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99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BFF"/>
    <a:srgbClr val="728DCC"/>
    <a:srgbClr val="009E9F"/>
    <a:srgbClr val="B4D8D2"/>
    <a:srgbClr val="46B7A0"/>
    <a:srgbClr val="EFEFEF"/>
    <a:srgbClr val="6187C0"/>
    <a:srgbClr val="4D78BF"/>
    <a:srgbClr val="E58F9E"/>
    <a:srgbClr val="F8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1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904D-532A-4D8E-AA99-73703C8A53B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FE3E-82D6-45A8-B21B-7B3CB7104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1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9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0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CE16-F6FA-4043-9648-D3D03539C4A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C04E-B5F8-4BE3-BC9B-F52F4EC5F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3017A-DC27-4428-8D2D-8C897BF32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619125"/>
            <a:ext cx="6395719" cy="49566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13649" y="2421366"/>
            <a:ext cx="6968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京沪铁路查询网站</a:t>
            </a:r>
          </a:p>
        </p:txBody>
      </p:sp>
      <p:sp>
        <p:nvSpPr>
          <p:cNvPr id="18" name="任意多边形 17"/>
          <p:cNvSpPr/>
          <p:nvPr/>
        </p:nvSpPr>
        <p:spPr>
          <a:xfrm rot="16200000">
            <a:off x="8303294" y="1130217"/>
            <a:ext cx="45719" cy="5464191"/>
          </a:xfrm>
          <a:custGeom>
            <a:avLst/>
            <a:gdLst/>
            <a:ahLst/>
            <a:cxnLst/>
            <a:rect l="l" t="t" r="r" b="b"/>
            <a:pathLst>
              <a:path w="24231" h="914247">
                <a:moveTo>
                  <a:pt x="5283" y="910420"/>
                </a:moveTo>
                <a:lnTo>
                  <a:pt x="5106" y="914247"/>
                </a:lnTo>
                <a:lnTo>
                  <a:pt x="3582" y="914247"/>
                </a:lnTo>
                <a:close/>
                <a:moveTo>
                  <a:pt x="24231" y="887871"/>
                </a:moveTo>
                <a:lnTo>
                  <a:pt x="24231" y="914247"/>
                </a:lnTo>
                <a:lnTo>
                  <a:pt x="14665" y="914247"/>
                </a:lnTo>
                <a:lnTo>
                  <a:pt x="21671" y="894208"/>
                </a:lnTo>
                <a:close/>
                <a:moveTo>
                  <a:pt x="7503" y="865611"/>
                </a:moveTo>
                <a:lnTo>
                  <a:pt x="7216" y="868576"/>
                </a:lnTo>
                <a:lnTo>
                  <a:pt x="6766" y="878326"/>
                </a:lnTo>
                <a:lnTo>
                  <a:pt x="0" y="886263"/>
                </a:lnTo>
                <a:lnTo>
                  <a:pt x="0" y="876548"/>
                </a:lnTo>
                <a:lnTo>
                  <a:pt x="5182" y="868927"/>
                </a:lnTo>
                <a:close/>
                <a:moveTo>
                  <a:pt x="24231" y="857838"/>
                </a:moveTo>
                <a:lnTo>
                  <a:pt x="24231" y="867787"/>
                </a:lnTo>
                <a:lnTo>
                  <a:pt x="5283" y="910420"/>
                </a:lnTo>
                <a:lnTo>
                  <a:pt x="6766" y="878326"/>
                </a:lnTo>
                <a:close/>
                <a:moveTo>
                  <a:pt x="24231" y="840913"/>
                </a:moveTo>
                <a:lnTo>
                  <a:pt x="24231" y="841714"/>
                </a:lnTo>
                <a:lnTo>
                  <a:pt x="7503" y="865611"/>
                </a:lnTo>
                <a:lnTo>
                  <a:pt x="7514" y="865497"/>
                </a:lnTo>
                <a:close/>
                <a:moveTo>
                  <a:pt x="9928" y="840562"/>
                </a:moveTo>
                <a:lnTo>
                  <a:pt x="7514" y="865497"/>
                </a:lnTo>
                <a:lnTo>
                  <a:pt x="5182" y="868927"/>
                </a:lnTo>
                <a:lnTo>
                  <a:pt x="0" y="876330"/>
                </a:lnTo>
                <a:lnTo>
                  <a:pt x="0" y="855943"/>
                </a:lnTo>
                <a:lnTo>
                  <a:pt x="1909" y="852567"/>
                </a:lnTo>
                <a:close/>
                <a:moveTo>
                  <a:pt x="15593" y="782055"/>
                </a:moveTo>
                <a:lnTo>
                  <a:pt x="14536" y="792975"/>
                </a:lnTo>
                <a:lnTo>
                  <a:pt x="0" y="815757"/>
                </a:lnTo>
                <a:lnTo>
                  <a:pt x="0" y="811766"/>
                </a:lnTo>
                <a:close/>
                <a:moveTo>
                  <a:pt x="24231" y="780256"/>
                </a:moveTo>
                <a:lnTo>
                  <a:pt x="24231" y="819152"/>
                </a:lnTo>
                <a:lnTo>
                  <a:pt x="9928" y="840562"/>
                </a:lnTo>
                <a:lnTo>
                  <a:pt x="14536" y="792975"/>
                </a:lnTo>
                <a:lnTo>
                  <a:pt x="18270" y="787121"/>
                </a:lnTo>
                <a:close/>
                <a:moveTo>
                  <a:pt x="24231" y="761668"/>
                </a:moveTo>
                <a:lnTo>
                  <a:pt x="24231" y="765596"/>
                </a:lnTo>
                <a:lnTo>
                  <a:pt x="15593" y="782055"/>
                </a:lnTo>
                <a:lnTo>
                  <a:pt x="15754" y="780386"/>
                </a:lnTo>
                <a:close/>
                <a:moveTo>
                  <a:pt x="24231" y="712346"/>
                </a:moveTo>
                <a:lnTo>
                  <a:pt x="24231" y="731086"/>
                </a:lnTo>
                <a:lnTo>
                  <a:pt x="18270" y="754399"/>
                </a:lnTo>
                <a:lnTo>
                  <a:pt x="15754" y="780386"/>
                </a:lnTo>
                <a:lnTo>
                  <a:pt x="13254" y="785906"/>
                </a:lnTo>
                <a:lnTo>
                  <a:pt x="0" y="811485"/>
                </a:lnTo>
                <a:lnTo>
                  <a:pt x="0" y="752641"/>
                </a:lnTo>
                <a:lnTo>
                  <a:pt x="18270" y="721676"/>
                </a:lnTo>
                <a:close/>
                <a:moveTo>
                  <a:pt x="4049" y="698809"/>
                </a:moveTo>
                <a:lnTo>
                  <a:pt x="1909" y="705315"/>
                </a:lnTo>
                <a:lnTo>
                  <a:pt x="0" y="710229"/>
                </a:lnTo>
                <a:lnTo>
                  <a:pt x="0" y="701476"/>
                </a:lnTo>
                <a:lnTo>
                  <a:pt x="3903" y="698941"/>
                </a:lnTo>
                <a:close/>
                <a:moveTo>
                  <a:pt x="24231" y="652905"/>
                </a:moveTo>
                <a:lnTo>
                  <a:pt x="24231" y="680503"/>
                </a:lnTo>
                <a:lnTo>
                  <a:pt x="4049" y="698809"/>
                </a:lnTo>
                <a:lnTo>
                  <a:pt x="14843" y="665990"/>
                </a:lnTo>
                <a:close/>
                <a:moveTo>
                  <a:pt x="24231" y="619049"/>
                </a:moveTo>
                <a:lnTo>
                  <a:pt x="24231" y="637446"/>
                </a:lnTo>
                <a:lnTo>
                  <a:pt x="14843" y="665990"/>
                </a:lnTo>
                <a:lnTo>
                  <a:pt x="0" y="686679"/>
                </a:lnTo>
                <a:lnTo>
                  <a:pt x="0" y="646781"/>
                </a:lnTo>
                <a:close/>
                <a:moveTo>
                  <a:pt x="3622" y="602431"/>
                </a:moveTo>
                <a:lnTo>
                  <a:pt x="0" y="609824"/>
                </a:lnTo>
                <a:lnTo>
                  <a:pt x="0" y="603434"/>
                </a:lnTo>
                <a:lnTo>
                  <a:pt x="3088" y="602562"/>
                </a:lnTo>
                <a:close/>
                <a:moveTo>
                  <a:pt x="13271" y="600059"/>
                </a:moveTo>
                <a:lnTo>
                  <a:pt x="0" y="626949"/>
                </a:lnTo>
                <a:lnTo>
                  <a:pt x="0" y="618882"/>
                </a:lnTo>
                <a:lnTo>
                  <a:pt x="9809" y="600910"/>
                </a:lnTo>
                <a:close/>
                <a:moveTo>
                  <a:pt x="24231" y="578966"/>
                </a:moveTo>
                <a:lnTo>
                  <a:pt x="24231" y="597364"/>
                </a:lnTo>
                <a:lnTo>
                  <a:pt x="13271" y="600059"/>
                </a:lnTo>
                <a:lnTo>
                  <a:pt x="14340" y="597894"/>
                </a:lnTo>
                <a:close/>
                <a:moveTo>
                  <a:pt x="15033" y="562383"/>
                </a:moveTo>
                <a:lnTo>
                  <a:pt x="1647" y="598860"/>
                </a:lnTo>
                <a:lnTo>
                  <a:pt x="0" y="603432"/>
                </a:lnTo>
                <a:lnTo>
                  <a:pt x="0" y="582448"/>
                </a:lnTo>
                <a:close/>
                <a:moveTo>
                  <a:pt x="24231" y="560369"/>
                </a:moveTo>
                <a:lnTo>
                  <a:pt x="24231" y="574485"/>
                </a:lnTo>
                <a:lnTo>
                  <a:pt x="9809" y="600910"/>
                </a:lnTo>
                <a:lnTo>
                  <a:pt x="3622" y="602431"/>
                </a:lnTo>
                <a:close/>
                <a:moveTo>
                  <a:pt x="24231" y="537319"/>
                </a:moveTo>
                <a:lnTo>
                  <a:pt x="24231" y="550611"/>
                </a:lnTo>
                <a:lnTo>
                  <a:pt x="18270" y="558063"/>
                </a:lnTo>
                <a:lnTo>
                  <a:pt x="15033" y="562383"/>
                </a:lnTo>
                <a:close/>
                <a:moveTo>
                  <a:pt x="24231" y="507786"/>
                </a:moveTo>
                <a:lnTo>
                  <a:pt x="24231" y="529738"/>
                </a:lnTo>
                <a:lnTo>
                  <a:pt x="0" y="578164"/>
                </a:lnTo>
                <a:lnTo>
                  <a:pt x="0" y="575156"/>
                </a:lnTo>
                <a:lnTo>
                  <a:pt x="12382" y="543377"/>
                </a:lnTo>
                <a:close/>
                <a:moveTo>
                  <a:pt x="24231" y="501381"/>
                </a:moveTo>
                <a:lnTo>
                  <a:pt x="24231" y="501744"/>
                </a:lnTo>
                <a:lnTo>
                  <a:pt x="21546" y="508202"/>
                </a:lnTo>
                <a:lnTo>
                  <a:pt x="0" y="563090"/>
                </a:lnTo>
                <a:lnTo>
                  <a:pt x="0" y="556453"/>
                </a:lnTo>
                <a:close/>
                <a:moveTo>
                  <a:pt x="1909" y="410811"/>
                </a:moveTo>
                <a:lnTo>
                  <a:pt x="0" y="414762"/>
                </a:lnTo>
                <a:lnTo>
                  <a:pt x="0" y="413381"/>
                </a:lnTo>
                <a:close/>
                <a:moveTo>
                  <a:pt x="3418" y="408396"/>
                </a:moveTo>
                <a:lnTo>
                  <a:pt x="2497" y="410155"/>
                </a:lnTo>
                <a:lnTo>
                  <a:pt x="1909" y="410811"/>
                </a:lnTo>
                <a:close/>
                <a:moveTo>
                  <a:pt x="24231" y="398062"/>
                </a:moveTo>
                <a:lnTo>
                  <a:pt x="24231" y="422586"/>
                </a:lnTo>
                <a:lnTo>
                  <a:pt x="0" y="480889"/>
                </a:lnTo>
                <a:lnTo>
                  <a:pt x="0" y="450165"/>
                </a:lnTo>
                <a:lnTo>
                  <a:pt x="4211" y="436105"/>
                </a:lnTo>
                <a:lnTo>
                  <a:pt x="9821" y="425737"/>
                </a:lnTo>
                <a:close/>
                <a:moveTo>
                  <a:pt x="18211" y="392616"/>
                </a:moveTo>
                <a:lnTo>
                  <a:pt x="11054" y="413256"/>
                </a:lnTo>
                <a:lnTo>
                  <a:pt x="4211" y="436105"/>
                </a:lnTo>
                <a:lnTo>
                  <a:pt x="0" y="443888"/>
                </a:lnTo>
                <a:lnTo>
                  <a:pt x="0" y="414921"/>
                </a:lnTo>
                <a:lnTo>
                  <a:pt x="2497" y="410155"/>
                </a:lnTo>
                <a:close/>
                <a:moveTo>
                  <a:pt x="24231" y="375252"/>
                </a:moveTo>
                <a:lnTo>
                  <a:pt x="24231" y="385897"/>
                </a:lnTo>
                <a:lnTo>
                  <a:pt x="18211" y="392616"/>
                </a:lnTo>
                <a:close/>
                <a:moveTo>
                  <a:pt x="946" y="372617"/>
                </a:moveTo>
                <a:lnTo>
                  <a:pt x="0" y="374923"/>
                </a:lnTo>
                <a:lnTo>
                  <a:pt x="0" y="373274"/>
                </a:lnTo>
                <a:close/>
                <a:moveTo>
                  <a:pt x="24231" y="368546"/>
                </a:moveTo>
                <a:lnTo>
                  <a:pt x="24231" y="375095"/>
                </a:lnTo>
                <a:lnTo>
                  <a:pt x="3418" y="408396"/>
                </a:lnTo>
                <a:lnTo>
                  <a:pt x="22381" y="372205"/>
                </a:lnTo>
                <a:close/>
                <a:moveTo>
                  <a:pt x="17496" y="361533"/>
                </a:moveTo>
                <a:lnTo>
                  <a:pt x="0" y="412652"/>
                </a:lnTo>
                <a:lnTo>
                  <a:pt x="0" y="380575"/>
                </a:lnTo>
                <a:lnTo>
                  <a:pt x="1909" y="378088"/>
                </a:lnTo>
                <a:lnTo>
                  <a:pt x="6712" y="368669"/>
                </a:lnTo>
                <a:close/>
                <a:moveTo>
                  <a:pt x="24231" y="341854"/>
                </a:moveTo>
                <a:lnTo>
                  <a:pt x="24231" y="357077"/>
                </a:lnTo>
                <a:lnTo>
                  <a:pt x="17496" y="361533"/>
                </a:lnTo>
                <a:close/>
                <a:moveTo>
                  <a:pt x="24231" y="317948"/>
                </a:moveTo>
                <a:lnTo>
                  <a:pt x="24231" y="334309"/>
                </a:lnTo>
                <a:lnTo>
                  <a:pt x="6712" y="368669"/>
                </a:lnTo>
                <a:lnTo>
                  <a:pt x="4938" y="369842"/>
                </a:lnTo>
                <a:lnTo>
                  <a:pt x="946" y="372617"/>
                </a:lnTo>
                <a:lnTo>
                  <a:pt x="3396" y="366647"/>
                </a:lnTo>
                <a:cubicBezTo>
                  <a:pt x="7901" y="355454"/>
                  <a:pt x="12840" y="342968"/>
                  <a:pt x="18270" y="329004"/>
                </a:cubicBezTo>
                <a:lnTo>
                  <a:pt x="18607" y="327910"/>
                </a:lnTo>
                <a:close/>
                <a:moveTo>
                  <a:pt x="11602" y="312390"/>
                </a:moveTo>
                <a:lnTo>
                  <a:pt x="0" y="336412"/>
                </a:lnTo>
                <a:lnTo>
                  <a:pt x="0" y="325354"/>
                </a:lnTo>
                <a:close/>
                <a:moveTo>
                  <a:pt x="11729" y="312127"/>
                </a:moveTo>
                <a:lnTo>
                  <a:pt x="11652" y="312334"/>
                </a:lnTo>
                <a:lnTo>
                  <a:pt x="11602" y="312390"/>
                </a:lnTo>
                <a:close/>
                <a:moveTo>
                  <a:pt x="17161" y="300881"/>
                </a:moveTo>
                <a:lnTo>
                  <a:pt x="11729" y="312127"/>
                </a:lnTo>
                <a:lnTo>
                  <a:pt x="14902" y="303593"/>
                </a:lnTo>
                <a:close/>
                <a:moveTo>
                  <a:pt x="24231" y="298145"/>
                </a:moveTo>
                <a:lnTo>
                  <a:pt x="24231" y="309647"/>
                </a:lnTo>
                <a:lnTo>
                  <a:pt x="18607" y="327910"/>
                </a:lnTo>
                <a:lnTo>
                  <a:pt x="14205" y="335709"/>
                </a:lnTo>
                <a:cubicBezTo>
                  <a:pt x="9994" y="342497"/>
                  <a:pt x="5528" y="349315"/>
                  <a:pt x="572" y="357320"/>
                </a:cubicBezTo>
                <a:lnTo>
                  <a:pt x="0" y="358312"/>
                </a:lnTo>
                <a:lnTo>
                  <a:pt x="0" y="347379"/>
                </a:lnTo>
                <a:lnTo>
                  <a:pt x="8326" y="321282"/>
                </a:lnTo>
                <a:lnTo>
                  <a:pt x="11652" y="312334"/>
                </a:lnTo>
                <a:lnTo>
                  <a:pt x="22595" y="300108"/>
                </a:lnTo>
                <a:close/>
                <a:moveTo>
                  <a:pt x="24231" y="286243"/>
                </a:moveTo>
                <a:lnTo>
                  <a:pt x="24231" y="292396"/>
                </a:lnTo>
                <a:lnTo>
                  <a:pt x="17161" y="300881"/>
                </a:lnTo>
                <a:close/>
                <a:moveTo>
                  <a:pt x="18603" y="231141"/>
                </a:moveTo>
                <a:lnTo>
                  <a:pt x="16606" y="235168"/>
                </a:lnTo>
                <a:lnTo>
                  <a:pt x="4000" y="260495"/>
                </a:lnTo>
                <a:lnTo>
                  <a:pt x="1909" y="263559"/>
                </a:lnTo>
                <a:lnTo>
                  <a:pt x="0" y="267317"/>
                </a:lnTo>
                <a:lnTo>
                  <a:pt x="0" y="258594"/>
                </a:lnTo>
                <a:close/>
                <a:moveTo>
                  <a:pt x="24231" y="230849"/>
                </a:moveTo>
                <a:lnTo>
                  <a:pt x="24231" y="278494"/>
                </a:lnTo>
                <a:lnTo>
                  <a:pt x="14902" y="303593"/>
                </a:lnTo>
                <a:lnTo>
                  <a:pt x="0" y="321476"/>
                </a:lnTo>
                <a:lnTo>
                  <a:pt x="0" y="268532"/>
                </a:lnTo>
                <a:lnTo>
                  <a:pt x="4000" y="260495"/>
                </a:lnTo>
                <a:close/>
                <a:moveTo>
                  <a:pt x="24231" y="219793"/>
                </a:moveTo>
                <a:lnTo>
                  <a:pt x="24231" y="222836"/>
                </a:lnTo>
                <a:lnTo>
                  <a:pt x="18603" y="231141"/>
                </a:lnTo>
                <a:close/>
                <a:moveTo>
                  <a:pt x="24231" y="133342"/>
                </a:moveTo>
                <a:lnTo>
                  <a:pt x="24231" y="206545"/>
                </a:lnTo>
                <a:lnTo>
                  <a:pt x="13499" y="223505"/>
                </a:lnTo>
                <a:lnTo>
                  <a:pt x="0" y="245723"/>
                </a:lnTo>
                <a:lnTo>
                  <a:pt x="0" y="173915"/>
                </a:lnTo>
                <a:close/>
                <a:moveTo>
                  <a:pt x="24231" y="123476"/>
                </a:moveTo>
                <a:lnTo>
                  <a:pt x="24231" y="130027"/>
                </a:lnTo>
                <a:lnTo>
                  <a:pt x="17186" y="143459"/>
                </a:lnTo>
                <a:lnTo>
                  <a:pt x="0" y="171861"/>
                </a:lnTo>
                <a:lnTo>
                  <a:pt x="0" y="166299"/>
                </a:lnTo>
                <a:lnTo>
                  <a:pt x="18270" y="132668"/>
                </a:lnTo>
                <a:close/>
                <a:moveTo>
                  <a:pt x="10141" y="101902"/>
                </a:moveTo>
                <a:lnTo>
                  <a:pt x="3390" y="124989"/>
                </a:lnTo>
                <a:lnTo>
                  <a:pt x="0" y="135481"/>
                </a:lnTo>
                <a:lnTo>
                  <a:pt x="0" y="120178"/>
                </a:lnTo>
                <a:lnTo>
                  <a:pt x="2059" y="116043"/>
                </a:lnTo>
                <a:close/>
                <a:moveTo>
                  <a:pt x="24231" y="71662"/>
                </a:moveTo>
                <a:lnTo>
                  <a:pt x="24231" y="77243"/>
                </a:lnTo>
                <a:lnTo>
                  <a:pt x="10141" y="101902"/>
                </a:lnTo>
                <a:lnTo>
                  <a:pt x="11579" y="96983"/>
                </a:lnTo>
                <a:lnTo>
                  <a:pt x="18270" y="83584"/>
                </a:lnTo>
                <a:close/>
                <a:moveTo>
                  <a:pt x="8884" y="41579"/>
                </a:moveTo>
                <a:lnTo>
                  <a:pt x="5981" y="51185"/>
                </a:lnTo>
                <a:lnTo>
                  <a:pt x="0" y="58084"/>
                </a:lnTo>
                <a:lnTo>
                  <a:pt x="0" y="57571"/>
                </a:lnTo>
                <a:close/>
                <a:moveTo>
                  <a:pt x="24231" y="30135"/>
                </a:moveTo>
                <a:lnTo>
                  <a:pt x="24231" y="53709"/>
                </a:lnTo>
                <a:lnTo>
                  <a:pt x="11579" y="96983"/>
                </a:lnTo>
                <a:lnTo>
                  <a:pt x="2059" y="116043"/>
                </a:lnTo>
                <a:lnTo>
                  <a:pt x="1909" y="116307"/>
                </a:lnTo>
                <a:lnTo>
                  <a:pt x="0" y="120126"/>
                </a:lnTo>
                <a:lnTo>
                  <a:pt x="0" y="70975"/>
                </a:lnTo>
                <a:lnTo>
                  <a:pt x="5981" y="51185"/>
                </a:lnTo>
                <a:close/>
                <a:moveTo>
                  <a:pt x="20675" y="0"/>
                </a:moveTo>
                <a:lnTo>
                  <a:pt x="24231" y="0"/>
                </a:lnTo>
                <a:lnTo>
                  <a:pt x="24231" y="13954"/>
                </a:lnTo>
                <a:lnTo>
                  <a:pt x="8884" y="41579"/>
                </a:lnTo>
                <a:lnTo>
                  <a:pt x="12161" y="30736"/>
                </a:lnTo>
                <a:close/>
                <a:moveTo>
                  <a:pt x="0" y="0"/>
                </a:moveTo>
                <a:lnTo>
                  <a:pt x="3827" y="0"/>
                </a:lnTo>
                <a:lnTo>
                  <a:pt x="0" y="8201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61314" y="4121570"/>
            <a:ext cx="7329678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Group 11</a:t>
            </a:r>
            <a:r>
              <a:rPr lang="zh-CN" altLang="en-US" sz="2800" b="1" kern="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：唐麒 刘嘉欣 张雨桐 张钰铎</a:t>
            </a:r>
            <a:endParaRPr lang="zh-CN" altLang="en-US" sz="28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564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8" grpId="1" animBg="1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 bwMode="auto">
          <a:xfrm>
            <a:off x="5431382" y="3396301"/>
            <a:ext cx="1253121" cy="1803455"/>
          </a:xfrm>
          <a:custGeom>
            <a:avLst/>
            <a:gdLst>
              <a:gd name="T0" fmla="*/ 643 w 712"/>
              <a:gd name="T1" fmla="*/ 265 h 1025"/>
              <a:gd name="T2" fmla="*/ 552 w 712"/>
              <a:gd name="T3" fmla="*/ 245 h 1025"/>
              <a:gd name="T4" fmla="*/ 480 w 712"/>
              <a:gd name="T5" fmla="*/ 233 h 1025"/>
              <a:gd name="T6" fmla="*/ 505 w 712"/>
              <a:gd name="T7" fmla="*/ 224 h 1025"/>
              <a:gd name="T8" fmla="*/ 453 w 712"/>
              <a:gd name="T9" fmla="*/ 47 h 1025"/>
              <a:gd name="T10" fmla="*/ 394 w 712"/>
              <a:gd name="T11" fmla="*/ 0 h 1025"/>
              <a:gd name="T12" fmla="*/ 360 w 712"/>
              <a:gd name="T13" fmla="*/ 2 h 1025"/>
              <a:gd name="T14" fmla="*/ 319 w 712"/>
              <a:gd name="T15" fmla="*/ 8 h 1025"/>
              <a:gd name="T16" fmla="*/ 39 w 712"/>
              <a:gd name="T17" fmla="*/ 146 h 1025"/>
              <a:gd name="T18" fmla="*/ 55 w 712"/>
              <a:gd name="T19" fmla="*/ 231 h 1025"/>
              <a:gd name="T20" fmla="*/ 121 w 712"/>
              <a:gd name="T21" fmla="*/ 133 h 1025"/>
              <a:gd name="T22" fmla="*/ 65 w 712"/>
              <a:gd name="T23" fmla="*/ 266 h 1025"/>
              <a:gd name="T24" fmla="*/ 48 w 712"/>
              <a:gd name="T25" fmla="*/ 582 h 1025"/>
              <a:gd name="T26" fmla="*/ 180 w 712"/>
              <a:gd name="T27" fmla="*/ 601 h 1025"/>
              <a:gd name="T28" fmla="*/ 211 w 712"/>
              <a:gd name="T29" fmla="*/ 570 h 1025"/>
              <a:gd name="T30" fmla="*/ 168 w 712"/>
              <a:gd name="T31" fmla="*/ 674 h 1025"/>
              <a:gd name="T32" fmla="*/ 175 w 712"/>
              <a:gd name="T33" fmla="*/ 712 h 1025"/>
              <a:gd name="T34" fmla="*/ 202 w 712"/>
              <a:gd name="T35" fmla="*/ 754 h 1025"/>
              <a:gd name="T36" fmla="*/ 247 w 712"/>
              <a:gd name="T37" fmla="*/ 785 h 1025"/>
              <a:gd name="T38" fmla="*/ 284 w 712"/>
              <a:gd name="T39" fmla="*/ 796 h 1025"/>
              <a:gd name="T40" fmla="*/ 313 w 712"/>
              <a:gd name="T41" fmla="*/ 625 h 1025"/>
              <a:gd name="T42" fmla="*/ 300 w 712"/>
              <a:gd name="T43" fmla="*/ 576 h 1025"/>
              <a:gd name="T44" fmla="*/ 314 w 712"/>
              <a:gd name="T45" fmla="*/ 587 h 1025"/>
              <a:gd name="T46" fmla="*/ 329 w 712"/>
              <a:gd name="T47" fmla="*/ 609 h 1025"/>
              <a:gd name="T48" fmla="*/ 357 w 712"/>
              <a:gd name="T49" fmla="*/ 628 h 1025"/>
              <a:gd name="T50" fmla="*/ 361 w 712"/>
              <a:gd name="T51" fmla="*/ 862 h 1025"/>
              <a:gd name="T52" fmla="*/ 484 w 712"/>
              <a:gd name="T53" fmla="*/ 892 h 1025"/>
              <a:gd name="T54" fmla="*/ 511 w 712"/>
              <a:gd name="T55" fmla="*/ 919 h 1025"/>
              <a:gd name="T56" fmla="*/ 543 w 712"/>
              <a:gd name="T57" fmla="*/ 1000 h 1025"/>
              <a:gd name="T58" fmla="*/ 610 w 712"/>
              <a:gd name="T59" fmla="*/ 978 h 1025"/>
              <a:gd name="T60" fmla="*/ 647 w 712"/>
              <a:gd name="T61" fmla="*/ 882 h 1025"/>
              <a:gd name="T62" fmla="*/ 593 w 712"/>
              <a:gd name="T63" fmla="*/ 795 h 1025"/>
              <a:gd name="T64" fmla="*/ 528 w 712"/>
              <a:gd name="T65" fmla="*/ 735 h 1025"/>
              <a:gd name="T66" fmla="*/ 479 w 712"/>
              <a:gd name="T67" fmla="*/ 710 h 1025"/>
              <a:gd name="T68" fmla="*/ 443 w 712"/>
              <a:gd name="T69" fmla="*/ 712 h 1025"/>
              <a:gd name="T70" fmla="*/ 453 w 712"/>
              <a:gd name="T71" fmla="*/ 707 h 1025"/>
              <a:gd name="T72" fmla="*/ 516 w 712"/>
              <a:gd name="T73" fmla="*/ 708 h 1025"/>
              <a:gd name="T74" fmla="*/ 534 w 712"/>
              <a:gd name="T75" fmla="*/ 615 h 1025"/>
              <a:gd name="T76" fmla="*/ 527 w 712"/>
              <a:gd name="T77" fmla="*/ 575 h 1025"/>
              <a:gd name="T78" fmla="*/ 468 w 712"/>
              <a:gd name="T79" fmla="*/ 473 h 1025"/>
              <a:gd name="T80" fmla="*/ 460 w 712"/>
              <a:gd name="T81" fmla="*/ 465 h 1025"/>
              <a:gd name="T82" fmla="*/ 397 w 712"/>
              <a:gd name="T83" fmla="*/ 446 h 1025"/>
              <a:gd name="T84" fmla="*/ 318 w 712"/>
              <a:gd name="T85" fmla="*/ 440 h 1025"/>
              <a:gd name="T86" fmla="*/ 253 w 712"/>
              <a:gd name="T87" fmla="*/ 396 h 1025"/>
              <a:gd name="T88" fmla="*/ 207 w 712"/>
              <a:gd name="T89" fmla="*/ 344 h 1025"/>
              <a:gd name="T90" fmla="*/ 223 w 712"/>
              <a:gd name="T91" fmla="*/ 316 h 1025"/>
              <a:gd name="T92" fmla="*/ 202 w 712"/>
              <a:gd name="T93" fmla="*/ 244 h 1025"/>
              <a:gd name="T94" fmla="*/ 156 w 712"/>
              <a:gd name="T95" fmla="*/ 216 h 1025"/>
              <a:gd name="T96" fmla="*/ 224 w 712"/>
              <a:gd name="T97" fmla="*/ 185 h 1025"/>
              <a:gd name="T98" fmla="*/ 239 w 712"/>
              <a:gd name="T99" fmla="*/ 187 h 1025"/>
              <a:gd name="T100" fmla="*/ 246 w 712"/>
              <a:gd name="T101" fmla="*/ 311 h 1025"/>
              <a:gd name="T102" fmla="*/ 269 w 712"/>
              <a:gd name="T103" fmla="*/ 373 h 1025"/>
              <a:gd name="T104" fmla="*/ 328 w 712"/>
              <a:gd name="T105" fmla="*/ 409 h 1025"/>
              <a:gd name="T106" fmla="*/ 400 w 712"/>
              <a:gd name="T107" fmla="*/ 421 h 1025"/>
              <a:gd name="T108" fmla="*/ 524 w 712"/>
              <a:gd name="T109" fmla="*/ 330 h 1025"/>
              <a:gd name="T110" fmla="*/ 501 w 712"/>
              <a:gd name="T111" fmla="*/ 400 h 1025"/>
              <a:gd name="T112" fmla="*/ 455 w 712"/>
              <a:gd name="T113" fmla="*/ 445 h 1025"/>
              <a:gd name="T114" fmla="*/ 490 w 712"/>
              <a:gd name="T115" fmla="*/ 468 h 1025"/>
              <a:gd name="T116" fmla="*/ 553 w 712"/>
              <a:gd name="T117" fmla="*/ 530 h 1025"/>
              <a:gd name="T118" fmla="*/ 681 w 712"/>
              <a:gd name="T119" fmla="*/ 394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2" h="1025">
                <a:moveTo>
                  <a:pt x="710" y="319"/>
                </a:moveTo>
                <a:cubicBezTo>
                  <a:pt x="708" y="313"/>
                  <a:pt x="706" y="307"/>
                  <a:pt x="704" y="301"/>
                </a:cubicBezTo>
                <a:cubicBezTo>
                  <a:pt x="701" y="291"/>
                  <a:pt x="698" y="282"/>
                  <a:pt x="697" y="272"/>
                </a:cubicBezTo>
                <a:cubicBezTo>
                  <a:pt x="697" y="271"/>
                  <a:pt x="697" y="271"/>
                  <a:pt x="697" y="271"/>
                </a:cubicBezTo>
                <a:cubicBezTo>
                  <a:pt x="695" y="270"/>
                  <a:pt x="695" y="270"/>
                  <a:pt x="695" y="270"/>
                </a:cubicBezTo>
                <a:cubicBezTo>
                  <a:pt x="695" y="270"/>
                  <a:pt x="694" y="270"/>
                  <a:pt x="694" y="270"/>
                </a:cubicBezTo>
                <a:cubicBezTo>
                  <a:pt x="688" y="268"/>
                  <a:pt x="679" y="266"/>
                  <a:pt x="665" y="265"/>
                </a:cubicBezTo>
                <a:cubicBezTo>
                  <a:pt x="659" y="265"/>
                  <a:pt x="651" y="265"/>
                  <a:pt x="643" y="265"/>
                </a:cubicBezTo>
                <a:cubicBezTo>
                  <a:pt x="635" y="265"/>
                  <a:pt x="628" y="265"/>
                  <a:pt x="619" y="264"/>
                </a:cubicBezTo>
                <a:cubicBezTo>
                  <a:pt x="611" y="264"/>
                  <a:pt x="602" y="263"/>
                  <a:pt x="592" y="261"/>
                </a:cubicBezTo>
                <a:cubicBezTo>
                  <a:pt x="588" y="261"/>
                  <a:pt x="588" y="261"/>
                  <a:pt x="588" y="261"/>
                </a:cubicBezTo>
                <a:cubicBezTo>
                  <a:pt x="581" y="259"/>
                  <a:pt x="581" y="259"/>
                  <a:pt x="581" y="259"/>
                </a:cubicBezTo>
                <a:cubicBezTo>
                  <a:pt x="580" y="258"/>
                  <a:pt x="578" y="258"/>
                  <a:pt x="577" y="257"/>
                </a:cubicBezTo>
                <a:cubicBezTo>
                  <a:pt x="571" y="255"/>
                  <a:pt x="571" y="255"/>
                  <a:pt x="571" y="255"/>
                </a:cubicBezTo>
                <a:cubicBezTo>
                  <a:pt x="564" y="252"/>
                  <a:pt x="564" y="252"/>
                  <a:pt x="564" y="252"/>
                </a:cubicBezTo>
                <a:cubicBezTo>
                  <a:pt x="560" y="250"/>
                  <a:pt x="556" y="247"/>
                  <a:pt x="552" y="245"/>
                </a:cubicBezTo>
                <a:cubicBezTo>
                  <a:pt x="548" y="243"/>
                  <a:pt x="544" y="241"/>
                  <a:pt x="541" y="239"/>
                </a:cubicBezTo>
                <a:cubicBezTo>
                  <a:pt x="532" y="235"/>
                  <a:pt x="524" y="232"/>
                  <a:pt x="518" y="232"/>
                </a:cubicBezTo>
                <a:cubicBezTo>
                  <a:pt x="515" y="231"/>
                  <a:pt x="512" y="231"/>
                  <a:pt x="508" y="230"/>
                </a:cubicBezTo>
                <a:cubicBezTo>
                  <a:pt x="507" y="230"/>
                  <a:pt x="507" y="230"/>
                  <a:pt x="506" y="230"/>
                </a:cubicBezTo>
                <a:cubicBezTo>
                  <a:pt x="503" y="230"/>
                  <a:pt x="503" y="230"/>
                  <a:pt x="503" y="230"/>
                </a:cubicBezTo>
                <a:cubicBezTo>
                  <a:pt x="494" y="231"/>
                  <a:pt x="494" y="231"/>
                  <a:pt x="494" y="231"/>
                </a:cubicBezTo>
                <a:cubicBezTo>
                  <a:pt x="490" y="231"/>
                  <a:pt x="487" y="232"/>
                  <a:pt x="483" y="232"/>
                </a:cubicBezTo>
                <a:cubicBezTo>
                  <a:pt x="482" y="233"/>
                  <a:pt x="481" y="233"/>
                  <a:pt x="480" y="233"/>
                </a:cubicBezTo>
                <a:cubicBezTo>
                  <a:pt x="478" y="234"/>
                  <a:pt x="475" y="234"/>
                  <a:pt x="473" y="235"/>
                </a:cubicBezTo>
                <a:cubicBezTo>
                  <a:pt x="468" y="237"/>
                  <a:pt x="464" y="240"/>
                  <a:pt x="460" y="242"/>
                </a:cubicBezTo>
                <a:cubicBezTo>
                  <a:pt x="463" y="239"/>
                  <a:pt x="468" y="236"/>
                  <a:pt x="473" y="233"/>
                </a:cubicBezTo>
                <a:cubicBezTo>
                  <a:pt x="474" y="232"/>
                  <a:pt x="477" y="231"/>
                  <a:pt x="479" y="230"/>
                </a:cubicBezTo>
                <a:cubicBezTo>
                  <a:pt x="480" y="230"/>
                  <a:pt x="481" y="229"/>
                  <a:pt x="482" y="229"/>
                </a:cubicBezTo>
                <a:cubicBezTo>
                  <a:pt x="486" y="228"/>
                  <a:pt x="489" y="227"/>
                  <a:pt x="493" y="226"/>
                </a:cubicBezTo>
                <a:cubicBezTo>
                  <a:pt x="503" y="224"/>
                  <a:pt x="503" y="224"/>
                  <a:pt x="503" y="224"/>
                </a:cubicBezTo>
                <a:cubicBezTo>
                  <a:pt x="505" y="224"/>
                  <a:pt x="505" y="224"/>
                  <a:pt x="505" y="224"/>
                </a:cubicBezTo>
                <a:cubicBezTo>
                  <a:pt x="507" y="224"/>
                  <a:pt x="508" y="223"/>
                  <a:pt x="509" y="223"/>
                </a:cubicBezTo>
                <a:cubicBezTo>
                  <a:pt x="511" y="223"/>
                  <a:pt x="514" y="223"/>
                  <a:pt x="518" y="223"/>
                </a:cubicBezTo>
                <a:cubicBezTo>
                  <a:pt x="524" y="223"/>
                  <a:pt x="531" y="224"/>
                  <a:pt x="538" y="226"/>
                </a:cubicBezTo>
                <a:cubicBezTo>
                  <a:pt x="544" y="228"/>
                  <a:pt x="544" y="228"/>
                  <a:pt x="544" y="228"/>
                </a:cubicBezTo>
                <a:cubicBezTo>
                  <a:pt x="540" y="223"/>
                  <a:pt x="540" y="223"/>
                  <a:pt x="540" y="223"/>
                </a:cubicBezTo>
                <a:cubicBezTo>
                  <a:pt x="522" y="202"/>
                  <a:pt x="515" y="179"/>
                  <a:pt x="516" y="146"/>
                </a:cubicBezTo>
                <a:cubicBezTo>
                  <a:pt x="517" y="107"/>
                  <a:pt x="514" y="65"/>
                  <a:pt x="469" y="51"/>
                </a:cubicBezTo>
                <a:cubicBezTo>
                  <a:pt x="464" y="50"/>
                  <a:pt x="459" y="48"/>
                  <a:pt x="453" y="47"/>
                </a:cubicBezTo>
                <a:cubicBezTo>
                  <a:pt x="443" y="47"/>
                  <a:pt x="434" y="46"/>
                  <a:pt x="425" y="47"/>
                </a:cubicBezTo>
                <a:cubicBezTo>
                  <a:pt x="415" y="47"/>
                  <a:pt x="406" y="48"/>
                  <a:pt x="397" y="49"/>
                </a:cubicBezTo>
                <a:cubicBezTo>
                  <a:pt x="416" y="43"/>
                  <a:pt x="436" y="40"/>
                  <a:pt x="454" y="41"/>
                </a:cubicBezTo>
                <a:cubicBezTo>
                  <a:pt x="459" y="41"/>
                  <a:pt x="459" y="41"/>
                  <a:pt x="459" y="41"/>
                </a:cubicBezTo>
                <a:cubicBezTo>
                  <a:pt x="456" y="38"/>
                  <a:pt x="456" y="38"/>
                  <a:pt x="456" y="38"/>
                </a:cubicBezTo>
                <a:cubicBezTo>
                  <a:pt x="453" y="33"/>
                  <a:pt x="449" y="29"/>
                  <a:pt x="445" y="25"/>
                </a:cubicBezTo>
                <a:cubicBezTo>
                  <a:pt x="437" y="17"/>
                  <a:pt x="426" y="10"/>
                  <a:pt x="415" y="5"/>
                </a:cubicBezTo>
                <a:cubicBezTo>
                  <a:pt x="408" y="3"/>
                  <a:pt x="401" y="1"/>
                  <a:pt x="394" y="0"/>
                </a:cubicBez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89" y="0"/>
                  <a:pt x="388" y="0"/>
                </a:cubicBezTo>
                <a:cubicBezTo>
                  <a:pt x="387" y="0"/>
                  <a:pt x="385" y="0"/>
                  <a:pt x="384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69" y="0"/>
                  <a:pt x="367" y="1"/>
                  <a:pt x="365" y="1"/>
                </a:cubicBezTo>
                <a:cubicBezTo>
                  <a:pt x="364" y="1"/>
                  <a:pt x="362" y="1"/>
                  <a:pt x="360" y="2"/>
                </a:cubicBezTo>
                <a:cubicBezTo>
                  <a:pt x="357" y="2"/>
                  <a:pt x="353" y="3"/>
                  <a:pt x="350" y="4"/>
                </a:cubicBezTo>
                <a:cubicBezTo>
                  <a:pt x="349" y="4"/>
                  <a:pt x="349" y="4"/>
                  <a:pt x="349" y="4"/>
                </a:cubicBezTo>
                <a:cubicBezTo>
                  <a:pt x="341" y="7"/>
                  <a:pt x="334" y="9"/>
                  <a:pt x="327" y="13"/>
                </a:cubicBezTo>
                <a:cubicBezTo>
                  <a:pt x="314" y="18"/>
                  <a:pt x="302" y="26"/>
                  <a:pt x="291" y="34"/>
                </a:cubicBezTo>
                <a:cubicBezTo>
                  <a:pt x="287" y="37"/>
                  <a:pt x="283" y="40"/>
                  <a:pt x="280" y="43"/>
                </a:cubicBezTo>
                <a:cubicBezTo>
                  <a:pt x="283" y="40"/>
                  <a:pt x="286" y="36"/>
                  <a:pt x="290" y="32"/>
                </a:cubicBezTo>
                <a:cubicBezTo>
                  <a:pt x="297" y="25"/>
                  <a:pt x="305" y="18"/>
                  <a:pt x="314" y="11"/>
                </a:cubicBezTo>
                <a:cubicBezTo>
                  <a:pt x="319" y="8"/>
                  <a:pt x="319" y="8"/>
                  <a:pt x="319" y="8"/>
                </a:cubicBezTo>
                <a:cubicBezTo>
                  <a:pt x="313" y="8"/>
                  <a:pt x="313" y="8"/>
                  <a:pt x="313" y="8"/>
                </a:cubicBezTo>
                <a:cubicBezTo>
                  <a:pt x="303" y="7"/>
                  <a:pt x="294" y="6"/>
                  <a:pt x="285" y="5"/>
                </a:cubicBezTo>
                <a:cubicBezTo>
                  <a:pt x="270" y="4"/>
                  <a:pt x="254" y="2"/>
                  <a:pt x="237" y="2"/>
                </a:cubicBezTo>
                <a:cubicBezTo>
                  <a:pt x="230" y="2"/>
                  <a:pt x="230" y="2"/>
                  <a:pt x="230" y="2"/>
                </a:cubicBezTo>
                <a:cubicBezTo>
                  <a:pt x="223" y="2"/>
                  <a:pt x="215" y="2"/>
                  <a:pt x="208" y="2"/>
                </a:cubicBezTo>
                <a:cubicBezTo>
                  <a:pt x="192" y="2"/>
                  <a:pt x="171" y="2"/>
                  <a:pt x="151" y="5"/>
                </a:cubicBezTo>
                <a:cubicBezTo>
                  <a:pt x="97" y="12"/>
                  <a:pt x="78" y="57"/>
                  <a:pt x="60" y="101"/>
                </a:cubicBezTo>
                <a:cubicBezTo>
                  <a:pt x="53" y="116"/>
                  <a:pt x="47" y="132"/>
                  <a:pt x="39" y="146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21" y="176"/>
                  <a:pt x="6" y="202"/>
                  <a:pt x="3" y="236"/>
                </a:cubicBezTo>
                <a:cubicBezTo>
                  <a:pt x="3" y="241"/>
                  <a:pt x="3" y="241"/>
                  <a:pt x="3" y="241"/>
                </a:cubicBezTo>
                <a:cubicBezTo>
                  <a:pt x="5" y="277"/>
                  <a:pt x="31" y="311"/>
                  <a:pt x="32" y="312"/>
                </a:cubicBezTo>
                <a:cubicBezTo>
                  <a:pt x="34" y="315"/>
                  <a:pt x="34" y="315"/>
                  <a:pt x="34" y="315"/>
                </a:cubicBezTo>
                <a:cubicBezTo>
                  <a:pt x="35" y="312"/>
                  <a:pt x="35" y="312"/>
                  <a:pt x="35" y="312"/>
                </a:cubicBezTo>
                <a:cubicBezTo>
                  <a:pt x="36" y="310"/>
                  <a:pt x="51" y="273"/>
                  <a:pt x="53" y="254"/>
                </a:cubicBezTo>
                <a:cubicBezTo>
                  <a:pt x="54" y="246"/>
                  <a:pt x="55" y="238"/>
                  <a:pt x="55" y="231"/>
                </a:cubicBezTo>
                <a:cubicBezTo>
                  <a:pt x="56" y="217"/>
                  <a:pt x="56" y="204"/>
                  <a:pt x="61" y="191"/>
                </a:cubicBezTo>
                <a:cubicBezTo>
                  <a:pt x="66" y="178"/>
                  <a:pt x="75" y="166"/>
                  <a:pt x="84" y="157"/>
                </a:cubicBezTo>
                <a:cubicBezTo>
                  <a:pt x="93" y="150"/>
                  <a:pt x="101" y="144"/>
                  <a:pt x="109" y="140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6" y="113"/>
                  <a:pt x="133" y="71"/>
                  <a:pt x="163" y="67"/>
                </a:cubicBezTo>
                <a:cubicBezTo>
                  <a:pt x="142" y="77"/>
                  <a:pt x="128" y="104"/>
                  <a:pt x="122" y="128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39" y="122"/>
                  <a:pt x="153" y="111"/>
                  <a:pt x="168" y="97"/>
                </a:cubicBezTo>
                <a:cubicBezTo>
                  <a:pt x="160" y="108"/>
                  <a:pt x="151" y="119"/>
                  <a:pt x="139" y="129"/>
                </a:cubicBezTo>
                <a:cubicBezTo>
                  <a:pt x="133" y="134"/>
                  <a:pt x="127" y="138"/>
                  <a:pt x="120" y="142"/>
                </a:cubicBezTo>
                <a:cubicBezTo>
                  <a:pt x="112" y="148"/>
                  <a:pt x="104" y="154"/>
                  <a:pt x="96" y="161"/>
                </a:cubicBezTo>
                <a:cubicBezTo>
                  <a:pt x="80" y="177"/>
                  <a:pt x="71" y="194"/>
                  <a:pt x="69" y="211"/>
                </a:cubicBezTo>
                <a:cubicBezTo>
                  <a:pt x="68" y="219"/>
                  <a:pt x="68" y="227"/>
                  <a:pt x="68" y="235"/>
                </a:cubicBezTo>
                <a:cubicBezTo>
                  <a:pt x="68" y="245"/>
                  <a:pt x="68" y="255"/>
                  <a:pt x="65" y="266"/>
                </a:cubicBezTo>
                <a:cubicBezTo>
                  <a:pt x="61" y="281"/>
                  <a:pt x="56" y="296"/>
                  <a:pt x="50" y="311"/>
                </a:cubicBezTo>
                <a:cubicBezTo>
                  <a:pt x="40" y="338"/>
                  <a:pt x="30" y="367"/>
                  <a:pt x="28" y="396"/>
                </a:cubicBezTo>
                <a:cubicBezTo>
                  <a:pt x="28" y="399"/>
                  <a:pt x="28" y="399"/>
                  <a:pt x="28" y="399"/>
                </a:cubicBezTo>
                <a:cubicBezTo>
                  <a:pt x="27" y="418"/>
                  <a:pt x="26" y="438"/>
                  <a:pt x="27" y="457"/>
                </a:cubicBezTo>
                <a:cubicBezTo>
                  <a:pt x="28" y="464"/>
                  <a:pt x="28" y="464"/>
                  <a:pt x="28" y="464"/>
                </a:cubicBezTo>
                <a:cubicBezTo>
                  <a:pt x="31" y="461"/>
                  <a:pt x="31" y="461"/>
                  <a:pt x="31" y="461"/>
                </a:cubicBezTo>
                <a:cubicBezTo>
                  <a:pt x="41" y="449"/>
                  <a:pt x="52" y="441"/>
                  <a:pt x="64" y="436"/>
                </a:cubicBezTo>
                <a:cubicBezTo>
                  <a:pt x="42" y="457"/>
                  <a:pt x="0" y="509"/>
                  <a:pt x="48" y="582"/>
                </a:cubicBezTo>
                <a:cubicBezTo>
                  <a:pt x="68" y="614"/>
                  <a:pt x="103" y="629"/>
                  <a:pt x="138" y="644"/>
                </a:cubicBezTo>
                <a:cubicBezTo>
                  <a:pt x="144" y="646"/>
                  <a:pt x="150" y="649"/>
                  <a:pt x="156" y="651"/>
                </a:cubicBezTo>
                <a:cubicBezTo>
                  <a:pt x="158" y="652"/>
                  <a:pt x="158" y="652"/>
                  <a:pt x="158" y="652"/>
                </a:cubicBezTo>
                <a:cubicBezTo>
                  <a:pt x="159" y="650"/>
                  <a:pt x="159" y="650"/>
                  <a:pt x="159" y="650"/>
                </a:cubicBezTo>
                <a:cubicBezTo>
                  <a:pt x="161" y="640"/>
                  <a:pt x="165" y="629"/>
                  <a:pt x="170" y="620"/>
                </a:cubicBezTo>
                <a:cubicBezTo>
                  <a:pt x="173" y="614"/>
                  <a:pt x="176" y="608"/>
                  <a:pt x="180" y="602"/>
                </a:cubicBezTo>
                <a:cubicBezTo>
                  <a:pt x="180" y="602"/>
                  <a:pt x="180" y="602"/>
                  <a:pt x="180" y="602"/>
                </a:cubicBezTo>
                <a:cubicBezTo>
                  <a:pt x="180" y="601"/>
                  <a:pt x="180" y="601"/>
                  <a:pt x="180" y="601"/>
                </a:cubicBezTo>
                <a:cubicBezTo>
                  <a:pt x="179" y="588"/>
                  <a:pt x="178" y="561"/>
                  <a:pt x="190" y="526"/>
                </a:cubicBezTo>
                <a:cubicBezTo>
                  <a:pt x="195" y="513"/>
                  <a:pt x="203" y="500"/>
                  <a:pt x="212" y="491"/>
                </a:cubicBezTo>
                <a:cubicBezTo>
                  <a:pt x="214" y="490"/>
                  <a:pt x="215" y="488"/>
                  <a:pt x="217" y="487"/>
                </a:cubicBezTo>
                <a:cubicBezTo>
                  <a:pt x="216" y="489"/>
                  <a:pt x="215" y="491"/>
                  <a:pt x="214" y="493"/>
                </a:cubicBezTo>
                <a:cubicBezTo>
                  <a:pt x="209" y="501"/>
                  <a:pt x="206" y="515"/>
                  <a:pt x="206" y="530"/>
                </a:cubicBezTo>
                <a:cubicBezTo>
                  <a:pt x="205" y="543"/>
                  <a:pt x="206" y="557"/>
                  <a:pt x="208" y="568"/>
                </a:cubicBezTo>
                <a:cubicBezTo>
                  <a:pt x="209" y="571"/>
                  <a:pt x="209" y="571"/>
                  <a:pt x="209" y="571"/>
                </a:cubicBezTo>
                <a:cubicBezTo>
                  <a:pt x="211" y="570"/>
                  <a:pt x="211" y="570"/>
                  <a:pt x="211" y="570"/>
                </a:cubicBezTo>
                <a:cubicBezTo>
                  <a:pt x="217" y="565"/>
                  <a:pt x="223" y="562"/>
                  <a:pt x="229" y="560"/>
                </a:cubicBezTo>
                <a:cubicBezTo>
                  <a:pt x="223" y="563"/>
                  <a:pt x="217" y="567"/>
                  <a:pt x="212" y="572"/>
                </a:cubicBezTo>
                <a:cubicBezTo>
                  <a:pt x="210" y="573"/>
                  <a:pt x="209" y="574"/>
                  <a:pt x="207" y="576"/>
                </a:cubicBezTo>
                <a:cubicBezTo>
                  <a:pt x="207" y="576"/>
                  <a:pt x="207" y="577"/>
                  <a:pt x="206" y="577"/>
                </a:cubicBezTo>
                <a:cubicBezTo>
                  <a:pt x="206" y="577"/>
                  <a:pt x="206" y="577"/>
                  <a:pt x="206" y="577"/>
                </a:cubicBezTo>
                <a:cubicBezTo>
                  <a:pt x="194" y="590"/>
                  <a:pt x="184" y="605"/>
                  <a:pt x="178" y="623"/>
                </a:cubicBezTo>
                <a:cubicBezTo>
                  <a:pt x="173" y="634"/>
                  <a:pt x="171" y="646"/>
                  <a:pt x="169" y="657"/>
                </a:cubicBezTo>
                <a:cubicBezTo>
                  <a:pt x="168" y="663"/>
                  <a:pt x="168" y="669"/>
                  <a:pt x="168" y="674"/>
                </a:cubicBezTo>
                <a:cubicBezTo>
                  <a:pt x="168" y="675"/>
                  <a:pt x="168" y="675"/>
                  <a:pt x="168" y="675"/>
                </a:cubicBezTo>
                <a:cubicBezTo>
                  <a:pt x="168" y="675"/>
                  <a:pt x="168" y="675"/>
                  <a:pt x="168" y="675"/>
                </a:cubicBezTo>
                <a:cubicBezTo>
                  <a:pt x="169" y="684"/>
                  <a:pt x="169" y="684"/>
                  <a:pt x="169" y="684"/>
                </a:cubicBezTo>
                <a:cubicBezTo>
                  <a:pt x="169" y="687"/>
                  <a:pt x="169" y="690"/>
                  <a:pt x="170" y="692"/>
                </a:cubicBezTo>
                <a:cubicBezTo>
                  <a:pt x="171" y="700"/>
                  <a:pt x="171" y="700"/>
                  <a:pt x="171" y="700"/>
                </a:cubicBezTo>
                <a:cubicBezTo>
                  <a:pt x="172" y="702"/>
                  <a:pt x="172" y="704"/>
                  <a:pt x="173" y="705"/>
                </a:cubicBezTo>
                <a:cubicBezTo>
                  <a:pt x="173" y="706"/>
                  <a:pt x="174" y="707"/>
                  <a:pt x="174" y="708"/>
                </a:cubicBezTo>
                <a:cubicBezTo>
                  <a:pt x="175" y="712"/>
                  <a:pt x="175" y="712"/>
                  <a:pt x="175" y="712"/>
                </a:cubicBezTo>
                <a:cubicBezTo>
                  <a:pt x="176" y="713"/>
                  <a:pt x="176" y="714"/>
                  <a:pt x="176" y="715"/>
                </a:cubicBezTo>
                <a:cubicBezTo>
                  <a:pt x="180" y="723"/>
                  <a:pt x="180" y="723"/>
                  <a:pt x="180" y="723"/>
                </a:cubicBezTo>
                <a:cubicBezTo>
                  <a:pt x="185" y="733"/>
                  <a:pt x="185" y="733"/>
                  <a:pt x="185" y="733"/>
                </a:cubicBezTo>
                <a:cubicBezTo>
                  <a:pt x="186" y="734"/>
                  <a:pt x="186" y="734"/>
                  <a:pt x="187" y="735"/>
                </a:cubicBezTo>
                <a:cubicBezTo>
                  <a:pt x="189" y="739"/>
                  <a:pt x="189" y="739"/>
                  <a:pt x="189" y="739"/>
                </a:cubicBezTo>
                <a:cubicBezTo>
                  <a:pt x="190" y="739"/>
                  <a:pt x="190" y="740"/>
                  <a:pt x="191" y="741"/>
                </a:cubicBezTo>
                <a:cubicBezTo>
                  <a:pt x="192" y="742"/>
                  <a:pt x="193" y="744"/>
                  <a:pt x="194" y="745"/>
                </a:cubicBezTo>
                <a:cubicBezTo>
                  <a:pt x="202" y="754"/>
                  <a:pt x="202" y="754"/>
                  <a:pt x="202" y="754"/>
                </a:cubicBezTo>
                <a:cubicBezTo>
                  <a:pt x="211" y="762"/>
                  <a:pt x="211" y="762"/>
                  <a:pt x="211" y="762"/>
                </a:cubicBezTo>
                <a:cubicBezTo>
                  <a:pt x="218" y="768"/>
                  <a:pt x="218" y="768"/>
                  <a:pt x="218" y="768"/>
                </a:cubicBezTo>
                <a:cubicBezTo>
                  <a:pt x="219" y="769"/>
                  <a:pt x="221" y="771"/>
                  <a:pt x="223" y="772"/>
                </a:cubicBezTo>
                <a:cubicBezTo>
                  <a:pt x="224" y="772"/>
                  <a:pt x="225" y="773"/>
                  <a:pt x="226" y="774"/>
                </a:cubicBezTo>
                <a:cubicBezTo>
                  <a:pt x="229" y="776"/>
                  <a:pt x="232" y="778"/>
                  <a:pt x="235" y="779"/>
                </a:cubicBezTo>
                <a:cubicBezTo>
                  <a:pt x="241" y="782"/>
                  <a:pt x="241" y="782"/>
                  <a:pt x="241" y="782"/>
                </a:cubicBezTo>
                <a:cubicBezTo>
                  <a:pt x="242" y="783"/>
                  <a:pt x="243" y="783"/>
                  <a:pt x="244" y="784"/>
                </a:cubicBezTo>
                <a:cubicBezTo>
                  <a:pt x="245" y="784"/>
                  <a:pt x="246" y="785"/>
                  <a:pt x="247" y="785"/>
                </a:cubicBezTo>
                <a:cubicBezTo>
                  <a:pt x="252" y="787"/>
                  <a:pt x="252" y="787"/>
                  <a:pt x="252" y="787"/>
                </a:cubicBezTo>
                <a:cubicBezTo>
                  <a:pt x="253" y="788"/>
                  <a:pt x="255" y="788"/>
                  <a:pt x="256" y="789"/>
                </a:cubicBezTo>
                <a:cubicBezTo>
                  <a:pt x="257" y="789"/>
                  <a:pt x="257" y="789"/>
                  <a:pt x="258" y="789"/>
                </a:cubicBezTo>
                <a:cubicBezTo>
                  <a:pt x="260" y="790"/>
                  <a:pt x="260" y="790"/>
                  <a:pt x="260" y="790"/>
                </a:cubicBezTo>
                <a:cubicBezTo>
                  <a:pt x="263" y="791"/>
                  <a:pt x="266" y="792"/>
                  <a:pt x="268" y="793"/>
                </a:cubicBezTo>
                <a:cubicBezTo>
                  <a:pt x="270" y="793"/>
                  <a:pt x="271" y="793"/>
                  <a:pt x="272" y="794"/>
                </a:cubicBezTo>
                <a:cubicBezTo>
                  <a:pt x="274" y="794"/>
                  <a:pt x="276" y="795"/>
                  <a:pt x="278" y="795"/>
                </a:cubicBezTo>
                <a:cubicBezTo>
                  <a:pt x="284" y="796"/>
                  <a:pt x="284" y="796"/>
                  <a:pt x="284" y="796"/>
                </a:cubicBezTo>
                <a:cubicBezTo>
                  <a:pt x="283" y="793"/>
                  <a:pt x="283" y="793"/>
                  <a:pt x="283" y="793"/>
                </a:cubicBezTo>
                <a:cubicBezTo>
                  <a:pt x="282" y="788"/>
                  <a:pt x="282" y="784"/>
                  <a:pt x="281" y="780"/>
                </a:cubicBezTo>
                <a:cubicBezTo>
                  <a:pt x="280" y="748"/>
                  <a:pt x="285" y="714"/>
                  <a:pt x="296" y="689"/>
                </a:cubicBezTo>
                <a:cubicBezTo>
                  <a:pt x="301" y="677"/>
                  <a:pt x="308" y="666"/>
                  <a:pt x="317" y="655"/>
                </a:cubicBezTo>
                <a:cubicBezTo>
                  <a:pt x="317" y="654"/>
                  <a:pt x="317" y="654"/>
                  <a:pt x="317" y="654"/>
                </a:cubicBezTo>
                <a:cubicBezTo>
                  <a:pt x="318" y="653"/>
                  <a:pt x="319" y="650"/>
                  <a:pt x="319" y="647"/>
                </a:cubicBezTo>
                <a:cubicBezTo>
                  <a:pt x="320" y="644"/>
                  <a:pt x="319" y="641"/>
                  <a:pt x="318" y="637"/>
                </a:cubicBezTo>
                <a:cubicBezTo>
                  <a:pt x="317" y="633"/>
                  <a:pt x="315" y="629"/>
                  <a:pt x="313" y="625"/>
                </a:cubicBezTo>
                <a:cubicBezTo>
                  <a:pt x="312" y="624"/>
                  <a:pt x="312" y="622"/>
                  <a:pt x="311" y="621"/>
                </a:cubicBezTo>
                <a:cubicBezTo>
                  <a:pt x="309" y="618"/>
                  <a:pt x="308" y="614"/>
                  <a:pt x="306" y="611"/>
                </a:cubicBezTo>
                <a:cubicBezTo>
                  <a:pt x="305" y="608"/>
                  <a:pt x="304" y="606"/>
                  <a:pt x="303" y="603"/>
                </a:cubicBezTo>
                <a:cubicBezTo>
                  <a:pt x="302" y="600"/>
                  <a:pt x="301" y="596"/>
                  <a:pt x="301" y="594"/>
                </a:cubicBezTo>
                <a:cubicBezTo>
                  <a:pt x="300" y="590"/>
                  <a:pt x="300" y="590"/>
                  <a:pt x="300" y="590"/>
                </a:cubicBezTo>
                <a:cubicBezTo>
                  <a:pt x="300" y="590"/>
                  <a:pt x="300" y="590"/>
                  <a:pt x="300" y="590"/>
                </a:cubicBezTo>
                <a:cubicBezTo>
                  <a:pt x="300" y="585"/>
                  <a:pt x="300" y="585"/>
                  <a:pt x="300" y="585"/>
                </a:cubicBezTo>
                <a:cubicBezTo>
                  <a:pt x="300" y="582"/>
                  <a:pt x="300" y="579"/>
                  <a:pt x="300" y="576"/>
                </a:cubicBezTo>
                <a:cubicBezTo>
                  <a:pt x="301" y="571"/>
                  <a:pt x="302" y="566"/>
                  <a:pt x="303" y="560"/>
                </a:cubicBezTo>
                <a:cubicBezTo>
                  <a:pt x="306" y="551"/>
                  <a:pt x="310" y="542"/>
                  <a:pt x="315" y="535"/>
                </a:cubicBezTo>
                <a:cubicBezTo>
                  <a:pt x="317" y="532"/>
                  <a:pt x="319" y="530"/>
                  <a:pt x="321" y="527"/>
                </a:cubicBezTo>
                <a:cubicBezTo>
                  <a:pt x="320" y="530"/>
                  <a:pt x="318" y="533"/>
                  <a:pt x="317" y="536"/>
                </a:cubicBezTo>
                <a:cubicBezTo>
                  <a:pt x="314" y="544"/>
                  <a:pt x="312" y="553"/>
                  <a:pt x="312" y="562"/>
                </a:cubicBezTo>
                <a:cubicBezTo>
                  <a:pt x="311" y="567"/>
                  <a:pt x="312" y="572"/>
                  <a:pt x="312" y="576"/>
                </a:cubicBezTo>
                <a:cubicBezTo>
                  <a:pt x="312" y="578"/>
                  <a:pt x="313" y="581"/>
                  <a:pt x="313" y="583"/>
                </a:cubicBezTo>
                <a:cubicBezTo>
                  <a:pt x="314" y="587"/>
                  <a:pt x="314" y="587"/>
                  <a:pt x="314" y="587"/>
                </a:cubicBezTo>
                <a:cubicBezTo>
                  <a:pt x="315" y="587"/>
                  <a:pt x="315" y="587"/>
                  <a:pt x="315" y="587"/>
                </a:cubicBezTo>
                <a:cubicBezTo>
                  <a:pt x="316" y="590"/>
                  <a:pt x="316" y="590"/>
                  <a:pt x="316" y="590"/>
                </a:cubicBezTo>
                <a:cubicBezTo>
                  <a:pt x="316" y="591"/>
                  <a:pt x="317" y="592"/>
                  <a:pt x="317" y="592"/>
                </a:cubicBezTo>
                <a:cubicBezTo>
                  <a:pt x="317" y="592"/>
                  <a:pt x="317" y="593"/>
                  <a:pt x="317" y="593"/>
                </a:cubicBezTo>
                <a:cubicBezTo>
                  <a:pt x="318" y="594"/>
                  <a:pt x="318" y="594"/>
                  <a:pt x="318" y="594"/>
                </a:cubicBezTo>
                <a:cubicBezTo>
                  <a:pt x="318" y="594"/>
                  <a:pt x="319" y="595"/>
                  <a:pt x="319" y="596"/>
                </a:cubicBezTo>
                <a:cubicBezTo>
                  <a:pt x="320" y="597"/>
                  <a:pt x="321" y="599"/>
                  <a:pt x="323" y="601"/>
                </a:cubicBezTo>
                <a:cubicBezTo>
                  <a:pt x="325" y="604"/>
                  <a:pt x="327" y="607"/>
                  <a:pt x="329" y="609"/>
                </a:cubicBezTo>
                <a:cubicBezTo>
                  <a:pt x="330" y="611"/>
                  <a:pt x="331" y="612"/>
                  <a:pt x="332" y="613"/>
                </a:cubicBezTo>
                <a:cubicBezTo>
                  <a:pt x="335" y="617"/>
                  <a:pt x="339" y="622"/>
                  <a:pt x="341" y="626"/>
                </a:cubicBezTo>
                <a:cubicBezTo>
                  <a:pt x="343" y="629"/>
                  <a:pt x="343" y="629"/>
                  <a:pt x="343" y="629"/>
                </a:cubicBezTo>
                <a:cubicBezTo>
                  <a:pt x="345" y="627"/>
                  <a:pt x="345" y="627"/>
                  <a:pt x="345" y="627"/>
                </a:cubicBezTo>
                <a:cubicBezTo>
                  <a:pt x="347" y="625"/>
                  <a:pt x="350" y="623"/>
                  <a:pt x="352" y="621"/>
                </a:cubicBezTo>
                <a:cubicBezTo>
                  <a:pt x="372" y="608"/>
                  <a:pt x="392" y="603"/>
                  <a:pt x="408" y="602"/>
                </a:cubicBezTo>
                <a:cubicBezTo>
                  <a:pt x="402" y="603"/>
                  <a:pt x="397" y="604"/>
                  <a:pt x="393" y="606"/>
                </a:cubicBezTo>
                <a:cubicBezTo>
                  <a:pt x="380" y="610"/>
                  <a:pt x="368" y="618"/>
                  <a:pt x="357" y="628"/>
                </a:cubicBezTo>
                <a:cubicBezTo>
                  <a:pt x="337" y="645"/>
                  <a:pt x="322" y="670"/>
                  <a:pt x="313" y="698"/>
                </a:cubicBezTo>
                <a:cubicBezTo>
                  <a:pt x="304" y="725"/>
                  <a:pt x="301" y="753"/>
                  <a:pt x="305" y="779"/>
                </a:cubicBezTo>
                <a:cubicBezTo>
                  <a:pt x="309" y="807"/>
                  <a:pt x="321" y="831"/>
                  <a:pt x="339" y="847"/>
                </a:cubicBezTo>
                <a:cubicBezTo>
                  <a:pt x="340" y="848"/>
                  <a:pt x="342" y="850"/>
                  <a:pt x="344" y="851"/>
                </a:cubicBezTo>
                <a:cubicBezTo>
                  <a:pt x="344" y="851"/>
                  <a:pt x="345" y="852"/>
                  <a:pt x="346" y="853"/>
                </a:cubicBezTo>
                <a:cubicBezTo>
                  <a:pt x="348" y="854"/>
                  <a:pt x="350" y="855"/>
                  <a:pt x="352" y="857"/>
                </a:cubicBezTo>
                <a:cubicBezTo>
                  <a:pt x="356" y="859"/>
                  <a:pt x="356" y="859"/>
                  <a:pt x="356" y="859"/>
                </a:cubicBezTo>
                <a:cubicBezTo>
                  <a:pt x="361" y="862"/>
                  <a:pt x="361" y="862"/>
                  <a:pt x="361" y="862"/>
                </a:cubicBezTo>
                <a:cubicBezTo>
                  <a:pt x="364" y="863"/>
                  <a:pt x="366" y="864"/>
                  <a:pt x="368" y="864"/>
                </a:cubicBezTo>
                <a:cubicBezTo>
                  <a:pt x="369" y="864"/>
                  <a:pt x="369" y="865"/>
                  <a:pt x="370" y="865"/>
                </a:cubicBezTo>
                <a:cubicBezTo>
                  <a:pt x="375" y="866"/>
                  <a:pt x="381" y="868"/>
                  <a:pt x="388" y="869"/>
                </a:cubicBezTo>
                <a:cubicBezTo>
                  <a:pt x="390" y="869"/>
                  <a:pt x="393" y="870"/>
                  <a:pt x="395" y="870"/>
                </a:cubicBezTo>
                <a:cubicBezTo>
                  <a:pt x="412" y="872"/>
                  <a:pt x="412" y="872"/>
                  <a:pt x="412" y="872"/>
                </a:cubicBezTo>
                <a:cubicBezTo>
                  <a:pt x="426" y="874"/>
                  <a:pt x="439" y="875"/>
                  <a:pt x="454" y="879"/>
                </a:cubicBezTo>
                <a:cubicBezTo>
                  <a:pt x="461" y="881"/>
                  <a:pt x="469" y="884"/>
                  <a:pt x="478" y="889"/>
                </a:cubicBezTo>
                <a:cubicBezTo>
                  <a:pt x="484" y="892"/>
                  <a:pt x="484" y="892"/>
                  <a:pt x="484" y="892"/>
                </a:cubicBezTo>
                <a:cubicBezTo>
                  <a:pt x="485" y="893"/>
                  <a:pt x="487" y="894"/>
                  <a:pt x="488" y="895"/>
                </a:cubicBezTo>
                <a:cubicBezTo>
                  <a:pt x="488" y="895"/>
                  <a:pt x="489" y="896"/>
                  <a:pt x="490" y="896"/>
                </a:cubicBezTo>
                <a:cubicBezTo>
                  <a:pt x="490" y="897"/>
                  <a:pt x="490" y="897"/>
                  <a:pt x="490" y="897"/>
                </a:cubicBezTo>
                <a:cubicBezTo>
                  <a:pt x="492" y="898"/>
                  <a:pt x="494" y="899"/>
                  <a:pt x="495" y="901"/>
                </a:cubicBezTo>
                <a:cubicBezTo>
                  <a:pt x="500" y="906"/>
                  <a:pt x="500" y="906"/>
                  <a:pt x="500" y="906"/>
                </a:cubicBezTo>
                <a:cubicBezTo>
                  <a:pt x="501" y="906"/>
                  <a:pt x="501" y="907"/>
                  <a:pt x="502" y="907"/>
                </a:cubicBezTo>
                <a:cubicBezTo>
                  <a:pt x="503" y="908"/>
                  <a:pt x="504" y="910"/>
                  <a:pt x="505" y="911"/>
                </a:cubicBezTo>
                <a:cubicBezTo>
                  <a:pt x="511" y="919"/>
                  <a:pt x="511" y="919"/>
                  <a:pt x="511" y="919"/>
                </a:cubicBezTo>
                <a:cubicBezTo>
                  <a:pt x="518" y="931"/>
                  <a:pt x="518" y="931"/>
                  <a:pt x="518" y="931"/>
                </a:cubicBezTo>
                <a:cubicBezTo>
                  <a:pt x="518" y="931"/>
                  <a:pt x="519" y="932"/>
                  <a:pt x="519" y="932"/>
                </a:cubicBezTo>
                <a:cubicBezTo>
                  <a:pt x="523" y="940"/>
                  <a:pt x="523" y="940"/>
                  <a:pt x="523" y="940"/>
                </a:cubicBezTo>
                <a:cubicBezTo>
                  <a:pt x="524" y="942"/>
                  <a:pt x="524" y="943"/>
                  <a:pt x="525" y="945"/>
                </a:cubicBezTo>
                <a:cubicBezTo>
                  <a:pt x="527" y="950"/>
                  <a:pt x="527" y="950"/>
                  <a:pt x="527" y="950"/>
                </a:cubicBezTo>
                <a:cubicBezTo>
                  <a:pt x="531" y="961"/>
                  <a:pt x="534" y="971"/>
                  <a:pt x="537" y="981"/>
                </a:cubicBezTo>
                <a:cubicBezTo>
                  <a:pt x="538" y="985"/>
                  <a:pt x="539" y="989"/>
                  <a:pt x="541" y="993"/>
                </a:cubicBezTo>
                <a:cubicBezTo>
                  <a:pt x="541" y="995"/>
                  <a:pt x="542" y="998"/>
                  <a:pt x="543" y="1000"/>
                </a:cubicBezTo>
                <a:cubicBezTo>
                  <a:pt x="547" y="1014"/>
                  <a:pt x="547" y="1014"/>
                  <a:pt x="547" y="1014"/>
                </a:cubicBezTo>
                <a:cubicBezTo>
                  <a:pt x="548" y="1016"/>
                  <a:pt x="549" y="1019"/>
                  <a:pt x="550" y="1023"/>
                </a:cubicBezTo>
                <a:cubicBezTo>
                  <a:pt x="550" y="1025"/>
                  <a:pt x="550" y="1025"/>
                  <a:pt x="550" y="1025"/>
                </a:cubicBezTo>
                <a:cubicBezTo>
                  <a:pt x="565" y="1016"/>
                  <a:pt x="565" y="1016"/>
                  <a:pt x="565" y="1016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592" y="1001"/>
                  <a:pt x="592" y="1001"/>
                  <a:pt x="592" y="1001"/>
                </a:cubicBezTo>
                <a:cubicBezTo>
                  <a:pt x="592" y="1001"/>
                  <a:pt x="592" y="1001"/>
                  <a:pt x="592" y="1001"/>
                </a:cubicBezTo>
                <a:cubicBezTo>
                  <a:pt x="599" y="994"/>
                  <a:pt x="605" y="986"/>
                  <a:pt x="610" y="978"/>
                </a:cubicBezTo>
                <a:cubicBezTo>
                  <a:pt x="611" y="977"/>
                  <a:pt x="612" y="975"/>
                  <a:pt x="613" y="974"/>
                </a:cubicBezTo>
                <a:cubicBezTo>
                  <a:pt x="615" y="970"/>
                  <a:pt x="618" y="967"/>
                  <a:pt x="620" y="963"/>
                </a:cubicBezTo>
                <a:cubicBezTo>
                  <a:pt x="620" y="962"/>
                  <a:pt x="621" y="961"/>
                  <a:pt x="621" y="960"/>
                </a:cubicBezTo>
                <a:cubicBezTo>
                  <a:pt x="622" y="958"/>
                  <a:pt x="623" y="956"/>
                  <a:pt x="624" y="954"/>
                </a:cubicBezTo>
                <a:cubicBezTo>
                  <a:pt x="629" y="945"/>
                  <a:pt x="629" y="945"/>
                  <a:pt x="629" y="945"/>
                </a:cubicBezTo>
                <a:cubicBezTo>
                  <a:pt x="635" y="930"/>
                  <a:pt x="640" y="918"/>
                  <a:pt x="643" y="906"/>
                </a:cubicBezTo>
                <a:cubicBezTo>
                  <a:pt x="644" y="899"/>
                  <a:pt x="646" y="892"/>
                  <a:pt x="647" y="884"/>
                </a:cubicBezTo>
                <a:cubicBezTo>
                  <a:pt x="647" y="884"/>
                  <a:pt x="647" y="883"/>
                  <a:pt x="647" y="882"/>
                </a:cubicBezTo>
                <a:cubicBezTo>
                  <a:pt x="647" y="881"/>
                  <a:pt x="647" y="880"/>
                  <a:pt x="647" y="879"/>
                </a:cubicBezTo>
                <a:cubicBezTo>
                  <a:pt x="647" y="871"/>
                  <a:pt x="647" y="871"/>
                  <a:pt x="647" y="871"/>
                </a:cubicBezTo>
                <a:cubicBezTo>
                  <a:pt x="647" y="871"/>
                  <a:pt x="648" y="870"/>
                  <a:pt x="647" y="869"/>
                </a:cubicBezTo>
                <a:cubicBezTo>
                  <a:pt x="647" y="863"/>
                  <a:pt x="647" y="863"/>
                  <a:pt x="647" y="863"/>
                </a:cubicBezTo>
                <a:cubicBezTo>
                  <a:pt x="646" y="856"/>
                  <a:pt x="645" y="850"/>
                  <a:pt x="642" y="843"/>
                </a:cubicBezTo>
                <a:cubicBezTo>
                  <a:pt x="640" y="837"/>
                  <a:pt x="636" y="831"/>
                  <a:pt x="631" y="825"/>
                </a:cubicBezTo>
                <a:cubicBezTo>
                  <a:pt x="622" y="815"/>
                  <a:pt x="610" y="807"/>
                  <a:pt x="597" y="797"/>
                </a:cubicBezTo>
                <a:cubicBezTo>
                  <a:pt x="593" y="795"/>
                  <a:pt x="593" y="795"/>
                  <a:pt x="593" y="795"/>
                </a:cubicBezTo>
                <a:cubicBezTo>
                  <a:pt x="590" y="792"/>
                  <a:pt x="587" y="790"/>
                  <a:pt x="583" y="787"/>
                </a:cubicBezTo>
                <a:cubicBezTo>
                  <a:pt x="581" y="786"/>
                  <a:pt x="580" y="785"/>
                  <a:pt x="578" y="783"/>
                </a:cubicBezTo>
                <a:cubicBezTo>
                  <a:pt x="573" y="779"/>
                  <a:pt x="573" y="779"/>
                  <a:pt x="573" y="779"/>
                </a:cubicBezTo>
                <a:cubicBezTo>
                  <a:pt x="570" y="776"/>
                  <a:pt x="567" y="773"/>
                  <a:pt x="563" y="769"/>
                </a:cubicBezTo>
                <a:cubicBezTo>
                  <a:pt x="559" y="766"/>
                  <a:pt x="555" y="762"/>
                  <a:pt x="552" y="760"/>
                </a:cubicBezTo>
                <a:cubicBezTo>
                  <a:pt x="544" y="753"/>
                  <a:pt x="544" y="753"/>
                  <a:pt x="544" y="753"/>
                </a:cubicBezTo>
                <a:cubicBezTo>
                  <a:pt x="540" y="748"/>
                  <a:pt x="540" y="748"/>
                  <a:pt x="540" y="748"/>
                </a:cubicBezTo>
                <a:cubicBezTo>
                  <a:pt x="537" y="745"/>
                  <a:pt x="533" y="740"/>
                  <a:pt x="528" y="735"/>
                </a:cubicBezTo>
                <a:cubicBezTo>
                  <a:pt x="522" y="729"/>
                  <a:pt x="516" y="724"/>
                  <a:pt x="510" y="720"/>
                </a:cubicBezTo>
                <a:cubicBezTo>
                  <a:pt x="509" y="719"/>
                  <a:pt x="507" y="719"/>
                  <a:pt x="506" y="718"/>
                </a:cubicBezTo>
                <a:cubicBezTo>
                  <a:pt x="506" y="718"/>
                  <a:pt x="505" y="717"/>
                  <a:pt x="504" y="717"/>
                </a:cubicBezTo>
                <a:cubicBezTo>
                  <a:pt x="502" y="716"/>
                  <a:pt x="502" y="716"/>
                  <a:pt x="502" y="716"/>
                </a:cubicBezTo>
                <a:cubicBezTo>
                  <a:pt x="501" y="715"/>
                  <a:pt x="500" y="715"/>
                  <a:pt x="498" y="714"/>
                </a:cubicBezTo>
                <a:cubicBezTo>
                  <a:pt x="493" y="712"/>
                  <a:pt x="493" y="712"/>
                  <a:pt x="493" y="712"/>
                </a:cubicBezTo>
                <a:cubicBezTo>
                  <a:pt x="485" y="711"/>
                  <a:pt x="485" y="711"/>
                  <a:pt x="485" y="711"/>
                </a:cubicBezTo>
                <a:cubicBezTo>
                  <a:pt x="483" y="710"/>
                  <a:pt x="481" y="710"/>
                  <a:pt x="479" y="710"/>
                </a:cubicBezTo>
                <a:cubicBezTo>
                  <a:pt x="479" y="710"/>
                  <a:pt x="478" y="710"/>
                  <a:pt x="477" y="710"/>
                </a:cubicBezTo>
                <a:cubicBezTo>
                  <a:pt x="476" y="710"/>
                  <a:pt x="476" y="710"/>
                  <a:pt x="475" y="710"/>
                </a:cubicBezTo>
                <a:cubicBezTo>
                  <a:pt x="473" y="710"/>
                  <a:pt x="471" y="710"/>
                  <a:pt x="470" y="710"/>
                </a:cubicBezTo>
                <a:cubicBezTo>
                  <a:pt x="467" y="710"/>
                  <a:pt x="467" y="710"/>
                  <a:pt x="467" y="710"/>
                </a:cubicBezTo>
                <a:cubicBezTo>
                  <a:pt x="463" y="710"/>
                  <a:pt x="460" y="710"/>
                  <a:pt x="456" y="711"/>
                </a:cubicBezTo>
                <a:cubicBezTo>
                  <a:pt x="453" y="711"/>
                  <a:pt x="453" y="711"/>
                  <a:pt x="453" y="711"/>
                </a:cubicBezTo>
                <a:cubicBezTo>
                  <a:pt x="452" y="711"/>
                  <a:pt x="451" y="711"/>
                  <a:pt x="449" y="711"/>
                </a:cubicBezTo>
                <a:cubicBezTo>
                  <a:pt x="443" y="712"/>
                  <a:pt x="443" y="712"/>
                  <a:pt x="443" y="712"/>
                </a:cubicBezTo>
                <a:cubicBezTo>
                  <a:pt x="440" y="713"/>
                  <a:pt x="437" y="714"/>
                  <a:pt x="434" y="714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0" y="715"/>
                  <a:pt x="430" y="715"/>
                </a:cubicBezTo>
                <a:cubicBezTo>
                  <a:pt x="430" y="715"/>
                  <a:pt x="431" y="715"/>
                  <a:pt x="431" y="715"/>
                </a:cubicBezTo>
                <a:cubicBezTo>
                  <a:pt x="434" y="714"/>
                  <a:pt x="434" y="714"/>
                  <a:pt x="434" y="714"/>
                </a:cubicBezTo>
                <a:cubicBezTo>
                  <a:pt x="436" y="713"/>
                  <a:pt x="439" y="711"/>
                  <a:pt x="442" y="710"/>
                </a:cubicBezTo>
                <a:cubicBezTo>
                  <a:pt x="448" y="708"/>
                  <a:pt x="448" y="708"/>
                  <a:pt x="448" y="708"/>
                </a:cubicBezTo>
                <a:cubicBezTo>
                  <a:pt x="450" y="708"/>
                  <a:pt x="451" y="708"/>
                  <a:pt x="453" y="707"/>
                </a:cubicBezTo>
                <a:cubicBezTo>
                  <a:pt x="455" y="706"/>
                  <a:pt x="455" y="706"/>
                  <a:pt x="455" y="706"/>
                </a:cubicBezTo>
                <a:cubicBezTo>
                  <a:pt x="465" y="704"/>
                  <a:pt x="475" y="702"/>
                  <a:pt x="485" y="702"/>
                </a:cubicBezTo>
                <a:cubicBezTo>
                  <a:pt x="493" y="702"/>
                  <a:pt x="493" y="702"/>
                  <a:pt x="493" y="702"/>
                </a:cubicBezTo>
                <a:cubicBezTo>
                  <a:pt x="494" y="702"/>
                  <a:pt x="494" y="702"/>
                  <a:pt x="494" y="702"/>
                </a:cubicBezTo>
                <a:cubicBezTo>
                  <a:pt x="501" y="703"/>
                  <a:pt x="501" y="703"/>
                  <a:pt x="501" y="703"/>
                </a:cubicBezTo>
                <a:cubicBezTo>
                  <a:pt x="503" y="703"/>
                  <a:pt x="506" y="704"/>
                  <a:pt x="509" y="705"/>
                </a:cubicBezTo>
                <a:cubicBezTo>
                  <a:pt x="511" y="706"/>
                  <a:pt x="511" y="706"/>
                  <a:pt x="511" y="706"/>
                </a:cubicBezTo>
                <a:cubicBezTo>
                  <a:pt x="513" y="706"/>
                  <a:pt x="514" y="707"/>
                  <a:pt x="516" y="708"/>
                </a:cubicBezTo>
                <a:cubicBezTo>
                  <a:pt x="524" y="711"/>
                  <a:pt x="531" y="715"/>
                  <a:pt x="540" y="722"/>
                </a:cubicBezTo>
                <a:cubicBezTo>
                  <a:pt x="546" y="726"/>
                  <a:pt x="551" y="730"/>
                  <a:pt x="554" y="733"/>
                </a:cubicBezTo>
                <a:cubicBezTo>
                  <a:pt x="559" y="738"/>
                  <a:pt x="559" y="738"/>
                  <a:pt x="559" y="738"/>
                </a:cubicBezTo>
                <a:cubicBezTo>
                  <a:pt x="569" y="749"/>
                  <a:pt x="569" y="749"/>
                  <a:pt x="569" y="749"/>
                </a:cubicBezTo>
                <a:cubicBezTo>
                  <a:pt x="566" y="739"/>
                  <a:pt x="566" y="739"/>
                  <a:pt x="566" y="739"/>
                </a:cubicBezTo>
                <a:cubicBezTo>
                  <a:pt x="562" y="727"/>
                  <a:pt x="557" y="712"/>
                  <a:pt x="552" y="696"/>
                </a:cubicBezTo>
                <a:cubicBezTo>
                  <a:pt x="547" y="681"/>
                  <a:pt x="542" y="663"/>
                  <a:pt x="538" y="644"/>
                </a:cubicBezTo>
                <a:cubicBezTo>
                  <a:pt x="536" y="633"/>
                  <a:pt x="534" y="623"/>
                  <a:pt x="534" y="615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07"/>
                  <a:pt x="533" y="603"/>
                  <a:pt x="533" y="598"/>
                </a:cubicBezTo>
                <a:cubicBezTo>
                  <a:pt x="533" y="597"/>
                  <a:pt x="533" y="596"/>
                  <a:pt x="533" y="596"/>
                </a:cubicBezTo>
                <a:cubicBezTo>
                  <a:pt x="533" y="594"/>
                  <a:pt x="533" y="592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1" y="585"/>
                  <a:pt x="529" y="581"/>
                  <a:pt x="527" y="576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26" y="573"/>
                  <a:pt x="524" y="571"/>
                  <a:pt x="523" y="568"/>
                </a:cubicBezTo>
                <a:cubicBezTo>
                  <a:pt x="519" y="561"/>
                  <a:pt x="515" y="552"/>
                  <a:pt x="510" y="541"/>
                </a:cubicBezTo>
                <a:cubicBezTo>
                  <a:pt x="508" y="539"/>
                  <a:pt x="508" y="539"/>
                  <a:pt x="508" y="539"/>
                </a:cubicBezTo>
                <a:cubicBezTo>
                  <a:pt x="503" y="527"/>
                  <a:pt x="497" y="514"/>
                  <a:pt x="489" y="501"/>
                </a:cubicBezTo>
                <a:cubicBezTo>
                  <a:pt x="485" y="494"/>
                  <a:pt x="480" y="488"/>
                  <a:pt x="476" y="481"/>
                </a:cubicBezTo>
                <a:cubicBezTo>
                  <a:pt x="472" y="477"/>
                  <a:pt x="472" y="477"/>
                  <a:pt x="472" y="477"/>
                </a:cubicBezTo>
                <a:cubicBezTo>
                  <a:pt x="471" y="476"/>
                  <a:pt x="470" y="475"/>
                  <a:pt x="469" y="474"/>
                </a:cubicBezTo>
                <a:cubicBezTo>
                  <a:pt x="469" y="474"/>
                  <a:pt x="469" y="473"/>
                  <a:pt x="468" y="473"/>
                </a:cubicBezTo>
                <a:cubicBezTo>
                  <a:pt x="467" y="472"/>
                  <a:pt x="467" y="472"/>
                  <a:pt x="467" y="472"/>
                </a:cubicBezTo>
                <a:cubicBezTo>
                  <a:pt x="467" y="471"/>
                  <a:pt x="467" y="471"/>
                  <a:pt x="466" y="470"/>
                </a:cubicBezTo>
                <a:cubicBezTo>
                  <a:pt x="461" y="466"/>
                  <a:pt x="461" y="466"/>
                  <a:pt x="461" y="466"/>
                </a:cubicBezTo>
                <a:cubicBezTo>
                  <a:pt x="461" y="466"/>
                  <a:pt x="461" y="466"/>
                  <a:pt x="460" y="465"/>
                </a:cubicBezTo>
                <a:cubicBezTo>
                  <a:pt x="460" y="466"/>
                  <a:pt x="460" y="466"/>
                  <a:pt x="460" y="466"/>
                </a:cubicBezTo>
                <a:cubicBezTo>
                  <a:pt x="460" y="465"/>
                  <a:pt x="460" y="465"/>
                  <a:pt x="460" y="465"/>
                </a:cubicBezTo>
                <a:cubicBezTo>
                  <a:pt x="460" y="466"/>
                  <a:pt x="460" y="466"/>
                  <a:pt x="460" y="466"/>
                </a:cubicBezTo>
                <a:cubicBezTo>
                  <a:pt x="460" y="465"/>
                  <a:pt x="460" y="465"/>
                  <a:pt x="460" y="465"/>
                </a:cubicBezTo>
                <a:cubicBezTo>
                  <a:pt x="454" y="461"/>
                  <a:pt x="454" y="461"/>
                  <a:pt x="454" y="461"/>
                </a:cubicBezTo>
                <a:cubicBezTo>
                  <a:pt x="450" y="458"/>
                  <a:pt x="450" y="458"/>
                  <a:pt x="450" y="458"/>
                </a:cubicBezTo>
                <a:cubicBezTo>
                  <a:pt x="448" y="457"/>
                  <a:pt x="447" y="457"/>
                  <a:pt x="445" y="456"/>
                </a:cubicBezTo>
                <a:cubicBezTo>
                  <a:pt x="444" y="456"/>
                  <a:pt x="444" y="456"/>
                  <a:pt x="444" y="456"/>
                </a:cubicBezTo>
                <a:cubicBezTo>
                  <a:pt x="444" y="455"/>
                  <a:pt x="443" y="455"/>
                  <a:pt x="443" y="455"/>
                </a:cubicBezTo>
                <a:cubicBezTo>
                  <a:pt x="441" y="454"/>
                  <a:pt x="440" y="454"/>
                  <a:pt x="439" y="453"/>
                </a:cubicBezTo>
                <a:cubicBezTo>
                  <a:pt x="431" y="451"/>
                  <a:pt x="423" y="449"/>
                  <a:pt x="415" y="448"/>
                </a:cubicBezTo>
                <a:cubicBezTo>
                  <a:pt x="409" y="447"/>
                  <a:pt x="403" y="446"/>
                  <a:pt x="397" y="446"/>
                </a:cubicBezTo>
                <a:cubicBezTo>
                  <a:pt x="389" y="445"/>
                  <a:pt x="389" y="445"/>
                  <a:pt x="389" y="445"/>
                </a:cubicBezTo>
                <a:cubicBezTo>
                  <a:pt x="389" y="445"/>
                  <a:pt x="389" y="445"/>
                  <a:pt x="389" y="445"/>
                </a:cubicBezTo>
                <a:cubicBezTo>
                  <a:pt x="386" y="445"/>
                  <a:pt x="384" y="445"/>
                  <a:pt x="382" y="445"/>
                </a:cubicBezTo>
                <a:cubicBezTo>
                  <a:pt x="380" y="446"/>
                  <a:pt x="378" y="446"/>
                  <a:pt x="376" y="446"/>
                </a:cubicBezTo>
                <a:cubicBezTo>
                  <a:pt x="364" y="446"/>
                  <a:pt x="364" y="446"/>
                  <a:pt x="364" y="446"/>
                </a:cubicBezTo>
                <a:cubicBezTo>
                  <a:pt x="361" y="446"/>
                  <a:pt x="361" y="446"/>
                  <a:pt x="361" y="446"/>
                </a:cubicBezTo>
                <a:cubicBezTo>
                  <a:pt x="358" y="446"/>
                  <a:pt x="355" y="446"/>
                  <a:pt x="353" y="446"/>
                </a:cubicBezTo>
                <a:cubicBezTo>
                  <a:pt x="338" y="445"/>
                  <a:pt x="326" y="442"/>
                  <a:pt x="318" y="440"/>
                </a:cubicBezTo>
                <a:cubicBezTo>
                  <a:pt x="310" y="438"/>
                  <a:pt x="306" y="437"/>
                  <a:pt x="306" y="437"/>
                </a:cubicBezTo>
                <a:cubicBezTo>
                  <a:pt x="302" y="435"/>
                  <a:pt x="302" y="435"/>
                  <a:pt x="302" y="435"/>
                </a:cubicBezTo>
                <a:cubicBezTo>
                  <a:pt x="301" y="434"/>
                  <a:pt x="298" y="433"/>
                  <a:pt x="294" y="430"/>
                </a:cubicBezTo>
                <a:cubicBezTo>
                  <a:pt x="287" y="426"/>
                  <a:pt x="276" y="419"/>
                  <a:pt x="265" y="409"/>
                </a:cubicBezTo>
                <a:cubicBezTo>
                  <a:pt x="263" y="407"/>
                  <a:pt x="263" y="407"/>
                  <a:pt x="263" y="407"/>
                </a:cubicBezTo>
                <a:cubicBezTo>
                  <a:pt x="261" y="405"/>
                  <a:pt x="259" y="403"/>
                  <a:pt x="257" y="400"/>
                </a:cubicBezTo>
                <a:cubicBezTo>
                  <a:pt x="256" y="399"/>
                  <a:pt x="256" y="399"/>
                  <a:pt x="256" y="399"/>
                </a:cubicBezTo>
                <a:cubicBezTo>
                  <a:pt x="255" y="398"/>
                  <a:pt x="254" y="397"/>
                  <a:pt x="253" y="396"/>
                </a:cubicBezTo>
                <a:cubicBezTo>
                  <a:pt x="247" y="387"/>
                  <a:pt x="247" y="387"/>
                  <a:pt x="247" y="387"/>
                </a:cubicBezTo>
                <a:cubicBezTo>
                  <a:pt x="243" y="379"/>
                  <a:pt x="243" y="379"/>
                  <a:pt x="243" y="379"/>
                </a:cubicBezTo>
                <a:cubicBezTo>
                  <a:pt x="240" y="375"/>
                  <a:pt x="238" y="371"/>
                  <a:pt x="237" y="367"/>
                </a:cubicBezTo>
                <a:cubicBezTo>
                  <a:pt x="235" y="362"/>
                  <a:pt x="234" y="357"/>
                  <a:pt x="232" y="351"/>
                </a:cubicBezTo>
                <a:cubicBezTo>
                  <a:pt x="232" y="350"/>
                  <a:pt x="232" y="350"/>
                  <a:pt x="232" y="350"/>
                </a:cubicBezTo>
                <a:cubicBezTo>
                  <a:pt x="231" y="349"/>
                  <a:pt x="231" y="349"/>
                  <a:pt x="231" y="349"/>
                </a:cubicBezTo>
                <a:cubicBezTo>
                  <a:pt x="229" y="348"/>
                  <a:pt x="225" y="346"/>
                  <a:pt x="219" y="345"/>
                </a:cubicBezTo>
                <a:cubicBezTo>
                  <a:pt x="216" y="344"/>
                  <a:pt x="212" y="344"/>
                  <a:pt x="207" y="344"/>
                </a:cubicBezTo>
                <a:cubicBezTo>
                  <a:pt x="197" y="344"/>
                  <a:pt x="186" y="346"/>
                  <a:pt x="176" y="349"/>
                </a:cubicBezTo>
                <a:cubicBezTo>
                  <a:pt x="160" y="355"/>
                  <a:pt x="145" y="365"/>
                  <a:pt x="138" y="376"/>
                </a:cubicBezTo>
                <a:cubicBezTo>
                  <a:pt x="136" y="378"/>
                  <a:pt x="135" y="380"/>
                  <a:pt x="134" y="383"/>
                </a:cubicBezTo>
                <a:cubicBezTo>
                  <a:pt x="134" y="380"/>
                  <a:pt x="135" y="378"/>
                  <a:pt x="136" y="375"/>
                </a:cubicBezTo>
                <a:cubicBezTo>
                  <a:pt x="141" y="361"/>
                  <a:pt x="153" y="346"/>
                  <a:pt x="169" y="336"/>
                </a:cubicBezTo>
                <a:cubicBezTo>
                  <a:pt x="184" y="325"/>
                  <a:pt x="203" y="317"/>
                  <a:pt x="220" y="316"/>
                </a:cubicBezTo>
                <a:cubicBezTo>
                  <a:pt x="220" y="316"/>
                  <a:pt x="221" y="316"/>
                  <a:pt x="221" y="316"/>
                </a:cubicBezTo>
                <a:cubicBezTo>
                  <a:pt x="223" y="316"/>
                  <a:pt x="223" y="316"/>
                  <a:pt x="223" y="316"/>
                </a:cubicBezTo>
                <a:cubicBezTo>
                  <a:pt x="224" y="308"/>
                  <a:pt x="224" y="308"/>
                  <a:pt x="224" y="308"/>
                </a:cubicBezTo>
                <a:cubicBezTo>
                  <a:pt x="225" y="304"/>
                  <a:pt x="225" y="298"/>
                  <a:pt x="225" y="290"/>
                </a:cubicBezTo>
                <a:cubicBezTo>
                  <a:pt x="225" y="289"/>
                  <a:pt x="225" y="288"/>
                  <a:pt x="224" y="287"/>
                </a:cubicBezTo>
                <a:cubicBezTo>
                  <a:pt x="224" y="285"/>
                  <a:pt x="224" y="282"/>
                  <a:pt x="223" y="279"/>
                </a:cubicBezTo>
                <a:cubicBezTo>
                  <a:pt x="223" y="278"/>
                  <a:pt x="223" y="278"/>
                  <a:pt x="223" y="277"/>
                </a:cubicBezTo>
                <a:cubicBezTo>
                  <a:pt x="222" y="276"/>
                  <a:pt x="222" y="274"/>
                  <a:pt x="221" y="273"/>
                </a:cubicBezTo>
                <a:cubicBezTo>
                  <a:pt x="219" y="267"/>
                  <a:pt x="219" y="267"/>
                  <a:pt x="219" y="267"/>
                </a:cubicBezTo>
                <a:cubicBezTo>
                  <a:pt x="215" y="259"/>
                  <a:pt x="209" y="250"/>
                  <a:pt x="202" y="244"/>
                </a:cubicBezTo>
                <a:cubicBezTo>
                  <a:pt x="195" y="238"/>
                  <a:pt x="186" y="232"/>
                  <a:pt x="175" y="227"/>
                </a:cubicBezTo>
                <a:cubicBezTo>
                  <a:pt x="174" y="227"/>
                  <a:pt x="173" y="226"/>
                  <a:pt x="171" y="225"/>
                </a:cubicBezTo>
                <a:cubicBezTo>
                  <a:pt x="168" y="224"/>
                  <a:pt x="165" y="223"/>
                  <a:pt x="162" y="222"/>
                </a:cubicBezTo>
                <a:cubicBezTo>
                  <a:pt x="155" y="220"/>
                  <a:pt x="155" y="220"/>
                  <a:pt x="155" y="220"/>
                </a:cubicBezTo>
                <a:cubicBezTo>
                  <a:pt x="149" y="218"/>
                  <a:pt x="149" y="218"/>
                  <a:pt x="149" y="218"/>
                </a:cubicBezTo>
                <a:cubicBezTo>
                  <a:pt x="145" y="217"/>
                  <a:pt x="142" y="216"/>
                  <a:pt x="139" y="216"/>
                </a:cubicBezTo>
                <a:cubicBezTo>
                  <a:pt x="142" y="216"/>
                  <a:pt x="146" y="216"/>
                  <a:pt x="149" y="216"/>
                </a:cubicBezTo>
                <a:cubicBezTo>
                  <a:pt x="156" y="216"/>
                  <a:pt x="156" y="216"/>
                  <a:pt x="156" y="216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66" y="217"/>
                  <a:pt x="170" y="218"/>
                  <a:pt x="174" y="218"/>
                </a:cubicBezTo>
                <a:cubicBezTo>
                  <a:pt x="175" y="219"/>
                  <a:pt x="177" y="219"/>
                  <a:pt x="178" y="219"/>
                </a:cubicBezTo>
                <a:cubicBezTo>
                  <a:pt x="190" y="222"/>
                  <a:pt x="201" y="226"/>
                  <a:pt x="211" y="231"/>
                </a:cubicBezTo>
                <a:cubicBezTo>
                  <a:pt x="213" y="232"/>
                  <a:pt x="215" y="234"/>
                  <a:pt x="218" y="236"/>
                </a:cubicBezTo>
                <a:cubicBezTo>
                  <a:pt x="221" y="238"/>
                  <a:pt x="221" y="238"/>
                  <a:pt x="221" y="238"/>
                </a:cubicBezTo>
                <a:cubicBezTo>
                  <a:pt x="221" y="234"/>
                  <a:pt x="221" y="234"/>
                  <a:pt x="221" y="234"/>
                </a:cubicBezTo>
                <a:cubicBezTo>
                  <a:pt x="220" y="216"/>
                  <a:pt x="221" y="200"/>
                  <a:pt x="224" y="185"/>
                </a:cubicBezTo>
                <a:cubicBezTo>
                  <a:pt x="225" y="177"/>
                  <a:pt x="227" y="170"/>
                  <a:pt x="229" y="163"/>
                </a:cubicBezTo>
                <a:cubicBezTo>
                  <a:pt x="232" y="155"/>
                  <a:pt x="235" y="148"/>
                  <a:pt x="238" y="142"/>
                </a:cubicBezTo>
                <a:cubicBezTo>
                  <a:pt x="244" y="130"/>
                  <a:pt x="253" y="119"/>
                  <a:pt x="262" y="111"/>
                </a:cubicBezTo>
                <a:cubicBezTo>
                  <a:pt x="265" y="108"/>
                  <a:pt x="269" y="106"/>
                  <a:pt x="272" y="103"/>
                </a:cubicBezTo>
                <a:cubicBezTo>
                  <a:pt x="269" y="106"/>
                  <a:pt x="266" y="109"/>
                  <a:pt x="263" y="113"/>
                </a:cubicBezTo>
                <a:cubicBezTo>
                  <a:pt x="256" y="121"/>
                  <a:pt x="250" y="132"/>
                  <a:pt x="246" y="145"/>
                </a:cubicBezTo>
                <a:cubicBezTo>
                  <a:pt x="244" y="151"/>
                  <a:pt x="242" y="158"/>
                  <a:pt x="241" y="165"/>
                </a:cubicBezTo>
                <a:cubicBezTo>
                  <a:pt x="240" y="172"/>
                  <a:pt x="240" y="179"/>
                  <a:pt x="239" y="187"/>
                </a:cubicBezTo>
                <a:cubicBezTo>
                  <a:pt x="239" y="204"/>
                  <a:pt x="242" y="222"/>
                  <a:pt x="246" y="242"/>
                </a:cubicBezTo>
                <a:cubicBezTo>
                  <a:pt x="247" y="247"/>
                  <a:pt x="247" y="247"/>
                  <a:pt x="247" y="247"/>
                </a:cubicBezTo>
                <a:cubicBezTo>
                  <a:pt x="250" y="243"/>
                  <a:pt x="250" y="243"/>
                  <a:pt x="250" y="243"/>
                </a:cubicBezTo>
                <a:cubicBezTo>
                  <a:pt x="255" y="234"/>
                  <a:pt x="260" y="226"/>
                  <a:pt x="266" y="220"/>
                </a:cubicBezTo>
                <a:cubicBezTo>
                  <a:pt x="270" y="215"/>
                  <a:pt x="273" y="212"/>
                  <a:pt x="277" y="209"/>
                </a:cubicBezTo>
                <a:cubicBezTo>
                  <a:pt x="274" y="212"/>
                  <a:pt x="271" y="216"/>
                  <a:pt x="267" y="221"/>
                </a:cubicBezTo>
                <a:cubicBezTo>
                  <a:pt x="260" y="232"/>
                  <a:pt x="254" y="246"/>
                  <a:pt x="250" y="262"/>
                </a:cubicBezTo>
                <a:cubicBezTo>
                  <a:pt x="246" y="278"/>
                  <a:pt x="245" y="295"/>
                  <a:pt x="246" y="311"/>
                </a:cubicBezTo>
                <a:cubicBezTo>
                  <a:pt x="246" y="313"/>
                  <a:pt x="246" y="315"/>
                  <a:pt x="246" y="317"/>
                </a:cubicBezTo>
                <a:cubicBezTo>
                  <a:pt x="246" y="318"/>
                  <a:pt x="246" y="318"/>
                  <a:pt x="246" y="318"/>
                </a:cubicBezTo>
                <a:cubicBezTo>
                  <a:pt x="247" y="319"/>
                  <a:pt x="247" y="319"/>
                  <a:pt x="247" y="319"/>
                </a:cubicBezTo>
                <a:cubicBezTo>
                  <a:pt x="246" y="319"/>
                  <a:pt x="246" y="319"/>
                  <a:pt x="246" y="319"/>
                </a:cubicBezTo>
                <a:cubicBezTo>
                  <a:pt x="246" y="320"/>
                  <a:pt x="246" y="320"/>
                  <a:pt x="246" y="320"/>
                </a:cubicBezTo>
                <a:cubicBezTo>
                  <a:pt x="248" y="334"/>
                  <a:pt x="252" y="347"/>
                  <a:pt x="258" y="358"/>
                </a:cubicBezTo>
                <a:cubicBezTo>
                  <a:pt x="259" y="360"/>
                  <a:pt x="261" y="363"/>
                  <a:pt x="263" y="366"/>
                </a:cubicBezTo>
                <a:cubicBezTo>
                  <a:pt x="269" y="373"/>
                  <a:pt x="269" y="373"/>
                  <a:pt x="269" y="373"/>
                </a:cubicBezTo>
                <a:cubicBezTo>
                  <a:pt x="273" y="378"/>
                  <a:pt x="273" y="378"/>
                  <a:pt x="273" y="378"/>
                </a:cubicBezTo>
                <a:cubicBezTo>
                  <a:pt x="277" y="381"/>
                  <a:pt x="277" y="381"/>
                  <a:pt x="277" y="381"/>
                </a:cubicBezTo>
                <a:cubicBezTo>
                  <a:pt x="278" y="383"/>
                  <a:pt x="280" y="384"/>
                  <a:pt x="282" y="385"/>
                </a:cubicBezTo>
                <a:cubicBezTo>
                  <a:pt x="283" y="386"/>
                  <a:pt x="283" y="386"/>
                  <a:pt x="284" y="387"/>
                </a:cubicBezTo>
                <a:cubicBezTo>
                  <a:pt x="293" y="394"/>
                  <a:pt x="303" y="398"/>
                  <a:pt x="309" y="401"/>
                </a:cubicBezTo>
                <a:cubicBezTo>
                  <a:pt x="312" y="402"/>
                  <a:pt x="315" y="403"/>
                  <a:pt x="316" y="403"/>
                </a:cubicBezTo>
                <a:cubicBezTo>
                  <a:pt x="318" y="404"/>
                  <a:pt x="318" y="404"/>
                  <a:pt x="318" y="404"/>
                </a:cubicBezTo>
                <a:cubicBezTo>
                  <a:pt x="319" y="404"/>
                  <a:pt x="322" y="406"/>
                  <a:pt x="328" y="409"/>
                </a:cubicBezTo>
                <a:cubicBezTo>
                  <a:pt x="334" y="411"/>
                  <a:pt x="344" y="414"/>
                  <a:pt x="356" y="417"/>
                </a:cubicBezTo>
                <a:cubicBezTo>
                  <a:pt x="359" y="418"/>
                  <a:pt x="361" y="418"/>
                  <a:pt x="363" y="418"/>
                </a:cubicBezTo>
                <a:cubicBezTo>
                  <a:pt x="369" y="419"/>
                  <a:pt x="369" y="419"/>
                  <a:pt x="369" y="419"/>
                </a:cubicBezTo>
                <a:cubicBezTo>
                  <a:pt x="376" y="420"/>
                  <a:pt x="376" y="420"/>
                  <a:pt x="376" y="420"/>
                </a:cubicBezTo>
                <a:cubicBezTo>
                  <a:pt x="377" y="420"/>
                  <a:pt x="379" y="420"/>
                  <a:pt x="381" y="420"/>
                </a:cubicBezTo>
                <a:cubicBezTo>
                  <a:pt x="385" y="421"/>
                  <a:pt x="390" y="421"/>
                  <a:pt x="394" y="421"/>
                </a:cubicBezTo>
                <a:cubicBezTo>
                  <a:pt x="396" y="421"/>
                  <a:pt x="398" y="421"/>
                  <a:pt x="399" y="421"/>
                </a:cubicBezTo>
                <a:cubicBezTo>
                  <a:pt x="400" y="421"/>
                  <a:pt x="400" y="421"/>
                  <a:pt x="400" y="421"/>
                </a:cubicBezTo>
                <a:cubicBezTo>
                  <a:pt x="406" y="421"/>
                  <a:pt x="413" y="420"/>
                  <a:pt x="419" y="419"/>
                </a:cubicBezTo>
                <a:cubicBezTo>
                  <a:pt x="423" y="419"/>
                  <a:pt x="423" y="419"/>
                  <a:pt x="423" y="419"/>
                </a:cubicBezTo>
                <a:cubicBezTo>
                  <a:pt x="435" y="417"/>
                  <a:pt x="435" y="417"/>
                  <a:pt x="435" y="417"/>
                </a:cubicBezTo>
                <a:cubicBezTo>
                  <a:pt x="438" y="416"/>
                  <a:pt x="441" y="415"/>
                  <a:pt x="443" y="415"/>
                </a:cubicBezTo>
                <a:cubicBezTo>
                  <a:pt x="445" y="414"/>
                  <a:pt x="446" y="414"/>
                  <a:pt x="448" y="413"/>
                </a:cubicBezTo>
                <a:cubicBezTo>
                  <a:pt x="458" y="411"/>
                  <a:pt x="469" y="406"/>
                  <a:pt x="481" y="401"/>
                </a:cubicBezTo>
                <a:cubicBezTo>
                  <a:pt x="482" y="400"/>
                  <a:pt x="482" y="400"/>
                  <a:pt x="482" y="400"/>
                </a:cubicBezTo>
                <a:cubicBezTo>
                  <a:pt x="503" y="382"/>
                  <a:pt x="524" y="359"/>
                  <a:pt x="524" y="330"/>
                </a:cubicBezTo>
                <a:cubicBezTo>
                  <a:pt x="528" y="349"/>
                  <a:pt x="522" y="367"/>
                  <a:pt x="515" y="379"/>
                </a:cubicBezTo>
                <a:cubicBezTo>
                  <a:pt x="512" y="385"/>
                  <a:pt x="512" y="385"/>
                  <a:pt x="512" y="385"/>
                </a:cubicBezTo>
                <a:cubicBezTo>
                  <a:pt x="518" y="382"/>
                  <a:pt x="518" y="382"/>
                  <a:pt x="518" y="382"/>
                </a:cubicBezTo>
                <a:cubicBezTo>
                  <a:pt x="524" y="379"/>
                  <a:pt x="529" y="376"/>
                  <a:pt x="535" y="373"/>
                </a:cubicBezTo>
                <a:cubicBezTo>
                  <a:pt x="540" y="370"/>
                  <a:pt x="544" y="368"/>
                  <a:pt x="549" y="367"/>
                </a:cubicBezTo>
                <a:cubicBezTo>
                  <a:pt x="545" y="369"/>
                  <a:pt x="540" y="372"/>
                  <a:pt x="536" y="375"/>
                </a:cubicBezTo>
                <a:cubicBezTo>
                  <a:pt x="530" y="379"/>
                  <a:pt x="523" y="384"/>
                  <a:pt x="516" y="389"/>
                </a:cubicBezTo>
                <a:cubicBezTo>
                  <a:pt x="511" y="392"/>
                  <a:pt x="506" y="396"/>
                  <a:pt x="501" y="400"/>
                </a:cubicBezTo>
                <a:cubicBezTo>
                  <a:pt x="500" y="400"/>
                  <a:pt x="500" y="400"/>
                  <a:pt x="500" y="400"/>
                </a:cubicBezTo>
                <a:cubicBezTo>
                  <a:pt x="497" y="405"/>
                  <a:pt x="493" y="409"/>
                  <a:pt x="489" y="412"/>
                </a:cubicBezTo>
                <a:cubicBezTo>
                  <a:pt x="474" y="425"/>
                  <a:pt x="457" y="434"/>
                  <a:pt x="440" y="438"/>
                </a:cubicBezTo>
                <a:cubicBezTo>
                  <a:pt x="432" y="440"/>
                  <a:pt x="432" y="440"/>
                  <a:pt x="432" y="440"/>
                </a:cubicBezTo>
                <a:cubicBezTo>
                  <a:pt x="442" y="442"/>
                  <a:pt x="442" y="442"/>
                  <a:pt x="442" y="442"/>
                </a:cubicBezTo>
                <a:cubicBezTo>
                  <a:pt x="443" y="442"/>
                  <a:pt x="445" y="442"/>
                  <a:pt x="446" y="443"/>
                </a:cubicBezTo>
                <a:cubicBezTo>
                  <a:pt x="449" y="444"/>
                  <a:pt x="449" y="444"/>
                  <a:pt x="449" y="444"/>
                </a:cubicBezTo>
                <a:cubicBezTo>
                  <a:pt x="451" y="444"/>
                  <a:pt x="453" y="445"/>
                  <a:pt x="455" y="445"/>
                </a:cubicBezTo>
                <a:cubicBezTo>
                  <a:pt x="456" y="446"/>
                  <a:pt x="456" y="446"/>
                  <a:pt x="456" y="446"/>
                </a:cubicBezTo>
                <a:cubicBezTo>
                  <a:pt x="458" y="447"/>
                  <a:pt x="460" y="447"/>
                  <a:pt x="461" y="448"/>
                </a:cubicBezTo>
                <a:cubicBezTo>
                  <a:pt x="468" y="452"/>
                  <a:pt x="468" y="452"/>
                  <a:pt x="468" y="452"/>
                </a:cubicBezTo>
                <a:cubicBezTo>
                  <a:pt x="476" y="457"/>
                  <a:pt x="476" y="457"/>
                  <a:pt x="476" y="457"/>
                </a:cubicBezTo>
                <a:cubicBezTo>
                  <a:pt x="477" y="457"/>
                  <a:pt x="477" y="458"/>
                  <a:pt x="478" y="458"/>
                </a:cubicBezTo>
                <a:cubicBezTo>
                  <a:pt x="479" y="459"/>
                  <a:pt x="479" y="459"/>
                  <a:pt x="479" y="459"/>
                </a:cubicBezTo>
                <a:cubicBezTo>
                  <a:pt x="483" y="462"/>
                  <a:pt x="486" y="465"/>
                  <a:pt x="489" y="468"/>
                </a:cubicBezTo>
                <a:cubicBezTo>
                  <a:pt x="490" y="468"/>
                  <a:pt x="490" y="468"/>
                  <a:pt x="490" y="468"/>
                </a:cubicBezTo>
                <a:cubicBezTo>
                  <a:pt x="496" y="474"/>
                  <a:pt x="502" y="481"/>
                  <a:pt x="507" y="488"/>
                </a:cubicBezTo>
                <a:cubicBezTo>
                  <a:pt x="518" y="501"/>
                  <a:pt x="526" y="513"/>
                  <a:pt x="533" y="523"/>
                </a:cubicBezTo>
                <a:cubicBezTo>
                  <a:pt x="534" y="525"/>
                  <a:pt x="534" y="525"/>
                  <a:pt x="534" y="525"/>
                </a:cubicBezTo>
                <a:cubicBezTo>
                  <a:pt x="538" y="531"/>
                  <a:pt x="541" y="536"/>
                  <a:pt x="544" y="540"/>
                </a:cubicBezTo>
                <a:cubicBezTo>
                  <a:pt x="546" y="543"/>
                  <a:pt x="546" y="543"/>
                  <a:pt x="546" y="543"/>
                </a:cubicBezTo>
                <a:cubicBezTo>
                  <a:pt x="548" y="539"/>
                  <a:pt x="548" y="539"/>
                  <a:pt x="548" y="539"/>
                </a:cubicBezTo>
                <a:cubicBezTo>
                  <a:pt x="549" y="538"/>
                  <a:pt x="549" y="536"/>
                  <a:pt x="550" y="535"/>
                </a:cubicBezTo>
                <a:cubicBezTo>
                  <a:pt x="551" y="533"/>
                  <a:pt x="552" y="531"/>
                  <a:pt x="553" y="530"/>
                </a:cubicBezTo>
                <a:cubicBezTo>
                  <a:pt x="555" y="527"/>
                  <a:pt x="557" y="523"/>
                  <a:pt x="559" y="520"/>
                </a:cubicBezTo>
                <a:cubicBezTo>
                  <a:pt x="565" y="511"/>
                  <a:pt x="571" y="502"/>
                  <a:pt x="578" y="494"/>
                </a:cubicBezTo>
                <a:cubicBezTo>
                  <a:pt x="591" y="478"/>
                  <a:pt x="591" y="478"/>
                  <a:pt x="591" y="478"/>
                </a:cubicBezTo>
                <a:cubicBezTo>
                  <a:pt x="600" y="469"/>
                  <a:pt x="600" y="469"/>
                  <a:pt x="600" y="469"/>
                </a:cubicBezTo>
                <a:cubicBezTo>
                  <a:pt x="606" y="463"/>
                  <a:pt x="613" y="457"/>
                  <a:pt x="618" y="452"/>
                </a:cubicBezTo>
                <a:cubicBezTo>
                  <a:pt x="625" y="446"/>
                  <a:pt x="632" y="439"/>
                  <a:pt x="639" y="433"/>
                </a:cubicBezTo>
                <a:cubicBezTo>
                  <a:pt x="652" y="422"/>
                  <a:pt x="665" y="411"/>
                  <a:pt x="677" y="398"/>
                </a:cubicBezTo>
                <a:cubicBezTo>
                  <a:pt x="678" y="397"/>
                  <a:pt x="679" y="396"/>
                  <a:pt x="681" y="394"/>
                </a:cubicBezTo>
                <a:cubicBezTo>
                  <a:pt x="685" y="390"/>
                  <a:pt x="688" y="386"/>
                  <a:pt x="691" y="382"/>
                </a:cubicBezTo>
                <a:cubicBezTo>
                  <a:pt x="694" y="379"/>
                  <a:pt x="694" y="379"/>
                  <a:pt x="694" y="379"/>
                </a:cubicBezTo>
                <a:cubicBezTo>
                  <a:pt x="700" y="369"/>
                  <a:pt x="700" y="369"/>
                  <a:pt x="700" y="369"/>
                </a:cubicBezTo>
                <a:cubicBezTo>
                  <a:pt x="705" y="360"/>
                  <a:pt x="705" y="360"/>
                  <a:pt x="705" y="360"/>
                </a:cubicBezTo>
                <a:cubicBezTo>
                  <a:pt x="708" y="352"/>
                  <a:pt x="708" y="352"/>
                  <a:pt x="708" y="352"/>
                </a:cubicBezTo>
                <a:cubicBezTo>
                  <a:pt x="712" y="341"/>
                  <a:pt x="712" y="330"/>
                  <a:pt x="710" y="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1744520" y="2595407"/>
            <a:ext cx="3671737" cy="1160669"/>
          </a:xfrm>
          <a:custGeom>
            <a:avLst/>
            <a:gdLst>
              <a:gd name="connsiteX0" fmla="*/ 0 w 2753803"/>
              <a:gd name="connsiteY0" fmla="*/ 0 h 870502"/>
              <a:gd name="connsiteX1" fmla="*/ 86240 w 2753803"/>
              <a:gd name="connsiteY1" fmla="*/ 20961 h 870502"/>
              <a:gd name="connsiteX2" fmla="*/ 172481 w 2753803"/>
              <a:gd name="connsiteY2" fmla="*/ 41921 h 870502"/>
              <a:gd name="connsiteX3" fmla="*/ 258721 w 2753803"/>
              <a:gd name="connsiteY3" fmla="*/ 62882 h 870502"/>
              <a:gd name="connsiteX4" fmla="*/ 300535 w 2753803"/>
              <a:gd name="connsiteY4" fmla="*/ 73362 h 870502"/>
              <a:gd name="connsiteX5" fmla="*/ 344962 w 2753803"/>
              <a:gd name="connsiteY5" fmla="*/ 81222 h 870502"/>
              <a:gd name="connsiteX6" fmla="*/ 431202 w 2753803"/>
              <a:gd name="connsiteY6" fmla="*/ 99563 h 870502"/>
              <a:gd name="connsiteX7" fmla="*/ 517442 w 2753803"/>
              <a:gd name="connsiteY7" fmla="*/ 112663 h 870502"/>
              <a:gd name="connsiteX8" fmla="*/ 606296 w 2753803"/>
              <a:gd name="connsiteY8" fmla="*/ 128383 h 870502"/>
              <a:gd name="connsiteX9" fmla="*/ 692536 w 2753803"/>
              <a:gd name="connsiteY9" fmla="*/ 141484 h 870502"/>
              <a:gd name="connsiteX10" fmla="*/ 781390 w 2753803"/>
              <a:gd name="connsiteY10" fmla="*/ 151964 h 870502"/>
              <a:gd name="connsiteX11" fmla="*/ 867630 w 2753803"/>
              <a:gd name="connsiteY11" fmla="*/ 162444 h 870502"/>
              <a:gd name="connsiteX12" fmla="*/ 956484 w 2753803"/>
              <a:gd name="connsiteY12" fmla="*/ 170305 h 870502"/>
              <a:gd name="connsiteX13" fmla="*/ 1042724 w 2753803"/>
              <a:gd name="connsiteY13" fmla="*/ 178165 h 870502"/>
              <a:gd name="connsiteX14" fmla="*/ 1131578 w 2753803"/>
              <a:gd name="connsiteY14" fmla="*/ 183405 h 870502"/>
              <a:gd name="connsiteX15" fmla="*/ 1176005 w 2753803"/>
              <a:gd name="connsiteY15" fmla="*/ 183405 h 870502"/>
              <a:gd name="connsiteX16" fmla="*/ 1220432 w 2753803"/>
              <a:gd name="connsiteY16" fmla="*/ 186025 h 870502"/>
              <a:gd name="connsiteX17" fmla="*/ 1306672 w 2753803"/>
              <a:gd name="connsiteY17" fmla="*/ 186025 h 870502"/>
              <a:gd name="connsiteX18" fmla="*/ 1392913 w 2753803"/>
              <a:gd name="connsiteY18" fmla="*/ 183405 h 870502"/>
              <a:gd name="connsiteX19" fmla="*/ 1395526 w 2753803"/>
              <a:gd name="connsiteY19" fmla="*/ 183405 h 870502"/>
              <a:gd name="connsiteX20" fmla="*/ 1515740 w 2753803"/>
              <a:gd name="connsiteY20" fmla="*/ 186025 h 870502"/>
              <a:gd name="connsiteX21" fmla="*/ 1573233 w 2753803"/>
              <a:gd name="connsiteY21" fmla="*/ 191265 h 870502"/>
              <a:gd name="connsiteX22" fmla="*/ 1633340 w 2753803"/>
              <a:gd name="connsiteY22" fmla="*/ 196505 h 870502"/>
              <a:gd name="connsiteX23" fmla="*/ 1690834 w 2753803"/>
              <a:gd name="connsiteY23" fmla="*/ 201745 h 870502"/>
              <a:gd name="connsiteX24" fmla="*/ 1750941 w 2753803"/>
              <a:gd name="connsiteY24" fmla="*/ 209606 h 870502"/>
              <a:gd name="connsiteX25" fmla="*/ 1808434 w 2753803"/>
              <a:gd name="connsiteY25" fmla="*/ 220086 h 870502"/>
              <a:gd name="connsiteX26" fmla="*/ 1837181 w 2753803"/>
              <a:gd name="connsiteY26" fmla="*/ 225326 h 870502"/>
              <a:gd name="connsiteX27" fmla="*/ 1868541 w 2753803"/>
              <a:gd name="connsiteY27" fmla="*/ 230566 h 870502"/>
              <a:gd name="connsiteX28" fmla="*/ 1926035 w 2753803"/>
              <a:gd name="connsiteY28" fmla="*/ 243666 h 870502"/>
              <a:gd name="connsiteX29" fmla="*/ 1983528 w 2753803"/>
              <a:gd name="connsiteY29" fmla="*/ 259387 h 870502"/>
              <a:gd name="connsiteX30" fmla="*/ 1999208 w 2753803"/>
              <a:gd name="connsiteY30" fmla="*/ 264627 h 870502"/>
              <a:gd name="connsiteX31" fmla="*/ 2012275 w 2753803"/>
              <a:gd name="connsiteY31" fmla="*/ 267247 h 870502"/>
              <a:gd name="connsiteX32" fmla="*/ 2041022 w 2753803"/>
              <a:gd name="connsiteY32" fmla="*/ 277727 h 870502"/>
              <a:gd name="connsiteX33" fmla="*/ 2098515 w 2753803"/>
              <a:gd name="connsiteY33" fmla="*/ 298688 h 870502"/>
              <a:gd name="connsiteX34" fmla="*/ 2153396 w 2753803"/>
              <a:gd name="connsiteY34" fmla="*/ 324888 h 870502"/>
              <a:gd name="connsiteX35" fmla="*/ 2169076 w 2753803"/>
              <a:gd name="connsiteY35" fmla="*/ 330129 h 870502"/>
              <a:gd name="connsiteX36" fmla="*/ 2182142 w 2753803"/>
              <a:gd name="connsiteY36" fmla="*/ 337989 h 870502"/>
              <a:gd name="connsiteX37" fmla="*/ 2208276 w 2753803"/>
              <a:gd name="connsiteY37" fmla="*/ 351089 h 870502"/>
              <a:gd name="connsiteX38" fmla="*/ 2237023 w 2753803"/>
              <a:gd name="connsiteY38" fmla="*/ 369430 h 870502"/>
              <a:gd name="connsiteX39" fmla="*/ 2263156 w 2753803"/>
              <a:gd name="connsiteY39" fmla="*/ 387770 h 870502"/>
              <a:gd name="connsiteX40" fmla="*/ 2286676 w 2753803"/>
              <a:gd name="connsiteY40" fmla="*/ 406111 h 870502"/>
              <a:gd name="connsiteX41" fmla="*/ 2299743 w 2753803"/>
              <a:gd name="connsiteY41" fmla="*/ 419211 h 870502"/>
              <a:gd name="connsiteX42" fmla="*/ 2307583 w 2753803"/>
              <a:gd name="connsiteY42" fmla="*/ 424451 h 870502"/>
              <a:gd name="connsiteX43" fmla="*/ 2310196 w 2753803"/>
              <a:gd name="connsiteY43" fmla="*/ 429691 h 870502"/>
              <a:gd name="connsiteX44" fmla="*/ 2315423 w 2753803"/>
              <a:gd name="connsiteY44" fmla="*/ 434931 h 870502"/>
              <a:gd name="connsiteX45" fmla="*/ 2310196 w 2753803"/>
              <a:gd name="connsiteY45" fmla="*/ 429691 h 870502"/>
              <a:gd name="connsiteX46" fmla="*/ 2352010 w 2753803"/>
              <a:gd name="connsiteY46" fmla="*/ 466372 h 870502"/>
              <a:gd name="connsiteX47" fmla="*/ 2396437 w 2753803"/>
              <a:gd name="connsiteY47" fmla="*/ 505673 h 870502"/>
              <a:gd name="connsiteX48" fmla="*/ 2440864 w 2753803"/>
              <a:gd name="connsiteY48" fmla="*/ 542354 h 870502"/>
              <a:gd name="connsiteX49" fmla="*/ 2485290 w 2753803"/>
              <a:gd name="connsiteY49" fmla="*/ 579035 h 870502"/>
              <a:gd name="connsiteX50" fmla="*/ 2529717 w 2753803"/>
              <a:gd name="connsiteY50" fmla="*/ 615716 h 870502"/>
              <a:gd name="connsiteX51" fmla="*/ 2576757 w 2753803"/>
              <a:gd name="connsiteY51" fmla="*/ 649777 h 870502"/>
              <a:gd name="connsiteX52" fmla="*/ 2623798 w 2753803"/>
              <a:gd name="connsiteY52" fmla="*/ 683838 h 870502"/>
              <a:gd name="connsiteX53" fmla="*/ 2670838 w 2753803"/>
              <a:gd name="connsiteY53" fmla="*/ 717899 h 870502"/>
              <a:gd name="connsiteX54" fmla="*/ 2717878 w 2753803"/>
              <a:gd name="connsiteY54" fmla="*/ 749339 h 870502"/>
              <a:gd name="connsiteX55" fmla="*/ 2753803 w 2753803"/>
              <a:gd name="connsiteY55" fmla="*/ 772087 h 870502"/>
              <a:gd name="connsiteX56" fmla="*/ 2698104 w 2753803"/>
              <a:gd name="connsiteY56" fmla="*/ 772087 h 870502"/>
              <a:gd name="connsiteX57" fmla="*/ 2698104 w 2753803"/>
              <a:gd name="connsiteY57" fmla="*/ 870502 h 870502"/>
              <a:gd name="connsiteX58" fmla="*/ 2655158 w 2753803"/>
              <a:gd name="connsiteY58" fmla="*/ 841042 h 870502"/>
              <a:gd name="connsiteX59" fmla="*/ 2608118 w 2753803"/>
              <a:gd name="connsiteY59" fmla="*/ 804361 h 870502"/>
              <a:gd name="connsiteX60" fmla="*/ 2561077 w 2753803"/>
              <a:gd name="connsiteY60" fmla="*/ 770300 h 870502"/>
              <a:gd name="connsiteX61" fmla="*/ 2514037 w 2753803"/>
              <a:gd name="connsiteY61" fmla="*/ 730999 h 870502"/>
              <a:gd name="connsiteX62" fmla="*/ 2466997 w 2753803"/>
              <a:gd name="connsiteY62" fmla="*/ 694318 h 870502"/>
              <a:gd name="connsiteX63" fmla="*/ 2422570 w 2753803"/>
              <a:gd name="connsiteY63" fmla="*/ 655017 h 870502"/>
              <a:gd name="connsiteX64" fmla="*/ 2378143 w 2753803"/>
              <a:gd name="connsiteY64" fmla="*/ 615716 h 870502"/>
              <a:gd name="connsiteX65" fmla="*/ 2333716 w 2753803"/>
              <a:gd name="connsiteY65" fmla="*/ 576415 h 870502"/>
              <a:gd name="connsiteX66" fmla="*/ 2289290 w 2753803"/>
              <a:gd name="connsiteY66" fmla="*/ 534494 h 870502"/>
              <a:gd name="connsiteX67" fmla="*/ 2247476 w 2753803"/>
              <a:gd name="connsiteY67" fmla="*/ 492573 h 870502"/>
              <a:gd name="connsiteX68" fmla="*/ 2242249 w 2753803"/>
              <a:gd name="connsiteY68" fmla="*/ 487333 h 870502"/>
              <a:gd name="connsiteX69" fmla="*/ 2242249 w 2753803"/>
              <a:gd name="connsiteY69" fmla="*/ 484713 h 870502"/>
              <a:gd name="connsiteX70" fmla="*/ 2237023 w 2753803"/>
              <a:gd name="connsiteY70" fmla="*/ 482093 h 870502"/>
              <a:gd name="connsiteX71" fmla="*/ 2229183 w 2753803"/>
              <a:gd name="connsiteY71" fmla="*/ 474232 h 870502"/>
              <a:gd name="connsiteX72" fmla="*/ 2208276 w 2753803"/>
              <a:gd name="connsiteY72" fmla="*/ 455892 h 870502"/>
              <a:gd name="connsiteX73" fmla="*/ 2187369 w 2753803"/>
              <a:gd name="connsiteY73" fmla="*/ 440171 h 870502"/>
              <a:gd name="connsiteX74" fmla="*/ 2166462 w 2753803"/>
              <a:gd name="connsiteY74" fmla="*/ 424451 h 870502"/>
              <a:gd name="connsiteX75" fmla="*/ 2140329 w 2753803"/>
              <a:gd name="connsiteY75" fmla="*/ 411351 h 870502"/>
              <a:gd name="connsiteX76" fmla="*/ 2129876 w 2753803"/>
              <a:gd name="connsiteY76" fmla="*/ 403491 h 870502"/>
              <a:gd name="connsiteX77" fmla="*/ 2116809 w 2753803"/>
              <a:gd name="connsiteY77" fmla="*/ 398250 h 870502"/>
              <a:gd name="connsiteX78" fmla="*/ 2067155 w 2753803"/>
              <a:gd name="connsiteY78" fmla="*/ 374670 h 870502"/>
              <a:gd name="connsiteX79" fmla="*/ 2014889 w 2753803"/>
              <a:gd name="connsiteY79" fmla="*/ 351089 h 870502"/>
              <a:gd name="connsiteX80" fmla="*/ 1988755 w 2753803"/>
              <a:gd name="connsiteY80" fmla="*/ 343229 h 870502"/>
              <a:gd name="connsiteX81" fmla="*/ 1975688 w 2753803"/>
              <a:gd name="connsiteY81" fmla="*/ 337989 h 870502"/>
              <a:gd name="connsiteX82" fmla="*/ 1962622 w 2753803"/>
              <a:gd name="connsiteY82" fmla="*/ 332749 h 870502"/>
              <a:gd name="connsiteX83" fmla="*/ 1907741 w 2753803"/>
              <a:gd name="connsiteY83" fmla="*/ 317028 h 870502"/>
              <a:gd name="connsiteX84" fmla="*/ 1852861 w 2753803"/>
              <a:gd name="connsiteY84" fmla="*/ 301308 h 870502"/>
              <a:gd name="connsiteX85" fmla="*/ 1824114 w 2753803"/>
              <a:gd name="connsiteY85" fmla="*/ 293448 h 870502"/>
              <a:gd name="connsiteX86" fmla="*/ 1795368 w 2753803"/>
              <a:gd name="connsiteY86" fmla="*/ 288208 h 870502"/>
              <a:gd name="connsiteX87" fmla="*/ 1740487 w 2753803"/>
              <a:gd name="connsiteY87" fmla="*/ 277727 h 870502"/>
              <a:gd name="connsiteX88" fmla="*/ 1682994 w 2753803"/>
              <a:gd name="connsiteY88" fmla="*/ 267247 h 870502"/>
              <a:gd name="connsiteX89" fmla="*/ 1625500 w 2753803"/>
              <a:gd name="connsiteY89" fmla="*/ 259387 h 870502"/>
              <a:gd name="connsiteX90" fmla="*/ 1568007 w 2753803"/>
              <a:gd name="connsiteY90" fmla="*/ 251527 h 870502"/>
              <a:gd name="connsiteX91" fmla="*/ 1510513 w 2753803"/>
              <a:gd name="connsiteY91" fmla="*/ 246286 h 870502"/>
              <a:gd name="connsiteX92" fmla="*/ 1397323 w 2753803"/>
              <a:gd name="connsiteY92" fmla="*/ 235970 h 870502"/>
              <a:gd name="connsiteX93" fmla="*/ 1396024 w 2753803"/>
              <a:gd name="connsiteY93" fmla="*/ 235851 h 870502"/>
              <a:gd name="connsiteX94" fmla="*/ 1398139 w 2753803"/>
              <a:gd name="connsiteY94" fmla="*/ 235806 h 870502"/>
              <a:gd name="connsiteX95" fmla="*/ 1395526 w 2753803"/>
              <a:gd name="connsiteY95" fmla="*/ 235806 h 870502"/>
              <a:gd name="connsiteX96" fmla="*/ 1396024 w 2753803"/>
              <a:gd name="connsiteY96" fmla="*/ 235851 h 870502"/>
              <a:gd name="connsiteX97" fmla="*/ 1352406 w 2753803"/>
              <a:gd name="connsiteY97" fmla="*/ 236789 h 870502"/>
              <a:gd name="connsiteX98" fmla="*/ 1306672 w 2753803"/>
              <a:gd name="connsiteY98" fmla="*/ 235806 h 870502"/>
              <a:gd name="connsiteX99" fmla="*/ 1217819 w 2753803"/>
              <a:gd name="connsiteY99" fmla="*/ 233186 h 870502"/>
              <a:gd name="connsiteX100" fmla="*/ 1173392 w 2753803"/>
              <a:gd name="connsiteY100" fmla="*/ 230566 h 870502"/>
              <a:gd name="connsiteX101" fmla="*/ 1128965 w 2753803"/>
              <a:gd name="connsiteY101" fmla="*/ 225326 h 870502"/>
              <a:gd name="connsiteX102" fmla="*/ 1040111 w 2753803"/>
              <a:gd name="connsiteY102" fmla="*/ 217466 h 870502"/>
              <a:gd name="connsiteX103" fmla="*/ 951257 w 2753803"/>
              <a:gd name="connsiteY103" fmla="*/ 206985 h 870502"/>
              <a:gd name="connsiteX104" fmla="*/ 865017 w 2753803"/>
              <a:gd name="connsiteY104" fmla="*/ 196505 h 870502"/>
              <a:gd name="connsiteX105" fmla="*/ 776163 w 2753803"/>
              <a:gd name="connsiteY105" fmla="*/ 183405 h 870502"/>
              <a:gd name="connsiteX106" fmla="*/ 687310 w 2753803"/>
              <a:gd name="connsiteY106" fmla="*/ 167684 h 870502"/>
              <a:gd name="connsiteX107" fmla="*/ 601069 w 2753803"/>
              <a:gd name="connsiteY107" fmla="*/ 151964 h 870502"/>
              <a:gd name="connsiteX108" fmla="*/ 514829 w 2753803"/>
              <a:gd name="connsiteY108" fmla="*/ 133624 h 870502"/>
              <a:gd name="connsiteX109" fmla="*/ 428589 w 2753803"/>
              <a:gd name="connsiteY109" fmla="*/ 115283 h 870502"/>
              <a:gd name="connsiteX110" fmla="*/ 342348 w 2753803"/>
              <a:gd name="connsiteY110" fmla="*/ 94323 h 870502"/>
              <a:gd name="connsiteX111" fmla="*/ 297921 w 2753803"/>
              <a:gd name="connsiteY111" fmla="*/ 83842 h 870502"/>
              <a:gd name="connsiteX112" fmla="*/ 256108 w 2753803"/>
              <a:gd name="connsiteY112" fmla="*/ 73362 h 870502"/>
              <a:gd name="connsiteX113" fmla="*/ 169867 w 2753803"/>
              <a:gd name="connsiteY113" fmla="*/ 49781 h 870502"/>
              <a:gd name="connsiteX114" fmla="*/ 83627 w 2753803"/>
              <a:gd name="connsiteY114" fmla="*/ 26201 h 870502"/>
              <a:gd name="connsiteX115" fmla="*/ 0 w 2753803"/>
              <a:gd name="connsiteY115" fmla="*/ 0 h 87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53803" h="870502">
                <a:moveTo>
                  <a:pt x="0" y="0"/>
                </a:moveTo>
                <a:cubicBezTo>
                  <a:pt x="86240" y="20961"/>
                  <a:pt x="86240" y="20961"/>
                  <a:pt x="86240" y="20961"/>
                </a:cubicBezTo>
                <a:cubicBezTo>
                  <a:pt x="114987" y="28821"/>
                  <a:pt x="143734" y="36681"/>
                  <a:pt x="172481" y="41921"/>
                </a:cubicBezTo>
                <a:cubicBezTo>
                  <a:pt x="258721" y="62882"/>
                  <a:pt x="258721" y="62882"/>
                  <a:pt x="258721" y="62882"/>
                </a:cubicBezTo>
                <a:cubicBezTo>
                  <a:pt x="300535" y="73362"/>
                  <a:pt x="300535" y="73362"/>
                  <a:pt x="300535" y="73362"/>
                </a:cubicBezTo>
                <a:cubicBezTo>
                  <a:pt x="344962" y="81222"/>
                  <a:pt x="344962" y="81222"/>
                  <a:pt x="344962" y="81222"/>
                </a:cubicBezTo>
                <a:cubicBezTo>
                  <a:pt x="431202" y="99563"/>
                  <a:pt x="431202" y="99563"/>
                  <a:pt x="431202" y="99563"/>
                </a:cubicBezTo>
                <a:cubicBezTo>
                  <a:pt x="459949" y="104803"/>
                  <a:pt x="488695" y="107423"/>
                  <a:pt x="517442" y="112663"/>
                </a:cubicBezTo>
                <a:cubicBezTo>
                  <a:pt x="546189" y="117903"/>
                  <a:pt x="574936" y="123143"/>
                  <a:pt x="606296" y="128383"/>
                </a:cubicBezTo>
                <a:cubicBezTo>
                  <a:pt x="692536" y="141484"/>
                  <a:pt x="692536" y="141484"/>
                  <a:pt x="692536" y="141484"/>
                </a:cubicBezTo>
                <a:cubicBezTo>
                  <a:pt x="781390" y="151964"/>
                  <a:pt x="781390" y="151964"/>
                  <a:pt x="781390" y="151964"/>
                </a:cubicBezTo>
                <a:cubicBezTo>
                  <a:pt x="810137" y="157204"/>
                  <a:pt x="838884" y="159824"/>
                  <a:pt x="867630" y="162444"/>
                </a:cubicBezTo>
                <a:cubicBezTo>
                  <a:pt x="896377" y="165064"/>
                  <a:pt x="925124" y="167684"/>
                  <a:pt x="956484" y="170305"/>
                </a:cubicBezTo>
                <a:cubicBezTo>
                  <a:pt x="985231" y="172925"/>
                  <a:pt x="1013978" y="175545"/>
                  <a:pt x="1042724" y="178165"/>
                </a:cubicBezTo>
                <a:cubicBezTo>
                  <a:pt x="1074085" y="178165"/>
                  <a:pt x="1102831" y="180785"/>
                  <a:pt x="1131578" y="183405"/>
                </a:cubicBezTo>
                <a:cubicBezTo>
                  <a:pt x="1176005" y="183405"/>
                  <a:pt x="1176005" y="183405"/>
                  <a:pt x="1176005" y="183405"/>
                </a:cubicBezTo>
                <a:cubicBezTo>
                  <a:pt x="1220432" y="186025"/>
                  <a:pt x="1220432" y="186025"/>
                  <a:pt x="1220432" y="186025"/>
                </a:cubicBezTo>
                <a:cubicBezTo>
                  <a:pt x="1249179" y="186025"/>
                  <a:pt x="1277925" y="186025"/>
                  <a:pt x="1306672" y="186025"/>
                </a:cubicBezTo>
                <a:cubicBezTo>
                  <a:pt x="1335419" y="186025"/>
                  <a:pt x="1366779" y="183405"/>
                  <a:pt x="1392913" y="183405"/>
                </a:cubicBezTo>
                <a:cubicBezTo>
                  <a:pt x="1395526" y="183405"/>
                  <a:pt x="1395526" y="183405"/>
                  <a:pt x="1395526" y="183405"/>
                </a:cubicBezTo>
                <a:cubicBezTo>
                  <a:pt x="1515740" y="186025"/>
                  <a:pt x="1515740" y="186025"/>
                  <a:pt x="1515740" y="186025"/>
                </a:cubicBezTo>
                <a:cubicBezTo>
                  <a:pt x="1534033" y="188645"/>
                  <a:pt x="1554940" y="188645"/>
                  <a:pt x="1573233" y="191265"/>
                </a:cubicBezTo>
                <a:cubicBezTo>
                  <a:pt x="1633340" y="196505"/>
                  <a:pt x="1633340" y="196505"/>
                  <a:pt x="1633340" y="196505"/>
                </a:cubicBezTo>
                <a:cubicBezTo>
                  <a:pt x="1651634" y="196505"/>
                  <a:pt x="1672540" y="199125"/>
                  <a:pt x="1690834" y="201745"/>
                </a:cubicBezTo>
                <a:cubicBezTo>
                  <a:pt x="1711741" y="204365"/>
                  <a:pt x="1730034" y="206985"/>
                  <a:pt x="1750941" y="209606"/>
                </a:cubicBezTo>
                <a:cubicBezTo>
                  <a:pt x="1808434" y="220086"/>
                  <a:pt x="1808434" y="220086"/>
                  <a:pt x="1808434" y="220086"/>
                </a:cubicBezTo>
                <a:cubicBezTo>
                  <a:pt x="1837181" y="225326"/>
                  <a:pt x="1837181" y="225326"/>
                  <a:pt x="1837181" y="225326"/>
                </a:cubicBezTo>
                <a:cubicBezTo>
                  <a:pt x="1847634" y="227946"/>
                  <a:pt x="1858088" y="227946"/>
                  <a:pt x="1868541" y="230566"/>
                </a:cubicBezTo>
                <a:cubicBezTo>
                  <a:pt x="1926035" y="243666"/>
                  <a:pt x="1926035" y="243666"/>
                  <a:pt x="1926035" y="243666"/>
                </a:cubicBezTo>
                <a:cubicBezTo>
                  <a:pt x="1983528" y="259387"/>
                  <a:pt x="1983528" y="259387"/>
                  <a:pt x="1983528" y="259387"/>
                </a:cubicBezTo>
                <a:cubicBezTo>
                  <a:pt x="1999208" y="264627"/>
                  <a:pt x="1999208" y="264627"/>
                  <a:pt x="1999208" y="264627"/>
                </a:cubicBezTo>
                <a:cubicBezTo>
                  <a:pt x="2012275" y="267247"/>
                  <a:pt x="2012275" y="267247"/>
                  <a:pt x="2012275" y="267247"/>
                </a:cubicBezTo>
                <a:cubicBezTo>
                  <a:pt x="2041022" y="277727"/>
                  <a:pt x="2041022" y="277727"/>
                  <a:pt x="2041022" y="277727"/>
                </a:cubicBezTo>
                <a:cubicBezTo>
                  <a:pt x="2061929" y="282967"/>
                  <a:pt x="2080222" y="290828"/>
                  <a:pt x="2098515" y="298688"/>
                </a:cubicBezTo>
                <a:cubicBezTo>
                  <a:pt x="2116809" y="306548"/>
                  <a:pt x="2135102" y="314408"/>
                  <a:pt x="2153396" y="324888"/>
                </a:cubicBezTo>
                <a:cubicBezTo>
                  <a:pt x="2169076" y="330129"/>
                  <a:pt x="2169076" y="330129"/>
                  <a:pt x="2169076" y="330129"/>
                </a:cubicBezTo>
                <a:cubicBezTo>
                  <a:pt x="2182142" y="337989"/>
                  <a:pt x="2182142" y="337989"/>
                  <a:pt x="2182142" y="337989"/>
                </a:cubicBezTo>
                <a:cubicBezTo>
                  <a:pt x="2208276" y="351089"/>
                  <a:pt x="2208276" y="351089"/>
                  <a:pt x="2208276" y="351089"/>
                </a:cubicBezTo>
                <a:cubicBezTo>
                  <a:pt x="2237023" y="369430"/>
                  <a:pt x="2237023" y="369430"/>
                  <a:pt x="2237023" y="369430"/>
                </a:cubicBezTo>
                <a:cubicBezTo>
                  <a:pt x="2244863" y="374670"/>
                  <a:pt x="2252703" y="379910"/>
                  <a:pt x="2263156" y="387770"/>
                </a:cubicBezTo>
                <a:cubicBezTo>
                  <a:pt x="2270996" y="393010"/>
                  <a:pt x="2278836" y="400870"/>
                  <a:pt x="2286676" y="406111"/>
                </a:cubicBezTo>
                <a:cubicBezTo>
                  <a:pt x="2299743" y="419211"/>
                  <a:pt x="2299743" y="419211"/>
                  <a:pt x="2299743" y="419211"/>
                </a:cubicBezTo>
                <a:cubicBezTo>
                  <a:pt x="2302356" y="421831"/>
                  <a:pt x="2304970" y="424451"/>
                  <a:pt x="2307583" y="424451"/>
                </a:cubicBezTo>
                <a:cubicBezTo>
                  <a:pt x="2310196" y="429691"/>
                  <a:pt x="2310196" y="429691"/>
                  <a:pt x="2310196" y="429691"/>
                </a:cubicBezTo>
                <a:cubicBezTo>
                  <a:pt x="2310196" y="429691"/>
                  <a:pt x="2310196" y="429691"/>
                  <a:pt x="2315423" y="434931"/>
                </a:cubicBezTo>
                <a:cubicBezTo>
                  <a:pt x="2315423" y="434931"/>
                  <a:pt x="2315423" y="434931"/>
                  <a:pt x="2310196" y="429691"/>
                </a:cubicBezTo>
                <a:cubicBezTo>
                  <a:pt x="2352010" y="466372"/>
                  <a:pt x="2352010" y="466372"/>
                  <a:pt x="2352010" y="466372"/>
                </a:cubicBezTo>
                <a:cubicBezTo>
                  <a:pt x="2367690" y="479472"/>
                  <a:pt x="2380757" y="492573"/>
                  <a:pt x="2396437" y="505673"/>
                </a:cubicBezTo>
                <a:cubicBezTo>
                  <a:pt x="2440864" y="542354"/>
                  <a:pt x="2440864" y="542354"/>
                  <a:pt x="2440864" y="542354"/>
                </a:cubicBezTo>
                <a:cubicBezTo>
                  <a:pt x="2456544" y="555454"/>
                  <a:pt x="2469610" y="568555"/>
                  <a:pt x="2485290" y="579035"/>
                </a:cubicBezTo>
                <a:cubicBezTo>
                  <a:pt x="2529717" y="615716"/>
                  <a:pt x="2529717" y="615716"/>
                  <a:pt x="2529717" y="615716"/>
                </a:cubicBezTo>
                <a:cubicBezTo>
                  <a:pt x="2545397" y="628816"/>
                  <a:pt x="2561077" y="639297"/>
                  <a:pt x="2576757" y="649777"/>
                </a:cubicBezTo>
                <a:cubicBezTo>
                  <a:pt x="2592437" y="662877"/>
                  <a:pt x="2608118" y="673357"/>
                  <a:pt x="2623798" y="683838"/>
                </a:cubicBezTo>
                <a:cubicBezTo>
                  <a:pt x="2670838" y="717899"/>
                  <a:pt x="2670838" y="717899"/>
                  <a:pt x="2670838" y="717899"/>
                </a:cubicBezTo>
                <a:cubicBezTo>
                  <a:pt x="2686518" y="728379"/>
                  <a:pt x="2702198" y="738859"/>
                  <a:pt x="2717878" y="749339"/>
                </a:cubicBezTo>
                <a:lnTo>
                  <a:pt x="2753803" y="772087"/>
                </a:lnTo>
                <a:lnTo>
                  <a:pt x="2698104" y="772087"/>
                </a:lnTo>
                <a:lnTo>
                  <a:pt x="2698104" y="870502"/>
                </a:lnTo>
                <a:lnTo>
                  <a:pt x="2655158" y="841042"/>
                </a:lnTo>
                <a:cubicBezTo>
                  <a:pt x="2639478" y="827941"/>
                  <a:pt x="2623798" y="817461"/>
                  <a:pt x="2608118" y="804361"/>
                </a:cubicBezTo>
                <a:cubicBezTo>
                  <a:pt x="2561077" y="770300"/>
                  <a:pt x="2561077" y="770300"/>
                  <a:pt x="2561077" y="770300"/>
                </a:cubicBezTo>
                <a:cubicBezTo>
                  <a:pt x="2545397" y="757200"/>
                  <a:pt x="2529717" y="744099"/>
                  <a:pt x="2514037" y="730999"/>
                </a:cubicBezTo>
                <a:cubicBezTo>
                  <a:pt x="2498357" y="720519"/>
                  <a:pt x="2482677" y="707418"/>
                  <a:pt x="2466997" y="694318"/>
                </a:cubicBezTo>
                <a:cubicBezTo>
                  <a:pt x="2422570" y="655017"/>
                  <a:pt x="2422570" y="655017"/>
                  <a:pt x="2422570" y="655017"/>
                </a:cubicBezTo>
                <a:cubicBezTo>
                  <a:pt x="2406890" y="641917"/>
                  <a:pt x="2391210" y="628816"/>
                  <a:pt x="2378143" y="615716"/>
                </a:cubicBezTo>
                <a:cubicBezTo>
                  <a:pt x="2333716" y="576415"/>
                  <a:pt x="2333716" y="576415"/>
                  <a:pt x="2333716" y="576415"/>
                </a:cubicBezTo>
                <a:cubicBezTo>
                  <a:pt x="2318036" y="563315"/>
                  <a:pt x="2304970" y="547594"/>
                  <a:pt x="2289290" y="534494"/>
                </a:cubicBezTo>
                <a:cubicBezTo>
                  <a:pt x="2247476" y="492573"/>
                  <a:pt x="2247476" y="492573"/>
                  <a:pt x="2247476" y="492573"/>
                </a:cubicBezTo>
                <a:cubicBezTo>
                  <a:pt x="2242249" y="487333"/>
                  <a:pt x="2242249" y="487333"/>
                  <a:pt x="2242249" y="487333"/>
                </a:cubicBezTo>
                <a:cubicBezTo>
                  <a:pt x="2242249" y="484713"/>
                  <a:pt x="2242249" y="484713"/>
                  <a:pt x="2242249" y="484713"/>
                </a:cubicBezTo>
                <a:cubicBezTo>
                  <a:pt x="2239636" y="484713"/>
                  <a:pt x="2239636" y="482093"/>
                  <a:pt x="2237023" y="482093"/>
                </a:cubicBezTo>
                <a:cubicBezTo>
                  <a:pt x="2229183" y="474232"/>
                  <a:pt x="2229183" y="474232"/>
                  <a:pt x="2229183" y="474232"/>
                </a:cubicBezTo>
                <a:cubicBezTo>
                  <a:pt x="2221343" y="468992"/>
                  <a:pt x="2216116" y="461132"/>
                  <a:pt x="2208276" y="455892"/>
                </a:cubicBezTo>
                <a:cubicBezTo>
                  <a:pt x="2203049" y="450652"/>
                  <a:pt x="2195209" y="445412"/>
                  <a:pt x="2187369" y="440171"/>
                </a:cubicBezTo>
                <a:cubicBezTo>
                  <a:pt x="2166462" y="424451"/>
                  <a:pt x="2166462" y="424451"/>
                  <a:pt x="2166462" y="424451"/>
                </a:cubicBezTo>
                <a:cubicBezTo>
                  <a:pt x="2140329" y="411351"/>
                  <a:pt x="2140329" y="411351"/>
                  <a:pt x="2140329" y="411351"/>
                </a:cubicBezTo>
                <a:cubicBezTo>
                  <a:pt x="2129876" y="403491"/>
                  <a:pt x="2129876" y="403491"/>
                  <a:pt x="2129876" y="403491"/>
                </a:cubicBezTo>
                <a:cubicBezTo>
                  <a:pt x="2116809" y="398250"/>
                  <a:pt x="2116809" y="398250"/>
                  <a:pt x="2116809" y="398250"/>
                </a:cubicBezTo>
                <a:cubicBezTo>
                  <a:pt x="2101129" y="390390"/>
                  <a:pt x="2085449" y="379910"/>
                  <a:pt x="2067155" y="374670"/>
                </a:cubicBezTo>
                <a:cubicBezTo>
                  <a:pt x="2048862" y="366810"/>
                  <a:pt x="2033182" y="358949"/>
                  <a:pt x="2014889" y="351089"/>
                </a:cubicBezTo>
                <a:cubicBezTo>
                  <a:pt x="1988755" y="343229"/>
                  <a:pt x="1988755" y="343229"/>
                  <a:pt x="1988755" y="343229"/>
                </a:cubicBezTo>
                <a:cubicBezTo>
                  <a:pt x="1975688" y="337989"/>
                  <a:pt x="1975688" y="337989"/>
                  <a:pt x="1975688" y="337989"/>
                </a:cubicBezTo>
                <a:cubicBezTo>
                  <a:pt x="1962622" y="332749"/>
                  <a:pt x="1962622" y="332749"/>
                  <a:pt x="1962622" y="332749"/>
                </a:cubicBezTo>
                <a:cubicBezTo>
                  <a:pt x="1907741" y="317028"/>
                  <a:pt x="1907741" y="317028"/>
                  <a:pt x="1907741" y="317028"/>
                </a:cubicBezTo>
                <a:cubicBezTo>
                  <a:pt x="1852861" y="301308"/>
                  <a:pt x="1852861" y="301308"/>
                  <a:pt x="1852861" y="301308"/>
                </a:cubicBezTo>
                <a:cubicBezTo>
                  <a:pt x="1842408" y="298688"/>
                  <a:pt x="1831954" y="296068"/>
                  <a:pt x="1824114" y="293448"/>
                </a:cubicBezTo>
                <a:cubicBezTo>
                  <a:pt x="1795368" y="288208"/>
                  <a:pt x="1795368" y="288208"/>
                  <a:pt x="1795368" y="288208"/>
                </a:cubicBezTo>
                <a:cubicBezTo>
                  <a:pt x="1740487" y="277727"/>
                  <a:pt x="1740487" y="277727"/>
                  <a:pt x="1740487" y="277727"/>
                </a:cubicBezTo>
                <a:cubicBezTo>
                  <a:pt x="1719581" y="272487"/>
                  <a:pt x="1701287" y="269867"/>
                  <a:pt x="1682994" y="267247"/>
                </a:cubicBezTo>
                <a:cubicBezTo>
                  <a:pt x="1662087" y="264627"/>
                  <a:pt x="1643794" y="262007"/>
                  <a:pt x="1625500" y="259387"/>
                </a:cubicBezTo>
                <a:cubicBezTo>
                  <a:pt x="1568007" y="251527"/>
                  <a:pt x="1568007" y="251527"/>
                  <a:pt x="1568007" y="251527"/>
                </a:cubicBezTo>
                <a:cubicBezTo>
                  <a:pt x="1549713" y="248907"/>
                  <a:pt x="1528806" y="246286"/>
                  <a:pt x="1510513" y="246286"/>
                </a:cubicBezTo>
                <a:cubicBezTo>
                  <a:pt x="1424273" y="238426"/>
                  <a:pt x="1402713" y="236461"/>
                  <a:pt x="1397323" y="235970"/>
                </a:cubicBezTo>
                <a:lnTo>
                  <a:pt x="1396024" y="235851"/>
                </a:lnTo>
                <a:lnTo>
                  <a:pt x="1398139" y="235806"/>
                </a:lnTo>
                <a:cubicBezTo>
                  <a:pt x="1398139" y="235806"/>
                  <a:pt x="1398139" y="235806"/>
                  <a:pt x="1395526" y="235806"/>
                </a:cubicBezTo>
                <a:lnTo>
                  <a:pt x="1396024" y="235851"/>
                </a:lnTo>
                <a:lnTo>
                  <a:pt x="1352406" y="236789"/>
                </a:lnTo>
                <a:cubicBezTo>
                  <a:pt x="1337379" y="236461"/>
                  <a:pt x="1322352" y="235806"/>
                  <a:pt x="1306672" y="235806"/>
                </a:cubicBezTo>
                <a:cubicBezTo>
                  <a:pt x="1277925" y="235806"/>
                  <a:pt x="1246565" y="233186"/>
                  <a:pt x="1217819" y="233186"/>
                </a:cubicBezTo>
                <a:cubicBezTo>
                  <a:pt x="1173392" y="230566"/>
                  <a:pt x="1173392" y="230566"/>
                  <a:pt x="1173392" y="230566"/>
                </a:cubicBezTo>
                <a:cubicBezTo>
                  <a:pt x="1128965" y="225326"/>
                  <a:pt x="1128965" y="225326"/>
                  <a:pt x="1128965" y="225326"/>
                </a:cubicBezTo>
                <a:cubicBezTo>
                  <a:pt x="1100218" y="222706"/>
                  <a:pt x="1068858" y="220086"/>
                  <a:pt x="1040111" y="217466"/>
                </a:cubicBezTo>
                <a:cubicBezTo>
                  <a:pt x="1011364" y="214846"/>
                  <a:pt x="980004" y="212226"/>
                  <a:pt x="951257" y="206985"/>
                </a:cubicBezTo>
                <a:cubicBezTo>
                  <a:pt x="922511" y="204365"/>
                  <a:pt x="893764" y="199125"/>
                  <a:pt x="865017" y="196505"/>
                </a:cubicBezTo>
                <a:cubicBezTo>
                  <a:pt x="833657" y="191265"/>
                  <a:pt x="804910" y="188645"/>
                  <a:pt x="776163" y="183405"/>
                </a:cubicBezTo>
                <a:cubicBezTo>
                  <a:pt x="687310" y="167684"/>
                  <a:pt x="687310" y="167684"/>
                  <a:pt x="687310" y="167684"/>
                </a:cubicBezTo>
                <a:cubicBezTo>
                  <a:pt x="601069" y="151964"/>
                  <a:pt x="601069" y="151964"/>
                  <a:pt x="601069" y="151964"/>
                </a:cubicBezTo>
                <a:cubicBezTo>
                  <a:pt x="572322" y="146724"/>
                  <a:pt x="543576" y="138864"/>
                  <a:pt x="514829" y="133624"/>
                </a:cubicBezTo>
                <a:cubicBezTo>
                  <a:pt x="486082" y="128383"/>
                  <a:pt x="457335" y="120523"/>
                  <a:pt x="428589" y="115283"/>
                </a:cubicBezTo>
                <a:cubicBezTo>
                  <a:pt x="342348" y="94323"/>
                  <a:pt x="342348" y="94323"/>
                  <a:pt x="342348" y="94323"/>
                </a:cubicBezTo>
                <a:cubicBezTo>
                  <a:pt x="297921" y="83842"/>
                  <a:pt x="297921" y="83842"/>
                  <a:pt x="297921" y="83842"/>
                </a:cubicBezTo>
                <a:cubicBezTo>
                  <a:pt x="256108" y="73362"/>
                  <a:pt x="256108" y="73362"/>
                  <a:pt x="256108" y="73362"/>
                </a:cubicBezTo>
                <a:cubicBezTo>
                  <a:pt x="169867" y="49781"/>
                  <a:pt x="169867" y="49781"/>
                  <a:pt x="169867" y="49781"/>
                </a:cubicBezTo>
                <a:cubicBezTo>
                  <a:pt x="141121" y="41921"/>
                  <a:pt x="112374" y="34061"/>
                  <a:pt x="83627" y="2620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D" sz="140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1048615" y="5011679"/>
            <a:ext cx="4106500" cy="904488"/>
          </a:xfrm>
          <a:custGeom>
            <a:avLst/>
            <a:gdLst>
              <a:gd name="connsiteX0" fmla="*/ 2972632 w 3079875"/>
              <a:gd name="connsiteY0" fmla="*/ 0 h 678366"/>
              <a:gd name="connsiteX1" fmla="*/ 3015210 w 3079875"/>
              <a:gd name="connsiteY1" fmla="*/ 56099 h 678366"/>
              <a:gd name="connsiteX2" fmla="*/ 3079875 w 3079875"/>
              <a:gd name="connsiteY2" fmla="*/ 112147 h 678366"/>
              <a:gd name="connsiteX3" fmla="*/ 2975632 w 3079875"/>
              <a:gd name="connsiteY3" fmla="*/ 140782 h 678366"/>
              <a:gd name="connsiteX4" fmla="*/ 2855879 w 3079875"/>
              <a:gd name="connsiteY4" fmla="*/ 169804 h 678366"/>
              <a:gd name="connsiteX5" fmla="*/ 2794940 w 3079875"/>
              <a:gd name="connsiteY5" fmla="*/ 180840 h 678366"/>
              <a:gd name="connsiteX6" fmla="*/ 2734001 w 3079875"/>
              <a:gd name="connsiteY6" fmla="*/ 191876 h 678366"/>
              <a:gd name="connsiteX7" fmla="*/ 2612123 w 3079875"/>
              <a:gd name="connsiteY7" fmla="*/ 213947 h 678366"/>
              <a:gd name="connsiteX8" fmla="*/ 2488120 w 3079875"/>
              <a:gd name="connsiteY8" fmla="*/ 229069 h 678366"/>
              <a:gd name="connsiteX9" fmla="*/ 2363054 w 3079875"/>
              <a:gd name="connsiteY9" fmla="*/ 240716 h 678366"/>
              <a:gd name="connsiteX10" fmla="*/ 2240385 w 3079875"/>
              <a:gd name="connsiteY10" fmla="*/ 247830 h 678366"/>
              <a:gd name="connsiteX11" fmla="*/ 2117716 w 3079875"/>
              <a:gd name="connsiteY11" fmla="*/ 254945 h 678366"/>
              <a:gd name="connsiteX12" fmla="*/ 1873712 w 3079875"/>
              <a:gd name="connsiteY12" fmla="*/ 261165 h 678366"/>
              <a:gd name="connsiteX13" fmla="*/ 1869190 w 3079875"/>
              <a:gd name="connsiteY13" fmla="*/ 258748 h 678366"/>
              <a:gd name="connsiteX14" fmla="*/ 1745730 w 3079875"/>
              <a:gd name="connsiteY14" fmla="*/ 250905 h 678366"/>
              <a:gd name="connsiteX15" fmla="*/ 1623333 w 3079875"/>
              <a:gd name="connsiteY15" fmla="*/ 246536 h 678366"/>
              <a:gd name="connsiteX16" fmla="*/ 1500935 w 3079875"/>
              <a:gd name="connsiteY16" fmla="*/ 242168 h 678366"/>
              <a:gd name="connsiteX17" fmla="*/ 1377204 w 3079875"/>
              <a:gd name="connsiteY17" fmla="*/ 245807 h 678366"/>
              <a:gd name="connsiteX18" fmla="*/ 1253472 w 3079875"/>
              <a:gd name="connsiteY18" fmla="*/ 249446 h 678366"/>
              <a:gd name="connsiteX19" fmla="*/ 1130803 w 3079875"/>
              <a:gd name="connsiteY19" fmla="*/ 256560 h 678366"/>
              <a:gd name="connsiteX20" fmla="*/ 1010259 w 3079875"/>
              <a:gd name="connsiteY20" fmla="*/ 270624 h 678366"/>
              <a:gd name="connsiteX21" fmla="*/ 886256 w 3079875"/>
              <a:gd name="connsiteY21" fmla="*/ 285746 h 678366"/>
              <a:gd name="connsiteX22" fmla="*/ 764378 w 3079875"/>
              <a:gd name="connsiteY22" fmla="*/ 307818 h 678366"/>
              <a:gd name="connsiteX23" fmla="*/ 704502 w 3079875"/>
              <a:gd name="connsiteY23" fmla="*/ 322329 h 678366"/>
              <a:gd name="connsiteX24" fmla="*/ 644626 w 3079875"/>
              <a:gd name="connsiteY24" fmla="*/ 336839 h 678366"/>
              <a:gd name="connsiteX25" fmla="*/ 584749 w 3079875"/>
              <a:gd name="connsiteY25" fmla="*/ 351350 h 678366"/>
              <a:gd name="connsiteX26" fmla="*/ 525936 w 3079875"/>
              <a:gd name="connsiteY26" fmla="*/ 369336 h 678366"/>
              <a:gd name="connsiteX27" fmla="*/ 468184 w 3079875"/>
              <a:gd name="connsiteY27" fmla="*/ 390797 h 678366"/>
              <a:gd name="connsiteX28" fmla="*/ 410433 w 3079875"/>
              <a:gd name="connsiteY28" fmla="*/ 412257 h 678366"/>
              <a:gd name="connsiteX29" fmla="*/ 352683 w 3079875"/>
              <a:gd name="connsiteY29" fmla="*/ 433718 h 678366"/>
              <a:gd name="connsiteX30" fmla="*/ 297057 w 3079875"/>
              <a:gd name="connsiteY30" fmla="*/ 462128 h 678366"/>
              <a:gd name="connsiteX31" fmla="*/ 190328 w 3079875"/>
              <a:gd name="connsiteY31" fmla="*/ 521366 h 678366"/>
              <a:gd name="connsiteX32" fmla="*/ 164776 w 3079875"/>
              <a:gd name="connsiteY32" fmla="*/ 536780 h 678366"/>
              <a:gd name="connsiteX33" fmla="*/ 140287 w 3079875"/>
              <a:gd name="connsiteY33" fmla="*/ 555668 h 678366"/>
              <a:gd name="connsiteX34" fmla="*/ 91309 w 3079875"/>
              <a:gd name="connsiteY34" fmla="*/ 593445 h 678366"/>
              <a:gd name="connsiteX35" fmla="*/ 43393 w 3079875"/>
              <a:gd name="connsiteY35" fmla="*/ 634697 h 678366"/>
              <a:gd name="connsiteX36" fmla="*/ 0 w 3079875"/>
              <a:gd name="connsiteY36" fmla="*/ 678366 h 678366"/>
              <a:gd name="connsiteX37" fmla="*/ 42331 w 3079875"/>
              <a:gd name="connsiteY37" fmla="*/ 631223 h 678366"/>
              <a:gd name="connsiteX38" fmla="*/ 85724 w 3079875"/>
              <a:gd name="connsiteY38" fmla="*/ 587554 h 678366"/>
              <a:gd name="connsiteX39" fmla="*/ 134702 w 3079875"/>
              <a:gd name="connsiteY39" fmla="*/ 549776 h 678366"/>
              <a:gd name="connsiteX40" fmla="*/ 159191 w 3079875"/>
              <a:gd name="connsiteY40" fmla="*/ 530888 h 678366"/>
              <a:gd name="connsiteX41" fmla="*/ 183680 w 3079875"/>
              <a:gd name="connsiteY41" fmla="*/ 511999 h 678366"/>
              <a:gd name="connsiteX42" fmla="*/ 288284 w 3079875"/>
              <a:gd name="connsiteY42" fmla="*/ 445812 h 678366"/>
              <a:gd name="connsiteX43" fmla="*/ 343910 w 3079875"/>
              <a:gd name="connsiteY43" fmla="*/ 417401 h 678366"/>
              <a:gd name="connsiteX44" fmla="*/ 404058 w 3079875"/>
              <a:gd name="connsiteY44" fmla="*/ 391408 h 678366"/>
              <a:gd name="connsiteX45" fmla="*/ 460746 w 3079875"/>
              <a:gd name="connsiteY45" fmla="*/ 366472 h 678366"/>
              <a:gd name="connsiteX46" fmla="*/ 518497 w 3079875"/>
              <a:gd name="connsiteY46" fmla="*/ 345012 h 678366"/>
              <a:gd name="connsiteX47" fmla="*/ 576248 w 3079875"/>
              <a:gd name="connsiteY47" fmla="*/ 323551 h 678366"/>
              <a:gd name="connsiteX48" fmla="*/ 635062 w 3079875"/>
              <a:gd name="connsiteY48" fmla="*/ 305565 h 678366"/>
              <a:gd name="connsiteX49" fmla="*/ 697335 w 3079875"/>
              <a:gd name="connsiteY49" fmla="*/ 286522 h 678366"/>
              <a:gd name="connsiteX50" fmla="*/ 757211 w 3079875"/>
              <a:gd name="connsiteY50" fmla="*/ 272011 h 678366"/>
              <a:gd name="connsiteX51" fmla="*/ 876964 w 3079875"/>
              <a:gd name="connsiteY51" fmla="*/ 242989 h 678366"/>
              <a:gd name="connsiteX52" fmla="*/ 1002302 w 3079875"/>
              <a:gd name="connsiteY52" fmla="*/ 219859 h 678366"/>
              <a:gd name="connsiteX53" fmla="*/ 1126305 w 3079875"/>
              <a:gd name="connsiteY53" fmla="*/ 204738 h 678366"/>
              <a:gd name="connsiteX54" fmla="*/ 1250308 w 3079875"/>
              <a:gd name="connsiteY54" fmla="*/ 189616 h 678366"/>
              <a:gd name="connsiteX55" fmla="*/ 1371915 w 3079875"/>
              <a:gd name="connsiteY55" fmla="*/ 179027 h 678366"/>
              <a:gd name="connsiteX56" fmla="*/ 1498043 w 3079875"/>
              <a:gd name="connsiteY56" fmla="*/ 170854 h 678366"/>
              <a:gd name="connsiteX57" fmla="*/ 1622837 w 3079875"/>
              <a:gd name="connsiteY57" fmla="*/ 170690 h 678366"/>
              <a:gd name="connsiteX58" fmla="*/ 1747632 w 3079875"/>
              <a:gd name="connsiteY58" fmla="*/ 170526 h 678366"/>
              <a:gd name="connsiteX59" fmla="*/ 1873489 w 3079875"/>
              <a:gd name="connsiteY59" fmla="*/ 173836 h 678366"/>
              <a:gd name="connsiteX60" fmla="*/ 1868966 w 3079875"/>
              <a:gd name="connsiteY60" fmla="*/ 171419 h 678366"/>
              <a:gd name="connsiteX61" fmla="*/ 2110845 w 3079875"/>
              <a:gd name="connsiteY61" fmla="*/ 158249 h 678366"/>
              <a:gd name="connsiteX62" fmla="*/ 2231388 w 3079875"/>
              <a:gd name="connsiteY62" fmla="*/ 144185 h 678366"/>
              <a:gd name="connsiteX63" fmla="*/ 2352995 w 3079875"/>
              <a:gd name="connsiteY63" fmla="*/ 133596 h 678366"/>
              <a:gd name="connsiteX64" fmla="*/ 2471413 w 3079875"/>
              <a:gd name="connsiteY64" fmla="*/ 112582 h 678366"/>
              <a:gd name="connsiteX65" fmla="*/ 2590894 w 3079875"/>
              <a:gd name="connsiteY65" fmla="*/ 95044 h 678366"/>
              <a:gd name="connsiteX66" fmla="*/ 2708250 w 3079875"/>
              <a:gd name="connsiteY66" fmla="*/ 70555 h 678366"/>
              <a:gd name="connsiteX67" fmla="*/ 2768126 w 3079875"/>
              <a:gd name="connsiteY67" fmla="*/ 56044 h 678366"/>
              <a:gd name="connsiteX68" fmla="*/ 2824543 w 3079875"/>
              <a:gd name="connsiteY68" fmla="*/ 42591 h 678366"/>
              <a:gd name="connsiteX69" fmla="*/ 2939773 w 3079875"/>
              <a:gd name="connsiteY69" fmla="*/ 11153 h 678366"/>
              <a:gd name="connsiteX70" fmla="*/ 2972632 w 3079875"/>
              <a:gd name="connsiteY70" fmla="*/ 0 h 67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079875" h="678366">
                <a:moveTo>
                  <a:pt x="2972632" y="0"/>
                </a:moveTo>
                <a:lnTo>
                  <a:pt x="3015210" y="56099"/>
                </a:lnTo>
                <a:lnTo>
                  <a:pt x="3079875" y="112147"/>
                </a:lnTo>
                <a:lnTo>
                  <a:pt x="2975632" y="140782"/>
                </a:lnTo>
                <a:cubicBezTo>
                  <a:pt x="2937576" y="152420"/>
                  <a:pt x="2894997" y="161641"/>
                  <a:pt x="2855879" y="169804"/>
                </a:cubicBezTo>
                <a:cubicBezTo>
                  <a:pt x="2855879" y="169804"/>
                  <a:pt x="2855879" y="169804"/>
                  <a:pt x="2794940" y="180840"/>
                </a:cubicBezTo>
                <a:cubicBezTo>
                  <a:pt x="2774182" y="187188"/>
                  <a:pt x="2752362" y="190061"/>
                  <a:pt x="2734001" y="191876"/>
                </a:cubicBezTo>
                <a:cubicBezTo>
                  <a:pt x="2734001" y="191876"/>
                  <a:pt x="2734001" y="191876"/>
                  <a:pt x="2612123" y="213947"/>
                </a:cubicBezTo>
                <a:cubicBezTo>
                  <a:pt x="2568482" y="219693"/>
                  <a:pt x="2528301" y="224381"/>
                  <a:pt x="2488120" y="229069"/>
                </a:cubicBezTo>
                <a:cubicBezTo>
                  <a:pt x="2488120" y="229069"/>
                  <a:pt x="2488120" y="229069"/>
                  <a:pt x="2363054" y="240716"/>
                </a:cubicBezTo>
                <a:cubicBezTo>
                  <a:pt x="2322873" y="245404"/>
                  <a:pt x="2281629" y="246617"/>
                  <a:pt x="2240385" y="247830"/>
                </a:cubicBezTo>
                <a:cubicBezTo>
                  <a:pt x="2240385" y="247830"/>
                  <a:pt x="2240385" y="247830"/>
                  <a:pt x="2117716" y="254945"/>
                </a:cubicBezTo>
                <a:cubicBezTo>
                  <a:pt x="2117716" y="254945"/>
                  <a:pt x="2117716" y="254945"/>
                  <a:pt x="1873712" y="261165"/>
                </a:cubicBezTo>
                <a:cubicBezTo>
                  <a:pt x="1873712" y="261165"/>
                  <a:pt x="1873712" y="261165"/>
                  <a:pt x="1869190" y="258748"/>
                </a:cubicBezTo>
                <a:cubicBezTo>
                  <a:pt x="1826883" y="256486"/>
                  <a:pt x="1788036" y="253167"/>
                  <a:pt x="1745730" y="250905"/>
                </a:cubicBezTo>
                <a:cubicBezTo>
                  <a:pt x="1703424" y="248643"/>
                  <a:pt x="1664576" y="245323"/>
                  <a:pt x="1623333" y="246536"/>
                </a:cubicBezTo>
                <a:cubicBezTo>
                  <a:pt x="1581026" y="244274"/>
                  <a:pt x="1539782" y="245487"/>
                  <a:pt x="1500935" y="242168"/>
                </a:cubicBezTo>
                <a:cubicBezTo>
                  <a:pt x="1459691" y="243381"/>
                  <a:pt x="1418448" y="244594"/>
                  <a:pt x="1377204" y="245807"/>
                </a:cubicBezTo>
                <a:cubicBezTo>
                  <a:pt x="1335960" y="247020"/>
                  <a:pt x="1294716" y="248233"/>
                  <a:pt x="1253472" y="249446"/>
                </a:cubicBezTo>
                <a:cubicBezTo>
                  <a:pt x="1212228" y="250659"/>
                  <a:pt x="1172047" y="255347"/>
                  <a:pt x="1130803" y="256560"/>
                </a:cubicBezTo>
                <a:cubicBezTo>
                  <a:pt x="1090622" y="261248"/>
                  <a:pt x="1050441" y="265936"/>
                  <a:pt x="1010259" y="270624"/>
                </a:cubicBezTo>
                <a:cubicBezTo>
                  <a:pt x="966619" y="276370"/>
                  <a:pt x="926437" y="281058"/>
                  <a:pt x="886256" y="285746"/>
                </a:cubicBezTo>
                <a:cubicBezTo>
                  <a:pt x="847138" y="293909"/>
                  <a:pt x="803497" y="299655"/>
                  <a:pt x="764378" y="307818"/>
                </a:cubicBezTo>
                <a:cubicBezTo>
                  <a:pt x="743621" y="314166"/>
                  <a:pt x="725260" y="315981"/>
                  <a:pt x="704502" y="322329"/>
                </a:cubicBezTo>
                <a:cubicBezTo>
                  <a:pt x="687204" y="327619"/>
                  <a:pt x="665383" y="330492"/>
                  <a:pt x="644626" y="336839"/>
                </a:cubicBezTo>
                <a:cubicBezTo>
                  <a:pt x="644626" y="336839"/>
                  <a:pt x="644626" y="336839"/>
                  <a:pt x="584749" y="351350"/>
                </a:cubicBezTo>
                <a:cubicBezTo>
                  <a:pt x="584749" y="351350"/>
                  <a:pt x="584749" y="351350"/>
                  <a:pt x="525936" y="369336"/>
                </a:cubicBezTo>
                <a:cubicBezTo>
                  <a:pt x="505178" y="375684"/>
                  <a:pt x="487880" y="380974"/>
                  <a:pt x="468184" y="390797"/>
                </a:cubicBezTo>
                <a:cubicBezTo>
                  <a:pt x="447427" y="397144"/>
                  <a:pt x="430129" y="402434"/>
                  <a:pt x="410433" y="412257"/>
                </a:cubicBezTo>
                <a:cubicBezTo>
                  <a:pt x="393135" y="417547"/>
                  <a:pt x="372378" y="423895"/>
                  <a:pt x="352683" y="433718"/>
                </a:cubicBezTo>
                <a:cubicBezTo>
                  <a:pt x="352683" y="433718"/>
                  <a:pt x="352683" y="433718"/>
                  <a:pt x="297057" y="462128"/>
                </a:cubicBezTo>
                <a:cubicBezTo>
                  <a:pt x="261126" y="480716"/>
                  <a:pt x="225196" y="499303"/>
                  <a:pt x="190328" y="521366"/>
                </a:cubicBezTo>
                <a:cubicBezTo>
                  <a:pt x="190328" y="521366"/>
                  <a:pt x="190328" y="521366"/>
                  <a:pt x="164776" y="536780"/>
                </a:cubicBezTo>
                <a:cubicBezTo>
                  <a:pt x="164776" y="536780"/>
                  <a:pt x="164776" y="536780"/>
                  <a:pt x="140287" y="555668"/>
                </a:cubicBezTo>
                <a:cubicBezTo>
                  <a:pt x="121654" y="568966"/>
                  <a:pt x="105419" y="577731"/>
                  <a:pt x="91309" y="593445"/>
                </a:cubicBezTo>
                <a:cubicBezTo>
                  <a:pt x="76136" y="605685"/>
                  <a:pt x="57503" y="618983"/>
                  <a:pt x="43393" y="634697"/>
                </a:cubicBezTo>
                <a:cubicBezTo>
                  <a:pt x="43393" y="634697"/>
                  <a:pt x="43393" y="634697"/>
                  <a:pt x="0" y="678366"/>
                </a:cubicBezTo>
                <a:cubicBezTo>
                  <a:pt x="0" y="678366"/>
                  <a:pt x="0" y="678366"/>
                  <a:pt x="42331" y="631223"/>
                </a:cubicBezTo>
                <a:cubicBezTo>
                  <a:pt x="56441" y="615508"/>
                  <a:pt x="71613" y="603268"/>
                  <a:pt x="85724" y="587554"/>
                </a:cubicBezTo>
                <a:cubicBezTo>
                  <a:pt x="100897" y="575314"/>
                  <a:pt x="119529" y="562016"/>
                  <a:pt x="134702" y="549776"/>
                </a:cubicBezTo>
                <a:cubicBezTo>
                  <a:pt x="134702" y="549776"/>
                  <a:pt x="134702" y="549776"/>
                  <a:pt x="159191" y="530888"/>
                </a:cubicBezTo>
                <a:cubicBezTo>
                  <a:pt x="159191" y="530888"/>
                  <a:pt x="159191" y="530888"/>
                  <a:pt x="183680" y="511999"/>
                </a:cubicBezTo>
                <a:cubicBezTo>
                  <a:pt x="217485" y="486462"/>
                  <a:pt x="253416" y="467874"/>
                  <a:pt x="288284" y="445812"/>
                </a:cubicBezTo>
                <a:cubicBezTo>
                  <a:pt x="288284" y="445812"/>
                  <a:pt x="288284" y="445812"/>
                  <a:pt x="343910" y="417401"/>
                </a:cubicBezTo>
                <a:cubicBezTo>
                  <a:pt x="363605" y="407578"/>
                  <a:pt x="383300" y="397756"/>
                  <a:pt x="404058" y="391408"/>
                </a:cubicBezTo>
                <a:cubicBezTo>
                  <a:pt x="420293" y="382643"/>
                  <a:pt x="439988" y="372820"/>
                  <a:pt x="460746" y="366472"/>
                </a:cubicBezTo>
                <a:cubicBezTo>
                  <a:pt x="476981" y="357707"/>
                  <a:pt x="497739" y="351359"/>
                  <a:pt x="518497" y="345012"/>
                </a:cubicBezTo>
                <a:cubicBezTo>
                  <a:pt x="518497" y="345012"/>
                  <a:pt x="518497" y="345012"/>
                  <a:pt x="576248" y="323551"/>
                </a:cubicBezTo>
                <a:cubicBezTo>
                  <a:pt x="576248" y="323551"/>
                  <a:pt x="576248" y="323551"/>
                  <a:pt x="635062" y="305565"/>
                </a:cubicBezTo>
                <a:cubicBezTo>
                  <a:pt x="655819" y="299217"/>
                  <a:pt x="676577" y="292869"/>
                  <a:pt x="697335" y="286522"/>
                </a:cubicBezTo>
                <a:cubicBezTo>
                  <a:pt x="714633" y="281232"/>
                  <a:pt x="735391" y="274884"/>
                  <a:pt x="757211" y="272011"/>
                </a:cubicBezTo>
                <a:cubicBezTo>
                  <a:pt x="795267" y="260373"/>
                  <a:pt x="837845" y="251152"/>
                  <a:pt x="876964" y="242989"/>
                </a:cubicBezTo>
                <a:cubicBezTo>
                  <a:pt x="920605" y="237243"/>
                  <a:pt x="959723" y="229080"/>
                  <a:pt x="1002302" y="219859"/>
                </a:cubicBezTo>
                <a:cubicBezTo>
                  <a:pt x="1042483" y="215172"/>
                  <a:pt x="1082664" y="210484"/>
                  <a:pt x="1126305" y="204738"/>
                </a:cubicBezTo>
                <a:cubicBezTo>
                  <a:pt x="1166486" y="200050"/>
                  <a:pt x="1206667" y="195362"/>
                  <a:pt x="1250308" y="189616"/>
                </a:cubicBezTo>
                <a:cubicBezTo>
                  <a:pt x="1290489" y="184928"/>
                  <a:pt x="1331733" y="183715"/>
                  <a:pt x="1371915" y="179027"/>
                </a:cubicBezTo>
                <a:cubicBezTo>
                  <a:pt x="1416618" y="176755"/>
                  <a:pt x="1457862" y="175542"/>
                  <a:pt x="1498043" y="170854"/>
                </a:cubicBezTo>
                <a:cubicBezTo>
                  <a:pt x="1539287" y="169641"/>
                  <a:pt x="1580531" y="168428"/>
                  <a:pt x="1622837" y="170690"/>
                </a:cubicBezTo>
                <a:cubicBezTo>
                  <a:pt x="1664081" y="169477"/>
                  <a:pt x="1705325" y="168264"/>
                  <a:pt x="1747632" y="170526"/>
                </a:cubicBezTo>
                <a:cubicBezTo>
                  <a:pt x="1788876" y="169313"/>
                  <a:pt x="1831182" y="171575"/>
                  <a:pt x="1873489" y="173836"/>
                </a:cubicBezTo>
                <a:cubicBezTo>
                  <a:pt x="1873489" y="173836"/>
                  <a:pt x="1873489" y="173836"/>
                  <a:pt x="1868966" y="171419"/>
                </a:cubicBezTo>
                <a:cubicBezTo>
                  <a:pt x="1868966" y="171419"/>
                  <a:pt x="1868966" y="171419"/>
                  <a:pt x="2110845" y="158249"/>
                </a:cubicBezTo>
                <a:cubicBezTo>
                  <a:pt x="2110845" y="158249"/>
                  <a:pt x="2110845" y="158249"/>
                  <a:pt x="2231388" y="144185"/>
                </a:cubicBezTo>
                <a:cubicBezTo>
                  <a:pt x="2272632" y="142972"/>
                  <a:pt x="2312813" y="138284"/>
                  <a:pt x="2352995" y="133596"/>
                </a:cubicBezTo>
                <a:cubicBezTo>
                  <a:pt x="2352995" y="133596"/>
                  <a:pt x="2352995" y="133596"/>
                  <a:pt x="2471413" y="112582"/>
                </a:cubicBezTo>
                <a:cubicBezTo>
                  <a:pt x="2511594" y="107894"/>
                  <a:pt x="2551775" y="103206"/>
                  <a:pt x="2590894" y="95044"/>
                </a:cubicBezTo>
                <a:cubicBezTo>
                  <a:pt x="2590894" y="95044"/>
                  <a:pt x="2590894" y="95044"/>
                  <a:pt x="2708250" y="70555"/>
                </a:cubicBezTo>
                <a:cubicBezTo>
                  <a:pt x="2730070" y="67682"/>
                  <a:pt x="2747368" y="62392"/>
                  <a:pt x="2768126" y="56044"/>
                </a:cubicBezTo>
                <a:cubicBezTo>
                  <a:pt x="2768126" y="56044"/>
                  <a:pt x="2768126" y="56044"/>
                  <a:pt x="2824543" y="42591"/>
                </a:cubicBezTo>
                <a:cubicBezTo>
                  <a:pt x="2862599" y="30953"/>
                  <a:pt x="2901717" y="22791"/>
                  <a:pt x="2939773" y="11153"/>
                </a:cubicBezTo>
                <a:lnTo>
                  <a:pt x="29726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D" sz="140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31687" y="2714419"/>
            <a:ext cx="2954108" cy="1079847"/>
          </a:xfrm>
          <a:custGeom>
            <a:avLst/>
            <a:gdLst>
              <a:gd name="connsiteX0" fmla="*/ 2215581 w 2215581"/>
              <a:gd name="connsiteY0" fmla="*/ 0 h 809885"/>
              <a:gd name="connsiteX1" fmla="*/ 2187755 w 2215581"/>
              <a:gd name="connsiteY1" fmla="*/ 20922 h 809885"/>
              <a:gd name="connsiteX2" fmla="*/ 2166887 w 2215581"/>
              <a:gd name="connsiteY2" fmla="*/ 32545 h 809885"/>
              <a:gd name="connsiteX3" fmla="*/ 2146018 w 2215581"/>
              <a:gd name="connsiteY3" fmla="*/ 46493 h 809885"/>
              <a:gd name="connsiteX4" fmla="*/ 2120511 w 2215581"/>
              <a:gd name="connsiteY4" fmla="*/ 60440 h 809885"/>
              <a:gd name="connsiteX5" fmla="*/ 2092686 w 2215581"/>
              <a:gd name="connsiteY5" fmla="*/ 74388 h 809885"/>
              <a:gd name="connsiteX6" fmla="*/ 2027760 w 2215581"/>
              <a:gd name="connsiteY6" fmla="*/ 104608 h 809885"/>
              <a:gd name="connsiteX7" fmla="*/ 1865447 w 2215581"/>
              <a:gd name="connsiteY7" fmla="*/ 155749 h 809885"/>
              <a:gd name="connsiteX8" fmla="*/ 1663714 w 2215581"/>
              <a:gd name="connsiteY8" fmla="*/ 178995 h 809885"/>
              <a:gd name="connsiteX9" fmla="*/ 1438793 w 2215581"/>
              <a:gd name="connsiteY9" fmla="*/ 165048 h 809885"/>
              <a:gd name="connsiteX10" fmla="*/ 1322855 w 2215581"/>
              <a:gd name="connsiteY10" fmla="*/ 151100 h 809885"/>
              <a:gd name="connsiteX11" fmla="*/ 1202279 w 2215581"/>
              <a:gd name="connsiteY11" fmla="*/ 139477 h 809885"/>
              <a:gd name="connsiteX12" fmla="*/ 1141991 w 2215581"/>
              <a:gd name="connsiteY12" fmla="*/ 137152 h 809885"/>
              <a:gd name="connsiteX13" fmla="*/ 1081703 w 2215581"/>
              <a:gd name="connsiteY13" fmla="*/ 134828 h 809885"/>
              <a:gd name="connsiteX14" fmla="*/ 1019096 w 2215581"/>
              <a:gd name="connsiteY14" fmla="*/ 134828 h 809885"/>
              <a:gd name="connsiteX15" fmla="*/ 958808 w 2215581"/>
              <a:gd name="connsiteY15" fmla="*/ 137152 h 809885"/>
              <a:gd name="connsiteX16" fmla="*/ 726932 w 2215581"/>
              <a:gd name="connsiteY16" fmla="*/ 183644 h 809885"/>
              <a:gd name="connsiteX17" fmla="*/ 629543 w 2215581"/>
              <a:gd name="connsiteY17" fmla="*/ 239435 h 809885"/>
              <a:gd name="connsiteX18" fmla="*/ 550705 w 2215581"/>
              <a:gd name="connsiteY18" fmla="*/ 316147 h 809885"/>
              <a:gd name="connsiteX19" fmla="*/ 511286 w 2215581"/>
              <a:gd name="connsiteY19" fmla="*/ 357990 h 809885"/>
              <a:gd name="connsiteX20" fmla="*/ 492736 w 2215581"/>
              <a:gd name="connsiteY20" fmla="*/ 381236 h 809885"/>
              <a:gd name="connsiteX21" fmla="*/ 474186 w 2215581"/>
              <a:gd name="connsiteY21" fmla="*/ 402158 h 809885"/>
              <a:gd name="connsiteX22" fmla="*/ 397666 w 2215581"/>
              <a:gd name="connsiteY22" fmla="*/ 483519 h 809885"/>
              <a:gd name="connsiteX23" fmla="*/ 360566 w 2215581"/>
              <a:gd name="connsiteY23" fmla="*/ 520713 h 809885"/>
              <a:gd name="connsiteX24" fmla="*/ 323466 w 2215581"/>
              <a:gd name="connsiteY24" fmla="*/ 557906 h 809885"/>
              <a:gd name="connsiteX25" fmla="*/ 288684 w 2215581"/>
              <a:gd name="connsiteY25" fmla="*/ 592775 h 809885"/>
              <a:gd name="connsiteX26" fmla="*/ 279409 w 2215581"/>
              <a:gd name="connsiteY26" fmla="*/ 602074 h 809885"/>
              <a:gd name="connsiteX27" fmla="*/ 270134 w 2215581"/>
              <a:gd name="connsiteY27" fmla="*/ 609048 h 809885"/>
              <a:gd name="connsiteX28" fmla="*/ 251584 w 2215581"/>
              <a:gd name="connsiteY28" fmla="*/ 625320 h 809885"/>
              <a:gd name="connsiteX29" fmla="*/ 184340 w 2215581"/>
              <a:gd name="connsiteY29" fmla="*/ 685760 h 809885"/>
              <a:gd name="connsiteX30" fmla="*/ 119414 w 2215581"/>
              <a:gd name="connsiteY30" fmla="*/ 736901 h 809885"/>
              <a:gd name="connsiteX31" fmla="*/ 89270 w 2215581"/>
              <a:gd name="connsiteY31" fmla="*/ 760147 h 809885"/>
              <a:gd name="connsiteX32" fmla="*/ 61445 w 2215581"/>
              <a:gd name="connsiteY32" fmla="*/ 781069 h 809885"/>
              <a:gd name="connsiteX33" fmla="*/ 21205 w 2215581"/>
              <a:gd name="connsiteY33" fmla="*/ 809885 h 809885"/>
              <a:gd name="connsiteX34" fmla="*/ 18624 w 2215581"/>
              <a:gd name="connsiteY34" fmla="*/ 775582 h 809885"/>
              <a:gd name="connsiteX35" fmla="*/ 351 w 2215581"/>
              <a:gd name="connsiteY35" fmla="*/ 696698 h 809885"/>
              <a:gd name="connsiteX36" fmla="*/ 0 w 2215581"/>
              <a:gd name="connsiteY36" fmla="*/ 695831 h 809885"/>
              <a:gd name="connsiteX37" fmla="*/ 1157 w 2215581"/>
              <a:gd name="connsiteY37" fmla="*/ 695058 h 809885"/>
              <a:gd name="connsiteX38" fmla="*/ 28982 w 2215581"/>
              <a:gd name="connsiteY38" fmla="*/ 676461 h 809885"/>
              <a:gd name="connsiteX39" fmla="*/ 59126 w 2215581"/>
              <a:gd name="connsiteY39" fmla="*/ 655540 h 809885"/>
              <a:gd name="connsiteX40" fmla="*/ 121733 w 2215581"/>
              <a:gd name="connsiteY40" fmla="*/ 609048 h 809885"/>
              <a:gd name="connsiteX41" fmla="*/ 191296 w 2215581"/>
              <a:gd name="connsiteY41" fmla="*/ 553257 h 809885"/>
              <a:gd name="connsiteX42" fmla="*/ 209846 w 2215581"/>
              <a:gd name="connsiteY42" fmla="*/ 539309 h 809885"/>
              <a:gd name="connsiteX43" fmla="*/ 216803 w 2215581"/>
              <a:gd name="connsiteY43" fmla="*/ 532336 h 809885"/>
              <a:gd name="connsiteX44" fmla="*/ 226078 w 2215581"/>
              <a:gd name="connsiteY44" fmla="*/ 523037 h 809885"/>
              <a:gd name="connsiteX45" fmla="*/ 263178 w 2215581"/>
              <a:gd name="connsiteY45" fmla="*/ 490493 h 809885"/>
              <a:gd name="connsiteX46" fmla="*/ 300278 w 2215581"/>
              <a:gd name="connsiteY46" fmla="*/ 457948 h 809885"/>
              <a:gd name="connsiteX47" fmla="*/ 337378 w 2215581"/>
              <a:gd name="connsiteY47" fmla="*/ 423079 h 809885"/>
              <a:gd name="connsiteX48" fmla="*/ 413898 w 2215581"/>
              <a:gd name="connsiteY48" fmla="*/ 346367 h 809885"/>
              <a:gd name="connsiteX49" fmla="*/ 434767 w 2215581"/>
              <a:gd name="connsiteY49" fmla="*/ 325445 h 809885"/>
              <a:gd name="connsiteX50" fmla="*/ 453317 w 2215581"/>
              <a:gd name="connsiteY50" fmla="*/ 306849 h 809885"/>
              <a:gd name="connsiteX51" fmla="*/ 495055 w 2215581"/>
              <a:gd name="connsiteY51" fmla="*/ 262681 h 809885"/>
              <a:gd name="connsiteX52" fmla="*/ 587805 w 2215581"/>
              <a:gd name="connsiteY52" fmla="*/ 181320 h 809885"/>
              <a:gd name="connsiteX53" fmla="*/ 703744 w 2215581"/>
              <a:gd name="connsiteY53" fmla="*/ 120880 h 809885"/>
              <a:gd name="connsiteX54" fmla="*/ 956490 w 2215581"/>
              <a:gd name="connsiteY54" fmla="*/ 81362 h 809885"/>
              <a:gd name="connsiteX55" fmla="*/ 1019096 w 2215581"/>
              <a:gd name="connsiteY55" fmla="*/ 81362 h 809885"/>
              <a:gd name="connsiteX56" fmla="*/ 1081703 w 2215581"/>
              <a:gd name="connsiteY56" fmla="*/ 83686 h 809885"/>
              <a:gd name="connsiteX57" fmla="*/ 1144310 w 2215581"/>
              <a:gd name="connsiteY57" fmla="*/ 88335 h 809885"/>
              <a:gd name="connsiteX58" fmla="*/ 1206917 w 2215581"/>
              <a:gd name="connsiteY58" fmla="*/ 95309 h 809885"/>
              <a:gd name="connsiteX59" fmla="*/ 1327492 w 2215581"/>
              <a:gd name="connsiteY59" fmla="*/ 111582 h 809885"/>
              <a:gd name="connsiteX60" fmla="*/ 1443431 w 2215581"/>
              <a:gd name="connsiteY60" fmla="*/ 130178 h 809885"/>
              <a:gd name="connsiteX61" fmla="*/ 1663714 w 2215581"/>
              <a:gd name="connsiteY61" fmla="*/ 153425 h 809885"/>
              <a:gd name="connsiteX62" fmla="*/ 1860809 w 2215581"/>
              <a:gd name="connsiteY62" fmla="*/ 139477 h 809885"/>
              <a:gd name="connsiteX63" fmla="*/ 2023123 w 2215581"/>
              <a:gd name="connsiteY63" fmla="*/ 95309 h 809885"/>
              <a:gd name="connsiteX64" fmla="*/ 2088048 w 2215581"/>
              <a:gd name="connsiteY64" fmla="*/ 67414 h 809885"/>
              <a:gd name="connsiteX65" fmla="*/ 2118192 w 2215581"/>
              <a:gd name="connsiteY65" fmla="*/ 53466 h 809885"/>
              <a:gd name="connsiteX66" fmla="*/ 2143699 w 2215581"/>
              <a:gd name="connsiteY66" fmla="*/ 41843 h 809885"/>
              <a:gd name="connsiteX67" fmla="*/ 2166887 w 2215581"/>
              <a:gd name="connsiteY67" fmla="*/ 30220 h 809885"/>
              <a:gd name="connsiteX68" fmla="*/ 2185437 w 2215581"/>
              <a:gd name="connsiteY68" fmla="*/ 18597 h 809885"/>
              <a:gd name="connsiteX69" fmla="*/ 2215581 w 2215581"/>
              <a:gd name="connsiteY69" fmla="*/ 0 h 8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15581" h="809885">
                <a:moveTo>
                  <a:pt x="2215581" y="0"/>
                </a:moveTo>
                <a:cubicBezTo>
                  <a:pt x="2208624" y="6974"/>
                  <a:pt x="2199349" y="13948"/>
                  <a:pt x="2187755" y="20922"/>
                </a:cubicBezTo>
                <a:cubicBezTo>
                  <a:pt x="2180799" y="25571"/>
                  <a:pt x="2173843" y="27896"/>
                  <a:pt x="2166887" y="32545"/>
                </a:cubicBezTo>
                <a:cubicBezTo>
                  <a:pt x="2159930" y="37194"/>
                  <a:pt x="2152974" y="41843"/>
                  <a:pt x="2146018" y="46493"/>
                </a:cubicBezTo>
                <a:cubicBezTo>
                  <a:pt x="2136743" y="51142"/>
                  <a:pt x="2129786" y="55791"/>
                  <a:pt x="2120511" y="60440"/>
                </a:cubicBezTo>
                <a:cubicBezTo>
                  <a:pt x="2111236" y="65089"/>
                  <a:pt x="2101961" y="69739"/>
                  <a:pt x="2092686" y="74388"/>
                </a:cubicBezTo>
                <a:cubicBezTo>
                  <a:pt x="2071817" y="83686"/>
                  <a:pt x="2050948" y="95309"/>
                  <a:pt x="2027760" y="104608"/>
                </a:cubicBezTo>
                <a:cubicBezTo>
                  <a:pt x="1981385" y="123205"/>
                  <a:pt x="1925735" y="144126"/>
                  <a:pt x="1865447" y="155749"/>
                </a:cubicBezTo>
                <a:cubicBezTo>
                  <a:pt x="1805159" y="169697"/>
                  <a:pt x="1735596" y="178995"/>
                  <a:pt x="1663714" y="178995"/>
                </a:cubicBezTo>
                <a:cubicBezTo>
                  <a:pt x="1591832" y="181320"/>
                  <a:pt x="1517631" y="174346"/>
                  <a:pt x="1438793" y="165048"/>
                </a:cubicBezTo>
                <a:cubicBezTo>
                  <a:pt x="1399374" y="160398"/>
                  <a:pt x="1362274" y="155749"/>
                  <a:pt x="1322855" y="151100"/>
                </a:cubicBezTo>
                <a:cubicBezTo>
                  <a:pt x="1283436" y="146451"/>
                  <a:pt x="1241698" y="144126"/>
                  <a:pt x="1202279" y="139477"/>
                </a:cubicBezTo>
                <a:cubicBezTo>
                  <a:pt x="1181410" y="139477"/>
                  <a:pt x="1162860" y="137152"/>
                  <a:pt x="1141991" y="137152"/>
                </a:cubicBezTo>
                <a:cubicBezTo>
                  <a:pt x="1121122" y="134828"/>
                  <a:pt x="1100253" y="134828"/>
                  <a:pt x="1081703" y="134828"/>
                </a:cubicBezTo>
                <a:cubicBezTo>
                  <a:pt x="1060834" y="134828"/>
                  <a:pt x="1039965" y="134828"/>
                  <a:pt x="1019096" y="134828"/>
                </a:cubicBezTo>
                <a:cubicBezTo>
                  <a:pt x="958808" y="137152"/>
                  <a:pt x="958808" y="137152"/>
                  <a:pt x="958808" y="137152"/>
                </a:cubicBezTo>
                <a:cubicBezTo>
                  <a:pt x="877651" y="141801"/>
                  <a:pt x="798813" y="153425"/>
                  <a:pt x="726932" y="183644"/>
                </a:cubicBezTo>
                <a:cubicBezTo>
                  <a:pt x="692150" y="197592"/>
                  <a:pt x="659687" y="216189"/>
                  <a:pt x="629543" y="239435"/>
                </a:cubicBezTo>
                <a:cubicBezTo>
                  <a:pt x="601718" y="262681"/>
                  <a:pt x="573893" y="288252"/>
                  <a:pt x="550705" y="316147"/>
                </a:cubicBezTo>
                <a:cubicBezTo>
                  <a:pt x="536793" y="330095"/>
                  <a:pt x="525199" y="344042"/>
                  <a:pt x="511286" y="357990"/>
                </a:cubicBezTo>
                <a:cubicBezTo>
                  <a:pt x="506649" y="364964"/>
                  <a:pt x="499692" y="374262"/>
                  <a:pt x="492736" y="381236"/>
                </a:cubicBezTo>
                <a:cubicBezTo>
                  <a:pt x="488098" y="388210"/>
                  <a:pt x="481142" y="395184"/>
                  <a:pt x="474186" y="402158"/>
                </a:cubicBezTo>
                <a:cubicBezTo>
                  <a:pt x="448679" y="430053"/>
                  <a:pt x="423173" y="455624"/>
                  <a:pt x="397666" y="483519"/>
                </a:cubicBezTo>
                <a:cubicBezTo>
                  <a:pt x="386073" y="497466"/>
                  <a:pt x="374479" y="509090"/>
                  <a:pt x="360566" y="520713"/>
                </a:cubicBezTo>
                <a:cubicBezTo>
                  <a:pt x="348972" y="534660"/>
                  <a:pt x="335060" y="546283"/>
                  <a:pt x="323466" y="557906"/>
                </a:cubicBezTo>
                <a:cubicBezTo>
                  <a:pt x="311872" y="569529"/>
                  <a:pt x="300278" y="581152"/>
                  <a:pt x="288684" y="592775"/>
                </a:cubicBezTo>
                <a:cubicBezTo>
                  <a:pt x="279409" y="602074"/>
                  <a:pt x="279409" y="602074"/>
                  <a:pt x="279409" y="602074"/>
                </a:cubicBezTo>
                <a:cubicBezTo>
                  <a:pt x="270134" y="609048"/>
                  <a:pt x="270134" y="609048"/>
                  <a:pt x="270134" y="609048"/>
                </a:cubicBezTo>
                <a:cubicBezTo>
                  <a:pt x="263178" y="613697"/>
                  <a:pt x="258540" y="620671"/>
                  <a:pt x="251584" y="625320"/>
                </a:cubicBezTo>
                <a:cubicBezTo>
                  <a:pt x="228396" y="646241"/>
                  <a:pt x="205209" y="664838"/>
                  <a:pt x="184340" y="685760"/>
                </a:cubicBezTo>
                <a:cubicBezTo>
                  <a:pt x="161152" y="702032"/>
                  <a:pt x="140283" y="720629"/>
                  <a:pt x="119414" y="736901"/>
                </a:cubicBezTo>
                <a:cubicBezTo>
                  <a:pt x="110139" y="743875"/>
                  <a:pt x="100864" y="753173"/>
                  <a:pt x="89270" y="760147"/>
                </a:cubicBezTo>
                <a:cubicBezTo>
                  <a:pt x="79995" y="767121"/>
                  <a:pt x="70720" y="774095"/>
                  <a:pt x="61445" y="781069"/>
                </a:cubicBezTo>
                <a:lnTo>
                  <a:pt x="21205" y="809885"/>
                </a:lnTo>
                <a:lnTo>
                  <a:pt x="18624" y="775582"/>
                </a:lnTo>
                <a:cubicBezTo>
                  <a:pt x="14447" y="748226"/>
                  <a:pt x="8286" y="721837"/>
                  <a:pt x="351" y="696698"/>
                </a:cubicBezTo>
                <a:lnTo>
                  <a:pt x="0" y="695831"/>
                </a:lnTo>
                <a:lnTo>
                  <a:pt x="1157" y="695058"/>
                </a:lnTo>
                <a:cubicBezTo>
                  <a:pt x="10432" y="688084"/>
                  <a:pt x="19707" y="683435"/>
                  <a:pt x="28982" y="676461"/>
                </a:cubicBezTo>
                <a:cubicBezTo>
                  <a:pt x="40576" y="669487"/>
                  <a:pt x="49851" y="662514"/>
                  <a:pt x="59126" y="655540"/>
                </a:cubicBezTo>
                <a:cubicBezTo>
                  <a:pt x="79995" y="639268"/>
                  <a:pt x="100864" y="625320"/>
                  <a:pt x="121733" y="609048"/>
                </a:cubicBezTo>
                <a:cubicBezTo>
                  <a:pt x="144921" y="590451"/>
                  <a:pt x="168108" y="571854"/>
                  <a:pt x="191296" y="553257"/>
                </a:cubicBezTo>
                <a:cubicBezTo>
                  <a:pt x="195934" y="548608"/>
                  <a:pt x="202890" y="543959"/>
                  <a:pt x="209846" y="539309"/>
                </a:cubicBezTo>
                <a:cubicBezTo>
                  <a:pt x="216803" y="532336"/>
                  <a:pt x="216803" y="532336"/>
                  <a:pt x="216803" y="532336"/>
                </a:cubicBezTo>
                <a:cubicBezTo>
                  <a:pt x="226078" y="523037"/>
                  <a:pt x="226078" y="523037"/>
                  <a:pt x="226078" y="523037"/>
                </a:cubicBezTo>
                <a:cubicBezTo>
                  <a:pt x="237671" y="513739"/>
                  <a:pt x="251584" y="502116"/>
                  <a:pt x="263178" y="490493"/>
                </a:cubicBezTo>
                <a:cubicBezTo>
                  <a:pt x="274772" y="481194"/>
                  <a:pt x="288684" y="469571"/>
                  <a:pt x="300278" y="457948"/>
                </a:cubicBezTo>
                <a:cubicBezTo>
                  <a:pt x="314191" y="446325"/>
                  <a:pt x="325785" y="434702"/>
                  <a:pt x="337378" y="423079"/>
                </a:cubicBezTo>
                <a:cubicBezTo>
                  <a:pt x="362885" y="397508"/>
                  <a:pt x="388391" y="371938"/>
                  <a:pt x="413898" y="346367"/>
                </a:cubicBezTo>
                <a:cubicBezTo>
                  <a:pt x="420854" y="339393"/>
                  <a:pt x="427810" y="332419"/>
                  <a:pt x="434767" y="325445"/>
                </a:cubicBezTo>
                <a:cubicBezTo>
                  <a:pt x="441723" y="320796"/>
                  <a:pt x="446361" y="313822"/>
                  <a:pt x="453317" y="306849"/>
                </a:cubicBezTo>
                <a:cubicBezTo>
                  <a:pt x="467230" y="292901"/>
                  <a:pt x="481142" y="276629"/>
                  <a:pt x="495055" y="262681"/>
                </a:cubicBezTo>
                <a:cubicBezTo>
                  <a:pt x="522880" y="234786"/>
                  <a:pt x="553024" y="206890"/>
                  <a:pt x="587805" y="181320"/>
                </a:cubicBezTo>
                <a:cubicBezTo>
                  <a:pt x="622587" y="155749"/>
                  <a:pt x="662006" y="137152"/>
                  <a:pt x="703744" y="120880"/>
                </a:cubicBezTo>
                <a:cubicBezTo>
                  <a:pt x="784901" y="92985"/>
                  <a:pt x="873014" y="83686"/>
                  <a:pt x="956490" y="81362"/>
                </a:cubicBezTo>
                <a:cubicBezTo>
                  <a:pt x="1019096" y="81362"/>
                  <a:pt x="1019096" y="81362"/>
                  <a:pt x="1019096" y="81362"/>
                </a:cubicBezTo>
                <a:cubicBezTo>
                  <a:pt x="1039965" y="81362"/>
                  <a:pt x="1060834" y="83686"/>
                  <a:pt x="1081703" y="83686"/>
                </a:cubicBezTo>
                <a:cubicBezTo>
                  <a:pt x="1102572" y="83686"/>
                  <a:pt x="1123441" y="86011"/>
                  <a:pt x="1144310" y="88335"/>
                </a:cubicBezTo>
                <a:cubicBezTo>
                  <a:pt x="1165179" y="90660"/>
                  <a:pt x="1186048" y="92985"/>
                  <a:pt x="1206917" y="95309"/>
                </a:cubicBezTo>
                <a:cubicBezTo>
                  <a:pt x="1246336" y="99959"/>
                  <a:pt x="1288073" y="104608"/>
                  <a:pt x="1327492" y="111582"/>
                </a:cubicBezTo>
                <a:cubicBezTo>
                  <a:pt x="1366912" y="118555"/>
                  <a:pt x="1406331" y="125529"/>
                  <a:pt x="1443431" y="130178"/>
                </a:cubicBezTo>
                <a:cubicBezTo>
                  <a:pt x="1519950" y="144126"/>
                  <a:pt x="1594151" y="151100"/>
                  <a:pt x="1663714" y="153425"/>
                </a:cubicBezTo>
                <a:cubicBezTo>
                  <a:pt x="1735596" y="155749"/>
                  <a:pt x="1800521" y="148775"/>
                  <a:pt x="1860809" y="139477"/>
                </a:cubicBezTo>
                <a:cubicBezTo>
                  <a:pt x="1923416" y="127854"/>
                  <a:pt x="1976748" y="111582"/>
                  <a:pt x="2023123" y="95309"/>
                </a:cubicBezTo>
                <a:cubicBezTo>
                  <a:pt x="2048629" y="86011"/>
                  <a:pt x="2069498" y="76712"/>
                  <a:pt x="2088048" y="67414"/>
                </a:cubicBezTo>
                <a:cubicBezTo>
                  <a:pt x="2099642" y="65089"/>
                  <a:pt x="2108917" y="58116"/>
                  <a:pt x="2118192" y="53466"/>
                </a:cubicBezTo>
                <a:cubicBezTo>
                  <a:pt x="2127467" y="48817"/>
                  <a:pt x="2134424" y="46493"/>
                  <a:pt x="2143699" y="41843"/>
                </a:cubicBezTo>
                <a:cubicBezTo>
                  <a:pt x="2150655" y="37194"/>
                  <a:pt x="2157611" y="32545"/>
                  <a:pt x="2166887" y="30220"/>
                </a:cubicBezTo>
                <a:cubicBezTo>
                  <a:pt x="2173843" y="25571"/>
                  <a:pt x="2178480" y="20922"/>
                  <a:pt x="2185437" y="18597"/>
                </a:cubicBezTo>
                <a:cubicBezTo>
                  <a:pt x="2197031" y="11623"/>
                  <a:pt x="2208624" y="4650"/>
                  <a:pt x="2215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D" sz="140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 rot="2552007">
            <a:off x="4721265" y="2970793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基础技术</a:t>
            </a:r>
            <a:endParaRPr lang="id-ID" sz="1400" b="1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 rot="1359357">
            <a:off x="3051714" y="1937380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 rot="20712158">
            <a:off x="2777026" y="3457555"/>
            <a:ext cx="47160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CSS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2" name="Freeform 7"/>
          <p:cNvSpPr/>
          <p:nvPr/>
        </p:nvSpPr>
        <p:spPr bwMode="auto">
          <a:xfrm rot="21177278">
            <a:off x="1091706" y="3004619"/>
            <a:ext cx="2526183" cy="584336"/>
          </a:xfrm>
          <a:custGeom>
            <a:avLst/>
            <a:gdLst>
              <a:gd name="T0" fmla="*/ 599 w 599"/>
              <a:gd name="T1" fmla="*/ 1 h 138"/>
              <a:gd name="T2" fmla="*/ 599 w 599"/>
              <a:gd name="T3" fmla="*/ 4 h 138"/>
              <a:gd name="T4" fmla="*/ 598 w 599"/>
              <a:gd name="T5" fmla="*/ 10 h 138"/>
              <a:gd name="T6" fmla="*/ 591 w 599"/>
              <a:gd name="T7" fmla="*/ 34 h 138"/>
              <a:gd name="T8" fmla="*/ 574 w 599"/>
              <a:gd name="T9" fmla="*/ 65 h 138"/>
              <a:gd name="T10" fmla="*/ 540 w 599"/>
              <a:gd name="T11" fmla="*/ 97 h 138"/>
              <a:gd name="T12" fmla="*/ 493 w 599"/>
              <a:gd name="T13" fmla="*/ 121 h 138"/>
              <a:gd name="T14" fmla="*/ 437 w 599"/>
              <a:gd name="T15" fmla="*/ 134 h 138"/>
              <a:gd name="T16" fmla="*/ 407 w 599"/>
              <a:gd name="T17" fmla="*/ 137 h 138"/>
              <a:gd name="T18" fmla="*/ 377 w 599"/>
              <a:gd name="T19" fmla="*/ 138 h 138"/>
              <a:gd name="T20" fmla="*/ 346 w 599"/>
              <a:gd name="T21" fmla="*/ 137 h 138"/>
              <a:gd name="T22" fmla="*/ 316 w 599"/>
              <a:gd name="T23" fmla="*/ 135 h 138"/>
              <a:gd name="T24" fmla="*/ 285 w 599"/>
              <a:gd name="T25" fmla="*/ 131 h 138"/>
              <a:gd name="T26" fmla="*/ 255 w 599"/>
              <a:gd name="T27" fmla="*/ 125 h 138"/>
              <a:gd name="T28" fmla="*/ 225 w 599"/>
              <a:gd name="T29" fmla="*/ 119 h 138"/>
              <a:gd name="T30" fmla="*/ 197 w 599"/>
              <a:gd name="T31" fmla="*/ 112 h 138"/>
              <a:gd name="T32" fmla="*/ 144 w 599"/>
              <a:gd name="T33" fmla="*/ 98 h 138"/>
              <a:gd name="T34" fmla="*/ 96 w 599"/>
              <a:gd name="T35" fmla="*/ 84 h 138"/>
              <a:gd name="T36" fmla="*/ 57 w 599"/>
              <a:gd name="T37" fmla="*/ 72 h 138"/>
              <a:gd name="T38" fmla="*/ 26 w 599"/>
              <a:gd name="T39" fmla="*/ 62 h 138"/>
              <a:gd name="T40" fmla="*/ 0 w 599"/>
              <a:gd name="T41" fmla="*/ 54 h 138"/>
              <a:gd name="T42" fmla="*/ 27 w 599"/>
              <a:gd name="T43" fmla="*/ 61 h 138"/>
              <a:gd name="T44" fmla="*/ 58 w 599"/>
              <a:gd name="T45" fmla="*/ 69 h 138"/>
              <a:gd name="T46" fmla="*/ 98 w 599"/>
              <a:gd name="T47" fmla="*/ 79 h 138"/>
              <a:gd name="T48" fmla="*/ 146 w 599"/>
              <a:gd name="T49" fmla="*/ 90 h 138"/>
              <a:gd name="T50" fmla="*/ 199 w 599"/>
              <a:gd name="T51" fmla="*/ 101 h 138"/>
              <a:gd name="T52" fmla="*/ 228 w 599"/>
              <a:gd name="T53" fmla="*/ 106 h 138"/>
              <a:gd name="T54" fmla="*/ 257 w 599"/>
              <a:gd name="T55" fmla="*/ 111 h 138"/>
              <a:gd name="T56" fmla="*/ 287 w 599"/>
              <a:gd name="T57" fmla="*/ 115 h 138"/>
              <a:gd name="T58" fmla="*/ 316 w 599"/>
              <a:gd name="T59" fmla="*/ 117 h 138"/>
              <a:gd name="T60" fmla="*/ 347 w 599"/>
              <a:gd name="T61" fmla="*/ 117 h 138"/>
              <a:gd name="T62" fmla="*/ 376 w 599"/>
              <a:gd name="T63" fmla="*/ 117 h 138"/>
              <a:gd name="T64" fmla="*/ 405 w 599"/>
              <a:gd name="T65" fmla="*/ 114 h 138"/>
              <a:gd name="T66" fmla="*/ 433 w 599"/>
              <a:gd name="T67" fmla="*/ 110 h 138"/>
              <a:gd name="T68" fmla="*/ 483 w 599"/>
              <a:gd name="T69" fmla="*/ 95 h 138"/>
              <a:gd name="T70" fmla="*/ 522 w 599"/>
              <a:gd name="T71" fmla="*/ 73 h 138"/>
              <a:gd name="T72" fmla="*/ 547 w 599"/>
              <a:gd name="T73" fmla="*/ 46 h 138"/>
              <a:gd name="T74" fmla="*/ 559 w 599"/>
              <a:gd name="T75" fmla="*/ 22 h 138"/>
              <a:gd name="T76" fmla="*/ 563 w 599"/>
              <a:gd name="T77" fmla="*/ 5 h 138"/>
              <a:gd name="T78" fmla="*/ 563 w 599"/>
              <a:gd name="T79" fmla="*/ 1 h 138"/>
              <a:gd name="T80" fmla="*/ 563 w 599"/>
              <a:gd name="T81" fmla="*/ 0 h 138"/>
              <a:gd name="T82" fmla="*/ 599 w 599"/>
              <a:gd name="T83" fmla="*/ 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138">
                <a:moveTo>
                  <a:pt x="599" y="1"/>
                </a:moveTo>
                <a:cubicBezTo>
                  <a:pt x="599" y="1"/>
                  <a:pt x="599" y="2"/>
                  <a:pt x="599" y="4"/>
                </a:cubicBezTo>
                <a:cubicBezTo>
                  <a:pt x="599" y="5"/>
                  <a:pt x="598" y="7"/>
                  <a:pt x="598" y="10"/>
                </a:cubicBezTo>
                <a:cubicBezTo>
                  <a:pt x="597" y="16"/>
                  <a:pt x="595" y="24"/>
                  <a:pt x="591" y="34"/>
                </a:cubicBezTo>
                <a:cubicBezTo>
                  <a:pt x="588" y="43"/>
                  <a:pt x="582" y="54"/>
                  <a:pt x="574" y="65"/>
                </a:cubicBezTo>
                <a:cubicBezTo>
                  <a:pt x="565" y="77"/>
                  <a:pt x="554" y="88"/>
                  <a:pt x="540" y="97"/>
                </a:cubicBezTo>
                <a:cubicBezTo>
                  <a:pt x="526" y="107"/>
                  <a:pt x="510" y="115"/>
                  <a:pt x="493" y="121"/>
                </a:cubicBezTo>
                <a:cubicBezTo>
                  <a:pt x="475" y="127"/>
                  <a:pt x="456" y="132"/>
                  <a:pt x="437" y="134"/>
                </a:cubicBezTo>
                <a:cubicBezTo>
                  <a:pt x="427" y="136"/>
                  <a:pt x="417" y="136"/>
                  <a:pt x="407" y="137"/>
                </a:cubicBezTo>
                <a:cubicBezTo>
                  <a:pt x="397" y="138"/>
                  <a:pt x="387" y="138"/>
                  <a:pt x="377" y="138"/>
                </a:cubicBezTo>
                <a:cubicBezTo>
                  <a:pt x="366" y="138"/>
                  <a:pt x="356" y="137"/>
                  <a:pt x="346" y="137"/>
                </a:cubicBezTo>
                <a:cubicBezTo>
                  <a:pt x="336" y="136"/>
                  <a:pt x="326" y="136"/>
                  <a:pt x="316" y="135"/>
                </a:cubicBezTo>
                <a:cubicBezTo>
                  <a:pt x="305" y="134"/>
                  <a:pt x="295" y="132"/>
                  <a:pt x="285" y="131"/>
                </a:cubicBezTo>
                <a:cubicBezTo>
                  <a:pt x="274" y="129"/>
                  <a:pt x="264" y="127"/>
                  <a:pt x="255" y="125"/>
                </a:cubicBezTo>
                <a:cubicBezTo>
                  <a:pt x="245" y="123"/>
                  <a:pt x="235" y="121"/>
                  <a:pt x="225" y="119"/>
                </a:cubicBezTo>
                <a:cubicBezTo>
                  <a:pt x="216" y="117"/>
                  <a:pt x="206" y="115"/>
                  <a:pt x="197" y="112"/>
                </a:cubicBezTo>
                <a:cubicBezTo>
                  <a:pt x="179" y="107"/>
                  <a:pt x="161" y="103"/>
                  <a:pt x="144" y="98"/>
                </a:cubicBezTo>
                <a:cubicBezTo>
                  <a:pt x="127" y="93"/>
                  <a:pt x="111" y="89"/>
                  <a:pt x="96" y="84"/>
                </a:cubicBezTo>
                <a:cubicBezTo>
                  <a:pt x="82" y="80"/>
                  <a:pt x="69" y="76"/>
                  <a:pt x="57" y="72"/>
                </a:cubicBezTo>
                <a:cubicBezTo>
                  <a:pt x="45" y="68"/>
                  <a:pt x="35" y="65"/>
                  <a:pt x="26" y="62"/>
                </a:cubicBezTo>
                <a:cubicBezTo>
                  <a:pt x="9" y="57"/>
                  <a:pt x="0" y="54"/>
                  <a:pt x="0" y="54"/>
                </a:cubicBezTo>
                <a:cubicBezTo>
                  <a:pt x="0" y="54"/>
                  <a:pt x="9" y="57"/>
                  <a:pt x="27" y="61"/>
                </a:cubicBezTo>
                <a:cubicBezTo>
                  <a:pt x="35" y="63"/>
                  <a:pt x="46" y="66"/>
                  <a:pt x="58" y="69"/>
                </a:cubicBezTo>
                <a:cubicBezTo>
                  <a:pt x="70" y="72"/>
                  <a:pt x="83" y="76"/>
                  <a:pt x="98" y="79"/>
                </a:cubicBezTo>
                <a:cubicBezTo>
                  <a:pt x="113" y="82"/>
                  <a:pt x="129" y="86"/>
                  <a:pt x="146" y="90"/>
                </a:cubicBezTo>
                <a:cubicBezTo>
                  <a:pt x="163" y="94"/>
                  <a:pt x="181" y="97"/>
                  <a:pt x="199" y="101"/>
                </a:cubicBezTo>
                <a:cubicBezTo>
                  <a:pt x="209" y="103"/>
                  <a:pt x="218" y="104"/>
                  <a:pt x="228" y="106"/>
                </a:cubicBezTo>
                <a:cubicBezTo>
                  <a:pt x="237" y="108"/>
                  <a:pt x="247" y="110"/>
                  <a:pt x="257" y="111"/>
                </a:cubicBezTo>
                <a:cubicBezTo>
                  <a:pt x="267" y="112"/>
                  <a:pt x="277" y="113"/>
                  <a:pt x="287" y="115"/>
                </a:cubicBezTo>
                <a:cubicBezTo>
                  <a:pt x="297" y="115"/>
                  <a:pt x="307" y="116"/>
                  <a:pt x="316" y="117"/>
                </a:cubicBezTo>
                <a:cubicBezTo>
                  <a:pt x="326" y="117"/>
                  <a:pt x="336" y="117"/>
                  <a:pt x="347" y="117"/>
                </a:cubicBezTo>
                <a:cubicBezTo>
                  <a:pt x="356" y="117"/>
                  <a:pt x="366" y="117"/>
                  <a:pt x="376" y="117"/>
                </a:cubicBezTo>
                <a:cubicBezTo>
                  <a:pt x="386" y="116"/>
                  <a:pt x="396" y="115"/>
                  <a:pt x="405" y="114"/>
                </a:cubicBezTo>
                <a:cubicBezTo>
                  <a:pt x="414" y="113"/>
                  <a:pt x="424" y="112"/>
                  <a:pt x="433" y="110"/>
                </a:cubicBezTo>
                <a:cubicBezTo>
                  <a:pt x="451" y="107"/>
                  <a:pt x="468" y="102"/>
                  <a:pt x="483" y="95"/>
                </a:cubicBezTo>
                <a:cubicBezTo>
                  <a:pt x="498" y="89"/>
                  <a:pt x="511" y="81"/>
                  <a:pt x="522" y="73"/>
                </a:cubicBezTo>
                <a:cubicBezTo>
                  <a:pt x="533" y="64"/>
                  <a:pt x="541" y="55"/>
                  <a:pt x="547" y="46"/>
                </a:cubicBezTo>
                <a:cubicBezTo>
                  <a:pt x="553" y="37"/>
                  <a:pt x="557" y="29"/>
                  <a:pt x="559" y="22"/>
                </a:cubicBezTo>
                <a:cubicBezTo>
                  <a:pt x="561" y="15"/>
                  <a:pt x="562" y="9"/>
                  <a:pt x="563" y="5"/>
                </a:cubicBezTo>
                <a:cubicBezTo>
                  <a:pt x="563" y="3"/>
                  <a:pt x="563" y="2"/>
                  <a:pt x="563" y="1"/>
                </a:cubicBezTo>
                <a:cubicBezTo>
                  <a:pt x="563" y="1"/>
                  <a:pt x="563" y="0"/>
                  <a:pt x="563" y="0"/>
                </a:cubicBezTo>
                <a:lnTo>
                  <a:pt x="5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7004731" y="5024341"/>
            <a:ext cx="4696133" cy="1127179"/>
          </a:xfrm>
          <a:custGeom>
            <a:avLst/>
            <a:gdLst>
              <a:gd name="connsiteX0" fmla="*/ 90618 w 3522100"/>
              <a:gd name="connsiteY0" fmla="*/ 0 h 845384"/>
              <a:gd name="connsiteX1" fmla="*/ 102676 w 3522100"/>
              <a:gd name="connsiteY1" fmla="*/ 9246 h 845384"/>
              <a:gd name="connsiteX2" fmla="*/ 123580 w 3522100"/>
              <a:gd name="connsiteY2" fmla="*/ 25275 h 845384"/>
              <a:gd name="connsiteX3" fmla="*/ 173129 w 3522100"/>
              <a:gd name="connsiteY3" fmla="*/ 63269 h 845384"/>
              <a:gd name="connsiteX4" fmla="*/ 225594 w 3522100"/>
              <a:gd name="connsiteY4" fmla="*/ 98340 h 845384"/>
              <a:gd name="connsiteX5" fmla="*/ 280973 w 3522100"/>
              <a:gd name="connsiteY5" fmla="*/ 130489 h 845384"/>
              <a:gd name="connsiteX6" fmla="*/ 307205 w 3522100"/>
              <a:gd name="connsiteY6" fmla="*/ 148025 h 845384"/>
              <a:gd name="connsiteX7" fmla="*/ 336351 w 3522100"/>
              <a:gd name="connsiteY7" fmla="*/ 162638 h 845384"/>
              <a:gd name="connsiteX8" fmla="*/ 391730 w 3522100"/>
              <a:gd name="connsiteY8" fmla="*/ 191864 h 845384"/>
              <a:gd name="connsiteX9" fmla="*/ 450024 w 3522100"/>
              <a:gd name="connsiteY9" fmla="*/ 218167 h 845384"/>
              <a:gd name="connsiteX10" fmla="*/ 566611 w 3522100"/>
              <a:gd name="connsiteY10" fmla="*/ 267852 h 845384"/>
              <a:gd name="connsiteX11" fmla="*/ 686113 w 3522100"/>
              <a:gd name="connsiteY11" fmla="*/ 311691 h 845384"/>
              <a:gd name="connsiteX12" fmla="*/ 747322 w 3522100"/>
              <a:gd name="connsiteY12" fmla="*/ 329227 h 845384"/>
              <a:gd name="connsiteX13" fmla="*/ 808530 w 3522100"/>
              <a:gd name="connsiteY13" fmla="*/ 346762 h 845384"/>
              <a:gd name="connsiteX14" fmla="*/ 872653 w 3522100"/>
              <a:gd name="connsiteY14" fmla="*/ 361376 h 845384"/>
              <a:gd name="connsiteX15" fmla="*/ 933862 w 3522100"/>
              <a:gd name="connsiteY15" fmla="*/ 373066 h 845384"/>
              <a:gd name="connsiteX16" fmla="*/ 997985 w 3522100"/>
              <a:gd name="connsiteY16" fmla="*/ 384756 h 845384"/>
              <a:gd name="connsiteX17" fmla="*/ 1062108 w 3522100"/>
              <a:gd name="connsiteY17" fmla="*/ 396447 h 845384"/>
              <a:gd name="connsiteX18" fmla="*/ 1094169 w 3522100"/>
              <a:gd name="connsiteY18" fmla="*/ 399370 h 845384"/>
              <a:gd name="connsiteX19" fmla="*/ 1126231 w 3522100"/>
              <a:gd name="connsiteY19" fmla="*/ 405215 h 845384"/>
              <a:gd name="connsiteX20" fmla="*/ 1187439 w 3522100"/>
              <a:gd name="connsiteY20" fmla="*/ 411060 h 845384"/>
              <a:gd name="connsiteX21" fmla="*/ 1251562 w 3522100"/>
              <a:gd name="connsiteY21" fmla="*/ 413983 h 845384"/>
              <a:gd name="connsiteX22" fmla="*/ 1318600 w 3522100"/>
              <a:gd name="connsiteY22" fmla="*/ 419828 h 845384"/>
              <a:gd name="connsiteX23" fmla="*/ 1446846 w 3522100"/>
              <a:gd name="connsiteY23" fmla="*/ 422750 h 845384"/>
              <a:gd name="connsiteX24" fmla="*/ 1449760 w 3522100"/>
              <a:gd name="connsiteY24" fmla="*/ 422750 h 845384"/>
              <a:gd name="connsiteX25" fmla="*/ 1586751 w 3522100"/>
              <a:gd name="connsiteY25" fmla="*/ 437363 h 845384"/>
              <a:gd name="connsiteX26" fmla="*/ 1720826 w 3522100"/>
              <a:gd name="connsiteY26" fmla="*/ 457822 h 845384"/>
              <a:gd name="connsiteX27" fmla="*/ 1854901 w 3522100"/>
              <a:gd name="connsiteY27" fmla="*/ 481203 h 845384"/>
              <a:gd name="connsiteX28" fmla="*/ 1988977 w 3522100"/>
              <a:gd name="connsiteY28" fmla="*/ 510429 h 845384"/>
              <a:gd name="connsiteX29" fmla="*/ 2123052 w 3522100"/>
              <a:gd name="connsiteY29" fmla="*/ 542578 h 845384"/>
              <a:gd name="connsiteX30" fmla="*/ 2254213 w 3522100"/>
              <a:gd name="connsiteY30" fmla="*/ 583494 h 845384"/>
              <a:gd name="connsiteX31" fmla="*/ 2286274 w 3522100"/>
              <a:gd name="connsiteY31" fmla="*/ 592262 h 845384"/>
              <a:gd name="connsiteX32" fmla="*/ 2318336 w 3522100"/>
              <a:gd name="connsiteY32" fmla="*/ 603953 h 845384"/>
              <a:gd name="connsiteX33" fmla="*/ 2353312 w 3522100"/>
              <a:gd name="connsiteY33" fmla="*/ 615643 h 845384"/>
              <a:gd name="connsiteX34" fmla="*/ 2382459 w 3522100"/>
              <a:gd name="connsiteY34" fmla="*/ 630256 h 845384"/>
              <a:gd name="connsiteX35" fmla="*/ 2446582 w 3522100"/>
              <a:gd name="connsiteY35" fmla="*/ 659482 h 845384"/>
              <a:gd name="connsiteX36" fmla="*/ 2507790 w 3522100"/>
              <a:gd name="connsiteY36" fmla="*/ 691631 h 845384"/>
              <a:gd name="connsiteX37" fmla="*/ 2627292 w 3522100"/>
              <a:gd name="connsiteY37" fmla="*/ 753006 h 845384"/>
              <a:gd name="connsiteX38" fmla="*/ 2752624 w 3522100"/>
              <a:gd name="connsiteY38" fmla="*/ 793923 h 845384"/>
              <a:gd name="connsiteX39" fmla="*/ 3020775 w 3522100"/>
              <a:gd name="connsiteY39" fmla="*/ 823149 h 845384"/>
              <a:gd name="connsiteX40" fmla="*/ 3154850 w 3522100"/>
              <a:gd name="connsiteY40" fmla="*/ 808536 h 845384"/>
              <a:gd name="connsiteX41" fmla="*/ 3283096 w 3522100"/>
              <a:gd name="connsiteY41" fmla="*/ 773464 h 845384"/>
              <a:gd name="connsiteX42" fmla="*/ 3347219 w 3522100"/>
              <a:gd name="connsiteY42" fmla="*/ 747161 h 845384"/>
              <a:gd name="connsiteX43" fmla="*/ 3376366 w 3522100"/>
              <a:gd name="connsiteY43" fmla="*/ 732548 h 845384"/>
              <a:gd name="connsiteX44" fmla="*/ 3408427 w 3522100"/>
              <a:gd name="connsiteY44" fmla="*/ 717935 h 845384"/>
              <a:gd name="connsiteX45" fmla="*/ 3466721 w 3522100"/>
              <a:gd name="connsiteY45" fmla="*/ 682863 h 845384"/>
              <a:gd name="connsiteX46" fmla="*/ 3522100 w 3522100"/>
              <a:gd name="connsiteY46" fmla="*/ 644869 h 845384"/>
              <a:gd name="connsiteX47" fmla="*/ 3466721 w 3522100"/>
              <a:gd name="connsiteY47" fmla="*/ 685786 h 845384"/>
              <a:gd name="connsiteX48" fmla="*/ 3408427 w 3522100"/>
              <a:gd name="connsiteY48" fmla="*/ 720857 h 845384"/>
              <a:gd name="connsiteX49" fmla="*/ 3379281 w 3522100"/>
              <a:gd name="connsiteY49" fmla="*/ 738393 h 845384"/>
              <a:gd name="connsiteX50" fmla="*/ 3350134 w 3522100"/>
              <a:gd name="connsiteY50" fmla="*/ 753006 h 845384"/>
              <a:gd name="connsiteX51" fmla="*/ 3286011 w 3522100"/>
              <a:gd name="connsiteY51" fmla="*/ 782232 h 845384"/>
              <a:gd name="connsiteX52" fmla="*/ 3157765 w 3522100"/>
              <a:gd name="connsiteY52" fmla="*/ 823149 h 845384"/>
              <a:gd name="connsiteX53" fmla="*/ 3020775 w 3522100"/>
              <a:gd name="connsiteY53" fmla="*/ 843607 h 845384"/>
              <a:gd name="connsiteX54" fmla="*/ 2746794 w 3522100"/>
              <a:gd name="connsiteY54" fmla="*/ 820226 h 845384"/>
              <a:gd name="connsiteX55" fmla="*/ 2615634 w 3522100"/>
              <a:gd name="connsiteY55" fmla="*/ 782232 h 845384"/>
              <a:gd name="connsiteX56" fmla="*/ 2490302 w 3522100"/>
              <a:gd name="connsiteY56" fmla="*/ 723780 h 845384"/>
              <a:gd name="connsiteX57" fmla="*/ 2429094 w 3522100"/>
              <a:gd name="connsiteY57" fmla="*/ 691631 h 845384"/>
              <a:gd name="connsiteX58" fmla="*/ 2367886 w 3522100"/>
              <a:gd name="connsiteY58" fmla="*/ 668250 h 845384"/>
              <a:gd name="connsiteX59" fmla="*/ 2338739 w 3522100"/>
              <a:gd name="connsiteY59" fmla="*/ 656560 h 845384"/>
              <a:gd name="connsiteX60" fmla="*/ 2306677 w 3522100"/>
              <a:gd name="connsiteY60" fmla="*/ 644869 h 845384"/>
              <a:gd name="connsiteX61" fmla="*/ 2274616 w 3522100"/>
              <a:gd name="connsiteY61" fmla="*/ 633179 h 845384"/>
              <a:gd name="connsiteX62" fmla="*/ 2242554 w 3522100"/>
              <a:gd name="connsiteY62" fmla="*/ 624411 h 845384"/>
              <a:gd name="connsiteX63" fmla="*/ 2111393 w 3522100"/>
              <a:gd name="connsiteY63" fmla="*/ 589339 h 845384"/>
              <a:gd name="connsiteX64" fmla="*/ 1980233 w 3522100"/>
              <a:gd name="connsiteY64" fmla="*/ 563036 h 845384"/>
              <a:gd name="connsiteX65" fmla="*/ 1846157 w 3522100"/>
              <a:gd name="connsiteY65" fmla="*/ 539655 h 845384"/>
              <a:gd name="connsiteX66" fmla="*/ 1712082 w 3522100"/>
              <a:gd name="connsiteY66" fmla="*/ 522119 h 845384"/>
              <a:gd name="connsiteX67" fmla="*/ 1578006 w 3522100"/>
              <a:gd name="connsiteY67" fmla="*/ 504584 h 845384"/>
              <a:gd name="connsiteX68" fmla="*/ 1444525 w 3522100"/>
              <a:gd name="connsiteY68" fmla="*/ 492945 h 845384"/>
              <a:gd name="connsiteX69" fmla="*/ 1446846 w 3522100"/>
              <a:gd name="connsiteY69" fmla="*/ 492893 h 845384"/>
              <a:gd name="connsiteX70" fmla="*/ 1443931 w 3522100"/>
              <a:gd name="connsiteY70" fmla="*/ 492893 h 845384"/>
              <a:gd name="connsiteX71" fmla="*/ 1444525 w 3522100"/>
              <a:gd name="connsiteY71" fmla="*/ 492945 h 845384"/>
              <a:gd name="connsiteX72" fmla="*/ 1315685 w 3522100"/>
              <a:gd name="connsiteY72" fmla="*/ 495816 h 845384"/>
              <a:gd name="connsiteX73" fmla="*/ 1248647 w 3522100"/>
              <a:gd name="connsiteY73" fmla="*/ 492893 h 845384"/>
              <a:gd name="connsiteX74" fmla="*/ 1181610 w 3522100"/>
              <a:gd name="connsiteY74" fmla="*/ 489971 h 845384"/>
              <a:gd name="connsiteX75" fmla="*/ 1117487 w 3522100"/>
              <a:gd name="connsiteY75" fmla="*/ 487048 h 845384"/>
              <a:gd name="connsiteX76" fmla="*/ 1082510 w 3522100"/>
              <a:gd name="connsiteY76" fmla="*/ 484125 h 845384"/>
              <a:gd name="connsiteX77" fmla="*/ 1050449 w 3522100"/>
              <a:gd name="connsiteY77" fmla="*/ 478280 h 845384"/>
              <a:gd name="connsiteX78" fmla="*/ 983411 w 3522100"/>
              <a:gd name="connsiteY78" fmla="*/ 472435 h 845384"/>
              <a:gd name="connsiteX79" fmla="*/ 919288 w 3522100"/>
              <a:gd name="connsiteY79" fmla="*/ 460744 h 845384"/>
              <a:gd name="connsiteX80" fmla="*/ 852250 w 3522100"/>
              <a:gd name="connsiteY80" fmla="*/ 449054 h 845384"/>
              <a:gd name="connsiteX81" fmla="*/ 788127 w 3522100"/>
              <a:gd name="connsiteY81" fmla="*/ 437363 h 845384"/>
              <a:gd name="connsiteX82" fmla="*/ 724004 w 3522100"/>
              <a:gd name="connsiteY82" fmla="*/ 422750 h 845384"/>
              <a:gd name="connsiteX83" fmla="*/ 659881 w 3522100"/>
              <a:gd name="connsiteY83" fmla="*/ 405215 h 845384"/>
              <a:gd name="connsiteX84" fmla="*/ 531635 w 3522100"/>
              <a:gd name="connsiteY84" fmla="*/ 364298 h 845384"/>
              <a:gd name="connsiteX85" fmla="*/ 406304 w 3522100"/>
              <a:gd name="connsiteY85" fmla="*/ 317536 h 845384"/>
              <a:gd name="connsiteX86" fmla="*/ 345096 w 3522100"/>
              <a:gd name="connsiteY86" fmla="*/ 288310 h 845384"/>
              <a:gd name="connsiteX87" fmla="*/ 283887 w 3522100"/>
              <a:gd name="connsiteY87" fmla="*/ 259084 h 845384"/>
              <a:gd name="connsiteX88" fmla="*/ 254740 w 3522100"/>
              <a:gd name="connsiteY88" fmla="*/ 244471 h 845384"/>
              <a:gd name="connsiteX89" fmla="*/ 225594 w 3522100"/>
              <a:gd name="connsiteY89" fmla="*/ 226935 h 845384"/>
              <a:gd name="connsiteX90" fmla="*/ 167300 w 3522100"/>
              <a:gd name="connsiteY90" fmla="*/ 194786 h 845384"/>
              <a:gd name="connsiteX91" fmla="*/ 109006 w 3522100"/>
              <a:gd name="connsiteY91" fmla="*/ 159715 h 845384"/>
              <a:gd name="connsiteX92" fmla="*/ 53627 w 3522100"/>
              <a:gd name="connsiteY92" fmla="*/ 121721 h 845384"/>
              <a:gd name="connsiteX93" fmla="*/ 0 w 3522100"/>
              <a:gd name="connsiteY93" fmla="*/ 82098 h 845384"/>
              <a:gd name="connsiteX94" fmla="*/ 20062 w 3522100"/>
              <a:gd name="connsiteY94" fmla="*/ 68783 h 845384"/>
              <a:gd name="connsiteX95" fmla="*/ 90618 w 3522100"/>
              <a:gd name="connsiteY95" fmla="*/ 0 h 84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22100" h="845384">
                <a:moveTo>
                  <a:pt x="90618" y="0"/>
                </a:moveTo>
                <a:lnTo>
                  <a:pt x="102676" y="9246"/>
                </a:lnTo>
                <a:cubicBezTo>
                  <a:pt x="123580" y="25275"/>
                  <a:pt x="123580" y="25275"/>
                  <a:pt x="123580" y="25275"/>
                </a:cubicBezTo>
                <a:cubicBezTo>
                  <a:pt x="138153" y="36965"/>
                  <a:pt x="155641" y="48656"/>
                  <a:pt x="173129" y="63269"/>
                </a:cubicBezTo>
                <a:cubicBezTo>
                  <a:pt x="190617" y="74959"/>
                  <a:pt x="208105" y="86650"/>
                  <a:pt x="225594" y="98340"/>
                </a:cubicBezTo>
                <a:cubicBezTo>
                  <a:pt x="243082" y="110031"/>
                  <a:pt x="263484" y="118798"/>
                  <a:pt x="280973" y="130489"/>
                </a:cubicBezTo>
                <a:cubicBezTo>
                  <a:pt x="307205" y="148025"/>
                  <a:pt x="307205" y="148025"/>
                  <a:pt x="307205" y="148025"/>
                </a:cubicBezTo>
                <a:cubicBezTo>
                  <a:pt x="336351" y="162638"/>
                  <a:pt x="336351" y="162638"/>
                  <a:pt x="336351" y="162638"/>
                </a:cubicBezTo>
                <a:cubicBezTo>
                  <a:pt x="353840" y="171405"/>
                  <a:pt x="371328" y="183096"/>
                  <a:pt x="391730" y="191864"/>
                </a:cubicBezTo>
                <a:cubicBezTo>
                  <a:pt x="450024" y="218167"/>
                  <a:pt x="450024" y="218167"/>
                  <a:pt x="450024" y="218167"/>
                </a:cubicBezTo>
                <a:cubicBezTo>
                  <a:pt x="487915" y="235703"/>
                  <a:pt x="525806" y="253239"/>
                  <a:pt x="566611" y="267852"/>
                </a:cubicBezTo>
                <a:cubicBezTo>
                  <a:pt x="604502" y="285387"/>
                  <a:pt x="645308" y="297078"/>
                  <a:pt x="686113" y="311691"/>
                </a:cubicBezTo>
                <a:cubicBezTo>
                  <a:pt x="706516" y="317536"/>
                  <a:pt x="726919" y="323381"/>
                  <a:pt x="747322" y="329227"/>
                </a:cubicBezTo>
                <a:cubicBezTo>
                  <a:pt x="767725" y="335072"/>
                  <a:pt x="788127" y="340917"/>
                  <a:pt x="808530" y="346762"/>
                </a:cubicBezTo>
                <a:cubicBezTo>
                  <a:pt x="872653" y="361376"/>
                  <a:pt x="872653" y="361376"/>
                  <a:pt x="872653" y="361376"/>
                </a:cubicBezTo>
                <a:cubicBezTo>
                  <a:pt x="893056" y="367221"/>
                  <a:pt x="913459" y="370143"/>
                  <a:pt x="933862" y="373066"/>
                </a:cubicBezTo>
                <a:cubicBezTo>
                  <a:pt x="954264" y="378911"/>
                  <a:pt x="977582" y="381834"/>
                  <a:pt x="997985" y="384756"/>
                </a:cubicBezTo>
                <a:cubicBezTo>
                  <a:pt x="1062108" y="396447"/>
                  <a:pt x="1062108" y="396447"/>
                  <a:pt x="1062108" y="396447"/>
                </a:cubicBezTo>
                <a:cubicBezTo>
                  <a:pt x="1094169" y="399370"/>
                  <a:pt x="1094169" y="399370"/>
                  <a:pt x="1094169" y="399370"/>
                </a:cubicBezTo>
                <a:cubicBezTo>
                  <a:pt x="1126231" y="405215"/>
                  <a:pt x="1126231" y="405215"/>
                  <a:pt x="1126231" y="405215"/>
                </a:cubicBezTo>
                <a:cubicBezTo>
                  <a:pt x="1187439" y="411060"/>
                  <a:pt x="1187439" y="411060"/>
                  <a:pt x="1187439" y="411060"/>
                </a:cubicBezTo>
                <a:cubicBezTo>
                  <a:pt x="1210756" y="413983"/>
                  <a:pt x="1231159" y="413983"/>
                  <a:pt x="1251562" y="413983"/>
                </a:cubicBezTo>
                <a:cubicBezTo>
                  <a:pt x="1318600" y="419828"/>
                  <a:pt x="1318600" y="419828"/>
                  <a:pt x="1318600" y="419828"/>
                </a:cubicBezTo>
                <a:cubicBezTo>
                  <a:pt x="1359405" y="419828"/>
                  <a:pt x="1403126" y="419828"/>
                  <a:pt x="1446846" y="422750"/>
                </a:cubicBezTo>
                <a:cubicBezTo>
                  <a:pt x="1449760" y="422750"/>
                  <a:pt x="1449760" y="422750"/>
                  <a:pt x="1449760" y="422750"/>
                </a:cubicBezTo>
                <a:cubicBezTo>
                  <a:pt x="1496395" y="425673"/>
                  <a:pt x="1540116" y="431518"/>
                  <a:pt x="1586751" y="437363"/>
                </a:cubicBezTo>
                <a:cubicBezTo>
                  <a:pt x="1630471" y="446131"/>
                  <a:pt x="1677106" y="451977"/>
                  <a:pt x="1720826" y="457822"/>
                </a:cubicBezTo>
                <a:cubicBezTo>
                  <a:pt x="1767461" y="466590"/>
                  <a:pt x="1811181" y="475357"/>
                  <a:pt x="1854901" y="481203"/>
                </a:cubicBezTo>
                <a:cubicBezTo>
                  <a:pt x="1901536" y="489971"/>
                  <a:pt x="1945257" y="498738"/>
                  <a:pt x="1988977" y="510429"/>
                </a:cubicBezTo>
                <a:cubicBezTo>
                  <a:pt x="2035612" y="519197"/>
                  <a:pt x="2079332" y="530887"/>
                  <a:pt x="2123052" y="542578"/>
                </a:cubicBezTo>
                <a:cubicBezTo>
                  <a:pt x="2166772" y="554268"/>
                  <a:pt x="2210493" y="565959"/>
                  <a:pt x="2254213" y="583494"/>
                </a:cubicBezTo>
                <a:cubicBezTo>
                  <a:pt x="2286274" y="592262"/>
                  <a:pt x="2286274" y="592262"/>
                  <a:pt x="2286274" y="592262"/>
                </a:cubicBezTo>
                <a:cubicBezTo>
                  <a:pt x="2297933" y="595185"/>
                  <a:pt x="2309592" y="601030"/>
                  <a:pt x="2318336" y="603953"/>
                </a:cubicBezTo>
                <a:cubicBezTo>
                  <a:pt x="2353312" y="615643"/>
                  <a:pt x="2353312" y="615643"/>
                  <a:pt x="2353312" y="615643"/>
                </a:cubicBezTo>
                <a:cubicBezTo>
                  <a:pt x="2362056" y="621488"/>
                  <a:pt x="2373715" y="624411"/>
                  <a:pt x="2382459" y="630256"/>
                </a:cubicBezTo>
                <a:cubicBezTo>
                  <a:pt x="2405776" y="639024"/>
                  <a:pt x="2426179" y="647792"/>
                  <a:pt x="2446582" y="659482"/>
                </a:cubicBezTo>
                <a:cubicBezTo>
                  <a:pt x="2507790" y="691631"/>
                  <a:pt x="2507790" y="691631"/>
                  <a:pt x="2507790" y="691631"/>
                </a:cubicBezTo>
                <a:cubicBezTo>
                  <a:pt x="2545681" y="715012"/>
                  <a:pt x="2586487" y="735470"/>
                  <a:pt x="2627292" y="753006"/>
                </a:cubicBezTo>
                <a:cubicBezTo>
                  <a:pt x="2668098" y="767619"/>
                  <a:pt x="2711818" y="782232"/>
                  <a:pt x="2752624" y="793923"/>
                </a:cubicBezTo>
                <a:cubicBezTo>
                  <a:pt x="2840064" y="817303"/>
                  <a:pt x="2930419" y="826071"/>
                  <a:pt x="3020775" y="823149"/>
                </a:cubicBezTo>
                <a:cubicBezTo>
                  <a:pt x="3064495" y="823149"/>
                  <a:pt x="3108215" y="817303"/>
                  <a:pt x="3154850" y="808536"/>
                </a:cubicBezTo>
                <a:cubicBezTo>
                  <a:pt x="3198570" y="799768"/>
                  <a:pt x="3242291" y="788077"/>
                  <a:pt x="3283096" y="773464"/>
                </a:cubicBezTo>
                <a:cubicBezTo>
                  <a:pt x="3303499" y="764696"/>
                  <a:pt x="3326816" y="755929"/>
                  <a:pt x="3347219" y="747161"/>
                </a:cubicBezTo>
                <a:cubicBezTo>
                  <a:pt x="3376366" y="732548"/>
                  <a:pt x="3376366" y="732548"/>
                  <a:pt x="3376366" y="732548"/>
                </a:cubicBezTo>
                <a:cubicBezTo>
                  <a:pt x="3408427" y="717935"/>
                  <a:pt x="3408427" y="717935"/>
                  <a:pt x="3408427" y="717935"/>
                </a:cubicBezTo>
                <a:cubicBezTo>
                  <a:pt x="3428830" y="706244"/>
                  <a:pt x="3446318" y="694554"/>
                  <a:pt x="3466721" y="682863"/>
                </a:cubicBezTo>
                <a:cubicBezTo>
                  <a:pt x="3484209" y="671173"/>
                  <a:pt x="3504612" y="656560"/>
                  <a:pt x="3522100" y="644869"/>
                </a:cubicBezTo>
                <a:cubicBezTo>
                  <a:pt x="3504612" y="659482"/>
                  <a:pt x="3487124" y="671173"/>
                  <a:pt x="3466721" y="685786"/>
                </a:cubicBezTo>
                <a:cubicBezTo>
                  <a:pt x="3449233" y="697476"/>
                  <a:pt x="3428830" y="709167"/>
                  <a:pt x="3408427" y="720857"/>
                </a:cubicBezTo>
                <a:cubicBezTo>
                  <a:pt x="3379281" y="738393"/>
                  <a:pt x="3379281" y="738393"/>
                  <a:pt x="3379281" y="738393"/>
                </a:cubicBezTo>
                <a:cubicBezTo>
                  <a:pt x="3350134" y="753006"/>
                  <a:pt x="3350134" y="753006"/>
                  <a:pt x="3350134" y="753006"/>
                </a:cubicBezTo>
                <a:cubicBezTo>
                  <a:pt x="3329731" y="764696"/>
                  <a:pt x="3306413" y="773464"/>
                  <a:pt x="3286011" y="782232"/>
                </a:cubicBezTo>
                <a:cubicBezTo>
                  <a:pt x="3245205" y="796845"/>
                  <a:pt x="3201485" y="811458"/>
                  <a:pt x="3157765" y="823149"/>
                </a:cubicBezTo>
                <a:cubicBezTo>
                  <a:pt x="3111130" y="831916"/>
                  <a:pt x="3067410" y="840684"/>
                  <a:pt x="3020775" y="843607"/>
                </a:cubicBezTo>
                <a:cubicBezTo>
                  <a:pt x="2930419" y="849452"/>
                  <a:pt x="2837150" y="840684"/>
                  <a:pt x="2746794" y="820226"/>
                </a:cubicBezTo>
                <a:cubicBezTo>
                  <a:pt x="2703074" y="811458"/>
                  <a:pt x="2659354" y="796845"/>
                  <a:pt x="2615634" y="782232"/>
                </a:cubicBezTo>
                <a:cubicBezTo>
                  <a:pt x="2571913" y="764696"/>
                  <a:pt x="2531108" y="747161"/>
                  <a:pt x="2490302" y="723780"/>
                </a:cubicBezTo>
                <a:cubicBezTo>
                  <a:pt x="2429094" y="691631"/>
                  <a:pt x="2429094" y="691631"/>
                  <a:pt x="2429094" y="691631"/>
                </a:cubicBezTo>
                <a:cubicBezTo>
                  <a:pt x="2408691" y="682863"/>
                  <a:pt x="2388288" y="677018"/>
                  <a:pt x="2367886" y="668250"/>
                </a:cubicBezTo>
                <a:cubicBezTo>
                  <a:pt x="2359142" y="662405"/>
                  <a:pt x="2347483" y="659482"/>
                  <a:pt x="2338739" y="656560"/>
                </a:cubicBezTo>
                <a:cubicBezTo>
                  <a:pt x="2306677" y="644869"/>
                  <a:pt x="2306677" y="644869"/>
                  <a:pt x="2306677" y="644869"/>
                </a:cubicBezTo>
                <a:cubicBezTo>
                  <a:pt x="2295018" y="641947"/>
                  <a:pt x="2283360" y="636101"/>
                  <a:pt x="2274616" y="633179"/>
                </a:cubicBezTo>
                <a:cubicBezTo>
                  <a:pt x="2242554" y="624411"/>
                  <a:pt x="2242554" y="624411"/>
                  <a:pt x="2242554" y="624411"/>
                </a:cubicBezTo>
                <a:cubicBezTo>
                  <a:pt x="2198834" y="612720"/>
                  <a:pt x="2155114" y="601030"/>
                  <a:pt x="2111393" y="589339"/>
                </a:cubicBezTo>
                <a:cubicBezTo>
                  <a:pt x="2067673" y="580572"/>
                  <a:pt x="2023953" y="571804"/>
                  <a:pt x="1980233" y="563036"/>
                </a:cubicBezTo>
                <a:cubicBezTo>
                  <a:pt x="1936512" y="554268"/>
                  <a:pt x="1889878" y="548423"/>
                  <a:pt x="1846157" y="539655"/>
                </a:cubicBezTo>
                <a:cubicBezTo>
                  <a:pt x="1802437" y="533810"/>
                  <a:pt x="1755802" y="525042"/>
                  <a:pt x="1712082" y="522119"/>
                </a:cubicBezTo>
                <a:cubicBezTo>
                  <a:pt x="1668362" y="516274"/>
                  <a:pt x="1621727" y="510429"/>
                  <a:pt x="1578006" y="504584"/>
                </a:cubicBezTo>
                <a:lnTo>
                  <a:pt x="1444525" y="492945"/>
                </a:lnTo>
                <a:lnTo>
                  <a:pt x="1446846" y="492893"/>
                </a:lnTo>
                <a:cubicBezTo>
                  <a:pt x="1446846" y="492893"/>
                  <a:pt x="1446846" y="492893"/>
                  <a:pt x="1443931" y="492893"/>
                </a:cubicBezTo>
                <a:lnTo>
                  <a:pt x="1444525" y="492945"/>
                </a:lnTo>
                <a:lnTo>
                  <a:pt x="1315685" y="495816"/>
                </a:lnTo>
                <a:cubicBezTo>
                  <a:pt x="1248647" y="492893"/>
                  <a:pt x="1248647" y="492893"/>
                  <a:pt x="1248647" y="492893"/>
                </a:cubicBezTo>
                <a:cubicBezTo>
                  <a:pt x="1228245" y="492893"/>
                  <a:pt x="1204927" y="492893"/>
                  <a:pt x="1181610" y="489971"/>
                </a:cubicBezTo>
                <a:cubicBezTo>
                  <a:pt x="1117487" y="487048"/>
                  <a:pt x="1117487" y="487048"/>
                  <a:pt x="1117487" y="487048"/>
                </a:cubicBezTo>
                <a:cubicBezTo>
                  <a:pt x="1082510" y="484125"/>
                  <a:pt x="1082510" y="484125"/>
                  <a:pt x="1082510" y="484125"/>
                </a:cubicBezTo>
                <a:cubicBezTo>
                  <a:pt x="1050449" y="478280"/>
                  <a:pt x="1050449" y="478280"/>
                  <a:pt x="1050449" y="478280"/>
                </a:cubicBezTo>
                <a:cubicBezTo>
                  <a:pt x="983411" y="472435"/>
                  <a:pt x="983411" y="472435"/>
                  <a:pt x="983411" y="472435"/>
                </a:cubicBezTo>
                <a:cubicBezTo>
                  <a:pt x="963008" y="469512"/>
                  <a:pt x="939691" y="463667"/>
                  <a:pt x="919288" y="460744"/>
                </a:cubicBezTo>
                <a:cubicBezTo>
                  <a:pt x="895971" y="457822"/>
                  <a:pt x="875568" y="454899"/>
                  <a:pt x="852250" y="449054"/>
                </a:cubicBezTo>
                <a:cubicBezTo>
                  <a:pt x="788127" y="437363"/>
                  <a:pt x="788127" y="437363"/>
                  <a:pt x="788127" y="437363"/>
                </a:cubicBezTo>
                <a:cubicBezTo>
                  <a:pt x="767725" y="434441"/>
                  <a:pt x="744407" y="425673"/>
                  <a:pt x="724004" y="422750"/>
                </a:cubicBezTo>
                <a:cubicBezTo>
                  <a:pt x="700687" y="416905"/>
                  <a:pt x="680284" y="411060"/>
                  <a:pt x="659881" y="405215"/>
                </a:cubicBezTo>
                <a:cubicBezTo>
                  <a:pt x="616161" y="390602"/>
                  <a:pt x="572441" y="378911"/>
                  <a:pt x="531635" y="364298"/>
                </a:cubicBezTo>
                <a:cubicBezTo>
                  <a:pt x="487915" y="349685"/>
                  <a:pt x="447109" y="332149"/>
                  <a:pt x="406304" y="317536"/>
                </a:cubicBezTo>
                <a:cubicBezTo>
                  <a:pt x="345096" y="288310"/>
                  <a:pt x="345096" y="288310"/>
                  <a:pt x="345096" y="288310"/>
                </a:cubicBezTo>
                <a:cubicBezTo>
                  <a:pt x="324693" y="279542"/>
                  <a:pt x="304290" y="267852"/>
                  <a:pt x="283887" y="259084"/>
                </a:cubicBezTo>
                <a:cubicBezTo>
                  <a:pt x="254740" y="244471"/>
                  <a:pt x="254740" y="244471"/>
                  <a:pt x="254740" y="244471"/>
                </a:cubicBezTo>
                <a:cubicBezTo>
                  <a:pt x="225594" y="226935"/>
                  <a:pt x="225594" y="226935"/>
                  <a:pt x="225594" y="226935"/>
                </a:cubicBezTo>
                <a:cubicBezTo>
                  <a:pt x="205191" y="218167"/>
                  <a:pt x="184788" y="206477"/>
                  <a:pt x="167300" y="194786"/>
                </a:cubicBezTo>
                <a:cubicBezTo>
                  <a:pt x="146897" y="183096"/>
                  <a:pt x="129409" y="171405"/>
                  <a:pt x="109006" y="159715"/>
                </a:cubicBezTo>
                <a:cubicBezTo>
                  <a:pt x="91518" y="148025"/>
                  <a:pt x="71115" y="133411"/>
                  <a:pt x="53627" y="121721"/>
                </a:cubicBezTo>
                <a:lnTo>
                  <a:pt x="0" y="82098"/>
                </a:lnTo>
                <a:lnTo>
                  <a:pt x="20062" y="68783"/>
                </a:lnTo>
                <a:lnTo>
                  <a:pt x="906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5" name="Freeform 29"/>
          <p:cNvSpPr/>
          <p:nvPr/>
        </p:nvSpPr>
        <p:spPr bwMode="auto">
          <a:xfrm>
            <a:off x="8381246" y="5570840"/>
            <a:ext cx="1674585" cy="935797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6" name="Freeform 30"/>
          <p:cNvSpPr/>
          <p:nvPr/>
        </p:nvSpPr>
        <p:spPr bwMode="auto">
          <a:xfrm>
            <a:off x="8202296" y="5175736"/>
            <a:ext cx="3207385" cy="447637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 rot="18859415">
            <a:off x="7012693" y="3049176"/>
            <a:ext cx="76014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b="1" dirty="0" err="1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EC</a:t>
            </a: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harts</a:t>
            </a:r>
            <a:endParaRPr lang="id-ID" sz="1400" b="1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1" name="Freeform 27"/>
          <p:cNvSpPr/>
          <p:nvPr/>
        </p:nvSpPr>
        <p:spPr bwMode="auto">
          <a:xfrm flipH="1">
            <a:off x="2153583" y="5230377"/>
            <a:ext cx="1965175" cy="783115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415082" y="4947102"/>
            <a:ext cx="723276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主界面</a:t>
            </a:r>
            <a:endParaRPr lang="id-ID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 rot="21039577" flipH="1">
            <a:off x="3253449" y="4857790"/>
            <a:ext cx="1586854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SweetAlert</a:t>
            </a:r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对话框</a:t>
            </a:r>
            <a:endParaRPr lang="id-ID" sz="1400" b="1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 rot="1438057">
            <a:off x="7592814" y="5012785"/>
            <a:ext cx="65114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纯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CSS</a:t>
            </a:r>
            <a:endParaRPr lang="id-ID" sz="1400" b="1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 rot="20870297">
            <a:off x="8476511" y="4975315"/>
            <a:ext cx="1351653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注册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/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登录界面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 rot="981477">
            <a:off x="697801" y="280539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布局清晰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 rot="682910">
            <a:off x="736574" y="250999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主题明确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0" name="Freeform 27"/>
          <p:cNvSpPr/>
          <p:nvPr/>
        </p:nvSpPr>
        <p:spPr bwMode="auto">
          <a:xfrm rot="11534133">
            <a:off x="1014717" y="2932695"/>
            <a:ext cx="1250419" cy="498288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 rot="762677">
            <a:off x="837257" y="3452666"/>
            <a:ext cx="161935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 err="1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Div+CSS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布局管理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4" name="Freeform 20"/>
          <p:cNvSpPr/>
          <p:nvPr/>
        </p:nvSpPr>
        <p:spPr bwMode="auto">
          <a:xfrm rot="10410518" flipH="1">
            <a:off x="7713044" y="2979272"/>
            <a:ext cx="2600752" cy="977421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385">
                <a:moveTo>
                  <a:pt x="0" y="343"/>
                </a:moveTo>
                <a:cubicBezTo>
                  <a:pt x="0" y="343"/>
                  <a:pt x="1" y="343"/>
                  <a:pt x="3" y="342"/>
                </a:cubicBezTo>
                <a:cubicBezTo>
                  <a:pt x="5" y="341"/>
                  <a:pt x="7" y="339"/>
                  <a:pt x="11" y="337"/>
                </a:cubicBezTo>
                <a:cubicBezTo>
                  <a:pt x="14" y="335"/>
                  <a:pt x="18" y="333"/>
                  <a:pt x="23" y="330"/>
                </a:cubicBezTo>
                <a:cubicBezTo>
                  <a:pt x="28" y="327"/>
                  <a:pt x="34" y="324"/>
                  <a:pt x="40" y="320"/>
                </a:cubicBezTo>
                <a:cubicBezTo>
                  <a:pt x="47" y="316"/>
                  <a:pt x="54" y="311"/>
                  <a:pt x="61" y="306"/>
                </a:cubicBezTo>
                <a:cubicBezTo>
                  <a:pt x="65" y="303"/>
                  <a:pt x="69" y="301"/>
                  <a:pt x="73" y="298"/>
                </a:cubicBezTo>
                <a:cubicBezTo>
                  <a:pt x="78" y="295"/>
                  <a:pt x="82" y="292"/>
                  <a:pt x="86" y="289"/>
                </a:cubicBezTo>
                <a:cubicBezTo>
                  <a:pt x="95" y="282"/>
                  <a:pt x="104" y="276"/>
                  <a:pt x="113" y="269"/>
                </a:cubicBezTo>
                <a:cubicBezTo>
                  <a:pt x="123" y="261"/>
                  <a:pt x="133" y="253"/>
                  <a:pt x="143" y="245"/>
                </a:cubicBezTo>
                <a:cubicBezTo>
                  <a:pt x="145" y="243"/>
                  <a:pt x="148" y="241"/>
                  <a:pt x="151" y="239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63" y="228"/>
                  <a:pt x="169" y="223"/>
                  <a:pt x="174" y="218"/>
                </a:cubicBezTo>
                <a:cubicBezTo>
                  <a:pt x="179" y="214"/>
                  <a:pt x="185" y="209"/>
                  <a:pt x="190" y="204"/>
                </a:cubicBezTo>
                <a:cubicBezTo>
                  <a:pt x="196" y="199"/>
                  <a:pt x="201" y="194"/>
                  <a:pt x="206" y="189"/>
                </a:cubicBezTo>
                <a:cubicBezTo>
                  <a:pt x="217" y="178"/>
                  <a:pt x="228" y="167"/>
                  <a:pt x="239" y="156"/>
                </a:cubicBezTo>
                <a:cubicBezTo>
                  <a:pt x="242" y="153"/>
                  <a:pt x="245" y="150"/>
                  <a:pt x="248" y="147"/>
                </a:cubicBezTo>
                <a:cubicBezTo>
                  <a:pt x="251" y="145"/>
                  <a:pt x="253" y="142"/>
                  <a:pt x="256" y="139"/>
                </a:cubicBezTo>
                <a:cubicBezTo>
                  <a:pt x="262" y="133"/>
                  <a:pt x="268" y="126"/>
                  <a:pt x="274" y="120"/>
                </a:cubicBezTo>
                <a:cubicBezTo>
                  <a:pt x="286" y="108"/>
                  <a:pt x="299" y="96"/>
                  <a:pt x="314" y="85"/>
                </a:cubicBezTo>
                <a:cubicBezTo>
                  <a:pt x="329" y="74"/>
                  <a:pt x="346" y="66"/>
                  <a:pt x="364" y="59"/>
                </a:cubicBezTo>
                <a:cubicBezTo>
                  <a:pt x="399" y="47"/>
                  <a:pt x="437" y="43"/>
                  <a:pt x="473" y="42"/>
                </a:cubicBezTo>
                <a:cubicBezTo>
                  <a:pt x="500" y="42"/>
                  <a:pt x="500" y="42"/>
                  <a:pt x="500" y="42"/>
                </a:cubicBezTo>
                <a:cubicBezTo>
                  <a:pt x="509" y="42"/>
                  <a:pt x="518" y="43"/>
                  <a:pt x="527" y="43"/>
                </a:cubicBezTo>
                <a:cubicBezTo>
                  <a:pt x="536" y="43"/>
                  <a:pt x="545" y="44"/>
                  <a:pt x="554" y="45"/>
                </a:cubicBezTo>
                <a:cubicBezTo>
                  <a:pt x="563" y="46"/>
                  <a:pt x="572" y="47"/>
                  <a:pt x="581" y="48"/>
                </a:cubicBezTo>
                <a:cubicBezTo>
                  <a:pt x="598" y="50"/>
                  <a:pt x="616" y="52"/>
                  <a:pt x="633" y="55"/>
                </a:cubicBezTo>
                <a:cubicBezTo>
                  <a:pt x="650" y="58"/>
                  <a:pt x="667" y="61"/>
                  <a:pt x="683" y="63"/>
                </a:cubicBezTo>
                <a:cubicBezTo>
                  <a:pt x="716" y="69"/>
                  <a:pt x="748" y="72"/>
                  <a:pt x="778" y="73"/>
                </a:cubicBezTo>
                <a:cubicBezTo>
                  <a:pt x="809" y="74"/>
                  <a:pt x="837" y="71"/>
                  <a:pt x="863" y="67"/>
                </a:cubicBezTo>
                <a:cubicBezTo>
                  <a:pt x="890" y="62"/>
                  <a:pt x="913" y="55"/>
                  <a:pt x="933" y="48"/>
                </a:cubicBezTo>
                <a:cubicBezTo>
                  <a:pt x="944" y="44"/>
                  <a:pt x="953" y="40"/>
                  <a:pt x="961" y="36"/>
                </a:cubicBezTo>
                <a:cubicBezTo>
                  <a:pt x="966" y="35"/>
                  <a:pt x="970" y="32"/>
                  <a:pt x="974" y="30"/>
                </a:cubicBezTo>
                <a:cubicBezTo>
                  <a:pt x="978" y="28"/>
                  <a:pt x="981" y="27"/>
                  <a:pt x="985" y="25"/>
                </a:cubicBezTo>
                <a:cubicBezTo>
                  <a:pt x="988" y="23"/>
                  <a:pt x="991" y="21"/>
                  <a:pt x="995" y="20"/>
                </a:cubicBezTo>
                <a:cubicBezTo>
                  <a:pt x="998" y="18"/>
                  <a:pt x="1000" y="16"/>
                  <a:pt x="1003" y="15"/>
                </a:cubicBezTo>
                <a:cubicBezTo>
                  <a:pt x="1008" y="12"/>
                  <a:pt x="1013" y="9"/>
                  <a:pt x="1016" y="7"/>
                </a:cubicBezTo>
                <a:cubicBezTo>
                  <a:pt x="1023" y="3"/>
                  <a:pt x="1027" y="0"/>
                  <a:pt x="1027" y="0"/>
                </a:cubicBezTo>
                <a:cubicBezTo>
                  <a:pt x="1027" y="0"/>
                  <a:pt x="1023" y="3"/>
                  <a:pt x="1016" y="7"/>
                </a:cubicBezTo>
                <a:cubicBezTo>
                  <a:pt x="1013" y="10"/>
                  <a:pt x="1009" y="13"/>
                  <a:pt x="1004" y="16"/>
                </a:cubicBezTo>
                <a:cubicBezTo>
                  <a:pt x="1001" y="18"/>
                  <a:pt x="998" y="19"/>
                  <a:pt x="995" y="21"/>
                </a:cubicBezTo>
                <a:cubicBezTo>
                  <a:pt x="992" y="23"/>
                  <a:pt x="989" y="25"/>
                  <a:pt x="986" y="27"/>
                </a:cubicBezTo>
                <a:cubicBezTo>
                  <a:pt x="982" y="29"/>
                  <a:pt x="979" y="31"/>
                  <a:pt x="975" y="33"/>
                </a:cubicBezTo>
                <a:cubicBezTo>
                  <a:pt x="971" y="35"/>
                  <a:pt x="967" y="37"/>
                  <a:pt x="963" y="39"/>
                </a:cubicBezTo>
                <a:cubicBezTo>
                  <a:pt x="954" y="43"/>
                  <a:pt x="945" y="48"/>
                  <a:pt x="935" y="52"/>
                </a:cubicBezTo>
                <a:cubicBezTo>
                  <a:pt x="915" y="60"/>
                  <a:pt x="891" y="69"/>
                  <a:pt x="865" y="74"/>
                </a:cubicBezTo>
                <a:cubicBezTo>
                  <a:pt x="839" y="80"/>
                  <a:pt x="809" y="84"/>
                  <a:pt x="778" y="84"/>
                </a:cubicBezTo>
                <a:cubicBezTo>
                  <a:pt x="747" y="85"/>
                  <a:pt x="715" y="82"/>
                  <a:pt x="681" y="78"/>
                </a:cubicBezTo>
                <a:cubicBezTo>
                  <a:pt x="664" y="76"/>
                  <a:pt x="648" y="74"/>
                  <a:pt x="631" y="72"/>
                </a:cubicBezTo>
                <a:cubicBezTo>
                  <a:pt x="614" y="70"/>
                  <a:pt x="596" y="69"/>
                  <a:pt x="579" y="67"/>
                </a:cubicBezTo>
                <a:cubicBezTo>
                  <a:pt x="570" y="67"/>
                  <a:pt x="562" y="66"/>
                  <a:pt x="553" y="66"/>
                </a:cubicBezTo>
                <a:cubicBezTo>
                  <a:pt x="544" y="65"/>
                  <a:pt x="535" y="65"/>
                  <a:pt x="527" y="65"/>
                </a:cubicBezTo>
                <a:cubicBezTo>
                  <a:pt x="518" y="65"/>
                  <a:pt x="509" y="65"/>
                  <a:pt x="500" y="65"/>
                </a:cubicBezTo>
                <a:cubicBezTo>
                  <a:pt x="474" y="66"/>
                  <a:pt x="474" y="66"/>
                  <a:pt x="474" y="66"/>
                </a:cubicBezTo>
                <a:cubicBezTo>
                  <a:pt x="439" y="68"/>
                  <a:pt x="405" y="73"/>
                  <a:pt x="374" y="86"/>
                </a:cubicBezTo>
                <a:cubicBezTo>
                  <a:pt x="359" y="92"/>
                  <a:pt x="345" y="100"/>
                  <a:pt x="332" y="110"/>
                </a:cubicBezTo>
                <a:cubicBezTo>
                  <a:pt x="320" y="120"/>
                  <a:pt x="308" y="131"/>
                  <a:pt x="298" y="143"/>
                </a:cubicBezTo>
                <a:cubicBezTo>
                  <a:pt x="292" y="149"/>
                  <a:pt x="287" y="155"/>
                  <a:pt x="281" y="161"/>
                </a:cubicBezTo>
                <a:cubicBezTo>
                  <a:pt x="279" y="164"/>
                  <a:pt x="276" y="168"/>
                  <a:pt x="273" y="171"/>
                </a:cubicBezTo>
                <a:cubicBezTo>
                  <a:pt x="271" y="174"/>
                  <a:pt x="268" y="177"/>
                  <a:pt x="265" y="180"/>
                </a:cubicBezTo>
                <a:cubicBezTo>
                  <a:pt x="254" y="192"/>
                  <a:pt x="243" y="203"/>
                  <a:pt x="232" y="215"/>
                </a:cubicBezTo>
                <a:cubicBezTo>
                  <a:pt x="227" y="221"/>
                  <a:pt x="222" y="226"/>
                  <a:pt x="216" y="231"/>
                </a:cubicBezTo>
                <a:cubicBezTo>
                  <a:pt x="211" y="237"/>
                  <a:pt x="205" y="242"/>
                  <a:pt x="200" y="247"/>
                </a:cubicBezTo>
                <a:cubicBezTo>
                  <a:pt x="195" y="252"/>
                  <a:pt x="190" y="257"/>
                  <a:pt x="185" y="262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77" y="269"/>
                  <a:pt x="177" y="269"/>
                  <a:pt x="177" y="269"/>
                </a:cubicBezTo>
                <a:cubicBezTo>
                  <a:pt x="174" y="271"/>
                  <a:pt x="172" y="274"/>
                  <a:pt x="169" y="276"/>
                </a:cubicBezTo>
                <a:cubicBezTo>
                  <a:pt x="159" y="285"/>
                  <a:pt x="149" y="293"/>
                  <a:pt x="140" y="302"/>
                </a:cubicBezTo>
                <a:cubicBezTo>
                  <a:pt x="130" y="309"/>
                  <a:pt x="121" y="317"/>
                  <a:pt x="112" y="324"/>
                </a:cubicBezTo>
                <a:cubicBezTo>
                  <a:pt x="108" y="327"/>
                  <a:pt x="104" y="331"/>
                  <a:pt x="99" y="334"/>
                </a:cubicBezTo>
                <a:cubicBezTo>
                  <a:pt x="95" y="337"/>
                  <a:pt x="91" y="340"/>
                  <a:pt x="87" y="343"/>
                </a:cubicBezTo>
                <a:cubicBezTo>
                  <a:pt x="79" y="348"/>
                  <a:pt x="72" y="354"/>
                  <a:pt x="66" y="358"/>
                </a:cubicBezTo>
                <a:cubicBezTo>
                  <a:pt x="59" y="362"/>
                  <a:pt x="53" y="366"/>
                  <a:pt x="48" y="370"/>
                </a:cubicBezTo>
                <a:cubicBezTo>
                  <a:pt x="43" y="373"/>
                  <a:pt x="38" y="376"/>
                  <a:pt x="34" y="379"/>
                </a:cubicBezTo>
                <a:cubicBezTo>
                  <a:pt x="30" y="381"/>
                  <a:pt x="27" y="383"/>
                  <a:pt x="26" y="384"/>
                </a:cubicBezTo>
                <a:cubicBezTo>
                  <a:pt x="24" y="385"/>
                  <a:pt x="23" y="385"/>
                  <a:pt x="23" y="385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5" name="Freeform 20"/>
          <p:cNvSpPr/>
          <p:nvPr/>
        </p:nvSpPr>
        <p:spPr bwMode="auto">
          <a:xfrm rot="19902892">
            <a:off x="7279231" y="1753352"/>
            <a:ext cx="2653548" cy="977421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  <a:gd name="connsiteX0" fmla="*/ 0 w 10203"/>
              <a:gd name="connsiteY0" fmla="*/ 9534 h 10000"/>
              <a:gd name="connsiteX1" fmla="*/ 232 w 10203"/>
              <a:gd name="connsiteY1" fmla="*/ 8883 h 10000"/>
              <a:gd name="connsiteX2" fmla="*/ 310 w 10203"/>
              <a:gd name="connsiteY2" fmla="*/ 8753 h 10000"/>
              <a:gd name="connsiteX3" fmla="*/ 427 w 10203"/>
              <a:gd name="connsiteY3" fmla="*/ 8571 h 10000"/>
              <a:gd name="connsiteX4" fmla="*/ 592 w 10203"/>
              <a:gd name="connsiteY4" fmla="*/ 8312 h 10000"/>
              <a:gd name="connsiteX5" fmla="*/ 797 w 10203"/>
              <a:gd name="connsiteY5" fmla="*/ 7948 h 10000"/>
              <a:gd name="connsiteX6" fmla="*/ 914 w 10203"/>
              <a:gd name="connsiteY6" fmla="*/ 7740 h 10000"/>
              <a:gd name="connsiteX7" fmla="*/ 1040 w 10203"/>
              <a:gd name="connsiteY7" fmla="*/ 7506 h 10000"/>
              <a:gd name="connsiteX8" fmla="*/ 1303 w 10203"/>
              <a:gd name="connsiteY8" fmla="*/ 6987 h 10000"/>
              <a:gd name="connsiteX9" fmla="*/ 1595 w 10203"/>
              <a:gd name="connsiteY9" fmla="*/ 6364 h 10000"/>
              <a:gd name="connsiteX10" fmla="*/ 1673 w 10203"/>
              <a:gd name="connsiteY10" fmla="*/ 6208 h 10000"/>
              <a:gd name="connsiteX11" fmla="*/ 1703 w 10203"/>
              <a:gd name="connsiteY11" fmla="*/ 6130 h 10000"/>
              <a:gd name="connsiteX12" fmla="*/ 1741 w 10203"/>
              <a:gd name="connsiteY12" fmla="*/ 6026 h 10000"/>
              <a:gd name="connsiteX13" fmla="*/ 1897 w 10203"/>
              <a:gd name="connsiteY13" fmla="*/ 5662 h 10000"/>
              <a:gd name="connsiteX14" fmla="*/ 2053 w 10203"/>
              <a:gd name="connsiteY14" fmla="*/ 5299 h 10000"/>
              <a:gd name="connsiteX15" fmla="*/ 2209 w 10203"/>
              <a:gd name="connsiteY15" fmla="*/ 4909 h 10000"/>
              <a:gd name="connsiteX16" fmla="*/ 2530 w 10203"/>
              <a:gd name="connsiteY16" fmla="*/ 4052 h 10000"/>
              <a:gd name="connsiteX17" fmla="*/ 2618 w 10203"/>
              <a:gd name="connsiteY17" fmla="*/ 3818 h 10000"/>
              <a:gd name="connsiteX18" fmla="*/ 2696 w 10203"/>
              <a:gd name="connsiteY18" fmla="*/ 3610 h 10000"/>
              <a:gd name="connsiteX19" fmla="*/ 2871 w 10203"/>
              <a:gd name="connsiteY19" fmla="*/ 3117 h 10000"/>
              <a:gd name="connsiteX20" fmla="*/ 3260 w 10203"/>
              <a:gd name="connsiteY20" fmla="*/ 2208 h 10000"/>
              <a:gd name="connsiteX21" fmla="*/ 3747 w 10203"/>
              <a:gd name="connsiteY21" fmla="*/ 1532 h 10000"/>
              <a:gd name="connsiteX22" fmla="*/ 4809 w 10203"/>
              <a:gd name="connsiteY22" fmla="*/ 1091 h 10000"/>
              <a:gd name="connsiteX23" fmla="*/ 5072 w 10203"/>
              <a:gd name="connsiteY23" fmla="*/ 1091 h 10000"/>
              <a:gd name="connsiteX24" fmla="*/ 5334 w 10203"/>
              <a:gd name="connsiteY24" fmla="*/ 1117 h 10000"/>
              <a:gd name="connsiteX25" fmla="*/ 5597 w 10203"/>
              <a:gd name="connsiteY25" fmla="*/ 1169 h 10000"/>
              <a:gd name="connsiteX26" fmla="*/ 5860 w 10203"/>
              <a:gd name="connsiteY26" fmla="*/ 1247 h 10000"/>
              <a:gd name="connsiteX27" fmla="*/ 6367 w 10203"/>
              <a:gd name="connsiteY27" fmla="*/ 1429 h 10000"/>
              <a:gd name="connsiteX28" fmla="*/ 6853 w 10203"/>
              <a:gd name="connsiteY28" fmla="*/ 1636 h 10000"/>
              <a:gd name="connsiteX29" fmla="*/ 7778 w 10203"/>
              <a:gd name="connsiteY29" fmla="*/ 1896 h 10000"/>
              <a:gd name="connsiteX30" fmla="*/ 8606 w 10203"/>
              <a:gd name="connsiteY30" fmla="*/ 1740 h 10000"/>
              <a:gd name="connsiteX31" fmla="*/ 9288 w 10203"/>
              <a:gd name="connsiteY31" fmla="*/ 1247 h 10000"/>
              <a:gd name="connsiteX32" fmla="*/ 9560 w 10203"/>
              <a:gd name="connsiteY32" fmla="*/ 935 h 10000"/>
              <a:gd name="connsiteX33" fmla="*/ 9687 w 10203"/>
              <a:gd name="connsiteY33" fmla="*/ 779 h 10000"/>
              <a:gd name="connsiteX34" fmla="*/ 9794 w 10203"/>
              <a:gd name="connsiteY34" fmla="*/ 649 h 10000"/>
              <a:gd name="connsiteX35" fmla="*/ 9891 w 10203"/>
              <a:gd name="connsiteY35" fmla="*/ 519 h 10000"/>
              <a:gd name="connsiteX36" fmla="*/ 9969 w 10203"/>
              <a:gd name="connsiteY36" fmla="*/ 390 h 10000"/>
              <a:gd name="connsiteX37" fmla="*/ 10096 w 10203"/>
              <a:gd name="connsiteY37" fmla="*/ 182 h 10000"/>
              <a:gd name="connsiteX38" fmla="*/ 10203 w 10203"/>
              <a:gd name="connsiteY38" fmla="*/ 0 h 10000"/>
              <a:gd name="connsiteX39" fmla="*/ 10096 w 10203"/>
              <a:gd name="connsiteY39" fmla="*/ 182 h 10000"/>
              <a:gd name="connsiteX40" fmla="*/ 9979 w 10203"/>
              <a:gd name="connsiteY40" fmla="*/ 416 h 10000"/>
              <a:gd name="connsiteX41" fmla="*/ 9891 w 10203"/>
              <a:gd name="connsiteY41" fmla="*/ 545 h 10000"/>
              <a:gd name="connsiteX42" fmla="*/ 9804 w 10203"/>
              <a:gd name="connsiteY42" fmla="*/ 701 h 10000"/>
              <a:gd name="connsiteX43" fmla="*/ 9697 w 10203"/>
              <a:gd name="connsiteY43" fmla="*/ 857 h 10000"/>
              <a:gd name="connsiteX44" fmla="*/ 9580 w 10203"/>
              <a:gd name="connsiteY44" fmla="*/ 1013 h 10000"/>
              <a:gd name="connsiteX45" fmla="*/ 9307 w 10203"/>
              <a:gd name="connsiteY45" fmla="*/ 1351 h 10000"/>
              <a:gd name="connsiteX46" fmla="*/ 8626 w 10203"/>
              <a:gd name="connsiteY46" fmla="*/ 1922 h 10000"/>
              <a:gd name="connsiteX47" fmla="*/ 7778 w 10203"/>
              <a:gd name="connsiteY47" fmla="*/ 2182 h 10000"/>
              <a:gd name="connsiteX48" fmla="*/ 6834 w 10203"/>
              <a:gd name="connsiteY48" fmla="*/ 2026 h 10000"/>
              <a:gd name="connsiteX49" fmla="*/ 6347 w 10203"/>
              <a:gd name="connsiteY49" fmla="*/ 1870 h 10000"/>
              <a:gd name="connsiteX50" fmla="*/ 5841 w 10203"/>
              <a:gd name="connsiteY50" fmla="*/ 1740 h 10000"/>
              <a:gd name="connsiteX51" fmla="*/ 5588 w 10203"/>
              <a:gd name="connsiteY51" fmla="*/ 1714 h 10000"/>
              <a:gd name="connsiteX52" fmla="*/ 5334 w 10203"/>
              <a:gd name="connsiteY52" fmla="*/ 1688 h 10000"/>
              <a:gd name="connsiteX53" fmla="*/ 5072 w 10203"/>
              <a:gd name="connsiteY53" fmla="*/ 1688 h 10000"/>
              <a:gd name="connsiteX54" fmla="*/ 4818 w 10203"/>
              <a:gd name="connsiteY54" fmla="*/ 1714 h 10000"/>
              <a:gd name="connsiteX55" fmla="*/ 3845 w 10203"/>
              <a:gd name="connsiteY55" fmla="*/ 2234 h 10000"/>
              <a:gd name="connsiteX56" fmla="*/ 3436 w 10203"/>
              <a:gd name="connsiteY56" fmla="*/ 2857 h 10000"/>
              <a:gd name="connsiteX57" fmla="*/ 3105 w 10203"/>
              <a:gd name="connsiteY57" fmla="*/ 3714 h 10000"/>
              <a:gd name="connsiteX58" fmla="*/ 2939 w 10203"/>
              <a:gd name="connsiteY58" fmla="*/ 4182 h 10000"/>
              <a:gd name="connsiteX59" fmla="*/ 2861 w 10203"/>
              <a:gd name="connsiteY59" fmla="*/ 4442 h 10000"/>
              <a:gd name="connsiteX60" fmla="*/ 2783 w 10203"/>
              <a:gd name="connsiteY60" fmla="*/ 4675 h 10000"/>
              <a:gd name="connsiteX61" fmla="*/ 2462 w 10203"/>
              <a:gd name="connsiteY61" fmla="*/ 5584 h 10000"/>
              <a:gd name="connsiteX62" fmla="*/ 2306 w 10203"/>
              <a:gd name="connsiteY62" fmla="*/ 6000 h 10000"/>
              <a:gd name="connsiteX63" fmla="*/ 2150 w 10203"/>
              <a:gd name="connsiteY63" fmla="*/ 6416 h 10000"/>
              <a:gd name="connsiteX64" fmla="*/ 2004 w 10203"/>
              <a:gd name="connsiteY64" fmla="*/ 6805 h 10000"/>
              <a:gd name="connsiteX65" fmla="*/ 1965 w 10203"/>
              <a:gd name="connsiteY65" fmla="*/ 6909 h 10000"/>
              <a:gd name="connsiteX66" fmla="*/ 1926 w 10203"/>
              <a:gd name="connsiteY66" fmla="*/ 6987 h 10000"/>
              <a:gd name="connsiteX67" fmla="*/ 1849 w 10203"/>
              <a:gd name="connsiteY67" fmla="*/ 7169 h 10000"/>
              <a:gd name="connsiteX68" fmla="*/ 1566 w 10203"/>
              <a:gd name="connsiteY68" fmla="*/ 7844 h 10000"/>
              <a:gd name="connsiteX69" fmla="*/ 1294 w 10203"/>
              <a:gd name="connsiteY69" fmla="*/ 8416 h 10000"/>
              <a:gd name="connsiteX70" fmla="*/ 1167 w 10203"/>
              <a:gd name="connsiteY70" fmla="*/ 8675 h 10000"/>
              <a:gd name="connsiteX71" fmla="*/ 1050 w 10203"/>
              <a:gd name="connsiteY71" fmla="*/ 8909 h 10000"/>
              <a:gd name="connsiteX72" fmla="*/ 846 w 10203"/>
              <a:gd name="connsiteY72" fmla="*/ 9299 h 10000"/>
              <a:gd name="connsiteX73" fmla="*/ 670 w 10203"/>
              <a:gd name="connsiteY73" fmla="*/ 9610 h 10000"/>
              <a:gd name="connsiteX74" fmla="*/ 534 w 10203"/>
              <a:gd name="connsiteY74" fmla="*/ 9844 h 10000"/>
              <a:gd name="connsiteX75" fmla="*/ 456 w 10203"/>
              <a:gd name="connsiteY75" fmla="*/ 9974 h 10000"/>
              <a:gd name="connsiteX76" fmla="*/ 427 w 10203"/>
              <a:gd name="connsiteY76" fmla="*/ 10000 h 10000"/>
              <a:gd name="connsiteX77" fmla="*/ 0 w 10203"/>
              <a:gd name="connsiteY77" fmla="*/ 9534 h 10000"/>
              <a:gd name="connsiteX0-1" fmla="*/ 0 w 10203"/>
              <a:gd name="connsiteY0-2" fmla="*/ 9534 h 10000"/>
              <a:gd name="connsiteX1-3" fmla="*/ 51 w 10203"/>
              <a:gd name="connsiteY1-4" fmla="*/ 9139 h 10000"/>
              <a:gd name="connsiteX2-5" fmla="*/ 310 w 10203"/>
              <a:gd name="connsiteY2-6" fmla="*/ 8753 h 10000"/>
              <a:gd name="connsiteX3-7" fmla="*/ 427 w 10203"/>
              <a:gd name="connsiteY3-8" fmla="*/ 8571 h 10000"/>
              <a:gd name="connsiteX4-9" fmla="*/ 592 w 10203"/>
              <a:gd name="connsiteY4-10" fmla="*/ 8312 h 10000"/>
              <a:gd name="connsiteX5-11" fmla="*/ 797 w 10203"/>
              <a:gd name="connsiteY5-12" fmla="*/ 7948 h 10000"/>
              <a:gd name="connsiteX6-13" fmla="*/ 914 w 10203"/>
              <a:gd name="connsiteY6-14" fmla="*/ 7740 h 10000"/>
              <a:gd name="connsiteX7-15" fmla="*/ 1040 w 10203"/>
              <a:gd name="connsiteY7-16" fmla="*/ 7506 h 10000"/>
              <a:gd name="connsiteX8-17" fmla="*/ 1303 w 10203"/>
              <a:gd name="connsiteY8-18" fmla="*/ 6987 h 10000"/>
              <a:gd name="connsiteX9-19" fmla="*/ 1595 w 10203"/>
              <a:gd name="connsiteY9-20" fmla="*/ 6364 h 10000"/>
              <a:gd name="connsiteX10-21" fmla="*/ 1673 w 10203"/>
              <a:gd name="connsiteY10-22" fmla="*/ 6208 h 10000"/>
              <a:gd name="connsiteX11-23" fmla="*/ 1703 w 10203"/>
              <a:gd name="connsiteY11-24" fmla="*/ 6130 h 10000"/>
              <a:gd name="connsiteX12-25" fmla="*/ 1741 w 10203"/>
              <a:gd name="connsiteY12-26" fmla="*/ 6026 h 10000"/>
              <a:gd name="connsiteX13-27" fmla="*/ 1897 w 10203"/>
              <a:gd name="connsiteY13-28" fmla="*/ 5662 h 10000"/>
              <a:gd name="connsiteX14-29" fmla="*/ 2053 w 10203"/>
              <a:gd name="connsiteY14-30" fmla="*/ 5299 h 10000"/>
              <a:gd name="connsiteX15-31" fmla="*/ 2209 w 10203"/>
              <a:gd name="connsiteY15-32" fmla="*/ 4909 h 10000"/>
              <a:gd name="connsiteX16-33" fmla="*/ 2530 w 10203"/>
              <a:gd name="connsiteY16-34" fmla="*/ 4052 h 10000"/>
              <a:gd name="connsiteX17-35" fmla="*/ 2618 w 10203"/>
              <a:gd name="connsiteY17-36" fmla="*/ 3818 h 10000"/>
              <a:gd name="connsiteX18-37" fmla="*/ 2696 w 10203"/>
              <a:gd name="connsiteY18-38" fmla="*/ 3610 h 10000"/>
              <a:gd name="connsiteX19-39" fmla="*/ 2871 w 10203"/>
              <a:gd name="connsiteY19-40" fmla="*/ 3117 h 10000"/>
              <a:gd name="connsiteX20-41" fmla="*/ 3260 w 10203"/>
              <a:gd name="connsiteY20-42" fmla="*/ 2208 h 10000"/>
              <a:gd name="connsiteX21-43" fmla="*/ 3747 w 10203"/>
              <a:gd name="connsiteY21-44" fmla="*/ 1532 h 10000"/>
              <a:gd name="connsiteX22-45" fmla="*/ 4809 w 10203"/>
              <a:gd name="connsiteY22-46" fmla="*/ 1091 h 10000"/>
              <a:gd name="connsiteX23-47" fmla="*/ 5072 w 10203"/>
              <a:gd name="connsiteY23-48" fmla="*/ 1091 h 10000"/>
              <a:gd name="connsiteX24-49" fmla="*/ 5334 w 10203"/>
              <a:gd name="connsiteY24-50" fmla="*/ 1117 h 10000"/>
              <a:gd name="connsiteX25-51" fmla="*/ 5597 w 10203"/>
              <a:gd name="connsiteY25-52" fmla="*/ 1169 h 10000"/>
              <a:gd name="connsiteX26-53" fmla="*/ 5860 w 10203"/>
              <a:gd name="connsiteY26-54" fmla="*/ 1247 h 10000"/>
              <a:gd name="connsiteX27-55" fmla="*/ 6367 w 10203"/>
              <a:gd name="connsiteY27-56" fmla="*/ 1429 h 10000"/>
              <a:gd name="connsiteX28-57" fmla="*/ 6853 w 10203"/>
              <a:gd name="connsiteY28-58" fmla="*/ 1636 h 10000"/>
              <a:gd name="connsiteX29-59" fmla="*/ 7778 w 10203"/>
              <a:gd name="connsiteY29-60" fmla="*/ 1896 h 10000"/>
              <a:gd name="connsiteX30-61" fmla="*/ 8606 w 10203"/>
              <a:gd name="connsiteY30-62" fmla="*/ 1740 h 10000"/>
              <a:gd name="connsiteX31-63" fmla="*/ 9288 w 10203"/>
              <a:gd name="connsiteY31-64" fmla="*/ 1247 h 10000"/>
              <a:gd name="connsiteX32-65" fmla="*/ 9560 w 10203"/>
              <a:gd name="connsiteY32-66" fmla="*/ 935 h 10000"/>
              <a:gd name="connsiteX33-67" fmla="*/ 9687 w 10203"/>
              <a:gd name="connsiteY33-68" fmla="*/ 779 h 10000"/>
              <a:gd name="connsiteX34-69" fmla="*/ 9794 w 10203"/>
              <a:gd name="connsiteY34-70" fmla="*/ 649 h 10000"/>
              <a:gd name="connsiteX35-71" fmla="*/ 9891 w 10203"/>
              <a:gd name="connsiteY35-72" fmla="*/ 519 h 10000"/>
              <a:gd name="connsiteX36-73" fmla="*/ 9969 w 10203"/>
              <a:gd name="connsiteY36-74" fmla="*/ 390 h 10000"/>
              <a:gd name="connsiteX37-75" fmla="*/ 10096 w 10203"/>
              <a:gd name="connsiteY37-76" fmla="*/ 182 h 10000"/>
              <a:gd name="connsiteX38-77" fmla="*/ 10203 w 10203"/>
              <a:gd name="connsiteY38-78" fmla="*/ 0 h 10000"/>
              <a:gd name="connsiteX39-79" fmla="*/ 10096 w 10203"/>
              <a:gd name="connsiteY39-80" fmla="*/ 182 h 10000"/>
              <a:gd name="connsiteX40-81" fmla="*/ 9979 w 10203"/>
              <a:gd name="connsiteY40-82" fmla="*/ 416 h 10000"/>
              <a:gd name="connsiteX41-83" fmla="*/ 9891 w 10203"/>
              <a:gd name="connsiteY41-84" fmla="*/ 545 h 10000"/>
              <a:gd name="connsiteX42-85" fmla="*/ 9804 w 10203"/>
              <a:gd name="connsiteY42-86" fmla="*/ 701 h 10000"/>
              <a:gd name="connsiteX43-87" fmla="*/ 9697 w 10203"/>
              <a:gd name="connsiteY43-88" fmla="*/ 857 h 10000"/>
              <a:gd name="connsiteX44-89" fmla="*/ 9580 w 10203"/>
              <a:gd name="connsiteY44-90" fmla="*/ 1013 h 10000"/>
              <a:gd name="connsiteX45-91" fmla="*/ 9307 w 10203"/>
              <a:gd name="connsiteY45-92" fmla="*/ 1351 h 10000"/>
              <a:gd name="connsiteX46-93" fmla="*/ 8626 w 10203"/>
              <a:gd name="connsiteY46-94" fmla="*/ 1922 h 10000"/>
              <a:gd name="connsiteX47-95" fmla="*/ 7778 w 10203"/>
              <a:gd name="connsiteY47-96" fmla="*/ 2182 h 10000"/>
              <a:gd name="connsiteX48-97" fmla="*/ 6834 w 10203"/>
              <a:gd name="connsiteY48-98" fmla="*/ 2026 h 10000"/>
              <a:gd name="connsiteX49-99" fmla="*/ 6347 w 10203"/>
              <a:gd name="connsiteY49-100" fmla="*/ 1870 h 10000"/>
              <a:gd name="connsiteX50-101" fmla="*/ 5841 w 10203"/>
              <a:gd name="connsiteY50-102" fmla="*/ 1740 h 10000"/>
              <a:gd name="connsiteX51-103" fmla="*/ 5588 w 10203"/>
              <a:gd name="connsiteY51-104" fmla="*/ 1714 h 10000"/>
              <a:gd name="connsiteX52-105" fmla="*/ 5334 w 10203"/>
              <a:gd name="connsiteY52-106" fmla="*/ 1688 h 10000"/>
              <a:gd name="connsiteX53-107" fmla="*/ 5072 w 10203"/>
              <a:gd name="connsiteY53-108" fmla="*/ 1688 h 10000"/>
              <a:gd name="connsiteX54-109" fmla="*/ 4818 w 10203"/>
              <a:gd name="connsiteY54-110" fmla="*/ 1714 h 10000"/>
              <a:gd name="connsiteX55-111" fmla="*/ 3845 w 10203"/>
              <a:gd name="connsiteY55-112" fmla="*/ 2234 h 10000"/>
              <a:gd name="connsiteX56-113" fmla="*/ 3436 w 10203"/>
              <a:gd name="connsiteY56-114" fmla="*/ 2857 h 10000"/>
              <a:gd name="connsiteX57-115" fmla="*/ 3105 w 10203"/>
              <a:gd name="connsiteY57-116" fmla="*/ 3714 h 10000"/>
              <a:gd name="connsiteX58-117" fmla="*/ 2939 w 10203"/>
              <a:gd name="connsiteY58-118" fmla="*/ 4182 h 10000"/>
              <a:gd name="connsiteX59-119" fmla="*/ 2861 w 10203"/>
              <a:gd name="connsiteY59-120" fmla="*/ 4442 h 10000"/>
              <a:gd name="connsiteX60-121" fmla="*/ 2783 w 10203"/>
              <a:gd name="connsiteY60-122" fmla="*/ 4675 h 10000"/>
              <a:gd name="connsiteX61-123" fmla="*/ 2462 w 10203"/>
              <a:gd name="connsiteY61-124" fmla="*/ 5584 h 10000"/>
              <a:gd name="connsiteX62-125" fmla="*/ 2306 w 10203"/>
              <a:gd name="connsiteY62-126" fmla="*/ 6000 h 10000"/>
              <a:gd name="connsiteX63-127" fmla="*/ 2150 w 10203"/>
              <a:gd name="connsiteY63-128" fmla="*/ 6416 h 10000"/>
              <a:gd name="connsiteX64-129" fmla="*/ 2004 w 10203"/>
              <a:gd name="connsiteY64-130" fmla="*/ 6805 h 10000"/>
              <a:gd name="connsiteX65-131" fmla="*/ 1965 w 10203"/>
              <a:gd name="connsiteY65-132" fmla="*/ 6909 h 10000"/>
              <a:gd name="connsiteX66-133" fmla="*/ 1926 w 10203"/>
              <a:gd name="connsiteY66-134" fmla="*/ 6987 h 10000"/>
              <a:gd name="connsiteX67-135" fmla="*/ 1849 w 10203"/>
              <a:gd name="connsiteY67-136" fmla="*/ 7169 h 10000"/>
              <a:gd name="connsiteX68-137" fmla="*/ 1566 w 10203"/>
              <a:gd name="connsiteY68-138" fmla="*/ 7844 h 10000"/>
              <a:gd name="connsiteX69-139" fmla="*/ 1294 w 10203"/>
              <a:gd name="connsiteY69-140" fmla="*/ 8416 h 10000"/>
              <a:gd name="connsiteX70-141" fmla="*/ 1167 w 10203"/>
              <a:gd name="connsiteY70-142" fmla="*/ 8675 h 10000"/>
              <a:gd name="connsiteX71-143" fmla="*/ 1050 w 10203"/>
              <a:gd name="connsiteY71-144" fmla="*/ 8909 h 10000"/>
              <a:gd name="connsiteX72-145" fmla="*/ 846 w 10203"/>
              <a:gd name="connsiteY72-146" fmla="*/ 9299 h 10000"/>
              <a:gd name="connsiteX73-147" fmla="*/ 670 w 10203"/>
              <a:gd name="connsiteY73-148" fmla="*/ 9610 h 10000"/>
              <a:gd name="connsiteX74-149" fmla="*/ 534 w 10203"/>
              <a:gd name="connsiteY74-150" fmla="*/ 9844 h 10000"/>
              <a:gd name="connsiteX75-151" fmla="*/ 456 w 10203"/>
              <a:gd name="connsiteY75-152" fmla="*/ 9974 h 10000"/>
              <a:gd name="connsiteX76-153" fmla="*/ 427 w 10203"/>
              <a:gd name="connsiteY76-154" fmla="*/ 10000 h 10000"/>
              <a:gd name="connsiteX77-155" fmla="*/ 0 w 10203"/>
              <a:gd name="connsiteY77-156" fmla="*/ 953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</a:cxnLst>
            <a:rect l="l" t="t" r="r" b="b"/>
            <a:pathLst>
              <a:path w="10203" h="10000">
                <a:moveTo>
                  <a:pt x="0" y="9534"/>
                </a:moveTo>
                <a:cubicBezTo>
                  <a:pt x="0" y="9534"/>
                  <a:pt x="-1" y="9269"/>
                  <a:pt x="51" y="9139"/>
                </a:cubicBezTo>
                <a:cubicBezTo>
                  <a:pt x="103" y="9009"/>
                  <a:pt x="271" y="8805"/>
                  <a:pt x="310" y="8753"/>
                </a:cubicBezTo>
                <a:cubicBezTo>
                  <a:pt x="339" y="8701"/>
                  <a:pt x="378" y="8649"/>
                  <a:pt x="427" y="8571"/>
                </a:cubicBezTo>
                <a:cubicBezTo>
                  <a:pt x="476" y="8494"/>
                  <a:pt x="534" y="8416"/>
                  <a:pt x="592" y="8312"/>
                </a:cubicBezTo>
                <a:cubicBezTo>
                  <a:pt x="661" y="8208"/>
                  <a:pt x="729" y="8078"/>
                  <a:pt x="797" y="7948"/>
                </a:cubicBezTo>
                <a:cubicBezTo>
                  <a:pt x="836" y="7870"/>
                  <a:pt x="875" y="7818"/>
                  <a:pt x="914" y="7740"/>
                </a:cubicBezTo>
                <a:cubicBezTo>
                  <a:pt x="962" y="7662"/>
                  <a:pt x="1001" y="7584"/>
                  <a:pt x="1040" y="7506"/>
                </a:cubicBezTo>
                <a:cubicBezTo>
                  <a:pt x="1128" y="7325"/>
                  <a:pt x="1216" y="7169"/>
                  <a:pt x="1303" y="6987"/>
                </a:cubicBezTo>
                <a:cubicBezTo>
                  <a:pt x="1401" y="6779"/>
                  <a:pt x="1498" y="6571"/>
                  <a:pt x="1595" y="6364"/>
                </a:cubicBezTo>
                <a:cubicBezTo>
                  <a:pt x="1615" y="6312"/>
                  <a:pt x="1644" y="6260"/>
                  <a:pt x="1673" y="6208"/>
                </a:cubicBezTo>
                <a:lnTo>
                  <a:pt x="1703" y="6130"/>
                </a:lnTo>
                <a:cubicBezTo>
                  <a:pt x="1716" y="6095"/>
                  <a:pt x="1728" y="6061"/>
                  <a:pt x="1741" y="6026"/>
                </a:cubicBezTo>
                <a:cubicBezTo>
                  <a:pt x="1790" y="5922"/>
                  <a:pt x="1849" y="5792"/>
                  <a:pt x="1897" y="5662"/>
                </a:cubicBezTo>
                <a:cubicBezTo>
                  <a:pt x="1946" y="5558"/>
                  <a:pt x="2004" y="5429"/>
                  <a:pt x="2053" y="5299"/>
                </a:cubicBezTo>
                <a:cubicBezTo>
                  <a:pt x="2111" y="5169"/>
                  <a:pt x="2160" y="5039"/>
                  <a:pt x="2209" y="4909"/>
                </a:cubicBezTo>
                <a:lnTo>
                  <a:pt x="2530" y="4052"/>
                </a:lnTo>
                <a:cubicBezTo>
                  <a:pt x="2559" y="3974"/>
                  <a:pt x="2589" y="3896"/>
                  <a:pt x="2618" y="3818"/>
                </a:cubicBezTo>
                <a:cubicBezTo>
                  <a:pt x="2647" y="3766"/>
                  <a:pt x="2666" y="3688"/>
                  <a:pt x="2696" y="3610"/>
                </a:cubicBezTo>
                <a:cubicBezTo>
                  <a:pt x="2754" y="3455"/>
                  <a:pt x="2813" y="3273"/>
                  <a:pt x="2871" y="3117"/>
                </a:cubicBezTo>
                <a:cubicBezTo>
                  <a:pt x="2988" y="2805"/>
                  <a:pt x="3114" y="2494"/>
                  <a:pt x="3260" y="2208"/>
                </a:cubicBezTo>
                <a:cubicBezTo>
                  <a:pt x="3407" y="1922"/>
                  <a:pt x="3572" y="1714"/>
                  <a:pt x="3747" y="1532"/>
                </a:cubicBezTo>
                <a:cubicBezTo>
                  <a:pt x="4088" y="1221"/>
                  <a:pt x="4458" y="1117"/>
                  <a:pt x="4809" y="1091"/>
                </a:cubicBezTo>
                <a:lnTo>
                  <a:pt x="5072" y="1091"/>
                </a:lnTo>
                <a:cubicBezTo>
                  <a:pt x="5159" y="1091"/>
                  <a:pt x="5247" y="1117"/>
                  <a:pt x="5334" y="1117"/>
                </a:cubicBezTo>
                <a:cubicBezTo>
                  <a:pt x="5422" y="1117"/>
                  <a:pt x="5510" y="1143"/>
                  <a:pt x="5597" y="1169"/>
                </a:cubicBezTo>
                <a:lnTo>
                  <a:pt x="5860" y="1247"/>
                </a:lnTo>
                <a:cubicBezTo>
                  <a:pt x="6026" y="1299"/>
                  <a:pt x="6201" y="1351"/>
                  <a:pt x="6367" y="1429"/>
                </a:cubicBezTo>
                <a:cubicBezTo>
                  <a:pt x="6532" y="1506"/>
                  <a:pt x="6698" y="1584"/>
                  <a:pt x="6853" y="1636"/>
                </a:cubicBezTo>
                <a:cubicBezTo>
                  <a:pt x="7175" y="1792"/>
                  <a:pt x="7486" y="1870"/>
                  <a:pt x="7778" y="1896"/>
                </a:cubicBezTo>
                <a:cubicBezTo>
                  <a:pt x="8080" y="1922"/>
                  <a:pt x="8353" y="1844"/>
                  <a:pt x="8606" y="1740"/>
                </a:cubicBezTo>
                <a:cubicBezTo>
                  <a:pt x="8869" y="1610"/>
                  <a:pt x="9093" y="1429"/>
                  <a:pt x="9288" y="1247"/>
                </a:cubicBezTo>
                <a:cubicBezTo>
                  <a:pt x="9395" y="1143"/>
                  <a:pt x="9482" y="1039"/>
                  <a:pt x="9560" y="935"/>
                </a:cubicBezTo>
                <a:cubicBezTo>
                  <a:pt x="9609" y="909"/>
                  <a:pt x="9648" y="831"/>
                  <a:pt x="9687" y="779"/>
                </a:cubicBezTo>
                <a:cubicBezTo>
                  <a:pt x="9726" y="727"/>
                  <a:pt x="9755" y="701"/>
                  <a:pt x="9794" y="649"/>
                </a:cubicBezTo>
                <a:cubicBezTo>
                  <a:pt x="9823" y="597"/>
                  <a:pt x="9852" y="545"/>
                  <a:pt x="9891" y="519"/>
                </a:cubicBezTo>
                <a:cubicBezTo>
                  <a:pt x="9921" y="468"/>
                  <a:pt x="9940" y="416"/>
                  <a:pt x="9969" y="390"/>
                </a:cubicBezTo>
                <a:cubicBezTo>
                  <a:pt x="10018" y="312"/>
                  <a:pt x="10067" y="234"/>
                  <a:pt x="10096" y="182"/>
                </a:cubicBezTo>
                <a:cubicBezTo>
                  <a:pt x="10164" y="78"/>
                  <a:pt x="10203" y="0"/>
                  <a:pt x="10203" y="0"/>
                </a:cubicBezTo>
                <a:cubicBezTo>
                  <a:pt x="10203" y="0"/>
                  <a:pt x="10164" y="78"/>
                  <a:pt x="10096" y="182"/>
                </a:cubicBezTo>
                <a:cubicBezTo>
                  <a:pt x="10067" y="260"/>
                  <a:pt x="10028" y="338"/>
                  <a:pt x="9979" y="416"/>
                </a:cubicBezTo>
                <a:cubicBezTo>
                  <a:pt x="9950" y="468"/>
                  <a:pt x="9921" y="494"/>
                  <a:pt x="9891" y="545"/>
                </a:cubicBezTo>
                <a:lnTo>
                  <a:pt x="9804" y="701"/>
                </a:lnTo>
                <a:cubicBezTo>
                  <a:pt x="9765" y="753"/>
                  <a:pt x="9736" y="805"/>
                  <a:pt x="9697" y="857"/>
                </a:cubicBezTo>
                <a:lnTo>
                  <a:pt x="9580" y="1013"/>
                </a:lnTo>
                <a:cubicBezTo>
                  <a:pt x="9492" y="1117"/>
                  <a:pt x="9405" y="1247"/>
                  <a:pt x="9307" y="1351"/>
                </a:cubicBezTo>
                <a:cubicBezTo>
                  <a:pt x="9112" y="1558"/>
                  <a:pt x="8879" y="1792"/>
                  <a:pt x="8626" y="1922"/>
                </a:cubicBezTo>
                <a:cubicBezTo>
                  <a:pt x="8372" y="2078"/>
                  <a:pt x="8080" y="2182"/>
                  <a:pt x="7778" y="2182"/>
                </a:cubicBezTo>
                <a:cubicBezTo>
                  <a:pt x="7477" y="2208"/>
                  <a:pt x="7165" y="2130"/>
                  <a:pt x="6834" y="2026"/>
                </a:cubicBezTo>
                <a:lnTo>
                  <a:pt x="6347" y="1870"/>
                </a:lnTo>
                <a:cubicBezTo>
                  <a:pt x="6182" y="1818"/>
                  <a:pt x="6006" y="1792"/>
                  <a:pt x="5841" y="1740"/>
                </a:cubicBezTo>
                <a:cubicBezTo>
                  <a:pt x="5753" y="1740"/>
                  <a:pt x="5675" y="1714"/>
                  <a:pt x="5588" y="1714"/>
                </a:cubicBezTo>
                <a:cubicBezTo>
                  <a:pt x="5500" y="1688"/>
                  <a:pt x="5412" y="1688"/>
                  <a:pt x="5334" y="1688"/>
                </a:cubicBezTo>
                <a:lnTo>
                  <a:pt x="5072" y="1688"/>
                </a:lnTo>
                <a:lnTo>
                  <a:pt x="4818" y="1714"/>
                </a:lnTo>
                <a:cubicBezTo>
                  <a:pt x="4478" y="1766"/>
                  <a:pt x="4147" y="1896"/>
                  <a:pt x="3845" y="2234"/>
                </a:cubicBezTo>
                <a:cubicBezTo>
                  <a:pt x="3699" y="2390"/>
                  <a:pt x="3562" y="2597"/>
                  <a:pt x="3436" y="2857"/>
                </a:cubicBezTo>
                <a:cubicBezTo>
                  <a:pt x="3319" y="3117"/>
                  <a:pt x="3202" y="3403"/>
                  <a:pt x="3105" y="3714"/>
                </a:cubicBezTo>
                <a:cubicBezTo>
                  <a:pt x="3046" y="3870"/>
                  <a:pt x="2998" y="4026"/>
                  <a:pt x="2939" y="4182"/>
                </a:cubicBezTo>
                <a:cubicBezTo>
                  <a:pt x="2920" y="4260"/>
                  <a:pt x="2890" y="4364"/>
                  <a:pt x="2861" y="4442"/>
                </a:cubicBezTo>
                <a:cubicBezTo>
                  <a:pt x="2842" y="4519"/>
                  <a:pt x="2813" y="4597"/>
                  <a:pt x="2783" y="4675"/>
                </a:cubicBezTo>
                <a:cubicBezTo>
                  <a:pt x="2676" y="4987"/>
                  <a:pt x="2569" y="5273"/>
                  <a:pt x="2462" y="5584"/>
                </a:cubicBezTo>
                <a:cubicBezTo>
                  <a:pt x="2413" y="5740"/>
                  <a:pt x="2365" y="5870"/>
                  <a:pt x="2306" y="6000"/>
                </a:cubicBezTo>
                <a:cubicBezTo>
                  <a:pt x="2258" y="6156"/>
                  <a:pt x="2199" y="6286"/>
                  <a:pt x="2150" y="6416"/>
                </a:cubicBezTo>
                <a:cubicBezTo>
                  <a:pt x="2102" y="6545"/>
                  <a:pt x="2053" y="6675"/>
                  <a:pt x="2004" y="6805"/>
                </a:cubicBezTo>
                <a:cubicBezTo>
                  <a:pt x="1991" y="6840"/>
                  <a:pt x="1978" y="6874"/>
                  <a:pt x="1965" y="6909"/>
                </a:cubicBezTo>
                <a:lnTo>
                  <a:pt x="1926" y="6987"/>
                </a:lnTo>
                <a:cubicBezTo>
                  <a:pt x="1897" y="7039"/>
                  <a:pt x="1878" y="7117"/>
                  <a:pt x="1849" y="7169"/>
                </a:cubicBezTo>
                <a:cubicBezTo>
                  <a:pt x="1751" y="7403"/>
                  <a:pt x="1654" y="7610"/>
                  <a:pt x="1566" y="7844"/>
                </a:cubicBezTo>
                <a:cubicBezTo>
                  <a:pt x="1469" y="8026"/>
                  <a:pt x="1381" y="8234"/>
                  <a:pt x="1294" y="8416"/>
                </a:cubicBezTo>
                <a:cubicBezTo>
                  <a:pt x="1255" y="8494"/>
                  <a:pt x="1216" y="8597"/>
                  <a:pt x="1167" y="8675"/>
                </a:cubicBezTo>
                <a:lnTo>
                  <a:pt x="1050" y="8909"/>
                </a:lnTo>
                <a:cubicBezTo>
                  <a:pt x="972" y="9039"/>
                  <a:pt x="904" y="9195"/>
                  <a:pt x="846" y="9299"/>
                </a:cubicBezTo>
                <a:cubicBezTo>
                  <a:pt x="777" y="9403"/>
                  <a:pt x="719" y="9506"/>
                  <a:pt x="670" y="9610"/>
                </a:cubicBezTo>
                <a:cubicBezTo>
                  <a:pt x="622" y="9688"/>
                  <a:pt x="573" y="9766"/>
                  <a:pt x="534" y="9844"/>
                </a:cubicBezTo>
                <a:cubicBezTo>
                  <a:pt x="495" y="9896"/>
                  <a:pt x="466" y="9948"/>
                  <a:pt x="456" y="9974"/>
                </a:cubicBezTo>
                <a:cubicBezTo>
                  <a:pt x="437" y="10000"/>
                  <a:pt x="427" y="10000"/>
                  <a:pt x="427" y="10000"/>
                </a:cubicBezTo>
                <a:cubicBezTo>
                  <a:pt x="352" y="9636"/>
                  <a:pt x="75" y="9898"/>
                  <a:pt x="0" y="9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7" name="Freeform 21"/>
          <p:cNvSpPr/>
          <p:nvPr/>
        </p:nvSpPr>
        <p:spPr bwMode="auto">
          <a:xfrm>
            <a:off x="8145131" y="1949153"/>
            <a:ext cx="1819988" cy="343907"/>
          </a:xfrm>
          <a:custGeom>
            <a:avLst/>
            <a:gdLst>
              <a:gd name="T0" fmla="*/ 820 w 849"/>
              <a:gd name="T1" fmla="*/ 85 h 160"/>
              <a:gd name="T2" fmla="*/ 762 w 849"/>
              <a:gd name="T3" fmla="*/ 116 h 160"/>
              <a:gd name="T4" fmla="*/ 737 w 849"/>
              <a:gd name="T5" fmla="*/ 127 h 160"/>
              <a:gd name="T6" fmla="*/ 609 w 849"/>
              <a:gd name="T7" fmla="*/ 149 h 160"/>
              <a:gd name="T8" fmla="*/ 502 w 849"/>
              <a:gd name="T9" fmla="*/ 124 h 160"/>
              <a:gd name="T10" fmla="*/ 477 w 849"/>
              <a:gd name="T11" fmla="*/ 111 h 160"/>
              <a:gd name="T12" fmla="*/ 469 w 849"/>
              <a:gd name="T13" fmla="*/ 106 h 160"/>
              <a:gd name="T14" fmla="*/ 419 w 849"/>
              <a:gd name="T15" fmla="*/ 76 h 160"/>
              <a:gd name="T16" fmla="*/ 367 w 849"/>
              <a:gd name="T17" fmla="*/ 51 h 160"/>
              <a:gd name="T18" fmla="*/ 332 w 849"/>
              <a:gd name="T19" fmla="*/ 37 h 160"/>
              <a:gd name="T20" fmla="*/ 298 w 849"/>
              <a:gd name="T21" fmla="*/ 25 h 160"/>
              <a:gd name="T22" fmla="*/ 264 w 849"/>
              <a:gd name="T23" fmla="*/ 16 h 160"/>
              <a:gd name="T24" fmla="*/ 232 w 849"/>
              <a:gd name="T25" fmla="*/ 9 h 160"/>
              <a:gd name="T26" fmla="*/ 201 w 849"/>
              <a:gd name="T27" fmla="*/ 4 h 160"/>
              <a:gd name="T28" fmla="*/ 173 w 849"/>
              <a:gd name="T29" fmla="*/ 1 h 160"/>
              <a:gd name="T30" fmla="*/ 147 w 849"/>
              <a:gd name="T31" fmla="*/ 0 h 160"/>
              <a:gd name="T32" fmla="*/ 120 w 849"/>
              <a:gd name="T33" fmla="*/ 0 h 160"/>
              <a:gd name="T34" fmla="*/ 0 w 849"/>
              <a:gd name="T35" fmla="*/ 94 h 160"/>
              <a:gd name="T36" fmla="*/ 152 w 849"/>
              <a:gd name="T37" fmla="*/ 32 h 160"/>
              <a:gd name="T38" fmla="*/ 171 w 849"/>
              <a:gd name="T39" fmla="*/ 33 h 160"/>
              <a:gd name="T40" fmla="*/ 198 w 849"/>
              <a:gd name="T41" fmla="*/ 34 h 160"/>
              <a:gd name="T42" fmla="*/ 227 w 849"/>
              <a:gd name="T43" fmla="*/ 37 h 160"/>
              <a:gd name="T44" fmla="*/ 258 w 849"/>
              <a:gd name="T45" fmla="*/ 43 h 160"/>
              <a:gd name="T46" fmla="*/ 291 w 849"/>
              <a:gd name="T47" fmla="*/ 50 h 160"/>
              <a:gd name="T48" fmla="*/ 324 w 849"/>
              <a:gd name="T49" fmla="*/ 60 h 160"/>
              <a:gd name="T50" fmla="*/ 358 w 849"/>
              <a:gd name="T51" fmla="*/ 72 h 160"/>
              <a:gd name="T52" fmla="*/ 409 w 849"/>
              <a:gd name="T53" fmla="*/ 94 h 160"/>
              <a:gd name="T54" fmla="*/ 460 w 849"/>
              <a:gd name="T55" fmla="*/ 121 h 160"/>
              <a:gd name="T56" fmla="*/ 468 w 849"/>
              <a:gd name="T57" fmla="*/ 126 h 160"/>
              <a:gd name="T58" fmla="*/ 496 w 849"/>
              <a:gd name="T59" fmla="*/ 139 h 160"/>
              <a:gd name="T60" fmla="*/ 609 w 849"/>
              <a:gd name="T61" fmla="*/ 160 h 160"/>
              <a:gd name="T62" fmla="*/ 739 w 849"/>
              <a:gd name="T63" fmla="*/ 132 h 160"/>
              <a:gd name="T64" fmla="*/ 764 w 849"/>
              <a:gd name="T65" fmla="*/ 120 h 160"/>
              <a:gd name="T66" fmla="*/ 821 w 849"/>
              <a:gd name="T67" fmla="*/ 86 h 160"/>
              <a:gd name="T68" fmla="*/ 849 w 849"/>
              <a:gd name="T69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9" h="160">
                <a:moveTo>
                  <a:pt x="841" y="70"/>
                </a:moveTo>
                <a:cubicBezTo>
                  <a:pt x="836" y="74"/>
                  <a:pt x="829" y="79"/>
                  <a:pt x="820" y="85"/>
                </a:cubicBezTo>
                <a:cubicBezTo>
                  <a:pt x="810" y="91"/>
                  <a:pt x="798" y="98"/>
                  <a:pt x="785" y="105"/>
                </a:cubicBezTo>
                <a:cubicBezTo>
                  <a:pt x="778" y="109"/>
                  <a:pt x="770" y="113"/>
                  <a:pt x="762" y="116"/>
                </a:cubicBezTo>
                <a:cubicBezTo>
                  <a:pt x="758" y="118"/>
                  <a:pt x="754" y="120"/>
                  <a:pt x="750" y="122"/>
                </a:cubicBezTo>
                <a:cubicBezTo>
                  <a:pt x="746" y="123"/>
                  <a:pt x="741" y="125"/>
                  <a:pt x="737" y="127"/>
                </a:cubicBezTo>
                <a:cubicBezTo>
                  <a:pt x="719" y="134"/>
                  <a:pt x="699" y="140"/>
                  <a:pt x="677" y="144"/>
                </a:cubicBezTo>
                <a:cubicBezTo>
                  <a:pt x="656" y="148"/>
                  <a:pt x="633" y="150"/>
                  <a:pt x="609" y="149"/>
                </a:cubicBezTo>
                <a:cubicBezTo>
                  <a:pt x="585" y="148"/>
                  <a:pt x="561" y="144"/>
                  <a:pt x="537" y="137"/>
                </a:cubicBezTo>
                <a:cubicBezTo>
                  <a:pt x="525" y="134"/>
                  <a:pt x="513" y="129"/>
                  <a:pt x="502" y="124"/>
                </a:cubicBezTo>
                <a:cubicBezTo>
                  <a:pt x="496" y="122"/>
                  <a:pt x="491" y="119"/>
                  <a:pt x="485" y="116"/>
                </a:cubicBezTo>
                <a:cubicBezTo>
                  <a:pt x="483" y="114"/>
                  <a:pt x="480" y="113"/>
                  <a:pt x="477" y="111"/>
                </a:cubicBezTo>
                <a:cubicBezTo>
                  <a:pt x="473" y="109"/>
                  <a:pt x="473" y="109"/>
                  <a:pt x="473" y="109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58" y="99"/>
                  <a:pt x="447" y="93"/>
                  <a:pt x="436" y="86"/>
                </a:cubicBezTo>
                <a:cubicBezTo>
                  <a:pt x="430" y="82"/>
                  <a:pt x="425" y="79"/>
                  <a:pt x="419" y="76"/>
                </a:cubicBezTo>
                <a:cubicBezTo>
                  <a:pt x="413" y="73"/>
                  <a:pt x="407" y="70"/>
                  <a:pt x="402" y="67"/>
                </a:cubicBezTo>
                <a:cubicBezTo>
                  <a:pt x="390" y="61"/>
                  <a:pt x="379" y="56"/>
                  <a:pt x="367" y="51"/>
                </a:cubicBezTo>
                <a:cubicBezTo>
                  <a:pt x="361" y="48"/>
                  <a:pt x="356" y="46"/>
                  <a:pt x="350" y="43"/>
                </a:cubicBezTo>
                <a:cubicBezTo>
                  <a:pt x="344" y="41"/>
                  <a:pt x="338" y="39"/>
                  <a:pt x="332" y="37"/>
                </a:cubicBezTo>
                <a:cubicBezTo>
                  <a:pt x="326" y="35"/>
                  <a:pt x="321" y="32"/>
                  <a:pt x="315" y="30"/>
                </a:cubicBezTo>
                <a:cubicBezTo>
                  <a:pt x="309" y="29"/>
                  <a:pt x="304" y="27"/>
                  <a:pt x="298" y="25"/>
                </a:cubicBezTo>
                <a:cubicBezTo>
                  <a:pt x="292" y="23"/>
                  <a:pt x="287" y="22"/>
                  <a:pt x="281" y="20"/>
                </a:cubicBezTo>
                <a:cubicBezTo>
                  <a:pt x="275" y="18"/>
                  <a:pt x="270" y="17"/>
                  <a:pt x="264" y="16"/>
                </a:cubicBezTo>
                <a:cubicBezTo>
                  <a:pt x="259" y="14"/>
                  <a:pt x="253" y="13"/>
                  <a:pt x="248" y="12"/>
                </a:cubicBezTo>
                <a:cubicBezTo>
                  <a:pt x="242" y="11"/>
                  <a:pt x="237" y="10"/>
                  <a:pt x="232" y="9"/>
                </a:cubicBezTo>
                <a:cubicBezTo>
                  <a:pt x="227" y="8"/>
                  <a:pt x="221" y="7"/>
                  <a:pt x="216" y="6"/>
                </a:cubicBezTo>
                <a:cubicBezTo>
                  <a:pt x="211" y="5"/>
                  <a:pt x="206" y="5"/>
                  <a:pt x="201" y="4"/>
                </a:cubicBezTo>
                <a:cubicBezTo>
                  <a:pt x="196" y="3"/>
                  <a:pt x="191" y="3"/>
                  <a:pt x="187" y="2"/>
                </a:cubicBezTo>
                <a:cubicBezTo>
                  <a:pt x="182" y="2"/>
                  <a:pt x="177" y="1"/>
                  <a:pt x="173" y="1"/>
                </a:cubicBezTo>
                <a:cubicBezTo>
                  <a:pt x="168" y="1"/>
                  <a:pt x="164" y="0"/>
                  <a:pt x="159" y="0"/>
                </a:cubicBezTo>
                <a:cubicBezTo>
                  <a:pt x="155" y="0"/>
                  <a:pt x="151" y="0"/>
                  <a:pt x="147" y="0"/>
                </a:cubicBezTo>
                <a:cubicBezTo>
                  <a:pt x="139" y="0"/>
                  <a:pt x="131" y="0"/>
                  <a:pt x="124" y="0"/>
                </a:cubicBezTo>
                <a:cubicBezTo>
                  <a:pt x="123" y="0"/>
                  <a:pt x="121" y="0"/>
                  <a:pt x="120" y="0"/>
                </a:cubicBezTo>
                <a:cubicBezTo>
                  <a:pt x="117" y="4"/>
                  <a:pt x="114" y="7"/>
                  <a:pt x="111" y="10"/>
                </a:cubicBezTo>
                <a:cubicBezTo>
                  <a:pt x="9" y="27"/>
                  <a:pt x="0" y="94"/>
                  <a:pt x="0" y="94"/>
                </a:cubicBezTo>
                <a:cubicBezTo>
                  <a:pt x="71" y="36"/>
                  <a:pt x="152" y="32"/>
                  <a:pt x="152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4" y="32"/>
                  <a:pt x="156" y="32"/>
                  <a:pt x="159" y="32"/>
                </a:cubicBezTo>
                <a:cubicBezTo>
                  <a:pt x="163" y="32"/>
                  <a:pt x="167" y="33"/>
                  <a:pt x="171" y="33"/>
                </a:cubicBezTo>
                <a:cubicBezTo>
                  <a:pt x="175" y="33"/>
                  <a:pt x="180" y="33"/>
                  <a:pt x="184" y="33"/>
                </a:cubicBezTo>
                <a:cubicBezTo>
                  <a:pt x="189" y="33"/>
                  <a:pt x="193" y="34"/>
                  <a:pt x="198" y="34"/>
                </a:cubicBezTo>
                <a:cubicBezTo>
                  <a:pt x="203" y="35"/>
                  <a:pt x="207" y="35"/>
                  <a:pt x="212" y="35"/>
                </a:cubicBezTo>
                <a:cubicBezTo>
                  <a:pt x="217" y="36"/>
                  <a:pt x="222" y="37"/>
                  <a:pt x="227" y="37"/>
                </a:cubicBezTo>
                <a:cubicBezTo>
                  <a:pt x="232" y="38"/>
                  <a:pt x="237" y="39"/>
                  <a:pt x="243" y="40"/>
                </a:cubicBezTo>
                <a:cubicBezTo>
                  <a:pt x="248" y="41"/>
                  <a:pt x="253" y="42"/>
                  <a:pt x="258" y="43"/>
                </a:cubicBezTo>
                <a:cubicBezTo>
                  <a:pt x="264" y="44"/>
                  <a:pt x="269" y="45"/>
                  <a:pt x="274" y="46"/>
                </a:cubicBezTo>
                <a:cubicBezTo>
                  <a:pt x="280" y="47"/>
                  <a:pt x="285" y="49"/>
                  <a:pt x="291" y="50"/>
                </a:cubicBezTo>
                <a:cubicBezTo>
                  <a:pt x="296" y="52"/>
                  <a:pt x="302" y="53"/>
                  <a:pt x="307" y="55"/>
                </a:cubicBezTo>
                <a:cubicBezTo>
                  <a:pt x="313" y="56"/>
                  <a:pt x="319" y="58"/>
                  <a:pt x="324" y="60"/>
                </a:cubicBezTo>
                <a:cubicBezTo>
                  <a:pt x="330" y="62"/>
                  <a:pt x="336" y="64"/>
                  <a:pt x="341" y="65"/>
                </a:cubicBezTo>
                <a:cubicBezTo>
                  <a:pt x="347" y="67"/>
                  <a:pt x="353" y="70"/>
                  <a:pt x="358" y="72"/>
                </a:cubicBezTo>
                <a:cubicBezTo>
                  <a:pt x="370" y="77"/>
                  <a:pt x="381" y="81"/>
                  <a:pt x="392" y="86"/>
                </a:cubicBezTo>
                <a:cubicBezTo>
                  <a:pt x="398" y="89"/>
                  <a:pt x="404" y="92"/>
                  <a:pt x="409" y="94"/>
                </a:cubicBezTo>
                <a:cubicBezTo>
                  <a:pt x="415" y="97"/>
                  <a:pt x="421" y="100"/>
                  <a:pt x="426" y="103"/>
                </a:cubicBezTo>
                <a:cubicBezTo>
                  <a:pt x="438" y="109"/>
                  <a:pt x="449" y="115"/>
                  <a:pt x="460" y="121"/>
                </a:cubicBezTo>
                <a:cubicBezTo>
                  <a:pt x="464" y="124"/>
                  <a:pt x="464" y="124"/>
                  <a:pt x="464" y="124"/>
                </a:cubicBezTo>
                <a:cubicBezTo>
                  <a:pt x="468" y="126"/>
                  <a:pt x="468" y="126"/>
                  <a:pt x="468" y="126"/>
                </a:cubicBezTo>
                <a:cubicBezTo>
                  <a:pt x="471" y="128"/>
                  <a:pt x="474" y="130"/>
                  <a:pt x="477" y="131"/>
                </a:cubicBezTo>
                <a:cubicBezTo>
                  <a:pt x="483" y="134"/>
                  <a:pt x="489" y="137"/>
                  <a:pt x="496" y="139"/>
                </a:cubicBezTo>
                <a:cubicBezTo>
                  <a:pt x="508" y="144"/>
                  <a:pt x="520" y="148"/>
                  <a:pt x="533" y="151"/>
                </a:cubicBezTo>
                <a:cubicBezTo>
                  <a:pt x="558" y="158"/>
                  <a:pt x="584" y="160"/>
                  <a:pt x="609" y="160"/>
                </a:cubicBezTo>
                <a:cubicBezTo>
                  <a:pt x="633" y="160"/>
                  <a:pt x="657" y="157"/>
                  <a:pt x="679" y="152"/>
                </a:cubicBezTo>
                <a:cubicBezTo>
                  <a:pt x="701" y="147"/>
                  <a:pt x="721" y="140"/>
                  <a:pt x="739" y="132"/>
                </a:cubicBezTo>
                <a:cubicBezTo>
                  <a:pt x="743" y="130"/>
                  <a:pt x="748" y="128"/>
                  <a:pt x="752" y="126"/>
                </a:cubicBezTo>
                <a:cubicBezTo>
                  <a:pt x="756" y="124"/>
                  <a:pt x="760" y="122"/>
                  <a:pt x="764" y="120"/>
                </a:cubicBezTo>
                <a:cubicBezTo>
                  <a:pt x="772" y="117"/>
                  <a:pt x="779" y="112"/>
                  <a:pt x="786" y="108"/>
                </a:cubicBezTo>
                <a:cubicBezTo>
                  <a:pt x="800" y="100"/>
                  <a:pt x="811" y="93"/>
                  <a:pt x="821" y="86"/>
                </a:cubicBezTo>
                <a:cubicBezTo>
                  <a:pt x="830" y="80"/>
                  <a:pt x="837" y="74"/>
                  <a:pt x="842" y="71"/>
                </a:cubicBezTo>
                <a:cubicBezTo>
                  <a:pt x="846" y="67"/>
                  <a:pt x="849" y="65"/>
                  <a:pt x="849" y="65"/>
                </a:cubicBezTo>
                <a:cubicBezTo>
                  <a:pt x="849" y="65"/>
                  <a:pt x="846" y="67"/>
                  <a:pt x="841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 rot="17299230">
            <a:off x="7366852" y="2355151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主界面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 rot="1101989">
            <a:off x="9390645" y="3093676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动态路线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0" name="Freeform 30"/>
          <p:cNvSpPr/>
          <p:nvPr/>
        </p:nvSpPr>
        <p:spPr bwMode="auto">
          <a:xfrm rot="11700000" flipH="1">
            <a:off x="8579897" y="3044567"/>
            <a:ext cx="1655923" cy="231108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 rot="21116803">
            <a:off x="9077714" y="2606953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中国地图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4" name="Freeform 30"/>
          <p:cNvSpPr/>
          <p:nvPr/>
        </p:nvSpPr>
        <p:spPr bwMode="auto">
          <a:xfrm rot="11700000" flipH="1">
            <a:off x="8836009" y="4007022"/>
            <a:ext cx="1655923" cy="231108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6" name="TextBox 115"/>
          <p:cNvSpPr txBox="1"/>
          <p:nvPr/>
        </p:nvSpPr>
        <p:spPr>
          <a:xfrm rot="1185570">
            <a:off x="8694116" y="4173381"/>
            <a:ext cx="1800493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数据加载与界面渲染</a:t>
            </a:r>
            <a:endParaRPr lang="id-ID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7" name="Freeform 30"/>
          <p:cNvSpPr/>
          <p:nvPr/>
        </p:nvSpPr>
        <p:spPr bwMode="auto">
          <a:xfrm rot="21163103">
            <a:off x="9541960" y="4813895"/>
            <a:ext cx="2223968" cy="310388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 rot="21104018">
            <a:off x="10742479" y="4480938"/>
            <a:ext cx="888385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keyframes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0" name="Freeform 27"/>
          <p:cNvSpPr/>
          <p:nvPr/>
        </p:nvSpPr>
        <p:spPr bwMode="auto">
          <a:xfrm rot="11534133">
            <a:off x="1132399" y="4888384"/>
            <a:ext cx="1042804" cy="415553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2" name="Freeform 29"/>
          <p:cNvSpPr/>
          <p:nvPr/>
        </p:nvSpPr>
        <p:spPr bwMode="auto">
          <a:xfrm rot="20697701" flipH="1">
            <a:off x="989777" y="5494965"/>
            <a:ext cx="1290727" cy="721288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 rot="20417534">
            <a:off x="2596396" y="5763207"/>
            <a:ext cx="190629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 err="1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HTML+CSS+JavaScript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 rot="19996804">
            <a:off x="1267471" y="6167275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嵌套表格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5" name="TextBox 124"/>
          <p:cNvSpPr txBox="1"/>
          <p:nvPr/>
        </p:nvSpPr>
        <p:spPr>
          <a:xfrm rot="1252184">
            <a:off x="859273" y="4585809"/>
            <a:ext cx="1261885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自定义对话框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6363971" y="4735690"/>
            <a:ext cx="1015884" cy="652961"/>
          </a:xfrm>
          <a:custGeom>
            <a:avLst/>
            <a:gdLst>
              <a:gd name="T0" fmla="*/ 561 w 577"/>
              <a:gd name="T1" fmla="*/ 10 h 371"/>
              <a:gd name="T2" fmla="*/ 472 w 577"/>
              <a:gd name="T3" fmla="*/ 84 h 371"/>
              <a:gd name="T4" fmla="*/ 331 w 577"/>
              <a:gd name="T5" fmla="*/ 168 h 371"/>
              <a:gd name="T6" fmla="*/ 212 w 577"/>
              <a:gd name="T7" fmla="*/ 189 h 371"/>
              <a:gd name="T8" fmla="*/ 192 w 577"/>
              <a:gd name="T9" fmla="*/ 209 h 371"/>
              <a:gd name="T10" fmla="*/ 202 w 577"/>
              <a:gd name="T11" fmla="*/ 213 h 371"/>
              <a:gd name="T12" fmla="*/ 234 w 577"/>
              <a:gd name="T13" fmla="*/ 221 h 371"/>
              <a:gd name="T14" fmla="*/ 250 w 577"/>
              <a:gd name="T15" fmla="*/ 224 h 371"/>
              <a:gd name="T16" fmla="*/ 259 w 577"/>
              <a:gd name="T17" fmla="*/ 226 h 371"/>
              <a:gd name="T18" fmla="*/ 285 w 577"/>
              <a:gd name="T19" fmla="*/ 229 h 371"/>
              <a:gd name="T20" fmla="*/ 287 w 577"/>
              <a:gd name="T21" fmla="*/ 230 h 371"/>
              <a:gd name="T22" fmla="*/ 291 w 577"/>
              <a:gd name="T23" fmla="*/ 230 h 371"/>
              <a:gd name="T24" fmla="*/ 324 w 577"/>
              <a:gd name="T25" fmla="*/ 225 h 371"/>
              <a:gd name="T26" fmla="*/ 351 w 577"/>
              <a:gd name="T27" fmla="*/ 215 h 371"/>
              <a:gd name="T28" fmla="*/ 407 w 577"/>
              <a:gd name="T29" fmla="*/ 177 h 371"/>
              <a:gd name="T30" fmla="*/ 355 w 577"/>
              <a:gd name="T31" fmla="*/ 223 h 371"/>
              <a:gd name="T32" fmla="*/ 328 w 577"/>
              <a:gd name="T33" fmla="*/ 236 h 371"/>
              <a:gd name="T34" fmla="*/ 291 w 577"/>
              <a:gd name="T35" fmla="*/ 246 h 371"/>
              <a:gd name="T36" fmla="*/ 257 w 577"/>
              <a:gd name="T37" fmla="*/ 246 h 371"/>
              <a:gd name="T38" fmla="*/ 248 w 577"/>
              <a:gd name="T39" fmla="*/ 246 h 371"/>
              <a:gd name="T40" fmla="*/ 231 w 577"/>
              <a:gd name="T41" fmla="*/ 244 h 371"/>
              <a:gd name="T42" fmla="*/ 208 w 577"/>
              <a:gd name="T43" fmla="*/ 241 h 371"/>
              <a:gd name="T44" fmla="*/ 183 w 577"/>
              <a:gd name="T45" fmla="*/ 243 h 371"/>
              <a:gd name="T46" fmla="*/ 161 w 577"/>
              <a:gd name="T47" fmla="*/ 247 h 371"/>
              <a:gd name="T48" fmla="*/ 145 w 577"/>
              <a:gd name="T49" fmla="*/ 254 h 371"/>
              <a:gd name="T50" fmla="*/ 134 w 577"/>
              <a:gd name="T51" fmla="*/ 263 h 371"/>
              <a:gd name="T52" fmla="*/ 113 w 577"/>
              <a:gd name="T53" fmla="*/ 279 h 371"/>
              <a:gd name="T54" fmla="*/ 87 w 577"/>
              <a:gd name="T55" fmla="*/ 296 h 371"/>
              <a:gd name="T56" fmla="*/ 83 w 577"/>
              <a:gd name="T57" fmla="*/ 300 h 371"/>
              <a:gd name="T58" fmla="*/ 69 w 577"/>
              <a:gd name="T59" fmla="*/ 312 h 371"/>
              <a:gd name="T60" fmla="*/ 54 w 577"/>
              <a:gd name="T61" fmla="*/ 323 h 371"/>
              <a:gd name="T62" fmla="*/ 54 w 577"/>
              <a:gd name="T63" fmla="*/ 327 h 371"/>
              <a:gd name="T64" fmla="*/ 89 w 577"/>
              <a:gd name="T65" fmla="*/ 334 h 371"/>
              <a:gd name="T66" fmla="*/ 123 w 577"/>
              <a:gd name="T67" fmla="*/ 339 h 371"/>
              <a:gd name="T68" fmla="*/ 137 w 577"/>
              <a:gd name="T69" fmla="*/ 339 h 371"/>
              <a:gd name="T70" fmla="*/ 149 w 577"/>
              <a:gd name="T71" fmla="*/ 340 h 371"/>
              <a:gd name="T72" fmla="*/ 176 w 577"/>
              <a:gd name="T73" fmla="*/ 336 h 371"/>
              <a:gd name="T74" fmla="*/ 209 w 577"/>
              <a:gd name="T75" fmla="*/ 316 h 371"/>
              <a:gd name="T76" fmla="*/ 177 w 577"/>
              <a:gd name="T77" fmla="*/ 341 h 371"/>
              <a:gd name="T78" fmla="*/ 143 w 577"/>
              <a:gd name="T79" fmla="*/ 349 h 371"/>
              <a:gd name="T80" fmla="*/ 137 w 577"/>
              <a:gd name="T81" fmla="*/ 350 h 371"/>
              <a:gd name="T82" fmla="*/ 109 w 577"/>
              <a:gd name="T83" fmla="*/ 351 h 371"/>
              <a:gd name="T84" fmla="*/ 65 w 577"/>
              <a:gd name="T85" fmla="*/ 349 h 371"/>
              <a:gd name="T86" fmla="*/ 37 w 577"/>
              <a:gd name="T87" fmla="*/ 345 h 371"/>
              <a:gd name="T88" fmla="*/ 27 w 577"/>
              <a:gd name="T89" fmla="*/ 344 h 371"/>
              <a:gd name="T90" fmla="*/ 8 w 577"/>
              <a:gd name="T91" fmla="*/ 362 h 371"/>
              <a:gd name="T92" fmla="*/ 88 w 577"/>
              <a:gd name="T93" fmla="*/ 366 h 371"/>
              <a:gd name="T94" fmla="*/ 157 w 577"/>
              <a:gd name="T95" fmla="*/ 371 h 371"/>
              <a:gd name="T96" fmla="*/ 290 w 577"/>
              <a:gd name="T97" fmla="*/ 327 h 371"/>
              <a:gd name="T98" fmla="*/ 364 w 577"/>
              <a:gd name="T99" fmla="*/ 266 h 371"/>
              <a:gd name="T100" fmla="*/ 438 w 577"/>
              <a:gd name="T101" fmla="*/ 228 h 371"/>
              <a:gd name="T102" fmla="*/ 525 w 577"/>
              <a:gd name="T103" fmla="*/ 129 h 371"/>
              <a:gd name="T104" fmla="*/ 528 w 577"/>
              <a:gd name="T105" fmla="*/ 111 h 371"/>
              <a:gd name="T106" fmla="*/ 525 w 577"/>
              <a:gd name="T107" fmla="*/ 109 h 371"/>
              <a:gd name="T108" fmla="*/ 555 w 577"/>
              <a:gd name="T109" fmla="*/ 64 h 371"/>
              <a:gd name="T110" fmla="*/ 576 w 577"/>
              <a:gd name="T111" fmla="*/ 18 h 371"/>
              <a:gd name="T112" fmla="*/ 577 w 577"/>
              <a:gd name="T11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7" h="371">
                <a:moveTo>
                  <a:pt x="574" y="2"/>
                </a:moveTo>
                <a:cubicBezTo>
                  <a:pt x="570" y="5"/>
                  <a:pt x="565" y="7"/>
                  <a:pt x="561" y="10"/>
                </a:cubicBezTo>
                <a:cubicBezTo>
                  <a:pt x="538" y="22"/>
                  <a:pt x="514" y="36"/>
                  <a:pt x="496" y="55"/>
                </a:cubicBezTo>
                <a:cubicBezTo>
                  <a:pt x="488" y="64"/>
                  <a:pt x="480" y="74"/>
                  <a:pt x="472" y="84"/>
                </a:cubicBezTo>
                <a:cubicBezTo>
                  <a:pt x="458" y="102"/>
                  <a:pt x="443" y="121"/>
                  <a:pt x="425" y="135"/>
                </a:cubicBezTo>
                <a:cubicBezTo>
                  <a:pt x="404" y="151"/>
                  <a:pt x="373" y="161"/>
                  <a:pt x="331" y="168"/>
                </a:cubicBezTo>
                <a:cubicBezTo>
                  <a:pt x="325" y="169"/>
                  <a:pt x="319" y="170"/>
                  <a:pt x="313" y="171"/>
                </a:cubicBezTo>
                <a:cubicBezTo>
                  <a:pt x="280" y="175"/>
                  <a:pt x="245" y="181"/>
                  <a:pt x="212" y="189"/>
                </a:cubicBezTo>
                <a:cubicBezTo>
                  <a:pt x="212" y="189"/>
                  <a:pt x="212" y="189"/>
                  <a:pt x="212" y="189"/>
                </a:cubicBezTo>
                <a:cubicBezTo>
                  <a:pt x="192" y="209"/>
                  <a:pt x="192" y="209"/>
                  <a:pt x="192" y="209"/>
                </a:cubicBezTo>
                <a:cubicBezTo>
                  <a:pt x="195" y="210"/>
                  <a:pt x="195" y="210"/>
                  <a:pt x="195" y="210"/>
                </a:cubicBezTo>
                <a:cubicBezTo>
                  <a:pt x="197" y="211"/>
                  <a:pt x="200" y="212"/>
                  <a:pt x="202" y="213"/>
                </a:cubicBezTo>
                <a:cubicBezTo>
                  <a:pt x="214" y="216"/>
                  <a:pt x="214" y="216"/>
                  <a:pt x="214" y="216"/>
                </a:cubicBezTo>
                <a:cubicBezTo>
                  <a:pt x="221" y="218"/>
                  <a:pt x="227" y="219"/>
                  <a:pt x="234" y="221"/>
                </a:cubicBezTo>
                <a:cubicBezTo>
                  <a:pt x="240" y="222"/>
                  <a:pt x="240" y="222"/>
                  <a:pt x="240" y="222"/>
                </a:cubicBezTo>
                <a:cubicBezTo>
                  <a:pt x="243" y="223"/>
                  <a:pt x="247" y="224"/>
                  <a:pt x="250" y="224"/>
                </a:cubicBezTo>
                <a:cubicBezTo>
                  <a:pt x="251" y="225"/>
                  <a:pt x="252" y="225"/>
                  <a:pt x="254" y="225"/>
                </a:cubicBezTo>
                <a:cubicBezTo>
                  <a:pt x="255" y="225"/>
                  <a:pt x="257" y="226"/>
                  <a:pt x="259" y="226"/>
                </a:cubicBezTo>
                <a:cubicBezTo>
                  <a:pt x="261" y="226"/>
                  <a:pt x="264" y="227"/>
                  <a:pt x="268" y="227"/>
                </a:cubicBezTo>
                <a:cubicBezTo>
                  <a:pt x="285" y="229"/>
                  <a:pt x="285" y="229"/>
                  <a:pt x="285" y="229"/>
                </a:cubicBezTo>
                <a:cubicBezTo>
                  <a:pt x="285" y="230"/>
                  <a:pt x="285" y="230"/>
                  <a:pt x="285" y="230"/>
                </a:cubicBezTo>
                <a:cubicBezTo>
                  <a:pt x="287" y="230"/>
                  <a:pt x="287" y="230"/>
                  <a:pt x="287" y="230"/>
                </a:cubicBezTo>
                <a:cubicBezTo>
                  <a:pt x="287" y="230"/>
                  <a:pt x="287" y="230"/>
                  <a:pt x="287" y="230"/>
                </a:cubicBezTo>
                <a:cubicBezTo>
                  <a:pt x="291" y="230"/>
                  <a:pt x="291" y="230"/>
                  <a:pt x="291" y="230"/>
                </a:cubicBezTo>
                <a:cubicBezTo>
                  <a:pt x="293" y="230"/>
                  <a:pt x="295" y="230"/>
                  <a:pt x="296" y="230"/>
                </a:cubicBezTo>
                <a:cubicBezTo>
                  <a:pt x="305" y="229"/>
                  <a:pt x="315" y="228"/>
                  <a:pt x="324" y="225"/>
                </a:cubicBezTo>
                <a:cubicBezTo>
                  <a:pt x="329" y="224"/>
                  <a:pt x="334" y="222"/>
                  <a:pt x="338" y="221"/>
                </a:cubicBezTo>
                <a:cubicBezTo>
                  <a:pt x="342" y="219"/>
                  <a:pt x="347" y="217"/>
                  <a:pt x="351" y="215"/>
                </a:cubicBezTo>
                <a:cubicBezTo>
                  <a:pt x="370" y="208"/>
                  <a:pt x="384" y="196"/>
                  <a:pt x="394" y="188"/>
                </a:cubicBezTo>
                <a:cubicBezTo>
                  <a:pt x="399" y="184"/>
                  <a:pt x="403" y="181"/>
                  <a:pt x="407" y="177"/>
                </a:cubicBezTo>
                <a:cubicBezTo>
                  <a:pt x="404" y="181"/>
                  <a:pt x="400" y="185"/>
                  <a:pt x="396" y="190"/>
                </a:cubicBezTo>
                <a:cubicBezTo>
                  <a:pt x="387" y="199"/>
                  <a:pt x="373" y="212"/>
                  <a:pt x="355" y="223"/>
                </a:cubicBezTo>
                <a:cubicBezTo>
                  <a:pt x="351" y="225"/>
                  <a:pt x="347" y="227"/>
                  <a:pt x="342" y="230"/>
                </a:cubicBezTo>
                <a:cubicBezTo>
                  <a:pt x="337" y="233"/>
                  <a:pt x="332" y="235"/>
                  <a:pt x="328" y="236"/>
                </a:cubicBezTo>
                <a:cubicBezTo>
                  <a:pt x="318" y="241"/>
                  <a:pt x="308" y="244"/>
                  <a:pt x="298" y="245"/>
                </a:cubicBezTo>
                <a:cubicBezTo>
                  <a:pt x="296" y="246"/>
                  <a:pt x="293" y="246"/>
                  <a:pt x="291" y="246"/>
                </a:cubicBezTo>
                <a:cubicBezTo>
                  <a:pt x="267" y="247"/>
                  <a:pt x="267" y="247"/>
                  <a:pt x="267" y="247"/>
                </a:cubicBezTo>
                <a:cubicBezTo>
                  <a:pt x="264" y="247"/>
                  <a:pt x="260" y="246"/>
                  <a:pt x="257" y="246"/>
                </a:cubicBezTo>
                <a:cubicBezTo>
                  <a:pt x="255" y="246"/>
                  <a:pt x="253" y="246"/>
                  <a:pt x="252" y="246"/>
                </a:cubicBezTo>
                <a:cubicBezTo>
                  <a:pt x="248" y="246"/>
                  <a:pt x="248" y="246"/>
                  <a:pt x="248" y="246"/>
                </a:cubicBezTo>
                <a:cubicBezTo>
                  <a:pt x="244" y="245"/>
                  <a:pt x="240" y="245"/>
                  <a:pt x="237" y="245"/>
                </a:cubicBezTo>
                <a:cubicBezTo>
                  <a:pt x="231" y="244"/>
                  <a:pt x="231" y="244"/>
                  <a:pt x="231" y="244"/>
                </a:cubicBezTo>
                <a:cubicBezTo>
                  <a:pt x="223" y="243"/>
                  <a:pt x="216" y="242"/>
                  <a:pt x="209" y="241"/>
                </a:cubicBezTo>
                <a:cubicBezTo>
                  <a:pt x="208" y="241"/>
                  <a:pt x="208" y="241"/>
                  <a:pt x="208" y="241"/>
                </a:cubicBezTo>
                <a:cubicBezTo>
                  <a:pt x="205" y="241"/>
                  <a:pt x="205" y="241"/>
                  <a:pt x="205" y="241"/>
                </a:cubicBezTo>
                <a:cubicBezTo>
                  <a:pt x="197" y="242"/>
                  <a:pt x="190" y="242"/>
                  <a:pt x="183" y="243"/>
                </a:cubicBezTo>
                <a:cubicBezTo>
                  <a:pt x="178" y="244"/>
                  <a:pt x="172" y="245"/>
                  <a:pt x="166" y="246"/>
                </a:cubicBezTo>
                <a:cubicBezTo>
                  <a:pt x="164" y="246"/>
                  <a:pt x="163" y="247"/>
                  <a:pt x="161" y="247"/>
                </a:cubicBezTo>
                <a:cubicBezTo>
                  <a:pt x="149" y="251"/>
                  <a:pt x="149" y="251"/>
                  <a:pt x="149" y="251"/>
                </a:cubicBezTo>
                <a:cubicBezTo>
                  <a:pt x="145" y="254"/>
                  <a:pt x="145" y="254"/>
                  <a:pt x="145" y="254"/>
                </a:cubicBezTo>
                <a:cubicBezTo>
                  <a:pt x="143" y="256"/>
                  <a:pt x="141" y="258"/>
                  <a:pt x="139" y="259"/>
                </a:cubicBezTo>
                <a:cubicBezTo>
                  <a:pt x="134" y="263"/>
                  <a:pt x="134" y="263"/>
                  <a:pt x="134" y="263"/>
                </a:cubicBezTo>
                <a:cubicBezTo>
                  <a:pt x="129" y="267"/>
                  <a:pt x="124" y="271"/>
                  <a:pt x="119" y="275"/>
                </a:cubicBezTo>
                <a:cubicBezTo>
                  <a:pt x="117" y="276"/>
                  <a:pt x="115" y="278"/>
                  <a:pt x="113" y="279"/>
                </a:cubicBezTo>
                <a:cubicBezTo>
                  <a:pt x="108" y="283"/>
                  <a:pt x="103" y="286"/>
                  <a:pt x="97" y="290"/>
                </a:cubicBezTo>
                <a:cubicBezTo>
                  <a:pt x="87" y="296"/>
                  <a:pt x="87" y="296"/>
                  <a:pt x="87" y="296"/>
                </a:cubicBezTo>
                <a:cubicBezTo>
                  <a:pt x="87" y="296"/>
                  <a:pt x="87" y="296"/>
                  <a:pt x="87" y="296"/>
                </a:cubicBezTo>
                <a:cubicBezTo>
                  <a:pt x="86" y="297"/>
                  <a:pt x="84" y="299"/>
                  <a:pt x="83" y="300"/>
                </a:cubicBezTo>
                <a:cubicBezTo>
                  <a:pt x="74" y="308"/>
                  <a:pt x="74" y="308"/>
                  <a:pt x="74" y="308"/>
                </a:cubicBezTo>
                <a:cubicBezTo>
                  <a:pt x="72" y="310"/>
                  <a:pt x="70" y="311"/>
                  <a:pt x="69" y="312"/>
                </a:cubicBezTo>
                <a:cubicBezTo>
                  <a:pt x="68" y="313"/>
                  <a:pt x="67" y="313"/>
                  <a:pt x="67" y="314"/>
                </a:cubicBezTo>
                <a:cubicBezTo>
                  <a:pt x="66" y="315"/>
                  <a:pt x="61" y="318"/>
                  <a:pt x="54" y="323"/>
                </a:cubicBezTo>
                <a:cubicBezTo>
                  <a:pt x="51" y="326"/>
                  <a:pt x="51" y="326"/>
                  <a:pt x="51" y="326"/>
                </a:cubicBezTo>
                <a:cubicBezTo>
                  <a:pt x="54" y="327"/>
                  <a:pt x="54" y="327"/>
                  <a:pt x="54" y="327"/>
                </a:cubicBezTo>
                <a:cubicBezTo>
                  <a:pt x="58" y="328"/>
                  <a:pt x="63" y="329"/>
                  <a:pt x="68" y="330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110" y="337"/>
                  <a:pt x="110" y="337"/>
                  <a:pt x="110" y="337"/>
                </a:cubicBezTo>
                <a:cubicBezTo>
                  <a:pt x="123" y="339"/>
                  <a:pt x="123" y="339"/>
                  <a:pt x="123" y="339"/>
                </a:cubicBezTo>
                <a:cubicBezTo>
                  <a:pt x="127" y="339"/>
                  <a:pt x="132" y="339"/>
                  <a:pt x="136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39" y="339"/>
                  <a:pt x="141" y="339"/>
                  <a:pt x="142" y="340"/>
                </a:cubicBezTo>
                <a:cubicBezTo>
                  <a:pt x="145" y="340"/>
                  <a:pt x="147" y="340"/>
                  <a:pt x="149" y="340"/>
                </a:cubicBezTo>
                <a:cubicBezTo>
                  <a:pt x="151" y="340"/>
                  <a:pt x="151" y="340"/>
                  <a:pt x="151" y="340"/>
                </a:cubicBezTo>
                <a:cubicBezTo>
                  <a:pt x="160" y="340"/>
                  <a:pt x="168" y="338"/>
                  <a:pt x="176" y="336"/>
                </a:cubicBezTo>
                <a:cubicBezTo>
                  <a:pt x="183" y="334"/>
                  <a:pt x="190" y="331"/>
                  <a:pt x="196" y="326"/>
                </a:cubicBezTo>
                <a:cubicBezTo>
                  <a:pt x="201" y="323"/>
                  <a:pt x="205" y="320"/>
                  <a:pt x="209" y="316"/>
                </a:cubicBezTo>
                <a:cubicBezTo>
                  <a:pt x="205" y="320"/>
                  <a:pt x="202" y="324"/>
                  <a:pt x="197" y="328"/>
                </a:cubicBezTo>
                <a:cubicBezTo>
                  <a:pt x="191" y="333"/>
                  <a:pt x="185" y="338"/>
                  <a:pt x="177" y="341"/>
                </a:cubicBezTo>
                <a:cubicBezTo>
                  <a:pt x="170" y="344"/>
                  <a:pt x="161" y="347"/>
                  <a:pt x="152" y="348"/>
                </a:cubicBezTo>
                <a:cubicBezTo>
                  <a:pt x="148" y="348"/>
                  <a:pt x="146" y="349"/>
                  <a:pt x="143" y="349"/>
                </a:cubicBezTo>
                <a:cubicBezTo>
                  <a:pt x="141" y="349"/>
                  <a:pt x="139" y="349"/>
                  <a:pt x="138" y="349"/>
                </a:cubicBezTo>
                <a:cubicBezTo>
                  <a:pt x="137" y="350"/>
                  <a:pt x="137" y="350"/>
                  <a:pt x="137" y="350"/>
                </a:cubicBezTo>
                <a:cubicBezTo>
                  <a:pt x="132" y="350"/>
                  <a:pt x="128" y="351"/>
                  <a:pt x="124" y="351"/>
                </a:cubicBezTo>
                <a:cubicBezTo>
                  <a:pt x="109" y="351"/>
                  <a:pt x="109" y="351"/>
                  <a:pt x="109" y="351"/>
                </a:cubicBezTo>
                <a:cubicBezTo>
                  <a:pt x="87" y="351"/>
                  <a:pt x="87" y="351"/>
                  <a:pt x="87" y="351"/>
                </a:cubicBezTo>
                <a:cubicBezTo>
                  <a:pt x="65" y="349"/>
                  <a:pt x="65" y="349"/>
                  <a:pt x="65" y="349"/>
                </a:cubicBezTo>
                <a:cubicBezTo>
                  <a:pt x="57" y="349"/>
                  <a:pt x="50" y="347"/>
                  <a:pt x="43" y="346"/>
                </a:cubicBezTo>
                <a:cubicBezTo>
                  <a:pt x="41" y="346"/>
                  <a:pt x="39" y="345"/>
                  <a:pt x="37" y="345"/>
                </a:cubicBezTo>
                <a:cubicBezTo>
                  <a:pt x="33" y="345"/>
                  <a:pt x="30" y="344"/>
                  <a:pt x="27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0" y="363"/>
                  <a:pt x="0" y="363"/>
                  <a:pt x="0" y="363"/>
                </a:cubicBezTo>
                <a:cubicBezTo>
                  <a:pt x="8" y="362"/>
                  <a:pt x="8" y="362"/>
                  <a:pt x="8" y="362"/>
                </a:cubicBezTo>
                <a:cubicBezTo>
                  <a:pt x="15" y="361"/>
                  <a:pt x="23" y="361"/>
                  <a:pt x="31" y="361"/>
                </a:cubicBezTo>
                <a:cubicBezTo>
                  <a:pt x="50" y="361"/>
                  <a:pt x="69" y="363"/>
                  <a:pt x="88" y="366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112" y="369"/>
                  <a:pt x="134" y="371"/>
                  <a:pt x="157" y="371"/>
                </a:cubicBezTo>
                <a:cubicBezTo>
                  <a:pt x="175" y="371"/>
                  <a:pt x="190" y="369"/>
                  <a:pt x="204" y="366"/>
                </a:cubicBezTo>
                <a:cubicBezTo>
                  <a:pt x="233" y="360"/>
                  <a:pt x="262" y="347"/>
                  <a:pt x="290" y="327"/>
                </a:cubicBezTo>
                <a:cubicBezTo>
                  <a:pt x="302" y="318"/>
                  <a:pt x="314" y="307"/>
                  <a:pt x="325" y="297"/>
                </a:cubicBezTo>
                <a:cubicBezTo>
                  <a:pt x="337" y="286"/>
                  <a:pt x="350" y="275"/>
                  <a:pt x="364" y="266"/>
                </a:cubicBezTo>
                <a:cubicBezTo>
                  <a:pt x="384" y="252"/>
                  <a:pt x="406" y="242"/>
                  <a:pt x="428" y="233"/>
                </a:cubicBezTo>
                <a:cubicBezTo>
                  <a:pt x="431" y="231"/>
                  <a:pt x="435" y="230"/>
                  <a:pt x="438" y="228"/>
                </a:cubicBezTo>
                <a:cubicBezTo>
                  <a:pt x="467" y="215"/>
                  <a:pt x="497" y="200"/>
                  <a:pt x="511" y="171"/>
                </a:cubicBezTo>
                <a:cubicBezTo>
                  <a:pt x="518" y="157"/>
                  <a:pt x="523" y="143"/>
                  <a:pt x="525" y="129"/>
                </a:cubicBezTo>
                <a:cubicBezTo>
                  <a:pt x="526" y="126"/>
                  <a:pt x="526" y="123"/>
                  <a:pt x="526" y="120"/>
                </a:cubicBezTo>
                <a:cubicBezTo>
                  <a:pt x="527" y="117"/>
                  <a:pt x="527" y="114"/>
                  <a:pt x="528" y="111"/>
                </a:cubicBezTo>
                <a:cubicBezTo>
                  <a:pt x="528" y="107"/>
                  <a:pt x="528" y="107"/>
                  <a:pt x="528" y="107"/>
                </a:cubicBezTo>
                <a:cubicBezTo>
                  <a:pt x="525" y="109"/>
                  <a:pt x="525" y="109"/>
                  <a:pt x="525" y="109"/>
                </a:cubicBezTo>
                <a:cubicBezTo>
                  <a:pt x="511" y="116"/>
                  <a:pt x="498" y="120"/>
                  <a:pt x="484" y="120"/>
                </a:cubicBezTo>
                <a:cubicBezTo>
                  <a:pt x="516" y="110"/>
                  <a:pt x="539" y="92"/>
                  <a:pt x="555" y="64"/>
                </a:cubicBezTo>
                <a:cubicBezTo>
                  <a:pt x="558" y="59"/>
                  <a:pt x="558" y="59"/>
                  <a:pt x="558" y="59"/>
                </a:cubicBezTo>
                <a:cubicBezTo>
                  <a:pt x="565" y="46"/>
                  <a:pt x="573" y="31"/>
                  <a:pt x="576" y="18"/>
                </a:cubicBezTo>
                <a:cubicBezTo>
                  <a:pt x="576" y="14"/>
                  <a:pt x="577" y="10"/>
                  <a:pt x="577" y="6"/>
                </a:cubicBezTo>
                <a:cubicBezTo>
                  <a:pt x="577" y="0"/>
                  <a:pt x="577" y="0"/>
                  <a:pt x="577" y="0"/>
                </a:cubicBezTo>
                <a:lnTo>
                  <a:pt x="574" y="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7" name="Freeform 126"/>
          <p:cNvSpPr>
            <a:spLocks noEditPoints="1"/>
          </p:cNvSpPr>
          <p:nvPr/>
        </p:nvSpPr>
        <p:spPr bwMode="auto">
          <a:xfrm>
            <a:off x="5813640" y="3260948"/>
            <a:ext cx="1270227" cy="1787837"/>
          </a:xfrm>
          <a:custGeom>
            <a:avLst/>
            <a:gdLst>
              <a:gd name="T0" fmla="*/ 702 w 722"/>
              <a:gd name="T1" fmla="*/ 531 h 1016"/>
              <a:gd name="T2" fmla="*/ 704 w 722"/>
              <a:gd name="T3" fmla="*/ 589 h 1016"/>
              <a:gd name="T4" fmla="*/ 702 w 722"/>
              <a:gd name="T5" fmla="*/ 628 h 1016"/>
              <a:gd name="T6" fmla="*/ 662 w 722"/>
              <a:gd name="T7" fmla="*/ 579 h 1016"/>
              <a:gd name="T8" fmla="*/ 635 w 722"/>
              <a:gd name="T9" fmla="*/ 560 h 1016"/>
              <a:gd name="T10" fmla="*/ 563 w 722"/>
              <a:gd name="T11" fmla="*/ 517 h 1016"/>
              <a:gd name="T12" fmla="*/ 573 w 722"/>
              <a:gd name="T13" fmla="*/ 533 h 1016"/>
              <a:gd name="T14" fmla="*/ 620 w 722"/>
              <a:gd name="T15" fmla="*/ 565 h 1016"/>
              <a:gd name="T16" fmla="*/ 608 w 722"/>
              <a:gd name="T17" fmla="*/ 580 h 1016"/>
              <a:gd name="T18" fmla="*/ 577 w 722"/>
              <a:gd name="T19" fmla="*/ 586 h 1016"/>
              <a:gd name="T20" fmla="*/ 671 w 722"/>
              <a:gd name="T21" fmla="*/ 622 h 1016"/>
              <a:gd name="T22" fmla="*/ 697 w 722"/>
              <a:gd name="T23" fmla="*/ 774 h 1016"/>
              <a:gd name="T24" fmla="*/ 626 w 722"/>
              <a:gd name="T25" fmla="*/ 756 h 1016"/>
              <a:gd name="T26" fmla="*/ 540 w 722"/>
              <a:gd name="T27" fmla="*/ 738 h 1016"/>
              <a:gd name="T28" fmla="*/ 489 w 722"/>
              <a:gd name="T29" fmla="*/ 664 h 1016"/>
              <a:gd name="T30" fmla="*/ 538 w 722"/>
              <a:gd name="T31" fmla="*/ 746 h 1016"/>
              <a:gd name="T32" fmla="*/ 553 w 722"/>
              <a:gd name="T33" fmla="*/ 756 h 1016"/>
              <a:gd name="T34" fmla="*/ 526 w 722"/>
              <a:gd name="T35" fmla="*/ 755 h 1016"/>
              <a:gd name="T36" fmla="*/ 589 w 722"/>
              <a:gd name="T37" fmla="*/ 769 h 1016"/>
              <a:gd name="T38" fmla="*/ 675 w 722"/>
              <a:gd name="T39" fmla="*/ 785 h 1016"/>
              <a:gd name="T40" fmla="*/ 682 w 722"/>
              <a:gd name="T41" fmla="*/ 819 h 1016"/>
              <a:gd name="T42" fmla="*/ 671 w 722"/>
              <a:gd name="T43" fmla="*/ 846 h 1016"/>
              <a:gd name="T44" fmla="*/ 649 w 722"/>
              <a:gd name="T45" fmla="*/ 884 h 1016"/>
              <a:gd name="T46" fmla="*/ 620 w 722"/>
              <a:gd name="T47" fmla="*/ 916 h 1016"/>
              <a:gd name="T48" fmla="*/ 506 w 722"/>
              <a:gd name="T49" fmla="*/ 859 h 1016"/>
              <a:gd name="T50" fmla="*/ 569 w 722"/>
              <a:gd name="T51" fmla="*/ 945 h 1016"/>
              <a:gd name="T52" fmla="*/ 510 w 722"/>
              <a:gd name="T53" fmla="*/ 976 h 1016"/>
              <a:gd name="T54" fmla="*/ 462 w 722"/>
              <a:gd name="T55" fmla="*/ 1010 h 1016"/>
              <a:gd name="T56" fmla="*/ 465 w 722"/>
              <a:gd name="T57" fmla="*/ 941 h 1016"/>
              <a:gd name="T58" fmla="*/ 391 w 722"/>
              <a:gd name="T59" fmla="*/ 836 h 1016"/>
              <a:gd name="T60" fmla="*/ 339 w 722"/>
              <a:gd name="T61" fmla="*/ 675 h 1016"/>
              <a:gd name="T62" fmla="*/ 475 w 722"/>
              <a:gd name="T63" fmla="*/ 483 h 1016"/>
              <a:gd name="T64" fmla="*/ 495 w 722"/>
              <a:gd name="T65" fmla="*/ 312 h 1016"/>
              <a:gd name="T66" fmla="*/ 481 w 722"/>
              <a:gd name="T67" fmla="*/ 314 h 1016"/>
              <a:gd name="T68" fmla="*/ 346 w 722"/>
              <a:gd name="T69" fmla="*/ 274 h 1016"/>
              <a:gd name="T70" fmla="*/ 334 w 722"/>
              <a:gd name="T71" fmla="*/ 258 h 1016"/>
              <a:gd name="T72" fmla="*/ 359 w 722"/>
              <a:gd name="T73" fmla="*/ 187 h 1016"/>
              <a:gd name="T74" fmla="*/ 350 w 722"/>
              <a:gd name="T75" fmla="*/ 177 h 1016"/>
              <a:gd name="T76" fmla="*/ 317 w 722"/>
              <a:gd name="T77" fmla="*/ 161 h 1016"/>
              <a:gd name="T78" fmla="*/ 294 w 722"/>
              <a:gd name="T79" fmla="*/ 107 h 1016"/>
              <a:gd name="T80" fmla="*/ 431 w 722"/>
              <a:gd name="T81" fmla="*/ 50 h 1016"/>
              <a:gd name="T82" fmla="*/ 318 w 722"/>
              <a:gd name="T83" fmla="*/ 19 h 1016"/>
              <a:gd name="T84" fmla="*/ 527 w 722"/>
              <a:gd name="T85" fmla="*/ 108 h 1016"/>
              <a:gd name="T86" fmla="*/ 652 w 722"/>
              <a:gd name="T87" fmla="*/ 252 h 1016"/>
              <a:gd name="T88" fmla="*/ 581 w 722"/>
              <a:gd name="T89" fmla="*/ 222 h 1016"/>
              <a:gd name="T90" fmla="*/ 545 w 722"/>
              <a:gd name="T91" fmla="*/ 181 h 1016"/>
              <a:gd name="T92" fmla="*/ 600 w 722"/>
              <a:gd name="T93" fmla="*/ 240 h 1016"/>
              <a:gd name="T94" fmla="*/ 647 w 722"/>
              <a:gd name="T95" fmla="*/ 261 h 1016"/>
              <a:gd name="T96" fmla="*/ 684 w 722"/>
              <a:gd name="T97" fmla="*/ 293 h 1016"/>
              <a:gd name="T98" fmla="*/ 699 w 722"/>
              <a:gd name="T99" fmla="*/ 338 h 1016"/>
              <a:gd name="T100" fmla="*/ 722 w 722"/>
              <a:gd name="T101" fmla="*/ 445 h 1016"/>
              <a:gd name="T102" fmla="*/ 103 w 722"/>
              <a:gd name="T103" fmla="*/ 20 h 1016"/>
              <a:gd name="T104" fmla="*/ 82 w 722"/>
              <a:gd name="T105" fmla="*/ 35 h 1016"/>
              <a:gd name="T106" fmla="*/ 94 w 722"/>
              <a:gd name="T107" fmla="*/ 60 h 1016"/>
              <a:gd name="T108" fmla="*/ 158 w 722"/>
              <a:gd name="T109" fmla="*/ 60 h 1016"/>
              <a:gd name="T110" fmla="*/ 247 w 722"/>
              <a:gd name="T111" fmla="*/ 8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22" h="1016">
                <a:moveTo>
                  <a:pt x="722" y="445"/>
                </a:moveTo>
                <a:cubicBezTo>
                  <a:pt x="721" y="455"/>
                  <a:pt x="720" y="466"/>
                  <a:pt x="718" y="475"/>
                </a:cubicBezTo>
                <a:cubicBezTo>
                  <a:pt x="717" y="481"/>
                  <a:pt x="713" y="496"/>
                  <a:pt x="710" y="507"/>
                </a:cubicBezTo>
                <a:cubicBezTo>
                  <a:pt x="709" y="509"/>
                  <a:pt x="709" y="509"/>
                  <a:pt x="709" y="509"/>
                </a:cubicBezTo>
                <a:cubicBezTo>
                  <a:pt x="709" y="509"/>
                  <a:pt x="709" y="509"/>
                  <a:pt x="709" y="509"/>
                </a:cubicBezTo>
                <a:cubicBezTo>
                  <a:pt x="706" y="516"/>
                  <a:pt x="703" y="523"/>
                  <a:pt x="702" y="531"/>
                </a:cubicBezTo>
                <a:cubicBezTo>
                  <a:pt x="701" y="539"/>
                  <a:pt x="700" y="547"/>
                  <a:pt x="701" y="555"/>
                </a:cubicBezTo>
                <a:cubicBezTo>
                  <a:pt x="702" y="560"/>
                  <a:pt x="702" y="565"/>
                  <a:pt x="703" y="569"/>
                </a:cubicBezTo>
                <a:cubicBezTo>
                  <a:pt x="703" y="572"/>
                  <a:pt x="703" y="574"/>
                  <a:pt x="704" y="577"/>
                </a:cubicBezTo>
                <a:cubicBezTo>
                  <a:pt x="704" y="578"/>
                  <a:pt x="704" y="579"/>
                  <a:pt x="704" y="580"/>
                </a:cubicBezTo>
                <a:cubicBezTo>
                  <a:pt x="704" y="582"/>
                  <a:pt x="704" y="585"/>
                  <a:pt x="704" y="587"/>
                </a:cubicBezTo>
                <a:cubicBezTo>
                  <a:pt x="704" y="589"/>
                  <a:pt x="704" y="589"/>
                  <a:pt x="704" y="589"/>
                </a:cubicBezTo>
                <a:cubicBezTo>
                  <a:pt x="704" y="590"/>
                  <a:pt x="704" y="591"/>
                  <a:pt x="704" y="592"/>
                </a:cubicBezTo>
                <a:cubicBezTo>
                  <a:pt x="704" y="596"/>
                  <a:pt x="704" y="596"/>
                  <a:pt x="704" y="596"/>
                </a:cubicBezTo>
                <a:cubicBezTo>
                  <a:pt x="704" y="600"/>
                  <a:pt x="704" y="604"/>
                  <a:pt x="704" y="609"/>
                </a:cubicBezTo>
                <a:cubicBezTo>
                  <a:pt x="703" y="612"/>
                  <a:pt x="703" y="614"/>
                  <a:pt x="703" y="618"/>
                </a:cubicBezTo>
                <a:cubicBezTo>
                  <a:pt x="703" y="619"/>
                  <a:pt x="703" y="621"/>
                  <a:pt x="703" y="623"/>
                </a:cubicBezTo>
                <a:cubicBezTo>
                  <a:pt x="702" y="628"/>
                  <a:pt x="702" y="628"/>
                  <a:pt x="702" y="628"/>
                </a:cubicBezTo>
                <a:cubicBezTo>
                  <a:pt x="692" y="617"/>
                  <a:pt x="692" y="617"/>
                  <a:pt x="692" y="617"/>
                </a:cubicBezTo>
                <a:cubicBezTo>
                  <a:pt x="690" y="615"/>
                  <a:pt x="689" y="613"/>
                  <a:pt x="687" y="611"/>
                </a:cubicBezTo>
                <a:cubicBezTo>
                  <a:pt x="685" y="608"/>
                  <a:pt x="685" y="608"/>
                  <a:pt x="685" y="608"/>
                </a:cubicBezTo>
                <a:cubicBezTo>
                  <a:pt x="685" y="608"/>
                  <a:pt x="685" y="608"/>
                  <a:pt x="685" y="608"/>
                </a:cubicBezTo>
                <a:cubicBezTo>
                  <a:pt x="683" y="605"/>
                  <a:pt x="683" y="605"/>
                  <a:pt x="683" y="605"/>
                </a:cubicBezTo>
                <a:cubicBezTo>
                  <a:pt x="677" y="597"/>
                  <a:pt x="671" y="587"/>
                  <a:pt x="662" y="579"/>
                </a:cubicBezTo>
                <a:cubicBezTo>
                  <a:pt x="662" y="578"/>
                  <a:pt x="661" y="578"/>
                  <a:pt x="660" y="577"/>
                </a:cubicBezTo>
                <a:cubicBezTo>
                  <a:pt x="659" y="576"/>
                  <a:pt x="657" y="574"/>
                  <a:pt x="656" y="573"/>
                </a:cubicBezTo>
                <a:cubicBezTo>
                  <a:pt x="655" y="573"/>
                  <a:pt x="655" y="572"/>
                  <a:pt x="654" y="571"/>
                </a:cubicBezTo>
                <a:cubicBezTo>
                  <a:pt x="652" y="570"/>
                  <a:pt x="651" y="569"/>
                  <a:pt x="649" y="568"/>
                </a:cubicBezTo>
                <a:cubicBezTo>
                  <a:pt x="641" y="563"/>
                  <a:pt x="641" y="563"/>
                  <a:pt x="641" y="563"/>
                </a:cubicBezTo>
                <a:cubicBezTo>
                  <a:pt x="635" y="560"/>
                  <a:pt x="635" y="560"/>
                  <a:pt x="635" y="560"/>
                </a:cubicBezTo>
                <a:cubicBezTo>
                  <a:pt x="631" y="558"/>
                  <a:pt x="628" y="557"/>
                  <a:pt x="625" y="555"/>
                </a:cubicBezTo>
                <a:cubicBezTo>
                  <a:pt x="620" y="553"/>
                  <a:pt x="620" y="553"/>
                  <a:pt x="620" y="553"/>
                </a:cubicBezTo>
                <a:cubicBezTo>
                  <a:pt x="606" y="547"/>
                  <a:pt x="606" y="547"/>
                  <a:pt x="606" y="547"/>
                </a:cubicBezTo>
                <a:cubicBezTo>
                  <a:pt x="594" y="541"/>
                  <a:pt x="594" y="541"/>
                  <a:pt x="594" y="541"/>
                </a:cubicBezTo>
                <a:cubicBezTo>
                  <a:pt x="582" y="534"/>
                  <a:pt x="582" y="534"/>
                  <a:pt x="582" y="534"/>
                </a:cubicBezTo>
                <a:cubicBezTo>
                  <a:pt x="575" y="529"/>
                  <a:pt x="568" y="524"/>
                  <a:pt x="563" y="517"/>
                </a:cubicBezTo>
                <a:cubicBezTo>
                  <a:pt x="559" y="513"/>
                  <a:pt x="556" y="508"/>
                  <a:pt x="553" y="503"/>
                </a:cubicBezTo>
                <a:cubicBezTo>
                  <a:pt x="555" y="508"/>
                  <a:pt x="557" y="513"/>
                  <a:pt x="561" y="519"/>
                </a:cubicBezTo>
                <a:cubicBezTo>
                  <a:pt x="562" y="519"/>
                  <a:pt x="562" y="520"/>
                  <a:pt x="562" y="521"/>
                </a:cubicBezTo>
                <a:cubicBezTo>
                  <a:pt x="563" y="522"/>
                  <a:pt x="564" y="523"/>
                  <a:pt x="565" y="524"/>
                </a:cubicBezTo>
                <a:cubicBezTo>
                  <a:pt x="569" y="529"/>
                  <a:pt x="569" y="529"/>
                  <a:pt x="569" y="529"/>
                </a:cubicBezTo>
                <a:cubicBezTo>
                  <a:pt x="570" y="530"/>
                  <a:pt x="571" y="532"/>
                  <a:pt x="573" y="533"/>
                </a:cubicBezTo>
                <a:cubicBezTo>
                  <a:pt x="575" y="535"/>
                  <a:pt x="575" y="535"/>
                  <a:pt x="575" y="535"/>
                </a:cubicBezTo>
                <a:cubicBezTo>
                  <a:pt x="576" y="536"/>
                  <a:pt x="577" y="537"/>
                  <a:pt x="579" y="538"/>
                </a:cubicBezTo>
                <a:cubicBezTo>
                  <a:pt x="590" y="547"/>
                  <a:pt x="590" y="547"/>
                  <a:pt x="590" y="547"/>
                </a:cubicBezTo>
                <a:cubicBezTo>
                  <a:pt x="593" y="549"/>
                  <a:pt x="597" y="551"/>
                  <a:pt x="600" y="553"/>
                </a:cubicBezTo>
                <a:cubicBezTo>
                  <a:pt x="603" y="555"/>
                  <a:pt x="603" y="555"/>
                  <a:pt x="603" y="555"/>
                </a:cubicBezTo>
                <a:cubicBezTo>
                  <a:pt x="620" y="565"/>
                  <a:pt x="620" y="565"/>
                  <a:pt x="620" y="565"/>
                </a:cubicBezTo>
                <a:cubicBezTo>
                  <a:pt x="623" y="567"/>
                  <a:pt x="626" y="568"/>
                  <a:pt x="629" y="570"/>
                </a:cubicBezTo>
                <a:cubicBezTo>
                  <a:pt x="635" y="574"/>
                  <a:pt x="635" y="574"/>
                  <a:pt x="635" y="574"/>
                </a:cubicBezTo>
                <a:cubicBezTo>
                  <a:pt x="647" y="584"/>
                  <a:pt x="647" y="584"/>
                  <a:pt x="647" y="584"/>
                </a:cubicBezTo>
                <a:cubicBezTo>
                  <a:pt x="639" y="582"/>
                  <a:pt x="639" y="582"/>
                  <a:pt x="639" y="582"/>
                </a:cubicBezTo>
                <a:cubicBezTo>
                  <a:pt x="632" y="580"/>
                  <a:pt x="625" y="580"/>
                  <a:pt x="616" y="580"/>
                </a:cubicBezTo>
                <a:cubicBezTo>
                  <a:pt x="614" y="580"/>
                  <a:pt x="611" y="580"/>
                  <a:pt x="608" y="580"/>
                </a:cubicBezTo>
                <a:cubicBezTo>
                  <a:pt x="603" y="580"/>
                  <a:pt x="599" y="580"/>
                  <a:pt x="594" y="581"/>
                </a:cubicBezTo>
                <a:cubicBezTo>
                  <a:pt x="588" y="581"/>
                  <a:pt x="582" y="582"/>
                  <a:pt x="577" y="582"/>
                </a:cubicBezTo>
                <a:cubicBezTo>
                  <a:pt x="566" y="582"/>
                  <a:pt x="557" y="581"/>
                  <a:pt x="550" y="580"/>
                </a:cubicBezTo>
                <a:cubicBezTo>
                  <a:pt x="550" y="580"/>
                  <a:pt x="550" y="580"/>
                  <a:pt x="549" y="580"/>
                </a:cubicBezTo>
                <a:cubicBezTo>
                  <a:pt x="550" y="580"/>
                  <a:pt x="550" y="580"/>
                  <a:pt x="550" y="580"/>
                </a:cubicBezTo>
                <a:cubicBezTo>
                  <a:pt x="557" y="583"/>
                  <a:pt x="566" y="585"/>
                  <a:pt x="577" y="586"/>
                </a:cubicBezTo>
                <a:cubicBezTo>
                  <a:pt x="582" y="587"/>
                  <a:pt x="588" y="587"/>
                  <a:pt x="594" y="588"/>
                </a:cubicBezTo>
                <a:cubicBezTo>
                  <a:pt x="599" y="588"/>
                  <a:pt x="604" y="588"/>
                  <a:pt x="608" y="589"/>
                </a:cubicBezTo>
                <a:cubicBezTo>
                  <a:pt x="618" y="590"/>
                  <a:pt x="637" y="594"/>
                  <a:pt x="646" y="598"/>
                </a:cubicBezTo>
                <a:cubicBezTo>
                  <a:pt x="657" y="603"/>
                  <a:pt x="661" y="607"/>
                  <a:pt x="664" y="610"/>
                </a:cubicBezTo>
                <a:cubicBezTo>
                  <a:pt x="664" y="611"/>
                  <a:pt x="664" y="611"/>
                  <a:pt x="664" y="611"/>
                </a:cubicBezTo>
                <a:cubicBezTo>
                  <a:pt x="671" y="622"/>
                  <a:pt x="671" y="622"/>
                  <a:pt x="671" y="622"/>
                </a:cubicBezTo>
                <a:cubicBezTo>
                  <a:pt x="672" y="624"/>
                  <a:pt x="673" y="626"/>
                  <a:pt x="675" y="629"/>
                </a:cubicBezTo>
                <a:cubicBezTo>
                  <a:pt x="684" y="642"/>
                  <a:pt x="684" y="642"/>
                  <a:pt x="684" y="642"/>
                </a:cubicBezTo>
                <a:cubicBezTo>
                  <a:pt x="689" y="649"/>
                  <a:pt x="695" y="657"/>
                  <a:pt x="698" y="664"/>
                </a:cubicBezTo>
                <a:cubicBezTo>
                  <a:pt x="705" y="676"/>
                  <a:pt x="708" y="689"/>
                  <a:pt x="710" y="704"/>
                </a:cubicBezTo>
                <a:cubicBezTo>
                  <a:pt x="709" y="719"/>
                  <a:pt x="707" y="734"/>
                  <a:pt x="704" y="751"/>
                </a:cubicBezTo>
                <a:cubicBezTo>
                  <a:pt x="702" y="758"/>
                  <a:pt x="699" y="766"/>
                  <a:pt x="697" y="774"/>
                </a:cubicBezTo>
                <a:cubicBezTo>
                  <a:pt x="696" y="777"/>
                  <a:pt x="696" y="777"/>
                  <a:pt x="696" y="777"/>
                </a:cubicBezTo>
                <a:cubicBezTo>
                  <a:pt x="693" y="775"/>
                  <a:pt x="693" y="775"/>
                  <a:pt x="693" y="775"/>
                </a:cubicBezTo>
                <a:cubicBezTo>
                  <a:pt x="693" y="775"/>
                  <a:pt x="692" y="774"/>
                  <a:pt x="691" y="773"/>
                </a:cubicBezTo>
                <a:cubicBezTo>
                  <a:pt x="687" y="770"/>
                  <a:pt x="681" y="767"/>
                  <a:pt x="675" y="764"/>
                </a:cubicBezTo>
                <a:cubicBezTo>
                  <a:pt x="668" y="761"/>
                  <a:pt x="659" y="760"/>
                  <a:pt x="648" y="759"/>
                </a:cubicBezTo>
                <a:cubicBezTo>
                  <a:pt x="642" y="758"/>
                  <a:pt x="635" y="757"/>
                  <a:pt x="626" y="756"/>
                </a:cubicBezTo>
                <a:cubicBezTo>
                  <a:pt x="619" y="755"/>
                  <a:pt x="612" y="754"/>
                  <a:pt x="605" y="754"/>
                </a:cubicBezTo>
                <a:cubicBezTo>
                  <a:pt x="591" y="752"/>
                  <a:pt x="577" y="751"/>
                  <a:pt x="564" y="749"/>
                </a:cubicBezTo>
                <a:cubicBezTo>
                  <a:pt x="560" y="748"/>
                  <a:pt x="554" y="746"/>
                  <a:pt x="549" y="745"/>
                </a:cubicBezTo>
                <a:cubicBezTo>
                  <a:pt x="545" y="742"/>
                  <a:pt x="545" y="742"/>
                  <a:pt x="545" y="742"/>
                </a:cubicBezTo>
                <a:cubicBezTo>
                  <a:pt x="544" y="742"/>
                  <a:pt x="543" y="741"/>
                  <a:pt x="543" y="741"/>
                </a:cubicBezTo>
                <a:cubicBezTo>
                  <a:pt x="540" y="738"/>
                  <a:pt x="540" y="738"/>
                  <a:pt x="540" y="738"/>
                </a:cubicBezTo>
                <a:cubicBezTo>
                  <a:pt x="537" y="736"/>
                  <a:pt x="537" y="736"/>
                  <a:pt x="537" y="736"/>
                </a:cubicBezTo>
                <a:cubicBezTo>
                  <a:pt x="530" y="729"/>
                  <a:pt x="524" y="719"/>
                  <a:pt x="519" y="711"/>
                </a:cubicBezTo>
                <a:cubicBezTo>
                  <a:pt x="516" y="707"/>
                  <a:pt x="513" y="702"/>
                  <a:pt x="510" y="697"/>
                </a:cubicBezTo>
                <a:cubicBezTo>
                  <a:pt x="503" y="685"/>
                  <a:pt x="497" y="674"/>
                  <a:pt x="489" y="664"/>
                </a:cubicBezTo>
                <a:cubicBezTo>
                  <a:pt x="489" y="664"/>
                  <a:pt x="489" y="664"/>
                  <a:pt x="489" y="664"/>
                </a:cubicBezTo>
                <a:cubicBezTo>
                  <a:pt x="489" y="664"/>
                  <a:pt x="489" y="664"/>
                  <a:pt x="489" y="664"/>
                </a:cubicBezTo>
                <a:cubicBezTo>
                  <a:pt x="496" y="674"/>
                  <a:pt x="502" y="686"/>
                  <a:pt x="508" y="699"/>
                </a:cubicBezTo>
                <a:cubicBezTo>
                  <a:pt x="510" y="704"/>
                  <a:pt x="512" y="708"/>
                  <a:pt x="515" y="713"/>
                </a:cubicBezTo>
                <a:cubicBezTo>
                  <a:pt x="520" y="722"/>
                  <a:pt x="525" y="732"/>
                  <a:pt x="532" y="740"/>
                </a:cubicBezTo>
                <a:cubicBezTo>
                  <a:pt x="535" y="744"/>
                  <a:pt x="535" y="744"/>
                  <a:pt x="535" y="744"/>
                </a:cubicBezTo>
                <a:cubicBezTo>
                  <a:pt x="536" y="744"/>
                  <a:pt x="537" y="745"/>
                  <a:pt x="537" y="746"/>
                </a:cubicBezTo>
                <a:cubicBezTo>
                  <a:pt x="538" y="746"/>
                  <a:pt x="538" y="746"/>
                  <a:pt x="538" y="746"/>
                </a:cubicBezTo>
                <a:cubicBezTo>
                  <a:pt x="539" y="747"/>
                  <a:pt x="540" y="748"/>
                  <a:pt x="541" y="748"/>
                </a:cubicBezTo>
                <a:cubicBezTo>
                  <a:pt x="542" y="749"/>
                  <a:pt x="542" y="749"/>
                  <a:pt x="542" y="749"/>
                </a:cubicBezTo>
                <a:cubicBezTo>
                  <a:pt x="542" y="750"/>
                  <a:pt x="542" y="750"/>
                  <a:pt x="542" y="750"/>
                </a:cubicBezTo>
                <a:cubicBezTo>
                  <a:pt x="542" y="750"/>
                  <a:pt x="542" y="750"/>
                  <a:pt x="542" y="750"/>
                </a:cubicBezTo>
                <a:cubicBezTo>
                  <a:pt x="542" y="749"/>
                  <a:pt x="542" y="749"/>
                  <a:pt x="542" y="749"/>
                </a:cubicBezTo>
                <a:cubicBezTo>
                  <a:pt x="553" y="756"/>
                  <a:pt x="553" y="756"/>
                  <a:pt x="553" y="756"/>
                </a:cubicBezTo>
                <a:cubicBezTo>
                  <a:pt x="542" y="754"/>
                  <a:pt x="542" y="754"/>
                  <a:pt x="542" y="754"/>
                </a:cubicBezTo>
                <a:cubicBezTo>
                  <a:pt x="526" y="753"/>
                  <a:pt x="526" y="753"/>
                  <a:pt x="526" y="753"/>
                </a:cubicBezTo>
                <a:cubicBezTo>
                  <a:pt x="520" y="753"/>
                  <a:pt x="514" y="753"/>
                  <a:pt x="508" y="753"/>
                </a:cubicBezTo>
                <a:cubicBezTo>
                  <a:pt x="508" y="753"/>
                  <a:pt x="508" y="753"/>
                  <a:pt x="508" y="753"/>
                </a:cubicBezTo>
                <a:cubicBezTo>
                  <a:pt x="508" y="753"/>
                  <a:pt x="508" y="753"/>
                  <a:pt x="508" y="753"/>
                </a:cubicBezTo>
                <a:cubicBezTo>
                  <a:pt x="513" y="754"/>
                  <a:pt x="519" y="754"/>
                  <a:pt x="526" y="755"/>
                </a:cubicBezTo>
                <a:cubicBezTo>
                  <a:pt x="542" y="758"/>
                  <a:pt x="542" y="758"/>
                  <a:pt x="542" y="758"/>
                </a:cubicBezTo>
                <a:cubicBezTo>
                  <a:pt x="542" y="758"/>
                  <a:pt x="542" y="758"/>
                  <a:pt x="542" y="758"/>
                </a:cubicBezTo>
                <a:cubicBezTo>
                  <a:pt x="544" y="758"/>
                  <a:pt x="544" y="758"/>
                  <a:pt x="544" y="758"/>
                </a:cubicBezTo>
                <a:cubicBezTo>
                  <a:pt x="544" y="758"/>
                  <a:pt x="544" y="758"/>
                  <a:pt x="544" y="758"/>
                </a:cubicBezTo>
                <a:cubicBezTo>
                  <a:pt x="578" y="766"/>
                  <a:pt x="578" y="766"/>
                  <a:pt x="578" y="766"/>
                </a:cubicBezTo>
                <a:cubicBezTo>
                  <a:pt x="589" y="769"/>
                  <a:pt x="589" y="769"/>
                  <a:pt x="589" y="769"/>
                </a:cubicBezTo>
                <a:cubicBezTo>
                  <a:pt x="595" y="770"/>
                  <a:pt x="600" y="770"/>
                  <a:pt x="606" y="771"/>
                </a:cubicBezTo>
                <a:cubicBezTo>
                  <a:pt x="608" y="771"/>
                  <a:pt x="610" y="771"/>
                  <a:pt x="612" y="772"/>
                </a:cubicBezTo>
                <a:cubicBezTo>
                  <a:pt x="615" y="772"/>
                  <a:pt x="618" y="772"/>
                  <a:pt x="621" y="772"/>
                </a:cubicBezTo>
                <a:cubicBezTo>
                  <a:pt x="634" y="773"/>
                  <a:pt x="634" y="773"/>
                  <a:pt x="634" y="773"/>
                </a:cubicBezTo>
                <a:cubicBezTo>
                  <a:pt x="637" y="773"/>
                  <a:pt x="640" y="773"/>
                  <a:pt x="643" y="774"/>
                </a:cubicBezTo>
                <a:cubicBezTo>
                  <a:pt x="657" y="777"/>
                  <a:pt x="667" y="781"/>
                  <a:pt x="675" y="785"/>
                </a:cubicBezTo>
                <a:cubicBezTo>
                  <a:pt x="676" y="786"/>
                  <a:pt x="676" y="786"/>
                  <a:pt x="676" y="786"/>
                </a:cubicBezTo>
                <a:cubicBezTo>
                  <a:pt x="680" y="790"/>
                  <a:pt x="683" y="793"/>
                  <a:pt x="684" y="796"/>
                </a:cubicBezTo>
                <a:cubicBezTo>
                  <a:pt x="685" y="797"/>
                  <a:pt x="686" y="799"/>
                  <a:pt x="687" y="800"/>
                </a:cubicBezTo>
                <a:cubicBezTo>
                  <a:pt x="688" y="802"/>
                  <a:pt x="688" y="802"/>
                  <a:pt x="688" y="802"/>
                </a:cubicBezTo>
                <a:cubicBezTo>
                  <a:pt x="688" y="803"/>
                  <a:pt x="688" y="803"/>
                  <a:pt x="688" y="803"/>
                </a:cubicBezTo>
                <a:cubicBezTo>
                  <a:pt x="682" y="819"/>
                  <a:pt x="682" y="819"/>
                  <a:pt x="682" y="819"/>
                </a:cubicBezTo>
                <a:cubicBezTo>
                  <a:pt x="682" y="819"/>
                  <a:pt x="682" y="819"/>
                  <a:pt x="682" y="819"/>
                </a:cubicBezTo>
                <a:cubicBezTo>
                  <a:pt x="682" y="819"/>
                  <a:pt x="682" y="819"/>
                  <a:pt x="682" y="820"/>
                </a:cubicBezTo>
                <a:cubicBezTo>
                  <a:pt x="682" y="820"/>
                  <a:pt x="682" y="820"/>
                  <a:pt x="682" y="820"/>
                </a:cubicBezTo>
                <a:cubicBezTo>
                  <a:pt x="682" y="820"/>
                  <a:pt x="682" y="820"/>
                  <a:pt x="682" y="820"/>
                </a:cubicBezTo>
                <a:cubicBezTo>
                  <a:pt x="676" y="837"/>
                  <a:pt x="676" y="837"/>
                  <a:pt x="676" y="837"/>
                </a:cubicBezTo>
                <a:cubicBezTo>
                  <a:pt x="671" y="846"/>
                  <a:pt x="671" y="846"/>
                  <a:pt x="671" y="846"/>
                </a:cubicBezTo>
                <a:cubicBezTo>
                  <a:pt x="670" y="849"/>
                  <a:pt x="669" y="853"/>
                  <a:pt x="667" y="856"/>
                </a:cubicBezTo>
                <a:cubicBezTo>
                  <a:pt x="662" y="866"/>
                  <a:pt x="662" y="866"/>
                  <a:pt x="662" y="866"/>
                </a:cubicBezTo>
                <a:cubicBezTo>
                  <a:pt x="656" y="875"/>
                  <a:pt x="656" y="875"/>
                  <a:pt x="656" y="875"/>
                </a:cubicBezTo>
                <a:cubicBezTo>
                  <a:pt x="655" y="875"/>
                  <a:pt x="655" y="876"/>
                  <a:pt x="655" y="877"/>
                </a:cubicBezTo>
                <a:cubicBezTo>
                  <a:pt x="654" y="878"/>
                  <a:pt x="653" y="879"/>
                  <a:pt x="653" y="880"/>
                </a:cubicBezTo>
                <a:cubicBezTo>
                  <a:pt x="649" y="884"/>
                  <a:pt x="649" y="884"/>
                  <a:pt x="649" y="884"/>
                </a:cubicBezTo>
                <a:cubicBezTo>
                  <a:pt x="649" y="885"/>
                  <a:pt x="648" y="886"/>
                  <a:pt x="647" y="887"/>
                </a:cubicBezTo>
                <a:cubicBezTo>
                  <a:pt x="646" y="889"/>
                  <a:pt x="644" y="891"/>
                  <a:pt x="643" y="892"/>
                </a:cubicBezTo>
                <a:cubicBezTo>
                  <a:pt x="640" y="896"/>
                  <a:pt x="640" y="896"/>
                  <a:pt x="640" y="896"/>
                </a:cubicBezTo>
                <a:cubicBezTo>
                  <a:pt x="636" y="900"/>
                  <a:pt x="632" y="904"/>
                  <a:pt x="628" y="908"/>
                </a:cubicBezTo>
                <a:cubicBezTo>
                  <a:pt x="627" y="909"/>
                  <a:pt x="626" y="910"/>
                  <a:pt x="625" y="911"/>
                </a:cubicBezTo>
                <a:cubicBezTo>
                  <a:pt x="623" y="913"/>
                  <a:pt x="622" y="914"/>
                  <a:pt x="620" y="916"/>
                </a:cubicBezTo>
                <a:cubicBezTo>
                  <a:pt x="603" y="930"/>
                  <a:pt x="603" y="930"/>
                  <a:pt x="603" y="930"/>
                </a:cubicBezTo>
                <a:cubicBezTo>
                  <a:pt x="604" y="926"/>
                  <a:pt x="604" y="926"/>
                  <a:pt x="604" y="926"/>
                </a:cubicBezTo>
                <a:cubicBezTo>
                  <a:pt x="604" y="918"/>
                  <a:pt x="603" y="910"/>
                  <a:pt x="601" y="903"/>
                </a:cubicBezTo>
                <a:cubicBezTo>
                  <a:pt x="595" y="878"/>
                  <a:pt x="568" y="871"/>
                  <a:pt x="557" y="868"/>
                </a:cubicBezTo>
                <a:cubicBezTo>
                  <a:pt x="551" y="867"/>
                  <a:pt x="545" y="867"/>
                  <a:pt x="539" y="866"/>
                </a:cubicBezTo>
                <a:cubicBezTo>
                  <a:pt x="528" y="865"/>
                  <a:pt x="517" y="865"/>
                  <a:pt x="506" y="859"/>
                </a:cubicBezTo>
                <a:cubicBezTo>
                  <a:pt x="495" y="854"/>
                  <a:pt x="486" y="843"/>
                  <a:pt x="478" y="834"/>
                </a:cubicBezTo>
                <a:cubicBezTo>
                  <a:pt x="483" y="848"/>
                  <a:pt x="489" y="859"/>
                  <a:pt x="499" y="868"/>
                </a:cubicBezTo>
                <a:cubicBezTo>
                  <a:pt x="510" y="879"/>
                  <a:pt x="524" y="882"/>
                  <a:pt x="539" y="885"/>
                </a:cubicBezTo>
                <a:cubicBezTo>
                  <a:pt x="545" y="886"/>
                  <a:pt x="551" y="887"/>
                  <a:pt x="557" y="889"/>
                </a:cubicBezTo>
                <a:cubicBezTo>
                  <a:pt x="567" y="892"/>
                  <a:pt x="573" y="898"/>
                  <a:pt x="576" y="906"/>
                </a:cubicBezTo>
                <a:cubicBezTo>
                  <a:pt x="581" y="919"/>
                  <a:pt x="575" y="935"/>
                  <a:pt x="569" y="945"/>
                </a:cubicBezTo>
                <a:cubicBezTo>
                  <a:pt x="567" y="947"/>
                  <a:pt x="565" y="949"/>
                  <a:pt x="563" y="952"/>
                </a:cubicBezTo>
                <a:cubicBezTo>
                  <a:pt x="563" y="952"/>
                  <a:pt x="563" y="952"/>
                  <a:pt x="563" y="952"/>
                </a:cubicBezTo>
                <a:cubicBezTo>
                  <a:pt x="561" y="953"/>
                  <a:pt x="561" y="953"/>
                  <a:pt x="561" y="953"/>
                </a:cubicBezTo>
                <a:cubicBezTo>
                  <a:pt x="559" y="954"/>
                  <a:pt x="558" y="954"/>
                  <a:pt x="556" y="955"/>
                </a:cubicBezTo>
                <a:cubicBezTo>
                  <a:pt x="551" y="957"/>
                  <a:pt x="551" y="957"/>
                  <a:pt x="551" y="957"/>
                </a:cubicBezTo>
                <a:cubicBezTo>
                  <a:pt x="538" y="962"/>
                  <a:pt x="524" y="968"/>
                  <a:pt x="510" y="976"/>
                </a:cubicBezTo>
                <a:cubicBezTo>
                  <a:pt x="506" y="978"/>
                  <a:pt x="502" y="981"/>
                  <a:pt x="498" y="984"/>
                </a:cubicBezTo>
                <a:cubicBezTo>
                  <a:pt x="497" y="985"/>
                  <a:pt x="495" y="986"/>
                  <a:pt x="494" y="987"/>
                </a:cubicBezTo>
                <a:cubicBezTo>
                  <a:pt x="493" y="987"/>
                  <a:pt x="493" y="988"/>
                  <a:pt x="492" y="989"/>
                </a:cubicBezTo>
                <a:cubicBezTo>
                  <a:pt x="487" y="993"/>
                  <a:pt x="487" y="993"/>
                  <a:pt x="487" y="993"/>
                </a:cubicBezTo>
                <a:cubicBezTo>
                  <a:pt x="461" y="1016"/>
                  <a:pt x="461" y="1016"/>
                  <a:pt x="461" y="1016"/>
                </a:cubicBezTo>
                <a:cubicBezTo>
                  <a:pt x="462" y="1010"/>
                  <a:pt x="462" y="1010"/>
                  <a:pt x="462" y="1010"/>
                </a:cubicBezTo>
                <a:cubicBezTo>
                  <a:pt x="464" y="1003"/>
                  <a:pt x="465" y="996"/>
                  <a:pt x="466" y="990"/>
                </a:cubicBezTo>
                <a:cubicBezTo>
                  <a:pt x="467" y="981"/>
                  <a:pt x="467" y="972"/>
                  <a:pt x="467" y="963"/>
                </a:cubicBezTo>
                <a:cubicBezTo>
                  <a:pt x="467" y="962"/>
                  <a:pt x="467" y="961"/>
                  <a:pt x="467" y="960"/>
                </a:cubicBezTo>
                <a:cubicBezTo>
                  <a:pt x="467" y="959"/>
                  <a:pt x="467" y="957"/>
                  <a:pt x="467" y="956"/>
                </a:cubicBezTo>
                <a:cubicBezTo>
                  <a:pt x="466" y="943"/>
                  <a:pt x="466" y="943"/>
                  <a:pt x="466" y="943"/>
                </a:cubicBezTo>
                <a:cubicBezTo>
                  <a:pt x="466" y="942"/>
                  <a:pt x="465" y="941"/>
                  <a:pt x="465" y="941"/>
                </a:cubicBezTo>
                <a:cubicBezTo>
                  <a:pt x="464" y="934"/>
                  <a:pt x="464" y="934"/>
                  <a:pt x="464" y="934"/>
                </a:cubicBezTo>
                <a:cubicBezTo>
                  <a:pt x="460" y="915"/>
                  <a:pt x="449" y="895"/>
                  <a:pt x="434" y="882"/>
                </a:cubicBezTo>
                <a:cubicBezTo>
                  <a:pt x="423" y="872"/>
                  <a:pt x="411" y="865"/>
                  <a:pt x="399" y="859"/>
                </a:cubicBezTo>
                <a:cubicBezTo>
                  <a:pt x="399" y="859"/>
                  <a:pt x="399" y="859"/>
                  <a:pt x="399" y="859"/>
                </a:cubicBezTo>
                <a:cubicBezTo>
                  <a:pt x="398" y="858"/>
                  <a:pt x="398" y="858"/>
                  <a:pt x="398" y="858"/>
                </a:cubicBezTo>
                <a:cubicBezTo>
                  <a:pt x="397" y="853"/>
                  <a:pt x="394" y="846"/>
                  <a:pt x="391" y="836"/>
                </a:cubicBezTo>
                <a:cubicBezTo>
                  <a:pt x="388" y="830"/>
                  <a:pt x="385" y="822"/>
                  <a:pt x="381" y="813"/>
                </a:cubicBezTo>
                <a:cubicBezTo>
                  <a:pt x="376" y="799"/>
                  <a:pt x="369" y="782"/>
                  <a:pt x="362" y="764"/>
                </a:cubicBezTo>
                <a:cubicBezTo>
                  <a:pt x="357" y="750"/>
                  <a:pt x="351" y="733"/>
                  <a:pt x="347" y="715"/>
                </a:cubicBezTo>
                <a:cubicBezTo>
                  <a:pt x="344" y="705"/>
                  <a:pt x="342" y="696"/>
                  <a:pt x="341" y="688"/>
                </a:cubicBezTo>
                <a:cubicBezTo>
                  <a:pt x="340" y="686"/>
                  <a:pt x="340" y="686"/>
                  <a:pt x="340" y="686"/>
                </a:cubicBezTo>
                <a:cubicBezTo>
                  <a:pt x="340" y="682"/>
                  <a:pt x="339" y="678"/>
                  <a:pt x="339" y="675"/>
                </a:cubicBezTo>
                <a:cubicBezTo>
                  <a:pt x="339" y="674"/>
                  <a:pt x="339" y="674"/>
                  <a:pt x="339" y="673"/>
                </a:cubicBezTo>
                <a:cubicBezTo>
                  <a:pt x="339" y="672"/>
                  <a:pt x="339" y="670"/>
                  <a:pt x="339" y="669"/>
                </a:cubicBezTo>
                <a:cubicBezTo>
                  <a:pt x="339" y="669"/>
                  <a:pt x="339" y="669"/>
                  <a:pt x="339" y="669"/>
                </a:cubicBezTo>
                <a:cubicBezTo>
                  <a:pt x="349" y="626"/>
                  <a:pt x="363" y="596"/>
                  <a:pt x="386" y="567"/>
                </a:cubicBezTo>
                <a:cubicBezTo>
                  <a:pt x="402" y="549"/>
                  <a:pt x="420" y="533"/>
                  <a:pt x="438" y="518"/>
                </a:cubicBezTo>
                <a:cubicBezTo>
                  <a:pt x="450" y="506"/>
                  <a:pt x="463" y="495"/>
                  <a:pt x="475" y="483"/>
                </a:cubicBezTo>
                <a:cubicBezTo>
                  <a:pt x="506" y="451"/>
                  <a:pt x="516" y="421"/>
                  <a:pt x="506" y="385"/>
                </a:cubicBezTo>
                <a:cubicBezTo>
                  <a:pt x="504" y="379"/>
                  <a:pt x="502" y="373"/>
                  <a:pt x="500" y="367"/>
                </a:cubicBezTo>
                <a:cubicBezTo>
                  <a:pt x="496" y="356"/>
                  <a:pt x="492" y="346"/>
                  <a:pt x="491" y="334"/>
                </a:cubicBezTo>
                <a:cubicBezTo>
                  <a:pt x="491" y="334"/>
                  <a:pt x="491" y="334"/>
                  <a:pt x="491" y="334"/>
                </a:cubicBezTo>
                <a:cubicBezTo>
                  <a:pt x="491" y="333"/>
                  <a:pt x="491" y="333"/>
                  <a:pt x="491" y="333"/>
                </a:cubicBezTo>
                <a:cubicBezTo>
                  <a:pt x="491" y="326"/>
                  <a:pt x="493" y="320"/>
                  <a:pt x="495" y="312"/>
                </a:cubicBezTo>
                <a:cubicBezTo>
                  <a:pt x="498" y="300"/>
                  <a:pt x="502" y="289"/>
                  <a:pt x="507" y="280"/>
                </a:cubicBezTo>
                <a:cubicBezTo>
                  <a:pt x="509" y="278"/>
                  <a:pt x="510" y="275"/>
                  <a:pt x="512" y="273"/>
                </a:cubicBezTo>
                <a:cubicBezTo>
                  <a:pt x="514" y="271"/>
                  <a:pt x="517" y="268"/>
                  <a:pt x="520" y="266"/>
                </a:cubicBezTo>
                <a:cubicBezTo>
                  <a:pt x="510" y="269"/>
                  <a:pt x="492" y="279"/>
                  <a:pt x="483" y="312"/>
                </a:cubicBezTo>
                <a:cubicBezTo>
                  <a:pt x="482" y="314"/>
                  <a:pt x="482" y="314"/>
                  <a:pt x="482" y="314"/>
                </a:cubicBezTo>
                <a:cubicBezTo>
                  <a:pt x="481" y="314"/>
                  <a:pt x="481" y="314"/>
                  <a:pt x="481" y="314"/>
                </a:cubicBezTo>
                <a:cubicBezTo>
                  <a:pt x="479" y="313"/>
                  <a:pt x="477" y="313"/>
                  <a:pt x="476" y="313"/>
                </a:cubicBezTo>
                <a:cubicBezTo>
                  <a:pt x="467" y="313"/>
                  <a:pt x="457" y="313"/>
                  <a:pt x="448" y="313"/>
                </a:cubicBezTo>
                <a:cubicBezTo>
                  <a:pt x="441" y="314"/>
                  <a:pt x="434" y="315"/>
                  <a:pt x="426" y="316"/>
                </a:cubicBezTo>
                <a:cubicBezTo>
                  <a:pt x="403" y="315"/>
                  <a:pt x="385" y="308"/>
                  <a:pt x="368" y="295"/>
                </a:cubicBezTo>
                <a:cubicBezTo>
                  <a:pt x="362" y="290"/>
                  <a:pt x="354" y="284"/>
                  <a:pt x="347" y="276"/>
                </a:cubicBezTo>
                <a:cubicBezTo>
                  <a:pt x="347" y="275"/>
                  <a:pt x="346" y="275"/>
                  <a:pt x="346" y="274"/>
                </a:cubicBezTo>
                <a:cubicBezTo>
                  <a:pt x="345" y="273"/>
                  <a:pt x="344" y="272"/>
                  <a:pt x="343" y="270"/>
                </a:cubicBezTo>
                <a:cubicBezTo>
                  <a:pt x="340" y="268"/>
                  <a:pt x="340" y="268"/>
                  <a:pt x="340" y="268"/>
                </a:cubicBezTo>
                <a:cubicBezTo>
                  <a:pt x="340" y="267"/>
                  <a:pt x="339" y="266"/>
                  <a:pt x="339" y="265"/>
                </a:cubicBezTo>
                <a:cubicBezTo>
                  <a:pt x="338" y="264"/>
                  <a:pt x="338" y="264"/>
                  <a:pt x="338" y="264"/>
                </a:cubicBezTo>
                <a:cubicBezTo>
                  <a:pt x="337" y="262"/>
                  <a:pt x="336" y="261"/>
                  <a:pt x="335" y="259"/>
                </a:cubicBezTo>
                <a:cubicBezTo>
                  <a:pt x="334" y="259"/>
                  <a:pt x="334" y="258"/>
                  <a:pt x="334" y="258"/>
                </a:cubicBezTo>
                <a:cubicBezTo>
                  <a:pt x="334" y="257"/>
                  <a:pt x="334" y="257"/>
                  <a:pt x="334" y="257"/>
                </a:cubicBezTo>
                <a:cubicBezTo>
                  <a:pt x="333" y="257"/>
                  <a:pt x="333" y="257"/>
                  <a:pt x="333" y="257"/>
                </a:cubicBezTo>
                <a:cubicBezTo>
                  <a:pt x="332" y="248"/>
                  <a:pt x="333" y="236"/>
                  <a:pt x="336" y="226"/>
                </a:cubicBezTo>
                <a:cubicBezTo>
                  <a:pt x="339" y="212"/>
                  <a:pt x="350" y="198"/>
                  <a:pt x="358" y="188"/>
                </a:cubicBezTo>
                <a:cubicBezTo>
                  <a:pt x="358" y="187"/>
                  <a:pt x="358" y="187"/>
                  <a:pt x="358" y="187"/>
                </a:cubicBezTo>
                <a:cubicBezTo>
                  <a:pt x="359" y="187"/>
                  <a:pt x="359" y="187"/>
                  <a:pt x="359" y="187"/>
                </a:cubicBezTo>
                <a:cubicBezTo>
                  <a:pt x="368" y="178"/>
                  <a:pt x="377" y="168"/>
                  <a:pt x="384" y="157"/>
                </a:cubicBezTo>
                <a:cubicBezTo>
                  <a:pt x="388" y="151"/>
                  <a:pt x="390" y="145"/>
                  <a:pt x="392" y="139"/>
                </a:cubicBezTo>
                <a:cubicBezTo>
                  <a:pt x="392" y="139"/>
                  <a:pt x="392" y="138"/>
                  <a:pt x="392" y="137"/>
                </a:cubicBezTo>
                <a:cubicBezTo>
                  <a:pt x="392" y="138"/>
                  <a:pt x="391" y="139"/>
                  <a:pt x="391" y="139"/>
                </a:cubicBezTo>
                <a:cubicBezTo>
                  <a:pt x="389" y="144"/>
                  <a:pt x="385" y="149"/>
                  <a:pt x="380" y="154"/>
                </a:cubicBezTo>
                <a:cubicBezTo>
                  <a:pt x="371" y="163"/>
                  <a:pt x="361" y="170"/>
                  <a:pt x="350" y="177"/>
                </a:cubicBezTo>
                <a:cubicBezTo>
                  <a:pt x="349" y="177"/>
                  <a:pt x="349" y="177"/>
                  <a:pt x="349" y="177"/>
                </a:cubicBezTo>
                <a:cubicBezTo>
                  <a:pt x="340" y="184"/>
                  <a:pt x="332" y="191"/>
                  <a:pt x="326" y="199"/>
                </a:cubicBezTo>
                <a:cubicBezTo>
                  <a:pt x="323" y="203"/>
                  <a:pt x="323" y="203"/>
                  <a:pt x="323" y="203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2" y="193"/>
                  <a:pt x="322" y="187"/>
                  <a:pt x="321" y="181"/>
                </a:cubicBezTo>
                <a:cubicBezTo>
                  <a:pt x="320" y="174"/>
                  <a:pt x="319" y="167"/>
                  <a:pt x="317" y="161"/>
                </a:cubicBezTo>
                <a:cubicBezTo>
                  <a:pt x="315" y="154"/>
                  <a:pt x="312" y="148"/>
                  <a:pt x="308" y="142"/>
                </a:cubicBezTo>
                <a:cubicBezTo>
                  <a:pt x="303" y="137"/>
                  <a:pt x="298" y="132"/>
                  <a:pt x="292" y="129"/>
                </a:cubicBezTo>
                <a:cubicBezTo>
                  <a:pt x="291" y="128"/>
                  <a:pt x="290" y="128"/>
                  <a:pt x="289" y="127"/>
                </a:cubicBezTo>
                <a:cubicBezTo>
                  <a:pt x="288" y="126"/>
                  <a:pt x="288" y="126"/>
                  <a:pt x="288" y="12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90" y="119"/>
                  <a:pt x="292" y="113"/>
                  <a:pt x="294" y="107"/>
                </a:cubicBezTo>
                <a:cubicBezTo>
                  <a:pt x="297" y="95"/>
                  <a:pt x="301" y="83"/>
                  <a:pt x="307" y="74"/>
                </a:cubicBezTo>
                <a:cubicBezTo>
                  <a:pt x="322" y="57"/>
                  <a:pt x="348" y="56"/>
                  <a:pt x="366" y="54"/>
                </a:cubicBezTo>
                <a:cubicBezTo>
                  <a:pt x="373" y="54"/>
                  <a:pt x="382" y="53"/>
                  <a:pt x="390" y="53"/>
                </a:cubicBezTo>
                <a:cubicBezTo>
                  <a:pt x="405" y="53"/>
                  <a:pt x="417" y="55"/>
                  <a:pt x="427" y="58"/>
                </a:cubicBezTo>
                <a:cubicBezTo>
                  <a:pt x="440" y="61"/>
                  <a:pt x="456" y="73"/>
                  <a:pt x="468" y="83"/>
                </a:cubicBezTo>
                <a:cubicBezTo>
                  <a:pt x="457" y="71"/>
                  <a:pt x="443" y="57"/>
                  <a:pt x="431" y="50"/>
                </a:cubicBezTo>
                <a:cubicBezTo>
                  <a:pt x="411" y="40"/>
                  <a:pt x="386" y="40"/>
                  <a:pt x="363" y="41"/>
                </a:cubicBezTo>
                <a:cubicBezTo>
                  <a:pt x="360" y="41"/>
                  <a:pt x="360" y="41"/>
                  <a:pt x="360" y="41"/>
                </a:cubicBezTo>
                <a:cubicBezTo>
                  <a:pt x="355" y="41"/>
                  <a:pt x="349" y="41"/>
                  <a:pt x="344" y="42"/>
                </a:cubicBezTo>
                <a:cubicBezTo>
                  <a:pt x="343" y="42"/>
                  <a:pt x="343" y="42"/>
                  <a:pt x="343" y="42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36" y="33"/>
                  <a:pt x="328" y="26"/>
                  <a:pt x="318" y="19"/>
                </a:cubicBezTo>
                <a:cubicBezTo>
                  <a:pt x="315" y="17"/>
                  <a:pt x="315" y="17"/>
                  <a:pt x="315" y="17"/>
                </a:cubicBezTo>
                <a:cubicBezTo>
                  <a:pt x="319" y="16"/>
                  <a:pt x="319" y="16"/>
                  <a:pt x="319" y="16"/>
                </a:cubicBezTo>
                <a:cubicBezTo>
                  <a:pt x="339" y="7"/>
                  <a:pt x="360" y="3"/>
                  <a:pt x="382" y="3"/>
                </a:cubicBezTo>
                <a:cubicBezTo>
                  <a:pt x="408" y="3"/>
                  <a:pt x="433" y="9"/>
                  <a:pt x="452" y="21"/>
                </a:cubicBezTo>
                <a:cubicBezTo>
                  <a:pt x="494" y="48"/>
                  <a:pt x="518" y="92"/>
                  <a:pt x="527" y="111"/>
                </a:cubicBezTo>
                <a:cubicBezTo>
                  <a:pt x="527" y="110"/>
                  <a:pt x="527" y="109"/>
                  <a:pt x="527" y="108"/>
                </a:cubicBezTo>
                <a:cubicBezTo>
                  <a:pt x="527" y="105"/>
                  <a:pt x="527" y="105"/>
                  <a:pt x="527" y="105"/>
                </a:cubicBezTo>
                <a:cubicBezTo>
                  <a:pt x="529" y="106"/>
                  <a:pt x="529" y="106"/>
                  <a:pt x="529" y="106"/>
                </a:cubicBezTo>
                <a:cubicBezTo>
                  <a:pt x="547" y="109"/>
                  <a:pt x="591" y="120"/>
                  <a:pt x="615" y="141"/>
                </a:cubicBezTo>
                <a:cubicBezTo>
                  <a:pt x="638" y="162"/>
                  <a:pt x="641" y="187"/>
                  <a:pt x="644" y="208"/>
                </a:cubicBezTo>
                <a:cubicBezTo>
                  <a:pt x="645" y="211"/>
                  <a:pt x="645" y="214"/>
                  <a:pt x="646" y="217"/>
                </a:cubicBezTo>
                <a:cubicBezTo>
                  <a:pt x="647" y="228"/>
                  <a:pt x="649" y="241"/>
                  <a:pt x="652" y="252"/>
                </a:cubicBezTo>
                <a:cubicBezTo>
                  <a:pt x="653" y="257"/>
                  <a:pt x="653" y="257"/>
                  <a:pt x="653" y="257"/>
                </a:cubicBezTo>
                <a:cubicBezTo>
                  <a:pt x="649" y="255"/>
                  <a:pt x="649" y="255"/>
                  <a:pt x="649" y="255"/>
                </a:cubicBezTo>
                <a:cubicBezTo>
                  <a:pt x="642" y="251"/>
                  <a:pt x="634" y="249"/>
                  <a:pt x="627" y="246"/>
                </a:cubicBezTo>
                <a:cubicBezTo>
                  <a:pt x="618" y="243"/>
                  <a:pt x="610" y="240"/>
                  <a:pt x="602" y="236"/>
                </a:cubicBezTo>
                <a:cubicBezTo>
                  <a:pt x="602" y="236"/>
                  <a:pt x="602" y="236"/>
                  <a:pt x="602" y="236"/>
                </a:cubicBezTo>
                <a:cubicBezTo>
                  <a:pt x="594" y="233"/>
                  <a:pt x="587" y="228"/>
                  <a:pt x="581" y="222"/>
                </a:cubicBezTo>
                <a:cubicBezTo>
                  <a:pt x="577" y="218"/>
                  <a:pt x="573" y="214"/>
                  <a:pt x="569" y="209"/>
                </a:cubicBezTo>
                <a:cubicBezTo>
                  <a:pt x="568" y="207"/>
                  <a:pt x="566" y="205"/>
                  <a:pt x="565" y="203"/>
                </a:cubicBezTo>
                <a:cubicBezTo>
                  <a:pt x="565" y="203"/>
                  <a:pt x="565" y="203"/>
                  <a:pt x="565" y="203"/>
                </a:cubicBezTo>
                <a:cubicBezTo>
                  <a:pt x="565" y="203"/>
                  <a:pt x="565" y="203"/>
                  <a:pt x="565" y="203"/>
                </a:cubicBezTo>
                <a:cubicBezTo>
                  <a:pt x="565" y="203"/>
                  <a:pt x="565" y="203"/>
                  <a:pt x="565" y="203"/>
                </a:cubicBezTo>
                <a:cubicBezTo>
                  <a:pt x="558" y="194"/>
                  <a:pt x="552" y="186"/>
                  <a:pt x="545" y="181"/>
                </a:cubicBezTo>
                <a:cubicBezTo>
                  <a:pt x="544" y="180"/>
                  <a:pt x="543" y="179"/>
                  <a:pt x="542" y="178"/>
                </a:cubicBezTo>
                <a:cubicBezTo>
                  <a:pt x="543" y="179"/>
                  <a:pt x="544" y="180"/>
                  <a:pt x="545" y="181"/>
                </a:cubicBezTo>
                <a:cubicBezTo>
                  <a:pt x="551" y="187"/>
                  <a:pt x="557" y="194"/>
                  <a:pt x="563" y="204"/>
                </a:cubicBezTo>
                <a:cubicBezTo>
                  <a:pt x="565" y="206"/>
                  <a:pt x="566" y="208"/>
                  <a:pt x="568" y="210"/>
                </a:cubicBezTo>
                <a:cubicBezTo>
                  <a:pt x="571" y="215"/>
                  <a:pt x="575" y="220"/>
                  <a:pt x="579" y="224"/>
                </a:cubicBezTo>
                <a:cubicBezTo>
                  <a:pt x="585" y="231"/>
                  <a:pt x="592" y="236"/>
                  <a:pt x="600" y="240"/>
                </a:cubicBezTo>
                <a:cubicBezTo>
                  <a:pt x="600" y="240"/>
                  <a:pt x="600" y="240"/>
                  <a:pt x="600" y="240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7" y="244"/>
                  <a:pt x="614" y="247"/>
                  <a:pt x="621" y="249"/>
                </a:cubicBezTo>
                <a:cubicBezTo>
                  <a:pt x="624" y="251"/>
                  <a:pt x="624" y="251"/>
                  <a:pt x="624" y="251"/>
                </a:cubicBezTo>
                <a:cubicBezTo>
                  <a:pt x="631" y="254"/>
                  <a:pt x="639" y="257"/>
                  <a:pt x="647" y="261"/>
                </a:cubicBezTo>
                <a:cubicBezTo>
                  <a:pt x="649" y="262"/>
                  <a:pt x="659" y="268"/>
                  <a:pt x="666" y="272"/>
                </a:cubicBezTo>
                <a:cubicBezTo>
                  <a:pt x="666" y="273"/>
                  <a:pt x="666" y="273"/>
                  <a:pt x="666" y="273"/>
                </a:cubicBezTo>
                <a:cubicBezTo>
                  <a:pt x="669" y="276"/>
                  <a:pt x="672" y="280"/>
                  <a:pt x="675" y="283"/>
                </a:cubicBezTo>
                <a:cubicBezTo>
                  <a:pt x="677" y="285"/>
                  <a:pt x="679" y="287"/>
                  <a:pt x="681" y="290"/>
                </a:cubicBezTo>
                <a:cubicBezTo>
                  <a:pt x="682" y="290"/>
                  <a:pt x="682" y="291"/>
                  <a:pt x="683" y="292"/>
                </a:cubicBezTo>
                <a:cubicBezTo>
                  <a:pt x="684" y="293"/>
                  <a:pt x="684" y="293"/>
                  <a:pt x="684" y="293"/>
                </a:cubicBezTo>
                <a:cubicBezTo>
                  <a:pt x="684" y="294"/>
                  <a:pt x="684" y="294"/>
                  <a:pt x="684" y="294"/>
                </a:cubicBezTo>
                <a:cubicBezTo>
                  <a:pt x="685" y="296"/>
                  <a:pt x="686" y="297"/>
                  <a:pt x="687" y="299"/>
                </a:cubicBezTo>
                <a:cubicBezTo>
                  <a:pt x="688" y="301"/>
                  <a:pt x="690" y="304"/>
                  <a:pt x="691" y="307"/>
                </a:cubicBezTo>
                <a:cubicBezTo>
                  <a:pt x="692" y="309"/>
                  <a:pt x="693" y="310"/>
                  <a:pt x="693" y="311"/>
                </a:cubicBezTo>
                <a:cubicBezTo>
                  <a:pt x="693" y="312"/>
                  <a:pt x="693" y="312"/>
                  <a:pt x="693" y="312"/>
                </a:cubicBezTo>
                <a:cubicBezTo>
                  <a:pt x="695" y="320"/>
                  <a:pt x="697" y="329"/>
                  <a:pt x="699" y="338"/>
                </a:cubicBezTo>
                <a:cubicBezTo>
                  <a:pt x="699" y="341"/>
                  <a:pt x="700" y="345"/>
                  <a:pt x="700" y="348"/>
                </a:cubicBezTo>
                <a:cubicBezTo>
                  <a:pt x="703" y="363"/>
                  <a:pt x="707" y="374"/>
                  <a:pt x="712" y="385"/>
                </a:cubicBezTo>
                <a:cubicBezTo>
                  <a:pt x="712" y="385"/>
                  <a:pt x="712" y="385"/>
                  <a:pt x="712" y="385"/>
                </a:cubicBezTo>
                <a:cubicBezTo>
                  <a:pt x="713" y="386"/>
                  <a:pt x="713" y="386"/>
                  <a:pt x="713" y="386"/>
                </a:cubicBezTo>
                <a:cubicBezTo>
                  <a:pt x="712" y="386"/>
                  <a:pt x="712" y="386"/>
                  <a:pt x="712" y="386"/>
                </a:cubicBezTo>
                <a:cubicBezTo>
                  <a:pt x="719" y="403"/>
                  <a:pt x="722" y="423"/>
                  <a:pt x="722" y="445"/>
                </a:cubicBezTo>
                <a:close/>
                <a:moveTo>
                  <a:pt x="321" y="47"/>
                </a:moveTo>
                <a:cubicBezTo>
                  <a:pt x="324" y="46"/>
                  <a:pt x="324" y="46"/>
                  <a:pt x="324" y="46"/>
                </a:cubicBezTo>
                <a:cubicBezTo>
                  <a:pt x="322" y="44"/>
                  <a:pt x="322" y="44"/>
                  <a:pt x="322" y="44"/>
                </a:cubicBezTo>
                <a:cubicBezTo>
                  <a:pt x="300" y="20"/>
                  <a:pt x="265" y="5"/>
                  <a:pt x="216" y="0"/>
                </a:cubicBezTo>
                <a:cubicBezTo>
                  <a:pt x="213" y="0"/>
                  <a:pt x="209" y="0"/>
                  <a:pt x="205" y="0"/>
                </a:cubicBezTo>
                <a:cubicBezTo>
                  <a:pt x="169" y="0"/>
                  <a:pt x="121" y="14"/>
                  <a:pt x="103" y="20"/>
                </a:cubicBezTo>
                <a:cubicBezTo>
                  <a:pt x="93" y="23"/>
                  <a:pt x="93" y="23"/>
                  <a:pt x="93" y="23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14" y="25"/>
                  <a:pt x="126" y="26"/>
                  <a:pt x="138" y="26"/>
                </a:cubicBezTo>
                <a:cubicBezTo>
                  <a:pt x="151" y="27"/>
                  <a:pt x="166" y="25"/>
                  <a:pt x="179" y="24"/>
                </a:cubicBezTo>
                <a:cubicBezTo>
                  <a:pt x="149" y="30"/>
                  <a:pt x="119" y="35"/>
                  <a:pt x="86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57" y="35"/>
                  <a:pt x="35" y="36"/>
                  <a:pt x="15" y="47"/>
                </a:cubicBezTo>
                <a:cubicBezTo>
                  <a:pt x="12" y="48"/>
                  <a:pt x="9" y="50"/>
                  <a:pt x="6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4" y="55"/>
                  <a:pt x="17" y="55"/>
                  <a:pt x="20" y="55"/>
                </a:cubicBezTo>
                <a:cubicBezTo>
                  <a:pt x="39" y="54"/>
                  <a:pt x="67" y="57"/>
                  <a:pt x="94" y="60"/>
                </a:cubicBezTo>
                <a:cubicBezTo>
                  <a:pt x="112" y="62"/>
                  <a:pt x="129" y="64"/>
                  <a:pt x="143" y="64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4"/>
                  <a:pt x="145" y="64"/>
                  <a:pt x="145" y="64"/>
                </a:cubicBezTo>
                <a:cubicBezTo>
                  <a:pt x="148" y="63"/>
                  <a:pt x="150" y="62"/>
                  <a:pt x="152" y="62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7" y="59"/>
                  <a:pt x="169" y="59"/>
                  <a:pt x="171" y="59"/>
                </a:cubicBezTo>
                <a:cubicBezTo>
                  <a:pt x="172" y="59"/>
                  <a:pt x="173" y="58"/>
                  <a:pt x="173" y="58"/>
                </a:cubicBezTo>
                <a:cubicBezTo>
                  <a:pt x="175" y="58"/>
                  <a:pt x="176" y="58"/>
                  <a:pt x="178" y="58"/>
                </a:cubicBezTo>
                <a:cubicBezTo>
                  <a:pt x="186" y="58"/>
                  <a:pt x="195" y="59"/>
                  <a:pt x="204" y="61"/>
                </a:cubicBezTo>
                <a:cubicBezTo>
                  <a:pt x="219" y="64"/>
                  <a:pt x="235" y="71"/>
                  <a:pt x="247" y="80"/>
                </a:cubicBezTo>
                <a:cubicBezTo>
                  <a:pt x="254" y="85"/>
                  <a:pt x="260" y="90"/>
                  <a:pt x="266" y="96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9" y="96"/>
                  <a:pt x="269" y="96"/>
                  <a:pt x="269" y="96"/>
                </a:cubicBezTo>
                <a:cubicBezTo>
                  <a:pt x="277" y="75"/>
                  <a:pt x="293" y="59"/>
                  <a:pt x="311" y="52"/>
                </a:cubicBezTo>
                <a:cubicBezTo>
                  <a:pt x="314" y="50"/>
                  <a:pt x="318" y="49"/>
                  <a:pt x="32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6721688" y="3352423"/>
            <a:ext cx="820293" cy="1630917"/>
          </a:xfrm>
          <a:custGeom>
            <a:avLst/>
            <a:gdLst>
              <a:gd name="T0" fmla="*/ 424 w 466"/>
              <a:gd name="T1" fmla="*/ 555 h 927"/>
              <a:gd name="T2" fmla="*/ 447 w 466"/>
              <a:gd name="T3" fmla="*/ 423 h 927"/>
              <a:gd name="T4" fmla="*/ 414 w 466"/>
              <a:gd name="T5" fmla="*/ 398 h 927"/>
              <a:gd name="T6" fmla="*/ 412 w 466"/>
              <a:gd name="T7" fmla="*/ 441 h 927"/>
              <a:gd name="T8" fmla="*/ 281 w 466"/>
              <a:gd name="T9" fmla="*/ 203 h 927"/>
              <a:gd name="T10" fmla="*/ 125 w 466"/>
              <a:gd name="T11" fmla="*/ 70 h 927"/>
              <a:gd name="T12" fmla="*/ 2 w 466"/>
              <a:gd name="T13" fmla="*/ 7 h 927"/>
              <a:gd name="T14" fmla="*/ 11 w 466"/>
              <a:gd name="T15" fmla="*/ 53 h 927"/>
              <a:gd name="T16" fmla="*/ 140 w 466"/>
              <a:gd name="T17" fmla="*/ 169 h 927"/>
              <a:gd name="T18" fmla="*/ 186 w 466"/>
              <a:gd name="T19" fmla="*/ 256 h 927"/>
              <a:gd name="T20" fmla="*/ 193 w 466"/>
              <a:gd name="T21" fmla="*/ 284 h 927"/>
              <a:gd name="T22" fmla="*/ 211 w 466"/>
              <a:gd name="T23" fmla="*/ 323 h 927"/>
              <a:gd name="T24" fmla="*/ 222 w 466"/>
              <a:gd name="T25" fmla="*/ 295 h 927"/>
              <a:gd name="T26" fmla="*/ 214 w 466"/>
              <a:gd name="T27" fmla="*/ 339 h 927"/>
              <a:gd name="T28" fmla="*/ 244 w 466"/>
              <a:gd name="T29" fmla="*/ 377 h 927"/>
              <a:gd name="T30" fmla="*/ 307 w 466"/>
              <a:gd name="T31" fmla="*/ 343 h 927"/>
              <a:gd name="T32" fmla="*/ 231 w 466"/>
              <a:gd name="T33" fmla="*/ 411 h 927"/>
              <a:gd name="T34" fmla="*/ 222 w 466"/>
              <a:gd name="T35" fmla="*/ 444 h 927"/>
              <a:gd name="T36" fmla="*/ 211 w 466"/>
              <a:gd name="T37" fmla="*/ 504 h 927"/>
              <a:gd name="T38" fmla="*/ 213 w 466"/>
              <a:gd name="T39" fmla="*/ 524 h 927"/>
              <a:gd name="T40" fmla="*/ 215 w 466"/>
              <a:gd name="T41" fmla="*/ 544 h 927"/>
              <a:gd name="T42" fmla="*/ 217 w 466"/>
              <a:gd name="T43" fmla="*/ 581 h 927"/>
              <a:gd name="T44" fmla="*/ 223 w 466"/>
              <a:gd name="T45" fmla="*/ 593 h 927"/>
              <a:gd name="T46" fmla="*/ 257 w 466"/>
              <a:gd name="T47" fmla="*/ 558 h 927"/>
              <a:gd name="T48" fmla="*/ 293 w 466"/>
              <a:gd name="T49" fmla="*/ 543 h 927"/>
              <a:gd name="T50" fmla="*/ 319 w 466"/>
              <a:gd name="T51" fmla="*/ 542 h 927"/>
              <a:gd name="T52" fmla="*/ 310 w 466"/>
              <a:gd name="T53" fmla="*/ 545 h 927"/>
              <a:gd name="T54" fmla="*/ 285 w 466"/>
              <a:gd name="T55" fmla="*/ 553 h 927"/>
              <a:gd name="T56" fmla="*/ 259 w 466"/>
              <a:gd name="T57" fmla="*/ 573 h 927"/>
              <a:gd name="T58" fmla="*/ 226 w 466"/>
              <a:gd name="T59" fmla="*/ 653 h 927"/>
              <a:gd name="T60" fmla="*/ 221 w 466"/>
              <a:gd name="T61" fmla="*/ 683 h 927"/>
              <a:gd name="T62" fmla="*/ 208 w 466"/>
              <a:gd name="T63" fmla="*/ 735 h 927"/>
              <a:gd name="T64" fmla="*/ 300 w 466"/>
              <a:gd name="T65" fmla="*/ 691 h 927"/>
              <a:gd name="T66" fmla="*/ 360 w 466"/>
              <a:gd name="T67" fmla="*/ 683 h 927"/>
              <a:gd name="T68" fmla="*/ 311 w 466"/>
              <a:gd name="T69" fmla="*/ 694 h 927"/>
              <a:gd name="T70" fmla="*/ 264 w 466"/>
              <a:gd name="T71" fmla="*/ 714 h 927"/>
              <a:gd name="T72" fmla="*/ 313 w 466"/>
              <a:gd name="T73" fmla="*/ 764 h 927"/>
              <a:gd name="T74" fmla="*/ 193 w 466"/>
              <a:gd name="T75" fmla="*/ 793 h 927"/>
              <a:gd name="T76" fmla="*/ 183 w 466"/>
              <a:gd name="T77" fmla="*/ 819 h 927"/>
              <a:gd name="T78" fmla="*/ 168 w 466"/>
              <a:gd name="T79" fmla="*/ 848 h 927"/>
              <a:gd name="T80" fmla="*/ 155 w 466"/>
              <a:gd name="T81" fmla="*/ 867 h 927"/>
              <a:gd name="T82" fmla="*/ 111 w 466"/>
              <a:gd name="T83" fmla="*/ 914 h 927"/>
              <a:gd name="T84" fmla="*/ 94 w 466"/>
              <a:gd name="T85" fmla="*/ 927 h 927"/>
              <a:gd name="T86" fmla="*/ 180 w 466"/>
              <a:gd name="T87" fmla="*/ 909 h 927"/>
              <a:gd name="T88" fmla="*/ 207 w 466"/>
              <a:gd name="T89" fmla="*/ 894 h 927"/>
              <a:gd name="T90" fmla="*/ 227 w 466"/>
              <a:gd name="T91" fmla="*/ 878 h 927"/>
              <a:gd name="T92" fmla="*/ 293 w 466"/>
              <a:gd name="T93" fmla="*/ 820 h 927"/>
              <a:gd name="T94" fmla="*/ 331 w 466"/>
              <a:gd name="T95" fmla="*/ 795 h 927"/>
              <a:gd name="T96" fmla="*/ 459 w 466"/>
              <a:gd name="T97" fmla="*/ 665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" h="927">
                <a:moveTo>
                  <a:pt x="436" y="561"/>
                </a:moveTo>
                <a:cubicBezTo>
                  <a:pt x="432" y="558"/>
                  <a:pt x="429" y="556"/>
                  <a:pt x="427" y="555"/>
                </a:cubicBezTo>
                <a:cubicBezTo>
                  <a:pt x="426" y="554"/>
                  <a:pt x="426" y="554"/>
                  <a:pt x="426" y="554"/>
                </a:cubicBezTo>
                <a:cubicBezTo>
                  <a:pt x="424" y="555"/>
                  <a:pt x="424" y="555"/>
                  <a:pt x="424" y="555"/>
                </a:cubicBezTo>
                <a:cubicBezTo>
                  <a:pt x="416" y="561"/>
                  <a:pt x="408" y="567"/>
                  <a:pt x="398" y="572"/>
                </a:cubicBezTo>
                <a:cubicBezTo>
                  <a:pt x="401" y="569"/>
                  <a:pt x="404" y="566"/>
                  <a:pt x="407" y="564"/>
                </a:cubicBezTo>
                <a:cubicBezTo>
                  <a:pt x="429" y="547"/>
                  <a:pt x="451" y="529"/>
                  <a:pt x="457" y="499"/>
                </a:cubicBezTo>
                <a:cubicBezTo>
                  <a:pt x="459" y="488"/>
                  <a:pt x="466" y="448"/>
                  <a:pt x="447" y="423"/>
                </a:cubicBezTo>
                <a:cubicBezTo>
                  <a:pt x="440" y="414"/>
                  <a:pt x="431" y="407"/>
                  <a:pt x="422" y="400"/>
                </a:cubicBezTo>
                <a:cubicBezTo>
                  <a:pt x="420" y="399"/>
                  <a:pt x="419" y="398"/>
                  <a:pt x="417" y="397"/>
                </a:cubicBezTo>
                <a:cubicBezTo>
                  <a:pt x="414" y="394"/>
                  <a:pt x="414" y="394"/>
                  <a:pt x="414" y="394"/>
                </a:cubicBezTo>
                <a:cubicBezTo>
                  <a:pt x="414" y="398"/>
                  <a:pt x="414" y="398"/>
                  <a:pt x="414" y="398"/>
                </a:cubicBezTo>
                <a:cubicBezTo>
                  <a:pt x="414" y="418"/>
                  <a:pt x="413" y="436"/>
                  <a:pt x="412" y="445"/>
                </a:cubicBezTo>
                <a:cubicBezTo>
                  <a:pt x="412" y="445"/>
                  <a:pt x="412" y="445"/>
                  <a:pt x="412" y="445"/>
                </a:cubicBezTo>
                <a:cubicBezTo>
                  <a:pt x="412" y="445"/>
                  <a:pt x="412" y="445"/>
                  <a:pt x="412" y="445"/>
                </a:cubicBezTo>
                <a:cubicBezTo>
                  <a:pt x="412" y="444"/>
                  <a:pt x="412" y="443"/>
                  <a:pt x="412" y="441"/>
                </a:cubicBezTo>
                <a:cubicBezTo>
                  <a:pt x="407" y="379"/>
                  <a:pt x="390" y="324"/>
                  <a:pt x="360" y="279"/>
                </a:cubicBezTo>
                <a:cubicBezTo>
                  <a:pt x="328" y="232"/>
                  <a:pt x="294" y="208"/>
                  <a:pt x="284" y="202"/>
                </a:cubicBezTo>
                <a:cubicBezTo>
                  <a:pt x="281" y="199"/>
                  <a:pt x="281" y="199"/>
                  <a:pt x="281" y="199"/>
                </a:cubicBezTo>
                <a:cubicBezTo>
                  <a:pt x="281" y="203"/>
                  <a:pt x="281" y="203"/>
                  <a:pt x="281" y="203"/>
                </a:cubicBezTo>
                <a:cubicBezTo>
                  <a:pt x="281" y="203"/>
                  <a:pt x="281" y="204"/>
                  <a:pt x="281" y="204"/>
                </a:cubicBezTo>
                <a:cubicBezTo>
                  <a:pt x="274" y="180"/>
                  <a:pt x="254" y="135"/>
                  <a:pt x="205" y="103"/>
                </a:cubicBezTo>
                <a:cubicBezTo>
                  <a:pt x="193" y="96"/>
                  <a:pt x="179" y="92"/>
                  <a:pt x="166" y="88"/>
                </a:cubicBezTo>
                <a:cubicBezTo>
                  <a:pt x="152" y="84"/>
                  <a:pt x="137" y="79"/>
                  <a:pt x="125" y="70"/>
                </a:cubicBezTo>
                <a:cubicBezTo>
                  <a:pt x="113" y="62"/>
                  <a:pt x="104" y="51"/>
                  <a:pt x="94" y="40"/>
                </a:cubicBezTo>
                <a:cubicBezTo>
                  <a:pt x="91" y="37"/>
                  <a:pt x="91" y="37"/>
                  <a:pt x="91" y="37"/>
                </a:cubicBezTo>
                <a:cubicBezTo>
                  <a:pt x="84" y="30"/>
                  <a:pt x="78" y="25"/>
                  <a:pt x="71" y="20"/>
                </a:cubicBezTo>
                <a:cubicBezTo>
                  <a:pt x="45" y="5"/>
                  <a:pt x="22" y="0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8" y="24"/>
                  <a:pt x="10" y="40"/>
                  <a:pt x="11" y="51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21" y="54"/>
                  <a:pt x="40" y="57"/>
                  <a:pt x="69" y="67"/>
                </a:cubicBezTo>
                <a:cubicBezTo>
                  <a:pt x="119" y="84"/>
                  <a:pt x="133" y="116"/>
                  <a:pt x="139" y="163"/>
                </a:cubicBezTo>
                <a:cubicBezTo>
                  <a:pt x="140" y="169"/>
                  <a:pt x="140" y="169"/>
                  <a:pt x="140" y="169"/>
                </a:cubicBezTo>
                <a:cubicBezTo>
                  <a:pt x="143" y="181"/>
                  <a:pt x="146" y="195"/>
                  <a:pt x="150" y="204"/>
                </a:cubicBezTo>
                <a:cubicBezTo>
                  <a:pt x="151" y="206"/>
                  <a:pt x="152" y="208"/>
                  <a:pt x="153" y="210"/>
                </a:cubicBezTo>
                <a:cubicBezTo>
                  <a:pt x="158" y="216"/>
                  <a:pt x="164" y="222"/>
                  <a:pt x="170" y="229"/>
                </a:cubicBezTo>
                <a:cubicBezTo>
                  <a:pt x="176" y="235"/>
                  <a:pt x="183" y="247"/>
                  <a:pt x="186" y="256"/>
                </a:cubicBezTo>
                <a:cubicBezTo>
                  <a:pt x="186" y="256"/>
                  <a:pt x="186" y="256"/>
                  <a:pt x="186" y="256"/>
                </a:cubicBezTo>
                <a:cubicBezTo>
                  <a:pt x="186" y="257"/>
                  <a:pt x="186" y="257"/>
                  <a:pt x="186" y="257"/>
                </a:cubicBezTo>
                <a:cubicBezTo>
                  <a:pt x="186" y="257"/>
                  <a:pt x="186" y="257"/>
                  <a:pt x="186" y="257"/>
                </a:cubicBezTo>
                <a:cubicBezTo>
                  <a:pt x="189" y="266"/>
                  <a:pt x="191" y="275"/>
                  <a:pt x="193" y="284"/>
                </a:cubicBezTo>
                <a:cubicBezTo>
                  <a:pt x="194" y="287"/>
                  <a:pt x="195" y="290"/>
                  <a:pt x="196" y="293"/>
                </a:cubicBezTo>
                <a:cubicBezTo>
                  <a:pt x="199" y="305"/>
                  <a:pt x="202" y="315"/>
                  <a:pt x="207" y="323"/>
                </a:cubicBezTo>
                <a:cubicBezTo>
                  <a:pt x="209" y="328"/>
                  <a:pt x="209" y="328"/>
                  <a:pt x="209" y="328"/>
                </a:cubicBezTo>
                <a:cubicBezTo>
                  <a:pt x="211" y="323"/>
                  <a:pt x="211" y="323"/>
                  <a:pt x="211" y="323"/>
                </a:cubicBezTo>
                <a:cubicBezTo>
                  <a:pt x="212" y="318"/>
                  <a:pt x="213" y="314"/>
                  <a:pt x="214" y="310"/>
                </a:cubicBezTo>
                <a:cubicBezTo>
                  <a:pt x="217" y="304"/>
                  <a:pt x="219" y="299"/>
                  <a:pt x="222" y="294"/>
                </a:cubicBezTo>
                <a:cubicBezTo>
                  <a:pt x="222" y="294"/>
                  <a:pt x="222" y="294"/>
                  <a:pt x="222" y="294"/>
                </a:cubicBezTo>
                <a:cubicBezTo>
                  <a:pt x="222" y="294"/>
                  <a:pt x="222" y="294"/>
                  <a:pt x="222" y="295"/>
                </a:cubicBezTo>
                <a:cubicBezTo>
                  <a:pt x="220" y="299"/>
                  <a:pt x="218" y="304"/>
                  <a:pt x="217" y="310"/>
                </a:cubicBezTo>
                <a:cubicBezTo>
                  <a:pt x="215" y="319"/>
                  <a:pt x="215" y="328"/>
                  <a:pt x="214" y="336"/>
                </a:cubicBezTo>
                <a:cubicBezTo>
                  <a:pt x="214" y="339"/>
                  <a:pt x="214" y="339"/>
                  <a:pt x="214" y="339"/>
                </a:cubicBezTo>
                <a:cubicBezTo>
                  <a:pt x="214" y="339"/>
                  <a:pt x="214" y="339"/>
                  <a:pt x="214" y="339"/>
                </a:cubicBezTo>
                <a:cubicBezTo>
                  <a:pt x="219" y="354"/>
                  <a:pt x="222" y="371"/>
                  <a:pt x="223" y="389"/>
                </a:cubicBezTo>
                <a:cubicBezTo>
                  <a:pt x="224" y="393"/>
                  <a:pt x="224" y="393"/>
                  <a:pt x="224" y="393"/>
                </a:cubicBezTo>
                <a:cubicBezTo>
                  <a:pt x="227" y="390"/>
                  <a:pt x="227" y="390"/>
                  <a:pt x="227" y="390"/>
                </a:cubicBezTo>
                <a:cubicBezTo>
                  <a:pt x="232" y="385"/>
                  <a:pt x="238" y="381"/>
                  <a:pt x="244" y="377"/>
                </a:cubicBezTo>
                <a:cubicBezTo>
                  <a:pt x="252" y="372"/>
                  <a:pt x="259" y="369"/>
                  <a:pt x="267" y="365"/>
                </a:cubicBezTo>
                <a:cubicBezTo>
                  <a:pt x="281" y="358"/>
                  <a:pt x="294" y="352"/>
                  <a:pt x="305" y="341"/>
                </a:cubicBezTo>
                <a:cubicBezTo>
                  <a:pt x="309" y="336"/>
                  <a:pt x="312" y="330"/>
                  <a:pt x="315" y="321"/>
                </a:cubicBezTo>
                <a:cubicBezTo>
                  <a:pt x="314" y="328"/>
                  <a:pt x="312" y="336"/>
                  <a:pt x="307" y="343"/>
                </a:cubicBezTo>
                <a:cubicBezTo>
                  <a:pt x="299" y="353"/>
                  <a:pt x="289" y="361"/>
                  <a:pt x="280" y="367"/>
                </a:cubicBezTo>
                <a:cubicBezTo>
                  <a:pt x="277" y="369"/>
                  <a:pt x="274" y="371"/>
                  <a:pt x="272" y="373"/>
                </a:cubicBezTo>
                <a:cubicBezTo>
                  <a:pt x="264" y="378"/>
                  <a:pt x="258" y="382"/>
                  <a:pt x="251" y="387"/>
                </a:cubicBezTo>
                <a:cubicBezTo>
                  <a:pt x="242" y="395"/>
                  <a:pt x="235" y="403"/>
                  <a:pt x="231" y="411"/>
                </a:cubicBezTo>
                <a:cubicBezTo>
                  <a:pt x="231" y="412"/>
                  <a:pt x="230" y="413"/>
                  <a:pt x="230" y="414"/>
                </a:cubicBezTo>
                <a:cubicBezTo>
                  <a:pt x="230" y="414"/>
                  <a:pt x="230" y="414"/>
                  <a:pt x="230" y="415"/>
                </a:cubicBezTo>
                <a:cubicBezTo>
                  <a:pt x="229" y="417"/>
                  <a:pt x="229" y="417"/>
                  <a:pt x="229" y="417"/>
                </a:cubicBezTo>
                <a:cubicBezTo>
                  <a:pt x="222" y="444"/>
                  <a:pt x="222" y="444"/>
                  <a:pt x="222" y="444"/>
                </a:cubicBezTo>
                <a:cubicBezTo>
                  <a:pt x="213" y="470"/>
                  <a:pt x="213" y="470"/>
                  <a:pt x="213" y="470"/>
                </a:cubicBezTo>
                <a:cubicBezTo>
                  <a:pt x="213" y="471"/>
                  <a:pt x="213" y="471"/>
                  <a:pt x="213" y="471"/>
                </a:cubicBezTo>
                <a:cubicBezTo>
                  <a:pt x="211" y="476"/>
                  <a:pt x="210" y="481"/>
                  <a:pt x="210" y="488"/>
                </a:cubicBezTo>
                <a:cubicBezTo>
                  <a:pt x="210" y="493"/>
                  <a:pt x="210" y="498"/>
                  <a:pt x="211" y="504"/>
                </a:cubicBezTo>
                <a:cubicBezTo>
                  <a:pt x="211" y="511"/>
                  <a:pt x="211" y="511"/>
                  <a:pt x="211" y="511"/>
                </a:cubicBezTo>
                <a:cubicBezTo>
                  <a:pt x="211" y="512"/>
                  <a:pt x="211" y="514"/>
                  <a:pt x="211" y="515"/>
                </a:cubicBezTo>
                <a:cubicBezTo>
                  <a:pt x="212" y="517"/>
                  <a:pt x="212" y="519"/>
                  <a:pt x="213" y="521"/>
                </a:cubicBezTo>
                <a:cubicBezTo>
                  <a:pt x="213" y="522"/>
                  <a:pt x="213" y="523"/>
                  <a:pt x="213" y="524"/>
                </a:cubicBezTo>
                <a:cubicBezTo>
                  <a:pt x="214" y="527"/>
                  <a:pt x="214" y="529"/>
                  <a:pt x="214" y="532"/>
                </a:cubicBezTo>
                <a:cubicBezTo>
                  <a:pt x="215" y="534"/>
                  <a:pt x="215" y="534"/>
                  <a:pt x="215" y="534"/>
                </a:cubicBezTo>
                <a:cubicBezTo>
                  <a:pt x="215" y="536"/>
                  <a:pt x="215" y="537"/>
                  <a:pt x="215" y="538"/>
                </a:cubicBezTo>
                <a:cubicBezTo>
                  <a:pt x="215" y="544"/>
                  <a:pt x="215" y="544"/>
                  <a:pt x="215" y="544"/>
                </a:cubicBezTo>
                <a:cubicBezTo>
                  <a:pt x="216" y="549"/>
                  <a:pt x="216" y="553"/>
                  <a:pt x="216" y="558"/>
                </a:cubicBezTo>
                <a:cubicBezTo>
                  <a:pt x="216" y="561"/>
                  <a:pt x="216" y="563"/>
                  <a:pt x="216" y="566"/>
                </a:cubicBezTo>
                <a:cubicBezTo>
                  <a:pt x="216" y="568"/>
                  <a:pt x="216" y="571"/>
                  <a:pt x="216" y="573"/>
                </a:cubicBezTo>
                <a:cubicBezTo>
                  <a:pt x="217" y="581"/>
                  <a:pt x="217" y="581"/>
                  <a:pt x="217" y="581"/>
                </a:cubicBezTo>
                <a:cubicBezTo>
                  <a:pt x="218" y="584"/>
                  <a:pt x="218" y="584"/>
                  <a:pt x="218" y="584"/>
                </a:cubicBezTo>
                <a:cubicBezTo>
                  <a:pt x="218" y="587"/>
                  <a:pt x="219" y="590"/>
                  <a:pt x="220" y="592"/>
                </a:cubicBezTo>
                <a:cubicBezTo>
                  <a:pt x="221" y="597"/>
                  <a:pt x="221" y="597"/>
                  <a:pt x="221" y="597"/>
                </a:cubicBezTo>
                <a:cubicBezTo>
                  <a:pt x="223" y="593"/>
                  <a:pt x="223" y="593"/>
                  <a:pt x="223" y="593"/>
                </a:cubicBezTo>
                <a:cubicBezTo>
                  <a:pt x="229" y="585"/>
                  <a:pt x="235" y="578"/>
                  <a:pt x="241" y="571"/>
                </a:cubicBezTo>
                <a:cubicBezTo>
                  <a:pt x="243" y="569"/>
                  <a:pt x="246" y="567"/>
                  <a:pt x="248" y="565"/>
                </a:cubicBezTo>
                <a:cubicBezTo>
                  <a:pt x="250" y="563"/>
                  <a:pt x="250" y="563"/>
                  <a:pt x="250" y="563"/>
                </a:cubicBezTo>
                <a:cubicBezTo>
                  <a:pt x="252" y="561"/>
                  <a:pt x="255" y="560"/>
                  <a:pt x="257" y="558"/>
                </a:cubicBezTo>
                <a:cubicBezTo>
                  <a:pt x="258" y="557"/>
                  <a:pt x="259" y="557"/>
                  <a:pt x="260" y="556"/>
                </a:cubicBezTo>
                <a:cubicBezTo>
                  <a:pt x="266" y="552"/>
                  <a:pt x="273" y="549"/>
                  <a:pt x="280" y="546"/>
                </a:cubicBezTo>
                <a:cubicBezTo>
                  <a:pt x="283" y="545"/>
                  <a:pt x="283" y="545"/>
                  <a:pt x="283" y="545"/>
                </a:cubicBezTo>
                <a:cubicBezTo>
                  <a:pt x="293" y="543"/>
                  <a:pt x="293" y="543"/>
                  <a:pt x="293" y="543"/>
                </a:cubicBezTo>
                <a:cubicBezTo>
                  <a:pt x="300" y="542"/>
                  <a:pt x="300" y="542"/>
                  <a:pt x="300" y="542"/>
                </a:cubicBezTo>
                <a:cubicBezTo>
                  <a:pt x="302" y="542"/>
                  <a:pt x="303" y="542"/>
                  <a:pt x="304" y="542"/>
                </a:cubicBezTo>
                <a:cubicBezTo>
                  <a:pt x="306" y="542"/>
                  <a:pt x="307" y="542"/>
                  <a:pt x="309" y="542"/>
                </a:cubicBezTo>
                <a:cubicBezTo>
                  <a:pt x="319" y="542"/>
                  <a:pt x="319" y="542"/>
                  <a:pt x="319" y="542"/>
                </a:cubicBezTo>
                <a:cubicBezTo>
                  <a:pt x="323" y="542"/>
                  <a:pt x="328" y="543"/>
                  <a:pt x="332" y="543"/>
                </a:cubicBezTo>
                <a:cubicBezTo>
                  <a:pt x="332" y="543"/>
                  <a:pt x="332" y="543"/>
                  <a:pt x="332" y="543"/>
                </a:cubicBezTo>
                <a:cubicBezTo>
                  <a:pt x="328" y="543"/>
                  <a:pt x="323" y="544"/>
                  <a:pt x="319" y="544"/>
                </a:cubicBezTo>
                <a:cubicBezTo>
                  <a:pt x="310" y="545"/>
                  <a:pt x="310" y="545"/>
                  <a:pt x="310" y="545"/>
                </a:cubicBezTo>
                <a:cubicBezTo>
                  <a:pt x="308" y="546"/>
                  <a:pt x="306" y="546"/>
                  <a:pt x="305" y="547"/>
                </a:cubicBezTo>
                <a:cubicBezTo>
                  <a:pt x="303" y="547"/>
                  <a:pt x="302" y="547"/>
                  <a:pt x="301" y="547"/>
                </a:cubicBezTo>
                <a:cubicBezTo>
                  <a:pt x="298" y="548"/>
                  <a:pt x="298" y="548"/>
                  <a:pt x="298" y="548"/>
                </a:cubicBezTo>
                <a:cubicBezTo>
                  <a:pt x="285" y="553"/>
                  <a:pt x="285" y="553"/>
                  <a:pt x="285" y="553"/>
                </a:cubicBezTo>
                <a:cubicBezTo>
                  <a:pt x="283" y="554"/>
                  <a:pt x="283" y="554"/>
                  <a:pt x="283" y="554"/>
                </a:cubicBezTo>
                <a:cubicBezTo>
                  <a:pt x="277" y="557"/>
                  <a:pt x="271" y="561"/>
                  <a:pt x="267" y="566"/>
                </a:cubicBezTo>
                <a:cubicBezTo>
                  <a:pt x="266" y="566"/>
                  <a:pt x="265" y="567"/>
                  <a:pt x="265" y="568"/>
                </a:cubicBezTo>
                <a:cubicBezTo>
                  <a:pt x="263" y="569"/>
                  <a:pt x="261" y="571"/>
                  <a:pt x="259" y="573"/>
                </a:cubicBezTo>
                <a:cubicBezTo>
                  <a:pt x="258" y="575"/>
                  <a:pt x="258" y="575"/>
                  <a:pt x="258" y="575"/>
                </a:cubicBezTo>
                <a:cubicBezTo>
                  <a:pt x="256" y="577"/>
                  <a:pt x="254" y="579"/>
                  <a:pt x="253" y="581"/>
                </a:cubicBezTo>
                <a:cubicBezTo>
                  <a:pt x="239" y="601"/>
                  <a:pt x="230" y="636"/>
                  <a:pt x="227" y="649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5" y="662"/>
                  <a:pt x="224" y="671"/>
                  <a:pt x="222" y="680"/>
                </a:cubicBezTo>
                <a:cubicBezTo>
                  <a:pt x="221" y="683"/>
                  <a:pt x="221" y="683"/>
                  <a:pt x="221" y="683"/>
                </a:cubicBezTo>
                <a:cubicBezTo>
                  <a:pt x="221" y="683"/>
                  <a:pt x="221" y="683"/>
                  <a:pt x="221" y="683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19" y="691"/>
                  <a:pt x="217" y="698"/>
                  <a:pt x="215" y="705"/>
                </a:cubicBezTo>
                <a:cubicBezTo>
                  <a:pt x="214" y="713"/>
                  <a:pt x="212" y="721"/>
                  <a:pt x="210" y="729"/>
                </a:cubicBezTo>
                <a:cubicBezTo>
                  <a:pt x="208" y="735"/>
                  <a:pt x="208" y="735"/>
                  <a:pt x="208" y="735"/>
                </a:cubicBezTo>
                <a:cubicBezTo>
                  <a:pt x="213" y="731"/>
                  <a:pt x="213" y="731"/>
                  <a:pt x="213" y="731"/>
                </a:cubicBezTo>
                <a:cubicBezTo>
                  <a:pt x="232" y="717"/>
                  <a:pt x="254" y="705"/>
                  <a:pt x="277" y="697"/>
                </a:cubicBezTo>
                <a:cubicBezTo>
                  <a:pt x="285" y="695"/>
                  <a:pt x="292" y="692"/>
                  <a:pt x="299" y="691"/>
                </a:cubicBezTo>
                <a:cubicBezTo>
                  <a:pt x="300" y="691"/>
                  <a:pt x="300" y="691"/>
                  <a:pt x="300" y="691"/>
                </a:cubicBezTo>
                <a:cubicBezTo>
                  <a:pt x="304" y="690"/>
                  <a:pt x="307" y="689"/>
                  <a:pt x="310" y="689"/>
                </a:cubicBezTo>
                <a:cubicBezTo>
                  <a:pt x="321" y="687"/>
                  <a:pt x="321" y="687"/>
                  <a:pt x="321" y="687"/>
                </a:cubicBezTo>
                <a:cubicBezTo>
                  <a:pt x="334" y="684"/>
                  <a:pt x="346" y="683"/>
                  <a:pt x="356" y="683"/>
                </a:cubicBezTo>
                <a:cubicBezTo>
                  <a:pt x="357" y="683"/>
                  <a:pt x="359" y="683"/>
                  <a:pt x="360" y="683"/>
                </a:cubicBezTo>
                <a:cubicBezTo>
                  <a:pt x="360" y="683"/>
                  <a:pt x="360" y="683"/>
                  <a:pt x="360" y="683"/>
                </a:cubicBezTo>
                <a:cubicBezTo>
                  <a:pt x="360" y="683"/>
                  <a:pt x="360" y="683"/>
                  <a:pt x="360" y="683"/>
                </a:cubicBezTo>
                <a:cubicBezTo>
                  <a:pt x="349" y="683"/>
                  <a:pt x="336" y="686"/>
                  <a:pt x="322" y="691"/>
                </a:cubicBezTo>
                <a:cubicBezTo>
                  <a:pt x="311" y="694"/>
                  <a:pt x="311" y="694"/>
                  <a:pt x="311" y="694"/>
                </a:cubicBezTo>
                <a:cubicBezTo>
                  <a:pt x="308" y="695"/>
                  <a:pt x="305" y="696"/>
                  <a:pt x="302" y="697"/>
                </a:cubicBezTo>
                <a:cubicBezTo>
                  <a:pt x="301" y="697"/>
                  <a:pt x="301" y="697"/>
                  <a:pt x="301" y="697"/>
                </a:cubicBezTo>
                <a:cubicBezTo>
                  <a:pt x="295" y="699"/>
                  <a:pt x="288" y="702"/>
                  <a:pt x="280" y="706"/>
                </a:cubicBezTo>
                <a:cubicBezTo>
                  <a:pt x="275" y="708"/>
                  <a:pt x="270" y="711"/>
                  <a:pt x="264" y="714"/>
                </a:cubicBezTo>
                <a:cubicBezTo>
                  <a:pt x="259" y="717"/>
                  <a:pt x="259" y="717"/>
                  <a:pt x="259" y="717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75" y="720"/>
                  <a:pt x="286" y="724"/>
                  <a:pt x="295" y="731"/>
                </a:cubicBezTo>
                <a:cubicBezTo>
                  <a:pt x="311" y="743"/>
                  <a:pt x="314" y="756"/>
                  <a:pt x="313" y="764"/>
                </a:cubicBezTo>
                <a:cubicBezTo>
                  <a:pt x="308" y="753"/>
                  <a:pt x="296" y="732"/>
                  <a:pt x="271" y="730"/>
                </a:cubicBezTo>
                <a:cubicBezTo>
                  <a:pt x="270" y="730"/>
                  <a:pt x="269" y="730"/>
                  <a:pt x="267" y="730"/>
                </a:cubicBezTo>
                <a:cubicBezTo>
                  <a:pt x="251" y="730"/>
                  <a:pt x="236" y="738"/>
                  <a:pt x="221" y="755"/>
                </a:cubicBezTo>
                <a:cubicBezTo>
                  <a:pt x="212" y="766"/>
                  <a:pt x="202" y="779"/>
                  <a:pt x="193" y="793"/>
                </a:cubicBezTo>
                <a:cubicBezTo>
                  <a:pt x="192" y="795"/>
                  <a:pt x="192" y="795"/>
                  <a:pt x="192" y="795"/>
                </a:cubicBezTo>
                <a:cubicBezTo>
                  <a:pt x="191" y="798"/>
                  <a:pt x="190" y="801"/>
                  <a:pt x="189" y="804"/>
                </a:cubicBezTo>
                <a:cubicBezTo>
                  <a:pt x="188" y="808"/>
                  <a:pt x="188" y="808"/>
                  <a:pt x="188" y="808"/>
                </a:cubicBezTo>
                <a:cubicBezTo>
                  <a:pt x="186" y="811"/>
                  <a:pt x="185" y="816"/>
                  <a:pt x="183" y="819"/>
                </a:cubicBezTo>
                <a:cubicBezTo>
                  <a:pt x="178" y="831"/>
                  <a:pt x="178" y="831"/>
                  <a:pt x="178" y="831"/>
                </a:cubicBezTo>
                <a:cubicBezTo>
                  <a:pt x="171" y="842"/>
                  <a:pt x="171" y="842"/>
                  <a:pt x="171" y="842"/>
                </a:cubicBezTo>
                <a:cubicBezTo>
                  <a:pt x="171" y="843"/>
                  <a:pt x="171" y="844"/>
                  <a:pt x="170" y="844"/>
                </a:cubicBezTo>
                <a:cubicBezTo>
                  <a:pt x="170" y="846"/>
                  <a:pt x="169" y="847"/>
                  <a:pt x="168" y="848"/>
                </a:cubicBezTo>
                <a:cubicBezTo>
                  <a:pt x="165" y="853"/>
                  <a:pt x="165" y="853"/>
                  <a:pt x="165" y="853"/>
                </a:cubicBezTo>
                <a:cubicBezTo>
                  <a:pt x="164" y="855"/>
                  <a:pt x="163" y="856"/>
                  <a:pt x="162" y="857"/>
                </a:cubicBezTo>
                <a:cubicBezTo>
                  <a:pt x="161" y="859"/>
                  <a:pt x="159" y="862"/>
                  <a:pt x="157" y="864"/>
                </a:cubicBezTo>
                <a:cubicBezTo>
                  <a:pt x="155" y="867"/>
                  <a:pt x="155" y="867"/>
                  <a:pt x="155" y="867"/>
                </a:cubicBezTo>
                <a:cubicBezTo>
                  <a:pt x="151" y="873"/>
                  <a:pt x="146" y="879"/>
                  <a:pt x="141" y="884"/>
                </a:cubicBezTo>
                <a:cubicBezTo>
                  <a:pt x="136" y="890"/>
                  <a:pt x="130" y="895"/>
                  <a:pt x="125" y="901"/>
                </a:cubicBezTo>
                <a:cubicBezTo>
                  <a:pt x="115" y="910"/>
                  <a:pt x="115" y="910"/>
                  <a:pt x="115" y="910"/>
                </a:cubicBezTo>
                <a:cubicBezTo>
                  <a:pt x="114" y="911"/>
                  <a:pt x="113" y="913"/>
                  <a:pt x="111" y="914"/>
                </a:cubicBezTo>
                <a:cubicBezTo>
                  <a:pt x="108" y="916"/>
                  <a:pt x="108" y="916"/>
                  <a:pt x="108" y="916"/>
                </a:cubicBezTo>
                <a:cubicBezTo>
                  <a:pt x="107" y="918"/>
                  <a:pt x="105" y="919"/>
                  <a:pt x="104" y="920"/>
                </a:cubicBezTo>
                <a:cubicBezTo>
                  <a:pt x="103" y="921"/>
                  <a:pt x="102" y="921"/>
                  <a:pt x="101" y="922"/>
                </a:cubicBezTo>
                <a:cubicBezTo>
                  <a:pt x="94" y="927"/>
                  <a:pt x="94" y="927"/>
                  <a:pt x="94" y="927"/>
                </a:cubicBezTo>
                <a:cubicBezTo>
                  <a:pt x="102" y="926"/>
                  <a:pt x="102" y="926"/>
                  <a:pt x="102" y="926"/>
                </a:cubicBezTo>
                <a:cubicBezTo>
                  <a:pt x="105" y="926"/>
                  <a:pt x="109" y="925"/>
                  <a:pt x="113" y="925"/>
                </a:cubicBezTo>
                <a:cubicBezTo>
                  <a:pt x="132" y="923"/>
                  <a:pt x="153" y="920"/>
                  <a:pt x="172" y="912"/>
                </a:cubicBezTo>
                <a:cubicBezTo>
                  <a:pt x="180" y="909"/>
                  <a:pt x="180" y="909"/>
                  <a:pt x="180" y="909"/>
                </a:cubicBezTo>
                <a:cubicBezTo>
                  <a:pt x="180" y="909"/>
                  <a:pt x="181" y="909"/>
                  <a:pt x="182" y="908"/>
                </a:cubicBezTo>
                <a:cubicBezTo>
                  <a:pt x="183" y="908"/>
                  <a:pt x="185" y="907"/>
                  <a:pt x="186" y="906"/>
                </a:cubicBezTo>
                <a:cubicBezTo>
                  <a:pt x="190" y="904"/>
                  <a:pt x="190" y="904"/>
                  <a:pt x="190" y="904"/>
                </a:cubicBezTo>
                <a:cubicBezTo>
                  <a:pt x="207" y="894"/>
                  <a:pt x="207" y="894"/>
                  <a:pt x="207" y="894"/>
                </a:cubicBezTo>
                <a:cubicBezTo>
                  <a:pt x="208" y="893"/>
                  <a:pt x="210" y="892"/>
                  <a:pt x="211" y="890"/>
                </a:cubicBezTo>
                <a:cubicBezTo>
                  <a:pt x="212" y="890"/>
                  <a:pt x="213" y="889"/>
                  <a:pt x="214" y="889"/>
                </a:cubicBezTo>
                <a:cubicBezTo>
                  <a:pt x="220" y="884"/>
                  <a:pt x="220" y="884"/>
                  <a:pt x="220" y="884"/>
                </a:cubicBezTo>
                <a:cubicBezTo>
                  <a:pt x="223" y="882"/>
                  <a:pt x="225" y="880"/>
                  <a:pt x="227" y="878"/>
                </a:cubicBezTo>
                <a:cubicBezTo>
                  <a:pt x="236" y="871"/>
                  <a:pt x="245" y="862"/>
                  <a:pt x="254" y="854"/>
                </a:cubicBezTo>
                <a:cubicBezTo>
                  <a:pt x="262" y="846"/>
                  <a:pt x="270" y="839"/>
                  <a:pt x="279" y="831"/>
                </a:cubicBezTo>
                <a:cubicBezTo>
                  <a:pt x="282" y="828"/>
                  <a:pt x="282" y="828"/>
                  <a:pt x="282" y="828"/>
                </a:cubicBezTo>
                <a:cubicBezTo>
                  <a:pt x="293" y="820"/>
                  <a:pt x="293" y="820"/>
                  <a:pt x="293" y="820"/>
                </a:cubicBezTo>
                <a:cubicBezTo>
                  <a:pt x="297" y="816"/>
                  <a:pt x="301" y="814"/>
                  <a:pt x="305" y="811"/>
                </a:cubicBezTo>
                <a:cubicBezTo>
                  <a:pt x="315" y="804"/>
                  <a:pt x="315" y="804"/>
                  <a:pt x="315" y="804"/>
                </a:cubicBezTo>
                <a:cubicBezTo>
                  <a:pt x="322" y="800"/>
                  <a:pt x="322" y="800"/>
                  <a:pt x="322" y="800"/>
                </a:cubicBezTo>
                <a:cubicBezTo>
                  <a:pt x="325" y="798"/>
                  <a:pt x="328" y="796"/>
                  <a:pt x="331" y="795"/>
                </a:cubicBezTo>
                <a:cubicBezTo>
                  <a:pt x="337" y="791"/>
                  <a:pt x="344" y="787"/>
                  <a:pt x="350" y="783"/>
                </a:cubicBezTo>
                <a:cubicBezTo>
                  <a:pt x="376" y="768"/>
                  <a:pt x="403" y="752"/>
                  <a:pt x="425" y="729"/>
                </a:cubicBezTo>
                <a:cubicBezTo>
                  <a:pt x="439" y="715"/>
                  <a:pt x="450" y="696"/>
                  <a:pt x="457" y="675"/>
                </a:cubicBezTo>
                <a:cubicBezTo>
                  <a:pt x="458" y="672"/>
                  <a:pt x="458" y="668"/>
                  <a:pt x="459" y="665"/>
                </a:cubicBezTo>
                <a:cubicBezTo>
                  <a:pt x="461" y="652"/>
                  <a:pt x="462" y="640"/>
                  <a:pt x="462" y="629"/>
                </a:cubicBezTo>
                <a:cubicBezTo>
                  <a:pt x="461" y="599"/>
                  <a:pt x="452" y="576"/>
                  <a:pt x="436" y="5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9" name="Freeform 128"/>
          <p:cNvSpPr>
            <a:spLocks noEditPoints="1"/>
          </p:cNvSpPr>
          <p:nvPr/>
        </p:nvSpPr>
        <p:spPr bwMode="auto">
          <a:xfrm>
            <a:off x="4716694" y="3551731"/>
            <a:ext cx="1589271" cy="1799736"/>
          </a:xfrm>
          <a:custGeom>
            <a:avLst/>
            <a:gdLst>
              <a:gd name="T0" fmla="*/ 887 w 903"/>
              <a:gd name="T1" fmla="*/ 878 h 1023"/>
              <a:gd name="T2" fmla="*/ 876 w 903"/>
              <a:gd name="T3" fmla="*/ 851 h 1023"/>
              <a:gd name="T4" fmla="*/ 764 w 903"/>
              <a:gd name="T5" fmla="*/ 807 h 1023"/>
              <a:gd name="T6" fmla="*/ 725 w 903"/>
              <a:gd name="T7" fmla="*/ 779 h 1023"/>
              <a:gd name="T8" fmla="*/ 633 w 903"/>
              <a:gd name="T9" fmla="*/ 719 h 1023"/>
              <a:gd name="T10" fmla="*/ 589 w 903"/>
              <a:gd name="T11" fmla="*/ 679 h 1023"/>
              <a:gd name="T12" fmla="*/ 565 w 903"/>
              <a:gd name="T13" fmla="*/ 633 h 1023"/>
              <a:gd name="T14" fmla="*/ 560 w 903"/>
              <a:gd name="T15" fmla="*/ 602 h 1023"/>
              <a:gd name="T16" fmla="*/ 370 w 903"/>
              <a:gd name="T17" fmla="*/ 508 h 1023"/>
              <a:gd name="T18" fmla="*/ 417 w 903"/>
              <a:gd name="T19" fmla="*/ 489 h 1023"/>
              <a:gd name="T20" fmla="*/ 422 w 903"/>
              <a:gd name="T21" fmla="*/ 291 h 1023"/>
              <a:gd name="T22" fmla="*/ 407 w 903"/>
              <a:gd name="T23" fmla="*/ 239 h 1023"/>
              <a:gd name="T24" fmla="*/ 328 w 903"/>
              <a:gd name="T25" fmla="*/ 344 h 1023"/>
              <a:gd name="T26" fmla="*/ 390 w 903"/>
              <a:gd name="T27" fmla="*/ 136 h 1023"/>
              <a:gd name="T28" fmla="*/ 265 w 903"/>
              <a:gd name="T29" fmla="*/ 254 h 1023"/>
              <a:gd name="T30" fmla="*/ 278 w 903"/>
              <a:gd name="T31" fmla="*/ 211 h 1023"/>
              <a:gd name="T32" fmla="*/ 443 w 903"/>
              <a:gd name="T33" fmla="*/ 5 h 1023"/>
              <a:gd name="T34" fmla="*/ 346 w 903"/>
              <a:gd name="T35" fmla="*/ 49 h 1023"/>
              <a:gd name="T36" fmla="*/ 268 w 903"/>
              <a:gd name="T37" fmla="*/ 166 h 1023"/>
              <a:gd name="T38" fmla="*/ 271 w 903"/>
              <a:gd name="T39" fmla="*/ 130 h 1023"/>
              <a:gd name="T40" fmla="*/ 282 w 903"/>
              <a:gd name="T41" fmla="*/ 109 h 1023"/>
              <a:gd name="T42" fmla="*/ 218 w 903"/>
              <a:gd name="T43" fmla="*/ 99 h 1023"/>
              <a:gd name="T44" fmla="*/ 63 w 903"/>
              <a:gd name="T45" fmla="*/ 221 h 1023"/>
              <a:gd name="T46" fmla="*/ 33 w 903"/>
              <a:gd name="T47" fmla="*/ 244 h 1023"/>
              <a:gd name="T48" fmla="*/ 21 w 903"/>
              <a:gd name="T49" fmla="*/ 257 h 1023"/>
              <a:gd name="T50" fmla="*/ 3 w 903"/>
              <a:gd name="T51" fmla="*/ 291 h 1023"/>
              <a:gd name="T52" fmla="*/ 0 w 903"/>
              <a:gd name="T53" fmla="*/ 321 h 1023"/>
              <a:gd name="T54" fmla="*/ 26 w 903"/>
              <a:gd name="T55" fmla="*/ 377 h 1023"/>
              <a:gd name="T56" fmla="*/ 68 w 903"/>
              <a:gd name="T57" fmla="*/ 404 h 1023"/>
              <a:gd name="T58" fmla="*/ 176 w 903"/>
              <a:gd name="T59" fmla="*/ 449 h 1023"/>
              <a:gd name="T60" fmla="*/ 148 w 903"/>
              <a:gd name="T61" fmla="*/ 397 h 1023"/>
              <a:gd name="T62" fmla="*/ 172 w 903"/>
              <a:gd name="T63" fmla="*/ 421 h 1023"/>
              <a:gd name="T64" fmla="*/ 240 w 903"/>
              <a:gd name="T65" fmla="*/ 519 h 1023"/>
              <a:gd name="T66" fmla="*/ 253 w 903"/>
              <a:gd name="T67" fmla="*/ 663 h 1023"/>
              <a:gd name="T68" fmla="*/ 316 w 903"/>
              <a:gd name="T69" fmla="*/ 619 h 1023"/>
              <a:gd name="T70" fmla="*/ 317 w 903"/>
              <a:gd name="T71" fmla="*/ 652 h 1023"/>
              <a:gd name="T72" fmla="*/ 332 w 903"/>
              <a:gd name="T73" fmla="*/ 671 h 1023"/>
              <a:gd name="T74" fmla="*/ 359 w 903"/>
              <a:gd name="T75" fmla="*/ 656 h 1023"/>
              <a:gd name="T76" fmla="*/ 351 w 903"/>
              <a:gd name="T77" fmla="*/ 669 h 1023"/>
              <a:gd name="T78" fmla="*/ 312 w 903"/>
              <a:gd name="T79" fmla="*/ 739 h 1023"/>
              <a:gd name="T80" fmla="*/ 365 w 903"/>
              <a:gd name="T81" fmla="*/ 846 h 1023"/>
              <a:gd name="T82" fmla="*/ 531 w 903"/>
              <a:gd name="T83" fmla="*/ 935 h 1023"/>
              <a:gd name="T84" fmla="*/ 521 w 903"/>
              <a:gd name="T85" fmla="*/ 785 h 1023"/>
              <a:gd name="T86" fmla="*/ 650 w 903"/>
              <a:gd name="T87" fmla="*/ 985 h 1023"/>
              <a:gd name="T88" fmla="*/ 720 w 903"/>
              <a:gd name="T89" fmla="*/ 999 h 1023"/>
              <a:gd name="T90" fmla="*/ 824 w 903"/>
              <a:gd name="T91" fmla="*/ 1008 h 1023"/>
              <a:gd name="T92" fmla="*/ 828 w 903"/>
              <a:gd name="T93" fmla="*/ 930 h 1023"/>
              <a:gd name="T94" fmla="*/ 817 w 903"/>
              <a:gd name="T95" fmla="*/ 919 h 1023"/>
              <a:gd name="T96" fmla="*/ 798 w 903"/>
              <a:gd name="T97" fmla="*/ 914 h 1023"/>
              <a:gd name="T98" fmla="*/ 688 w 903"/>
              <a:gd name="T99" fmla="*/ 916 h 1023"/>
              <a:gd name="T100" fmla="*/ 766 w 903"/>
              <a:gd name="T101" fmla="*/ 889 h 1023"/>
              <a:gd name="T102" fmla="*/ 783 w 903"/>
              <a:gd name="T103" fmla="*/ 878 h 1023"/>
              <a:gd name="T104" fmla="*/ 841 w 903"/>
              <a:gd name="T105" fmla="*/ 898 h 1023"/>
              <a:gd name="T106" fmla="*/ 881 w 903"/>
              <a:gd name="T107" fmla="*/ 968 h 1023"/>
              <a:gd name="T108" fmla="*/ 895 w 903"/>
              <a:gd name="T109" fmla="*/ 973 h 1023"/>
              <a:gd name="T110" fmla="*/ 34 w 903"/>
              <a:gd name="T111" fmla="*/ 245 h 1023"/>
              <a:gd name="T112" fmla="*/ 8 w 903"/>
              <a:gd name="T113" fmla="*/ 344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1023">
                <a:moveTo>
                  <a:pt x="900" y="939"/>
                </a:moveTo>
                <a:cubicBezTo>
                  <a:pt x="899" y="934"/>
                  <a:pt x="899" y="934"/>
                  <a:pt x="899" y="934"/>
                </a:cubicBezTo>
                <a:cubicBezTo>
                  <a:pt x="899" y="934"/>
                  <a:pt x="899" y="934"/>
                  <a:pt x="899" y="934"/>
                </a:cubicBezTo>
                <a:cubicBezTo>
                  <a:pt x="898" y="928"/>
                  <a:pt x="898" y="928"/>
                  <a:pt x="898" y="928"/>
                </a:cubicBezTo>
                <a:cubicBezTo>
                  <a:pt x="897" y="925"/>
                  <a:pt x="896" y="921"/>
                  <a:pt x="896" y="918"/>
                </a:cubicBezTo>
                <a:cubicBezTo>
                  <a:pt x="895" y="914"/>
                  <a:pt x="894" y="910"/>
                  <a:pt x="893" y="906"/>
                </a:cubicBezTo>
                <a:cubicBezTo>
                  <a:pt x="891" y="896"/>
                  <a:pt x="889" y="886"/>
                  <a:pt x="887" y="878"/>
                </a:cubicBezTo>
                <a:cubicBezTo>
                  <a:pt x="886" y="873"/>
                  <a:pt x="886" y="873"/>
                  <a:pt x="886" y="873"/>
                </a:cubicBezTo>
                <a:cubicBezTo>
                  <a:pt x="885" y="872"/>
                  <a:pt x="885" y="872"/>
                  <a:pt x="885" y="871"/>
                </a:cubicBezTo>
                <a:cubicBezTo>
                  <a:pt x="885" y="871"/>
                  <a:pt x="885" y="870"/>
                  <a:pt x="884" y="870"/>
                </a:cubicBezTo>
                <a:cubicBezTo>
                  <a:pt x="883" y="866"/>
                  <a:pt x="883" y="866"/>
                  <a:pt x="883" y="866"/>
                </a:cubicBezTo>
                <a:cubicBezTo>
                  <a:pt x="883" y="866"/>
                  <a:pt x="883" y="865"/>
                  <a:pt x="883" y="864"/>
                </a:cubicBezTo>
                <a:cubicBezTo>
                  <a:pt x="879" y="856"/>
                  <a:pt x="879" y="856"/>
                  <a:pt x="879" y="856"/>
                </a:cubicBezTo>
                <a:cubicBezTo>
                  <a:pt x="876" y="851"/>
                  <a:pt x="876" y="851"/>
                  <a:pt x="876" y="851"/>
                </a:cubicBezTo>
                <a:cubicBezTo>
                  <a:pt x="875" y="850"/>
                  <a:pt x="875" y="849"/>
                  <a:pt x="874" y="849"/>
                </a:cubicBezTo>
                <a:cubicBezTo>
                  <a:pt x="874" y="848"/>
                  <a:pt x="874" y="848"/>
                  <a:pt x="873" y="848"/>
                </a:cubicBezTo>
                <a:cubicBezTo>
                  <a:pt x="868" y="840"/>
                  <a:pt x="859" y="834"/>
                  <a:pt x="847" y="830"/>
                </a:cubicBezTo>
                <a:cubicBezTo>
                  <a:pt x="836" y="825"/>
                  <a:pt x="822" y="823"/>
                  <a:pt x="809" y="820"/>
                </a:cubicBezTo>
                <a:cubicBezTo>
                  <a:pt x="794" y="816"/>
                  <a:pt x="794" y="816"/>
                  <a:pt x="794" y="816"/>
                </a:cubicBezTo>
                <a:cubicBezTo>
                  <a:pt x="792" y="816"/>
                  <a:pt x="790" y="815"/>
                  <a:pt x="787" y="815"/>
                </a:cubicBezTo>
                <a:cubicBezTo>
                  <a:pt x="779" y="812"/>
                  <a:pt x="772" y="810"/>
                  <a:pt x="764" y="807"/>
                </a:cubicBezTo>
                <a:cubicBezTo>
                  <a:pt x="763" y="807"/>
                  <a:pt x="763" y="807"/>
                  <a:pt x="763" y="807"/>
                </a:cubicBezTo>
                <a:cubicBezTo>
                  <a:pt x="760" y="805"/>
                  <a:pt x="756" y="803"/>
                  <a:pt x="753" y="802"/>
                </a:cubicBezTo>
                <a:cubicBezTo>
                  <a:pt x="747" y="798"/>
                  <a:pt x="747" y="798"/>
                  <a:pt x="747" y="798"/>
                </a:cubicBezTo>
                <a:cubicBezTo>
                  <a:pt x="741" y="794"/>
                  <a:pt x="741" y="794"/>
                  <a:pt x="741" y="794"/>
                </a:cubicBezTo>
                <a:cubicBezTo>
                  <a:pt x="738" y="792"/>
                  <a:pt x="736" y="790"/>
                  <a:pt x="733" y="787"/>
                </a:cubicBezTo>
                <a:cubicBezTo>
                  <a:pt x="732" y="786"/>
                  <a:pt x="731" y="786"/>
                  <a:pt x="731" y="785"/>
                </a:cubicBezTo>
                <a:cubicBezTo>
                  <a:pt x="728" y="783"/>
                  <a:pt x="726" y="781"/>
                  <a:pt x="725" y="779"/>
                </a:cubicBezTo>
                <a:cubicBezTo>
                  <a:pt x="716" y="769"/>
                  <a:pt x="709" y="758"/>
                  <a:pt x="703" y="745"/>
                </a:cubicBezTo>
                <a:cubicBezTo>
                  <a:pt x="703" y="744"/>
                  <a:pt x="703" y="744"/>
                  <a:pt x="703" y="744"/>
                </a:cubicBezTo>
                <a:cubicBezTo>
                  <a:pt x="693" y="743"/>
                  <a:pt x="693" y="743"/>
                  <a:pt x="693" y="743"/>
                </a:cubicBezTo>
                <a:cubicBezTo>
                  <a:pt x="691" y="742"/>
                  <a:pt x="688" y="742"/>
                  <a:pt x="685" y="741"/>
                </a:cubicBezTo>
                <a:cubicBezTo>
                  <a:pt x="677" y="739"/>
                  <a:pt x="660" y="734"/>
                  <a:pt x="639" y="723"/>
                </a:cubicBezTo>
                <a:cubicBezTo>
                  <a:pt x="639" y="722"/>
                  <a:pt x="638" y="722"/>
                  <a:pt x="637" y="721"/>
                </a:cubicBezTo>
                <a:cubicBezTo>
                  <a:pt x="636" y="721"/>
                  <a:pt x="634" y="720"/>
                  <a:pt x="633" y="719"/>
                </a:cubicBezTo>
                <a:cubicBezTo>
                  <a:pt x="626" y="714"/>
                  <a:pt x="626" y="714"/>
                  <a:pt x="626" y="714"/>
                </a:cubicBezTo>
                <a:cubicBezTo>
                  <a:pt x="623" y="712"/>
                  <a:pt x="619" y="710"/>
                  <a:pt x="616" y="707"/>
                </a:cubicBezTo>
                <a:cubicBezTo>
                  <a:pt x="615" y="706"/>
                  <a:pt x="614" y="705"/>
                  <a:pt x="612" y="704"/>
                </a:cubicBezTo>
                <a:cubicBezTo>
                  <a:pt x="611" y="703"/>
                  <a:pt x="609" y="701"/>
                  <a:pt x="608" y="700"/>
                </a:cubicBezTo>
                <a:cubicBezTo>
                  <a:pt x="600" y="692"/>
                  <a:pt x="600" y="692"/>
                  <a:pt x="600" y="692"/>
                </a:cubicBezTo>
                <a:cubicBezTo>
                  <a:pt x="591" y="681"/>
                  <a:pt x="591" y="681"/>
                  <a:pt x="591" y="681"/>
                </a:cubicBezTo>
                <a:cubicBezTo>
                  <a:pt x="590" y="681"/>
                  <a:pt x="589" y="680"/>
                  <a:pt x="589" y="679"/>
                </a:cubicBezTo>
                <a:cubicBezTo>
                  <a:pt x="582" y="670"/>
                  <a:pt x="582" y="670"/>
                  <a:pt x="582" y="670"/>
                </a:cubicBezTo>
                <a:cubicBezTo>
                  <a:pt x="581" y="668"/>
                  <a:pt x="580" y="666"/>
                  <a:pt x="579" y="664"/>
                </a:cubicBezTo>
                <a:cubicBezTo>
                  <a:pt x="575" y="657"/>
                  <a:pt x="575" y="657"/>
                  <a:pt x="575" y="657"/>
                </a:cubicBezTo>
                <a:cubicBezTo>
                  <a:pt x="574" y="656"/>
                  <a:pt x="574" y="656"/>
                  <a:pt x="574" y="655"/>
                </a:cubicBezTo>
                <a:cubicBezTo>
                  <a:pt x="569" y="644"/>
                  <a:pt x="569" y="644"/>
                  <a:pt x="569" y="644"/>
                </a:cubicBezTo>
                <a:cubicBezTo>
                  <a:pt x="566" y="635"/>
                  <a:pt x="566" y="635"/>
                  <a:pt x="566" y="635"/>
                </a:cubicBezTo>
                <a:cubicBezTo>
                  <a:pt x="566" y="634"/>
                  <a:pt x="565" y="633"/>
                  <a:pt x="565" y="633"/>
                </a:cubicBezTo>
                <a:cubicBezTo>
                  <a:pt x="565" y="632"/>
                  <a:pt x="565" y="631"/>
                  <a:pt x="564" y="630"/>
                </a:cubicBezTo>
                <a:cubicBezTo>
                  <a:pt x="563" y="625"/>
                  <a:pt x="563" y="625"/>
                  <a:pt x="563" y="625"/>
                </a:cubicBezTo>
                <a:cubicBezTo>
                  <a:pt x="563" y="624"/>
                  <a:pt x="563" y="623"/>
                  <a:pt x="562" y="622"/>
                </a:cubicBezTo>
                <a:cubicBezTo>
                  <a:pt x="562" y="620"/>
                  <a:pt x="562" y="617"/>
                  <a:pt x="561" y="615"/>
                </a:cubicBezTo>
                <a:cubicBezTo>
                  <a:pt x="560" y="605"/>
                  <a:pt x="560" y="605"/>
                  <a:pt x="560" y="605"/>
                </a:cubicBezTo>
                <a:cubicBezTo>
                  <a:pt x="560" y="605"/>
                  <a:pt x="560" y="604"/>
                  <a:pt x="560" y="604"/>
                </a:cubicBezTo>
                <a:cubicBezTo>
                  <a:pt x="560" y="602"/>
                  <a:pt x="560" y="602"/>
                  <a:pt x="560" y="602"/>
                </a:cubicBezTo>
                <a:cubicBezTo>
                  <a:pt x="555" y="600"/>
                  <a:pt x="555" y="600"/>
                  <a:pt x="555" y="600"/>
                </a:cubicBezTo>
                <a:cubicBezTo>
                  <a:pt x="515" y="582"/>
                  <a:pt x="455" y="554"/>
                  <a:pt x="428" y="514"/>
                </a:cubicBezTo>
                <a:cubicBezTo>
                  <a:pt x="428" y="513"/>
                  <a:pt x="428" y="513"/>
                  <a:pt x="428" y="513"/>
                </a:cubicBezTo>
                <a:cubicBezTo>
                  <a:pt x="421" y="509"/>
                  <a:pt x="412" y="509"/>
                  <a:pt x="404" y="509"/>
                </a:cubicBezTo>
                <a:cubicBezTo>
                  <a:pt x="401" y="509"/>
                  <a:pt x="397" y="509"/>
                  <a:pt x="393" y="509"/>
                </a:cubicBezTo>
                <a:cubicBezTo>
                  <a:pt x="390" y="509"/>
                  <a:pt x="386" y="509"/>
                  <a:pt x="383" y="509"/>
                </a:cubicBezTo>
                <a:cubicBezTo>
                  <a:pt x="377" y="509"/>
                  <a:pt x="374" y="509"/>
                  <a:pt x="370" y="508"/>
                </a:cubicBezTo>
                <a:cubicBezTo>
                  <a:pt x="367" y="508"/>
                  <a:pt x="367" y="508"/>
                  <a:pt x="367" y="508"/>
                </a:cubicBezTo>
                <a:cubicBezTo>
                  <a:pt x="338" y="502"/>
                  <a:pt x="305" y="495"/>
                  <a:pt x="281" y="477"/>
                </a:cubicBezTo>
                <a:cubicBezTo>
                  <a:pt x="250" y="454"/>
                  <a:pt x="221" y="412"/>
                  <a:pt x="226" y="370"/>
                </a:cubicBezTo>
                <a:cubicBezTo>
                  <a:pt x="226" y="431"/>
                  <a:pt x="278" y="474"/>
                  <a:pt x="330" y="485"/>
                </a:cubicBezTo>
                <a:cubicBezTo>
                  <a:pt x="346" y="489"/>
                  <a:pt x="361" y="490"/>
                  <a:pt x="378" y="490"/>
                </a:cubicBezTo>
                <a:cubicBezTo>
                  <a:pt x="388" y="490"/>
                  <a:pt x="398" y="490"/>
                  <a:pt x="410" y="489"/>
                </a:cubicBezTo>
                <a:cubicBezTo>
                  <a:pt x="417" y="489"/>
                  <a:pt x="417" y="489"/>
                  <a:pt x="417" y="489"/>
                </a:cubicBezTo>
                <a:cubicBezTo>
                  <a:pt x="416" y="486"/>
                  <a:pt x="416" y="486"/>
                  <a:pt x="416" y="486"/>
                </a:cubicBezTo>
                <a:cubicBezTo>
                  <a:pt x="411" y="461"/>
                  <a:pt x="407" y="426"/>
                  <a:pt x="420" y="398"/>
                </a:cubicBezTo>
                <a:cubicBezTo>
                  <a:pt x="420" y="397"/>
                  <a:pt x="420" y="397"/>
                  <a:pt x="420" y="397"/>
                </a:cubicBezTo>
                <a:cubicBezTo>
                  <a:pt x="421" y="388"/>
                  <a:pt x="420" y="379"/>
                  <a:pt x="419" y="370"/>
                </a:cubicBezTo>
                <a:cubicBezTo>
                  <a:pt x="419" y="363"/>
                  <a:pt x="418" y="357"/>
                  <a:pt x="418" y="351"/>
                </a:cubicBezTo>
                <a:cubicBezTo>
                  <a:pt x="419" y="346"/>
                  <a:pt x="419" y="346"/>
                  <a:pt x="419" y="346"/>
                </a:cubicBezTo>
                <a:cubicBezTo>
                  <a:pt x="419" y="328"/>
                  <a:pt x="419" y="309"/>
                  <a:pt x="422" y="291"/>
                </a:cubicBezTo>
                <a:cubicBezTo>
                  <a:pt x="425" y="277"/>
                  <a:pt x="429" y="263"/>
                  <a:pt x="434" y="245"/>
                </a:cubicBezTo>
                <a:cubicBezTo>
                  <a:pt x="434" y="244"/>
                  <a:pt x="434" y="244"/>
                  <a:pt x="434" y="244"/>
                </a:cubicBezTo>
                <a:cubicBezTo>
                  <a:pt x="434" y="243"/>
                  <a:pt x="434" y="243"/>
                  <a:pt x="434" y="243"/>
                </a:cubicBezTo>
                <a:cubicBezTo>
                  <a:pt x="427" y="235"/>
                  <a:pt x="418" y="221"/>
                  <a:pt x="412" y="204"/>
                </a:cubicBezTo>
                <a:cubicBezTo>
                  <a:pt x="408" y="194"/>
                  <a:pt x="408" y="194"/>
                  <a:pt x="408" y="194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218"/>
                  <a:pt x="407" y="229"/>
                  <a:pt x="407" y="239"/>
                </a:cubicBezTo>
                <a:cubicBezTo>
                  <a:pt x="404" y="277"/>
                  <a:pt x="401" y="306"/>
                  <a:pt x="396" y="330"/>
                </a:cubicBezTo>
                <a:cubicBezTo>
                  <a:pt x="393" y="344"/>
                  <a:pt x="385" y="363"/>
                  <a:pt x="378" y="377"/>
                </a:cubicBezTo>
                <a:cubicBezTo>
                  <a:pt x="383" y="356"/>
                  <a:pt x="390" y="322"/>
                  <a:pt x="389" y="296"/>
                </a:cubicBezTo>
                <a:cubicBezTo>
                  <a:pt x="388" y="288"/>
                  <a:pt x="388" y="288"/>
                  <a:pt x="388" y="288"/>
                </a:cubicBezTo>
                <a:cubicBezTo>
                  <a:pt x="385" y="295"/>
                  <a:pt x="385" y="295"/>
                  <a:pt x="385" y="295"/>
                </a:cubicBezTo>
                <a:cubicBezTo>
                  <a:pt x="382" y="301"/>
                  <a:pt x="379" y="306"/>
                  <a:pt x="376" y="310"/>
                </a:cubicBezTo>
                <a:cubicBezTo>
                  <a:pt x="361" y="327"/>
                  <a:pt x="341" y="338"/>
                  <a:pt x="328" y="344"/>
                </a:cubicBezTo>
                <a:cubicBezTo>
                  <a:pt x="346" y="331"/>
                  <a:pt x="377" y="306"/>
                  <a:pt x="385" y="280"/>
                </a:cubicBezTo>
                <a:cubicBezTo>
                  <a:pt x="389" y="265"/>
                  <a:pt x="392" y="249"/>
                  <a:pt x="393" y="230"/>
                </a:cubicBezTo>
                <a:cubicBezTo>
                  <a:pt x="394" y="222"/>
                  <a:pt x="394" y="215"/>
                  <a:pt x="393" y="208"/>
                </a:cubicBezTo>
                <a:cubicBezTo>
                  <a:pt x="393" y="202"/>
                  <a:pt x="393" y="194"/>
                  <a:pt x="393" y="187"/>
                </a:cubicBezTo>
                <a:cubicBezTo>
                  <a:pt x="392" y="172"/>
                  <a:pt x="391" y="155"/>
                  <a:pt x="392" y="138"/>
                </a:cubicBezTo>
                <a:cubicBezTo>
                  <a:pt x="392" y="136"/>
                  <a:pt x="392" y="136"/>
                  <a:pt x="392" y="136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63" y="138"/>
                  <a:pt x="338" y="150"/>
                  <a:pt x="316" y="173"/>
                </a:cubicBezTo>
                <a:cubicBezTo>
                  <a:pt x="309" y="181"/>
                  <a:pt x="303" y="190"/>
                  <a:pt x="298" y="199"/>
                </a:cubicBezTo>
                <a:cubicBezTo>
                  <a:pt x="296" y="203"/>
                  <a:pt x="294" y="206"/>
                  <a:pt x="292" y="210"/>
                </a:cubicBezTo>
                <a:cubicBezTo>
                  <a:pt x="286" y="219"/>
                  <a:pt x="280" y="229"/>
                  <a:pt x="273" y="244"/>
                </a:cubicBezTo>
                <a:cubicBezTo>
                  <a:pt x="267" y="258"/>
                  <a:pt x="262" y="285"/>
                  <a:pt x="259" y="303"/>
                </a:cubicBezTo>
                <a:cubicBezTo>
                  <a:pt x="259" y="293"/>
                  <a:pt x="260" y="279"/>
                  <a:pt x="263" y="263"/>
                </a:cubicBezTo>
                <a:cubicBezTo>
                  <a:pt x="265" y="254"/>
                  <a:pt x="265" y="254"/>
                  <a:pt x="265" y="254"/>
                </a:cubicBezTo>
                <a:cubicBezTo>
                  <a:pt x="260" y="262"/>
                  <a:pt x="260" y="262"/>
                  <a:pt x="260" y="262"/>
                </a:cubicBezTo>
                <a:cubicBezTo>
                  <a:pt x="250" y="275"/>
                  <a:pt x="241" y="281"/>
                  <a:pt x="230" y="281"/>
                </a:cubicBezTo>
                <a:cubicBezTo>
                  <a:pt x="225" y="281"/>
                  <a:pt x="219" y="279"/>
                  <a:pt x="213" y="277"/>
                </a:cubicBezTo>
                <a:cubicBezTo>
                  <a:pt x="214" y="277"/>
                  <a:pt x="214" y="277"/>
                  <a:pt x="214" y="277"/>
                </a:cubicBezTo>
                <a:cubicBezTo>
                  <a:pt x="228" y="277"/>
                  <a:pt x="247" y="273"/>
                  <a:pt x="257" y="255"/>
                </a:cubicBezTo>
                <a:cubicBezTo>
                  <a:pt x="263" y="245"/>
                  <a:pt x="268" y="234"/>
                  <a:pt x="272" y="223"/>
                </a:cubicBezTo>
                <a:cubicBezTo>
                  <a:pt x="274" y="219"/>
                  <a:pt x="276" y="215"/>
                  <a:pt x="278" y="211"/>
                </a:cubicBezTo>
                <a:cubicBezTo>
                  <a:pt x="288" y="188"/>
                  <a:pt x="301" y="168"/>
                  <a:pt x="316" y="151"/>
                </a:cubicBezTo>
                <a:cubicBezTo>
                  <a:pt x="326" y="140"/>
                  <a:pt x="362" y="103"/>
                  <a:pt x="396" y="101"/>
                </a:cubicBezTo>
                <a:cubicBezTo>
                  <a:pt x="398" y="101"/>
                  <a:pt x="398" y="101"/>
                  <a:pt x="398" y="101"/>
                </a:cubicBezTo>
                <a:cubicBezTo>
                  <a:pt x="398" y="100"/>
                  <a:pt x="398" y="100"/>
                  <a:pt x="398" y="100"/>
                </a:cubicBezTo>
                <a:cubicBezTo>
                  <a:pt x="399" y="96"/>
                  <a:pt x="401" y="93"/>
                  <a:pt x="402" y="89"/>
                </a:cubicBezTo>
                <a:cubicBezTo>
                  <a:pt x="408" y="74"/>
                  <a:pt x="416" y="60"/>
                  <a:pt x="423" y="46"/>
                </a:cubicBezTo>
                <a:cubicBezTo>
                  <a:pt x="430" y="33"/>
                  <a:pt x="437" y="19"/>
                  <a:pt x="443" y="5"/>
                </a:cubicBezTo>
                <a:cubicBezTo>
                  <a:pt x="445" y="0"/>
                  <a:pt x="445" y="0"/>
                  <a:pt x="445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38" y="1"/>
                  <a:pt x="436" y="2"/>
                  <a:pt x="433" y="2"/>
                </a:cubicBezTo>
                <a:cubicBezTo>
                  <a:pt x="424" y="5"/>
                  <a:pt x="414" y="8"/>
                  <a:pt x="406" y="12"/>
                </a:cubicBezTo>
                <a:cubicBezTo>
                  <a:pt x="394" y="16"/>
                  <a:pt x="385" y="21"/>
                  <a:pt x="377" y="26"/>
                </a:cubicBezTo>
                <a:cubicBezTo>
                  <a:pt x="367" y="32"/>
                  <a:pt x="357" y="39"/>
                  <a:pt x="349" y="46"/>
                </a:cubicBezTo>
                <a:cubicBezTo>
                  <a:pt x="348" y="47"/>
                  <a:pt x="347" y="48"/>
                  <a:pt x="346" y="49"/>
                </a:cubicBezTo>
                <a:cubicBezTo>
                  <a:pt x="343" y="52"/>
                  <a:pt x="339" y="55"/>
                  <a:pt x="336" y="58"/>
                </a:cubicBezTo>
                <a:cubicBezTo>
                  <a:pt x="333" y="62"/>
                  <a:pt x="333" y="62"/>
                  <a:pt x="333" y="62"/>
                </a:cubicBezTo>
                <a:cubicBezTo>
                  <a:pt x="332" y="62"/>
                  <a:pt x="332" y="63"/>
                  <a:pt x="331" y="64"/>
                </a:cubicBezTo>
                <a:cubicBezTo>
                  <a:pt x="324" y="72"/>
                  <a:pt x="324" y="72"/>
                  <a:pt x="324" y="72"/>
                </a:cubicBezTo>
                <a:cubicBezTo>
                  <a:pt x="310" y="90"/>
                  <a:pt x="299" y="111"/>
                  <a:pt x="288" y="131"/>
                </a:cubicBezTo>
                <a:cubicBezTo>
                  <a:pt x="286" y="136"/>
                  <a:pt x="286" y="136"/>
                  <a:pt x="286" y="136"/>
                </a:cubicBezTo>
                <a:cubicBezTo>
                  <a:pt x="280" y="147"/>
                  <a:pt x="274" y="157"/>
                  <a:pt x="268" y="166"/>
                </a:cubicBezTo>
                <a:cubicBezTo>
                  <a:pt x="263" y="174"/>
                  <a:pt x="257" y="184"/>
                  <a:pt x="250" y="191"/>
                </a:cubicBezTo>
                <a:cubicBezTo>
                  <a:pt x="241" y="201"/>
                  <a:pt x="233" y="209"/>
                  <a:pt x="226" y="214"/>
                </a:cubicBezTo>
                <a:cubicBezTo>
                  <a:pt x="232" y="208"/>
                  <a:pt x="239" y="200"/>
                  <a:pt x="246" y="189"/>
                </a:cubicBezTo>
                <a:cubicBezTo>
                  <a:pt x="252" y="181"/>
                  <a:pt x="257" y="171"/>
                  <a:pt x="261" y="162"/>
                </a:cubicBezTo>
                <a:cubicBezTo>
                  <a:pt x="265" y="153"/>
                  <a:pt x="270" y="143"/>
                  <a:pt x="274" y="132"/>
                </a:cubicBezTo>
                <a:cubicBezTo>
                  <a:pt x="275" y="128"/>
                  <a:pt x="275" y="128"/>
                  <a:pt x="275" y="128"/>
                </a:cubicBezTo>
                <a:cubicBezTo>
                  <a:pt x="271" y="130"/>
                  <a:pt x="271" y="130"/>
                  <a:pt x="271" y="130"/>
                </a:cubicBezTo>
                <a:cubicBezTo>
                  <a:pt x="264" y="132"/>
                  <a:pt x="257" y="133"/>
                  <a:pt x="249" y="134"/>
                </a:cubicBezTo>
                <a:cubicBezTo>
                  <a:pt x="242" y="135"/>
                  <a:pt x="236" y="136"/>
                  <a:pt x="231" y="138"/>
                </a:cubicBezTo>
                <a:cubicBezTo>
                  <a:pt x="206" y="147"/>
                  <a:pt x="187" y="168"/>
                  <a:pt x="174" y="190"/>
                </a:cubicBezTo>
                <a:cubicBezTo>
                  <a:pt x="180" y="174"/>
                  <a:pt x="191" y="151"/>
                  <a:pt x="210" y="137"/>
                </a:cubicBezTo>
                <a:cubicBezTo>
                  <a:pt x="221" y="129"/>
                  <a:pt x="232" y="124"/>
                  <a:pt x="245" y="121"/>
                </a:cubicBezTo>
                <a:cubicBezTo>
                  <a:pt x="250" y="119"/>
                  <a:pt x="254" y="117"/>
                  <a:pt x="259" y="115"/>
                </a:cubicBezTo>
                <a:cubicBezTo>
                  <a:pt x="267" y="112"/>
                  <a:pt x="274" y="109"/>
                  <a:pt x="282" y="109"/>
                </a:cubicBezTo>
                <a:cubicBezTo>
                  <a:pt x="283" y="109"/>
                  <a:pt x="283" y="109"/>
                  <a:pt x="283" y="109"/>
                </a:cubicBezTo>
                <a:cubicBezTo>
                  <a:pt x="283" y="108"/>
                  <a:pt x="283" y="108"/>
                  <a:pt x="283" y="108"/>
                </a:cubicBezTo>
                <a:cubicBezTo>
                  <a:pt x="287" y="98"/>
                  <a:pt x="291" y="89"/>
                  <a:pt x="295" y="81"/>
                </a:cubicBezTo>
                <a:cubicBezTo>
                  <a:pt x="296" y="78"/>
                  <a:pt x="296" y="78"/>
                  <a:pt x="296" y="78"/>
                </a:cubicBezTo>
                <a:cubicBezTo>
                  <a:pt x="292" y="79"/>
                  <a:pt x="292" y="79"/>
                  <a:pt x="292" y="79"/>
                </a:cubicBezTo>
                <a:cubicBezTo>
                  <a:pt x="284" y="81"/>
                  <a:pt x="274" y="82"/>
                  <a:pt x="267" y="82"/>
                </a:cubicBezTo>
                <a:cubicBezTo>
                  <a:pt x="247" y="84"/>
                  <a:pt x="232" y="87"/>
                  <a:pt x="218" y="99"/>
                </a:cubicBezTo>
                <a:cubicBezTo>
                  <a:pt x="214" y="103"/>
                  <a:pt x="210" y="106"/>
                  <a:pt x="207" y="110"/>
                </a:cubicBezTo>
                <a:cubicBezTo>
                  <a:pt x="202" y="114"/>
                  <a:pt x="196" y="119"/>
                  <a:pt x="191" y="124"/>
                </a:cubicBezTo>
                <a:cubicBezTo>
                  <a:pt x="178" y="134"/>
                  <a:pt x="159" y="139"/>
                  <a:pt x="141" y="143"/>
                </a:cubicBezTo>
                <a:cubicBezTo>
                  <a:pt x="120" y="148"/>
                  <a:pt x="99" y="154"/>
                  <a:pt x="85" y="167"/>
                </a:cubicBezTo>
                <a:cubicBezTo>
                  <a:pt x="70" y="181"/>
                  <a:pt x="69" y="210"/>
                  <a:pt x="70" y="217"/>
                </a:cubicBezTo>
                <a:cubicBezTo>
                  <a:pt x="69" y="217"/>
                  <a:pt x="68" y="218"/>
                  <a:pt x="68" y="218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61" y="222"/>
                  <a:pt x="60" y="223"/>
                  <a:pt x="58" y="224"/>
                </a:cubicBezTo>
                <a:cubicBezTo>
                  <a:pt x="57" y="225"/>
                  <a:pt x="55" y="226"/>
                  <a:pt x="53" y="228"/>
                </a:cubicBezTo>
                <a:cubicBezTo>
                  <a:pt x="50" y="230"/>
                  <a:pt x="47" y="232"/>
                  <a:pt x="44" y="234"/>
                </a:cubicBezTo>
                <a:cubicBezTo>
                  <a:pt x="41" y="236"/>
                  <a:pt x="41" y="236"/>
                  <a:pt x="41" y="236"/>
                </a:cubicBezTo>
                <a:cubicBezTo>
                  <a:pt x="40" y="237"/>
                  <a:pt x="40" y="238"/>
                  <a:pt x="39" y="239"/>
                </a:cubicBezTo>
                <a:cubicBezTo>
                  <a:pt x="37" y="240"/>
                  <a:pt x="35" y="242"/>
                  <a:pt x="33" y="244"/>
                </a:cubicBezTo>
                <a:cubicBezTo>
                  <a:pt x="33" y="244"/>
                  <a:pt x="33" y="244"/>
                  <a:pt x="33" y="244"/>
                </a:cubicBezTo>
                <a:cubicBezTo>
                  <a:pt x="32" y="245"/>
                  <a:pt x="32" y="245"/>
                  <a:pt x="31" y="246"/>
                </a:cubicBezTo>
                <a:cubicBezTo>
                  <a:pt x="30" y="248"/>
                  <a:pt x="30" y="248"/>
                  <a:pt x="30" y="248"/>
                </a:cubicBezTo>
                <a:cubicBezTo>
                  <a:pt x="29" y="248"/>
                  <a:pt x="28" y="249"/>
                  <a:pt x="27" y="250"/>
                </a:cubicBezTo>
                <a:cubicBezTo>
                  <a:pt x="26" y="251"/>
                  <a:pt x="26" y="252"/>
                  <a:pt x="25" y="253"/>
                </a:cubicBezTo>
                <a:cubicBezTo>
                  <a:pt x="25" y="253"/>
                  <a:pt x="25" y="253"/>
                  <a:pt x="25" y="253"/>
                </a:cubicBezTo>
                <a:cubicBezTo>
                  <a:pt x="23" y="254"/>
                  <a:pt x="22" y="256"/>
                  <a:pt x="21" y="257"/>
                </a:cubicBezTo>
                <a:cubicBezTo>
                  <a:pt x="21" y="258"/>
                  <a:pt x="20" y="259"/>
                  <a:pt x="20" y="259"/>
                </a:cubicBezTo>
                <a:cubicBezTo>
                  <a:pt x="16" y="264"/>
                  <a:pt x="12" y="269"/>
                  <a:pt x="10" y="275"/>
                </a:cubicBezTo>
                <a:cubicBezTo>
                  <a:pt x="9" y="276"/>
                  <a:pt x="8" y="278"/>
                  <a:pt x="7" y="280"/>
                </a:cubicBezTo>
                <a:cubicBezTo>
                  <a:pt x="6" y="281"/>
                  <a:pt x="6" y="282"/>
                  <a:pt x="6" y="283"/>
                </a:cubicBezTo>
                <a:cubicBezTo>
                  <a:pt x="5" y="284"/>
                  <a:pt x="5" y="284"/>
                  <a:pt x="5" y="284"/>
                </a:cubicBezTo>
                <a:cubicBezTo>
                  <a:pt x="5" y="285"/>
                  <a:pt x="4" y="287"/>
                  <a:pt x="3" y="289"/>
                </a:cubicBezTo>
                <a:cubicBezTo>
                  <a:pt x="3" y="291"/>
                  <a:pt x="3" y="291"/>
                  <a:pt x="3" y="291"/>
                </a:cubicBezTo>
                <a:cubicBezTo>
                  <a:pt x="2" y="292"/>
                  <a:pt x="2" y="292"/>
                  <a:pt x="2" y="293"/>
                </a:cubicBezTo>
                <a:cubicBezTo>
                  <a:pt x="2" y="295"/>
                  <a:pt x="2" y="295"/>
                  <a:pt x="2" y="295"/>
                </a:cubicBezTo>
                <a:cubicBezTo>
                  <a:pt x="1" y="297"/>
                  <a:pt x="1" y="299"/>
                  <a:pt x="0" y="301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05"/>
                  <a:pt x="0" y="307"/>
                  <a:pt x="0" y="308"/>
                </a:cubicBezTo>
                <a:cubicBezTo>
                  <a:pt x="0" y="309"/>
                  <a:pt x="0" y="309"/>
                  <a:pt x="0" y="310"/>
                </a:cubicBezTo>
                <a:cubicBezTo>
                  <a:pt x="0" y="314"/>
                  <a:pt x="0" y="317"/>
                  <a:pt x="0" y="321"/>
                </a:cubicBezTo>
                <a:cubicBezTo>
                  <a:pt x="1" y="327"/>
                  <a:pt x="2" y="331"/>
                  <a:pt x="3" y="336"/>
                </a:cubicBezTo>
                <a:cubicBezTo>
                  <a:pt x="4" y="338"/>
                  <a:pt x="5" y="341"/>
                  <a:pt x="6" y="344"/>
                </a:cubicBezTo>
                <a:cubicBezTo>
                  <a:pt x="7" y="345"/>
                  <a:pt x="7" y="345"/>
                  <a:pt x="7" y="345"/>
                </a:cubicBezTo>
                <a:cubicBezTo>
                  <a:pt x="9" y="350"/>
                  <a:pt x="12" y="356"/>
                  <a:pt x="15" y="361"/>
                </a:cubicBezTo>
                <a:cubicBezTo>
                  <a:pt x="16" y="364"/>
                  <a:pt x="18" y="366"/>
                  <a:pt x="20" y="369"/>
                </a:cubicBezTo>
                <a:cubicBezTo>
                  <a:pt x="21" y="371"/>
                  <a:pt x="22" y="373"/>
                  <a:pt x="24" y="374"/>
                </a:cubicBezTo>
                <a:cubicBezTo>
                  <a:pt x="24" y="375"/>
                  <a:pt x="25" y="376"/>
                  <a:pt x="26" y="377"/>
                </a:cubicBezTo>
                <a:cubicBezTo>
                  <a:pt x="28" y="379"/>
                  <a:pt x="28" y="379"/>
                  <a:pt x="28" y="379"/>
                </a:cubicBezTo>
                <a:cubicBezTo>
                  <a:pt x="28" y="379"/>
                  <a:pt x="28" y="379"/>
                  <a:pt x="28" y="379"/>
                </a:cubicBezTo>
                <a:cubicBezTo>
                  <a:pt x="30" y="381"/>
                  <a:pt x="30" y="381"/>
                  <a:pt x="30" y="381"/>
                </a:cubicBezTo>
                <a:cubicBezTo>
                  <a:pt x="30" y="382"/>
                  <a:pt x="31" y="382"/>
                  <a:pt x="32" y="383"/>
                </a:cubicBezTo>
                <a:cubicBezTo>
                  <a:pt x="36" y="387"/>
                  <a:pt x="41" y="391"/>
                  <a:pt x="47" y="394"/>
                </a:cubicBezTo>
                <a:cubicBezTo>
                  <a:pt x="52" y="397"/>
                  <a:pt x="58" y="400"/>
                  <a:pt x="63" y="402"/>
                </a:cubicBezTo>
                <a:cubicBezTo>
                  <a:pt x="64" y="402"/>
                  <a:pt x="66" y="403"/>
                  <a:pt x="68" y="404"/>
                </a:cubicBezTo>
                <a:cubicBezTo>
                  <a:pt x="69" y="404"/>
                  <a:pt x="70" y="405"/>
                  <a:pt x="71" y="405"/>
                </a:cubicBezTo>
                <a:cubicBezTo>
                  <a:pt x="113" y="422"/>
                  <a:pt x="113" y="422"/>
                  <a:pt x="113" y="422"/>
                </a:cubicBezTo>
                <a:cubicBezTo>
                  <a:pt x="138" y="432"/>
                  <a:pt x="138" y="432"/>
                  <a:pt x="138" y="432"/>
                </a:cubicBezTo>
                <a:cubicBezTo>
                  <a:pt x="156" y="440"/>
                  <a:pt x="156" y="440"/>
                  <a:pt x="156" y="440"/>
                </a:cubicBezTo>
                <a:cubicBezTo>
                  <a:pt x="160" y="442"/>
                  <a:pt x="163" y="443"/>
                  <a:pt x="166" y="444"/>
                </a:cubicBezTo>
                <a:cubicBezTo>
                  <a:pt x="167" y="445"/>
                  <a:pt x="169" y="446"/>
                  <a:pt x="170" y="446"/>
                </a:cubicBezTo>
                <a:cubicBezTo>
                  <a:pt x="172" y="447"/>
                  <a:pt x="174" y="448"/>
                  <a:pt x="176" y="449"/>
                </a:cubicBezTo>
                <a:cubicBezTo>
                  <a:pt x="188" y="456"/>
                  <a:pt x="188" y="456"/>
                  <a:pt x="188" y="456"/>
                </a:cubicBezTo>
                <a:cubicBezTo>
                  <a:pt x="182" y="448"/>
                  <a:pt x="182" y="448"/>
                  <a:pt x="182" y="448"/>
                </a:cubicBezTo>
                <a:cubicBezTo>
                  <a:pt x="178" y="443"/>
                  <a:pt x="175" y="439"/>
                  <a:pt x="172" y="434"/>
                </a:cubicBezTo>
                <a:cubicBezTo>
                  <a:pt x="170" y="432"/>
                  <a:pt x="168" y="428"/>
                  <a:pt x="166" y="425"/>
                </a:cubicBezTo>
                <a:cubicBezTo>
                  <a:pt x="163" y="420"/>
                  <a:pt x="163" y="420"/>
                  <a:pt x="163" y="420"/>
                </a:cubicBezTo>
                <a:cubicBezTo>
                  <a:pt x="162" y="419"/>
                  <a:pt x="162" y="418"/>
                  <a:pt x="161" y="417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0" y="384"/>
                  <a:pt x="134" y="373"/>
                  <a:pt x="129" y="363"/>
                </a:cubicBezTo>
                <a:cubicBezTo>
                  <a:pt x="125" y="354"/>
                  <a:pt x="122" y="345"/>
                  <a:pt x="120" y="337"/>
                </a:cubicBezTo>
                <a:cubicBezTo>
                  <a:pt x="122" y="345"/>
                  <a:pt x="126" y="353"/>
                  <a:pt x="131" y="362"/>
                </a:cubicBezTo>
                <a:cubicBezTo>
                  <a:pt x="136" y="372"/>
                  <a:pt x="143" y="382"/>
                  <a:pt x="153" y="395"/>
                </a:cubicBezTo>
                <a:cubicBezTo>
                  <a:pt x="167" y="413"/>
                  <a:pt x="167" y="413"/>
                  <a:pt x="167" y="413"/>
                </a:cubicBezTo>
                <a:cubicBezTo>
                  <a:pt x="167" y="414"/>
                  <a:pt x="168" y="415"/>
                  <a:pt x="169" y="416"/>
                </a:cubicBezTo>
                <a:cubicBezTo>
                  <a:pt x="172" y="421"/>
                  <a:pt x="172" y="421"/>
                  <a:pt x="172" y="421"/>
                </a:cubicBezTo>
                <a:cubicBezTo>
                  <a:pt x="174" y="424"/>
                  <a:pt x="176" y="427"/>
                  <a:pt x="179" y="429"/>
                </a:cubicBezTo>
                <a:cubicBezTo>
                  <a:pt x="184" y="436"/>
                  <a:pt x="189" y="442"/>
                  <a:pt x="195" y="448"/>
                </a:cubicBezTo>
                <a:cubicBezTo>
                  <a:pt x="200" y="453"/>
                  <a:pt x="205" y="459"/>
                  <a:pt x="210" y="464"/>
                </a:cubicBezTo>
                <a:cubicBezTo>
                  <a:pt x="220" y="476"/>
                  <a:pt x="230" y="490"/>
                  <a:pt x="237" y="507"/>
                </a:cubicBezTo>
                <a:cubicBezTo>
                  <a:pt x="237" y="508"/>
                  <a:pt x="238" y="510"/>
                  <a:pt x="238" y="512"/>
                </a:cubicBezTo>
                <a:cubicBezTo>
                  <a:pt x="239" y="515"/>
                  <a:pt x="239" y="515"/>
                  <a:pt x="239" y="515"/>
                </a:cubicBezTo>
                <a:cubicBezTo>
                  <a:pt x="240" y="516"/>
                  <a:pt x="240" y="518"/>
                  <a:pt x="240" y="519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242" y="532"/>
                  <a:pt x="242" y="532"/>
                  <a:pt x="242" y="532"/>
                </a:cubicBezTo>
                <a:cubicBezTo>
                  <a:pt x="243" y="540"/>
                  <a:pt x="244" y="548"/>
                  <a:pt x="244" y="557"/>
                </a:cubicBezTo>
                <a:cubicBezTo>
                  <a:pt x="244" y="566"/>
                  <a:pt x="245" y="576"/>
                  <a:pt x="245" y="585"/>
                </a:cubicBezTo>
                <a:cubicBezTo>
                  <a:pt x="245" y="591"/>
                  <a:pt x="245" y="597"/>
                  <a:pt x="245" y="604"/>
                </a:cubicBezTo>
                <a:cubicBezTo>
                  <a:pt x="246" y="621"/>
                  <a:pt x="247" y="634"/>
                  <a:pt x="249" y="645"/>
                </a:cubicBezTo>
                <a:cubicBezTo>
                  <a:pt x="250" y="651"/>
                  <a:pt x="251" y="657"/>
                  <a:pt x="253" y="663"/>
                </a:cubicBezTo>
                <a:cubicBezTo>
                  <a:pt x="255" y="670"/>
                  <a:pt x="257" y="675"/>
                  <a:pt x="259" y="679"/>
                </a:cubicBezTo>
                <a:cubicBezTo>
                  <a:pt x="264" y="689"/>
                  <a:pt x="271" y="697"/>
                  <a:pt x="280" y="705"/>
                </a:cubicBezTo>
                <a:cubicBezTo>
                  <a:pt x="282" y="706"/>
                  <a:pt x="282" y="706"/>
                  <a:pt x="282" y="706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6" y="696"/>
                  <a:pt x="289" y="687"/>
                  <a:pt x="292" y="678"/>
                </a:cubicBezTo>
                <a:cubicBezTo>
                  <a:pt x="295" y="669"/>
                  <a:pt x="298" y="658"/>
                  <a:pt x="302" y="648"/>
                </a:cubicBezTo>
                <a:cubicBezTo>
                  <a:pt x="307" y="636"/>
                  <a:pt x="311" y="627"/>
                  <a:pt x="316" y="619"/>
                </a:cubicBezTo>
                <a:cubicBezTo>
                  <a:pt x="319" y="615"/>
                  <a:pt x="322" y="611"/>
                  <a:pt x="325" y="607"/>
                </a:cubicBezTo>
                <a:cubicBezTo>
                  <a:pt x="328" y="604"/>
                  <a:pt x="331" y="601"/>
                  <a:pt x="335" y="599"/>
                </a:cubicBezTo>
                <a:cubicBezTo>
                  <a:pt x="338" y="597"/>
                  <a:pt x="341" y="596"/>
                  <a:pt x="344" y="595"/>
                </a:cubicBezTo>
                <a:cubicBezTo>
                  <a:pt x="341" y="596"/>
                  <a:pt x="339" y="598"/>
                  <a:pt x="336" y="600"/>
                </a:cubicBezTo>
                <a:cubicBezTo>
                  <a:pt x="333" y="603"/>
                  <a:pt x="331" y="607"/>
                  <a:pt x="329" y="610"/>
                </a:cubicBezTo>
                <a:cubicBezTo>
                  <a:pt x="327" y="614"/>
                  <a:pt x="325" y="618"/>
                  <a:pt x="323" y="623"/>
                </a:cubicBezTo>
                <a:cubicBezTo>
                  <a:pt x="321" y="631"/>
                  <a:pt x="319" y="640"/>
                  <a:pt x="317" y="652"/>
                </a:cubicBezTo>
                <a:cubicBezTo>
                  <a:pt x="316" y="662"/>
                  <a:pt x="315" y="672"/>
                  <a:pt x="314" y="682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21" y="681"/>
                  <a:pt x="321" y="681"/>
                  <a:pt x="321" y="681"/>
                </a:cubicBezTo>
                <a:cubicBezTo>
                  <a:pt x="322" y="680"/>
                  <a:pt x="322" y="679"/>
                  <a:pt x="323" y="679"/>
                </a:cubicBezTo>
                <a:cubicBezTo>
                  <a:pt x="332" y="671"/>
                  <a:pt x="332" y="671"/>
                  <a:pt x="332" y="671"/>
                </a:cubicBezTo>
                <a:cubicBezTo>
                  <a:pt x="332" y="671"/>
                  <a:pt x="332" y="671"/>
                  <a:pt x="332" y="671"/>
                </a:cubicBezTo>
                <a:cubicBezTo>
                  <a:pt x="332" y="671"/>
                  <a:pt x="332" y="671"/>
                  <a:pt x="332" y="671"/>
                </a:cubicBezTo>
                <a:cubicBezTo>
                  <a:pt x="332" y="671"/>
                  <a:pt x="332" y="671"/>
                  <a:pt x="332" y="671"/>
                </a:cubicBezTo>
                <a:cubicBezTo>
                  <a:pt x="341" y="665"/>
                  <a:pt x="341" y="665"/>
                  <a:pt x="341" y="665"/>
                </a:cubicBezTo>
                <a:cubicBezTo>
                  <a:pt x="342" y="664"/>
                  <a:pt x="343" y="663"/>
                  <a:pt x="345" y="663"/>
                </a:cubicBezTo>
                <a:cubicBezTo>
                  <a:pt x="347" y="661"/>
                  <a:pt x="347" y="661"/>
                  <a:pt x="347" y="661"/>
                </a:cubicBezTo>
                <a:cubicBezTo>
                  <a:pt x="347" y="661"/>
                  <a:pt x="348" y="661"/>
                  <a:pt x="349" y="660"/>
                </a:cubicBezTo>
                <a:cubicBezTo>
                  <a:pt x="350" y="660"/>
                  <a:pt x="351" y="659"/>
                  <a:pt x="353" y="658"/>
                </a:cubicBezTo>
                <a:cubicBezTo>
                  <a:pt x="359" y="656"/>
                  <a:pt x="359" y="656"/>
                  <a:pt x="359" y="656"/>
                </a:cubicBezTo>
                <a:cubicBezTo>
                  <a:pt x="375" y="649"/>
                  <a:pt x="392" y="646"/>
                  <a:pt x="410" y="646"/>
                </a:cubicBezTo>
                <a:cubicBezTo>
                  <a:pt x="428" y="646"/>
                  <a:pt x="445" y="649"/>
                  <a:pt x="461" y="655"/>
                </a:cubicBezTo>
                <a:cubicBezTo>
                  <a:pt x="445" y="650"/>
                  <a:pt x="427" y="649"/>
                  <a:pt x="410" y="650"/>
                </a:cubicBezTo>
                <a:cubicBezTo>
                  <a:pt x="393" y="651"/>
                  <a:pt x="377" y="656"/>
                  <a:pt x="362" y="663"/>
                </a:cubicBezTo>
                <a:cubicBezTo>
                  <a:pt x="357" y="666"/>
                  <a:pt x="357" y="666"/>
                  <a:pt x="357" y="666"/>
                </a:cubicBezTo>
                <a:cubicBezTo>
                  <a:pt x="355" y="667"/>
                  <a:pt x="354" y="667"/>
                  <a:pt x="353" y="668"/>
                </a:cubicBezTo>
                <a:cubicBezTo>
                  <a:pt x="353" y="669"/>
                  <a:pt x="352" y="669"/>
                  <a:pt x="351" y="669"/>
                </a:cubicBezTo>
                <a:cubicBezTo>
                  <a:pt x="349" y="670"/>
                  <a:pt x="349" y="670"/>
                  <a:pt x="349" y="670"/>
                </a:cubicBezTo>
                <a:cubicBezTo>
                  <a:pt x="348" y="671"/>
                  <a:pt x="347" y="672"/>
                  <a:pt x="346" y="673"/>
                </a:cubicBezTo>
                <a:cubicBezTo>
                  <a:pt x="339" y="678"/>
                  <a:pt x="339" y="678"/>
                  <a:pt x="339" y="678"/>
                </a:cubicBezTo>
                <a:cubicBezTo>
                  <a:pt x="330" y="687"/>
                  <a:pt x="330" y="687"/>
                  <a:pt x="330" y="687"/>
                </a:cubicBezTo>
                <a:cubicBezTo>
                  <a:pt x="330" y="688"/>
                  <a:pt x="330" y="688"/>
                  <a:pt x="329" y="689"/>
                </a:cubicBezTo>
                <a:cubicBezTo>
                  <a:pt x="325" y="694"/>
                  <a:pt x="325" y="694"/>
                  <a:pt x="325" y="694"/>
                </a:cubicBezTo>
                <a:cubicBezTo>
                  <a:pt x="317" y="706"/>
                  <a:pt x="312" y="722"/>
                  <a:pt x="312" y="739"/>
                </a:cubicBezTo>
                <a:cubicBezTo>
                  <a:pt x="312" y="753"/>
                  <a:pt x="316" y="769"/>
                  <a:pt x="322" y="785"/>
                </a:cubicBezTo>
                <a:cubicBezTo>
                  <a:pt x="328" y="799"/>
                  <a:pt x="337" y="813"/>
                  <a:pt x="347" y="826"/>
                </a:cubicBezTo>
                <a:cubicBezTo>
                  <a:pt x="348" y="827"/>
                  <a:pt x="349" y="828"/>
                  <a:pt x="350" y="829"/>
                </a:cubicBezTo>
                <a:cubicBezTo>
                  <a:pt x="351" y="832"/>
                  <a:pt x="353" y="834"/>
                  <a:pt x="355" y="836"/>
                </a:cubicBezTo>
                <a:cubicBezTo>
                  <a:pt x="356" y="837"/>
                  <a:pt x="357" y="838"/>
                  <a:pt x="358" y="839"/>
                </a:cubicBezTo>
                <a:cubicBezTo>
                  <a:pt x="360" y="841"/>
                  <a:pt x="361" y="842"/>
                  <a:pt x="363" y="844"/>
                </a:cubicBezTo>
                <a:cubicBezTo>
                  <a:pt x="365" y="846"/>
                  <a:pt x="365" y="846"/>
                  <a:pt x="365" y="846"/>
                </a:cubicBezTo>
                <a:cubicBezTo>
                  <a:pt x="367" y="848"/>
                  <a:pt x="369" y="850"/>
                  <a:pt x="372" y="852"/>
                </a:cubicBezTo>
                <a:cubicBezTo>
                  <a:pt x="376" y="856"/>
                  <a:pt x="376" y="856"/>
                  <a:pt x="376" y="856"/>
                </a:cubicBezTo>
                <a:cubicBezTo>
                  <a:pt x="381" y="860"/>
                  <a:pt x="381" y="860"/>
                  <a:pt x="381" y="860"/>
                </a:cubicBezTo>
                <a:cubicBezTo>
                  <a:pt x="407" y="881"/>
                  <a:pt x="437" y="895"/>
                  <a:pt x="467" y="908"/>
                </a:cubicBezTo>
                <a:cubicBezTo>
                  <a:pt x="496" y="920"/>
                  <a:pt x="496" y="920"/>
                  <a:pt x="496" y="920"/>
                </a:cubicBezTo>
                <a:cubicBezTo>
                  <a:pt x="501" y="923"/>
                  <a:pt x="508" y="926"/>
                  <a:pt x="513" y="928"/>
                </a:cubicBezTo>
                <a:cubicBezTo>
                  <a:pt x="519" y="930"/>
                  <a:pt x="525" y="932"/>
                  <a:pt x="531" y="935"/>
                </a:cubicBezTo>
                <a:cubicBezTo>
                  <a:pt x="537" y="937"/>
                  <a:pt x="537" y="937"/>
                  <a:pt x="537" y="937"/>
                </a:cubicBezTo>
                <a:cubicBezTo>
                  <a:pt x="533" y="932"/>
                  <a:pt x="533" y="932"/>
                  <a:pt x="533" y="932"/>
                </a:cubicBezTo>
                <a:cubicBezTo>
                  <a:pt x="529" y="926"/>
                  <a:pt x="526" y="920"/>
                  <a:pt x="523" y="915"/>
                </a:cubicBezTo>
                <a:cubicBezTo>
                  <a:pt x="516" y="900"/>
                  <a:pt x="511" y="886"/>
                  <a:pt x="508" y="872"/>
                </a:cubicBezTo>
                <a:cubicBezTo>
                  <a:pt x="505" y="858"/>
                  <a:pt x="504" y="844"/>
                  <a:pt x="505" y="832"/>
                </a:cubicBezTo>
                <a:cubicBezTo>
                  <a:pt x="506" y="820"/>
                  <a:pt x="509" y="809"/>
                  <a:pt x="513" y="799"/>
                </a:cubicBezTo>
                <a:cubicBezTo>
                  <a:pt x="516" y="794"/>
                  <a:pt x="518" y="789"/>
                  <a:pt x="521" y="785"/>
                </a:cubicBezTo>
                <a:cubicBezTo>
                  <a:pt x="515" y="797"/>
                  <a:pt x="511" y="813"/>
                  <a:pt x="511" y="832"/>
                </a:cubicBezTo>
                <a:cubicBezTo>
                  <a:pt x="512" y="844"/>
                  <a:pt x="514" y="857"/>
                  <a:pt x="518" y="869"/>
                </a:cubicBezTo>
                <a:cubicBezTo>
                  <a:pt x="523" y="881"/>
                  <a:pt x="529" y="894"/>
                  <a:pt x="538" y="906"/>
                </a:cubicBezTo>
                <a:cubicBezTo>
                  <a:pt x="551" y="925"/>
                  <a:pt x="568" y="942"/>
                  <a:pt x="587" y="955"/>
                </a:cubicBezTo>
                <a:cubicBezTo>
                  <a:pt x="587" y="956"/>
                  <a:pt x="587" y="956"/>
                  <a:pt x="587" y="956"/>
                </a:cubicBezTo>
                <a:cubicBezTo>
                  <a:pt x="613" y="965"/>
                  <a:pt x="632" y="974"/>
                  <a:pt x="650" y="985"/>
                </a:cubicBezTo>
                <a:cubicBezTo>
                  <a:pt x="650" y="985"/>
                  <a:pt x="650" y="985"/>
                  <a:pt x="650" y="985"/>
                </a:cubicBezTo>
                <a:cubicBezTo>
                  <a:pt x="662" y="988"/>
                  <a:pt x="674" y="991"/>
                  <a:pt x="689" y="993"/>
                </a:cubicBezTo>
                <a:cubicBezTo>
                  <a:pt x="713" y="998"/>
                  <a:pt x="713" y="998"/>
                  <a:pt x="713" y="998"/>
                </a:cubicBezTo>
                <a:cubicBezTo>
                  <a:pt x="714" y="998"/>
                  <a:pt x="714" y="998"/>
                  <a:pt x="714" y="998"/>
                </a:cubicBezTo>
                <a:cubicBezTo>
                  <a:pt x="715" y="998"/>
                  <a:pt x="715" y="998"/>
                  <a:pt x="715" y="998"/>
                </a:cubicBezTo>
                <a:cubicBezTo>
                  <a:pt x="715" y="998"/>
                  <a:pt x="715" y="998"/>
                  <a:pt x="715" y="998"/>
                </a:cubicBezTo>
                <a:cubicBezTo>
                  <a:pt x="717" y="998"/>
                  <a:pt x="717" y="998"/>
                  <a:pt x="717" y="998"/>
                </a:cubicBezTo>
                <a:cubicBezTo>
                  <a:pt x="718" y="999"/>
                  <a:pt x="719" y="999"/>
                  <a:pt x="720" y="999"/>
                </a:cubicBezTo>
                <a:cubicBezTo>
                  <a:pt x="736" y="1002"/>
                  <a:pt x="736" y="1002"/>
                  <a:pt x="736" y="1002"/>
                </a:cubicBezTo>
                <a:cubicBezTo>
                  <a:pt x="748" y="1004"/>
                  <a:pt x="760" y="1006"/>
                  <a:pt x="771" y="1008"/>
                </a:cubicBezTo>
                <a:cubicBezTo>
                  <a:pt x="784" y="1011"/>
                  <a:pt x="796" y="1014"/>
                  <a:pt x="806" y="1018"/>
                </a:cubicBezTo>
                <a:cubicBezTo>
                  <a:pt x="809" y="1019"/>
                  <a:pt x="813" y="1020"/>
                  <a:pt x="816" y="1022"/>
                </a:cubicBezTo>
                <a:cubicBezTo>
                  <a:pt x="818" y="1023"/>
                  <a:pt x="818" y="1023"/>
                  <a:pt x="818" y="1023"/>
                </a:cubicBezTo>
                <a:cubicBezTo>
                  <a:pt x="819" y="1021"/>
                  <a:pt x="819" y="1021"/>
                  <a:pt x="819" y="1021"/>
                </a:cubicBezTo>
                <a:cubicBezTo>
                  <a:pt x="821" y="1016"/>
                  <a:pt x="823" y="1012"/>
                  <a:pt x="824" y="1008"/>
                </a:cubicBezTo>
                <a:cubicBezTo>
                  <a:pt x="831" y="989"/>
                  <a:pt x="835" y="971"/>
                  <a:pt x="835" y="957"/>
                </a:cubicBezTo>
                <a:cubicBezTo>
                  <a:pt x="835" y="953"/>
                  <a:pt x="835" y="948"/>
                  <a:pt x="834" y="944"/>
                </a:cubicBezTo>
                <a:cubicBezTo>
                  <a:pt x="834" y="943"/>
                  <a:pt x="833" y="941"/>
                  <a:pt x="833" y="940"/>
                </a:cubicBezTo>
                <a:cubicBezTo>
                  <a:pt x="833" y="939"/>
                  <a:pt x="833" y="939"/>
                  <a:pt x="832" y="938"/>
                </a:cubicBezTo>
                <a:cubicBezTo>
                  <a:pt x="832" y="937"/>
                  <a:pt x="832" y="937"/>
                  <a:pt x="832" y="936"/>
                </a:cubicBezTo>
                <a:cubicBezTo>
                  <a:pt x="831" y="935"/>
                  <a:pt x="831" y="934"/>
                  <a:pt x="830" y="933"/>
                </a:cubicBezTo>
                <a:cubicBezTo>
                  <a:pt x="830" y="932"/>
                  <a:pt x="829" y="931"/>
                  <a:pt x="828" y="930"/>
                </a:cubicBezTo>
                <a:cubicBezTo>
                  <a:pt x="828" y="929"/>
                  <a:pt x="828" y="929"/>
                  <a:pt x="827" y="928"/>
                </a:cubicBezTo>
                <a:cubicBezTo>
                  <a:pt x="827" y="928"/>
                  <a:pt x="827" y="928"/>
                  <a:pt x="827" y="928"/>
                </a:cubicBezTo>
                <a:cubicBezTo>
                  <a:pt x="827" y="927"/>
                  <a:pt x="826" y="927"/>
                  <a:pt x="826" y="927"/>
                </a:cubicBezTo>
                <a:cubicBezTo>
                  <a:pt x="825" y="926"/>
                  <a:pt x="824" y="925"/>
                  <a:pt x="823" y="924"/>
                </a:cubicBezTo>
                <a:cubicBezTo>
                  <a:pt x="822" y="923"/>
                  <a:pt x="821" y="922"/>
                  <a:pt x="820" y="921"/>
                </a:cubicBezTo>
                <a:cubicBezTo>
                  <a:pt x="820" y="921"/>
                  <a:pt x="819" y="921"/>
                  <a:pt x="818" y="920"/>
                </a:cubicBezTo>
                <a:cubicBezTo>
                  <a:pt x="818" y="920"/>
                  <a:pt x="817" y="920"/>
                  <a:pt x="817" y="919"/>
                </a:cubicBezTo>
                <a:cubicBezTo>
                  <a:pt x="816" y="919"/>
                  <a:pt x="816" y="919"/>
                  <a:pt x="816" y="919"/>
                </a:cubicBezTo>
                <a:cubicBezTo>
                  <a:pt x="815" y="918"/>
                  <a:pt x="814" y="918"/>
                  <a:pt x="812" y="917"/>
                </a:cubicBezTo>
                <a:cubicBezTo>
                  <a:pt x="812" y="917"/>
                  <a:pt x="812" y="917"/>
                  <a:pt x="812" y="917"/>
                </a:cubicBezTo>
                <a:cubicBezTo>
                  <a:pt x="810" y="916"/>
                  <a:pt x="808" y="916"/>
                  <a:pt x="806" y="915"/>
                </a:cubicBezTo>
                <a:cubicBezTo>
                  <a:pt x="806" y="915"/>
                  <a:pt x="805" y="915"/>
                  <a:pt x="805" y="915"/>
                </a:cubicBezTo>
                <a:cubicBezTo>
                  <a:pt x="804" y="915"/>
                  <a:pt x="803" y="915"/>
                  <a:pt x="803" y="914"/>
                </a:cubicBezTo>
                <a:cubicBezTo>
                  <a:pt x="798" y="914"/>
                  <a:pt x="798" y="914"/>
                  <a:pt x="798" y="914"/>
                </a:cubicBezTo>
                <a:cubicBezTo>
                  <a:pt x="790" y="913"/>
                  <a:pt x="790" y="913"/>
                  <a:pt x="790" y="913"/>
                </a:cubicBezTo>
                <a:cubicBezTo>
                  <a:pt x="787" y="913"/>
                  <a:pt x="785" y="913"/>
                  <a:pt x="782" y="913"/>
                </a:cubicBezTo>
                <a:cubicBezTo>
                  <a:pt x="782" y="913"/>
                  <a:pt x="782" y="913"/>
                  <a:pt x="782" y="913"/>
                </a:cubicBezTo>
                <a:cubicBezTo>
                  <a:pt x="771" y="913"/>
                  <a:pt x="759" y="913"/>
                  <a:pt x="749" y="914"/>
                </a:cubicBezTo>
                <a:cubicBezTo>
                  <a:pt x="743" y="914"/>
                  <a:pt x="743" y="914"/>
                  <a:pt x="743" y="914"/>
                </a:cubicBezTo>
                <a:cubicBezTo>
                  <a:pt x="729" y="915"/>
                  <a:pt x="715" y="916"/>
                  <a:pt x="702" y="916"/>
                </a:cubicBezTo>
                <a:cubicBezTo>
                  <a:pt x="697" y="916"/>
                  <a:pt x="692" y="916"/>
                  <a:pt x="688" y="916"/>
                </a:cubicBezTo>
                <a:cubicBezTo>
                  <a:pt x="675" y="915"/>
                  <a:pt x="663" y="913"/>
                  <a:pt x="653" y="909"/>
                </a:cubicBezTo>
                <a:cubicBezTo>
                  <a:pt x="663" y="911"/>
                  <a:pt x="675" y="911"/>
                  <a:pt x="688" y="909"/>
                </a:cubicBezTo>
                <a:cubicBezTo>
                  <a:pt x="704" y="908"/>
                  <a:pt x="722" y="903"/>
                  <a:pt x="742" y="899"/>
                </a:cubicBezTo>
                <a:cubicBezTo>
                  <a:pt x="746" y="897"/>
                  <a:pt x="746" y="897"/>
                  <a:pt x="746" y="897"/>
                </a:cubicBezTo>
                <a:cubicBezTo>
                  <a:pt x="752" y="896"/>
                  <a:pt x="759" y="895"/>
                  <a:pt x="766" y="893"/>
                </a:cubicBezTo>
                <a:cubicBezTo>
                  <a:pt x="772" y="892"/>
                  <a:pt x="772" y="892"/>
                  <a:pt x="772" y="892"/>
                </a:cubicBezTo>
                <a:cubicBezTo>
                  <a:pt x="766" y="889"/>
                  <a:pt x="766" y="889"/>
                  <a:pt x="766" y="889"/>
                </a:cubicBezTo>
                <a:cubicBezTo>
                  <a:pt x="752" y="884"/>
                  <a:pt x="737" y="877"/>
                  <a:pt x="725" y="868"/>
                </a:cubicBezTo>
                <a:cubicBezTo>
                  <a:pt x="719" y="862"/>
                  <a:pt x="713" y="857"/>
                  <a:pt x="710" y="851"/>
                </a:cubicBezTo>
                <a:cubicBezTo>
                  <a:pt x="708" y="848"/>
                  <a:pt x="706" y="845"/>
                  <a:pt x="705" y="841"/>
                </a:cubicBezTo>
                <a:cubicBezTo>
                  <a:pt x="707" y="844"/>
                  <a:pt x="709" y="847"/>
                  <a:pt x="711" y="850"/>
                </a:cubicBezTo>
                <a:cubicBezTo>
                  <a:pt x="716" y="854"/>
                  <a:pt x="722" y="859"/>
                  <a:pt x="729" y="862"/>
                </a:cubicBezTo>
                <a:cubicBezTo>
                  <a:pt x="743" y="870"/>
                  <a:pt x="761" y="873"/>
                  <a:pt x="781" y="877"/>
                </a:cubicBezTo>
                <a:cubicBezTo>
                  <a:pt x="783" y="878"/>
                  <a:pt x="783" y="878"/>
                  <a:pt x="783" y="878"/>
                </a:cubicBezTo>
                <a:cubicBezTo>
                  <a:pt x="793" y="880"/>
                  <a:pt x="802" y="882"/>
                  <a:pt x="812" y="885"/>
                </a:cubicBezTo>
                <a:cubicBezTo>
                  <a:pt x="822" y="889"/>
                  <a:pt x="822" y="889"/>
                  <a:pt x="822" y="889"/>
                </a:cubicBezTo>
                <a:cubicBezTo>
                  <a:pt x="823" y="889"/>
                  <a:pt x="823" y="890"/>
                  <a:pt x="824" y="890"/>
                </a:cubicBezTo>
                <a:cubicBezTo>
                  <a:pt x="828" y="892"/>
                  <a:pt x="828" y="892"/>
                  <a:pt x="828" y="892"/>
                </a:cubicBezTo>
                <a:cubicBezTo>
                  <a:pt x="829" y="892"/>
                  <a:pt x="830" y="892"/>
                  <a:pt x="830" y="893"/>
                </a:cubicBezTo>
                <a:cubicBezTo>
                  <a:pt x="832" y="893"/>
                  <a:pt x="832" y="893"/>
                  <a:pt x="832" y="893"/>
                </a:cubicBezTo>
                <a:cubicBezTo>
                  <a:pt x="835" y="895"/>
                  <a:pt x="838" y="896"/>
                  <a:pt x="841" y="898"/>
                </a:cubicBezTo>
                <a:cubicBezTo>
                  <a:pt x="844" y="899"/>
                  <a:pt x="847" y="901"/>
                  <a:pt x="849" y="904"/>
                </a:cubicBezTo>
                <a:cubicBezTo>
                  <a:pt x="851" y="905"/>
                  <a:pt x="851" y="905"/>
                  <a:pt x="851" y="905"/>
                </a:cubicBezTo>
                <a:cubicBezTo>
                  <a:pt x="854" y="907"/>
                  <a:pt x="856" y="910"/>
                  <a:pt x="859" y="913"/>
                </a:cubicBezTo>
                <a:cubicBezTo>
                  <a:pt x="861" y="916"/>
                  <a:pt x="862" y="918"/>
                  <a:pt x="864" y="921"/>
                </a:cubicBezTo>
                <a:cubicBezTo>
                  <a:pt x="865" y="923"/>
                  <a:pt x="865" y="923"/>
                  <a:pt x="865" y="923"/>
                </a:cubicBezTo>
                <a:cubicBezTo>
                  <a:pt x="867" y="926"/>
                  <a:pt x="869" y="929"/>
                  <a:pt x="870" y="931"/>
                </a:cubicBezTo>
                <a:cubicBezTo>
                  <a:pt x="876" y="942"/>
                  <a:pt x="879" y="954"/>
                  <a:pt x="881" y="968"/>
                </a:cubicBezTo>
                <a:cubicBezTo>
                  <a:pt x="882" y="972"/>
                  <a:pt x="882" y="976"/>
                  <a:pt x="882" y="981"/>
                </a:cubicBezTo>
                <a:cubicBezTo>
                  <a:pt x="882" y="985"/>
                  <a:pt x="882" y="985"/>
                  <a:pt x="882" y="985"/>
                </a:cubicBezTo>
                <a:cubicBezTo>
                  <a:pt x="886" y="982"/>
                  <a:pt x="886" y="982"/>
                  <a:pt x="886" y="982"/>
                </a:cubicBezTo>
                <a:cubicBezTo>
                  <a:pt x="886" y="982"/>
                  <a:pt x="886" y="982"/>
                  <a:pt x="887" y="982"/>
                </a:cubicBezTo>
                <a:cubicBezTo>
                  <a:pt x="891" y="978"/>
                  <a:pt x="891" y="978"/>
                  <a:pt x="891" y="978"/>
                </a:cubicBezTo>
                <a:cubicBezTo>
                  <a:pt x="891" y="978"/>
                  <a:pt x="891" y="978"/>
                  <a:pt x="891" y="978"/>
                </a:cubicBezTo>
                <a:cubicBezTo>
                  <a:pt x="893" y="976"/>
                  <a:pt x="894" y="975"/>
                  <a:pt x="895" y="973"/>
                </a:cubicBezTo>
                <a:cubicBezTo>
                  <a:pt x="896" y="972"/>
                  <a:pt x="897" y="971"/>
                  <a:pt x="899" y="970"/>
                </a:cubicBezTo>
                <a:cubicBezTo>
                  <a:pt x="899" y="969"/>
                  <a:pt x="899" y="969"/>
                  <a:pt x="899" y="969"/>
                </a:cubicBezTo>
                <a:cubicBezTo>
                  <a:pt x="900" y="968"/>
                  <a:pt x="900" y="967"/>
                  <a:pt x="901" y="966"/>
                </a:cubicBezTo>
                <a:cubicBezTo>
                  <a:pt x="902" y="964"/>
                  <a:pt x="903" y="960"/>
                  <a:pt x="902" y="956"/>
                </a:cubicBezTo>
                <a:cubicBezTo>
                  <a:pt x="902" y="952"/>
                  <a:pt x="902" y="946"/>
                  <a:pt x="900" y="939"/>
                </a:cubicBezTo>
                <a:close/>
                <a:moveTo>
                  <a:pt x="34" y="245"/>
                </a:moveTo>
                <a:cubicBezTo>
                  <a:pt x="34" y="245"/>
                  <a:pt x="34" y="245"/>
                  <a:pt x="34" y="245"/>
                </a:cubicBezTo>
                <a:cubicBezTo>
                  <a:pt x="34" y="245"/>
                  <a:pt x="34" y="245"/>
                  <a:pt x="34" y="245"/>
                </a:cubicBezTo>
                <a:close/>
                <a:moveTo>
                  <a:pt x="2" y="305"/>
                </a:moveTo>
                <a:cubicBezTo>
                  <a:pt x="2" y="305"/>
                  <a:pt x="2" y="305"/>
                  <a:pt x="2" y="305"/>
                </a:cubicBezTo>
                <a:cubicBezTo>
                  <a:pt x="2" y="305"/>
                  <a:pt x="2" y="305"/>
                  <a:pt x="2" y="305"/>
                </a:cubicBezTo>
                <a:close/>
                <a:moveTo>
                  <a:pt x="8" y="344"/>
                </a:moveTo>
                <a:cubicBezTo>
                  <a:pt x="8" y="344"/>
                  <a:pt x="8" y="344"/>
                  <a:pt x="8" y="344"/>
                </a:cubicBezTo>
                <a:cubicBezTo>
                  <a:pt x="8" y="344"/>
                  <a:pt x="8" y="344"/>
                  <a:pt x="8" y="3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4662403" y="4172715"/>
            <a:ext cx="1198832" cy="1224117"/>
          </a:xfrm>
          <a:custGeom>
            <a:avLst/>
            <a:gdLst>
              <a:gd name="T0" fmla="*/ 564 w 681"/>
              <a:gd name="T1" fmla="*/ 629 h 696"/>
              <a:gd name="T2" fmla="*/ 394 w 681"/>
              <a:gd name="T3" fmla="*/ 528 h 696"/>
              <a:gd name="T4" fmla="*/ 362 w 681"/>
              <a:gd name="T5" fmla="*/ 530 h 696"/>
              <a:gd name="T6" fmla="*/ 243 w 681"/>
              <a:gd name="T7" fmla="*/ 537 h 696"/>
              <a:gd name="T8" fmla="*/ 260 w 681"/>
              <a:gd name="T9" fmla="*/ 536 h 696"/>
              <a:gd name="T10" fmla="*/ 363 w 681"/>
              <a:gd name="T11" fmla="*/ 498 h 696"/>
              <a:gd name="T12" fmla="*/ 330 w 681"/>
              <a:gd name="T13" fmla="*/ 420 h 696"/>
              <a:gd name="T14" fmla="*/ 241 w 681"/>
              <a:gd name="T15" fmla="*/ 418 h 696"/>
              <a:gd name="T16" fmla="*/ 237 w 681"/>
              <a:gd name="T17" fmla="*/ 411 h 696"/>
              <a:gd name="T18" fmla="*/ 234 w 681"/>
              <a:gd name="T19" fmla="*/ 394 h 696"/>
              <a:gd name="T20" fmla="*/ 220 w 681"/>
              <a:gd name="T21" fmla="*/ 384 h 696"/>
              <a:gd name="T22" fmla="*/ 163 w 681"/>
              <a:gd name="T23" fmla="*/ 322 h 696"/>
              <a:gd name="T24" fmla="*/ 208 w 681"/>
              <a:gd name="T25" fmla="*/ 357 h 696"/>
              <a:gd name="T26" fmla="*/ 225 w 681"/>
              <a:gd name="T27" fmla="*/ 368 h 696"/>
              <a:gd name="T28" fmla="*/ 225 w 681"/>
              <a:gd name="T29" fmla="*/ 368 h 696"/>
              <a:gd name="T30" fmla="*/ 241 w 681"/>
              <a:gd name="T31" fmla="*/ 376 h 696"/>
              <a:gd name="T32" fmla="*/ 294 w 681"/>
              <a:gd name="T33" fmla="*/ 385 h 696"/>
              <a:gd name="T34" fmla="*/ 264 w 681"/>
              <a:gd name="T35" fmla="*/ 337 h 696"/>
              <a:gd name="T36" fmla="*/ 254 w 681"/>
              <a:gd name="T37" fmla="*/ 292 h 696"/>
              <a:gd name="T38" fmla="*/ 237 w 681"/>
              <a:gd name="T39" fmla="*/ 276 h 696"/>
              <a:gd name="T40" fmla="*/ 143 w 681"/>
              <a:gd name="T41" fmla="*/ 228 h 696"/>
              <a:gd name="T42" fmla="*/ 191 w 681"/>
              <a:gd name="T43" fmla="*/ 244 h 696"/>
              <a:gd name="T44" fmla="*/ 254 w 681"/>
              <a:gd name="T45" fmla="*/ 251 h 696"/>
              <a:gd name="T46" fmla="*/ 243 w 681"/>
              <a:gd name="T47" fmla="*/ 154 h 696"/>
              <a:gd name="T48" fmla="*/ 205 w 681"/>
              <a:gd name="T49" fmla="*/ 119 h 696"/>
              <a:gd name="T50" fmla="*/ 94 w 681"/>
              <a:gd name="T51" fmla="*/ 63 h 696"/>
              <a:gd name="T52" fmla="*/ 53 w 681"/>
              <a:gd name="T53" fmla="*/ 35 h 696"/>
              <a:gd name="T54" fmla="*/ 44 w 681"/>
              <a:gd name="T55" fmla="*/ 22 h 696"/>
              <a:gd name="T56" fmla="*/ 33 w 681"/>
              <a:gd name="T57" fmla="*/ 0 h 696"/>
              <a:gd name="T58" fmla="*/ 56 w 681"/>
              <a:gd name="T59" fmla="*/ 143 h 696"/>
              <a:gd name="T60" fmla="*/ 113 w 681"/>
              <a:gd name="T61" fmla="*/ 169 h 696"/>
              <a:gd name="T62" fmla="*/ 112 w 681"/>
              <a:gd name="T63" fmla="*/ 178 h 696"/>
              <a:gd name="T64" fmla="*/ 93 w 681"/>
              <a:gd name="T65" fmla="*/ 179 h 696"/>
              <a:gd name="T66" fmla="*/ 110 w 681"/>
              <a:gd name="T67" fmla="*/ 243 h 696"/>
              <a:gd name="T68" fmla="*/ 80 w 681"/>
              <a:gd name="T69" fmla="*/ 201 h 696"/>
              <a:gd name="T70" fmla="*/ 73 w 681"/>
              <a:gd name="T71" fmla="*/ 173 h 696"/>
              <a:gd name="T72" fmla="*/ 45 w 681"/>
              <a:gd name="T73" fmla="*/ 162 h 696"/>
              <a:gd name="T74" fmla="*/ 38 w 681"/>
              <a:gd name="T75" fmla="*/ 156 h 696"/>
              <a:gd name="T76" fmla="*/ 25 w 681"/>
              <a:gd name="T77" fmla="*/ 145 h 696"/>
              <a:gd name="T78" fmla="*/ 7 w 681"/>
              <a:gd name="T79" fmla="*/ 275 h 696"/>
              <a:gd name="T80" fmla="*/ 12 w 681"/>
              <a:gd name="T81" fmla="*/ 296 h 696"/>
              <a:gd name="T82" fmla="*/ 39 w 681"/>
              <a:gd name="T83" fmla="*/ 344 h 696"/>
              <a:gd name="T84" fmla="*/ 63 w 681"/>
              <a:gd name="T85" fmla="*/ 300 h 696"/>
              <a:gd name="T86" fmla="*/ 57 w 681"/>
              <a:gd name="T87" fmla="*/ 401 h 696"/>
              <a:gd name="T88" fmla="*/ 70 w 681"/>
              <a:gd name="T89" fmla="*/ 424 h 696"/>
              <a:gd name="T90" fmla="*/ 132 w 681"/>
              <a:gd name="T91" fmla="*/ 476 h 696"/>
              <a:gd name="T92" fmla="*/ 139 w 681"/>
              <a:gd name="T93" fmla="*/ 461 h 696"/>
              <a:gd name="T94" fmla="*/ 159 w 681"/>
              <a:gd name="T95" fmla="*/ 541 h 696"/>
              <a:gd name="T96" fmla="*/ 177 w 681"/>
              <a:gd name="T97" fmla="*/ 557 h 696"/>
              <a:gd name="T98" fmla="*/ 252 w 681"/>
              <a:gd name="T99" fmla="*/ 580 h 696"/>
              <a:gd name="T100" fmla="*/ 319 w 681"/>
              <a:gd name="T101" fmla="*/ 588 h 696"/>
              <a:gd name="T102" fmla="*/ 386 w 681"/>
              <a:gd name="T103" fmla="*/ 617 h 696"/>
              <a:gd name="T104" fmla="*/ 406 w 681"/>
              <a:gd name="T105" fmla="*/ 629 h 696"/>
              <a:gd name="T106" fmla="*/ 424 w 681"/>
              <a:gd name="T107" fmla="*/ 637 h 696"/>
              <a:gd name="T108" fmla="*/ 551 w 681"/>
              <a:gd name="T109" fmla="*/ 661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81" h="696">
                <a:moveTo>
                  <a:pt x="671" y="688"/>
                </a:moveTo>
                <a:cubicBezTo>
                  <a:pt x="667" y="685"/>
                  <a:pt x="664" y="682"/>
                  <a:pt x="660" y="680"/>
                </a:cubicBezTo>
                <a:cubicBezTo>
                  <a:pt x="635" y="662"/>
                  <a:pt x="604" y="647"/>
                  <a:pt x="575" y="634"/>
                </a:cubicBezTo>
                <a:cubicBezTo>
                  <a:pt x="564" y="629"/>
                  <a:pt x="564" y="629"/>
                  <a:pt x="564" y="629"/>
                </a:cubicBezTo>
                <a:cubicBezTo>
                  <a:pt x="552" y="623"/>
                  <a:pt x="540" y="618"/>
                  <a:pt x="528" y="612"/>
                </a:cubicBezTo>
                <a:cubicBezTo>
                  <a:pt x="521" y="609"/>
                  <a:pt x="515" y="606"/>
                  <a:pt x="510" y="603"/>
                </a:cubicBezTo>
                <a:cubicBezTo>
                  <a:pt x="482" y="588"/>
                  <a:pt x="482" y="588"/>
                  <a:pt x="482" y="588"/>
                </a:cubicBezTo>
                <a:cubicBezTo>
                  <a:pt x="452" y="572"/>
                  <a:pt x="420" y="553"/>
                  <a:pt x="394" y="528"/>
                </a:cubicBezTo>
                <a:cubicBezTo>
                  <a:pt x="386" y="521"/>
                  <a:pt x="386" y="521"/>
                  <a:pt x="386" y="521"/>
                </a:cubicBezTo>
                <a:cubicBezTo>
                  <a:pt x="386" y="525"/>
                  <a:pt x="386" y="525"/>
                  <a:pt x="386" y="525"/>
                </a:cubicBezTo>
                <a:cubicBezTo>
                  <a:pt x="385" y="525"/>
                  <a:pt x="384" y="526"/>
                  <a:pt x="382" y="526"/>
                </a:cubicBezTo>
                <a:cubicBezTo>
                  <a:pt x="378" y="526"/>
                  <a:pt x="371" y="528"/>
                  <a:pt x="362" y="530"/>
                </a:cubicBezTo>
                <a:cubicBezTo>
                  <a:pt x="358" y="531"/>
                  <a:pt x="353" y="532"/>
                  <a:pt x="348" y="534"/>
                </a:cubicBezTo>
                <a:cubicBezTo>
                  <a:pt x="333" y="537"/>
                  <a:pt x="315" y="542"/>
                  <a:pt x="296" y="545"/>
                </a:cubicBezTo>
                <a:cubicBezTo>
                  <a:pt x="281" y="547"/>
                  <a:pt x="269" y="546"/>
                  <a:pt x="259" y="544"/>
                </a:cubicBezTo>
                <a:cubicBezTo>
                  <a:pt x="252" y="542"/>
                  <a:pt x="247" y="540"/>
                  <a:pt x="243" y="537"/>
                </a:cubicBezTo>
                <a:cubicBezTo>
                  <a:pt x="238" y="534"/>
                  <a:pt x="235" y="530"/>
                  <a:pt x="232" y="526"/>
                </a:cubicBezTo>
                <a:cubicBezTo>
                  <a:pt x="230" y="523"/>
                  <a:pt x="229" y="520"/>
                  <a:pt x="228" y="517"/>
                </a:cubicBezTo>
                <a:cubicBezTo>
                  <a:pt x="229" y="520"/>
                  <a:pt x="231" y="522"/>
                  <a:pt x="234" y="525"/>
                </a:cubicBezTo>
                <a:cubicBezTo>
                  <a:pt x="240" y="532"/>
                  <a:pt x="250" y="536"/>
                  <a:pt x="260" y="536"/>
                </a:cubicBezTo>
                <a:cubicBezTo>
                  <a:pt x="269" y="536"/>
                  <a:pt x="280" y="534"/>
                  <a:pt x="293" y="530"/>
                </a:cubicBezTo>
                <a:cubicBezTo>
                  <a:pt x="309" y="524"/>
                  <a:pt x="325" y="516"/>
                  <a:pt x="339" y="509"/>
                </a:cubicBezTo>
                <a:cubicBezTo>
                  <a:pt x="344" y="507"/>
                  <a:pt x="348" y="505"/>
                  <a:pt x="352" y="503"/>
                </a:cubicBezTo>
                <a:cubicBezTo>
                  <a:pt x="356" y="501"/>
                  <a:pt x="360" y="499"/>
                  <a:pt x="363" y="498"/>
                </a:cubicBezTo>
                <a:cubicBezTo>
                  <a:pt x="365" y="497"/>
                  <a:pt x="365" y="497"/>
                  <a:pt x="365" y="497"/>
                </a:cubicBezTo>
                <a:cubicBezTo>
                  <a:pt x="359" y="488"/>
                  <a:pt x="359" y="488"/>
                  <a:pt x="359" y="488"/>
                </a:cubicBezTo>
                <a:cubicBezTo>
                  <a:pt x="348" y="472"/>
                  <a:pt x="340" y="456"/>
                  <a:pt x="334" y="439"/>
                </a:cubicBezTo>
                <a:cubicBezTo>
                  <a:pt x="332" y="433"/>
                  <a:pt x="331" y="427"/>
                  <a:pt x="330" y="420"/>
                </a:cubicBezTo>
                <a:cubicBezTo>
                  <a:pt x="329" y="419"/>
                  <a:pt x="329" y="419"/>
                  <a:pt x="329" y="419"/>
                </a:cubicBezTo>
                <a:cubicBezTo>
                  <a:pt x="311" y="416"/>
                  <a:pt x="311" y="416"/>
                  <a:pt x="311" y="416"/>
                </a:cubicBezTo>
                <a:cubicBezTo>
                  <a:pt x="296" y="415"/>
                  <a:pt x="281" y="413"/>
                  <a:pt x="265" y="414"/>
                </a:cubicBezTo>
                <a:cubicBezTo>
                  <a:pt x="256" y="414"/>
                  <a:pt x="248" y="416"/>
                  <a:pt x="241" y="418"/>
                </a:cubicBezTo>
                <a:cubicBezTo>
                  <a:pt x="234" y="420"/>
                  <a:pt x="228" y="424"/>
                  <a:pt x="224" y="429"/>
                </a:cubicBezTo>
                <a:cubicBezTo>
                  <a:pt x="222" y="432"/>
                  <a:pt x="221" y="434"/>
                  <a:pt x="220" y="436"/>
                </a:cubicBezTo>
                <a:cubicBezTo>
                  <a:pt x="220" y="433"/>
                  <a:pt x="221" y="431"/>
                  <a:pt x="222" y="428"/>
                </a:cubicBezTo>
                <a:cubicBezTo>
                  <a:pt x="225" y="422"/>
                  <a:pt x="230" y="415"/>
                  <a:pt x="237" y="411"/>
                </a:cubicBezTo>
                <a:cubicBezTo>
                  <a:pt x="240" y="408"/>
                  <a:pt x="243" y="406"/>
                  <a:pt x="247" y="404"/>
                </a:cubicBezTo>
                <a:cubicBezTo>
                  <a:pt x="251" y="403"/>
                  <a:pt x="251" y="403"/>
                  <a:pt x="251" y="403"/>
                </a:cubicBezTo>
                <a:cubicBezTo>
                  <a:pt x="247" y="401"/>
                  <a:pt x="247" y="401"/>
                  <a:pt x="247" y="401"/>
                </a:cubicBezTo>
                <a:cubicBezTo>
                  <a:pt x="242" y="398"/>
                  <a:pt x="238" y="396"/>
                  <a:pt x="234" y="394"/>
                </a:cubicBezTo>
                <a:cubicBezTo>
                  <a:pt x="232" y="393"/>
                  <a:pt x="232" y="393"/>
                  <a:pt x="232" y="393"/>
                </a:cubicBezTo>
                <a:cubicBezTo>
                  <a:pt x="230" y="391"/>
                  <a:pt x="227" y="389"/>
                  <a:pt x="225" y="388"/>
                </a:cubicBezTo>
                <a:cubicBezTo>
                  <a:pt x="223" y="386"/>
                  <a:pt x="223" y="386"/>
                  <a:pt x="223" y="386"/>
                </a:cubicBezTo>
                <a:cubicBezTo>
                  <a:pt x="222" y="386"/>
                  <a:pt x="221" y="385"/>
                  <a:pt x="220" y="384"/>
                </a:cubicBezTo>
                <a:cubicBezTo>
                  <a:pt x="216" y="381"/>
                  <a:pt x="216" y="381"/>
                  <a:pt x="216" y="381"/>
                </a:cubicBezTo>
                <a:cubicBezTo>
                  <a:pt x="200" y="366"/>
                  <a:pt x="200" y="366"/>
                  <a:pt x="200" y="366"/>
                </a:cubicBezTo>
                <a:cubicBezTo>
                  <a:pt x="194" y="361"/>
                  <a:pt x="190" y="356"/>
                  <a:pt x="185" y="352"/>
                </a:cubicBezTo>
                <a:cubicBezTo>
                  <a:pt x="176" y="341"/>
                  <a:pt x="168" y="331"/>
                  <a:pt x="163" y="322"/>
                </a:cubicBezTo>
                <a:cubicBezTo>
                  <a:pt x="161" y="318"/>
                  <a:pt x="160" y="314"/>
                  <a:pt x="158" y="311"/>
                </a:cubicBezTo>
                <a:cubicBezTo>
                  <a:pt x="160" y="314"/>
                  <a:pt x="163" y="318"/>
                  <a:pt x="165" y="321"/>
                </a:cubicBezTo>
                <a:cubicBezTo>
                  <a:pt x="171" y="329"/>
                  <a:pt x="180" y="337"/>
                  <a:pt x="191" y="345"/>
                </a:cubicBezTo>
                <a:cubicBezTo>
                  <a:pt x="196" y="349"/>
                  <a:pt x="201" y="353"/>
                  <a:pt x="208" y="357"/>
                </a:cubicBezTo>
                <a:cubicBezTo>
                  <a:pt x="224" y="368"/>
                  <a:pt x="224" y="368"/>
                  <a:pt x="224" y="368"/>
                </a:cubicBezTo>
                <a:cubicBezTo>
                  <a:pt x="224" y="368"/>
                  <a:pt x="224" y="368"/>
                  <a:pt x="224" y="368"/>
                </a:cubicBezTo>
                <a:cubicBezTo>
                  <a:pt x="224" y="368"/>
                  <a:pt x="225" y="368"/>
                  <a:pt x="225" y="368"/>
                </a:cubicBezTo>
                <a:cubicBezTo>
                  <a:pt x="225" y="368"/>
                  <a:pt x="225" y="368"/>
                  <a:pt x="225" y="368"/>
                </a:cubicBezTo>
                <a:cubicBezTo>
                  <a:pt x="225" y="368"/>
                  <a:pt x="225" y="368"/>
                  <a:pt x="225" y="368"/>
                </a:cubicBezTo>
                <a:cubicBezTo>
                  <a:pt x="225" y="368"/>
                  <a:pt x="225" y="368"/>
                  <a:pt x="225" y="368"/>
                </a:cubicBezTo>
                <a:cubicBezTo>
                  <a:pt x="225" y="368"/>
                  <a:pt x="225" y="368"/>
                  <a:pt x="225" y="368"/>
                </a:cubicBezTo>
                <a:cubicBezTo>
                  <a:pt x="225" y="368"/>
                  <a:pt x="225" y="368"/>
                  <a:pt x="225" y="368"/>
                </a:cubicBezTo>
                <a:cubicBezTo>
                  <a:pt x="230" y="371"/>
                  <a:pt x="230" y="371"/>
                  <a:pt x="230" y="371"/>
                </a:cubicBezTo>
                <a:cubicBezTo>
                  <a:pt x="231" y="371"/>
                  <a:pt x="232" y="372"/>
                  <a:pt x="233" y="372"/>
                </a:cubicBezTo>
                <a:cubicBezTo>
                  <a:pt x="233" y="372"/>
                  <a:pt x="234" y="373"/>
                  <a:pt x="234" y="373"/>
                </a:cubicBezTo>
                <a:cubicBezTo>
                  <a:pt x="236" y="374"/>
                  <a:pt x="239" y="375"/>
                  <a:pt x="241" y="376"/>
                </a:cubicBezTo>
                <a:cubicBezTo>
                  <a:pt x="243" y="377"/>
                  <a:pt x="243" y="377"/>
                  <a:pt x="243" y="377"/>
                </a:cubicBezTo>
                <a:cubicBezTo>
                  <a:pt x="249" y="379"/>
                  <a:pt x="255" y="381"/>
                  <a:pt x="261" y="382"/>
                </a:cubicBezTo>
                <a:cubicBezTo>
                  <a:pt x="270" y="384"/>
                  <a:pt x="279" y="385"/>
                  <a:pt x="288" y="385"/>
                </a:cubicBezTo>
                <a:cubicBezTo>
                  <a:pt x="290" y="385"/>
                  <a:pt x="292" y="385"/>
                  <a:pt x="294" y="385"/>
                </a:cubicBezTo>
                <a:cubicBezTo>
                  <a:pt x="300" y="385"/>
                  <a:pt x="300" y="385"/>
                  <a:pt x="300" y="385"/>
                </a:cubicBezTo>
                <a:cubicBezTo>
                  <a:pt x="296" y="382"/>
                  <a:pt x="296" y="382"/>
                  <a:pt x="296" y="382"/>
                </a:cubicBezTo>
                <a:cubicBezTo>
                  <a:pt x="292" y="378"/>
                  <a:pt x="288" y="374"/>
                  <a:pt x="284" y="370"/>
                </a:cubicBezTo>
                <a:cubicBezTo>
                  <a:pt x="275" y="360"/>
                  <a:pt x="268" y="349"/>
                  <a:pt x="264" y="337"/>
                </a:cubicBezTo>
                <a:cubicBezTo>
                  <a:pt x="262" y="332"/>
                  <a:pt x="259" y="325"/>
                  <a:pt x="257" y="317"/>
                </a:cubicBezTo>
                <a:cubicBezTo>
                  <a:pt x="256" y="310"/>
                  <a:pt x="255" y="303"/>
                  <a:pt x="254" y="296"/>
                </a:cubicBezTo>
                <a:cubicBezTo>
                  <a:pt x="254" y="295"/>
                  <a:pt x="254" y="295"/>
                  <a:pt x="254" y="294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3" y="292"/>
                  <a:pt x="253" y="292"/>
                  <a:pt x="253" y="292"/>
                </a:cubicBezTo>
                <a:cubicBezTo>
                  <a:pt x="251" y="289"/>
                  <a:pt x="250" y="286"/>
                  <a:pt x="249" y="286"/>
                </a:cubicBezTo>
                <a:cubicBezTo>
                  <a:pt x="248" y="284"/>
                  <a:pt x="248" y="284"/>
                  <a:pt x="248" y="284"/>
                </a:cubicBezTo>
                <a:cubicBezTo>
                  <a:pt x="246" y="282"/>
                  <a:pt x="243" y="279"/>
                  <a:pt x="237" y="276"/>
                </a:cubicBezTo>
                <a:cubicBezTo>
                  <a:pt x="230" y="272"/>
                  <a:pt x="219" y="269"/>
                  <a:pt x="206" y="265"/>
                </a:cubicBezTo>
                <a:cubicBezTo>
                  <a:pt x="200" y="263"/>
                  <a:pt x="194" y="261"/>
                  <a:pt x="188" y="259"/>
                </a:cubicBezTo>
                <a:cubicBezTo>
                  <a:pt x="176" y="255"/>
                  <a:pt x="168" y="251"/>
                  <a:pt x="160" y="247"/>
                </a:cubicBezTo>
                <a:cubicBezTo>
                  <a:pt x="152" y="241"/>
                  <a:pt x="146" y="234"/>
                  <a:pt x="143" y="228"/>
                </a:cubicBezTo>
                <a:cubicBezTo>
                  <a:pt x="141" y="225"/>
                  <a:pt x="140" y="222"/>
                  <a:pt x="140" y="219"/>
                </a:cubicBezTo>
                <a:cubicBezTo>
                  <a:pt x="141" y="222"/>
                  <a:pt x="143" y="224"/>
                  <a:pt x="145" y="226"/>
                </a:cubicBezTo>
                <a:cubicBezTo>
                  <a:pt x="149" y="232"/>
                  <a:pt x="156" y="236"/>
                  <a:pt x="164" y="239"/>
                </a:cubicBezTo>
                <a:cubicBezTo>
                  <a:pt x="171" y="242"/>
                  <a:pt x="180" y="243"/>
                  <a:pt x="191" y="244"/>
                </a:cubicBezTo>
                <a:cubicBezTo>
                  <a:pt x="197" y="244"/>
                  <a:pt x="203" y="245"/>
                  <a:pt x="209" y="245"/>
                </a:cubicBezTo>
                <a:cubicBezTo>
                  <a:pt x="222" y="246"/>
                  <a:pt x="235" y="246"/>
                  <a:pt x="246" y="249"/>
                </a:cubicBezTo>
                <a:cubicBezTo>
                  <a:pt x="248" y="249"/>
                  <a:pt x="249" y="249"/>
                  <a:pt x="251" y="250"/>
                </a:cubicBezTo>
                <a:cubicBezTo>
                  <a:pt x="254" y="251"/>
                  <a:pt x="254" y="251"/>
                  <a:pt x="254" y="251"/>
                </a:cubicBezTo>
                <a:cubicBezTo>
                  <a:pt x="254" y="248"/>
                  <a:pt x="254" y="248"/>
                  <a:pt x="254" y="248"/>
                </a:cubicBezTo>
                <a:cubicBezTo>
                  <a:pt x="254" y="243"/>
                  <a:pt x="254" y="237"/>
                  <a:pt x="255" y="231"/>
                </a:cubicBezTo>
                <a:cubicBezTo>
                  <a:pt x="255" y="226"/>
                  <a:pt x="255" y="220"/>
                  <a:pt x="255" y="214"/>
                </a:cubicBezTo>
                <a:cubicBezTo>
                  <a:pt x="255" y="195"/>
                  <a:pt x="254" y="173"/>
                  <a:pt x="243" y="154"/>
                </a:cubicBezTo>
                <a:cubicBezTo>
                  <a:pt x="241" y="151"/>
                  <a:pt x="240" y="149"/>
                  <a:pt x="238" y="147"/>
                </a:cubicBezTo>
                <a:cubicBezTo>
                  <a:pt x="232" y="140"/>
                  <a:pt x="224" y="133"/>
                  <a:pt x="215" y="126"/>
                </a:cubicBezTo>
                <a:cubicBezTo>
                  <a:pt x="215" y="126"/>
                  <a:pt x="214" y="125"/>
                  <a:pt x="213" y="124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197" y="113"/>
                  <a:pt x="182" y="105"/>
                  <a:pt x="165" y="97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97" y="64"/>
                  <a:pt x="97" y="64"/>
                  <a:pt x="97" y="64"/>
                </a:cubicBezTo>
                <a:cubicBezTo>
                  <a:pt x="96" y="64"/>
                  <a:pt x="95" y="63"/>
                  <a:pt x="94" y="63"/>
                </a:cubicBezTo>
                <a:cubicBezTo>
                  <a:pt x="92" y="62"/>
                  <a:pt x="90" y="61"/>
                  <a:pt x="89" y="60"/>
                </a:cubicBezTo>
                <a:cubicBezTo>
                  <a:pt x="83" y="57"/>
                  <a:pt x="77" y="54"/>
                  <a:pt x="71" y="50"/>
                </a:cubicBezTo>
                <a:cubicBezTo>
                  <a:pt x="66" y="46"/>
                  <a:pt x="60" y="42"/>
                  <a:pt x="56" y="37"/>
                </a:cubicBezTo>
                <a:cubicBezTo>
                  <a:pt x="55" y="36"/>
                  <a:pt x="54" y="36"/>
                  <a:pt x="53" y="35"/>
                </a:cubicBezTo>
                <a:cubicBezTo>
                  <a:pt x="50" y="31"/>
                  <a:pt x="50" y="31"/>
                  <a:pt x="50" y="31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9"/>
                  <a:pt x="48" y="28"/>
                  <a:pt x="47" y="27"/>
                </a:cubicBezTo>
                <a:cubicBezTo>
                  <a:pt x="46" y="25"/>
                  <a:pt x="45" y="24"/>
                  <a:pt x="44" y="22"/>
                </a:cubicBezTo>
                <a:cubicBezTo>
                  <a:pt x="42" y="19"/>
                  <a:pt x="42" y="19"/>
                  <a:pt x="42" y="19"/>
                </a:cubicBezTo>
                <a:cubicBezTo>
                  <a:pt x="41" y="17"/>
                  <a:pt x="40" y="16"/>
                  <a:pt x="39" y="13"/>
                </a:cubicBezTo>
                <a:cubicBezTo>
                  <a:pt x="38" y="11"/>
                  <a:pt x="37" y="9"/>
                  <a:pt x="35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5" y="39"/>
                  <a:pt x="23" y="69"/>
                  <a:pt x="27" y="92"/>
                </a:cubicBezTo>
                <a:cubicBezTo>
                  <a:pt x="30" y="111"/>
                  <a:pt x="41" y="126"/>
                  <a:pt x="45" y="132"/>
                </a:cubicBezTo>
                <a:cubicBezTo>
                  <a:pt x="50" y="140"/>
                  <a:pt x="55" y="142"/>
                  <a:pt x="56" y="143"/>
                </a:cubicBezTo>
                <a:cubicBezTo>
                  <a:pt x="58" y="144"/>
                  <a:pt x="58" y="144"/>
                  <a:pt x="58" y="144"/>
                </a:cubicBezTo>
                <a:cubicBezTo>
                  <a:pt x="58" y="145"/>
                  <a:pt x="59" y="146"/>
                  <a:pt x="60" y="147"/>
                </a:cubicBezTo>
                <a:cubicBezTo>
                  <a:pt x="62" y="148"/>
                  <a:pt x="66" y="151"/>
                  <a:pt x="71" y="154"/>
                </a:cubicBezTo>
                <a:cubicBezTo>
                  <a:pt x="82" y="161"/>
                  <a:pt x="98" y="166"/>
                  <a:pt x="113" y="169"/>
                </a:cubicBezTo>
                <a:cubicBezTo>
                  <a:pt x="129" y="172"/>
                  <a:pt x="146" y="172"/>
                  <a:pt x="158" y="169"/>
                </a:cubicBezTo>
                <a:cubicBezTo>
                  <a:pt x="158" y="169"/>
                  <a:pt x="158" y="169"/>
                  <a:pt x="159" y="169"/>
                </a:cubicBezTo>
                <a:cubicBezTo>
                  <a:pt x="158" y="169"/>
                  <a:pt x="158" y="169"/>
                  <a:pt x="158" y="169"/>
                </a:cubicBezTo>
                <a:cubicBezTo>
                  <a:pt x="147" y="174"/>
                  <a:pt x="130" y="178"/>
                  <a:pt x="112" y="178"/>
                </a:cubicBezTo>
                <a:cubicBezTo>
                  <a:pt x="111" y="178"/>
                  <a:pt x="111" y="178"/>
                  <a:pt x="111" y="178"/>
                </a:cubicBezTo>
                <a:cubicBezTo>
                  <a:pt x="106" y="178"/>
                  <a:pt x="101" y="178"/>
                  <a:pt x="95" y="177"/>
                </a:cubicBezTo>
                <a:cubicBezTo>
                  <a:pt x="94" y="177"/>
                  <a:pt x="94" y="177"/>
                  <a:pt x="94" y="17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0"/>
                  <a:pt x="93" y="182"/>
                  <a:pt x="93" y="184"/>
                </a:cubicBezTo>
                <a:cubicBezTo>
                  <a:pt x="92" y="187"/>
                  <a:pt x="92" y="192"/>
                  <a:pt x="93" y="198"/>
                </a:cubicBezTo>
                <a:cubicBezTo>
                  <a:pt x="93" y="203"/>
                  <a:pt x="95" y="208"/>
                  <a:pt x="96" y="214"/>
                </a:cubicBezTo>
                <a:cubicBezTo>
                  <a:pt x="99" y="223"/>
                  <a:pt x="104" y="234"/>
                  <a:pt x="110" y="243"/>
                </a:cubicBezTo>
                <a:cubicBezTo>
                  <a:pt x="110" y="243"/>
                  <a:pt x="110" y="243"/>
                  <a:pt x="110" y="243"/>
                </a:cubicBezTo>
                <a:cubicBezTo>
                  <a:pt x="110" y="243"/>
                  <a:pt x="110" y="243"/>
                  <a:pt x="110" y="243"/>
                </a:cubicBezTo>
                <a:cubicBezTo>
                  <a:pt x="105" y="239"/>
                  <a:pt x="96" y="230"/>
                  <a:pt x="88" y="218"/>
                </a:cubicBezTo>
                <a:cubicBezTo>
                  <a:pt x="85" y="212"/>
                  <a:pt x="82" y="207"/>
                  <a:pt x="80" y="201"/>
                </a:cubicBezTo>
                <a:cubicBezTo>
                  <a:pt x="77" y="195"/>
                  <a:pt x="76" y="190"/>
                  <a:pt x="75" y="185"/>
                </a:cubicBezTo>
                <a:cubicBezTo>
                  <a:pt x="74" y="183"/>
                  <a:pt x="74" y="180"/>
                  <a:pt x="74" y="178"/>
                </a:cubicBezTo>
                <a:cubicBezTo>
                  <a:pt x="74" y="177"/>
                  <a:pt x="73" y="176"/>
                  <a:pt x="73" y="17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2" y="173"/>
                  <a:pt x="72" y="173"/>
                  <a:pt x="72" y="173"/>
                </a:cubicBezTo>
                <a:cubicBezTo>
                  <a:pt x="69" y="172"/>
                  <a:pt x="67" y="171"/>
                  <a:pt x="64" y="171"/>
                </a:cubicBezTo>
                <a:cubicBezTo>
                  <a:pt x="57" y="168"/>
                  <a:pt x="51" y="166"/>
                  <a:pt x="49" y="164"/>
                </a:cubicBezTo>
                <a:cubicBezTo>
                  <a:pt x="47" y="163"/>
                  <a:pt x="46" y="162"/>
                  <a:pt x="45" y="162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3" y="161"/>
                  <a:pt x="43" y="160"/>
                  <a:pt x="42" y="160"/>
                </a:cubicBezTo>
                <a:cubicBezTo>
                  <a:pt x="41" y="159"/>
                  <a:pt x="41" y="159"/>
                  <a:pt x="41" y="159"/>
                </a:cubicBezTo>
                <a:cubicBezTo>
                  <a:pt x="40" y="158"/>
                  <a:pt x="40" y="157"/>
                  <a:pt x="38" y="156"/>
                </a:cubicBezTo>
                <a:cubicBezTo>
                  <a:pt x="36" y="153"/>
                  <a:pt x="33" y="149"/>
                  <a:pt x="30" y="143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7" y="143"/>
                  <a:pt x="25" y="144"/>
                  <a:pt x="25" y="145"/>
                </a:cubicBezTo>
                <a:cubicBezTo>
                  <a:pt x="19" y="151"/>
                  <a:pt x="14" y="159"/>
                  <a:pt x="10" y="169"/>
                </a:cubicBezTo>
                <a:cubicBezTo>
                  <a:pt x="2" y="190"/>
                  <a:pt x="0" y="220"/>
                  <a:pt x="3" y="253"/>
                </a:cubicBezTo>
                <a:cubicBezTo>
                  <a:pt x="4" y="257"/>
                  <a:pt x="4" y="260"/>
                  <a:pt x="5" y="264"/>
                </a:cubicBezTo>
                <a:cubicBezTo>
                  <a:pt x="7" y="275"/>
                  <a:pt x="7" y="275"/>
                  <a:pt x="7" y="275"/>
                </a:cubicBezTo>
                <a:cubicBezTo>
                  <a:pt x="7" y="278"/>
                  <a:pt x="8" y="280"/>
                  <a:pt x="8" y="283"/>
                </a:cubicBezTo>
                <a:cubicBezTo>
                  <a:pt x="9" y="284"/>
                  <a:pt x="9" y="285"/>
                  <a:pt x="9" y="286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96"/>
                  <a:pt x="12" y="296"/>
                  <a:pt x="12" y="296"/>
                </a:cubicBezTo>
                <a:cubicBezTo>
                  <a:pt x="16" y="310"/>
                  <a:pt x="22" y="322"/>
                  <a:pt x="27" y="331"/>
                </a:cubicBezTo>
                <a:cubicBezTo>
                  <a:pt x="30" y="336"/>
                  <a:pt x="32" y="340"/>
                  <a:pt x="35" y="345"/>
                </a:cubicBezTo>
                <a:cubicBezTo>
                  <a:pt x="37" y="349"/>
                  <a:pt x="37" y="349"/>
                  <a:pt x="37" y="349"/>
                </a:cubicBezTo>
                <a:cubicBezTo>
                  <a:pt x="39" y="344"/>
                  <a:pt x="39" y="344"/>
                  <a:pt x="39" y="344"/>
                </a:cubicBezTo>
                <a:cubicBezTo>
                  <a:pt x="41" y="333"/>
                  <a:pt x="45" y="323"/>
                  <a:pt x="50" y="315"/>
                </a:cubicBezTo>
                <a:cubicBezTo>
                  <a:pt x="54" y="308"/>
                  <a:pt x="58" y="303"/>
                  <a:pt x="62" y="299"/>
                </a:cubicBezTo>
                <a:cubicBezTo>
                  <a:pt x="64" y="298"/>
                  <a:pt x="65" y="297"/>
                  <a:pt x="66" y="296"/>
                </a:cubicBezTo>
                <a:cubicBezTo>
                  <a:pt x="65" y="297"/>
                  <a:pt x="64" y="298"/>
                  <a:pt x="63" y="300"/>
                </a:cubicBezTo>
                <a:cubicBezTo>
                  <a:pt x="59" y="304"/>
                  <a:pt x="56" y="310"/>
                  <a:pt x="54" y="316"/>
                </a:cubicBezTo>
                <a:cubicBezTo>
                  <a:pt x="49" y="329"/>
                  <a:pt x="47" y="346"/>
                  <a:pt x="48" y="363"/>
                </a:cubicBezTo>
                <a:cubicBezTo>
                  <a:pt x="48" y="372"/>
                  <a:pt x="50" y="381"/>
                  <a:pt x="52" y="389"/>
                </a:cubicBezTo>
                <a:cubicBezTo>
                  <a:pt x="53" y="393"/>
                  <a:pt x="55" y="397"/>
                  <a:pt x="57" y="401"/>
                </a:cubicBezTo>
                <a:cubicBezTo>
                  <a:pt x="57" y="403"/>
                  <a:pt x="58" y="405"/>
                  <a:pt x="59" y="407"/>
                </a:cubicBezTo>
                <a:cubicBezTo>
                  <a:pt x="64" y="416"/>
                  <a:pt x="64" y="416"/>
                  <a:pt x="64" y="416"/>
                </a:cubicBezTo>
                <a:cubicBezTo>
                  <a:pt x="68" y="421"/>
                  <a:pt x="68" y="421"/>
                  <a:pt x="68" y="421"/>
                </a:cubicBezTo>
                <a:cubicBezTo>
                  <a:pt x="68" y="422"/>
                  <a:pt x="69" y="423"/>
                  <a:pt x="70" y="424"/>
                </a:cubicBezTo>
                <a:cubicBezTo>
                  <a:pt x="71" y="427"/>
                  <a:pt x="71" y="427"/>
                  <a:pt x="71" y="427"/>
                </a:cubicBezTo>
                <a:cubicBezTo>
                  <a:pt x="73" y="429"/>
                  <a:pt x="76" y="432"/>
                  <a:pt x="78" y="435"/>
                </a:cubicBezTo>
                <a:cubicBezTo>
                  <a:pt x="83" y="441"/>
                  <a:pt x="89" y="447"/>
                  <a:pt x="95" y="453"/>
                </a:cubicBezTo>
                <a:cubicBezTo>
                  <a:pt x="107" y="463"/>
                  <a:pt x="120" y="472"/>
                  <a:pt x="132" y="476"/>
                </a:cubicBezTo>
                <a:cubicBezTo>
                  <a:pt x="133" y="476"/>
                  <a:pt x="134" y="477"/>
                  <a:pt x="135" y="477"/>
                </a:cubicBezTo>
                <a:cubicBezTo>
                  <a:pt x="138" y="478"/>
                  <a:pt x="138" y="478"/>
                  <a:pt x="138" y="478"/>
                </a:cubicBezTo>
                <a:cubicBezTo>
                  <a:pt x="138" y="475"/>
                  <a:pt x="138" y="475"/>
                  <a:pt x="138" y="475"/>
                </a:cubicBezTo>
                <a:cubicBezTo>
                  <a:pt x="138" y="470"/>
                  <a:pt x="139" y="465"/>
                  <a:pt x="139" y="461"/>
                </a:cubicBezTo>
                <a:cubicBezTo>
                  <a:pt x="139" y="456"/>
                  <a:pt x="140" y="452"/>
                  <a:pt x="141" y="448"/>
                </a:cubicBezTo>
                <a:cubicBezTo>
                  <a:pt x="140" y="452"/>
                  <a:pt x="140" y="456"/>
                  <a:pt x="140" y="461"/>
                </a:cubicBezTo>
                <a:cubicBezTo>
                  <a:pt x="139" y="480"/>
                  <a:pt x="141" y="498"/>
                  <a:pt x="146" y="515"/>
                </a:cubicBezTo>
                <a:cubicBezTo>
                  <a:pt x="150" y="526"/>
                  <a:pt x="154" y="535"/>
                  <a:pt x="159" y="541"/>
                </a:cubicBezTo>
                <a:cubicBezTo>
                  <a:pt x="165" y="548"/>
                  <a:pt x="165" y="548"/>
                  <a:pt x="165" y="548"/>
                </a:cubicBezTo>
                <a:cubicBezTo>
                  <a:pt x="171" y="553"/>
                  <a:pt x="171" y="553"/>
                  <a:pt x="171" y="553"/>
                </a:cubicBezTo>
                <a:cubicBezTo>
                  <a:pt x="172" y="554"/>
                  <a:pt x="173" y="555"/>
                  <a:pt x="175" y="556"/>
                </a:cubicBezTo>
                <a:cubicBezTo>
                  <a:pt x="176" y="556"/>
                  <a:pt x="176" y="557"/>
                  <a:pt x="177" y="557"/>
                </a:cubicBezTo>
                <a:cubicBezTo>
                  <a:pt x="179" y="559"/>
                  <a:pt x="181" y="560"/>
                  <a:pt x="183" y="561"/>
                </a:cubicBezTo>
                <a:cubicBezTo>
                  <a:pt x="184" y="562"/>
                  <a:pt x="184" y="562"/>
                  <a:pt x="184" y="562"/>
                </a:cubicBezTo>
                <a:cubicBezTo>
                  <a:pt x="193" y="567"/>
                  <a:pt x="204" y="571"/>
                  <a:pt x="216" y="574"/>
                </a:cubicBezTo>
                <a:cubicBezTo>
                  <a:pt x="226" y="577"/>
                  <a:pt x="237" y="579"/>
                  <a:pt x="252" y="580"/>
                </a:cubicBezTo>
                <a:cubicBezTo>
                  <a:pt x="261" y="581"/>
                  <a:pt x="270" y="582"/>
                  <a:pt x="280" y="583"/>
                </a:cubicBezTo>
                <a:cubicBezTo>
                  <a:pt x="289" y="584"/>
                  <a:pt x="289" y="584"/>
                  <a:pt x="289" y="584"/>
                </a:cubicBezTo>
                <a:cubicBezTo>
                  <a:pt x="304" y="586"/>
                  <a:pt x="304" y="586"/>
                  <a:pt x="304" y="586"/>
                </a:cubicBezTo>
                <a:cubicBezTo>
                  <a:pt x="319" y="588"/>
                  <a:pt x="319" y="588"/>
                  <a:pt x="319" y="588"/>
                </a:cubicBezTo>
                <a:cubicBezTo>
                  <a:pt x="329" y="591"/>
                  <a:pt x="329" y="591"/>
                  <a:pt x="329" y="591"/>
                </a:cubicBezTo>
                <a:cubicBezTo>
                  <a:pt x="342" y="595"/>
                  <a:pt x="355" y="600"/>
                  <a:pt x="368" y="607"/>
                </a:cubicBezTo>
                <a:cubicBezTo>
                  <a:pt x="371" y="608"/>
                  <a:pt x="374" y="610"/>
                  <a:pt x="377" y="612"/>
                </a:cubicBezTo>
                <a:cubicBezTo>
                  <a:pt x="380" y="614"/>
                  <a:pt x="383" y="615"/>
                  <a:pt x="386" y="617"/>
                </a:cubicBezTo>
                <a:cubicBezTo>
                  <a:pt x="393" y="622"/>
                  <a:pt x="393" y="622"/>
                  <a:pt x="393" y="622"/>
                </a:cubicBezTo>
                <a:cubicBezTo>
                  <a:pt x="393" y="622"/>
                  <a:pt x="393" y="622"/>
                  <a:pt x="393" y="622"/>
                </a:cubicBezTo>
                <a:cubicBezTo>
                  <a:pt x="405" y="629"/>
                  <a:pt x="405" y="629"/>
                  <a:pt x="405" y="629"/>
                </a:cubicBezTo>
                <a:cubicBezTo>
                  <a:pt x="405" y="629"/>
                  <a:pt x="406" y="629"/>
                  <a:pt x="406" y="629"/>
                </a:cubicBezTo>
                <a:cubicBezTo>
                  <a:pt x="411" y="632"/>
                  <a:pt x="411" y="632"/>
                  <a:pt x="411" y="632"/>
                </a:cubicBezTo>
                <a:cubicBezTo>
                  <a:pt x="412" y="632"/>
                  <a:pt x="413" y="632"/>
                  <a:pt x="414" y="633"/>
                </a:cubicBezTo>
                <a:cubicBezTo>
                  <a:pt x="416" y="634"/>
                  <a:pt x="417" y="634"/>
                  <a:pt x="419" y="635"/>
                </a:cubicBezTo>
                <a:cubicBezTo>
                  <a:pt x="421" y="636"/>
                  <a:pt x="423" y="636"/>
                  <a:pt x="424" y="637"/>
                </a:cubicBezTo>
                <a:cubicBezTo>
                  <a:pt x="428" y="638"/>
                  <a:pt x="433" y="640"/>
                  <a:pt x="437" y="641"/>
                </a:cubicBezTo>
                <a:cubicBezTo>
                  <a:pt x="449" y="644"/>
                  <a:pt x="461" y="646"/>
                  <a:pt x="472" y="648"/>
                </a:cubicBezTo>
                <a:cubicBezTo>
                  <a:pt x="513" y="655"/>
                  <a:pt x="513" y="655"/>
                  <a:pt x="513" y="655"/>
                </a:cubicBezTo>
                <a:cubicBezTo>
                  <a:pt x="529" y="657"/>
                  <a:pt x="540" y="659"/>
                  <a:pt x="551" y="661"/>
                </a:cubicBezTo>
                <a:cubicBezTo>
                  <a:pt x="598" y="669"/>
                  <a:pt x="637" y="679"/>
                  <a:pt x="669" y="691"/>
                </a:cubicBezTo>
                <a:cubicBezTo>
                  <a:pt x="681" y="696"/>
                  <a:pt x="681" y="696"/>
                  <a:pt x="681" y="696"/>
                </a:cubicBezTo>
                <a:lnTo>
                  <a:pt x="671" y="6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8" name="任意多边形 1">
            <a:extLst>
              <a:ext uri="{FF2B5EF4-FFF2-40B4-BE49-F238E27FC236}">
                <a16:creationId xmlns:a16="http://schemas.microsoft.com/office/drawing/2014/main" id="{AA6B2306-3647-4265-A6B9-06BC60F802D3}"/>
              </a:ext>
            </a:extLst>
          </p:cNvPr>
          <p:cNvSpPr/>
          <p:nvPr/>
        </p:nvSpPr>
        <p:spPr>
          <a:xfrm flipH="1">
            <a:off x="1094586" y="457911"/>
            <a:ext cx="1998618" cy="953587"/>
          </a:xfrm>
          <a:custGeom>
            <a:avLst/>
            <a:gdLst>
              <a:gd name="connsiteX0" fmla="*/ 2312125 w 5996287"/>
              <a:gd name="connsiteY0" fmla="*/ 39195 h 3474727"/>
              <a:gd name="connsiteX1" fmla="*/ 0 w 5996287"/>
              <a:gd name="connsiteY1" fmla="*/ 1750430 h 3474727"/>
              <a:gd name="connsiteX2" fmla="*/ 2325188 w 5996287"/>
              <a:gd name="connsiteY2" fmla="*/ 130635 h 3474727"/>
              <a:gd name="connsiteX3" fmla="*/ 91440 w 5996287"/>
              <a:gd name="connsiteY3" fmla="*/ 1789618 h 3474727"/>
              <a:gd name="connsiteX4" fmla="*/ 2468880 w 5996287"/>
              <a:gd name="connsiteY4" fmla="*/ 222075 h 3474727"/>
              <a:gd name="connsiteX5" fmla="*/ 117565 w 5996287"/>
              <a:gd name="connsiteY5" fmla="*/ 1933310 h 3474727"/>
              <a:gd name="connsiteX6" fmla="*/ 2625634 w 5996287"/>
              <a:gd name="connsiteY6" fmla="*/ 7 h 3474727"/>
              <a:gd name="connsiteX7" fmla="*/ 326571 w 5996287"/>
              <a:gd name="connsiteY7" fmla="*/ 1959435 h 3474727"/>
              <a:gd name="connsiteX8" fmla="*/ 2795451 w 5996287"/>
              <a:gd name="connsiteY8" fmla="*/ 104510 h 3474727"/>
              <a:gd name="connsiteX9" fmla="*/ 404948 w 5996287"/>
              <a:gd name="connsiteY9" fmla="*/ 2129253 h 3474727"/>
              <a:gd name="connsiteX10" fmla="*/ 3161211 w 5996287"/>
              <a:gd name="connsiteY10" fmla="*/ 78384 h 3474727"/>
              <a:gd name="connsiteX11" fmla="*/ 209005 w 5996287"/>
              <a:gd name="connsiteY11" fmla="*/ 2416635 h 3474727"/>
              <a:gd name="connsiteX12" fmla="*/ 3252651 w 5996287"/>
              <a:gd name="connsiteY12" fmla="*/ 130635 h 3474727"/>
              <a:gd name="connsiteX13" fmla="*/ 666205 w 5996287"/>
              <a:gd name="connsiteY13" fmla="*/ 2220693 h 3474727"/>
              <a:gd name="connsiteX14" fmla="*/ 3291840 w 5996287"/>
              <a:gd name="connsiteY14" fmla="*/ 235138 h 3474727"/>
              <a:gd name="connsiteX15" fmla="*/ 888274 w 5996287"/>
              <a:gd name="connsiteY15" fmla="*/ 2364384 h 3474727"/>
              <a:gd name="connsiteX16" fmla="*/ 3500845 w 5996287"/>
              <a:gd name="connsiteY16" fmla="*/ 365767 h 3474727"/>
              <a:gd name="connsiteX17" fmla="*/ 718457 w 5996287"/>
              <a:gd name="connsiteY17" fmla="*/ 2286007 h 3474727"/>
              <a:gd name="connsiteX18" fmla="*/ 3644537 w 5996287"/>
              <a:gd name="connsiteY18" fmla="*/ 457207 h 3474727"/>
              <a:gd name="connsiteX19" fmla="*/ 1005840 w 5996287"/>
              <a:gd name="connsiteY19" fmla="*/ 2442761 h 3474727"/>
              <a:gd name="connsiteX20" fmla="*/ 4023360 w 5996287"/>
              <a:gd name="connsiteY20" fmla="*/ 313515 h 3474727"/>
              <a:gd name="connsiteX21" fmla="*/ 1201783 w 5996287"/>
              <a:gd name="connsiteY21" fmla="*/ 2508075 h 3474727"/>
              <a:gd name="connsiteX22" fmla="*/ 4088674 w 5996287"/>
              <a:gd name="connsiteY22" fmla="*/ 522521 h 3474727"/>
              <a:gd name="connsiteX23" fmla="*/ 1463040 w 5996287"/>
              <a:gd name="connsiteY23" fmla="*/ 2612578 h 3474727"/>
              <a:gd name="connsiteX24" fmla="*/ 4206240 w 5996287"/>
              <a:gd name="connsiteY24" fmla="*/ 574773 h 3474727"/>
              <a:gd name="connsiteX25" fmla="*/ 1254034 w 5996287"/>
              <a:gd name="connsiteY25" fmla="*/ 2625641 h 3474727"/>
              <a:gd name="connsiteX26" fmla="*/ 4545874 w 5996287"/>
              <a:gd name="connsiteY26" fmla="*/ 666213 h 3474727"/>
              <a:gd name="connsiteX27" fmla="*/ 1881051 w 5996287"/>
              <a:gd name="connsiteY27" fmla="*/ 2677893 h 3474727"/>
              <a:gd name="connsiteX28" fmla="*/ 4846320 w 5996287"/>
              <a:gd name="connsiteY28" fmla="*/ 600898 h 3474727"/>
              <a:gd name="connsiteX29" fmla="*/ 1750423 w 5996287"/>
              <a:gd name="connsiteY29" fmla="*/ 2508075 h 3474727"/>
              <a:gd name="connsiteX30" fmla="*/ 4833257 w 5996287"/>
              <a:gd name="connsiteY30" fmla="*/ 914407 h 3474727"/>
              <a:gd name="connsiteX31" fmla="*/ 1841863 w 5996287"/>
              <a:gd name="connsiteY31" fmla="*/ 3004464 h 3474727"/>
              <a:gd name="connsiteX32" fmla="*/ 5068388 w 5996287"/>
              <a:gd name="connsiteY32" fmla="*/ 679275 h 3474727"/>
              <a:gd name="connsiteX33" fmla="*/ 1894114 w 5996287"/>
              <a:gd name="connsiteY33" fmla="*/ 3226533 h 3474727"/>
              <a:gd name="connsiteX34" fmla="*/ 5603965 w 5996287"/>
              <a:gd name="connsiteY34" fmla="*/ 587835 h 3474727"/>
              <a:gd name="connsiteX35" fmla="*/ 2325188 w 5996287"/>
              <a:gd name="connsiteY35" fmla="*/ 3278784 h 3474727"/>
              <a:gd name="connsiteX36" fmla="*/ 5826034 w 5996287"/>
              <a:gd name="connsiteY36" fmla="*/ 757653 h 3474727"/>
              <a:gd name="connsiteX37" fmla="*/ 2220685 w 5996287"/>
              <a:gd name="connsiteY37" fmla="*/ 3122030 h 3474727"/>
              <a:gd name="connsiteX38" fmla="*/ 5995851 w 5996287"/>
              <a:gd name="connsiteY38" fmla="*/ 940533 h 3474727"/>
              <a:gd name="connsiteX39" fmla="*/ 2416628 w 5996287"/>
              <a:gd name="connsiteY39" fmla="*/ 3474727 h 347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96287" h="3474727">
                <a:moveTo>
                  <a:pt x="2312125" y="39195"/>
                </a:moveTo>
                <a:lnTo>
                  <a:pt x="0" y="1750430"/>
                </a:lnTo>
                <a:cubicBezTo>
                  <a:pt x="2177" y="1765670"/>
                  <a:pt x="2309948" y="124104"/>
                  <a:pt x="2325188" y="130635"/>
                </a:cubicBezTo>
                <a:cubicBezTo>
                  <a:pt x="2340428" y="137166"/>
                  <a:pt x="67491" y="1774378"/>
                  <a:pt x="91440" y="1789618"/>
                </a:cubicBezTo>
                <a:cubicBezTo>
                  <a:pt x="115389" y="1804858"/>
                  <a:pt x="2464526" y="198126"/>
                  <a:pt x="2468880" y="222075"/>
                </a:cubicBezTo>
                <a:cubicBezTo>
                  <a:pt x="2473234" y="246024"/>
                  <a:pt x="91439" y="1970321"/>
                  <a:pt x="117565" y="1933310"/>
                </a:cubicBezTo>
                <a:cubicBezTo>
                  <a:pt x="143691" y="1896299"/>
                  <a:pt x="2590800" y="-4347"/>
                  <a:pt x="2625634" y="7"/>
                </a:cubicBezTo>
                <a:cubicBezTo>
                  <a:pt x="2660468" y="4361"/>
                  <a:pt x="298268" y="1942018"/>
                  <a:pt x="326571" y="1959435"/>
                </a:cubicBezTo>
                <a:cubicBezTo>
                  <a:pt x="354874" y="1976852"/>
                  <a:pt x="2782388" y="76207"/>
                  <a:pt x="2795451" y="104510"/>
                </a:cubicBezTo>
                <a:cubicBezTo>
                  <a:pt x="2808514" y="132813"/>
                  <a:pt x="343988" y="2133607"/>
                  <a:pt x="404948" y="2129253"/>
                </a:cubicBezTo>
                <a:cubicBezTo>
                  <a:pt x="465908" y="2124899"/>
                  <a:pt x="3193868" y="30487"/>
                  <a:pt x="3161211" y="78384"/>
                </a:cubicBezTo>
                <a:cubicBezTo>
                  <a:pt x="3128554" y="126281"/>
                  <a:pt x="193765" y="2407927"/>
                  <a:pt x="209005" y="2416635"/>
                </a:cubicBezTo>
                <a:cubicBezTo>
                  <a:pt x="224245" y="2425343"/>
                  <a:pt x="3176451" y="163292"/>
                  <a:pt x="3252651" y="130635"/>
                </a:cubicBezTo>
                <a:cubicBezTo>
                  <a:pt x="3328851" y="97978"/>
                  <a:pt x="659673" y="2203276"/>
                  <a:pt x="666205" y="2220693"/>
                </a:cubicBezTo>
                <a:cubicBezTo>
                  <a:pt x="672736" y="2238110"/>
                  <a:pt x="3254829" y="211190"/>
                  <a:pt x="3291840" y="235138"/>
                </a:cubicBezTo>
                <a:cubicBezTo>
                  <a:pt x="3328852" y="259087"/>
                  <a:pt x="853440" y="2342613"/>
                  <a:pt x="888274" y="2364384"/>
                </a:cubicBezTo>
                <a:cubicBezTo>
                  <a:pt x="923108" y="2386156"/>
                  <a:pt x="3529148" y="378830"/>
                  <a:pt x="3500845" y="365767"/>
                </a:cubicBezTo>
                <a:cubicBezTo>
                  <a:pt x="3472542" y="352704"/>
                  <a:pt x="694508" y="2270767"/>
                  <a:pt x="718457" y="2286007"/>
                </a:cubicBezTo>
                <a:cubicBezTo>
                  <a:pt x="742406" y="2301247"/>
                  <a:pt x="3596640" y="431081"/>
                  <a:pt x="3644537" y="457207"/>
                </a:cubicBezTo>
                <a:cubicBezTo>
                  <a:pt x="3692434" y="483333"/>
                  <a:pt x="942703" y="2466710"/>
                  <a:pt x="1005840" y="2442761"/>
                </a:cubicBezTo>
                <a:cubicBezTo>
                  <a:pt x="1068977" y="2418812"/>
                  <a:pt x="3990703" y="302629"/>
                  <a:pt x="4023360" y="313515"/>
                </a:cubicBezTo>
                <a:cubicBezTo>
                  <a:pt x="4056017" y="324401"/>
                  <a:pt x="1190897" y="2473241"/>
                  <a:pt x="1201783" y="2508075"/>
                </a:cubicBezTo>
                <a:cubicBezTo>
                  <a:pt x="1212669" y="2542909"/>
                  <a:pt x="4045131" y="505104"/>
                  <a:pt x="4088674" y="522521"/>
                </a:cubicBezTo>
                <a:cubicBezTo>
                  <a:pt x="4132217" y="539938"/>
                  <a:pt x="1443446" y="2603869"/>
                  <a:pt x="1463040" y="2612578"/>
                </a:cubicBezTo>
                <a:cubicBezTo>
                  <a:pt x="1482634" y="2621287"/>
                  <a:pt x="4241074" y="572596"/>
                  <a:pt x="4206240" y="574773"/>
                </a:cubicBezTo>
                <a:cubicBezTo>
                  <a:pt x="4171406" y="576950"/>
                  <a:pt x="1197428" y="2610401"/>
                  <a:pt x="1254034" y="2625641"/>
                </a:cubicBezTo>
                <a:cubicBezTo>
                  <a:pt x="1310640" y="2640881"/>
                  <a:pt x="4441371" y="657504"/>
                  <a:pt x="4545874" y="666213"/>
                </a:cubicBezTo>
                <a:cubicBezTo>
                  <a:pt x="4650377" y="674922"/>
                  <a:pt x="1830977" y="2688779"/>
                  <a:pt x="1881051" y="2677893"/>
                </a:cubicBezTo>
                <a:cubicBezTo>
                  <a:pt x="1931125" y="2667007"/>
                  <a:pt x="4868091" y="629201"/>
                  <a:pt x="4846320" y="600898"/>
                </a:cubicBezTo>
                <a:cubicBezTo>
                  <a:pt x="4824549" y="572595"/>
                  <a:pt x="1752600" y="2455824"/>
                  <a:pt x="1750423" y="2508075"/>
                </a:cubicBezTo>
                <a:cubicBezTo>
                  <a:pt x="1748246" y="2560326"/>
                  <a:pt x="4818017" y="831676"/>
                  <a:pt x="4833257" y="914407"/>
                </a:cubicBezTo>
                <a:cubicBezTo>
                  <a:pt x="4848497" y="997138"/>
                  <a:pt x="1802675" y="3043653"/>
                  <a:pt x="1841863" y="3004464"/>
                </a:cubicBezTo>
                <a:cubicBezTo>
                  <a:pt x="1881051" y="2965275"/>
                  <a:pt x="5059680" y="642264"/>
                  <a:pt x="5068388" y="679275"/>
                </a:cubicBezTo>
                <a:cubicBezTo>
                  <a:pt x="5077096" y="716286"/>
                  <a:pt x="1804851" y="3241773"/>
                  <a:pt x="1894114" y="3226533"/>
                </a:cubicBezTo>
                <a:cubicBezTo>
                  <a:pt x="1983377" y="3211293"/>
                  <a:pt x="5532119" y="579127"/>
                  <a:pt x="5603965" y="587835"/>
                </a:cubicBezTo>
                <a:cubicBezTo>
                  <a:pt x="5675811" y="596543"/>
                  <a:pt x="2288176" y="3250481"/>
                  <a:pt x="2325188" y="3278784"/>
                </a:cubicBezTo>
                <a:cubicBezTo>
                  <a:pt x="2362200" y="3307087"/>
                  <a:pt x="5843451" y="783779"/>
                  <a:pt x="5826034" y="757653"/>
                </a:cubicBezTo>
                <a:cubicBezTo>
                  <a:pt x="5808617" y="731527"/>
                  <a:pt x="2192382" y="3091550"/>
                  <a:pt x="2220685" y="3122030"/>
                </a:cubicBezTo>
                <a:cubicBezTo>
                  <a:pt x="2248988" y="3152510"/>
                  <a:pt x="5963194" y="881750"/>
                  <a:pt x="5995851" y="940533"/>
                </a:cubicBezTo>
                <a:cubicBezTo>
                  <a:pt x="6028508" y="999316"/>
                  <a:pt x="4222568" y="2237021"/>
                  <a:pt x="2416628" y="3474727"/>
                </a:cubicBezTo>
              </a:path>
            </a:pathLst>
          </a:custGeom>
          <a:noFill/>
          <a:ln w="3175">
            <a:solidFill>
              <a:srgbClr val="42B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162691B-FFB6-43C0-8E2C-A1AF0CDB54FF}"/>
              </a:ext>
            </a:extLst>
          </p:cNvPr>
          <p:cNvSpPr txBox="1"/>
          <p:nvPr/>
        </p:nvSpPr>
        <p:spPr>
          <a:xfrm>
            <a:off x="4118248" y="21199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blipFill>
                  <a:blip r:embed="rId3"/>
                  <a:stretch>
                    <a:fillRect/>
                  </a:stretch>
                </a:blipFill>
                <a:latin typeface="华文仿宋" panose="02010600040101010101" pitchFamily="2" charset="-122"/>
                <a:ea typeface="华文仿宋" panose="02010600040101010101" pitchFamily="2" charset="-122"/>
              </a:rPr>
              <a:t>网站技术说明</a:t>
            </a:r>
          </a:p>
        </p:txBody>
      </p:sp>
      <p:sp>
        <p:nvSpPr>
          <p:cNvPr id="60" name="任意多边形 3">
            <a:extLst>
              <a:ext uri="{FF2B5EF4-FFF2-40B4-BE49-F238E27FC236}">
                <a16:creationId xmlns:a16="http://schemas.microsoft.com/office/drawing/2014/main" id="{B5437101-0E77-49BC-82A2-765964C02E65}"/>
              </a:ext>
            </a:extLst>
          </p:cNvPr>
          <p:cNvSpPr/>
          <p:nvPr/>
        </p:nvSpPr>
        <p:spPr>
          <a:xfrm rot="16200000" flipH="1">
            <a:off x="6265213" y="-2070538"/>
            <a:ext cx="45719" cy="6389737"/>
          </a:xfrm>
          <a:custGeom>
            <a:avLst/>
            <a:gdLst/>
            <a:ahLst/>
            <a:cxnLst/>
            <a:rect l="l" t="t" r="r" b="b"/>
            <a:pathLst>
              <a:path w="24231" h="914247">
                <a:moveTo>
                  <a:pt x="5283" y="910420"/>
                </a:moveTo>
                <a:lnTo>
                  <a:pt x="5106" y="914247"/>
                </a:lnTo>
                <a:lnTo>
                  <a:pt x="3582" y="914247"/>
                </a:lnTo>
                <a:close/>
                <a:moveTo>
                  <a:pt x="24231" y="887871"/>
                </a:moveTo>
                <a:lnTo>
                  <a:pt x="24231" y="914247"/>
                </a:lnTo>
                <a:lnTo>
                  <a:pt x="14665" y="914247"/>
                </a:lnTo>
                <a:lnTo>
                  <a:pt x="21671" y="894208"/>
                </a:lnTo>
                <a:close/>
                <a:moveTo>
                  <a:pt x="7503" y="865611"/>
                </a:moveTo>
                <a:lnTo>
                  <a:pt x="7216" y="868576"/>
                </a:lnTo>
                <a:lnTo>
                  <a:pt x="6766" y="878326"/>
                </a:lnTo>
                <a:lnTo>
                  <a:pt x="0" y="886263"/>
                </a:lnTo>
                <a:lnTo>
                  <a:pt x="0" y="876548"/>
                </a:lnTo>
                <a:lnTo>
                  <a:pt x="5182" y="868927"/>
                </a:lnTo>
                <a:close/>
                <a:moveTo>
                  <a:pt x="24231" y="857838"/>
                </a:moveTo>
                <a:lnTo>
                  <a:pt x="24231" y="867787"/>
                </a:lnTo>
                <a:lnTo>
                  <a:pt x="5283" y="910420"/>
                </a:lnTo>
                <a:lnTo>
                  <a:pt x="6766" y="878326"/>
                </a:lnTo>
                <a:close/>
                <a:moveTo>
                  <a:pt x="24231" y="840913"/>
                </a:moveTo>
                <a:lnTo>
                  <a:pt x="24231" y="841714"/>
                </a:lnTo>
                <a:lnTo>
                  <a:pt x="7503" y="865611"/>
                </a:lnTo>
                <a:lnTo>
                  <a:pt x="7514" y="865497"/>
                </a:lnTo>
                <a:close/>
                <a:moveTo>
                  <a:pt x="9928" y="840562"/>
                </a:moveTo>
                <a:lnTo>
                  <a:pt x="7514" y="865497"/>
                </a:lnTo>
                <a:lnTo>
                  <a:pt x="5182" y="868927"/>
                </a:lnTo>
                <a:lnTo>
                  <a:pt x="0" y="876330"/>
                </a:lnTo>
                <a:lnTo>
                  <a:pt x="0" y="855943"/>
                </a:lnTo>
                <a:lnTo>
                  <a:pt x="1909" y="852567"/>
                </a:lnTo>
                <a:close/>
                <a:moveTo>
                  <a:pt x="15593" y="782055"/>
                </a:moveTo>
                <a:lnTo>
                  <a:pt x="14536" y="792975"/>
                </a:lnTo>
                <a:lnTo>
                  <a:pt x="0" y="815757"/>
                </a:lnTo>
                <a:lnTo>
                  <a:pt x="0" y="811766"/>
                </a:lnTo>
                <a:close/>
                <a:moveTo>
                  <a:pt x="24231" y="780256"/>
                </a:moveTo>
                <a:lnTo>
                  <a:pt x="24231" y="819152"/>
                </a:lnTo>
                <a:lnTo>
                  <a:pt x="9928" y="840562"/>
                </a:lnTo>
                <a:lnTo>
                  <a:pt x="14536" y="792975"/>
                </a:lnTo>
                <a:lnTo>
                  <a:pt x="18270" y="787121"/>
                </a:lnTo>
                <a:close/>
                <a:moveTo>
                  <a:pt x="24231" y="761668"/>
                </a:moveTo>
                <a:lnTo>
                  <a:pt x="24231" y="765596"/>
                </a:lnTo>
                <a:lnTo>
                  <a:pt x="15593" y="782055"/>
                </a:lnTo>
                <a:lnTo>
                  <a:pt x="15754" y="780386"/>
                </a:lnTo>
                <a:close/>
                <a:moveTo>
                  <a:pt x="24231" y="712346"/>
                </a:moveTo>
                <a:lnTo>
                  <a:pt x="24231" y="731086"/>
                </a:lnTo>
                <a:lnTo>
                  <a:pt x="18270" y="754399"/>
                </a:lnTo>
                <a:lnTo>
                  <a:pt x="15754" y="780386"/>
                </a:lnTo>
                <a:lnTo>
                  <a:pt x="13254" y="785906"/>
                </a:lnTo>
                <a:lnTo>
                  <a:pt x="0" y="811485"/>
                </a:lnTo>
                <a:lnTo>
                  <a:pt x="0" y="752641"/>
                </a:lnTo>
                <a:lnTo>
                  <a:pt x="18270" y="721676"/>
                </a:lnTo>
                <a:close/>
                <a:moveTo>
                  <a:pt x="4049" y="698809"/>
                </a:moveTo>
                <a:lnTo>
                  <a:pt x="1909" y="705315"/>
                </a:lnTo>
                <a:lnTo>
                  <a:pt x="0" y="710229"/>
                </a:lnTo>
                <a:lnTo>
                  <a:pt x="0" y="701476"/>
                </a:lnTo>
                <a:lnTo>
                  <a:pt x="3903" y="698941"/>
                </a:lnTo>
                <a:close/>
                <a:moveTo>
                  <a:pt x="24231" y="652905"/>
                </a:moveTo>
                <a:lnTo>
                  <a:pt x="24231" y="680503"/>
                </a:lnTo>
                <a:lnTo>
                  <a:pt x="4049" y="698809"/>
                </a:lnTo>
                <a:lnTo>
                  <a:pt x="14843" y="665990"/>
                </a:lnTo>
                <a:close/>
                <a:moveTo>
                  <a:pt x="24231" y="619049"/>
                </a:moveTo>
                <a:lnTo>
                  <a:pt x="24231" y="637446"/>
                </a:lnTo>
                <a:lnTo>
                  <a:pt x="14843" y="665990"/>
                </a:lnTo>
                <a:lnTo>
                  <a:pt x="0" y="686679"/>
                </a:lnTo>
                <a:lnTo>
                  <a:pt x="0" y="646781"/>
                </a:lnTo>
                <a:close/>
                <a:moveTo>
                  <a:pt x="3622" y="602431"/>
                </a:moveTo>
                <a:lnTo>
                  <a:pt x="0" y="609824"/>
                </a:lnTo>
                <a:lnTo>
                  <a:pt x="0" y="603434"/>
                </a:lnTo>
                <a:lnTo>
                  <a:pt x="3088" y="602562"/>
                </a:lnTo>
                <a:close/>
                <a:moveTo>
                  <a:pt x="13271" y="600059"/>
                </a:moveTo>
                <a:lnTo>
                  <a:pt x="0" y="626949"/>
                </a:lnTo>
                <a:lnTo>
                  <a:pt x="0" y="618882"/>
                </a:lnTo>
                <a:lnTo>
                  <a:pt x="9809" y="600910"/>
                </a:lnTo>
                <a:close/>
                <a:moveTo>
                  <a:pt x="24231" y="578966"/>
                </a:moveTo>
                <a:lnTo>
                  <a:pt x="24231" y="597364"/>
                </a:lnTo>
                <a:lnTo>
                  <a:pt x="13271" y="600059"/>
                </a:lnTo>
                <a:lnTo>
                  <a:pt x="14340" y="597894"/>
                </a:lnTo>
                <a:close/>
                <a:moveTo>
                  <a:pt x="15033" y="562383"/>
                </a:moveTo>
                <a:lnTo>
                  <a:pt x="1647" y="598860"/>
                </a:lnTo>
                <a:lnTo>
                  <a:pt x="0" y="603432"/>
                </a:lnTo>
                <a:lnTo>
                  <a:pt x="0" y="582448"/>
                </a:lnTo>
                <a:close/>
                <a:moveTo>
                  <a:pt x="24231" y="560369"/>
                </a:moveTo>
                <a:lnTo>
                  <a:pt x="24231" y="574485"/>
                </a:lnTo>
                <a:lnTo>
                  <a:pt x="9809" y="600910"/>
                </a:lnTo>
                <a:lnTo>
                  <a:pt x="3622" y="602431"/>
                </a:lnTo>
                <a:close/>
                <a:moveTo>
                  <a:pt x="24231" y="537319"/>
                </a:moveTo>
                <a:lnTo>
                  <a:pt x="24231" y="550611"/>
                </a:lnTo>
                <a:lnTo>
                  <a:pt x="18270" y="558063"/>
                </a:lnTo>
                <a:lnTo>
                  <a:pt x="15033" y="562383"/>
                </a:lnTo>
                <a:close/>
                <a:moveTo>
                  <a:pt x="24231" y="507786"/>
                </a:moveTo>
                <a:lnTo>
                  <a:pt x="24231" y="529738"/>
                </a:lnTo>
                <a:lnTo>
                  <a:pt x="0" y="578164"/>
                </a:lnTo>
                <a:lnTo>
                  <a:pt x="0" y="575156"/>
                </a:lnTo>
                <a:lnTo>
                  <a:pt x="12382" y="543377"/>
                </a:lnTo>
                <a:close/>
                <a:moveTo>
                  <a:pt x="24231" y="501381"/>
                </a:moveTo>
                <a:lnTo>
                  <a:pt x="24231" y="501744"/>
                </a:lnTo>
                <a:lnTo>
                  <a:pt x="21546" y="508202"/>
                </a:lnTo>
                <a:lnTo>
                  <a:pt x="0" y="563090"/>
                </a:lnTo>
                <a:lnTo>
                  <a:pt x="0" y="556453"/>
                </a:lnTo>
                <a:close/>
                <a:moveTo>
                  <a:pt x="1909" y="410811"/>
                </a:moveTo>
                <a:lnTo>
                  <a:pt x="0" y="414762"/>
                </a:lnTo>
                <a:lnTo>
                  <a:pt x="0" y="413381"/>
                </a:lnTo>
                <a:close/>
                <a:moveTo>
                  <a:pt x="3418" y="408396"/>
                </a:moveTo>
                <a:lnTo>
                  <a:pt x="2497" y="410155"/>
                </a:lnTo>
                <a:lnTo>
                  <a:pt x="1909" y="410811"/>
                </a:lnTo>
                <a:close/>
                <a:moveTo>
                  <a:pt x="24231" y="398062"/>
                </a:moveTo>
                <a:lnTo>
                  <a:pt x="24231" y="422586"/>
                </a:lnTo>
                <a:lnTo>
                  <a:pt x="0" y="480889"/>
                </a:lnTo>
                <a:lnTo>
                  <a:pt x="0" y="450165"/>
                </a:lnTo>
                <a:lnTo>
                  <a:pt x="4211" y="436105"/>
                </a:lnTo>
                <a:lnTo>
                  <a:pt x="9821" y="425737"/>
                </a:lnTo>
                <a:close/>
                <a:moveTo>
                  <a:pt x="18211" y="392616"/>
                </a:moveTo>
                <a:lnTo>
                  <a:pt x="11054" y="413256"/>
                </a:lnTo>
                <a:lnTo>
                  <a:pt x="4211" y="436105"/>
                </a:lnTo>
                <a:lnTo>
                  <a:pt x="0" y="443888"/>
                </a:lnTo>
                <a:lnTo>
                  <a:pt x="0" y="414921"/>
                </a:lnTo>
                <a:lnTo>
                  <a:pt x="2497" y="410155"/>
                </a:lnTo>
                <a:close/>
                <a:moveTo>
                  <a:pt x="24231" y="375252"/>
                </a:moveTo>
                <a:lnTo>
                  <a:pt x="24231" y="385897"/>
                </a:lnTo>
                <a:lnTo>
                  <a:pt x="18211" y="392616"/>
                </a:lnTo>
                <a:close/>
                <a:moveTo>
                  <a:pt x="946" y="372617"/>
                </a:moveTo>
                <a:lnTo>
                  <a:pt x="0" y="374923"/>
                </a:lnTo>
                <a:lnTo>
                  <a:pt x="0" y="373274"/>
                </a:lnTo>
                <a:close/>
                <a:moveTo>
                  <a:pt x="24231" y="368546"/>
                </a:moveTo>
                <a:lnTo>
                  <a:pt x="24231" y="375095"/>
                </a:lnTo>
                <a:lnTo>
                  <a:pt x="3418" y="408396"/>
                </a:lnTo>
                <a:lnTo>
                  <a:pt x="22381" y="372205"/>
                </a:lnTo>
                <a:close/>
                <a:moveTo>
                  <a:pt x="17496" y="361533"/>
                </a:moveTo>
                <a:lnTo>
                  <a:pt x="0" y="412652"/>
                </a:lnTo>
                <a:lnTo>
                  <a:pt x="0" y="380575"/>
                </a:lnTo>
                <a:lnTo>
                  <a:pt x="1909" y="378088"/>
                </a:lnTo>
                <a:lnTo>
                  <a:pt x="6712" y="368669"/>
                </a:lnTo>
                <a:close/>
                <a:moveTo>
                  <a:pt x="24231" y="341854"/>
                </a:moveTo>
                <a:lnTo>
                  <a:pt x="24231" y="357077"/>
                </a:lnTo>
                <a:lnTo>
                  <a:pt x="17496" y="361533"/>
                </a:lnTo>
                <a:close/>
                <a:moveTo>
                  <a:pt x="24231" y="317948"/>
                </a:moveTo>
                <a:lnTo>
                  <a:pt x="24231" y="334309"/>
                </a:lnTo>
                <a:lnTo>
                  <a:pt x="6712" y="368669"/>
                </a:lnTo>
                <a:lnTo>
                  <a:pt x="4938" y="369842"/>
                </a:lnTo>
                <a:lnTo>
                  <a:pt x="946" y="372617"/>
                </a:lnTo>
                <a:lnTo>
                  <a:pt x="3396" y="366647"/>
                </a:lnTo>
                <a:cubicBezTo>
                  <a:pt x="7901" y="355454"/>
                  <a:pt x="12840" y="342968"/>
                  <a:pt x="18270" y="329004"/>
                </a:cubicBezTo>
                <a:lnTo>
                  <a:pt x="18607" y="327910"/>
                </a:lnTo>
                <a:close/>
                <a:moveTo>
                  <a:pt x="11602" y="312390"/>
                </a:moveTo>
                <a:lnTo>
                  <a:pt x="0" y="336412"/>
                </a:lnTo>
                <a:lnTo>
                  <a:pt x="0" y="325354"/>
                </a:lnTo>
                <a:close/>
                <a:moveTo>
                  <a:pt x="11729" y="312127"/>
                </a:moveTo>
                <a:lnTo>
                  <a:pt x="11652" y="312334"/>
                </a:lnTo>
                <a:lnTo>
                  <a:pt x="11602" y="312390"/>
                </a:lnTo>
                <a:close/>
                <a:moveTo>
                  <a:pt x="17161" y="300881"/>
                </a:moveTo>
                <a:lnTo>
                  <a:pt x="11729" y="312127"/>
                </a:lnTo>
                <a:lnTo>
                  <a:pt x="14902" y="303593"/>
                </a:lnTo>
                <a:close/>
                <a:moveTo>
                  <a:pt x="24231" y="298145"/>
                </a:moveTo>
                <a:lnTo>
                  <a:pt x="24231" y="309647"/>
                </a:lnTo>
                <a:lnTo>
                  <a:pt x="18607" y="327910"/>
                </a:lnTo>
                <a:lnTo>
                  <a:pt x="14205" y="335709"/>
                </a:lnTo>
                <a:cubicBezTo>
                  <a:pt x="9994" y="342497"/>
                  <a:pt x="5528" y="349315"/>
                  <a:pt x="572" y="357320"/>
                </a:cubicBezTo>
                <a:lnTo>
                  <a:pt x="0" y="358312"/>
                </a:lnTo>
                <a:lnTo>
                  <a:pt x="0" y="347379"/>
                </a:lnTo>
                <a:lnTo>
                  <a:pt x="8326" y="321282"/>
                </a:lnTo>
                <a:lnTo>
                  <a:pt x="11652" y="312334"/>
                </a:lnTo>
                <a:lnTo>
                  <a:pt x="22595" y="300108"/>
                </a:lnTo>
                <a:close/>
                <a:moveTo>
                  <a:pt x="24231" y="286243"/>
                </a:moveTo>
                <a:lnTo>
                  <a:pt x="24231" y="292396"/>
                </a:lnTo>
                <a:lnTo>
                  <a:pt x="17161" y="300881"/>
                </a:lnTo>
                <a:close/>
                <a:moveTo>
                  <a:pt x="18603" y="231141"/>
                </a:moveTo>
                <a:lnTo>
                  <a:pt x="16606" y="235168"/>
                </a:lnTo>
                <a:lnTo>
                  <a:pt x="4000" y="260495"/>
                </a:lnTo>
                <a:lnTo>
                  <a:pt x="1909" y="263559"/>
                </a:lnTo>
                <a:lnTo>
                  <a:pt x="0" y="267317"/>
                </a:lnTo>
                <a:lnTo>
                  <a:pt x="0" y="258594"/>
                </a:lnTo>
                <a:close/>
                <a:moveTo>
                  <a:pt x="24231" y="230849"/>
                </a:moveTo>
                <a:lnTo>
                  <a:pt x="24231" y="278494"/>
                </a:lnTo>
                <a:lnTo>
                  <a:pt x="14902" y="303593"/>
                </a:lnTo>
                <a:lnTo>
                  <a:pt x="0" y="321476"/>
                </a:lnTo>
                <a:lnTo>
                  <a:pt x="0" y="268532"/>
                </a:lnTo>
                <a:lnTo>
                  <a:pt x="4000" y="260495"/>
                </a:lnTo>
                <a:close/>
                <a:moveTo>
                  <a:pt x="24231" y="219793"/>
                </a:moveTo>
                <a:lnTo>
                  <a:pt x="24231" y="222836"/>
                </a:lnTo>
                <a:lnTo>
                  <a:pt x="18603" y="231141"/>
                </a:lnTo>
                <a:close/>
                <a:moveTo>
                  <a:pt x="24231" y="133342"/>
                </a:moveTo>
                <a:lnTo>
                  <a:pt x="24231" y="206545"/>
                </a:lnTo>
                <a:lnTo>
                  <a:pt x="13499" y="223505"/>
                </a:lnTo>
                <a:lnTo>
                  <a:pt x="0" y="245723"/>
                </a:lnTo>
                <a:lnTo>
                  <a:pt x="0" y="173915"/>
                </a:lnTo>
                <a:close/>
                <a:moveTo>
                  <a:pt x="24231" y="123476"/>
                </a:moveTo>
                <a:lnTo>
                  <a:pt x="24231" y="130027"/>
                </a:lnTo>
                <a:lnTo>
                  <a:pt x="17186" y="143459"/>
                </a:lnTo>
                <a:lnTo>
                  <a:pt x="0" y="171861"/>
                </a:lnTo>
                <a:lnTo>
                  <a:pt x="0" y="166299"/>
                </a:lnTo>
                <a:lnTo>
                  <a:pt x="18270" y="132668"/>
                </a:lnTo>
                <a:close/>
                <a:moveTo>
                  <a:pt x="10141" y="101902"/>
                </a:moveTo>
                <a:lnTo>
                  <a:pt x="3390" y="124989"/>
                </a:lnTo>
                <a:lnTo>
                  <a:pt x="0" y="135481"/>
                </a:lnTo>
                <a:lnTo>
                  <a:pt x="0" y="120178"/>
                </a:lnTo>
                <a:lnTo>
                  <a:pt x="2059" y="116043"/>
                </a:lnTo>
                <a:close/>
                <a:moveTo>
                  <a:pt x="24231" y="71662"/>
                </a:moveTo>
                <a:lnTo>
                  <a:pt x="24231" y="77243"/>
                </a:lnTo>
                <a:lnTo>
                  <a:pt x="10141" y="101902"/>
                </a:lnTo>
                <a:lnTo>
                  <a:pt x="11579" y="96983"/>
                </a:lnTo>
                <a:lnTo>
                  <a:pt x="18270" y="83584"/>
                </a:lnTo>
                <a:close/>
                <a:moveTo>
                  <a:pt x="8884" y="41579"/>
                </a:moveTo>
                <a:lnTo>
                  <a:pt x="5981" y="51185"/>
                </a:lnTo>
                <a:lnTo>
                  <a:pt x="0" y="58084"/>
                </a:lnTo>
                <a:lnTo>
                  <a:pt x="0" y="57571"/>
                </a:lnTo>
                <a:close/>
                <a:moveTo>
                  <a:pt x="24231" y="30135"/>
                </a:moveTo>
                <a:lnTo>
                  <a:pt x="24231" y="53709"/>
                </a:lnTo>
                <a:lnTo>
                  <a:pt x="11579" y="96983"/>
                </a:lnTo>
                <a:lnTo>
                  <a:pt x="2059" y="116043"/>
                </a:lnTo>
                <a:lnTo>
                  <a:pt x="1909" y="116307"/>
                </a:lnTo>
                <a:lnTo>
                  <a:pt x="0" y="120126"/>
                </a:lnTo>
                <a:lnTo>
                  <a:pt x="0" y="70975"/>
                </a:lnTo>
                <a:lnTo>
                  <a:pt x="5981" y="51185"/>
                </a:lnTo>
                <a:close/>
                <a:moveTo>
                  <a:pt x="20675" y="0"/>
                </a:moveTo>
                <a:lnTo>
                  <a:pt x="24231" y="0"/>
                </a:lnTo>
                <a:lnTo>
                  <a:pt x="24231" y="13954"/>
                </a:lnTo>
                <a:lnTo>
                  <a:pt x="8884" y="41579"/>
                </a:lnTo>
                <a:lnTo>
                  <a:pt x="12161" y="30736"/>
                </a:lnTo>
                <a:close/>
                <a:moveTo>
                  <a:pt x="0" y="0"/>
                </a:moveTo>
                <a:lnTo>
                  <a:pt x="3827" y="0"/>
                </a:lnTo>
                <a:lnTo>
                  <a:pt x="0" y="8201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2" name="TextBox 89">
            <a:extLst>
              <a:ext uri="{FF2B5EF4-FFF2-40B4-BE49-F238E27FC236}">
                <a16:creationId xmlns:a16="http://schemas.microsoft.com/office/drawing/2014/main" id="{6762F82D-6CAC-4964-91E3-BE7624167ADF}"/>
              </a:ext>
            </a:extLst>
          </p:cNvPr>
          <p:cNvSpPr txBox="1"/>
          <p:nvPr/>
        </p:nvSpPr>
        <p:spPr>
          <a:xfrm rot="20077395">
            <a:off x="8464931" y="1321944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鼠标悬停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5" name="TextBox 76">
            <a:extLst>
              <a:ext uri="{FF2B5EF4-FFF2-40B4-BE49-F238E27FC236}">
                <a16:creationId xmlns:a16="http://schemas.microsoft.com/office/drawing/2014/main" id="{F6832297-9387-4F8E-A21B-37CE058D2C77}"/>
              </a:ext>
            </a:extLst>
          </p:cNvPr>
          <p:cNvSpPr txBox="1"/>
          <p:nvPr/>
        </p:nvSpPr>
        <p:spPr>
          <a:xfrm rot="476715">
            <a:off x="2386174" y="2430278"/>
            <a:ext cx="683200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HTML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3" name="Freeform 27">
            <a:extLst>
              <a:ext uri="{FF2B5EF4-FFF2-40B4-BE49-F238E27FC236}">
                <a16:creationId xmlns:a16="http://schemas.microsoft.com/office/drawing/2014/main" id="{60683819-EA86-447A-AF51-289DC53CF17B}"/>
              </a:ext>
            </a:extLst>
          </p:cNvPr>
          <p:cNvSpPr/>
          <p:nvPr/>
        </p:nvSpPr>
        <p:spPr bwMode="auto">
          <a:xfrm rot="11990479">
            <a:off x="3028170" y="1989457"/>
            <a:ext cx="1361528" cy="786531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TextBox 79">
            <a:extLst>
              <a:ext uri="{FF2B5EF4-FFF2-40B4-BE49-F238E27FC236}">
                <a16:creationId xmlns:a16="http://schemas.microsoft.com/office/drawing/2014/main" id="{7ABB24EC-0066-4528-8A2B-F4D4F55251E0}"/>
              </a:ext>
            </a:extLst>
          </p:cNvPr>
          <p:cNvSpPr txBox="1"/>
          <p:nvPr/>
        </p:nvSpPr>
        <p:spPr>
          <a:xfrm rot="2320530">
            <a:off x="3362607" y="1767190"/>
            <a:ext cx="88036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JavaScript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F061CE9F-D6A1-4998-ACEC-3835D6B68638}"/>
              </a:ext>
            </a:extLst>
          </p:cNvPr>
          <p:cNvSpPr/>
          <p:nvPr/>
        </p:nvSpPr>
        <p:spPr bwMode="auto">
          <a:xfrm flipH="1">
            <a:off x="3227247" y="3270968"/>
            <a:ext cx="1623420" cy="646927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7" name="TextBox 79">
            <a:extLst>
              <a:ext uri="{FF2B5EF4-FFF2-40B4-BE49-F238E27FC236}">
                <a16:creationId xmlns:a16="http://schemas.microsoft.com/office/drawing/2014/main" id="{047BA3D2-1B1C-42C8-8DA1-84406E01FD3C}"/>
              </a:ext>
            </a:extLst>
          </p:cNvPr>
          <p:cNvSpPr txBox="1"/>
          <p:nvPr/>
        </p:nvSpPr>
        <p:spPr>
          <a:xfrm rot="20712158">
            <a:off x="3827070" y="3812034"/>
            <a:ext cx="611066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DOM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1" name="TextBox 115">
            <a:extLst>
              <a:ext uri="{FF2B5EF4-FFF2-40B4-BE49-F238E27FC236}">
                <a16:creationId xmlns:a16="http://schemas.microsoft.com/office/drawing/2014/main" id="{4C3E954D-8F03-4153-A8D1-8148896EA7A9}"/>
              </a:ext>
            </a:extLst>
          </p:cNvPr>
          <p:cNvSpPr txBox="1"/>
          <p:nvPr/>
        </p:nvSpPr>
        <p:spPr>
          <a:xfrm rot="563894">
            <a:off x="9017858" y="185818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车站信息</a:t>
            </a:r>
            <a:endParaRPr lang="id-ID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4" name="TextBox 118">
            <a:extLst>
              <a:ext uri="{FF2B5EF4-FFF2-40B4-BE49-F238E27FC236}">
                <a16:creationId xmlns:a16="http://schemas.microsoft.com/office/drawing/2014/main" id="{188DFF2D-7E2F-4ECC-A6D2-FA400233AA3A}"/>
              </a:ext>
            </a:extLst>
          </p:cNvPr>
          <p:cNvSpPr txBox="1"/>
          <p:nvPr/>
        </p:nvSpPr>
        <p:spPr>
          <a:xfrm>
            <a:off x="10591292" y="5784202"/>
            <a:ext cx="84510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transition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6" name="TextBox 118">
            <a:extLst>
              <a:ext uri="{FF2B5EF4-FFF2-40B4-BE49-F238E27FC236}">
                <a16:creationId xmlns:a16="http://schemas.microsoft.com/office/drawing/2014/main" id="{A23C8D22-5B88-43AD-925D-D207E48109A2}"/>
              </a:ext>
            </a:extLst>
          </p:cNvPr>
          <p:cNvSpPr txBox="1"/>
          <p:nvPr/>
        </p:nvSpPr>
        <p:spPr>
          <a:xfrm rot="741173">
            <a:off x="9369811" y="6175190"/>
            <a:ext cx="872355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transform</a:t>
            </a:r>
            <a:endParaRPr lang="id-ID" sz="1400" dirty="0"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6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 nodePh="1" p14:presetBounceEnd="53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1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6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9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3" dur="7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4" dur="7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1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2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5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6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9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60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6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64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67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68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1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72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5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76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9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0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83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4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87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8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91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92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95" dur="7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96" dur="7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99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00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03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04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07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08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1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12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5" dur="7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16" dur="7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9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0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2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4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27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31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32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35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36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3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40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43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44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47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48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51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52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55" dur="7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56" dur="7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59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60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63" dur="7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64" dur="7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67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68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1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71" dur="7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72" dur="7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7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7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79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80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83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84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8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8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1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92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9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3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9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0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03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4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6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0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bldLvl="0" animBg="1"/>
          <p:bldP spid="73" grpId="0" bldLvl="0" animBg="1"/>
          <p:bldP spid="74" grpId="0" bldLvl="0" animBg="1"/>
          <p:bldP spid="75" grpId="0" bldLvl="0" animBg="1"/>
          <p:bldP spid="76" grpId="0"/>
          <p:bldP spid="78" grpId="0"/>
          <p:bldP spid="80" grpId="0"/>
          <p:bldP spid="82" grpId="0" bldLvl="0" animBg="1"/>
          <p:bldP spid="84" grpId="0" bldLvl="0" animBg="1"/>
          <p:bldP spid="85" grpId="0" bldLvl="0" animBg="1"/>
          <p:bldP spid="86" grpId="0" bldLvl="0" animBg="1"/>
          <p:bldP spid="87" grpId="0"/>
          <p:bldP spid="91" grpId="0" bldLvl="0" animBg="1"/>
          <p:bldP spid="93" grpId="0"/>
          <p:bldP spid="95" grpId="0"/>
          <p:bldP spid="96" grpId="0"/>
          <p:bldP spid="97" grpId="0"/>
          <p:bldP spid="98" grpId="0"/>
          <p:bldP spid="99" grpId="0"/>
          <p:bldP spid="100" grpId="0" bldLvl="0" animBg="1"/>
          <p:bldP spid="103" grpId="0"/>
          <p:bldP spid="104" grpId="0" bldLvl="0" animBg="1"/>
          <p:bldP spid="105" grpId="0" bldLvl="0" animBg="1"/>
          <p:bldP spid="107" grpId="0" bldLvl="0" animBg="1"/>
          <p:bldP spid="108" grpId="0"/>
          <p:bldP spid="109" grpId="0"/>
          <p:bldP spid="110" grpId="0" bldLvl="0" animBg="1"/>
          <p:bldP spid="112" grpId="0"/>
          <p:bldP spid="114" grpId="0" bldLvl="0" animBg="1"/>
          <p:bldP spid="116" grpId="0"/>
          <p:bldP spid="117" grpId="0" bldLvl="0" animBg="1"/>
          <p:bldP spid="119" grpId="0"/>
          <p:bldP spid="120" grpId="0" bldLvl="0" animBg="1"/>
          <p:bldP spid="122" grpId="0" bldLvl="0" animBg="1"/>
          <p:bldP spid="123" grpId="0"/>
          <p:bldP spid="124" grpId="0"/>
          <p:bldP spid="125" grpId="0"/>
          <p:bldP spid="126" grpId="0" bldLvl="0" animBg="1"/>
          <p:bldP spid="127" grpId="0" bldLvl="0" animBg="1"/>
          <p:bldP spid="128" grpId="0" bldLvl="0" animBg="1"/>
          <p:bldP spid="129" grpId="0" bldLvl="0" animBg="1"/>
          <p:bldP spid="130" grpId="0" bldLvl="0" animBg="1"/>
          <p:bldP spid="62" grpId="0"/>
          <p:bldP spid="65" grpId="0"/>
          <p:bldP spid="53" grpId="0" bldLvl="0" animBg="1"/>
          <p:bldP spid="54" grpId="0"/>
          <p:bldP spid="55" grpId="0" bldLvl="0" animBg="1"/>
          <p:bldP spid="57" grpId="0"/>
          <p:bldP spid="61" grpId="0"/>
          <p:bldP spid="64" grpId="0"/>
          <p:bldP spid="6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7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7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7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7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7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7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7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7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bldLvl="0" animBg="1"/>
          <p:bldP spid="73" grpId="0" bldLvl="0" animBg="1"/>
          <p:bldP spid="74" grpId="0" bldLvl="0" animBg="1"/>
          <p:bldP spid="75" grpId="0" bldLvl="0" animBg="1"/>
          <p:bldP spid="76" grpId="0"/>
          <p:bldP spid="78" grpId="0"/>
          <p:bldP spid="80" grpId="0"/>
          <p:bldP spid="82" grpId="0" bldLvl="0" animBg="1"/>
          <p:bldP spid="84" grpId="0" bldLvl="0" animBg="1"/>
          <p:bldP spid="85" grpId="0" bldLvl="0" animBg="1"/>
          <p:bldP spid="86" grpId="0" bldLvl="0" animBg="1"/>
          <p:bldP spid="87" grpId="0"/>
          <p:bldP spid="91" grpId="0" bldLvl="0" animBg="1"/>
          <p:bldP spid="93" grpId="0"/>
          <p:bldP spid="95" grpId="0"/>
          <p:bldP spid="96" grpId="0"/>
          <p:bldP spid="97" grpId="0"/>
          <p:bldP spid="98" grpId="0"/>
          <p:bldP spid="99" grpId="0"/>
          <p:bldP spid="100" grpId="0" bldLvl="0" animBg="1"/>
          <p:bldP spid="103" grpId="0"/>
          <p:bldP spid="104" grpId="0" bldLvl="0" animBg="1"/>
          <p:bldP spid="105" grpId="0" bldLvl="0" animBg="1"/>
          <p:bldP spid="107" grpId="0" bldLvl="0" animBg="1"/>
          <p:bldP spid="108" grpId="0"/>
          <p:bldP spid="109" grpId="0"/>
          <p:bldP spid="110" grpId="0" bldLvl="0" animBg="1"/>
          <p:bldP spid="112" grpId="0"/>
          <p:bldP spid="114" grpId="0" bldLvl="0" animBg="1"/>
          <p:bldP spid="116" grpId="0"/>
          <p:bldP spid="117" grpId="0" bldLvl="0" animBg="1"/>
          <p:bldP spid="119" grpId="0"/>
          <p:bldP spid="120" grpId="0" bldLvl="0" animBg="1"/>
          <p:bldP spid="122" grpId="0" bldLvl="0" animBg="1"/>
          <p:bldP spid="123" grpId="0"/>
          <p:bldP spid="124" grpId="0"/>
          <p:bldP spid="125" grpId="0"/>
          <p:bldP spid="126" grpId="0" bldLvl="0" animBg="1"/>
          <p:bldP spid="127" grpId="0" bldLvl="0" animBg="1"/>
          <p:bldP spid="128" grpId="0" bldLvl="0" animBg="1"/>
          <p:bldP spid="129" grpId="0" bldLvl="0" animBg="1"/>
          <p:bldP spid="130" grpId="0" bldLvl="0" animBg="1"/>
          <p:bldP spid="62" grpId="0"/>
          <p:bldP spid="65" grpId="0"/>
          <p:bldP spid="53" grpId="0" bldLvl="0" animBg="1"/>
          <p:bldP spid="54" grpId="0"/>
          <p:bldP spid="55" grpId="0" bldLvl="0" animBg="1"/>
          <p:bldP spid="57" grpId="0"/>
          <p:bldP spid="61" grpId="0"/>
          <p:bldP spid="64" grpId="0"/>
          <p:bldP spid="6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b9f2a8f58ff113a68ec75fc637ba698bff6b25"/>
</p:tagLst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73</Words>
  <Application>Microsoft Office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华文仿宋</vt:lpstr>
      <vt:lpstr>Arial</vt:lpstr>
      <vt:lpstr>Calibri</vt:lpstr>
      <vt:lpstr>Office 主题​​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唐 麒</cp:lastModifiedBy>
  <cp:revision>59</cp:revision>
  <dcterms:created xsi:type="dcterms:W3CDTF">2016-04-21T02:31:19Z</dcterms:created>
  <dcterms:modified xsi:type="dcterms:W3CDTF">2020-01-02T09:33:03Z</dcterms:modified>
  <cp:category>tukuppt</cp:category>
</cp:coreProperties>
</file>