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EDF"/>
    <a:srgbClr val="9999CC"/>
    <a:srgbClr val="55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7906" y="-70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页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中国地图"/>
          <p:cNvGrpSpPr/>
          <p:nvPr/>
        </p:nvGrpSpPr>
        <p:grpSpPr>
          <a:xfrm>
            <a:off x="570812" y="1612598"/>
            <a:ext cx="4256000" cy="3632804"/>
            <a:chOff x="2444000" y="1612598"/>
            <a:chExt cx="4256000" cy="3632804"/>
          </a:xfrm>
          <a:noFill/>
        </p:grpSpPr>
        <p:sp>
          <p:nvSpPr>
            <p:cNvPr id="102" name="任意多边形: 形状 101"/>
            <p:cNvSpPr/>
            <p:nvPr/>
          </p:nvSpPr>
          <p:spPr>
            <a:xfrm>
              <a:off x="5315985" y="3885157"/>
              <a:ext cx="399658" cy="535215"/>
            </a:xfrm>
            <a:custGeom>
              <a:avLst/>
              <a:gdLst/>
              <a:ahLst/>
              <a:cxnLst/>
              <a:rect l="0" t="0" r="0" b="0"/>
              <a:pathLst>
                <a:path w="399658" h="535215">
                  <a:moveTo>
                    <a:pt x="249910" y="3479"/>
                  </a:moveTo>
                  <a:lnTo>
                    <a:pt x="250406" y="5963"/>
                  </a:lnTo>
                  <a:lnTo>
                    <a:pt x="252885" y="7454"/>
                  </a:lnTo>
                  <a:lnTo>
                    <a:pt x="253877" y="7454"/>
                  </a:lnTo>
                  <a:lnTo>
                    <a:pt x="255365" y="8448"/>
                  </a:lnTo>
                  <a:lnTo>
                    <a:pt x="258340" y="8448"/>
                  </a:lnTo>
                  <a:lnTo>
                    <a:pt x="258835" y="8945"/>
                  </a:lnTo>
                  <a:lnTo>
                    <a:pt x="259827" y="9939"/>
                  </a:lnTo>
                  <a:lnTo>
                    <a:pt x="260324" y="11927"/>
                  </a:lnTo>
                  <a:lnTo>
                    <a:pt x="259827" y="14411"/>
                  </a:lnTo>
                  <a:lnTo>
                    <a:pt x="258835" y="16399"/>
                  </a:lnTo>
                  <a:lnTo>
                    <a:pt x="258340" y="17890"/>
                  </a:lnTo>
                  <a:lnTo>
                    <a:pt x="256852" y="19381"/>
                  </a:lnTo>
                  <a:lnTo>
                    <a:pt x="255365" y="21866"/>
                  </a:lnTo>
                  <a:lnTo>
                    <a:pt x="252885" y="23357"/>
                  </a:lnTo>
                  <a:lnTo>
                    <a:pt x="251397" y="24351"/>
                  </a:lnTo>
                  <a:lnTo>
                    <a:pt x="248918" y="25841"/>
                  </a:lnTo>
                  <a:lnTo>
                    <a:pt x="246935" y="26338"/>
                  </a:lnTo>
                  <a:lnTo>
                    <a:pt x="245944" y="27332"/>
                  </a:lnTo>
                  <a:lnTo>
                    <a:pt x="245447" y="27829"/>
                  </a:lnTo>
                  <a:lnTo>
                    <a:pt x="245447" y="28823"/>
                  </a:lnTo>
                  <a:lnTo>
                    <a:pt x="243960" y="30314"/>
                  </a:lnTo>
                  <a:lnTo>
                    <a:pt x="242968" y="32302"/>
                  </a:lnTo>
                  <a:lnTo>
                    <a:pt x="242473" y="35780"/>
                  </a:lnTo>
                  <a:lnTo>
                    <a:pt x="241481" y="37768"/>
                  </a:lnTo>
                  <a:lnTo>
                    <a:pt x="240985" y="40253"/>
                  </a:lnTo>
                  <a:lnTo>
                    <a:pt x="240985" y="41744"/>
                  </a:lnTo>
                  <a:lnTo>
                    <a:pt x="241481" y="42241"/>
                  </a:lnTo>
                  <a:lnTo>
                    <a:pt x="242968" y="43235"/>
                  </a:lnTo>
                  <a:lnTo>
                    <a:pt x="244456" y="44725"/>
                  </a:lnTo>
                  <a:lnTo>
                    <a:pt x="245447" y="45223"/>
                  </a:lnTo>
                  <a:lnTo>
                    <a:pt x="246935" y="45223"/>
                  </a:lnTo>
                  <a:lnTo>
                    <a:pt x="248423" y="46216"/>
                  </a:lnTo>
                  <a:lnTo>
                    <a:pt x="249910" y="46216"/>
                  </a:lnTo>
                  <a:lnTo>
                    <a:pt x="252885" y="46713"/>
                  </a:lnTo>
                  <a:lnTo>
                    <a:pt x="255365" y="46216"/>
                  </a:lnTo>
                  <a:lnTo>
                    <a:pt x="256852" y="46216"/>
                  </a:lnTo>
                  <a:lnTo>
                    <a:pt x="258835" y="45223"/>
                  </a:lnTo>
                  <a:lnTo>
                    <a:pt x="260324" y="43732"/>
                  </a:lnTo>
                  <a:lnTo>
                    <a:pt x="261811" y="42241"/>
                  </a:lnTo>
                  <a:lnTo>
                    <a:pt x="264290" y="40253"/>
                  </a:lnTo>
                  <a:lnTo>
                    <a:pt x="266769" y="37768"/>
                  </a:lnTo>
                  <a:lnTo>
                    <a:pt x="268257" y="36277"/>
                  </a:lnTo>
                  <a:lnTo>
                    <a:pt x="269745" y="35780"/>
                  </a:lnTo>
                  <a:lnTo>
                    <a:pt x="271232" y="34786"/>
                  </a:lnTo>
                  <a:lnTo>
                    <a:pt x="271728" y="33793"/>
                  </a:lnTo>
                  <a:lnTo>
                    <a:pt x="274207" y="33793"/>
                  </a:lnTo>
                  <a:lnTo>
                    <a:pt x="275695" y="33296"/>
                  </a:lnTo>
                  <a:lnTo>
                    <a:pt x="276190" y="32302"/>
                  </a:lnTo>
                  <a:lnTo>
                    <a:pt x="277182" y="31805"/>
                  </a:lnTo>
                  <a:lnTo>
                    <a:pt x="277182" y="30811"/>
                  </a:lnTo>
                  <a:lnTo>
                    <a:pt x="277678" y="30314"/>
                  </a:lnTo>
                  <a:lnTo>
                    <a:pt x="277678" y="24351"/>
                  </a:lnTo>
                  <a:lnTo>
                    <a:pt x="277182" y="23357"/>
                  </a:lnTo>
                  <a:lnTo>
                    <a:pt x="276190" y="22860"/>
                  </a:lnTo>
                  <a:lnTo>
                    <a:pt x="275695" y="22860"/>
                  </a:lnTo>
                  <a:lnTo>
                    <a:pt x="275695" y="21866"/>
                  </a:lnTo>
                  <a:lnTo>
                    <a:pt x="274703" y="20872"/>
                  </a:lnTo>
                  <a:lnTo>
                    <a:pt x="274703" y="18884"/>
                  </a:lnTo>
                  <a:lnTo>
                    <a:pt x="275695" y="17890"/>
                  </a:lnTo>
                  <a:lnTo>
                    <a:pt x="278669" y="14411"/>
                  </a:lnTo>
                  <a:lnTo>
                    <a:pt x="281645" y="11430"/>
                  </a:lnTo>
                  <a:lnTo>
                    <a:pt x="282636" y="11430"/>
                  </a:lnTo>
                  <a:lnTo>
                    <a:pt x="283133" y="10436"/>
                  </a:lnTo>
                  <a:lnTo>
                    <a:pt x="284620" y="10436"/>
                  </a:lnTo>
                  <a:lnTo>
                    <a:pt x="285612" y="11430"/>
                  </a:lnTo>
                  <a:lnTo>
                    <a:pt x="287099" y="11430"/>
                  </a:lnTo>
                  <a:lnTo>
                    <a:pt x="287595" y="11927"/>
                  </a:lnTo>
                  <a:lnTo>
                    <a:pt x="287595" y="12921"/>
                  </a:lnTo>
                  <a:lnTo>
                    <a:pt x="289083" y="14909"/>
                  </a:lnTo>
                  <a:lnTo>
                    <a:pt x="290075" y="16399"/>
                  </a:lnTo>
                  <a:lnTo>
                    <a:pt x="290570" y="17393"/>
                  </a:lnTo>
                  <a:lnTo>
                    <a:pt x="290570" y="17890"/>
                  </a:lnTo>
                  <a:lnTo>
                    <a:pt x="292057" y="17890"/>
                  </a:lnTo>
                  <a:lnTo>
                    <a:pt x="293050" y="18884"/>
                  </a:lnTo>
                  <a:lnTo>
                    <a:pt x="299991" y="18884"/>
                  </a:lnTo>
                  <a:lnTo>
                    <a:pt x="300487" y="19381"/>
                  </a:lnTo>
                  <a:lnTo>
                    <a:pt x="301479" y="20375"/>
                  </a:lnTo>
                  <a:lnTo>
                    <a:pt x="302966" y="21866"/>
                  </a:lnTo>
                  <a:lnTo>
                    <a:pt x="304950" y="24848"/>
                  </a:lnTo>
                  <a:lnTo>
                    <a:pt x="307429" y="28823"/>
                  </a:lnTo>
                  <a:lnTo>
                    <a:pt x="310405" y="32302"/>
                  </a:lnTo>
                  <a:lnTo>
                    <a:pt x="311892" y="36277"/>
                  </a:lnTo>
                  <a:lnTo>
                    <a:pt x="313379" y="38762"/>
                  </a:lnTo>
                  <a:lnTo>
                    <a:pt x="314867" y="40253"/>
                  </a:lnTo>
                  <a:lnTo>
                    <a:pt x="315859" y="40750"/>
                  </a:lnTo>
                  <a:lnTo>
                    <a:pt x="318834" y="40750"/>
                  </a:lnTo>
                  <a:lnTo>
                    <a:pt x="320817" y="39259"/>
                  </a:lnTo>
                  <a:lnTo>
                    <a:pt x="324288" y="39259"/>
                  </a:lnTo>
                  <a:lnTo>
                    <a:pt x="324784" y="40253"/>
                  </a:lnTo>
                  <a:lnTo>
                    <a:pt x="324784" y="40750"/>
                  </a:lnTo>
                  <a:lnTo>
                    <a:pt x="325776" y="41744"/>
                  </a:lnTo>
                  <a:lnTo>
                    <a:pt x="326272" y="42241"/>
                  </a:lnTo>
                  <a:lnTo>
                    <a:pt x="327264" y="43235"/>
                  </a:lnTo>
                  <a:lnTo>
                    <a:pt x="329246" y="43235"/>
                  </a:lnTo>
                  <a:lnTo>
                    <a:pt x="330735" y="42241"/>
                  </a:lnTo>
                  <a:lnTo>
                    <a:pt x="333214" y="41744"/>
                  </a:lnTo>
                  <a:lnTo>
                    <a:pt x="337180" y="41744"/>
                  </a:lnTo>
                  <a:lnTo>
                    <a:pt x="339164" y="42241"/>
                  </a:lnTo>
                  <a:lnTo>
                    <a:pt x="343131" y="42241"/>
                  </a:lnTo>
                  <a:lnTo>
                    <a:pt x="345114" y="41744"/>
                  </a:lnTo>
                  <a:lnTo>
                    <a:pt x="346602" y="40750"/>
                  </a:lnTo>
                  <a:lnTo>
                    <a:pt x="349081" y="40253"/>
                  </a:lnTo>
                  <a:lnTo>
                    <a:pt x="351560" y="39259"/>
                  </a:lnTo>
                  <a:lnTo>
                    <a:pt x="356023" y="39259"/>
                  </a:lnTo>
                  <a:lnTo>
                    <a:pt x="357510" y="40253"/>
                  </a:lnTo>
                  <a:lnTo>
                    <a:pt x="360485" y="41744"/>
                  </a:lnTo>
                  <a:lnTo>
                    <a:pt x="362965" y="42241"/>
                  </a:lnTo>
                  <a:lnTo>
                    <a:pt x="364453" y="43235"/>
                  </a:lnTo>
                  <a:lnTo>
                    <a:pt x="364453" y="43732"/>
                  </a:lnTo>
                  <a:lnTo>
                    <a:pt x="364948" y="44725"/>
                  </a:lnTo>
                  <a:lnTo>
                    <a:pt x="364948" y="48204"/>
                  </a:lnTo>
                  <a:lnTo>
                    <a:pt x="365940" y="50192"/>
                  </a:lnTo>
                  <a:lnTo>
                    <a:pt x="365940" y="50689"/>
                  </a:lnTo>
                  <a:lnTo>
                    <a:pt x="366436" y="51683"/>
                  </a:lnTo>
                  <a:lnTo>
                    <a:pt x="367427" y="52180"/>
                  </a:lnTo>
                  <a:lnTo>
                    <a:pt x="367924" y="52180"/>
                  </a:lnTo>
                  <a:lnTo>
                    <a:pt x="370403" y="53174"/>
                  </a:lnTo>
                  <a:lnTo>
                    <a:pt x="370898" y="53174"/>
                  </a:lnTo>
                  <a:lnTo>
                    <a:pt x="370898" y="56155"/>
                  </a:lnTo>
                  <a:lnTo>
                    <a:pt x="370403" y="58143"/>
                  </a:lnTo>
                  <a:lnTo>
                    <a:pt x="369411" y="60628"/>
                  </a:lnTo>
                  <a:lnTo>
                    <a:pt x="369411" y="62119"/>
                  </a:lnTo>
                  <a:lnTo>
                    <a:pt x="368915" y="63113"/>
                  </a:lnTo>
                  <a:lnTo>
                    <a:pt x="367924" y="63610"/>
                  </a:lnTo>
                  <a:lnTo>
                    <a:pt x="367427" y="64603"/>
                  </a:lnTo>
                  <a:lnTo>
                    <a:pt x="364948" y="65100"/>
                  </a:lnTo>
                  <a:lnTo>
                    <a:pt x="362965" y="65100"/>
                  </a:lnTo>
                  <a:lnTo>
                    <a:pt x="361973" y="66094"/>
                  </a:lnTo>
                  <a:lnTo>
                    <a:pt x="360485" y="66094"/>
                  </a:lnTo>
                  <a:lnTo>
                    <a:pt x="359494" y="66591"/>
                  </a:lnTo>
                  <a:lnTo>
                    <a:pt x="359494" y="71064"/>
                  </a:lnTo>
                  <a:lnTo>
                    <a:pt x="358998" y="72058"/>
                  </a:lnTo>
                  <a:lnTo>
                    <a:pt x="358006" y="72555"/>
                  </a:lnTo>
                  <a:lnTo>
                    <a:pt x="357510" y="73548"/>
                  </a:lnTo>
                  <a:lnTo>
                    <a:pt x="357510" y="75039"/>
                  </a:lnTo>
                  <a:lnTo>
                    <a:pt x="356519" y="76530"/>
                  </a:lnTo>
                  <a:lnTo>
                    <a:pt x="356519" y="78022"/>
                  </a:lnTo>
                  <a:lnTo>
                    <a:pt x="357510" y="80506"/>
                  </a:lnTo>
                  <a:lnTo>
                    <a:pt x="358006" y="81996"/>
                  </a:lnTo>
                  <a:lnTo>
                    <a:pt x="358998" y="83985"/>
                  </a:lnTo>
                  <a:lnTo>
                    <a:pt x="359494" y="86469"/>
                  </a:lnTo>
                  <a:lnTo>
                    <a:pt x="360982" y="87960"/>
                  </a:lnTo>
                  <a:lnTo>
                    <a:pt x="362965" y="90445"/>
                  </a:lnTo>
                  <a:lnTo>
                    <a:pt x="364453" y="90942"/>
                  </a:lnTo>
                  <a:lnTo>
                    <a:pt x="364948" y="91936"/>
                  </a:lnTo>
                  <a:lnTo>
                    <a:pt x="366436" y="92433"/>
                  </a:lnTo>
                  <a:lnTo>
                    <a:pt x="367924" y="93427"/>
                  </a:lnTo>
                  <a:lnTo>
                    <a:pt x="371890" y="93427"/>
                  </a:lnTo>
                  <a:lnTo>
                    <a:pt x="373377" y="93924"/>
                  </a:lnTo>
                  <a:lnTo>
                    <a:pt x="373377" y="94917"/>
                  </a:lnTo>
                  <a:lnTo>
                    <a:pt x="373874" y="94917"/>
                  </a:lnTo>
                  <a:lnTo>
                    <a:pt x="373874" y="99391"/>
                  </a:lnTo>
                  <a:lnTo>
                    <a:pt x="375857" y="99391"/>
                  </a:lnTo>
                  <a:lnTo>
                    <a:pt x="376353" y="98396"/>
                  </a:lnTo>
                  <a:lnTo>
                    <a:pt x="378832" y="98396"/>
                  </a:lnTo>
                  <a:lnTo>
                    <a:pt x="378832" y="99391"/>
                  </a:lnTo>
                  <a:lnTo>
                    <a:pt x="379328" y="99887"/>
                  </a:lnTo>
                  <a:lnTo>
                    <a:pt x="380320" y="101378"/>
                  </a:lnTo>
                  <a:lnTo>
                    <a:pt x="381807" y="102868"/>
                  </a:lnTo>
                  <a:lnTo>
                    <a:pt x="383295" y="104856"/>
                  </a:lnTo>
                  <a:lnTo>
                    <a:pt x="385278" y="106348"/>
                  </a:lnTo>
                  <a:lnTo>
                    <a:pt x="386270" y="106845"/>
                  </a:lnTo>
                  <a:lnTo>
                    <a:pt x="386766" y="108335"/>
                  </a:lnTo>
                  <a:lnTo>
                    <a:pt x="388254" y="109329"/>
                  </a:lnTo>
                  <a:lnTo>
                    <a:pt x="389245" y="110820"/>
                  </a:lnTo>
                  <a:lnTo>
                    <a:pt x="390237" y="113802"/>
                  </a:lnTo>
                  <a:lnTo>
                    <a:pt x="391725" y="116783"/>
                  </a:lnTo>
                  <a:lnTo>
                    <a:pt x="391725" y="118274"/>
                  </a:lnTo>
                  <a:lnTo>
                    <a:pt x="392220" y="119268"/>
                  </a:lnTo>
                  <a:lnTo>
                    <a:pt x="393212" y="120759"/>
                  </a:lnTo>
                  <a:lnTo>
                    <a:pt x="394699" y="122250"/>
                  </a:lnTo>
                  <a:lnTo>
                    <a:pt x="396683" y="124237"/>
                  </a:lnTo>
                  <a:lnTo>
                    <a:pt x="396683" y="125231"/>
                  </a:lnTo>
                  <a:lnTo>
                    <a:pt x="397675" y="126722"/>
                  </a:lnTo>
                  <a:lnTo>
                    <a:pt x="398170" y="127219"/>
                  </a:lnTo>
                  <a:lnTo>
                    <a:pt x="398170" y="128710"/>
                  </a:lnTo>
                  <a:lnTo>
                    <a:pt x="397675" y="131195"/>
                  </a:lnTo>
                  <a:lnTo>
                    <a:pt x="396683" y="133680"/>
                  </a:lnTo>
                  <a:lnTo>
                    <a:pt x="396683" y="139643"/>
                  </a:lnTo>
                  <a:lnTo>
                    <a:pt x="398170" y="141631"/>
                  </a:lnTo>
                  <a:lnTo>
                    <a:pt x="398170" y="145110"/>
                  </a:lnTo>
                  <a:lnTo>
                    <a:pt x="399162" y="146600"/>
                  </a:lnTo>
                  <a:lnTo>
                    <a:pt x="399162" y="148588"/>
                  </a:lnTo>
                  <a:lnTo>
                    <a:pt x="399658" y="150079"/>
                  </a:lnTo>
                  <a:lnTo>
                    <a:pt x="399658" y="154551"/>
                  </a:lnTo>
                  <a:lnTo>
                    <a:pt x="399162" y="155545"/>
                  </a:lnTo>
                  <a:lnTo>
                    <a:pt x="398170" y="156042"/>
                  </a:lnTo>
                  <a:lnTo>
                    <a:pt x="397675" y="157036"/>
                  </a:lnTo>
                  <a:lnTo>
                    <a:pt x="395195" y="158527"/>
                  </a:lnTo>
                  <a:lnTo>
                    <a:pt x="393708" y="159521"/>
                  </a:lnTo>
                  <a:lnTo>
                    <a:pt x="393212" y="160018"/>
                  </a:lnTo>
                  <a:lnTo>
                    <a:pt x="391725" y="161011"/>
                  </a:lnTo>
                  <a:lnTo>
                    <a:pt x="391725" y="161509"/>
                  </a:lnTo>
                  <a:lnTo>
                    <a:pt x="390733" y="162502"/>
                  </a:lnTo>
                  <a:lnTo>
                    <a:pt x="390733" y="165484"/>
                  </a:lnTo>
                  <a:lnTo>
                    <a:pt x="391725" y="165982"/>
                  </a:lnTo>
                  <a:lnTo>
                    <a:pt x="392220" y="167472"/>
                  </a:lnTo>
                  <a:lnTo>
                    <a:pt x="393212" y="168963"/>
                  </a:lnTo>
                  <a:lnTo>
                    <a:pt x="393212" y="170454"/>
                  </a:lnTo>
                  <a:lnTo>
                    <a:pt x="393708" y="172442"/>
                  </a:lnTo>
                  <a:lnTo>
                    <a:pt x="393708" y="174430"/>
                  </a:lnTo>
                  <a:lnTo>
                    <a:pt x="393212" y="175920"/>
                  </a:lnTo>
                  <a:lnTo>
                    <a:pt x="392220" y="176914"/>
                  </a:lnTo>
                  <a:lnTo>
                    <a:pt x="391725" y="177411"/>
                  </a:lnTo>
                  <a:lnTo>
                    <a:pt x="390237" y="177411"/>
                  </a:lnTo>
                  <a:lnTo>
                    <a:pt x="388254" y="178405"/>
                  </a:lnTo>
                  <a:lnTo>
                    <a:pt x="386766" y="178902"/>
                  </a:lnTo>
                  <a:lnTo>
                    <a:pt x="383295" y="179896"/>
                  </a:lnTo>
                  <a:lnTo>
                    <a:pt x="380320" y="180393"/>
                  </a:lnTo>
                  <a:lnTo>
                    <a:pt x="378832" y="181387"/>
                  </a:lnTo>
                  <a:lnTo>
                    <a:pt x="377345" y="181884"/>
                  </a:lnTo>
                  <a:lnTo>
                    <a:pt x="376353" y="182878"/>
                  </a:lnTo>
                  <a:lnTo>
                    <a:pt x="374865" y="183375"/>
                  </a:lnTo>
                  <a:lnTo>
                    <a:pt x="373874" y="184368"/>
                  </a:lnTo>
                  <a:lnTo>
                    <a:pt x="373377" y="184865"/>
                  </a:lnTo>
                  <a:lnTo>
                    <a:pt x="372386" y="186853"/>
                  </a:lnTo>
                  <a:lnTo>
                    <a:pt x="372386" y="188344"/>
                  </a:lnTo>
                  <a:lnTo>
                    <a:pt x="371890" y="188841"/>
                  </a:lnTo>
                  <a:lnTo>
                    <a:pt x="371890" y="189835"/>
                  </a:lnTo>
                  <a:lnTo>
                    <a:pt x="369411" y="189835"/>
                  </a:lnTo>
                  <a:lnTo>
                    <a:pt x="367427" y="188841"/>
                  </a:lnTo>
                  <a:lnTo>
                    <a:pt x="363461" y="188841"/>
                  </a:lnTo>
                  <a:lnTo>
                    <a:pt x="361973" y="189835"/>
                  </a:lnTo>
                  <a:lnTo>
                    <a:pt x="359494" y="189835"/>
                  </a:lnTo>
                  <a:lnTo>
                    <a:pt x="358006" y="191326"/>
                  </a:lnTo>
                  <a:lnTo>
                    <a:pt x="356519" y="191823"/>
                  </a:lnTo>
                  <a:lnTo>
                    <a:pt x="355031" y="192817"/>
                  </a:lnTo>
                  <a:lnTo>
                    <a:pt x="353544" y="194308"/>
                  </a:lnTo>
                  <a:lnTo>
                    <a:pt x="352056" y="194805"/>
                  </a:lnTo>
                  <a:lnTo>
                    <a:pt x="350568" y="196295"/>
                  </a:lnTo>
                  <a:lnTo>
                    <a:pt x="350073" y="197786"/>
                  </a:lnTo>
                  <a:lnTo>
                    <a:pt x="349081" y="198780"/>
                  </a:lnTo>
                  <a:lnTo>
                    <a:pt x="348089" y="200271"/>
                  </a:lnTo>
                  <a:lnTo>
                    <a:pt x="348089" y="202756"/>
                  </a:lnTo>
                  <a:lnTo>
                    <a:pt x="347594" y="203253"/>
                  </a:lnTo>
                  <a:lnTo>
                    <a:pt x="346602" y="204247"/>
                  </a:lnTo>
                  <a:lnTo>
                    <a:pt x="346106" y="204743"/>
                  </a:lnTo>
                  <a:lnTo>
                    <a:pt x="345114" y="205737"/>
                  </a:lnTo>
                  <a:lnTo>
                    <a:pt x="344618" y="206234"/>
                  </a:lnTo>
                  <a:lnTo>
                    <a:pt x="340651" y="206234"/>
                  </a:lnTo>
                  <a:lnTo>
                    <a:pt x="339164" y="205737"/>
                  </a:lnTo>
                  <a:lnTo>
                    <a:pt x="337676" y="204743"/>
                  </a:lnTo>
                  <a:lnTo>
                    <a:pt x="336189" y="204247"/>
                  </a:lnTo>
                  <a:lnTo>
                    <a:pt x="335693" y="202756"/>
                  </a:lnTo>
                  <a:lnTo>
                    <a:pt x="333214" y="199774"/>
                  </a:lnTo>
                  <a:lnTo>
                    <a:pt x="331726" y="197289"/>
                  </a:lnTo>
                  <a:lnTo>
                    <a:pt x="330735" y="196295"/>
                  </a:lnTo>
                  <a:lnTo>
                    <a:pt x="330238" y="194805"/>
                  </a:lnTo>
                  <a:lnTo>
                    <a:pt x="329246" y="194805"/>
                  </a:lnTo>
                  <a:lnTo>
                    <a:pt x="327759" y="194308"/>
                  </a:lnTo>
                  <a:lnTo>
                    <a:pt x="324288" y="194308"/>
                  </a:lnTo>
                  <a:lnTo>
                    <a:pt x="321809" y="195799"/>
                  </a:lnTo>
                  <a:lnTo>
                    <a:pt x="319329" y="197786"/>
                  </a:lnTo>
                  <a:lnTo>
                    <a:pt x="317346" y="199774"/>
                  </a:lnTo>
                  <a:lnTo>
                    <a:pt x="315859" y="201762"/>
                  </a:lnTo>
                  <a:lnTo>
                    <a:pt x="314371" y="202756"/>
                  </a:lnTo>
                  <a:lnTo>
                    <a:pt x="312884" y="203253"/>
                  </a:lnTo>
                  <a:lnTo>
                    <a:pt x="310405" y="203253"/>
                  </a:lnTo>
                  <a:lnTo>
                    <a:pt x="308917" y="204247"/>
                  </a:lnTo>
                  <a:lnTo>
                    <a:pt x="308421" y="204247"/>
                  </a:lnTo>
                  <a:lnTo>
                    <a:pt x="307429" y="204743"/>
                  </a:lnTo>
                  <a:lnTo>
                    <a:pt x="307429" y="205737"/>
                  </a:lnTo>
                  <a:lnTo>
                    <a:pt x="306437" y="207228"/>
                  </a:lnTo>
                  <a:lnTo>
                    <a:pt x="306437" y="212197"/>
                  </a:lnTo>
                  <a:lnTo>
                    <a:pt x="305942" y="214185"/>
                  </a:lnTo>
                  <a:lnTo>
                    <a:pt x="304950" y="215677"/>
                  </a:lnTo>
                  <a:lnTo>
                    <a:pt x="303463" y="217168"/>
                  </a:lnTo>
                  <a:lnTo>
                    <a:pt x="301975" y="217664"/>
                  </a:lnTo>
                  <a:lnTo>
                    <a:pt x="299991" y="220149"/>
                  </a:lnTo>
                  <a:lnTo>
                    <a:pt x="297512" y="220645"/>
                  </a:lnTo>
                  <a:lnTo>
                    <a:pt x="296025" y="221640"/>
                  </a:lnTo>
                  <a:lnTo>
                    <a:pt x="294041" y="222137"/>
                  </a:lnTo>
                  <a:lnTo>
                    <a:pt x="293050" y="223628"/>
                  </a:lnTo>
                  <a:lnTo>
                    <a:pt x="292057" y="225118"/>
                  </a:lnTo>
                  <a:lnTo>
                    <a:pt x="292057" y="227106"/>
                  </a:lnTo>
                  <a:lnTo>
                    <a:pt x="289083" y="227106"/>
                  </a:lnTo>
                  <a:lnTo>
                    <a:pt x="287595" y="226112"/>
                  </a:lnTo>
                  <a:lnTo>
                    <a:pt x="285612" y="226112"/>
                  </a:lnTo>
                  <a:lnTo>
                    <a:pt x="285612" y="233069"/>
                  </a:lnTo>
                  <a:lnTo>
                    <a:pt x="286107" y="233566"/>
                  </a:lnTo>
                  <a:lnTo>
                    <a:pt x="287099" y="234560"/>
                  </a:lnTo>
                  <a:lnTo>
                    <a:pt x="287595" y="235057"/>
                  </a:lnTo>
                  <a:lnTo>
                    <a:pt x="287595" y="236051"/>
                  </a:lnTo>
                  <a:lnTo>
                    <a:pt x="290570" y="236051"/>
                  </a:lnTo>
                  <a:lnTo>
                    <a:pt x="291562" y="236548"/>
                  </a:lnTo>
                  <a:lnTo>
                    <a:pt x="292057" y="237542"/>
                  </a:lnTo>
                  <a:lnTo>
                    <a:pt x="292057" y="239033"/>
                  </a:lnTo>
                  <a:lnTo>
                    <a:pt x="294041" y="240524"/>
                  </a:lnTo>
                  <a:lnTo>
                    <a:pt x="294537" y="242014"/>
                  </a:lnTo>
                  <a:lnTo>
                    <a:pt x="295529" y="243506"/>
                  </a:lnTo>
                  <a:lnTo>
                    <a:pt x="295529" y="250960"/>
                  </a:lnTo>
                  <a:lnTo>
                    <a:pt x="296025" y="252451"/>
                  </a:lnTo>
                  <a:lnTo>
                    <a:pt x="297016" y="254438"/>
                  </a:lnTo>
                  <a:lnTo>
                    <a:pt x="298504" y="256426"/>
                  </a:lnTo>
                  <a:lnTo>
                    <a:pt x="299000" y="258911"/>
                  </a:lnTo>
                  <a:lnTo>
                    <a:pt x="299000" y="260899"/>
                  </a:lnTo>
                  <a:lnTo>
                    <a:pt x="298504" y="261893"/>
                  </a:lnTo>
                  <a:lnTo>
                    <a:pt x="298504" y="263383"/>
                  </a:lnTo>
                  <a:lnTo>
                    <a:pt x="297016" y="264874"/>
                  </a:lnTo>
                  <a:lnTo>
                    <a:pt x="294537" y="267856"/>
                  </a:lnTo>
                  <a:lnTo>
                    <a:pt x="293050" y="270341"/>
                  </a:lnTo>
                  <a:lnTo>
                    <a:pt x="292057" y="273820"/>
                  </a:lnTo>
                  <a:lnTo>
                    <a:pt x="290570" y="276801"/>
                  </a:lnTo>
                  <a:lnTo>
                    <a:pt x="289083" y="278292"/>
                  </a:lnTo>
                  <a:lnTo>
                    <a:pt x="287595" y="280777"/>
                  </a:lnTo>
                  <a:lnTo>
                    <a:pt x="285612" y="282268"/>
                  </a:lnTo>
                  <a:lnTo>
                    <a:pt x="284620" y="283262"/>
                  </a:lnTo>
                  <a:lnTo>
                    <a:pt x="284124" y="283759"/>
                  </a:lnTo>
                  <a:lnTo>
                    <a:pt x="282636" y="284752"/>
                  </a:lnTo>
                  <a:lnTo>
                    <a:pt x="277678" y="284752"/>
                  </a:lnTo>
                  <a:lnTo>
                    <a:pt x="276190" y="285249"/>
                  </a:lnTo>
                  <a:lnTo>
                    <a:pt x="274207" y="286243"/>
                  </a:lnTo>
                  <a:lnTo>
                    <a:pt x="271728" y="286740"/>
                  </a:lnTo>
                  <a:lnTo>
                    <a:pt x="268753" y="287734"/>
                  </a:lnTo>
                  <a:lnTo>
                    <a:pt x="265777" y="289225"/>
                  </a:lnTo>
                  <a:lnTo>
                    <a:pt x="261811" y="289722"/>
                  </a:lnTo>
                  <a:lnTo>
                    <a:pt x="260324" y="290716"/>
                  </a:lnTo>
                  <a:lnTo>
                    <a:pt x="258835" y="292207"/>
                  </a:lnTo>
                  <a:lnTo>
                    <a:pt x="256852" y="294194"/>
                  </a:lnTo>
                  <a:lnTo>
                    <a:pt x="255365" y="296183"/>
                  </a:lnTo>
                  <a:lnTo>
                    <a:pt x="252885" y="299661"/>
                  </a:lnTo>
                  <a:lnTo>
                    <a:pt x="251397" y="302146"/>
                  </a:lnTo>
                  <a:lnTo>
                    <a:pt x="250406" y="303637"/>
                  </a:lnTo>
                  <a:lnTo>
                    <a:pt x="250406" y="311091"/>
                  </a:lnTo>
                  <a:lnTo>
                    <a:pt x="249910" y="313576"/>
                  </a:lnTo>
                  <a:lnTo>
                    <a:pt x="248918" y="314072"/>
                  </a:lnTo>
                  <a:lnTo>
                    <a:pt x="248918" y="318545"/>
                  </a:lnTo>
                  <a:lnTo>
                    <a:pt x="249910" y="319539"/>
                  </a:lnTo>
                  <a:lnTo>
                    <a:pt x="249910" y="320036"/>
                  </a:lnTo>
                  <a:lnTo>
                    <a:pt x="250406" y="321029"/>
                  </a:lnTo>
                  <a:lnTo>
                    <a:pt x="251894" y="322520"/>
                  </a:lnTo>
                  <a:lnTo>
                    <a:pt x="251894" y="324012"/>
                  </a:lnTo>
                  <a:lnTo>
                    <a:pt x="252885" y="326496"/>
                  </a:lnTo>
                  <a:lnTo>
                    <a:pt x="252885" y="328484"/>
                  </a:lnTo>
                  <a:lnTo>
                    <a:pt x="253877" y="329975"/>
                  </a:lnTo>
                  <a:lnTo>
                    <a:pt x="253877" y="330969"/>
                  </a:lnTo>
                  <a:lnTo>
                    <a:pt x="255365" y="331466"/>
                  </a:lnTo>
                  <a:lnTo>
                    <a:pt x="255365" y="332957"/>
                  </a:lnTo>
                  <a:lnTo>
                    <a:pt x="257348" y="335441"/>
                  </a:lnTo>
                  <a:lnTo>
                    <a:pt x="258835" y="336932"/>
                  </a:lnTo>
                  <a:lnTo>
                    <a:pt x="259827" y="337926"/>
                  </a:lnTo>
                  <a:lnTo>
                    <a:pt x="259827" y="340908"/>
                  </a:lnTo>
                  <a:lnTo>
                    <a:pt x="258835" y="342398"/>
                  </a:lnTo>
                  <a:lnTo>
                    <a:pt x="258340" y="344386"/>
                  </a:lnTo>
                  <a:lnTo>
                    <a:pt x="258340" y="345380"/>
                  </a:lnTo>
                  <a:lnTo>
                    <a:pt x="257348" y="345878"/>
                  </a:lnTo>
                  <a:lnTo>
                    <a:pt x="256852" y="346871"/>
                  </a:lnTo>
                  <a:lnTo>
                    <a:pt x="255861" y="346871"/>
                  </a:lnTo>
                  <a:lnTo>
                    <a:pt x="255365" y="345878"/>
                  </a:lnTo>
                  <a:lnTo>
                    <a:pt x="254373" y="345380"/>
                  </a:lnTo>
                  <a:lnTo>
                    <a:pt x="253877" y="344386"/>
                  </a:lnTo>
                  <a:lnTo>
                    <a:pt x="252885" y="343889"/>
                  </a:lnTo>
                  <a:lnTo>
                    <a:pt x="251397" y="343889"/>
                  </a:lnTo>
                  <a:lnTo>
                    <a:pt x="250406" y="344386"/>
                  </a:lnTo>
                  <a:lnTo>
                    <a:pt x="249910" y="345380"/>
                  </a:lnTo>
                  <a:lnTo>
                    <a:pt x="248918" y="345878"/>
                  </a:lnTo>
                  <a:lnTo>
                    <a:pt x="248423" y="347369"/>
                  </a:lnTo>
                  <a:lnTo>
                    <a:pt x="246935" y="350846"/>
                  </a:lnTo>
                  <a:lnTo>
                    <a:pt x="245447" y="354326"/>
                  </a:lnTo>
                  <a:lnTo>
                    <a:pt x="244456" y="356810"/>
                  </a:lnTo>
                  <a:lnTo>
                    <a:pt x="243960" y="358798"/>
                  </a:lnTo>
                  <a:lnTo>
                    <a:pt x="242968" y="361283"/>
                  </a:lnTo>
                  <a:lnTo>
                    <a:pt x="242968" y="362774"/>
                  </a:lnTo>
                  <a:lnTo>
                    <a:pt x="242473" y="364264"/>
                  </a:lnTo>
                  <a:lnTo>
                    <a:pt x="242968" y="365258"/>
                  </a:lnTo>
                  <a:lnTo>
                    <a:pt x="242968" y="366749"/>
                  </a:lnTo>
                  <a:lnTo>
                    <a:pt x="243960" y="367246"/>
                  </a:lnTo>
                  <a:lnTo>
                    <a:pt x="247431" y="367246"/>
                  </a:lnTo>
                  <a:lnTo>
                    <a:pt x="248918" y="368240"/>
                  </a:lnTo>
                  <a:lnTo>
                    <a:pt x="248918" y="368738"/>
                  </a:lnTo>
                  <a:lnTo>
                    <a:pt x="249910" y="369731"/>
                  </a:lnTo>
                  <a:lnTo>
                    <a:pt x="248918" y="371222"/>
                  </a:lnTo>
                  <a:lnTo>
                    <a:pt x="248423" y="372712"/>
                  </a:lnTo>
                  <a:lnTo>
                    <a:pt x="247431" y="374701"/>
                  </a:lnTo>
                  <a:lnTo>
                    <a:pt x="245944" y="376191"/>
                  </a:lnTo>
                  <a:lnTo>
                    <a:pt x="244456" y="378179"/>
                  </a:lnTo>
                  <a:lnTo>
                    <a:pt x="242968" y="381161"/>
                  </a:lnTo>
                  <a:lnTo>
                    <a:pt x="240985" y="383149"/>
                  </a:lnTo>
                  <a:lnTo>
                    <a:pt x="239993" y="386130"/>
                  </a:lnTo>
                  <a:lnTo>
                    <a:pt x="237514" y="388615"/>
                  </a:lnTo>
                  <a:lnTo>
                    <a:pt x="236026" y="390106"/>
                  </a:lnTo>
                  <a:lnTo>
                    <a:pt x="234539" y="391597"/>
                  </a:lnTo>
                  <a:lnTo>
                    <a:pt x="232555" y="392591"/>
                  </a:lnTo>
                  <a:lnTo>
                    <a:pt x="229580" y="393088"/>
                  </a:lnTo>
                  <a:lnTo>
                    <a:pt x="228093" y="394081"/>
                  </a:lnTo>
                  <a:lnTo>
                    <a:pt x="226605" y="394081"/>
                  </a:lnTo>
                  <a:lnTo>
                    <a:pt x="224622" y="394578"/>
                  </a:lnTo>
                  <a:lnTo>
                    <a:pt x="224126" y="395572"/>
                  </a:lnTo>
                  <a:lnTo>
                    <a:pt x="223134" y="396069"/>
                  </a:lnTo>
                  <a:lnTo>
                    <a:pt x="222638" y="397064"/>
                  </a:lnTo>
                  <a:lnTo>
                    <a:pt x="222638" y="397560"/>
                  </a:lnTo>
                  <a:lnTo>
                    <a:pt x="221646" y="398555"/>
                  </a:lnTo>
                  <a:lnTo>
                    <a:pt x="224622" y="402032"/>
                  </a:lnTo>
                  <a:lnTo>
                    <a:pt x="228093" y="406008"/>
                  </a:lnTo>
                  <a:lnTo>
                    <a:pt x="228093" y="407002"/>
                  </a:lnTo>
                  <a:lnTo>
                    <a:pt x="227101" y="407002"/>
                  </a:lnTo>
                  <a:lnTo>
                    <a:pt x="227101" y="407499"/>
                  </a:lnTo>
                  <a:lnTo>
                    <a:pt x="226605" y="408493"/>
                  </a:lnTo>
                  <a:lnTo>
                    <a:pt x="224622" y="408989"/>
                  </a:lnTo>
                  <a:lnTo>
                    <a:pt x="223134" y="408989"/>
                  </a:lnTo>
                  <a:lnTo>
                    <a:pt x="222638" y="409984"/>
                  </a:lnTo>
                  <a:lnTo>
                    <a:pt x="221151" y="410481"/>
                  </a:lnTo>
                  <a:lnTo>
                    <a:pt x="220159" y="411972"/>
                  </a:lnTo>
                  <a:lnTo>
                    <a:pt x="218671" y="414953"/>
                  </a:lnTo>
                  <a:lnTo>
                    <a:pt x="218175" y="418929"/>
                  </a:lnTo>
                  <a:lnTo>
                    <a:pt x="218175" y="420420"/>
                  </a:lnTo>
                  <a:lnTo>
                    <a:pt x="217184" y="422904"/>
                  </a:lnTo>
                  <a:lnTo>
                    <a:pt x="217184" y="424395"/>
                  </a:lnTo>
                  <a:lnTo>
                    <a:pt x="218175" y="425886"/>
                  </a:lnTo>
                  <a:lnTo>
                    <a:pt x="218175" y="429365"/>
                  </a:lnTo>
                  <a:lnTo>
                    <a:pt x="216688" y="430856"/>
                  </a:lnTo>
                  <a:lnTo>
                    <a:pt x="215696" y="432844"/>
                  </a:lnTo>
                  <a:lnTo>
                    <a:pt x="215201" y="434831"/>
                  </a:lnTo>
                  <a:lnTo>
                    <a:pt x="215201" y="440298"/>
                  </a:lnTo>
                  <a:lnTo>
                    <a:pt x="214209" y="442286"/>
                  </a:lnTo>
                  <a:lnTo>
                    <a:pt x="213713" y="444770"/>
                  </a:lnTo>
                  <a:lnTo>
                    <a:pt x="213713" y="452225"/>
                  </a:lnTo>
                  <a:lnTo>
                    <a:pt x="211234" y="454710"/>
                  </a:lnTo>
                  <a:lnTo>
                    <a:pt x="209746" y="456200"/>
                  </a:lnTo>
                  <a:lnTo>
                    <a:pt x="207266" y="458188"/>
                  </a:lnTo>
                  <a:lnTo>
                    <a:pt x="204292" y="460673"/>
                  </a:lnTo>
                  <a:lnTo>
                    <a:pt x="203796" y="461667"/>
                  </a:lnTo>
                  <a:lnTo>
                    <a:pt x="202804" y="463158"/>
                  </a:lnTo>
                  <a:lnTo>
                    <a:pt x="202804" y="466139"/>
                  </a:lnTo>
                  <a:lnTo>
                    <a:pt x="203796" y="467630"/>
                  </a:lnTo>
                  <a:lnTo>
                    <a:pt x="204292" y="469121"/>
                  </a:lnTo>
                  <a:lnTo>
                    <a:pt x="205284" y="470612"/>
                  </a:lnTo>
                  <a:lnTo>
                    <a:pt x="206771" y="471109"/>
                  </a:lnTo>
                  <a:lnTo>
                    <a:pt x="207266" y="472103"/>
                  </a:lnTo>
                  <a:lnTo>
                    <a:pt x="208258" y="473096"/>
                  </a:lnTo>
                  <a:lnTo>
                    <a:pt x="208755" y="474587"/>
                  </a:lnTo>
                  <a:lnTo>
                    <a:pt x="208755" y="476078"/>
                  </a:lnTo>
                  <a:lnTo>
                    <a:pt x="208258" y="476575"/>
                  </a:lnTo>
                  <a:lnTo>
                    <a:pt x="207266" y="477569"/>
                  </a:lnTo>
                  <a:lnTo>
                    <a:pt x="205779" y="479060"/>
                  </a:lnTo>
                  <a:lnTo>
                    <a:pt x="205284" y="479060"/>
                  </a:lnTo>
                  <a:lnTo>
                    <a:pt x="205284" y="482538"/>
                  </a:lnTo>
                  <a:lnTo>
                    <a:pt x="205779" y="484030"/>
                  </a:lnTo>
                  <a:lnTo>
                    <a:pt x="206771" y="485520"/>
                  </a:lnTo>
                  <a:lnTo>
                    <a:pt x="206771" y="491981"/>
                  </a:lnTo>
                  <a:lnTo>
                    <a:pt x="205779" y="492478"/>
                  </a:lnTo>
                  <a:lnTo>
                    <a:pt x="205284" y="492478"/>
                  </a:lnTo>
                  <a:lnTo>
                    <a:pt x="205284" y="491981"/>
                  </a:lnTo>
                  <a:lnTo>
                    <a:pt x="204292" y="491981"/>
                  </a:lnTo>
                  <a:lnTo>
                    <a:pt x="203796" y="490987"/>
                  </a:lnTo>
                  <a:lnTo>
                    <a:pt x="202308" y="490987"/>
                  </a:lnTo>
                  <a:lnTo>
                    <a:pt x="201316" y="491981"/>
                  </a:lnTo>
                  <a:lnTo>
                    <a:pt x="200821" y="492478"/>
                  </a:lnTo>
                  <a:lnTo>
                    <a:pt x="199829" y="493472"/>
                  </a:lnTo>
                  <a:lnTo>
                    <a:pt x="199333" y="494963"/>
                  </a:lnTo>
                  <a:lnTo>
                    <a:pt x="197350" y="497944"/>
                  </a:lnTo>
                  <a:lnTo>
                    <a:pt x="195862" y="501920"/>
                  </a:lnTo>
                  <a:lnTo>
                    <a:pt x="195862" y="504901"/>
                  </a:lnTo>
                  <a:lnTo>
                    <a:pt x="195366" y="506393"/>
                  </a:lnTo>
                  <a:lnTo>
                    <a:pt x="196854" y="509374"/>
                  </a:lnTo>
                  <a:lnTo>
                    <a:pt x="197350" y="510864"/>
                  </a:lnTo>
                  <a:lnTo>
                    <a:pt x="196854" y="512356"/>
                  </a:lnTo>
                  <a:lnTo>
                    <a:pt x="195862" y="513846"/>
                  </a:lnTo>
                  <a:lnTo>
                    <a:pt x="196854" y="514841"/>
                  </a:lnTo>
                  <a:lnTo>
                    <a:pt x="197350" y="515337"/>
                  </a:lnTo>
                  <a:lnTo>
                    <a:pt x="198342" y="515337"/>
                  </a:lnTo>
                  <a:lnTo>
                    <a:pt x="199333" y="516331"/>
                  </a:lnTo>
                  <a:lnTo>
                    <a:pt x="200821" y="516828"/>
                  </a:lnTo>
                  <a:lnTo>
                    <a:pt x="201316" y="517822"/>
                  </a:lnTo>
                  <a:lnTo>
                    <a:pt x="201316" y="518319"/>
                  </a:lnTo>
                  <a:lnTo>
                    <a:pt x="202308" y="519313"/>
                  </a:lnTo>
                  <a:lnTo>
                    <a:pt x="202308" y="519810"/>
                  </a:lnTo>
                  <a:lnTo>
                    <a:pt x="202804" y="520804"/>
                  </a:lnTo>
                  <a:lnTo>
                    <a:pt x="202804" y="521301"/>
                  </a:lnTo>
                  <a:lnTo>
                    <a:pt x="202308" y="522294"/>
                  </a:lnTo>
                  <a:lnTo>
                    <a:pt x="201316" y="522792"/>
                  </a:lnTo>
                  <a:lnTo>
                    <a:pt x="199829" y="523785"/>
                  </a:lnTo>
                  <a:lnTo>
                    <a:pt x="195862" y="523785"/>
                  </a:lnTo>
                  <a:lnTo>
                    <a:pt x="194375" y="522792"/>
                  </a:lnTo>
                  <a:lnTo>
                    <a:pt x="192887" y="522294"/>
                  </a:lnTo>
                  <a:lnTo>
                    <a:pt x="191399" y="521301"/>
                  </a:lnTo>
                  <a:lnTo>
                    <a:pt x="189912" y="519810"/>
                  </a:lnTo>
                  <a:lnTo>
                    <a:pt x="187928" y="519313"/>
                  </a:lnTo>
                  <a:lnTo>
                    <a:pt x="186441" y="517822"/>
                  </a:lnTo>
                  <a:lnTo>
                    <a:pt x="184457" y="517822"/>
                  </a:lnTo>
                  <a:lnTo>
                    <a:pt x="182970" y="516828"/>
                  </a:lnTo>
                  <a:lnTo>
                    <a:pt x="181482" y="515337"/>
                  </a:lnTo>
                  <a:lnTo>
                    <a:pt x="179995" y="513846"/>
                  </a:lnTo>
                  <a:lnTo>
                    <a:pt x="178507" y="511361"/>
                  </a:lnTo>
                  <a:lnTo>
                    <a:pt x="177020" y="509374"/>
                  </a:lnTo>
                  <a:lnTo>
                    <a:pt x="175036" y="507883"/>
                  </a:lnTo>
                  <a:lnTo>
                    <a:pt x="173549" y="505398"/>
                  </a:lnTo>
                  <a:lnTo>
                    <a:pt x="172061" y="504901"/>
                  </a:lnTo>
                  <a:lnTo>
                    <a:pt x="169582" y="503907"/>
                  </a:lnTo>
                  <a:lnTo>
                    <a:pt x="166606" y="503907"/>
                  </a:lnTo>
                  <a:lnTo>
                    <a:pt x="165119" y="504901"/>
                  </a:lnTo>
                  <a:lnTo>
                    <a:pt x="164127" y="504901"/>
                  </a:lnTo>
                  <a:lnTo>
                    <a:pt x="163632" y="505398"/>
                  </a:lnTo>
                  <a:lnTo>
                    <a:pt x="162144" y="506393"/>
                  </a:lnTo>
                  <a:lnTo>
                    <a:pt x="161153" y="507883"/>
                  </a:lnTo>
                  <a:lnTo>
                    <a:pt x="155202" y="507883"/>
                  </a:lnTo>
                  <a:lnTo>
                    <a:pt x="154210" y="508380"/>
                  </a:lnTo>
                  <a:lnTo>
                    <a:pt x="152723" y="509871"/>
                  </a:lnTo>
                  <a:lnTo>
                    <a:pt x="150739" y="511361"/>
                  </a:lnTo>
                  <a:lnTo>
                    <a:pt x="149252" y="512853"/>
                  </a:lnTo>
                  <a:lnTo>
                    <a:pt x="148260" y="513846"/>
                  </a:lnTo>
                  <a:lnTo>
                    <a:pt x="147765" y="514841"/>
                  </a:lnTo>
                  <a:lnTo>
                    <a:pt x="146276" y="514841"/>
                  </a:lnTo>
                  <a:lnTo>
                    <a:pt x="144789" y="515337"/>
                  </a:lnTo>
                  <a:lnTo>
                    <a:pt x="130410" y="515337"/>
                  </a:lnTo>
                  <a:lnTo>
                    <a:pt x="129417" y="516331"/>
                  </a:lnTo>
                  <a:lnTo>
                    <a:pt x="127930" y="516828"/>
                  </a:lnTo>
                  <a:lnTo>
                    <a:pt x="126938" y="517822"/>
                  </a:lnTo>
                  <a:lnTo>
                    <a:pt x="126443" y="518319"/>
                  </a:lnTo>
                  <a:lnTo>
                    <a:pt x="125451" y="519313"/>
                  </a:lnTo>
                  <a:lnTo>
                    <a:pt x="125451" y="519810"/>
                  </a:lnTo>
                  <a:lnTo>
                    <a:pt x="123964" y="522294"/>
                  </a:lnTo>
                  <a:lnTo>
                    <a:pt x="123964" y="524282"/>
                  </a:lnTo>
                  <a:lnTo>
                    <a:pt x="123467" y="525276"/>
                  </a:lnTo>
                  <a:lnTo>
                    <a:pt x="120988" y="525276"/>
                  </a:lnTo>
                  <a:lnTo>
                    <a:pt x="120493" y="524282"/>
                  </a:lnTo>
                  <a:lnTo>
                    <a:pt x="118013" y="523785"/>
                  </a:lnTo>
                  <a:lnTo>
                    <a:pt x="116525" y="522792"/>
                  </a:lnTo>
                  <a:lnTo>
                    <a:pt x="114046" y="522294"/>
                  </a:lnTo>
                  <a:lnTo>
                    <a:pt x="112559" y="522294"/>
                  </a:lnTo>
                  <a:lnTo>
                    <a:pt x="112559" y="522792"/>
                  </a:lnTo>
                  <a:lnTo>
                    <a:pt x="112063" y="522792"/>
                  </a:lnTo>
                  <a:lnTo>
                    <a:pt x="111072" y="523785"/>
                  </a:lnTo>
                  <a:lnTo>
                    <a:pt x="111072" y="524282"/>
                  </a:lnTo>
                  <a:lnTo>
                    <a:pt x="110575" y="526767"/>
                  </a:lnTo>
                  <a:lnTo>
                    <a:pt x="109584" y="528258"/>
                  </a:lnTo>
                  <a:lnTo>
                    <a:pt x="109088" y="529252"/>
                  </a:lnTo>
                  <a:lnTo>
                    <a:pt x="106608" y="529252"/>
                  </a:lnTo>
                  <a:lnTo>
                    <a:pt x="106113" y="527761"/>
                  </a:lnTo>
                  <a:lnTo>
                    <a:pt x="105121" y="527761"/>
                  </a:lnTo>
                  <a:lnTo>
                    <a:pt x="104625" y="526767"/>
                  </a:lnTo>
                  <a:lnTo>
                    <a:pt x="103634" y="526767"/>
                  </a:lnTo>
                  <a:lnTo>
                    <a:pt x="103138" y="527761"/>
                  </a:lnTo>
                  <a:lnTo>
                    <a:pt x="101154" y="527761"/>
                  </a:lnTo>
                  <a:lnTo>
                    <a:pt x="99666" y="529252"/>
                  </a:lnTo>
                  <a:lnTo>
                    <a:pt x="96691" y="529749"/>
                  </a:lnTo>
                  <a:lnTo>
                    <a:pt x="94708" y="530742"/>
                  </a:lnTo>
                  <a:lnTo>
                    <a:pt x="91733" y="532233"/>
                  </a:lnTo>
                  <a:lnTo>
                    <a:pt x="88262" y="534221"/>
                  </a:lnTo>
                  <a:lnTo>
                    <a:pt x="87766" y="534221"/>
                  </a:lnTo>
                  <a:lnTo>
                    <a:pt x="86775" y="535215"/>
                  </a:lnTo>
                  <a:lnTo>
                    <a:pt x="83799" y="535215"/>
                  </a:lnTo>
                  <a:lnTo>
                    <a:pt x="83799" y="534221"/>
                  </a:lnTo>
                  <a:lnTo>
                    <a:pt x="82312" y="534221"/>
                  </a:lnTo>
                  <a:lnTo>
                    <a:pt x="82312" y="534221"/>
                  </a:lnTo>
                  <a:lnTo>
                    <a:pt x="81816" y="532730"/>
                  </a:lnTo>
                  <a:lnTo>
                    <a:pt x="81816" y="531240"/>
                  </a:lnTo>
                  <a:lnTo>
                    <a:pt x="80328" y="529252"/>
                  </a:lnTo>
                  <a:lnTo>
                    <a:pt x="80328" y="528258"/>
                  </a:lnTo>
                  <a:lnTo>
                    <a:pt x="79336" y="527761"/>
                  </a:lnTo>
                  <a:lnTo>
                    <a:pt x="78841" y="526767"/>
                  </a:lnTo>
                  <a:lnTo>
                    <a:pt x="77849" y="525773"/>
                  </a:lnTo>
                  <a:lnTo>
                    <a:pt x="73386" y="525773"/>
                  </a:lnTo>
                  <a:lnTo>
                    <a:pt x="72394" y="525276"/>
                  </a:lnTo>
                  <a:lnTo>
                    <a:pt x="71899" y="525276"/>
                  </a:lnTo>
                  <a:lnTo>
                    <a:pt x="70907" y="524282"/>
                  </a:lnTo>
                  <a:lnTo>
                    <a:pt x="70411" y="522792"/>
                  </a:lnTo>
                  <a:lnTo>
                    <a:pt x="69419" y="522294"/>
                  </a:lnTo>
                  <a:lnTo>
                    <a:pt x="68924" y="521301"/>
                  </a:lnTo>
                  <a:lnTo>
                    <a:pt x="67436" y="520804"/>
                  </a:lnTo>
                  <a:lnTo>
                    <a:pt x="65948" y="520804"/>
                  </a:lnTo>
                  <a:lnTo>
                    <a:pt x="64957" y="519810"/>
                  </a:lnTo>
                  <a:lnTo>
                    <a:pt x="64461" y="519810"/>
                  </a:lnTo>
                  <a:lnTo>
                    <a:pt x="64461" y="517822"/>
                  </a:lnTo>
                  <a:lnTo>
                    <a:pt x="64957" y="516828"/>
                  </a:lnTo>
                  <a:lnTo>
                    <a:pt x="65948" y="516828"/>
                  </a:lnTo>
                  <a:lnTo>
                    <a:pt x="67436" y="516331"/>
                  </a:lnTo>
                  <a:lnTo>
                    <a:pt x="67932" y="515337"/>
                  </a:lnTo>
                  <a:lnTo>
                    <a:pt x="70907" y="514841"/>
                  </a:lnTo>
                  <a:lnTo>
                    <a:pt x="73386" y="512853"/>
                  </a:lnTo>
                  <a:lnTo>
                    <a:pt x="75370" y="511361"/>
                  </a:lnTo>
                  <a:lnTo>
                    <a:pt x="77353" y="508380"/>
                  </a:lnTo>
                  <a:lnTo>
                    <a:pt x="78841" y="506393"/>
                  </a:lnTo>
                  <a:lnTo>
                    <a:pt x="80328" y="503907"/>
                  </a:lnTo>
                  <a:lnTo>
                    <a:pt x="80328" y="493472"/>
                  </a:lnTo>
                  <a:lnTo>
                    <a:pt x="80824" y="492478"/>
                  </a:lnTo>
                  <a:lnTo>
                    <a:pt x="81816" y="490987"/>
                  </a:lnTo>
                  <a:lnTo>
                    <a:pt x="82312" y="490490"/>
                  </a:lnTo>
                  <a:lnTo>
                    <a:pt x="83799" y="488999"/>
                  </a:lnTo>
                  <a:lnTo>
                    <a:pt x="86775" y="485520"/>
                  </a:lnTo>
                  <a:lnTo>
                    <a:pt x="90245" y="483533"/>
                  </a:lnTo>
                  <a:lnTo>
                    <a:pt x="92229" y="482042"/>
                  </a:lnTo>
                  <a:lnTo>
                    <a:pt x="95204" y="480551"/>
                  </a:lnTo>
                  <a:lnTo>
                    <a:pt x="98179" y="479060"/>
                  </a:lnTo>
                  <a:lnTo>
                    <a:pt x="100658" y="478066"/>
                  </a:lnTo>
                  <a:lnTo>
                    <a:pt x="103634" y="476575"/>
                  </a:lnTo>
                  <a:lnTo>
                    <a:pt x="106113" y="474587"/>
                  </a:lnTo>
                  <a:lnTo>
                    <a:pt x="106608" y="473594"/>
                  </a:lnTo>
                  <a:lnTo>
                    <a:pt x="107600" y="473096"/>
                  </a:lnTo>
                  <a:lnTo>
                    <a:pt x="107600" y="470612"/>
                  </a:lnTo>
                  <a:lnTo>
                    <a:pt x="106608" y="469618"/>
                  </a:lnTo>
                  <a:lnTo>
                    <a:pt x="105121" y="469618"/>
                  </a:lnTo>
                  <a:lnTo>
                    <a:pt x="105121" y="469121"/>
                  </a:lnTo>
                  <a:lnTo>
                    <a:pt x="104625" y="469121"/>
                  </a:lnTo>
                  <a:lnTo>
                    <a:pt x="104625" y="468127"/>
                  </a:lnTo>
                  <a:lnTo>
                    <a:pt x="105121" y="466636"/>
                  </a:lnTo>
                  <a:lnTo>
                    <a:pt x="106113" y="465146"/>
                  </a:lnTo>
                  <a:lnTo>
                    <a:pt x="106608" y="463655"/>
                  </a:lnTo>
                  <a:lnTo>
                    <a:pt x="107600" y="463158"/>
                  </a:lnTo>
                  <a:lnTo>
                    <a:pt x="107600" y="459182"/>
                  </a:lnTo>
                  <a:lnTo>
                    <a:pt x="106608" y="458188"/>
                  </a:lnTo>
                  <a:lnTo>
                    <a:pt x="106113" y="457691"/>
                  </a:lnTo>
                  <a:lnTo>
                    <a:pt x="103634" y="456200"/>
                  </a:lnTo>
                  <a:lnTo>
                    <a:pt x="101154" y="454710"/>
                  </a:lnTo>
                  <a:lnTo>
                    <a:pt x="99171" y="453218"/>
                  </a:lnTo>
                  <a:lnTo>
                    <a:pt x="96691" y="451727"/>
                  </a:lnTo>
                  <a:lnTo>
                    <a:pt x="94708" y="450237"/>
                  </a:lnTo>
                  <a:lnTo>
                    <a:pt x="93221" y="448746"/>
                  </a:lnTo>
                  <a:lnTo>
                    <a:pt x="91733" y="447752"/>
                  </a:lnTo>
                  <a:lnTo>
                    <a:pt x="86775" y="447752"/>
                  </a:lnTo>
                  <a:lnTo>
                    <a:pt x="86278" y="448746"/>
                  </a:lnTo>
                  <a:lnTo>
                    <a:pt x="85287" y="449243"/>
                  </a:lnTo>
                  <a:lnTo>
                    <a:pt x="83304" y="451727"/>
                  </a:lnTo>
                  <a:lnTo>
                    <a:pt x="81816" y="453218"/>
                  </a:lnTo>
                  <a:lnTo>
                    <a:pt x="80328" y="454710"/>
                  </a:lnTo>
                  <a:lnTo>
                    <a:pt x="78841" y="456698"/>
                  </a:lnTo>
                  <a:lnTo>
                    <a:pt x="76362" y="457691"/>
                  </a:lnTo>
                  <a:lnTo>
                    <a:pt x="74874" y="458188"/>
                  </a:lnTo>
                  <a:lnTo>
                    <a:pt x="72394" y="459182"/>
                  </a:lnTo>
                  <a:lnTo>
                    <a:pt x="70411" y="460175"/>
                  </a:lnTo>
                  <a:lnTo>
                    <a:pt x="67436" y="460175"/>
                  </a:lnTo>
                  <a:lnTo>
                    <a:pt x="64957" y="459182"/>
                  </a:lnTo>
                  <a:lnTo>
                    <a:pt x="62973" y="458188"/>
                  </a:lnTo>
                  <a:lnTo>
                    <a:pt x="56527" y="458188"/>
                  </a:lnTo>
                  <a:lnTo>
                    <a:pt x="56032" y="459182"/>
                  </a:lnTo>
                  <a:lnTo>
                    <a:pt x="53552" y="460673"/>
                  </a:lnTo>
                  <a:lnTo>
                    <a:pt x="51569" y="462164"/>
                  </a:lnTo>
                  <a:lnTo>
                    <a:pt x="50577" y="463158"/>
                  </a:lnTo>
                  <a:lnTo>
                    <a:pt x="48098" y="463158"/>
                  </a:lnTo>
                  <a:lnTo>
                    <a:pt x="48098" y="454710"/>
                  </a:lnTo>
                  <a:lnTo>
                    <a:pt x="46610" y="453218"/>
                  </a:lnTo>
                  <a:lnTo>
                    <a:pt x="45123" y="450734"/>
                  </a:lnTo>
                  <a:lnTo>
                    <a:pt x="43635" y="448746"/>
                  </a:lnTo>
                  <a:lnTo>
                    <a:pt x="43139" y="447752"/>
                  </a:lnTo>
                  <a:lnTo>
                    <a:pt x="41652" y="447255"/>
                  </a:lnTo>
                  <a:lnTo>
                    <a:pt x="40660" y="446261"/>
                  </a:lnTo>
                  <a:lnTo>
                    <a:pt x="40164" y="445764"/>
                  </a:lnTo>
                  <a:lnTo>
                    <a:pt x="40164" y="443279"/>
                  </a:lnTo>
                  <a:lnTo>
                    <a:pt x="40660" y="440795"/>
                  </a:lnTo>
                  <a:lnTo>
                    <a:pt x="41652" y="438807"/>
                  </a:lnTo>
                  <a:lnTo>
                    <a:pt x="41652" y="431849"/>
                  </a:lnTo>
                  <a:lnTo>
                    <a:pt x="40660" y="430856"/>
                  </a:lnTo>
                  <a:lnTo>
                    <a:pt x="40164" y="429365"/>
                  </a:lnTo>
                  <a:lnTo>
                    <a:pt x="39172" y="427874"/>
                  </a:lnTo>
                  <a:lnTo>
                    <a:pt x="38677" y="427377"/>
                  </a:lnTo>
                  <a:lnTo>
                    <a:pt x="37685" y="425886"/>
                  </a:lnTo>
                  <a:lnTo>
                    <a:pt x="37189" y="424892"/>
                  </a:lnTo>
                  <a:lnTo>
                    <a:pt x="36197" y="422904"/>
                  </a:lnTo>
                  <a:lnTo>
                    <a:pt x="35701" y="421414"/>
                  </a:lnTo>
                  <a:lnTo>
                    <a:pt x="35701" y="418929"/>
                  </a:lnTo>
                  <a:lnTo>
                    <a:pt x="36197" y="417438"/>
                  </a:lnTo>
                  <a:lnTo>
                    <a:pt x="37189" y="416444"/>
                  </a:lnTo>
                  <a:lnTo>
                    <a:pt x="37685" y="414953"/>
                  </a:lnTo>
                  <a:lnTo>
                    <a:pt x="38677" y="413462"/>
                  </a:lnTo>
                  <a:lnTo>
                    <a:pt x="40164" y="411475"/>
                  </a:lnTo>
                  <a:lnTo>
                    <a:pt x="41652" y="409984"/>
                  </a:lnTo>
                  <a:lnTo>
                    <a:pt x="41652" y="407499"/>
                  </a:lnTo>
                  <a:lnTo>
                    <a:pt x="42148" y="405512"/>
                  </a:lnTo>
                  <a:lnTo>
                    <a:pt x="43139" y="400045"/>
                  </a:lnTo>
                  <a:lnTo>
                    <a:pt x="43635" y="395572"/>
                  </a:lnTo>
                  <a:lnTo>
                    <a:pt x="43635" y="394081"/>
                  </a:lnTo>
                  <a:lnTo>
                    <a:pt x="44627" y="391597"/>
                  </a:lnTo>
                  <a:lnTo>
                    <a:pt x="45123" y="390106"/>
                  </a:lnTo>
                  <a:lnTo>
                    <a:pt x="46115" y="389112"/>
                  </a:lnTo>
                  <a:lnTo>
                    <a:pt x="50081" y="387124"/>
                  </a:lnTo>
                  <a:lnTo>
                    <a:pt x="53552" y="384143"/>
                  </a:lnTo>
                  <a:lnTo>
                    <a:pt x="56032" y="383149"/>
                  </a:lnTo>
                  <a:lnTo>
                    <a:pt x="57519" y="381658"/>
                  </a:lnTo>
                  <a:lnTo>
                    <a:pt x="59007" y="381161"/>
                  </a:lnTo>
                  <a:lnTo>
                    <a:pt x="59502" y="379670"/>
                  </a:lnTo>
                  <a:lnTo>
                    <a:pt x="59502" y="376191"/>
                  </a:lnTo>
                  <a:lnTo>
                    <a:pt x="59007" y="375695"/>
                  </a:lnTo>
                  <a:lnTo>
                    <a:pt x="58015" y="374701"/>
                  </a:lnTo>
                  <a:lnTo>
                    <a:pt x="54544" y="374701"/>
                  </a:lnTo>
                  <a:lnTo>
                    <a:pt x="51569" y="376191"/>
                  </a:lnTo>
                  <a:lnTo>
                    <a:pt x="48098" y="377186"/>
                  </a:lnTo>
                  <a:lnTo>
                    <a:pt x="45123" y="378179"/>
                  </a:lnTo>
                  <a:lnTo>
                    <a:pt x="43139" y="378676"/>
                  </a:lnTo>
                  <a:lnTo>
                    <a:pt x="41652" y="378676"/>
                  </a:lnTo>
                  <a:lnTo>
                    <a:pt x="40164" y="378179"/>
                  </a:lnTo>
                  <a:lnTo>
                    <a:pt x="39172" y="378179"/>
                  </a:lnTo>
                  <a:lnTo>
                    <a:pt x="39172" y="374701"/>
                  </a:lnTo>
                  <a:lnTo>
                    <a:pt x="40164" y="373209"/>
                  </a:lnTo>
                  <a:lnTo>
                    <a:pt x="40660" y="372712"/>
                  </a:lnTo>
                  <a:lnTo>
                    <a:pt x="43139" y="370228"/>
                  </a:lnTo>
                  <a:lnTo>
                    <a:pt x="43635" y="368240"/>
                  </a:lnTo>
                  <a:lnTo>
                    <a:pt x="44627" y="367246"/>
                  </a:lnTo>
                  <a:lnTo>
                    <a:pt x="44627" y="364264"/>
                  </a:lnTo>
                  <a:lnTo>
                    <a:pt x="43635" y="361780"/>
                  </a:lnTo>
                  <a:lnTo>
                    <a:pt x="43635" y="360289"/>
                  </a:lnTo>
                  <a:lnTo>
                    <a:pt x="44627" y="358798"/>
                  </a:lnTo>
                  <a:lnTo>
                    <a:pt x="44627" y="358301"/>
                  </a:lnTo>
                  <a:lnTo>
                    <a:pt x="45123" y="357307"/>
                  </a:lnTo>
                  <a:lnTo>
                    <a:pt x="46115" y="355817"/>
                  </a:lnTo>
                  <a:lnTo>
                    <a:pt x="46610" y="355319"/>
                  </a:lnTo>
                  <a:lnTo>
                    <a:pt x="47602" y="353829"/>
                  </a:lnTo>
                  <a:lnTo>
                    <a:pt x="47602" y="352338"/>
                  </a:lnTo>
                  <a:lnTo>
                    <a:pt x="48098" y="350846"/>
                  </a:lnTo>
                  <a:lnTo>
                    <a:pt x="48098" y="344386"/>
                  </a:lnTo>
                  <a:lnTo>
                    <a:pt x="47602" y="343889"/>
                  </a:lnTo>
                  <a:lnTo>
                    <a:pt x="46610" y="342398"/>
                  </a:lnTo>
                  <a:lnTo>
                    <a:pt x="46115" y="341405"/>
                  </a:lnTo>
                  <a:lnTo>
                    <a:pt x="45123" y="340908"/>
                  </a:lnTo>
                  <a:lnTo>
                    <a:pt x="43635" y="339914"/>
                  </a:lnTo>
                  <a:lnTo>
                    <a:pt x="42148" y="339417"/>
                  </a:lnTo>
                  <a:lnTo>
                    <a:pt x="40660" y="338423"/>
                  </a:lnTo>
                  <a:lnTo>
                    <a:pt x="38677" y="338423"/>
                  </a:lnTo>
                  <a:lnTo>
                    <a:pt x="34710" y="337926"/>
                  </a:lnTo>
                  <a:lnTo>
                    <a:pt x="30743" y="336932"/>
                  </a:lnTo>
                  <a:lnTo>
                    <a:pt x="29255" y="336435"/>
                  </a:lnTo>
                  <a:lnTo>
                    <a:pt x="27768" y="335441"/>
                  </a:lnTo>
                  <a:lnTo>
                    <a:pt x="27272" y="334448"/>
                  </a:lnTo>
                  <a:lnTo>
                    <a:pt x="26280" y="332957"/>
                  </a:lnTo>
                  <a:lnTo>
                    <a:pt x="25784" y="331466"/>
                  </a:lnTo>
                  <a:lnTo>
                    <a:pt x="25784" y="329975"/>
                  </a:lnTo>
                  <a:lnTo>
                    <a:pt x="24793" y="327987"/>
                  </a:lnTo>
                  <a:lnTo>
                    <a:pt x="24793" y="324012"/>
                  </a:lnTo>
                  <a:lnTo>
                    <a:pt x="25784" y="321526"/>
                  </a:lnTo>
                  <a:lnTo>
                    <a:pt x="26280" y="319539"/>
                  </a:lnTo>
                  <a:lnTo>
                    <a:pt x="27272" y="318048"/>
                  </a:lnTo>
                  <a:lnTo>
                    <a:pt x="28760" y="314072"/>
                  </a:lnTo>
                  <a:lnTo>
                    <a:pt x="30247" y="311091"/>
                  </a:lnTo>
                  <a:lnTo>
                    <a:pt x="30743" y="309600"/>
                  </a:lnTo>
                  <a:lnTo>
                    <a:pt x="30743" y="308109"/>
                  </a:lnTo>
                  <a:lnTo>
                    <a:pt x="31735" y="307115"/>
                  </a:lnTo>
                  <a:lnTo>
                    <a:pt x="30743" y="305624"/>
                  </a:lnTo>
                  <a:lnTo>
                    <a:pt x="30743" y="304133"/>
                  </a:lnTo>
                  <a:lnTo>
                    <a:pt x="30247" y="303637"/>
                  </a:lnTo>
                  <a:lnTo>
                    <a:pt x="29255" y="302643"/>
                  </a:lnTo>
                  <a:lnTo>
                    <a:pt x="27768" y="301152"/>
                  </a:lnTo>
                  <a:lnTo>
                    <a:pt x="26280" y="299164"/>
                  </a:lnTo>
                  <a:lnTo>
                    <a:pt x="24297" y="297673"/>
                  </a:lnTo>
                  <a:lnTo>
                    <a:pt x="22809" y="296183"/>
                  </a:lnTo>
                  <a:lnTo>
                    <a:pt x="20330" y="292703"/>
                  </a:lnTo>
                  <a:lnTo>
                    <a:pt x="19338" y="292207"/>
                  </a:lnTo>
                  <a:lnTo>
                    <a:pt x="19338" y="290716"/>
                  </a:lnTo>
                  <a:lnTo>
                    <a:pt x="18842" y="289722"/>
                  </a:lnTo>
                  <a:lnTo>
                    <a:pt x="19338" y="288232"/>
                  </a:lnTo>
                  <a:lnTo>
                    <a:pt x="20330" y="285249"/>
                  </a:lnTo>
                  <a:lnTo>
                    <a:pt x="21818" y="283262"/>
                  </a:lnTo>
                  <a:lnTo>
                    <a:pt x="23305" y="279783"/>
                  </a:lnTo>
                  <a:lnTo>
                    <a:pt x="24297" y="278292"/>
                  </a:lnTo>
                  <a:lnTo>
                    <a:pt x="24793" y="276304"/>
                  </a:lnTo>
                  <a:lnTo>
                    <a:pt x="24793" y="266366"/>
                  </a:lnTo>
                  <a:lnTo>
                    <a:pt x="24297" y="265371"/>
                  </a:lnTo>
                  <a:lnTo>
                    <a:pt x="21322" y="265371"/>
                  </a:lnTo>
                  <a:lnTo>
                    <a:pt x="19338" y="267110"/>
                  </a:lnTo>
                  <a:lnTo>
                    <a:pt x="16363" y="268850"/>
                  </a:lnTo>
                  <a:lnTo>
                    <a:pt x="14380" y="269347"/>
                  </a:lnTo>
                  <a:lnTo>
                    <a:pt x="12892" y="270341"/>
                  </a:lnTo>
                  <a:lnTo>
                    <a:pt x="11405" y="270838"/>
                  </a:lnTo>
                  <a:lnTo>
                    <a:pt x="9917" y="270838"/>
                  </a:lnTo>
                  <a:lnTo>
                    <a:pt x="8430" y="270341"/>
                  </a:lnTo>
                  <a:lnTo>
                    <a:pt x="7438" y="270341"/>
                  </a:lnTo>
                  <a:lnTo>
                    <a:pt x="5950" y="269347"/>
                  </a:lnTo>
                  <a:lnTo>
                    <a:pt x="4959" y="268850"/>
                  </a:lnTo>
                  <a:lnTo>
                    <a:pt x="4463" y="268850"/>
                  </a:lnTo>
                  <a:lnTo>
                    <a:pt x="4463" y="266366"/>
                  </a:lnTo>
                  <a:lnTo>
                    <a:pt x="4959" y="265371"/>
                  </a:lnTo>
                  <a:lnTo>
                    <a:pt x="5950" y="264874"/>
                  </a:lnTo>
                  <a:lnTo>
                    <a:pt x="5950" y="261893"/>
                  </a:lnTo>
                  <a:lnTo>
                    <a:pt x="4959" y="260899"/>
                  </a:lnTo>
                  <a:lnTo>
                    <a:pt x="1983" y="260899"/>
                  </a:lnTo>
                  <a:lnTo>
                    <a:pt x="1983" y="260402"/>
                  </a:lnTo>
                  <a:lnTo>
                    <a:pt x="1488" y="259408"/>
                  </a:lnTo>
                  <a:lnTo>
                    <a:pt x="1488" y="258911"/>
                  </a:lnTo>
                  <a:lnTo>
                    <a:pt x="1983" y="256426"/>
                  </a:lnTo>
                  <a:lnTo>
                    <a:pt x="3471" y="254935"/>
                  </a:lnTo>
                  <a:lnTo>
                    <a:pt x="3471" y="253445"/>
                  </a:lnTo>
                  <a:lnTo>
                    <a:pt x="2975" y="252451"/>
                  </a:lnTo>
                  <a:lnTo>
                    <a:pt x="1488" y="252451"/>
                  </a:lnTo>
                  <a:lnTo>
                    <a:pt x="0" y="251954"/>
                  </a:lnTo>
                  <a:lnTo>
                    <a:pt x="0" y="250960"/>
                  </a:lnTo>
                  <a:lnTo>
                    <a:pt x="0" y="250960"/>
                  </a:lnTo>
                  <a:lnTo>
                    <a:pt x="0" y="247481"/>
                  </a:lnTo>
                  <a:lnTo>
                    <a:pt x="496" y="245990"/>
                  </a:lnTo>
                  <a:lnTo>
                    <a:pt x="1488" y="244500"/>
                  </a:lnTo>
                  <a:lnTo>
                    <a:pt x="1983" y="242014"/>
                  </a:lnTo>
                  <a:lnTo>
                    <a:pt x="3471" y="239530"/>
                  </a:lnTo>
                  <a:lnTo>
                    <a:pt x="4959" y="238039"/>
                  </a:lnTo>
                  <a:lnTo>
                    <a:pt x="7438" y="235057"/>
                  </a:lnTo>
                  <a:lnTo>
                    <a:pt x="10413" y="233069"/>
                  </a:lnTo>
                  <a:lnTo>
                    <a:pt x="11405" y="232076"/>
                  </a:lnTo>
                  <a:lnTo>
                    <a:pt x="11405" y="230585"/>
                  </a:lnTo>
                  <a:lnTo>
                    <a:pt x="12892" y="229094"/>
                  </a:lnTo>
                  <a:lnTo>
                    <a:pt x="12892" y="219155"/>
                  </a:lnTo>
                  <a:lnTo>
                    <a:pt x="11900" y="217664"/>
                  </a:lnTo>
                  <a:lnTo>
                    <a:pt x="12892" y="216173"/>
                  </a:lnTo>
                  <a:lnTo>
                    <a:pt x="12892" y="213191"/>
                  </a:lnTo>
                  <a:lnTo>
                    <a:pt x="13388" y="212197"/>
                  </a:lnTo>
                  <a:lnTo>
                    <a:pt x="14380" y="211701"/>
                  </a:lnTo>
                  <a:lnTo>
                    <a:pt x="14876" y="210707"/>
                  </a:lnTo>
                  <a:lnTo>
                    <a:pt x="16363" y="209216"/>
                  </a:lnTo>
                  <a:lnTo>
                    <a:pt x="19338" y="208720"/>
                  </a:lnTo>
                  <a:lnTo>
                    <a:pt x="21818" y="207725"/>
                  </a:lnTo>
                  <a:lnTo>
                    <a:pt x="25784" y="206234"/>
                  </a:lnTo>
                  <a:lnTo>
                    <a:pt x="27768" y="205737"/>
                  </a:lnTo>
                  <a:lnTo>
                    <a:pt x="31735" y="204743"/>
                  </a:lnTo>
                  <a:lnTo>
                    <a:pt x="33718" y="204247"/>
                  </a:lnTo>
                  <a:lnTo>
                    <a:pt x="35701" y="203253"/>
                  </a:lnTo>
                  <a:lnTo>
                    <a:pt x="36197" y="202756"/>
                  </a:lnTo>
                  <a:lnTo>
                    <a:pt x="37189" y="202756"/>
                  </a:lnTo>
                  <a:lnTo>
                    <a:pt x="37685" y="201762"/>
                  </a:lnTo>
                  <a:lnTo>
                    <a:pt x="37685" y="201265"/>
                  </a:lnTo>
                  <a:lnTo>
                    <a:pt x="37189" y="200271"/>
                  </a:lnTo>
                  <a:lnTo>
                    <a:pt x="37189" y="199774"/>
                  </a:lnTo>
                  <a:lnTo>
                    <a:pt x="36197" y="197786"/>
                  </a:lnTo>
                  <a:lnTo>
                    <a:pt x="35701" y="196295"/>
                  </a:lnTo>
                  <a:lnTo>
                    <a:pt x="33718" y="194805"/>
                  </a:lnTo>
                  <a:lnTo>
                    <a:pt x="33222" y="192817"/>
                  </a:lnTo>
                  <a:lnTo>
                    <a:pt x="33222" y="191326"/>
                  </a:lnTo>
                  <a:lnTo>
                    <a:pt x="33718" y="190332"/>
                  </a:lnTo>
                  <a:lnTo>
                    <a:pt x="35701" y="190332"/>
                  </a:lnTo>
                  <a:lnTo>
                    <a:pt x="37685" y="189835"/>
                  </a:lnTo>
                  <a:lnTo>
                    <a:pt x="39172" y="189835"/>
                  </a:lnTo>
                  <a:lnTo>
                    <a:pt x="40164" y="188841"/>
                  </a:lnTo>
                  <a:lnTo>
                    <a:pt x="41652" y="188344"/>
                  </a:lnTo>
                  <a:lnTo>
                    <a:pt x="41652" y="187351"/>
                  </a:lnTo>
                  <a:lnTo>
                    <a:pt x="43139" y="186853"/>
                  </a:lnTo>
                  <a:lnTo>
                    <a:pt x="44627" y="184368"/>
                  </a:lnTo>
                  <a:lnTo>
                    <a:pt x="46610" y="181387"/>
                  </a:lnTo>
                  <a:lnTo>
                    <a:pt x="50081" y="178902"/>
                  </a:lnTo>
                  <a:lnTo>
                    <a:pt x="52065" y="176914"/>
                  </a:lnTo>
                  <a:lnTo>
                    <a:pt x="53552" y="174430"/>
                  </a:lnTo>
                  <a:lnTo>
                    <a:pt x="54544" y="172939"/>
                  </a:lnTo>
                  <a:lnTo>
                    <a:pt x="54544" y="168963"/>
                  </a:lnTo>
                  <a:lnTo>
                    <a:pt x="53552" y="168963"/>
                  </a:lnTo>
                  <a:lnTo>
                    <a:pt x="53056" y="167472"/>
                  </a:lnTo>
                  <a:lnTo>
                    <a:pt x="52065" y="167472"/>
                  </a:lnTo>
                  <a:lnTo>
                    <a:pt x="50577" y="166975"/>
                  </a:lnTo>
                  <a:lnTo>
                    <a:pt x="49090" y="165982"/>
                  </a:lnTo>
                  <a:lnTo>
                    <a:pt x="48098" y="165484"/>
                  </a:lnTo>
                  <a:lnTo>
                    <a:pt x="47602" y="165484"/>
                  </a:lnTo>
                  <a:lnTo>
                    <a:pt x="47602" y="164491"/>
                  </a:lnTo>
                  <a:lnTo>
                    <a:pt x="46610" y="163994"/>
                  </a:lnTo>
                  <a:lnTo>
                    <a:pt x="47602" y="163994"/>
                  </a:lnTo>
                  <a:lnTo>
                    <a:pt x="47602" y="162999"/>
                  </a:lnTo>
                  <a:lnTo>
                    <a:pt x="48098" y="162502"/>
                  </a:lnTo>
                  <a:lnTo>
                    <a:pt x="50081" y="162502"/>
                  </a:lnTo>
                  <a:lnTo>
                    <a:pt x="50081" y="161509"/>
                  </a:lnTo>
                  <a:lnTo>
                    <a:pt x="50577" y="161011"/>
                  </a:lnTo>
                  <a:lnTo>
                    <a:pt x="50577" y="159521"/>
                  </a:lnTo>
                  <a:lnTo>
                    <a:pt x="50081" y="158527"/>
                  </a:lnTo>
                  <a:lnTo>
                    <a:pt x="50081" y="157534"/>
                  </a:lnTo>
                  <a:lnTo>
                    <a:pt x="47602" y="157036"/>
                  </a:lnTo>
                  <a:lnTo>
                    <a:pt x="45123" y="156042"/>
                  </a:lnTo>
                  <a:lnTo>
                    <a:pt x="43635" y="155545"/>
                  </a:lnTo>
                  <a:lnTo>
                    <a:pt x="42148" y="154054"/>
                  </a:lnTo>
                  <a:lnTo>
                    <a:pt x="41652" y="153061"/>
                  </a:lnTo>
                  <a:lnTo>
                    <a:pt x="41652" y="147097"/>
                  </a:lnTo>
                  <a:lnTo>
                    <a:pt x="42148" y="145110"/>
                  </a:lnTo>
                  <a:lnTo>
                    <a:pt x="42148" y="141631"/>
                  </a:lnTo>
                  <a:lnTo>
                    <a:pt x="43139" y="138152"/>
                  </a:lnTo>
                  <a:lnTo>
                    <a:pt x="43139" y="130201"/>
                  </a:lnTo>
                  <a:lnTo>
                    <a:pt x="42148" y="129704"/>
                  </a:lnTo>
                  <a:lnTo>
                    <a:pt x="42148" y="128710"/>
                  </a:lnTo>
                  <a:lnTo>
                    <a:pt x="41652" y="128213"/>
                  </a:lnTo>
                  <a:lnTo>
                    <a:pt x="40660" y="127219"/>
                  </a:lnTo>
                  <a:lnTo>
                    <a:pt x="37685" y="127219"/>
                  </a:lnTo>
                  <a:lnTo>
                    <a:pt x="37189" y="126722"/>
                  </a:lnTo>
                  <a:lnTo>
                    <a:pt x="36197" y="126722"/>
                  </a:lnTo>
                  <a:lnTo>
                    <a:pt x="35701" y="125231"/>
                  </a:lnTo>
                  <a:lnTo>
                    <a:pt x="34710" y="123741"/>
                  </a:lnTo>
                  <a:lnTo>
                    <a:pt x="33718" y="122250"/>
                  </a:lnTo>
                  <a:lnTo>
                    <a:pt x="31735" y="120759"/>
                  </a:lnTo>
                  <a:lnTo>
                    <a:pt x="30247" y="119268"/>
                  </a:lnTo>
                  <a:lnTo>
                    <a:pt x="28760" y="117777"/>
                  </a:lnTo>
                  <a:lnTo>
                    <a:pt x="27272" y="117777"/>
                  </a:lnTo>
                  <a:lnTo>
                    <a:pt x="27272" y="116783"/>
                  </a:lnTo>
                  <a:lnTo>
                    <a:pt x="26280" y="115789"/>
                  </a:lnTo>
                  <a:lnTo>
                    <a:pt x="26280" y="114298"/>
                  </a:lnTo>
                  <a:lnTo>
                    <a:pt x="25784" y="112311"/>
                  </a:lnTo>
                  <a:lnTo>
                    <a:pt x="25784" y="107838"/>
                  </a:lnTo>
                  <a:lnTo>
                    <a:pt x="26280" y="106348"/>
                  </a:lnTo>
                  <a:lnTo>
                    <a:pt x="26280" y="104856"/>
                  </a:lnTo>
                  <a:lnTo>
                    <a:pt x="27272" y="103863"/>
                  </a:lnTo>
                  <a:lnTo>
                    <a:pt x="31735" y="99391"/>
                  </a:lnTo>
                  <a:lnTo>
                    <a:pt x="34710" y="96408"/>
                  </a:lnTo>
                  <a:lnTo>
                    <a:pt x="35701" y="95415"/>
                  </a:lnTo>
                  <a:lnTo>
                    <a:pt x="36197" y="94917"/>
                  </a:lnTo>
                  <a:lnTo>
                    <a:pt x="37189" y="93924"/>
                  </a:lnTo>
                  <a:lnTo>
                    <a:pt x="37685" y="93427"/>
                  </a:lnTo>
                  <a:lnTo>
                    <a:pt x="39172" y="93427"/>
                  </a:lnTo>
                  <a:lnTo>
                    <a:pt x="41652" y="92433"/>
                  </a:lnTo>
                  <a:lnTo>
                    <a:pt x="43139" y="92433"/>
                  </a:lnTo>
                  <a:lnTo>
                    <a:pt x="45123" y="91936"/>
                  </a:lnTo>
                  <a:lnTo>
                    <a:pt x="47602" y="91936"/>
                  </a:lnTo>
                  <a:lnTo>
                    <a:pt x="48098" y="90445"/>
                  </a:lnTo>
                  <a:lnTo>
                    <a:pt x="49090" y="89451"/>
                  </a:lnTo>
                  <a:lnTo>
                    <a:pt x="50081" y="86469"/>
                  </a:lnTo>
                  <a:lnTo>
                    <a:pt x="50081" y="82494"/>
                  </a:lnTo>
                  <a:lnTo>
                    <a:pt x="50577" y="81996"/>
                  </a:lnTo>
                  <a:lnTo>
                    <a:pt x="51569" y="81003"/>
                  </a:lnTo>
                  <a:lnTo>
                    <a:pt x="51569" y="80506"/>
                  </a:lnTo>
                  <a:lnTo>
                    <a:pt x="53056" y="79512"/>
                  </a:lnTo>
                  <a:lnTo>
                    <a:pt x="56032" y="79512"/>
                  </a:lnTo>
                  <a:lnTo>
                    <a:pt x="58015" y="80506"/>
                  </a:lnTo>
                  <a:lnTo>
                    <a:pt x="60494" y="81003"/>
                  </a:lnTo>
                  <a:lnTo>
                    <a:pt x="62973" y="81003"/>
                  </a:lnTo>
                  <a:lnTo>
                    <a:pt x="66444" y="81996"/>
                  </a:lnTo>
                  <a:lnTo>
                    <a:pt x="67932" y="81003"/>
                  </a:lnTo>
                  <a:lnTo>
                    <a:pt x="70411" y="81003"/>
                  </a:lnTo>
                  <a:lnTo>
                    <a:pt x="71899" y="80506"/>
                  </a:lnTo>
                  <a:lnTo>
                    <a:pt x="73882" y="79512"/>
                  </a:lnTo>
                  <a:lnTo>
                    <a:pt x="76362" y="78022"/>
                  </a:lnTo>
                  <a:lnTo>
                    <a:pt x="78841" y="75536"/>
                  </a:lnTo>
                  <a:lnTo>
                    <a:pt x="80328" y="75039"/>
                  </a:lnTo>
                  <a:lnTo>
                    <a:pt x="81816" y="74046"/>
                  </a:lnTo>
                  <a:lnTo>
                    <a:pt x="86775" y="74046"/>
                  </a:lnTo>
                  <a:lnTo>
                    <a:pt x="88262" y="75039"/>
                  </a:lnTo>
                  <a:lnTo>
                    <a:pt x="90741" y="75039"/>
                  </a:lnTo>
                  <a:lnTo>
                    <a:pt x="92229" y="74046"/>
                  </a:lnTo>
                  <a:lnTo>
                    <a:pt x="95204" y="73548"/>
                  </a:lnTo>
                  <a:lnTo>
                    <a:pt x="99171" y="72555"/>
                  </a:lnTo>
                  <a:lnTo>
                    <a:pt x="99666" y="72058"/>
                  </a:lnTo>
                  <a:lnTo>
                    <a:pt x="101154" y="71064"/>
                  </a:lnTo>
                  <a:lnTo>
                    <a:pt x="102146" y="70567"/>
                  </a:lnTo>
                  <a:lnTo>
                    <a:pt x="103138" y="69573"/>
                  </a:lnTo>
                  <a:lnTo>
                    <a:pt x="103138" y="69076"/>
                  </a:lnTo>
                  <a:lnTo>
                    <a:pt x="102146" y="68082"/>
                  </a:lnTo>
                  <a:lnTo>
                    <a:pt x="101154" y="68082"/>
                  </a:lnTo>
                  <a:lnTo>
                    <a:pt x="99666" y="67585"/>
                  </a:lnTo>
                  <a:lnTo>
                    <a:pt x="99171" y="67585"/>
                  </a:lnTo>
                  <a:lnTo>
                    <a:pt x="98179" y="66591"/>
                  </a:lnTo>
                  <a:lnTo>
                    <a:pt x="98179" y="64603"/>
                  </a:lnTo>
                  <a:lnTo>
                    <a:pt x="99171" y="63610"/>
                  </a:lnTo>
                  <a:lnTo>
                    <a:pt x="99666" y="63113"/>
                  </a:lnTo>
                  <a:lnTo>
                    <a:pt x="100658" y="62119"/>
                  </a:lnTo>
                  <a:lnTo>
                    <a:pt x="102146" y="62119"/>
                  </a:lnTo>
                  <a:lnTo>
                    <a:pt x="103634" y="63113"/>
                  </a:lnTo>
                  <a:lnTo>
                    <a:pt x="106113" y="63113"/>
                  </a:lnTo>
                  <a:lnTo>
                    <a:pt x="106113" y="60628"/>
                  </a:lnTo>
                  <a:lnTo>
                    <a:pt x="105121" y="59634"/>
                  </a:lnTo>
                  <a:lnTo>
                    <a:pt x="105121" y="59137"/>
                  </a:lnTo>
                  <a:lnTo>
                    <a:pt x="106113" y="58143"/>
                  </a:lnTo>
                  <a:lnTo>
                    <a:pt x="106113" y="57646"/>
                  </a:lnTo>
                  <a:lnTo>
                    <a:pt x="107600" y="56653"/>
                  </a:lnTo>
                  <a:lnTo>
                    <a:pt x="109088" y="56155"/>
                  </a:lnTo>
                  <a:lnTo>
                    <a:pt x="113550" y="56155"/>
                  </a:lnTo>
                  <a:lnTo>
                    <a:pt x="114046" y="56653"/>
                  </a:lnTo>
                  <a:lnTo>
                    <a:pt x="115534" y="57646"/>
                  </a:lnTo>
                  <a:lnTo>
                    <a:pt x="116525" y="57646"/>
                  </a:lnTo>
                  <a:lnTo>
                    <a:pt x="117517" y="58143"/>
                  </a:lnTo>
                  <a:lnTo>
                    <a:pt x="118013" y="59137"/>
                  </a:lnTo>
                  <a:lnTo>
                    <a:pt x="119501" y="59137"/>
                  </a:lnTo>
                  <a:lnTo>
                    <a:pt x="120493" y="58143"/>
                  </a:lnTo>
                  <a:lnTo>
                    <a:pt x="120988" y="57646"/>
                  </a:lnTo>
                  <a:lnTo>
                    <a:pt x="121980" y="56155"/>
                  </a:lnTo>
                  <a:lnTo>
                    <a:pt x="120988" y="53671"/>
                  </a:lnTo>
                  <a:lnTo>
                    <a:pt x="120493" y="50689"/>
                  </a:lnTo>
                  <a:lnTo>
                    <a:pt x="120493" y="49198"/>
                  </a:lnTo>
                  <a:lnTo>
                    <a:pt x="119501" y="48204"/>
                  </a:lnTo>
                  <a:lnTo>
                    <a:pt x="119005" y="46713"/>
                  </a:lnTo>
                  <a:lnTo>
                    <a:pt x="118013" y="45223"/>
                  </a:lnTo>
                  <a:lnTo>
                    <a:pt x="117517" y="44725"/>
                  </a:lnTo>
                  <a:lnTo>
                    <a:pt x="118013" y="44725"/>
                  </a:lnTo>
                  <a:lnTo>
                    <a:pt x="118013" y="43732"/>
                  </a:lnTo>
                  <a:lnTo>
                    <a:pt x="123467" y="43732"/>
                  </a:lnTo>
                  <a:lnTo>
                    <a:pt x="125451" y="45223"/>
                  </a:lnTo>
                  <a:lnTo>
                    <a:pt x="128426" y="45223"/>
                  </a:lnTo>
                  <a:lnTo>
                    <a:pt x="130410" y="46713"/>
                  </a:lnTo>
                  <a:lnTo>
                    <a:pt x="137847" y="46713"/>
                  </a:lnTo>
                  <a:lnTo>
                    <a:pt x="138344" y="46216"/>
                  </a:lnTo>
                  <a:lnTo>
                    <a:pt x="139335" y="45223"/>
                  </a:lnTo>
                  <a:lnTo>
                    <a:pt x="140822" y="43732"/>
                  </a:lnTo>
                  <a:lnTo>
                    <a:pt x="142310" y="41744"/>
                  </a:lnTo>
                  <a:lnTo>
                    <a:pt x="142806" y="40253"/>
                  </a:lnTo>
                  <a:lnTo>
                    <a:pt x="143797" y="37768"/>
                  </a:lnTo>
                  <a:lnTo>
                    <a:pt x="144789" y="35780"/>
                  </a:lnTo>
                  <a:lnTo>
                    <a:pt x="145285" y="32302"/>
                  </a:lnTo>
                  <a:lnTo>
                    <a:pt x="146276" y="30314"/>
                  </a:lnTo>
                  <a:lnTo>
                    <a:pt x="146773" y="28823"/>
                  </a:lnTo>
                  <a:lnTo>
                    <a:pt x="147765" y="28823"/>
                  </a:lnTo>
                  <a:lnTo>
                    <a:pt x="148260" y="27829"/>
                  </a:lnTo>
                  <a:lnTo>
                    <a:pt x="150739" y="27829"/>
                  </a:lnTo>
                  <a:lnTo>
                    <a:pt x="155202" y="27332"/>
                  </a:lnTo>
                  <a:lnTo>
                    <a:pt x="159665" y="26338"/>
                  </a:lnTo>
                  <a:lnTo>
                    <a:pt x="165615" y="26338"/>
                  </a:lnTo>
                  <a:lnTo>
                    <a:pt x="167103" y="27829"/>
                  </a:lnTo>
                  <a:lnTo>
                    <a:pt x="168590" y="29320"/>
                  </a:lnTo>
                  <a:lnTo>
                    <a:pt x="170077" y="30811"/>
                  </a:lnTo>
                  <a:lnTo>
                    <a:pt x="171070" y="32302"/>
                  </a:lnTo>
                  <a:lnTo>
                    <a:pt x="172557" y="33296"/>
                  </a:lnTo>
                  <a:lnTo>
                    <a:pt x="174045" y="34786"/>
                  </a:lnTo>
                  <a:lnTo>
                    <a:pt x="175532" y="35780"/>
                  </a:lnTo>
                  <a:lnTo>
                    <a:pt x="178011" y="35780"/>
                  </a:lnTo>
                  <a:lnTo>
                    <a:pt x="179499" y="36277"/>
                  </a:lnTo>
                  <a:lnTo>
                    <a:pt x="181482" y="36277"/>
                  </a:lnTo>
                  <a:lnTo>
                    <a:pt x="182970" y="35780"/>
                  </a:lnTo>
                  <a:lnTo>
                    <a:pt x="186441" y="35780"/>
                  </a:lnTo>
                  <a:lnTo>
                    <a:pt x="186937" y="33793"/>
                  </a:lnTo>
                  <a:lnTo>
                    <a:pt x="189416" y="32302"/>
                  </a:lnTo>
                  <a:lnTo>
                    <a:pt x="191399" y="30811"/>
                  </a:lnTo>
                  <a:lnTo>
                    <a:pt x="192887" y="28823"/>
                  </a:lnTo>
                  <a:lnTo>
                    <a:pt x="195862" y="27332"/>
                  </a:lnTo>
                  <a:lnTo>
                    <a:pt x="196854" y="27332"/>
                  </a:lnTo>
                  <a:lnTo>
                    <a:pt x="198342" y="26338"/>
                  </a:lnTo>
                  <a:lnTo>
                    <a:pt x="201316" y="26338"/>
                  </a:lnTo>
                  <a:lnTo>
                    <a:pt x="206771" y="27332"/>
                  </a:lnTo>
                  <a:lnTo>
                    <a:pt x="209746" y="27332"/>
                  </a:lnTo>
                  <a:lnTo>
                    <a:pt x="211234" y="26338"/>
                  </a:lnTo>
                  <a:lnTo>
                    <a:pt x="212721" y="26338"/>
                  </a:lnTo>
                  <a:lnTo>
                    <a:pt x="213713" y="24848"/>
                  </a:lnTo>
                  <a:lnTo>
                    <a:pt x="215201" y="23357"/>
                  </a:lnTo>
                  <a:lnTo>
                    <a:pt x="216688" y="21866"/>
                  </a:lnTo>
                  <a:lnTo>
                    <a:pt x="218671" y="20872"/>
                  </a:lnTo>
                  <a:lnTo>
                    <a:pt x="220159" y="19381"/>
                  </a:lnTo>
                  <a:lnTo>
                    <a:pt x="221646" y="19381"/>
                  </a:lnTo>
                  <a:lnTo>
                    <a:pt x="223134" y="17890"/>
                  </a:lnTo>
                  <a:lnTo>
                    <a:pt x="225614" y="17890"/>
                  </a:lnTo>
                  <a:lnTo>
                    <a:pt x="227101" y="17393"/>
                  </a:lnTo>
                  <a:lnTo>
                    <a:pt x="229580" y="15902"/>
                  </a:lnTo>
                  <a:lnTo>
                    <a:pt x="230076" y="14909"/>
                  </a:lnTo>
                  <a:lnTo>
                    <a:pt x="231068" y="14411"/>
                  </a:lnTo>
                  <a:lnTo>
                    <a:pt x="231068" y="13418"/>
                  </a:lnTo>
                  <a:lnTo>
                    <a:pt x="231564" y="12921"/>
                  </a:lnTo>
                  <a:lnTo>
                    <a:pt x="232555" y="10436"/>
                  </a:lnTo>
                  <a:lnTo>
                    <a:pt x="232555" y="8448"/>
                  </a:lnTo>
                  <a:lnTo>
                    <a:pt x="233052" y="5963"/>
                  </a:lnTo>
                  <a:lnTo>
                    <a:pt x="234043" y="4473"/>
                  </a:lnTo>
                  <a:lnTo>
                    <a:pt x="234539" y="3479"/>
                  </a:lnTo>
                  <a:lnTo>
                    <a:pt x="235530" y="2982"/>
                  </a:lnTo>
                  <a:lnTo>
                    <a:pt x="236026" y="1988"/>
                  </a:lnTo>
                  <a:lnTo>
                    <a:pt x="237018" y="1491"/>
                  </a:lnTo>
                  <a:lnTo>
                    <a:pt x="238505" y="0"/>
                  </a:lnTo>
                  <a:lnTo>
                    <a:pt x="240985" y="0"/>
                  </a:lnTo>
                  <a:lnTo>
                    <a:pt x="243960" y="0"/>
                  </a:lnTo>
                  <a:lnTo>
                    <a:pt x="245447" y="0"/>
                  </a:lnTo>
                  <a:lnTo>
                    <a:pt x="246935" y="1491"/>
                  </a:lnTo>
                  <a:lnTo>
                    <a:pt x="248423" y="1988"/>
                  </a:lnTo>
                  <a:lnTo>
                    <a:pt x="249910" y="3479"/>
                  </a:ln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03" name="任意多边形: 形状 102"/>
            <p:cNvSpPr/>
            <p:nvPr/>
          </p:nvSpPr>
          <p:spPr>
            <a:xfrm>
              <a:off x="5685394" y="1612598"/>
              <a:ext cx="901466" cy="872146"/>
            </a:xfrm>
            <a:custGeom>
              <a:avLst/>
              <a:gdLst/>
              <a:ahLst/>
              <a:cxnLst/>
              <a:rect l="0" t="0" r="0" b="0"/>
              <a:pathLst>
                <a:path w="901466" h="872146">
                  <a:moveTo>
                    <a:pt x="9917" y="33296"/>
                  </a:moveTo>
                  <a:lnTo>
                    <a:pt x="12396" y="32799"/>
                  </a:lnTo>
                  <a:lnTo>
                    <a:pt x="14380" y="31805"/>
                  </a:lnTo>
                  <a:lnTo>
                    <a:pt x="17355" y="31308"/>
                  </a:lnTo>
                  <a:lnTo>
                    <a:pt x="18842" y="29817"/>
                  </a:lnTo>
                  <a:lnTo>
                    <a:pt x="21322" y="28326"/>
                  </a:lnTo>
                  <a:lnTo>
                    <a:pt x="24297" y="26835"/>
                  </a:lnTo>
                  <a:lnTo>
                    <a:pt x="25289" y="24848"/>
                  </a:lnTo>
                  <a:lnTo>
                    <a:pt x="26776" y="24848"/>
                  </a:lnTo>
                  <a:lnTo>
                    <a:pt x="28760" y="24351"/>
                  </a:lnTo>
                  <a:lnTo>
                    <a:pt x="34214" y="24351"/>
                  </a:lnTo>
                  <a:lnTo>
                    <a:pt x="37189" y="23357"/>
                  </a:lnTo>
                  <a:lnTo>
                    <a:pt x="40164" y="23357"/>
                  </a:lnTo>
                  <a:lnTo>
                    <a:pt x="41156" y="22860"/>
                  </a:lnTo>
                  <a:lnTo>
                    <a:pt x="41652" y="21866"/>
                  </a:lnTo>
                  <a:lnTo>
                    <a:pt x="43139" y="20375"/>
                  </a:lnTo>
                  <a:lnTo>
                    <a:pt x="45619" y="18884"/>
                  </a:lnTo>
                  <a:lnTo>
                    <a:pt x="46114" y="18387"/>
                  </a:lnTo>
                  <a:lnTo>
                    <a:pt x="48098" y="17393"/>
                  </a:lnTo>
                  <a:lnTo>
                    <a:pt x="49585" y="16896"/>
                  </a:lnTo>
                  <a:lnTo>
                    <a:pt x="50081" y="15902"/>
                  </a:lnTo>
                  <a:lnTo>
                    <a:pt x="54544" y="15902"/>
                  </a:lnTo>
                  <a:lnTo>
                    <a:pt x="56032" y="16896"/>
                  </a:lnTo>
                  <a:lnTo>
                    <a:pt x="57519" y="17393"/>
                  </a:lnTo>
                  <a:lnTo>
                    <a:pt x="59007" y="17393"/>
                  </a:lnTo>
                  <a:lnTo>
                    <a:pt x="60990" y="18387"/>
                  </a:lnTo>
                  <a:lnTo>
                    <a:pt x="62974" y="17393"/>
                  </a:lnTo>
                  <a:lnTo>
                    <a:pt x="65453" y="16896"/>
                  </a:lnTo>
                  <a:lnTo>
                    <a:pt x="67436" y="15902"/>
                  </a:lnTo>
                  <a:lnTo>
                    <a:pt x="70411" y="15406"/>
                  </a:lnTo>
                  <a:lnTo>
                    <a:pt x="71899" y="14412"/>
                  </a:lnTo>
                  <a:lnTo>
                    <a:pt x="83304" y="14412"/>
                  </a:lnTo>
                  <a:lnTo>
                    <a:pt x="85783" y="13915"/>
                  </a:lnTo>
                  <a:lnTo>
                    <a:pt x="87766" y="12424"/>
                  </a:lnTo>
                  <a:lnTo>
                    <a:pt x="89750" y="10436"/>
                  </a:lnTo>
                  <a:lnTo>
                    <a:pt x="91733" y="8945"/>
                  </a:lnTo>
                  <a:lnTo>
                    <a:pt x="93220" y="8448"/>
                  </a:lnTo>
                  <a:lnTo>
                    <a:pt x="94212" y="7454"/>
                  </a:lnTo>
                  <a:lnTo>
                    <a:pt x="100163" y="7454"/>
                  </a:lnTo>
                  <a:lnTo>
                    <a:pt x="102642" y="6957"/>
                  </a:lnTo>
                  <a:lnTo>
                    <a:pt x="103137" y="6957"/>
                  </a:lnTo>
                  <a:lnTo>
                    <a:pt x="104130" y="5963"/>
                  </a:lnTo>
                  <a:lnTo>
                    <a:pt x="104625" y="5466"/>
                  </a:lnTo>
                  <a:lnTo>
                    <a:pt x="105617" y="4473"/>
                  </a:lnTo>
                  <a:lnTo>
                    <a:pt x="106113" y="2982"/>
                  </a:lnTo>
                  <a:lnTo>
                    <a:pt x="107105" y="2485"/>
                  </a:lnTo>
                  <a:lnTo>
                    <a:pt x="107601" y="1491"/>
                  </a:lnTo>
                  <a:lnTo>
                    <a:pt x="108592" y="994"/>
                  </a:lnTo>
                  <a:lnTo>
                    <a:pt x="113055" y="994"/>
                  </a:lnTo>
                  <a:lnTo>
                    <a:pt x="114543" y="1491"/>
                  </a:lnTo>
                  <a:lnTo>
                    <a:pt x="115038" y="2485"/>
                  </a:lnTo>
                  <a:lnTo>
                    <a:pt x="116030" y="2485"/>
                  </a:lnTo>
                  <a:lnTo>
                    <a:pt x="117022" y="2982"/>
                  </a:lnTo>
                  <a:lnTo>
                    <a:pt x="118509" y="3976"/>
                  </a:lnTo>
                  <a:lnTo>
                    <a:pt x="119005" y="3976"/>
                  </a:lnTo>
                  <a:lnTo>
                    <a:pt x="119996" y="2982"/>
                  </a:lnTo>
                  <a:lnTo>
                    <a:pt x="120492" y="2485"/>
                  </a:lnTo>
                  <a:lnTo>
                    <a:pt x="121484" y="994"/>
                  </a:lnTo>
                  <a:lnTo>
                    <a:pt x="122973" y="994"/>
                  </a:lnTo>
                  <a:lnTo>
                    <a:pt x="123468" y="0"/>
                  </a:lnTo>
                  <a:lnTo>
                    <a:pt x="124955" y="0"/>
                  </a:lnTo>
                  <a:lnTo>
                    <a:pt x="126443" y="994"/>
                  </a:lnTo>
                  <a:lnTo>
                    <a:pt x="127930" y="2485"/>
                  </a:lnTo>
                  <a:lnTo>
                    <a:pt x="129914" y="994"/>
                  </a:lnTo>
                  <a:lnTo>
                    <a:pt x="131897" y="0"/>
                  </a:lnTo>
                  <a:lnTo>
                    <a:pt x="133385" y="0"/>
                  </a:lnTo>
                  <a:lnTo>
                    <a:pt x="135864" y="994"/>
                  </a:lnTo>
                  <a:lnTo>
                    <a:pt x="137847" y="2485"/>
                  </a:lnTo>
                  <a:lnTo>
                    <a:pt x="140327" y="2982"/>
                  </a:lnTo>
                  <a:lnTo>
                    <a:pt x="142806" y="3976"/>
                  </a:lnTo>
                  <a:lnTo>
                    <a:pt x="144789" y="3976"/>
                  </a:lnTo>
                  <a:lnTo>
                    <a:pt x="146277" y="4473"/>
                  </a:lnTo>
                  <a:lnTo>
                    <a:pt x="147268" y="4473"/>
                  </a:lnTo>
                  <a:lnTo>
                    <a:pt x="147765" y="5466"/>
                  </a:lnTo>
                  <a:lnTo>
                    <a:pt x="149253" y="5963"/>
                  </a:lnTo>
                  <a:lnTo>
                    <a:pt x="150740" y="7454"/>
                  </a:lnTo>
                  <a:lnTo>
                    <a:pt x="152227" y="8945"/>
                  </a:lnTo>
                  <a:lnTo>
                    <a:pt x="153219" y="9939"/>
                  </a:lnTo>
                  <a:lnTo>
                    <a:pt x="154706" y="10436"/>
                  </a:lnTo>
                  <a:lnTo>
                    <a:pt x="160161" y="10436"/>
                  </a:lnTo>
                  <a:lnTo>
                    <a:pt x="162144" y="9939"/>
                  </a:lnTo>
                  <a:lnTo>
                    <a:pt x="164624" y="8945"/>
                  </a:lnTo>
                  <a:lnTo>
                    <a:pt x="168095" y="8945"/>
                  </a:lnTo>
                  <a:lnTo>
                    <a:pt x="170078" y="9939"/>
                  </a:lnTo>
                  <a:lnTo>
                    <a:pt x="170574" y="9939"/>
                  </a:lnTo>
                  <a:lnTo>
                    <a:pt x="171565" y="10436"/>
                  </a:lnTo>
                  <a:lnTo>
                    <a:pt x="173549" y="12424"/>
                  </a:lnTo>
                  <a:lnTo>
                    <a:pt x="174540" y="14412"/>
                  </a:lnTo>
                  <a:lnTo>
                    <a:pt x="176029" y="16896"/>
                  </a:lnTo>
                  <a:lnTo>
                    <a:pt x="176524" y="18387"/>
                  </a:lnTo>
                  <a:lnTo>
                    <a:pt x="178012" y="20375"/>
                  </a:lnTo>
                  <a:lnTo>
                    <a:pt x="179004" y="21866"/>
                  </a:lnTo>
                  <a:lnTo>
                    <a:pt x="180491" y="22860"/>
                  </a:lnTo>
                  <a:lnTo>
                    <a:pt x="182474" y="23357"/>
                  </a:lnTo>
                  <a:lnTo>
                    <a:pt x="185945" y="23357"/>
                  </a:lnTo>
                  <a:lnTo>
                    <a:pt x="187433" y="22860"/>
                  </a:lnTo>
                  <a:lnTo>
                    <a:pt x="188921" y="21866"/>
                  </a:lnTo>
                  <a:lnTo>
                    <a:pt x="193880" y="21866"/>
                  </a:lnTo>
                  <a:lnTo>
                    <a:pt x="195367" y="22860"/>
                  </a:lnTo>
                  <a:lnTo>
                    <a:pt x="196359" y="22860"/>
                  </a:lnTo>
                  <a:lnTo>
                    <a:pt x="200325" y="26835"/>
                  </a:lnTo>
                  <a:lnTo>
                    <a:pt x="203301" y="28326"/>
                  </a:lnTo>
                  <a:lnTo>
                    <a:pt x="203796" y="28823"/>
                  </a:lnTo>
                  <a:lnTo>
                    <a:pt x="204788" y="28823"/>
                  </a:lnTo>
                  <a:lnTo>
                    <a:pt x="205284" y="28326"/>
                  </a:lnTo>
                  <a:lnTo>
                    <a:pt x="206772" y="28326"/>
                  </a:lnTo>
                  <a:lnTo>
                    <a:pt x="207763" y="27332"/>
                  </a:lnTo>
                  <a:lnTo>
                    <a:pt x="207763" y="26835"/>
                  </a:lnTo>
                  <a:lnTo>
                    <a:pt x="208259" y="25842"/>
                  </a:lnTo>
                  <a:lnTo>
                    <a:pt x="209250" y="23357"/>
                  </a:lnTo>
                  <a:lnTo>
                    <a:pt x="210738" y="21369"/>
                  </a:lnTo>
                  <a:lnTo>
                    <a:pt x="211729" y="20375"/>
                  </a:lnTo>
                  <a:lnTo>
                    <a:pt x="212226" y="19878"/>
                  </a:lnTo>
                  <a:lnTo>
                    <a:pt x="213218" y="18884"/>
                  </a:lnTo>
                  <a:lnTo>
                    <a:pt x="213714" y="18387"/>
                  </a:lnTo>
                  <a:lnTo>
                    <a:pt x="225118" y="18387"/>
                  </a:lnTo>
                  <a:lnTo>
                    <a:pt x="228093" y="18884"/>
                  </a:lnTo>
                  <a:lnTo>
                    <a:pt x="230573" y="19878"/>
                  </a:lnTo>
                  <a:lnTo>
                    <a:pt x="232556" y="21369"/>
                  </a:lnTo>
                  <a:lnTo>
                    <a:pt x="235531" y="22860"/>
                  </a:lnTo>
                  <a:lnTo>
                    <a:pt x="238010" y="24351"/>
                  </a:lnTo>
                  <a:lnTo>
                    <a:pt x="240985" y="24848"/>
                  </a:lnTo>
                  <a:lnTo>
                    <a:pt x="243960" y="26835"/>
                  </a:lnTo>
                  <a:lnTo>
                    <a:pt x="246439" y="26835"/>
                  </a:lnTo>
                  <a:lnTo>
                    <a:pt x="247928" y="27332"/>
                  </a:lnTo>
                  <a:lnTo>
                    <a:pt x="249415" y="28326"/>
                  </a:lnTo>
                  <a:lnTo>
                    <a:pt x="250903" y="28326"/>
                  </a:lnTo>
                  <a:lnTo>
                    <a:pt x="252390" y="29817"/>
                  </a:lnTo>
                  <a:lnTo>
                    <a:pt x="255365" y="31308"/>
                  </a:lnTo>
                  <a:lnTo>
                    <a:pt x="258341" y="34290"/>
                  </a:lnTo>
                  <a:lnTo>
                    <a:pt x="261315" y="37768"/>
                  </a:lnTo>
                  <a:lnTo>
                    <a:pt x="264290" y="41247"/>
                  </a:lnTo>
                  <a:lnTo>
                    <a:pt x="266770" y="42738"/>
                  </a:lnTo>
                  <a:lnTo>
                    <a:pt x="269249" y="44229"/>
                  </a:lnTo>
                  <a:lnTo>
                    <a:pt x="271233" y="46217"/>
                  </a:lnTo>
                  <a:lnTo>
                    <a:pt x="273711" y="47707"/>
                  </a:lnTo>
                  <a:lnTo>
                    <a:pt x="282141" y="47707"/>
                  </a:lnTo>
                  <a:lnTo>
                    <a:pt x="282141" y="48701"/>
                  </a:lnTo>
                  <a:lnTo>
                    <a:pt x="282636" y="49198"/>
                  </a:lnTo>
                  <a:lnTo>
                    <a:pt x="282636" y="53174"/>
                  </a:lnTo>
                  <a:lnTo>
                    <a:pt x="282141" y="54665"/>
                  </a:lnTo>
                  <a:lnTo>
                    <a:pt x="282141" y="55659"/>
                  </a:lnTo>
                  <a:lnTo>
                    <a:pt x="281149" y="56155"/>
                  </a:lnTo>
                  <a:lnTo>
                    <a:pt x="280654" y="57149"/>
                  </a:lnTo>
                  <a:lnTo>
                    <a:pt x="279662" y="57149"/>
                  </a:lnTo>
                  <a:lnTo>
                    <a:pt x="279166" y="57646"/>
                  </a:lnTo>
                  <a:lnTo>
                    <a:pt x="278174" y="58640"/>
                  </a:lnTo>
                  <a:lnTo>
                    <a:pt x="277183" y="59137"/>
                  </a:lnTo>
                  <a:lnTo>
                    <a:pt x="276687" y="60131"/>
                  </a:lnTo>
                  <a:lnTo>
                    <a:pt x="276687" y="61622"/>
                  </a:lnTo>
                  <a:lnTo>
                    <a:pt x="277183" y="62119"/>
                  </a:lnTo>
                  <a:lnTo>
                    <a:pt x="279166" y="63610"/>
                  </a:lnTo>
                  <a:lnTo>
                    <a:pt x="280654" y="63610"/>
                  </a:lnTo>
                  <a:lnTo>
                    <a:pt x="281149" y="64604"/>
                  </a:lnTo>
                  <a:lnTo>
                    <a:pt x="284125" y="64604"/>
                  </a:lnTo>
                  <a:lnTo>
                    <a:pt x="286604" y="65101"/>
                  </a:lnTo>
                  <a:lnTo>
                    <a:pt x="287100" y="65101"/>
                  </a:lnTo>
                  <a:lnTo>
                    <a:pt x="288092" y="66094"/>
                  </a:lnTo>
                  <a:lnTo>
                    <a:pt x="288587" y="67088"/>
                  </a:lnTo>
                  <a:lnTo>
                    <a:pt x="290075" y="69076"/>
                  </a:lnTo>
                  <a:lnTo>
                    <a:pt x="291066" y="70567"/>
                  </a:lnTo>
                  <a:lnTo>
                    <a:pt x="292554" y="73052"/>
                  </a:lnTo>
                  <a:lnTo>
                    <a:pt x="294042" y="73549"/>
                  </a:lnTo>
                  <a:lnTo>
                    <a:pt x="298008" y="76033"/>
                  </a:lnTo>
                  <a:lnTo>
                    <a:pt x="299992" y="78022"/>
                  </a:lnTo>
                  <a:lnTo>
                    <a:pt x="301479" y="79015"/>
                  </a:lnTo>
                  <a:lnTo>
                    <a:pt x="302472" y="80506"/>
                  </a:lnTo>
                  <a:lnTo>
                    <a:pt x="302472" y="81997"/>
                  </a:lnTo>
                  <a:lnTo>
                    <a:pt x="301479" y="83488"/>
                  </a:lnTo>
                  <a:lnTo>
                    <a:pt x="301479" y="86470"/>
                  </a:lnTo>
                  <a:lnTo>
                    <a:pt x="302472" y="87464"/>
                  </a:lnTo>
                  <a:lnTo>
                    <a:pt x="304454" y="87464"/>
                  </a:lnTo>
                  <a:lnTo>
                    <a:pt x="305943" y="87960"/>
                  </a:lnTo>
                  <a:lnTo>
                    <a:pt x="306934" y="88954"/>
                  </a:lnTo>
                  <a:lnTo>
                    <a:pt x="306934" y="89451"/>
                  </a:lnTo>
                  <a:lnTo>
                    <a:pt x="305943" y="90942"/>
                  </a:lnTo>
                  <a:lnTo>
                    <a:pt x="305446" y="91936"/>
                  </a:lnTo>
                  <a:lnTo>
                    <a:pt x="303959" y="92433"/>
                  </a:lnTo>
                  <a:lnTo>
                    <a:pt x="302967" y="92433"/>
                  </a:lnTo>
                  <a:lnTo>
                    <a:pt x="302472" y="94420"/>
                  </a:lnTo>
                  <a:lnTo>
                    <a:pt x="301479" y="94420"/>
                  </a:lnTo>
                  <a:lnTo>
                    <a:pt x="301479" y="95912"/>
                  </a:lnTo>
                  <a:lnTo>
                    <a:pt x="302472" y="96409"/>
                  </a:lnTo>
                  <a:lnTo>
                    <a:pt x="302472" y="97402"/>
                  </a:lnTo>
                  <a:lnTo>
                    <a:pt x="304454" y="97402"/>
                  </a:lnTo>
                  <a:lnTo>
                    <a:pt x="306934" y="97899"/>
                  </a:lnTo>
                  <a:lnTo>
                    <a:pt x="308421" y="98893"/>
                  </a:lnTo>
                  <a:lnTo>
                    <a:pt x="310900" y="98893"/>
                  </a:lnTo>
                  <a:lnTo>
                    <a:pt x="312389" y="99390"/>
                  </a:lnTo>
                  <a:lnTo>
                    <a:pt x="314372" y="100385"/>
                  </a:lnTo>
                  <a:lnTo>
                    <a:pt x="315859" y="101875"/>
                  </a:lnTo>
                  <a:lnTo>
                    <a:pt x="316851" y="103365"/>
                  </a:lnTo>
                  <a:lnTo>
                    <a:pt x="317346" y="103862"/>
                  </a:lnTo>
                  <a:lnTo>
                    <a:pt x="317346" y="106348"/>
                  </a:lnTo>
                  <a:lnTo>
                    <a:pt x="316851" y="106845"/>
                  </a:lnTo>
                  <a:lnTo>
                    <a:pt x="316851" y="107838"/>
                  </a:lnTo>
                  <a:lnTo>
                    <a:pt x="315364" y="110323"/>
                  </a:lnTo>
                  <a:lnTo>
                    <a:pt x="314372" y="110820"/>
                  </a:lnTo>
                  <a:lnTo>
                    <a:pt x="313876" y="111814"/>
                  </a:lnTo>
                  <a:lnTo>
                    <a:pt x="313876" y="116287"/>
                  </a:lnTo>
                  <a:lnTo>
                    <a:pt x="315364" y="118275"/>
                  </a:lnTo>
                  <a:lnTo>
                    <a:pt x="316851" y="120759"/>
                  </a:lnTo>
                  <a:lnTo>
                    <a:pt x="317346" y="122250"/>
                  </a:lnTo>
                  <a:lnTo>
                    <a:pt x="319825" y="124735"/>
                  </a:lnTo>
                  <a:lnTo>
                    <a:pt x="322305" y="126225"/>
                  </a:lnTo>
                  <a:lnTo>
                    <a:pt x="322305" y="126722"/>
                  </a:lnTo>
                  <a:lnTo>
                    <a:pt x="323793" y="127716"/>
                  </a:lnTo>
                  <a:lnTo>
                    <a:pt x="323793" y="128214"/>
                  </a:lnTo>
                  <a:lnTo>
                    <a:pt x="325281" y="129208"/>
                  </a:lnTo>
                  <a:lnTo>
                    <a:pt x="325776" y="131195"/>
                  </a:lnTo>
                  <a:lnTo>
                    <a:pt x="327264" y="132686"/>
                  </a:lnTo>
                  <a:lnTo>
                    <a:pt x="328255" y="134177"/>
                  </a:lnTo>
                  <a:lnTo>
                    <a:pt x="329743" y="135171"/>
                  </a:lnTo>
                  <a:lnTo>
                    <a:pt x="331231" y="136165"/>
                  </a:lnTo>
                  <a:lnTo>
                    <a:pt x="333710" y="137656"/>
                  </a:lnTo>
                  <a:lnTo>
                    <a:pt x="334206" y="138153"/>
                  </a:lnTo>
                  <a:lnTo>
                    <a:pt x="334206" y="139146"/>
                  </a:lnTo>
                  <a:lnTo>
                    <a:pt x="335197" y="139643"/>
                  </a:lnTo>
                  <a:lnTo>
                    <a:pt x="335197" y="144116"/>
                  </a:lnTo>
                  <a:lnTo>
                    <a:pt x="334206" y="147098"/>
                  </a:lnTo>
                  <a:lnTo>
                    <a:pt x="334206" y="148091"/>
                  </a:lnTo>
                  <a:lnTo>
                    <a:pt x="335197" y="149085"/>
                  </a:lnTo>
                  <a:lnTo>
                    <a:pt x="335694" y="149085"/>
                  </a:lnTo>
                  <a:lnTo>
                    <a:pt x="336685" y="149582"/>
                  </a:lnTo>
                  <a:lnTo>
                    <a:pt x="338173" y="149582"/>
                  </a:lnTo>
                  <a:lnTo>
                    <a:pt x="339661" y="150576"/>
                  </a:lnTo>
                  <a:lnTo>
                    <a:pt x="341148" y="151074"/>
                  </a:lnTo>
                  <a:lnTo>
                    <a:pt x="342635" y="152564"/>
                  </a:lnTo>
                  <a:lnTo>
                    <a:pt x="343131" y="153558"/>
                  </a:lnTo>
                  <a:lnTo>
                    <a:pt x="344123" y="155048"/>
                  </a:lnTo>
                  <a:lnTo>
                    <a:pt x="344123" y="156540"/>
                  </a:lnTo>
                  <a:lnTo>
                    <a:pt x="343131" y="158031"/>
                  </a:lnTo>
                  <a:lnTo>
                    <a:pt x="342635" y="159521"/>
                  </a:lnTo>
                  <a:lnTo>
                    <a:pt x="342635" y="161013"/>
                  </a:lnTo>
                  <a:lnTo>
                    <a:pt x="343131" y="161509"/>
                  </a:lnTo>
                  <a:lnTo>
                    <a:pt x="344123" y="162503"/>
                  </a:lnTo>
                  <a:lnTo>
                    <a:pt x="344619" y="163497"/>
                  </a:lnTo>
                  <a:lnTo>
                    <a:pt x="349577" y="163497"/>
                  </a:lnTo>
                  <a:lnTo>
                    <a:pt x="349577" y="163994"/>
                  </a:lnTo>
                  <a:lnTo>
                    <a:pt x="350073" y="163994"/>
                  </a:lnTo>
                  <a:lnTo>
                    <a:pt x="351065" y="164988"/>
                  </a:lnTo>
                  <a:lnTo>
                    <a:pt x="351065" y="166479"/>
                  </a:lnTo>
                  <a:lnTo>
                    <a:pt x="350073" y="166976"/>
                  </a:lnTo>
                  <a:lnTo>
                    <a:pt x="350073" y="167969"/>
                  </a:lnTo>
                  <a:lnTo>
                    <a:pt x="348586" y="169461"/>
                  </a:lnTo>
                  <a:lnTo>
                    <a:pt x="348090" y="169957"/>
                  </a:lnTo>
                  <a:lnTo>
                    <a:pt x="346106" y="171448"/>
                  </a:lnTo>
                  <a:lnTo>
                    <a:pt x="346106" y="172442"/>
                  </a:lnTo>
                  <a:lnTo>
                    <a:pt x="345610" y="173933"/>
                  </a:lnTo>
                  <a:lnTo>
                    <a:pt x="345610" y="175424"/>
                  </a:lnTo>
                  <a:lnTo>
                    <a:pt x="346106" y="176914"/>
                  </a:lnTo>
                  <a:lnTo>
                    <a:pt x="347099" y="176914"/>
                  </a:lnTo>
                  <a:lnTo>
                    <a:pt x="347099" y="177908"/>
                  </a:lnTo>
                  <a:lnTo>
                    <a:pt x="348090" y="177908"/>
                  </a:lnTo>
                  <a:lnTo>
                    <a:pt x="349577" y="178405"/>
                  </a:lnTo>
                  <a:lnTo>
                    <a:pt x="349577" y="177908"/>
                  </a:lnTo>
                  <a:lnTo>
                    <a:pt x="351065" y="177908"/>
                  </a:lnTo>
                  <a:lnTo>
                    <a:pt x="351065" y="176914"/>
                  </a:lnTo>
                  <a:lnTo>
                    <a:pt x="351561" y="175424"/>
                  </a:lnTo>
                  <a:lnTo>
                    <a:pt x="352553" y="172939"/>
                  </a:lnTo>
                  <a:lnTo>
                    <a:pt x="352553" y="171448"/>
                  </a:lnTo>
                  <a:lnTo>
                    <a:pt x="353048" y="170951"/>
                  </a:lnTo>
                  <a:lnTo>
                    <a:pt x="355527" y="170951"/>
                  </a:lnTo>
                  <a:lnTo>
                    <a:pt x="356023" y="171448"/>
                  </a:lnTo>
                  <a:lnTo>
                    <a:pt x="357015" y="172442"/>
                  </a:lnTo>
                  <a:lnTo>
                    <a:pt x="357512" y="172939"/>
                  </a:lnTo>
                  <a:lnTo>
                    <a:pt x="357512" y="174429"/>
                  </a:lnTo>
                  <a:lnTo>
                    <a:pt x="357015" y="176914"/>
                  </a:lnTo>
                  <a:lnTo>
                    <a:pt x="356023" y="179400"/>
                  </a:lnTo>
                  <a:lnTo>
                    <a:pt x="355527" y="181387"/>
                  </a:lnTo>
                  <a:lnTo>
                    <a:pt x="354535" y="183872"/>
                  </a:lnTo>
                  <a:lnTo>
                    <a:pt x="354535" y="187351"/>
                  </a:lnTo>
                  <a:lnTo>
                    <a:pt x="355527" y="189836"/>
                  </a:lnTo>
                  <a:lnTo>
                    <a:pt x="356023" y="192320"/>
                  </a:lnTo>
                  <a:lnTo>
                    <a:pt x="357512" y="194308"/>
                  </a:lnTo>
                  <a:lnTo>
                    <a:pt x="359991" y="196792"/>
                  </a:lnTo>
                  <a:lnTo>
                    <a:pt x="362469" y="198781"/>
                  </a:lnTo>
                  <a:lnTo>
                    <a:pt x="363957" y="200271"/>
                  </a:lnTo>
                  <a:lnTo>
                    <a:pt x="366933" y="203750"/>
                  </a:lnTo>
                  <a:lnTo>
                    <a:pt x="370403" y="205241"/>
                  </a:lnTo>
                  <a:lnTo>
                    <a:pt x="371395" y="205737"/>
                  </a:lnTo>
                  <a:lnTo>
                    <a:pt x="371891" y="206732"/>
                  </a:lnTo>
                  <a:lnTo>
                    <a:pt x="373378" y="208223"/>
                  </a:lnTo>
                  <a:lnTo>
                    <a:pt x="374371" y="209714"/>
                  </a:lnTo>
                  <a:lnTo>
                    <a:pt x="375858" y="211204"/>
                  </a:lnTo>
                  <a:lnTo>
                    <a:pt x="376850" y="212695"/>
                  </a:lnTo>
                  <a:lnTo>
                    <a:pt x="378337" y="214186"/>
                  </a:lnTo>
                  <a:lnTo>
                    <a:pt x="379824" y="215677"/>
                  </a:lnTo>
                  <a:lnTo>
                    <a:pt x="381312" y="217168"/>
                  </a:lnTo>
                  <a:lnTo>
                    <a:pt x="382799" y="218659"/>
                  </a:lnTo>
                  <a:lnTo>
                    <a:pt x="383296" y="220149"/>
                  </a:lnTo>
                  <a:lnTo>
                    <a:pt x="384287" y="221640"/>
                  </a:lnTo>
                  <a:lnTo>
                    <a:pt x="384783" y="224125"/>
                  </a:lnTo>
                  <a:lnTo>
                    <a:pt x="385775" y="225616"/>
                  </a:lnTo>
                  <a:lnTo>
                    <a:pt x="386271" y="227107"/>
                  </a:lnTo>
                  <a:lnTo>
                    <a:pt x="387263" y="227604"/>
                  </a:lnTo>
                  <a:lnTo>
                    <a:pt x="388750" y="229094"/>
                  </a:lnTo>
                  <a:lnTo>
                    <a:pt x="389742" y="231083"/>
                  </a:lnTo>
                  <a:lnTo>
                    <a:pt x="390237" y="231580"/>
                  </a:lnTo>
                  <a:lnTo>
                    <a:pt x="391229" y="232573"/>
                  </a:lnTo>
                  <a:lnTo>
                    <a:pt x="391229" y="238537"/>
                  </a:lnTo>
                  <a:lnTo>
                    <a:pt x="390237" y="240525"/>
                  </a:lnTo>
                  <a:lnTo>
                    <a:pt x="389742" y="241518"/>
                  </a:lnTo>
                  <a:lnTo>
                    <a:pt x="389742" y="245991"/>
                  </a:lnTo>
                  <a:lnTo>
                    <a:pt x="391229" y="247482"/>
                  </a:lnTo>
                  <a:lnTo>
                    <a:pt x="392717" y="248973"/>
                  </a:lnTo>
                  <a:lnTo>
                    <a:pt x="393213" y="249966"/>
                  </a:lnTo>
                  <a:lnTo>
                    <a:pt x="394204" y="250463"/>
                  </a:lnTo>
                  <a:lnTo>
                    <a:pt x="394204" y="251457"/>
                  </a:lnTo>
                  <a:lnTo>
                    <a:pt x="394701" y="251954"/>
                  </a:lnTo>
                  <a:lnTo>
                    <a:pt x="394701" y="255930"/>
                  </a:lnTo>
                  <a:lnTo>
                    <a:pt x="396188" y="258415"/>
                  </a:lnTo>
                  <a:lnTo>
                    <a:pt x="397179" y="259906"/>
                  </a:lnTo>
                  <a:lnTo>
                    <a:pt x="397675" y="261396"/>
                  </a:lnTo>
                  <a:lnTo>
                    <a:pt x="399163" y="262888"/>
                  </a:lnTo>
                  <a:lnTo>
                    <a:pt x="400650" y="263384"/>
                  </a:lnTo>
                  <a:lnTo>
                    <a:pt x="403130" y="264378"/>
                  </a:lnTo>
                  <a:lnTo>
                    <a:pt x="406104" y="264875"/>
                  </a:lnTo>
                  <a:lnTo>
                    <a:pt x="408584" y="264875"/>
                  </a:lnTo>
                  <a:lnTo>
                    <a:pt x="409080" y="265869"/>
                  </a:lnTo>
                  <a:lnTo>
                    <a:pt x="410071" y="265869"/>
                  </a:lnTo>
                  <a:lnTo>
                    <a:pt x="410071" y="270838"/>
                  </a:lnTo>
                  <a:lnTo>
                    <a:pt x="409080" y="274814"/>
                  </a:lnTo>
                  <a:lnTo>
                    <a:pt x="409080" y="277796"/>
                  </a:lnTo>
                  <a:lnTo>
                    <a:pt x="408584" y="280280"/>
                  </a:lnTo>
                  <a:lnTo>
                    <a:pt x="408584" y="287238"/>
                  </a:lnTo>
                  <a:lnTo>
                    <a:pt x="409080" y="288729"/>
                  </a:lnTo>
                  <a:lnTo>
                    <a:pt x="410071" y="290219"/>
                  </a:lnTo>
                  <a:lnTo>
                    <a:pt x="410568" y="292207"/>
                  </a:lnTo>
                  <a:lnTo>
                    <a:pt x="411560" y="294692"/>
                  </a:lnTo>
                  <a:lnTo>
                    <a:pt x="411560" y="300159"/>
                  </a:lnTo>
                  <a:lnTo>
                    <a:pt x="412055" y="302146"/>
                  </a:lnTo>
                  <a:lnTo>
                    <a:pt x="413047" y="303637"/>
                  </a:lnTo>
                  <a:lnTo>
                    <a:pt x="413543" y="304632"/>
                  </a:lnTo>
                  <a:lnTo>
                    <a:pt x="417014" y="305129"/>
                  </a:lnTo>
                  <a:lnTo>
                    <a:pt x="418501" y="306122"/>
                  </a:lnTo>
                  <a:lnTo>
                    <a:pt x="419989" y="306619"/>
                  </a:lnTo>
                  <a:lnTo>
                    <a:pt x="421476" y="307613"/>
                  </a:lnTo>
                  <a:lnTo>
                    <a:pt x="421973" y="307613"/>
                  </a:lnTo>
                  <a:lnTo>
                    <a:pt x="421973" y="309104"/>
                  </a:lnTo>
                  <a:lnTo>
                    <a:pt x="422964" y="309601"/>
                  </a:lnTo>
                  <a:lnTo>
                    <a:pt x="423460" y="312085"/>
                  </a:lnTo>
                  <a:lnTo>
                    <a:pt x="423460" y="315067"/>
                  </a:lnTo>
                  <a:lnTo>
                    <a:pt x="424947" y="316061"/>
                  </a:lnTo>
                  <a:lnTo>
                    <a:pt x="426434" y="316061"/>
                  </a:lnTo>
                  <a:lnTo>
                    <a:pt x="427922" y="316557"/>
                  </a:lnTo>
                  <a:lnTo>
                    <a:pt x="428914" y="317552"/>
                  </a:lnTo>
                  <a:lnTo>
                    <a:pt x="430402" y="319043"/>
                  </a:lnTo>
                  <a:lnTo>
                    <a:pt x="432881" y="320534"/>
                  </a:lnTo>
                  <a:lnTo>
                    <a:pt x="433377" y="320534"/>
                  </a:lnTo>
                  <a:lnTo>
                    <a:pt x="434368" y="321030"/>
                  </a:lnTo>
                  <a:lnTo>
                    <a:pt x="434864" y="321030"/>
                  </a:lnTo>
                  <a:lnTo>
                    <a:pt x="436352" y="320534"/>
                  </a:lnTo>
                  <a:lnTo>
                    <a:pt x="438832" y="320534"/>
                  </a:lnTo>
                  <a:lnTo>
                    <a:pt x="440814" y="319043"/>
                  </a:lnTo>
                  <a:lnTo>
                    <a:pt x="442302" y="319043"/>
                  </a:lnTo>
                  <a:lnTo>
                    <a:pt x="443294" y="318049"/>
                  </a:lnTo>
                  <a:lnTo>
                    <a:pt x="444285" y="319043"/>
                  </a:lnTo>
                  <a:lnTo>
                    <a:pt x="445773" y="319043"/>
                  </a:lnTo>
                  <a:lnTo>
                    <a:pt x="447261" y="320534"/>
                  </a:lnTo>
                  <a:lnTo>
                    <a:pt x="449244" y="321030"/>
                  </a:lnTo>
                  <a:lnTo>
                    <a:pt x="450732" y="322024"/>
                  </a:lnTo>
                  <a:lnTo>
                    <a:pt x="453706" y="322024"/>
                  </a:lnTo>
                  <a:lnTo>
                    <a:pt x="455194" y="321030"/>
                  </a:lnTo>
                  <a:lnTo>
                    <a:pt x="459162" y="320534"/>
                  </a:lnTo>
                  <a:lnTo>
                    <a:pt x="463128" y="319540"/>
                  </a:lnTo>
                  <a:lnTo>
                    <a:pt x="465112" y="319043"/>
                  </a:lnTo>
                  <a:lnTo>
                    <a:pt x="467591" y="318049"/>
                  </a:lnTo>
                  <a:lnTo>
                    <a:pt x="469078" y="317552"/>
                  </a:lnTo>
                  <a:lnTo>
                    <a:pt x="470565" y="316061"/>
                  </a:lnTo>
                  <a:lnTo>
                    <a:pt x="471557" y="314570"/>
                  </a:lnTo>
                  <a:lnTo>
                    <a:pt x="473045" y="313577"/>
                  </a:lnTo>
                  <a:lnTo>
                    <a:pt x="474533" y="313079"/>
                  </a:lnTo>
                  <a:lnTo>
                    <a:pt x="475029" y="312085"/>
                  </a:lnTo>
                  <a:lnTo>
                    <a:pt x="490895" y="312085"/>
                  </a:lnTo>
                  <a:lnTo>
                    <a:pt x="490895" y="313079"/>
                  </a:lnTo>
                  <a:lnTo>
                    <a:pt x="491888" y="313577"/>
                  </a:lnTo>
                  <a:lnTo>
                    <a:pt x="492383" y="314570"/>
                  </a:lnTo>
                  <a:lnTo>
                    <a:pt x="491888" y="316061"/>
                  </a:lnTo>
                  <a:lnTo>
                    <a:pt x="491888" y="319540"/>
                  </a:lnTo>
                  <a:lnTo>
                    <a:pt x="492383" y="320534"/>
                  </a:lnTo>
                  <a:lnTo>
                    <a:pt x="503293" y="320534"/>
                  </a:lnTo>
                  <a:lnTo>
                    <a:pt x="504780" y="322024"/>
                  </a:lnTo>
                  <a:lnTo>
                    <a:pt x="506267" y="322024"/>
                  </a:lnTo>
                  <a:lnTo>
                    <a:pt x="506763" y="322521"/>
                  </a:lnTo>
                  <a:lnTo>
                    <a:pt x="508251" y="323515"/>
                  </a:lnTo>
                  <a:lnTo>
                    <a:pt x="509739" y="324012"/>
                  </a:lnTo>
                  <a:lnTo>
                    <a:pt x="510731" y="325503"/>
                  </a:lnTo>
                  <a:lnTo>
                    <a:pt x="511722" y="325503"/>
                  </a:lnTo>
                  <a:lnTo>
                    <a:pt x="511722" y="327492"/>
                  </a:lnTo>
                  <a:lnTo>
                    <a:pt x="514697" y="327492"/>
                  </a:lnTo>
                  <a:lnTo>
                    <a:pt x="516184" y="327988"/>
                  </a:lnTo>
                  <a:lnTo>
                    <a:pt x="517672" y="327492"/>
                  </a:lnTo>
                  <a:lnTo>
                    <a:pt x="519656" y="327492"/>
                  </a:lnTo>
                  <a:lnTo>
                    <a:pt x="520647" y="325503"/>
                  </a:lnTo>
                  <a:lnTo>
                    <a:pt x="521143" y="325006"/>
                  </a:lnTo>
                  <a:lnTo>
                    <a:pt x="522631" y="324012"/>
                  </a:lnTo>
                  <a:lnTo>
                    <a:pt x="528085" y="324012"/>
                  </a:lnTo>
                  <a:lnTo>
                    <a:pt x="530564" y="325006"/>
                  </a:lnTo>
                  <a:lnTo>
                    <a:pt x="532052" y="325006"/>
                  </a:lnTo>
                  <a:lnTo>
                    <a:pt x="532548" y="324012"/>
                  </a:lnTo>
                  <a:lnTo>
                    <a:pt x="532548" y="323515"/>
                  </a:lnTo>
                  <a:lnTo>
                    <a:pt x="533539" y="321030"/>
                  </a:lnTo>
                  <a:lnTo>
                    <a:pt x="534035" y="319043"/>
                  </a:lnTo>
                  <a:lnTo>
                    <a:pt x="534035" y="317552"/>
                  </a:lnTo>
                  <a:lnTo>
                    <a:pt x="535026" y="317552"/>
                  </a:lnTo>
                  <a:lnTo>
                    <a:pt x="535523" y="316557"/>
                  </a:lnTo>
                  <a:lnTo>
                    <a:pt x="539490" y="316557"/>
                  </a:lnTo>
                  <a:lnTo>
                    <a:pt x="540482" y="317552"/>
                  </a:lnTo>
                  <a:lnTo>
                    <a:pt x="541969" y="318049"/>
                  </a:lnTo>
                  <a:lnTo>
                    <a:pt x="541969" y="319043"/>
                  </a:lnTo>
                  <a:lnTo>
                    <a:pt x="542464" y="319540"/>
                  </a:lnTo>
                  <a:lnTo>
                    <a:pt x="543456" y="322024"/>
                  </a:lnTo>
                  <a:lnTo>
                    <a:pt x="543456" y="324012"/>
                  </a:lnTo>
                  <a:lnTo>
                    <a:pt x="543952" y="326497"/>
                  </a:lnTo>
                  <a:lnTo>
                    <a:pt x="544944" y="327988"/>
                  </a:lnTo>
                  <a:lnTo>
                    <a:pt x="544944" y="328982"/>
                  </a:lnTo>
                  <a:lnTo>
                    <a:pt x="545441" y="329479"/>
                  </a:lnTo>
                  <a:lnTo>
                    <a:pt x="546432" y="329479"/>
                  </a:lnTo>
                  <a:lnTo>
                    <a:pt x="546928" y="330472"/>
                  </a:lnTo>
                  <a:lnTo>
                    <a:pt x="548415" y="330472"/>
                  </a:lnTo>
                  <a:lnTo>
                    <a:pt x="550894" y="329479"/>
                  </a:lnTo>
                  <a:lnTo>
                    <a:pt x="555357" y="329479"/>
                  </a:lnTo>
                  <a:lnTo>
                    <a:pt x="555357" y="330472"/>
                  </a:lnTo>
                  <a:lnTo>
                    <a:pt x="556349" y="330472"/>
                  </a:lnTo>
                  <a:lnTo>
                    <a:pt x="556844" y="330969"/>
                  </a:lnTo>
                  <a:lnTo>
                    <a:pt x="556844" y="332460"/>
                  </a:lnTo>
                  <a:lnTo>
                    <a:pt x="557836" y="333952"/>
                  </a:lnTo>
                  <a:lnTo>
                    <a:pt x="558332" y="334945"/>
                  </a:lnTo>
                  <a:lnTo>
                    <a:pt x="559324" y="334945"/>
                  </a:lnTo>
                  <a:lnTo>
                    <a:pt x="559820" y="335442"/>
                  </a:lnTo>
                  <a:lnTo>
                    <a:pt x="562299" y="335442"/>
                  </a:lnTo>
                  <a:lnTo>
                    <a:pt x="564283" y="336933"/>
                  </a:lnTo>
                  <a:lnTo>
                    <a:pt x="566762" y="338424"/>
                  </a:lnTo>
                  <a:lnTo>
                    <a:pt x="569241" y="340909"/>
                  </a:lnTo>
                  <a:lnTo>
                    <a:pt x="570728" y="342400"/>
                  </a:lnTo>
                  <a:lnTo>
                    <a:pt x="572215" y="343890"/>
                  </a:lnTo>
                  <a:lnTo>
                    <a:pt x="572215" y="345380"/>
                  </a:lnTo>
                  <a:lnTo>
                    <a:pt x="572712" y="346872"/>
                  </a:lnTo>
                  <a:lnTo>
                    <a:pt x="574200" y="348363"/>
                  </a:lnTo>
                  <a:lnTo>
                    <a:pt x="575687" y="349853"/>
                  </a:lnTo>
                  <a:lnTo>
                    <a:pt x="577174" y="350848"/>
                  </a:lnTo>
                  <a:lnTo>
                    <a:pt x="578166" y="352338"/>
                  </a:lnTo>
                  <a:lnTo>
                    <a:pt x="579654" y="352835"/>
                  </a:lnTo>
                  <a:lnTo>
                    <a:pt x="581141" y="352835"/>
                  </a:lnTo>
                  <a:lnTo>
                    <a:pt x="584117" y="354823"/>
                  </a:lnTo>
                  <a:lnTo>
                    <a:pt x="586595" y="355321"/>
                  </a:lnTo>
                  <a:lnTo>
                    <a:pt x="588579" y="356315"/>
                  </a:lnTo>
                  <a:lnTo>
                    <a:pt x="591059" y="356811"/>
                  </a:lnTo>
                  <a:lnTo>
                    <a:pt x="592546" y="357805"/>
                  </a:lnTo>
                  <a:lnTo>
                    <a:pt x="599984" y="357805"/>
                  </a:lnTo>
                  <a:lnTo>
                    <a:pt x="602463" y="356315"/>
                  </a:lnTo>
                  <a:lnTo>
                    <a:pt x="604446" y="355321"/>
                  </a:lnTo>
                  <a:lnTo>
                    <a:pt x="605438" y="354823"/>
                  </a:lnTo>
                  <a:lnTo>
                    <a:pt x="609405" y="354823"/>
                  </a:lnTo>
                  <a:lnTo>
                    <a:pt x="611389" y="355321"/>
                  </a:lnTo>
                  <a:lnTo>
                    <a:pt x="615851" y="355321"/>
                  </a:lnTo>
                  <a:lnTo>
                    <a:pt x="616843" y="354823"/>
                  </a:lnTo>
                  <a:lnTo>
                    <a:pt x="617338" y="353829"/>
                  </a:lnTo>
                  <a:lnTo>
                    <a:pt x="618827" y="352835"/>
                  </a:lnTo>
                  <a:lnTo>
                    <a:pt x="622297" y="352835"/>
                  </a:lnTo>
                  <a:lnTo>
                    <a:pt x="622793" y="353829"/>
                  </a:lnTo>
                  <a:lnTo>
                    <a:pt x="622793" y="354823"/>
                  </a:lnTo>
                  <a:lnTo>
                    <a:pt x="623784" y="355321"/>
                  </a:lnTo>
                  <a:lnTo>
                    <a:pt x="623784" y="357805"/>
                  </a:lnTo>
                  <a:lnTo>
                    <a:pt x="622793" y="359295"/>
                  </a:lnTo>
                  <a:lnTo>
                    <a:pt x="622297" y="361283"/>
                  </a:lnTo>
                  <a:lnTo>
                    <a:pt x="621305" y="362278"/>
                  </a:lnTo>
                  <a:lnTo>
                    <a:pt x="620810" y="363768"/>
                  </a:lnTo>
                  <a:lnTo>
                    <a:pt x="619818" y="364265"/>
                  </a:lnTo>
                  <a:lnTo>
                    <a:pt x="619818" y="369732"/>
                  </a:lnTo>
                  <a:lnTo>
                    <a:pt x="618827" y="371223"/>
                  </a:lnTo>
                  <a:lnTo>
                    <a:pt x="618827" y="372713"/>
                  </a:lnTo>
                  <a:lnTo>
                    <a:pt x="618331" y="373708"/>
                  </a:lnTo>
                  <a:lnTo>
                    <a:pt x="618331" y="376689"/>
                  </a:lnTo>
                  <a:lnTo>
                    <a:pt x="618827" y="377186"/>
                  </a:lnTo>
                  <a:lnTo>
                    <a:pt x="618827" y="378180"/>
                  </a:lnTo>
                  <a:lnTo>
                    <a:pt x="620810" y="378678"/>
                  </a:lnTo>
                  <a:lnTo>
                    <a:pt x="622297" y="379671"/>
                  </a:lnTo>
                  <a:lnTo>
                    <a:pt x="622793" y="380168"/>
                  </a:lnTo>
                  <a:lnTo>
                    <a:pt x="622793" y="381161"/>
                  </a:lnTo>
                  <a:lnTo>
                    <a:pt x="623784" y="382155"/>
                  </a:lnTo>
                  <a:lnTo>
                    <a:pt x="623784" y="383646"/>
                  </a:lnTo>
                  <a:lnTo>
                    <a:pt x="624281" y="385634"/>
                  </a:lnTo>
                  <a:lnTo>
                    <a:pt x="625272" y="388119"/>
                  </a:lnTo>
                  <a:lnTo>
                    <a:pt x="626761" y="388119"/>
                  </a:lnTo>
                  <a:lnTo>
                    <a:pt x="626761" y="388616"/>
                  </a:lnTo>
                  <a:lnTo>
                    <a:pt x="627256" y="388119"/>
                  </a:lnTo>
                  <a:lnTo>
                    <a:pt x="629735" y="388119"/>
                  </a:lnTo>
                  <a:lnTo>
                    <a:pt x="631223" y="387125"/>
                  </a:lnTo>
                  <a:lnTo>
                    <a:pt x="632710" y="386628"/>
                  </a:lnTo>
                  <a:lnTo>
                    <a:pt x="635189" y="386628"/>
                  </a:lnTo>
                  <a:lnTo>
                    <a:pt x="635189" y="387125"/>
                  </a:lnTo>
                  <a:lnTo>
                    <a:pt x="635686" y="388119"/>
                  </a:lnTo>
                  <a:lnTo>
                    <a:pt x="636677" y="388119"/>
                  </a:lnTo>
                  <a:lnTo>
                    <a:pt x="636677" y="391598"/>
                  </a:lnTo>
                  <a:lnTo>
                    <a:pt x="637173" y="393089"/>
                  </a:lnTo>
                  <a:lnTo>
                    <a:pt x="637173" y="395573"/>
                  </a:lnTo>
                  <a:lnTo>
                    <a:pt x="638165" y="396566"/>
                  </a:lnTo>
                  <a:lnTo>
                    <a:pt x="639652" y="398058"/>
                  </a:lnTo>
                  <a:lnTo>
                    <a:pt x="640148" y="399549"/>
                  </a:lnTo>
                  <a:lnTo>
                    <a:pt x="640148" y="401039"/>
                  </a:lnTo>
                  <a:lnTo>
                    <a:pt x="641140" y="402531"/>
                  </a:lnTo>
                  <a:lnTo>
                    <a:pt x="641140" y="412967"/>
                  </a:lnTo>
                  <a:lnTo>
                    <a:pt x="640148" y="415451"/>
                  </a:lnTo>
                  <a:lnTo>
                    <a:pt x="639652" y="417439"/>
                  </a:lnTo>
                  <a:lnTo>
                    <a:pt x="638165" y="418929"/>
                  </a:lnTo>
                  <a:lnTo>
                    <a:pt x="637173" y="421415"/>
                  </a:lnTo>
                  <a:lnTo>
                    <a:pt x="636677" y="423899"/>
                  </a:lnTo>
                  <a:lnTo>
                    <a:pt x="636677" y="426881"/>
                  </a:lnTo>
                  <a:lnTo>
                    <a:pt x="637173" y="428372"/>
                  </a:lnTo>
                  <a:lnTo>
                    <a:pt x="638165" y="428869"/>
                  </a:lnTo>
                  <a:lnTo>
                    <a:pt x="638661" y="429862"/>
                  </a:lnTo>
                  <a:lnTo>
                    <a:pt x="640148" y="431354"/>
                  </a:lnTo>
                  <a:lnTo>
                    <a:pt x="642627" y="431851"/>
                  </a:lnTo>
                  <a:lnTo>
                    <a:pt x="644611" y="434335"/>
                  </a:lnTo>
                  <a:lnTo>
                    <a:pt x="648082" y="436820"/>
                  </a:lnTo>
                  <a:lnTo>
                    <a:pt x="650065" y="438311"/>
                  </a:lnTo>
                  <a:lnTo>
                    <a:pt x="651553" y="439802"/>
                  </a:lnTo>
                  <a:lnTo>
                    <a:pt x="653040" y="440299"/>
                  </a:lnTo>
                  <a:lnTo>
                    <a:pt x="654528" y="441790"/>
                  </a:lnTo>
                  <a:lnTo>
                    <a:pt x="656015" y="444772"/>
                  </a:lnTo>
                  <a:lnTo>
                    <a:pt x="657503" y="446262"/>
                  </a:lnTo>
                  <a:lnTo>
                    <a:pt x="658494" y="448747"/>
                  </a:lnTo>
                  <a:lnTo>
                    <a:pt x="658494" y="451232"/>
                  </a:lnTo>
                  <a:lnTo>
                    <a:pt x="658991" y="451729"/>
                  </a:lnTo>
                  <a:lnTo>
                    <a:pt x="658991" y="452722"/>
                  </a:lnTo>
                  <a:lnTo>
                    <a:pt x="659982" y="454213"/>
                  </a:lnTo>
                  <a:lnTo>
                    <a:pt x="660974" y="454710"/>
                  </a:lnTo>
                  <a:lnTo>
                    <a:pt x="661470" y="455704"/>
                  </a:lnTo>
                  <a:lnTo>
                    <a:pt x="662958" y="457195"/>
                  </a:lnTo>
                  <a:lnTo>
                    <a:pt x="663950" y="457195"/>
                  </a:lnTo>
                  <a:lnTo>
                    <a:pt x="664445" y="457693"/>
                  </a:lnTo>
                  <a:lnTo>
                    <a:pt x="665933" y="458686"/>
                  </a:lnTo>
                  <a:lnTo>
                    <a:pt x="672875" y="458686"/>
                  </a:lnTo>
                  <a:lnTo>
                    <a:pt x="673371" y="457195"/>
                  </a:lnTo>
                  <a:lnTo>
                    <a:pt x="675353" y="457195"/>
                  </a:lnTo>
                  <a:lnTo>
                    <a:pt x="676842" y="454710"/>
                  </a:lnTo>
                  <a:lnTo>
                    <a:pt x="678329" y="453220"/>
                  </a:lnTo>
                  <a:lnTo>
                    <a:pt x="678824" y="452722"/>
                  </a:lnTo>
                  <a:lnTo>
                    <a:pt x="679816" y="452722"/>
                  </a:lnTo>
                  <a:lnTo>
                    <a:pt x="680312" y="451729"/>
                  </a:lnTo>
                  <a:lnTo>
                    <a:pt x="681800" y="451232"/>
                  </a:lnTo>
                  <a:lnTo>
                    <a:pt x="684775" y="450238"/>
                  </a:lnTo>
                  <a:lnTo>
                    <a:pt x="687254" y="449741"/>
                  </a:lnTo>
                  <a:lnTo>
                    <a:pt x="689734" y="448747"/>
                  </a:lnTo>
                  <a:lnTo>
                    <a:pt x="691717" y="447752"/>
                  </a:lnTo>
                  <a:lnTo>
                    <a:pt x="697171" y="447752"/>
                  </a:lnTo>
                  <a:lnTo>
                    <a:pt x="698660" y="448747"/>
                  </a:lnTo>
                  <a:lnTo>
                    <a:pt x="699155" y="449741"/>
                  </a:lnTo>
                  <a:lnTo>
                    <a:pt x="700642" y="450238"/>
                  </a:lnTo>
                  <a:lnTo>
                    <a:pt x="703122" y="451729"/>
                  </a:lnTo>
                  <a:lnTo>
                    <a:pt x="705601" y="451729"/>
                  </a:lnTo>
                  <a:lnTo>
                    <a:pt x="705601" y="451232"/>
                  </a:lnTo>
                  <a:lnTo>
                    <a:pt x="706096" y="451232"/>
                  </a:lnTo>
                  <a:lnTo>
                    <a:pt x="707584" y="449741"/>
                  </a:lnTo>
                  <a:lnTo>
                    <a:pt x="709072" y="448747"/>
                  </a:lnTo>
                  <a:lnTo>
                    <a:pt x="710560" y="447752"/>
                  </a:lnTo>
                  <a:lnTo>
                    <a:pt x="721468" y="447752"/>
                  </a:lnTo>
                  <a:lnTo>
                    <a:pt x="722955" y="447256"/>
                  </a:lnTo>
                  <a:lnTo>
                    <a:pt x="724443" y="447256"/>
                  </a:lnTo>
                  <a:lnTo>
                    <a:pt x="725931" y="446262"/>
                  </a:lnTo>
                  <a:lnTo>
                    <a:pt x="727419" y="445765"/>
                  </a:lnTo>
                  <a:lnTo>
                    <a:pt x="727914" y="444275"/>
                  </a:lnTo>
                  <a:lnTo>
                    <a:pt x="728906" y="444275"/>
                  </a:lnTo>
                  <a:lnTo>
                    <a:pt x="729898" y="443280"/>
                  </a:lnTo>
                  <a:lnTo>
                    <a:pt x="731385" y="443280"/>
                  </a:lnTo>
                  <a:lnTo>
                    <a:pt x="731881" y="442784"/>
                  </a:lnTo>
                  <a:lnTo>
                    <a:pt x="737336" y="442784"/>
                  </a:lnTo>
                  <a:lnTo>
                    <a:pt x="737832" y="441790"/>
                  </a:lnTo>
                  <a:lnTo>
                    <a:pt x="739319" y="441292"/>
                  </a:lnTo>
                  <a:lnTo>
                    <a:pt x="739319" y="440299"/>
                  </a:lnTo>
                  <a:lnTo>
                    <a:pt x="741798" y="438311"/>
                  </a:lnTo>
                  <a:lnTo>
                    <a:pt x="744278" y="436820"/>
                  </a:lnTo>
                  <a:lnTo>
                    <a:pt x="744773" y="435330"/>
                  </a:lnTo>
                  <a:lnTo>
                    <a:pt x="746261" y="434335"/>
                  </a:lnTo>
                  <a:lnTo>
                    <a:pt x="747253" y="433341"/>
                  </a:lnTo>
                  <a:lnTo>
                    <a:pt x="747749" y="433341"/>
                  </a:lnTo>
                  <a:lnTo>
                    <a:pt x="751715" y="434335"/>
                  </a:lnTo>
                  <a:lnTo>
                    <a:pt x="754691" y="435330"/>
                  </a:lnTo>
                  <a:lnTo>
                    <a:pt x="757665" y="435330"/>
                  </a:lnTo>
                  <a:lnTo>
                    <a:pt x="758657" y="434335"/>
                  </a:lnTo>
                  <a:lnTo>
                    <a:pt x="760144" y="434335"/>
                  </a:lnTo>
                  <a:lnTo>
                    <a:pt x="761634" y="433341"/>
                  </a:lnTo>
                  <a:lnTo>
                    <a:pt x="762128" y="431851"/>
                  </a:lnTo>
                  <a:lnTo>
                    <a:pt x="763618" y="431354"/>
                  </a:lnTo>
                  <a:lnTo>
                    <a:pt x="763618" y="430360"/>
                  </a:lnTo>
                  <a:lnTo>
                    <a:pt x="764606" y="428869"/>
                  </a:lnTo>
                  <a:lnTo>
                    <a:pt x="764606" y="422409"/>
                  </a:lnTo>
                  <a:lnTo>
                    <a:pt x="763618" y="419924"/>
                  </a:lnTo>
                  <a:lnTo>
                    <a:pt x="763618" y="412967"/>
                  </a:lnTo>
                  <a:lnTo>
                    <a:pt x="764606" y="410979"/>
                  </a:lnTo>
                  <a:lnTo>
                    <a:pt x="765107" y="410979"/>
                  </a:lnTo>
                  <a:lnTo>
                    <a:pt x="766095" y="409984"/>
                  </a:lnTo>
                  <a:lnTo>
                    <a:pt x="766589" y="409984"/>
                  </a:lnTo>
                  <a:lnTo>
                    <a:pt x="768079" y="410979"/>
                  </a:lnTo>
                  <a:lnTo>
                    <a:pt x="769568" y="410979"/>
                  </a:lnTo>
                  <a:lnTo>
                    <a:pt x="770556" y="411476"/>
                  </a:lnTo>
                  <a:lnTo>
                    <a:pt x="773034" y="411476"/>
                  </a:lnTo>
                  <a:lnTo>
                    <a:pt x="773536" y="410979"/>
                  </a:lnTo>
                  <a:lnTo>
                    <a:pt x="773536" y="409984"/>
                  </a:lnTo>
                  <a:lnTo>
                    <a:pt x="774524" y="409488"/>
                  </a:lnTo>
                  <a:lnTo>
                    <a:pt x="774524" y="407501"/>
                  </a:lnTo>
                  <a:lnTo>
                    <a:pt x="775018" y="407004"/>
                  </a:lnTo>
                  <a:lnTo>
                    <a:pt x="775018" y="405512"/>
                  </a:lnTo>
                  <a:lnTo>
                    <a:pt x="776013" y="404518"/>
                  </a:lnTo>
                  <a:lnTo>
                    <a:pt x="777503" y="403028"/>
                  </a:lnTo>
                  <a:lnTo>
                    <a:pt x="778985" y="402531"/>
                  </a:lnTo>
                  <a:lnTo>
                    <a:pt x="780968" y="401536"/>
                  </a:lnTo>
                  <a:lnTo>
                    <a:pt x="782458" y="401039"/>
                  </a:lnTo>
                  <a:lnTo>
                    <a:pt x="783454" y="400046"/>
                  </a:lnTo>
                  <a:lnTo>
                    <a:pt x="783454" y="398058"/>
                  </a:lnTo>
                  <a:lnTo>
                    <a:pt x="784442" y="395076"/>
                  </a:lnTo>
                  <a:lnTo>
                    <a:pt x="784442" y="392592"/>
                  </a:lnTo>
                  <a:lnTo>
                    <a:pt x="784936" y="391598"/>
                  </a:lnTo>
                  <a:lnTo>
                    <a:pt x="785931" y="391598"/>
                  </a:lnTo>
                  <a:lnTo>
                    <a:pt x="786425" y="391101"/>
                  </a:lnTo>
                  <a:lnTo>
                    <a:pt x="787413" y="390106"/>
                  </a:lnTo>
                  <a:lnTo>
                    <a:pt x="790886" y="390106"/>
                  </a:lnTo>
                  <a:lnTo>
                    <a:pt x="791882" y="389610"/>
                  </a:lnTo>
                  <a:lnTo>
                    <a:pt x="792376" y="388616"/>
                  </a:lnTo>
                  <a:lnTo>
                    <a:pt x="792376" y="388119"/>
                  </a:lnTo>
                  <a:lnTo>
                    <a:pt x="793364" y="388119"/>
                  </a:lnTo>
                  <a:lnTo>
                    <a:pt x="793866" y="387125"/>
                  </a:lnTo>
                  <a:lnTo>
                    <a:pt x="793866" y="386628"/>
                  </a:lnTo>
                  <a:lnTo>
                    <a:pt x="800310" y="386628"/>
                  </a:lnTo>
                  <a:lnTo>
                    <a:pt x="802294" y="385634"/>
                  </a:lnTo>
                  <a:lnTo>
                    <a:pt x="803784" y="385138"/>
                  </a:lnTo>
                  <a:lnTo>
                    <a:pt x="806261" y="385138"/>
                  </a:lnTo>
                  <a:lnTo>
                    <a:pt x="809233" y="384144"/>
                  </a:lnTo>
                  <a:lnTo>
                    <a:pt x="812212" y="383646"/>
                  </a:lnTo>
                  <a:lnTo>
                    <a:pt x="814690" y="382155"/>
                  </a:lnTo>
                  <a:lnTo>
                    <a:pt x="816673" y="381161"/>
                  </a:lnTo>
                  <a:lnTo>
                    <a:pt x="818163" y="379671"/>
                  </a:lnTo>
                  <a:lnTo>
                    <a:pt x="819645" y="378180"/>
                  </a:lnTo>
                  <a:lnTo>
                    <a:pt x="821134" y="375695"/>
                  </a:lnTo>
                  <a:lnTo>
                    <a:pt x="822130" y="373708"/>
                  </a:lnTo>
                  <a:lnTo>
                    <a:pt x="823612" y="371223"/>
                  </a:lnTo>
                  <a:lnTo>
                    <a:pt x="826097" y="369235"/>
                  </a:lnTo>
                  <a:lnTo>
                    <a:pt x="827579" y="366750"/>
                  </a:lnTo>
                  <a:lnTo>
                    <a:pt x="829069" y="365260"/>
                  </a:lnTo>
                  <a:lnTo>
                    <a:pt x="830558" y="364265"/>
                  </a:lnTo>
                  <a:lnTo>
                    <a:pt x="832040" y="364265"/>
                  </a:lnTo>
                  <a:lnTo>
                    <a:pt x="833530" y="363768"/>
                  </a:lnTo>
                  <a:lnTo>
                    <a:pt x="836509" y="363768"/>
                  </a:lnTo>
                  <a:lnTo>
                    <a:pt x="837003" y="362775"/>
                  </a:lnTo>
                  <a:lnTo>
                    <a:pt x="837991" y="362278"/>
                  </a:lnTo>
                  <a:lnTo>
                    <a:pt x="838987" y="361283"/>
                  </a:lnTo>
                  <a:lnTo>
                    <a:pt x="838987" y="359792"/>
                  </a:lnTo>
                  <a:lnTo>
                    <a:pt x="839481" y="358302"/>
                  </a:lnTo>
                  <a:lnTo>
                    <a:pt x="840476" y="357805"/>
                  </a:lnTo>
                  <a:lnTo>
                    <a:pt x="840970" y="356811"/>
                  </a:lnTo>
                  <a:lnTo>
                    <a:pt x="840970" y="356315"/>
                  </a:lnTo>
                  <a:lnTo>
                    <a:pt x="842460" y="356315"/>
                  </a:lnTo>
                  <a:lnTo>
                    <a:pt x="843942" y="355321"/>
                  </a:lnTo>
                  <a:lnTo>
                    <a:pt x="845432" y="354823"/>
                  </a:lnTo>
                  <a:lnTo>
                    <a:pt x="847909" y="352835"/>
                  </a:lnTo>
                  <a:lnTo>
                    <a:pt x="849399" y="351345"/>
                  </a:lnTo>
                  <a:lnTo>
                    <a:pt x="850888" y="349853"/>
                  </a:lnTo>
                  <a:lnTo>
                    <a:pt x="851382" y="349357"/>
                  </a:lnTo>
                  <a:lnTo>
                    <a:pt x="853366" y="348363"/>
                  </a:lnTo>
                  <a:lnTo>
                    <a:pt x="854856" y="347866"/>
                  </a:lnTo>
                  <a:lnTo>
                    <a:pt x="859317" y="347866"/>
                  </a:lnTo>
                  <a:lnTo>
                    <a:pt x="860806" y="346872"/>
                  </a:lnTo>
                  <a:lnTo>
                    <a:pt x="861300" y="346375"/>
                  </a:lnTo>
                  <a:lnTo>
                    <a:pt x="862288" y="346375"/>
                  </a:lnTo>
                  <a:lnTo>
                    <a:pt x="864272" y="344884"/>
                  </a:lnTo>
                  <a:lnTo>
                    <a:pt x="867745" y="342400"/>
                  </a:lnTo>
                  <a:lnTo>
                    <a:pt x="869235" y="342400"/>
                  </a:lnTo>
                  <a:lnTo>
                    <a:pt x="870724" y="341903"/>
                  </a:lnTo>
                  <a:lnTo>
                    <a:pt x="872206" y="340909"/>
                  </a:lnTo>
                  <a:lnTo>
                    <a:pt x="873696" y="340909"/>
                  </a:lnTo>
                  <a:lnTo>
                    <a:pt x="876668" y="340412"/>
                  </a:lnTo>
                  <a:lnTo>
                    <a:pt x="878157" y="340909"/>
                  </a:lnTo>
                  <a:lnTo>
                    <a:pt x="882124" y="340909"/>
                  </a:lnTo>
                  <a:lnTo>
                    <a:pt x="883614" y="341903"/>
                  </a:lnTo>
                  <a:lnTo>
                    <a:pt x="885104" y="341903"/>
                  </a:lnTo>
                  <a:lnTo>
                    <a:pt x="885598" y="340909"/>
                  </a:lnTo>
                  <a:lnTo>
                    <a:pt x="886586" y="340909"/>
                  </a:lnTo>
                  <a:lnTo>
                    <a:pt x="887080" y="340412"/>
                  </a:lnTo>
                  <a:lnTo>
                    <a:pt x="888075" y="339418"/>
                  </a:lnTo>
                  <a:lnTo>
                    <a:pt x="888569" y="337927"/>
                  </a:lnTo>
                  <a:lnTo>
                    <a:pt x="889565" y="336933"/>
                  </a:lnTo>
                  <a:lnTo>
                    <a:pt x="891047" y="335442"/>
                  </a:lnTo>
                  <a:lnTo>
                    <a:pt x="892536" y="334945"/>
                  </a:lnTo>
                  <a:lnTo>
                    <a:pt x="895014" y="333952"/>
                  </a:lnTo>
                  <a:lnTo>
                    <a:pt x="896504" y="333455"/>
                  </a:lnTo>
                  <a:lnTo>
                    <a:pt x="896504" y="332460"/>
                  </a:lnTo>
                  <a:lnTo>
                    <a:pt x="896998" y="331964"/>
                  </a:lnTo>
                  <a:lnTo>
                    <a:pt x="897993" y="330969"/>
                  </a:lnTo>
                  <a:lnTo>
                    <a:pt x="897993" y="327988"/>
                  </a:lnTo>
                  <a:lnTo>
                    <a:pt x="898487" y="327492"/>
                  </a:lnTo>
                  <a:lnTo>
                    <a:pt x="898487" y="327988"/>
                  </a:lnTo>
                  <a:lnTo>
                    <a:pt x="899483" y="328982"/>
                  </a:lnTo>
                  <a:lnTo>
                    <a:pt x="899977" y="328982"/>
                  </a:lnTo>
                  <a:lnTo>
                    <a:pt x="901466" y="329479"/>
                  </a:lnTo>
                  <a:lnTo>
                    <a:pt x="901466" y="330472"/>
                  </a:lnTo>
                  <a:lnTo>
                    <a:pt x="901466" y="333455"/>
                  </a:lnTo>
                  <a:lnTo>
                    <a:pt x="901466" y="333952"/>
                  </a:lnTo>
                  <a:lnTo>
                    <a:pt x="899977" y="334945"/>
                  </a:lnTo>
                  <a:lnTo>
                    <a:pt x="899977" y="335442"/>
                  </a:lnTo>
                  <a:lnTo>
                    <a:pt x="897993" y="337927"/>
                  </a:lnTo>
                  <a:lnTo>
                    <a:pt x="895014" y="340412"/>
                  </a:lnTo>
                  <a:lnTo>
                    <a:pt x="891548" y="342400"/>
                  </a:lnTo>
                  <a:lnTo>
                    <a:pt x="889565" y="344884"/>
                  </a:lnTo>
                  <a:lnTo>
                    <a:pt x="886586" y="346375"/>
                  </a:lnTo>
                  <a:lnTo>
                    <a:pt x="885104" y="348363"/>
                  </a:lnTo>
                  <a:lnTo>
                    <a:pt x="884108" y="349357"/>
                  </a:lnTo>
                  <a:lnTo>
                    <a:pt x="883614" y="350848"/>
                  </a:lnTo>
                  <a:lnTo>
                    <a:pt x="883614" y="352338"/>
                  </a:lnTo>
                  <a:lnTo>
                    <a:pt x="882618" y="352835"/>
                  </a:lnTo>
                  <a:lnTo>
                    <a:pt x="882618" y="364265"/>
                  </a:lnTo>
                  <a:lnTo>
                    <a:pt x="882124" y="366750"/>
                  </a:lnTo>
                  <a:lnTo>
                    <a:pt x="882124" y="369732"/>
                  </a:lnTo>
                  <a:lnTo>
                    <a:pt x="881136" y="372216"/>
                  </a:lnTo>
                  <a:lnTo>
                    <a:pt x="880635" y="375198"/>
                  </a:lnTo>
                  <a:lnTo>
                    <a:pt x="880635" y="378180"/>
                  </a:lnTo>
                  <a:lnTo>
                    <a:pt x="879647" y="380168"/>
                  </a:lnTo>
                  <a:lnTo>
                    <a:pt x="880635" y="382155"/>
                  </a:lnTo>
                  <a:lnTo>
                    <a:pt x="880635" y="382652"/>
                  </a:lnTo>
                  <a:lnTo>
                    <a:pt x="881136" y="383646"/>
                  </a:lnTo>
                  <a:lnTo>
                    <a:pt x="882124" y="384144"/>
                  </a:lnTo>
                  <a:lnTo>
                    <a:pt x="882618" y="385138"/>
                  </a:lnTo>
                  <a:lnTo>
                    <a:pt x="887080" y="385138"/>
                  </a:lnTo>
                  <a:lnTo>
                    <a:pt x="888075" y="385634"/>
                  </a:lnTo>
                  <a:lnTo>
                    <a:pt x="888569" y="385634"/>
                  </a:lnTo>
                  <a:lnTo>
                    <a:pt x="889565" y="386628"/>
                  </a:lnTo>
                  <a:lnTo>
                    <a:pt x="890059" y="386628"/>
                  </a:lnTo>
                  <a:lnTo>
                    <a:pt x="890059" y="388616"/>
                  </a:lnTo>
                  <a:lnTo>
                    <a:pt x="891047" y="389610"/>
                  </a:lnTo>
                  <a:lnTo>
                    <a:pt x="891047" y="390106"/>
                  </a:lnTo>
                  <a:lnTo>
                    <a:pt x="891548" y="391101"/>
                  </a:lnTo>
                  <a:lnTo>
                    <a:pt x="893532" y="391598"/>
                  </a:lnTo>
                  <a:lnTo>
                    <a:pt x="895014" y="393089"/>
                  </a:lnTo>
                  <a:lnTo>
                    <a:pt x="896504" y="396566"/>
                  </a:lnTo>
                  <a:lnTo>
                    <a:pt x="897993" y="398058"/>
                  </a:lnTo>
                  <a:lnTo>
                    <a:pt x="898487" y="400046"/>
                  </a:lnTo>
                  <a:lnTo>
                    <a:pt x="898487" y="404518"/>
                  </a:lnTo>
                  <a:lnTo>
                    <a:pt x="897993" y="407501"/>
                  </a:lnTo>
                  <a:lnTo>
                    <a:pt x="896998" y="411476"/>
                  </a:lnTo>
                  <a:lnTo>
                    <a:pt x="896504" y="415451"/>
                  </a:lnTo>
                  <a:lnTo>
                    <a:pt x="895014" y="417439"/>
                  </a:lnTo>
                  <a:lnTo>
                    <a:pt x="894026" y="420421"/>
                  </a:lnTo>
                  <a:lnTo>
                    <a:pt x="893532" y="423899"/>
                  </a:lnTo>
                  <a:lnTo>
                    <a:pt x="891548" y="426881"/>
                  </a:lnTo>
                  <a:lnTo>
                    <a:pt x="891548" y="427378"/>
                  </a:lnTo>
                  <a:lnTo>
                    <a:pt x="891047" y="428869"/>
                  </a:lnTo>
                  <a:lnTo>
                    <a:pt x="890059" y="429862"/>
                  </a:lnTo>
                  <a:lnTo>
                    <a:pt x="889565" y="430360"/>
                  </a:lnTo>
                  <a:lnTo>
                    <a:pt x="887080" y="431354"/>
                  </a:lnTo>
                  <a:lnTo>
                    <a:pt x="885104" y="431851"/>
                  </a:lnTo>
                  <a:lnTo>
                    <a:pt x="883614" y="431851"/>
                  </a:lnTo>
                  <a:lnTo>
                    <a:pt x="882124" y="432844"/>
                  </a:lnTo>
                  <a:lnTo>
                    <a:pt x="880635" y="434335"/>
                  </a:lnTo>
                  <a:lnTo>
                    <a:pt x="879647" y="435330"/>
                  </a:lnTo>
                  <a:lnTo>
                    <a:pt x="877169" y="437317"/>
                  </a:lnTo>
                  <a:lnTo>
                    <a:pt x="875186" y="439802"/>
                  </a:lnTo>
                  <a:lnTo>
                    <a:pt x="874190" y="441292"/>
                  </a:lnTo>
                  <a:lnTo>
                    <a:pt x="874190" y="441790"/>
                  </a:lnTo>
                  <a:lnTo>
                    <a:pt x="873696" y="443280"/>
                  </a:lnTo>
                  <a:lnTo>
                    <a:pt x="872700" y="444772"/>
                  </a:lnTo>
                  <a:lnTo>
                    <a:pt x="872700" y="451232"/>
                  </a:lnTo>
                  <a:lnTo>
                    <a:pt x="874190" y="453220"/>
                  </a:lnTo>
                  <a:lnTo>
                    <a:pt x="875680" y="456201"/>
                  </a:lnTo>
                  <a:lnTo>
                    <a:pt x="876668" y="457693"/>
                  </a:lnTo>
                  <a:lnTo>
                    <a:pt x="877169" y="459183"/>
                  </a:lnTo>
                  <a:lnTo>
                    <a:pt x="877169" y="464650"/>
                  </a:lnTo>
                  <a:lnTo>
                    <a:pt x="876668" y="466140"/>
                  </a:lnTo>
                  <a:lnTo>
                    <a:pt x="875680" y="467631"/>
                  </a:lnTo>
                  <a:lnTo>
                    <a:pt x="875680" y="468625"/>
                  </a:lnTo>
                  <a:lnTo>
                    <a:pt x="874190" y="470115"/>
                  </a:lnTo>
                  <a:lnTo>
                    <a:pt x="874190" y="470613"/>
                  </a:lnTo>
                  <a:lnTo>
                    <a:pt x="872700" y="472104"/>
                  </a:lnTo>
                  <a:lnTo>
                    <a:pt x="872700" y="486018"/>
                  </a:lnTo>
                  <a:lnTo>
                    <a:pt x="874190" y="489497"/>
                  </a:lnTo>
                  <a:lnTo>
                    <a:pt x="874190" y="494466"/>
                  </a:lnTo>
                  <a:lnTo>
                    <a:pt x="875186" y="500927"/>
                  </a:lnTo>
                  <a:lnTo>
                    <a:pt x="875680" y="507387"/>
                  </a:lnTo>
                  <a:lnTo>
                    <a:pt x="875186" y="511860"/>
                  </a:lnTo>
                  <a:lnTo>
                    <a:pt x="875186" y="512356"/>
                  </a:lnTo>
                  <a:lnTo>
                    <a:pt x="874190" y="513848"/>
                  </a:lnTo>
                  <a:lnTo>
                    <a:pt x="874190" y="514841"/>
                  </a:lnTo>
                  <a:lnTo>
                    <a:pt x="872700" y="515339"/>
                  </a:lnTo>
                  <a:lnTo>
                    <a:pt x="872206" y="516829"/>
                  </a:lnTo>
                  <a:lnTo>
                    <a:pt x="871218" y="518817"/>
                  </a:lnTo>
                  <a:lnTo>
                    <a:pt x="870724" y="520308"/>
                  </a:lnTo>
                  <a:lnTo>
                    <a:pt x="870724" y="521799"/>
                  </a:lnTo>
                  <a:lnTo>
                    <a:pt x="869729" y="523290"/>
                  </a:lnTo>
                  <a:lnTo>
                    <a:pt x="869729" y="525278"/>
                  </a:lnTo>
                  <a:lnTo>
                    <a:pt x="870724" y="526768"/>
                  </a:lnTo>
                  <a:lnTo>
                    <a:pt x="870724" y="528259"/>
                  </a:lnTo>
                  <a:lnTo>
                    <a:pt x="871218" y="529253"/>
                  </a:lnTo>
                  <a:lnTo>
                    <a:pt x="872206" y="529750"/>
                  </a:lnTo>
                  <a:lnTo>
                    <a:pt x="872700" y="531739"/>
                  </a:lnTo>
                  <a:lnTo>
                    <a:pt x="874190" y="534719"/>
                  </a:lnTo>
                  <a:lnTo>
                    <a:pt x="876668" y="537702"/>
                  </a:lnTo>
                  <a:lnTo>
                    <a:pt x="877169" y="539689"/>
                  </a:lnTo>
                  <a:lnTo>
                    <a:pt x="878157" y="541179"/>
                  </a:lnTo>
                  <a:lnTo>
                    <a:pt x="878157" y="546647"/>
                  </a:lnTo>
                  <a:lnTo>
                    <a:pt x="877169" y="548137"/>
                  </a:lnTo>
                  <a:lnTo>
                    <a:pt x="876668" y="549628"/>
                  </a:lnTo>
                  <a:lnTo>
                    <a:pt x="875680" y="551119"/>
                  </a:lnTo>
                  <a:lnTo>
                    <a:pt x="873696" y="553604"/>
                  </a:lnTo>
                  <a:lnTo>
                    <a:pt x="872206" y="555592"/>
                  </a:lnTo>
                  <a:lnTo>
                    <a:pt x="871218" y="557082"/>
                  </a:lnTo>
                  <a:lnTo>
                    <a:pt x="870724" y="559070"/>
                  </a:lnTo>
                  <a:lnTo>
                    <a:pt x="869729" y="560562"/>
                  </a:lnTo>
                  <a:lnTo>
                    <a:pt x="869729" y="565034"/>
                  </a:lnTo>
                  <a:lnTo>
                    <a:pt x="870724" y="565530"/>
                  </a:lnTo>
                  <a:lnTo>
                    <a:pt x="870724" y="566525"/>
                  </a:lnTo>
                  <a:lnTo>
                    <a:pt x="871218" y="568015"/>
                  </a:lnTo>
                  <a:lnTo>
                    <a:pt x="872206" y="569507"/>
                  </a:lnTo>
                  <a:lnTo>
                    <a:pt x="872206" y="573482"/>
                  </a:lnTo>
                  <a:lnTo>
                    <a:pt x="871218" y="576463"/>
                  </a:lnTo>
                  <a:lnTo>
                    <a:pt x="869729" y="579445"/>
                  </a:lnTo>
                  <a:lnTo>
                    <a:pt x="868239" y="582427"/>
                  </a:lnTo>
                  <a:lnTo>
                    <a:pt x="866757" y="585408"/>
                  </a:lnTo>
                  <a:lnTo>
                    <a:pt x="866256" y="586899"/>
                  </a:lnTo>
                  <a:lnTo>
                    <a:pt x="864272" y="587893"/>
                  </a:lnTo>
                  <a:lnTo>
                    <a:pt x="863778" y="589385"/>
                  </a:lnTo>
                  <a:lnTo>
                    <a:pt x="862288" y="589385"/>
                  </a:lnTo>
                  <a:lnTo>
                    <a:pt x="861300" y="589881"/>
                  </a:lnTo>
                  <a:lnTo>
                    <a:pt x="860806" y="590875"/>
                  </a:lnTo>
                  <a:lnTo>
                    <a:pt x="859811" y="590875"/>
                  </a:lnTo>
                  <a:lnTo>
                    <a:pt x="859811" y="592863"/>
                  </a:lnTo>
                  <a:lnTo>
                    <a:pt x="860806" y="596838"/>
                  </a:lnTo>
                  <a:lnTo>
                    <a:pt x="860806" y="605286"/>
                  </a:lnTo>
                  <a:lnTo>
                    <a:pt x="861300" y="606778"/>
                  </a:lnTo>
                  <a:lnTo>
                    <a:pt x="862288" y="608268"/>
                  </a:lnTo>
                  <a:lnTo>
                    <a:pt x="862288" y="611748"/>
                  </a:lnTo>
                  <a:lnTo>
                    <a:pt x="861300" y="614231"/>
                  </a:lnTo>
                  <a:lnTo>
                    <a:pt x="860806" y="615225"/>
                  </a:lnTo>
                  <a:lnTo>
                    <a:pt x="858321" y="617213"/>
                  </a:lnTo>
                  <a:lnTo>
                    <a:pt x="856338" y="619698"/>
                  </a:lnTo>
                  <a:lnTo>
                    <a:pt x="853860" y="622680"/>
                  </a:lnTo>
                  <a:lnTo>
                    <a:pt x="852370" y="624171"/>
                  </a:lnTo>
                  <a:lnTo>
                    <a:pt x="851382" y="626159"/>
                  </a:lnTo>
                  <a:lnTo>
                    <a:pt x="849893" y="628146"/>
                  </a:lnTo>
                  <a:lnTo>
                    <a:pt x="849399" y="630134"/>
                  </a:lnTo>
                  <a:lnTo>
                    <a:pt x="848403" y="634111"/>
                  </a:lnTo>
                  <a:lnTo>
                    <a:pt x="847909" y="636098"/>
                  </a:lnTo>
                  <a:lnTo>
                    <a:pt x="846921" y="638582"/>
                  </a:lnTo>
                  <a:lnTo>
                    <a:pt x="846921" y="650509"/>
                  </a:lnTo>
                  <a:lnTo>
                    <a:pt x="847909" y="651999"/>
                  </a:lnTo>
                  <a:lnTo>
                    <a:pt x="847909" y="652994"/>
                  </a:lnTo>
                  <a:lnTo>
                    <a:pt x="848403" y="654485"/>
                  </a:lnTo>
                  <a:lnTo>
                    <a:pt x="849399" y="655479"/>
                  </a:lnTo>
                  <a:lnTo>
                    <a:pt x="849893" y="655976"/>
                  </a:lnTo>
                  <a:lnTo>
                    <a:pt x="850888" y="656969"/>
                  </a:lnTo>
                  <a:lnTo>
                    <a:pt x="851382" y="657467"/>
                  </a:lnTo>
                  <a:lnTo>
                    <a:pt x="852370" y="658461"/>
                  </a:lnTo>
                  <a:lnTo>
                    <a:pt x="852370" y="659951"/>
                  </a:lnTo>
                  <a:lnTo>
                    <a:pt x="853366" y="661939"/>
                  </a:lnTo>
                  <a:lnTo>
                    <a:pt x="853366" y="666412"/>
                  </a:lnTo>
                  <a:lnTo>
                    <a:pt x="852370" y="668399"/>
                  </a:lnTo>
                  <a:lnTo>
                    <a:pt x="851382" y="669890"/>
                  </a:lnTo>
                  <a:lnTo>
                    <a:pt x="850888" y="670387"/>
                  </a:lnTo>
                  <a:lnTo>
                    <a:pt x="849893" y="671878"/>
                  </a:lnTo>
                  <a:lnTo>
                    <a:pt x="849399" y="673369"/>
                  </a:lnTo>
                  <a:lnTo>
                    <a:pt x="847909" y="674362"/>
                  </a:lnTo>
                  <a:lnTo>
                    <a:pt x="846427" y="674859"/>
                  </a:lnTo>
                  <a:lnTo>
                    <a:pt x="844938" y="675854"/>
                  </a:lnTo>
                  <a:lnTo>
                    <a:pt x="843942" y="675854"/>
                  </a:lnTo>
                  <a:lnTo>
                    <a:pt x="842460" y="676351"/>
                  </a:lnTo>
                  <a:lnTo>
                    <a:pt x="834024" y="676351"/>
                  </a:lnTo>
                  <a:lnTo>
                    <a:pt x="831052" y="675854"/>
                  </a:lnTo>
                  <a:lnTo>
                    <a:pt x="826097" y="675854"/>
                  </a:lnTo>
                  <a:lnTo>
                    <a:pt x="817661" y="674362"/>
                  </a:lnTo>
                  <a:lnTo>
                    <a:pt x="809233" y="673369"/>
                  </a:lnTo>
                  <a:lnTo>
                    <a:pt x="800310" y="673369"/>
                  </a:lnTo>
                  <a:lnTo>
                    <a:pt x="792376" y="672872"/>
                  </a:lnTo>
                  <a:lnTo>
                    <a:pt x="787413" y="672872"/>
                  </a:lnTo>
                  <a:lnTo>
                    <a:pt x="783454" y="671878"/>
                  </a:lnTo>
                  <a:lnTo>
                    <a:pt x="780474" y="671878"/>
                  </a:lnTo>
                  <a:lnTo>
                    <a:pt x="777997" y="671382"/>
                  </a:lnTo>
                  <a:lnTo>
                    <a:pt x="776507" y="671382"/>
                  </a:lnTo>
                  <a:lnTo>
                    <a:pt x="775018" y="670387"/>
                  </a:lnTo>
                  <a:lnTo>
                    <a:pt x="774524" y="669890"/>
                  </a:lnTo>
                  <a:lnTo>
                    <a:pt x="773034" y="668897"/>
                  </a:lnTo>
                  <a:lnTo>
                    <a:pt x="771552" y="667406"/>
                  </a:lnTo>
                  <a:lnTo>
                    <a:pt x="771552" y="665914"/>
                  </a:lnTo>
                  <a:lnTo>
                    <a:pt x="770556" y="664921"/>
                  </a:lnTo>
                  <a:lnTo>
                    <a:pt x="769568" y="664921"/>
                  </a:lnTo>
                  <a:lnTo>
                    <a:pt x="769568" y="664424"/>
                  </a:lnTo>
                  <a:lnTo>
                    <a:pt x="768079" y="664424"/>
                  </a:lnTo>
                  <a:lnTo>
                    <a:pt x="768079" y="663430"/>
                  </a:lnTo>
                  <a:lnTo>
                    <a:pt x="766589" y="664424"/>
                  </a:lnTo>
                  <a:lnTo>
                    <a:pt x="766095" y="664921"/>
                  </a:lnTo>
                  <a:lnTo>
                    <a:pt x="764606" y="666412"/>
                  </a:lnTo>
                  <a:lnTo>
                    <a:pt x="763618" y="670387"/>
                  </a:lnTo>
                  <a:lnTo>
                    <a:pt x="763124" y="673369"/>
                  </a:lnTo>
                  <a:lnTo>
                    <a:pt x="761634" y="675854"/>
                  </a:lnTo>
                  <a:lnTo>
                    <a:pt x="760638" y="677842"/>
                  </a:lnTo>
                  <a:lnTo>
                    <a:pt x="759153" y="679332"/>
                  </a:lnTo>
                  <a:lnTo>
                    <a:pt x="757665" y="680823"/>
                  </a:lnTo>
                  <a:lnTo>
                    <a:pt x="757170" y="681817"/>
                  </a:lnTo>
                  <a:lnTo>
                    <a:pt x="756178" y="682811"/>
                  </a:lnTo>
                  <a:lnTo>
                    <a:pt x="756178" y="683308"/>
                  </a:lnTo>
                  <a:lnTo>
                    <a:pt x="757170" y="684302"/>
                  </a:lnTo>
                  <a:lnTo>
                    <a:pt x="757170" y="687284"/>
                  </a:lnTo>
                  <a:lnTo>
                    <a:pt x="756178" y="688774"/>
                  </a:lnTo>
                  <a:lnTo>
                    <a:pt x="755186" y="690762"/>
                  </a:lnTo>
                  <a:lnTo>
                    <a:pt x="753699" y="693247"/>
                  </a:lnTo>
                  <a:lnTo>
                    <a:pt x="752211" y="695732"/>
                  </a:lnTo>
                  <a:lnTo>
                    <a:pt x="750723" y="697720"/>
                  </a:lnTo>
                  <a:lnTo>
                    <a:pt x="749236" y="699211"/>
                  </a:lnTo>
                  <a:lnTo>
                    <a:pt x="748740" y="700205"/>
                  </a:lnTo>
                  <a:lnTo>
                    <a:pt x="747749" y="701695"/>
                  </a:lnTo>
                  <a:lnTo>
                    <a:pt x="747253" y="703185"/>
                  </a:lnTo>
                  <a:lnTo>
                    <a:pt x="747749" y="704677"/>
                  </a:lnTo>
                  <a:lnTo>
                    <a:pt x="747749" y="705174"/>
                  </a:lnTo>
                  <a:lnTo>
                    <a:pt x="747253" y="706168"/>
                  </a:lnTo>
                  <a:lnTo>
                    <a:pt x="740806" y="706168"/>
                  </a:lnTo>
                  <a:lnTo>
                    <a:pt x="739319" y="706665"/>
                  </a:lnTo>
                  <a:lnTo>
                    <a:pt x="737832" y="706665"/>
                  </a:lnTo>
                  <a:lnTo>
                    <a:pt x="737336" y="707658"/>
                  </a:lnTo>
                  <a:lnTo>
                    <a:pt x="735848" y="709150"/>
                  </a:lnTo>
                  <a:lnTo>
                    <a:pt x="734360" y="711634"/>
                  </a:lnTo>
                  <a:lnTo>
                    <a:pt x="733368" y="712131"/>
                  </a:lnTo>
                  <a:lnTo>
                    <a:pt x="732873" y="712131"/>
                  </a:lnTo>
                  <a:lnTo>
                    <a:pt x="731881" y="713125"/>
                  </a:lnTo>
                  <a:lnTo>
                    <a:pt x="724939" y="713125"/>
                  </a:lnTo>
                  <a:lnTo>
                    <a:pt x="724443" y="713623"/>
                  </a:lnTo>
                  <a:lnTo>
                    <a:pt x="723452" y="714616"/>
                  </a:lnTo>
                  <a:lnTo>
                    <a:pt x="723452" y="716107"/>
                  </a:lnTo>
                  <a:lnTo>
                    <a:pt x="722955" y="717598"/>
                  </a:lnTo>
                  <a:lnTo>
                    <a:pt x="722955" y="719088"/>
                  </a:lnTo>
                  <a:lnTo>
                    <a:pt x="721468" y="719585"/>
                  </a:lnTo>
                  <a:lnTo>
                    <a:pt x="719981" y="719585"/>
                  </a:lnTo>
                  <a:lnTo>
                    <a:pt x="718989" y="720580"/>
                  </a:lnTo>
                  <a:lnTo>
                    <a:pt x="718989" y="721076"/>
                  </a:lnTo>
                  <a:lnTo>
                    <a:pt x="718493" y="721076"/>
                  </a:lnTo>
                  <a:lnTo>
                    <a:pt x="718493" y="724555"/>
                  </a:lnTo>
                  <a:lnTo>
                    <a:pt x="718989" y="724555"/>
                  </a:lnTo>
                  <a:lnTo>
                    <a:pt x="719981" y="726045"/>
                  </a:lnTo>
                  <a:lnTo>
                    <a:pt x="720476" y="726543"/>
                  </a:lnTo>
                  <a:lnTo>
                    <a:pt x="722955" y="727537"/>
                  </a:lnTo>
                  <a:lnTo>
                    <a:pt x="724443" y="728034"/>
                  </a:lnTo>
                  <a:lnTo>
                    <a:pt x="724939" y="729028"/>
                  </a:lnTo>
                  <a:lnTo>
                    <a:pt x="725931" y="729525"/>
                  </a:lnTo>
                  <a:lnTo>
                    <a:pt x="726427" y="731015"/>
                  </a:lnTo>
                  <a:lnTo>
                    <a:pt x="727419" y="732506"/>
                  </a:lnTo>
                  <a:lnTo>
                    <a:pt x="729898" y="737476"/>
                  </a:lnTo>
                  <a:lnTo>
                    <a:pt x="731385" y="740954"/>
                  </a:lnTo>
                  <a:lnTo>
                    <a:pt x="733368" y="744930"/>
                  </a:lnTo>
                  <a:lnTo>
                    <a:pt x="735848" y="748408"/>
                  </a:lnTo>
                  <a:lnTo>
                    <a:pt x="737336" y="753378"/>
                  </a:lnTo>
                  <a:lnTo>
                    <a:pt x="740311" y="758348"/>
                  </a:lnTo>
                  <a:lnTo>
                    <a:pt x="742790" y="765305"/>
                  </a:lnTo>
                  <a:lnTo>
                    <a:pt x="745765" y="769774"/>
                  </a:lnTo>
                  <a:lnTo>
                    <a:pt x="747253" y="773756"/>
                  </a:lnTo>
                  <a:lnTo>
                    <a:pt x="749236" y="778225"/>
                  </a:lnTo>
                  <a:lnTo>
                    <a:pt x="750723" y="782200"/>
                  </a:lnTo>
                  <a:lnTo>
                    <a:pt x="752211" y="785186"/>
                  </a:lnTo>
                  <a:lnTo>
                    <a:pt x="753203" y="786676"/>
                  </a:lnTo>
                  <a:lnTo>
                    <a:pt x="753699" y="788660"/>
                  </a:lnTo>
                  <a:lnTo>
                    <a:pt x="754691" y="790149"/>
                  </a:lnTo>
                  <a:lnTo>
                    <a:pt x="754691" y="792140"/>
                  </a:lnTo>
                  <a:lnTo>
                    <a:pt x="753203" y="795120"/>
                  </a:lnTo>
                  <a:lnTo>
                    <a:pt x="752211" y="798106"/>
                  </a:lnTo>
                  <a:lnTo>
                    <a:pt x="752211" y="801086"/>
                  </a:lnTo>
                  <a:lnTo>
                    <a:pt x="753203" y="805060"/>
                  </a:lnTo>
                  <a:lnTo>
                    <a:pt x="753203" y="819470"/>
                  </a:lnTo>
                  <a:lnTo>
                    <a:pt x="753699" y="820960"/>
                  </a:lnTo>
                  <a:lnTo>
                    <a:pt x="754691" y="821461"/>
                  </a:lnTo>
                  <a:lnTo>
                    <a:pt x="755186" y="822951"/>
                  </a:lnTo>
                  <a:lnTo>
                    <a:pt x="757170" y="825930"/>
                  </a:lnTo>
                  <a:lnTo>
                    <a:pt x="757170" y="826926"/>
                  </a:lnTo>
                  <a:lnTo>
                    <a:pt x="757665" y="828415"/>
                  </a:lnTo>
                  <a:lnTo>
                    <a:pt x="757665" y="832390"/>
                  </a:lnTo>
                  <a:lnTo>
                    <a:pt x="757170" y="835377"/>
                  </a:lnTo>
                  <a:lnTo>
                    <a:pt x="757665" y="838356"/>
                  </a:lnTo>
                  <a:lnTo>
                    <a:pt x="757665" y="841335"/>
                  </a:lnTo>
                  <a:lnTo>
                    <a:pt x="758657" y="841837"/>
                  </a:lnTo>
                  <a:lnTo>
                    <a:pt x="760144" y="843326"/>
                  </a:lnTo>
                  <a:lnTo>
                    <a:pt x="763124" y="844322"/>
                  </a:lnTo>
                  <a:lnTo>
                    <a:pt x="764606" y="845812"/>
                  </a:lnTo>
                  <a:lnTo>
                    <a:pt x="765107" y="846807"/>
                  </a:lnTo>
                  <a:lnTo>
                    <a:pt x="765107" y="848297"/>
                  </a:lnTo>
                  <a:lnTo>
                    <a:pt x="764606" y="848297"/>
                  </a:lnTo>
                  <a:lnTo>
                    <a:pt x="763618" y="849786"/>
                  </a:lnTo>
                  <a:lnTo>
                    <a:pt x="762128" y="851276"/>
                  </a:lnTo>
                  <a:lnTo>
                    <a:pt x="760638" y="852766"/>
                  </a:lnTo>
                  <a:lnTo>
                    <a:pt x="759153" y="853267"/>
                  </a:lnTo>
                  <a:lnTo>
                    <a:pt x="758657" y="854757"/>
                  </a:lnTo>
                  <a:lnTo>
                    <a:pt x="755186" y="854757"/>
                  </a:lnTo>
                  <a:lnTo>
                    <a:pt x="754691" y="854255"/>
                  </a:lnTo>
                  <a:lnTo>
                    <a:pt x="751715" y="851778"/>
                  </a:lnTo>
                  <a:lnTo>
                    <a:pt x="748740" y="849786"/>
                  </a:lnTo>
                  <a:lnTo>
                    <a:pt x="747749" y="848297"/>
                  </a:lnTo>
                  <a:lnTo>
                    <a:pt x="745765" y="848297"/>
                  </a:lnTo>
                  <a:lnTo>
                    <a:pt x="744773" y="848791"/>
                  </a:lnTo>
                  <a:lnTo>
                    <a:pt x="743285" y="851276"/>
                  </a:lnTo>
                  <a:lnTo>
                    <a:pt x="742790" y="854255"/>
                  </a:lnTo>
                  <a:lnTo>
                    <a:pt x="741798" y="854757"/>
                  </a:lnTo>
                  <a:lnTo>
                    <a:pt x="740806" y="854757"/>
                  </a:lnTo>
                  <a:lnTo>
                    <a:pt x="740806" y="855752"/>
                  </a:lnTo>
                  <a:lnTo>
                    <a:pt x="739319" y="856246"/>
                  </a:lnTo>
                  <a:lnTo>
                    <a:pt x="737832" y="856246"/>
                  </a:lnTo>
                  <a:lnTo>
                    <a:pt x="737336" y="855752"/>
                  </a:lnTo>
                  <a:lnTo>
                    <a:pt x="736344" y="854757"/>
                  </a:lnTo>
                  <a:lnTo>
                    <a:pt x="734360" y="853267"/>
                  </a:lnTo>
                  <a:lnTo>
                    <a:pt x="731881" y="851778"/>
                  </a:lnTo>
                  <a:lnTo>
                    <a:pt x="729898" y="850280"/>
                  </a:lnTo>
                  <a:lnTo>
                    <a:pt x="727419" y="849786"/>
                  </a:lnTo>
                  <a:lnTo>
                    <a:pt x="724939" y="848297"/>
                  </a:lnTo>
                  <a:lnTo>
                    <a:pt x="722955" y="847301"/>
                  </a:lnTo>
                  <a:lnTo>
                    <a:pt x="721468" y="846807"/>
                  </a:lnTo>
                  <a:lnTo>
                    <a:pt x="719981" y="844322"/>
                  </a:lnTo>
                  <a:lnTo>
                    <a:pt x="718493" y="843326"/>
                  </a:lnTo>
                  <a:lnTo>
                    <a:pt x="717006" y="842832"/>
                  </a:lnTo>
                  <a:lnTo>
                    <a:pt x="710560" y="842832"/>
                  </a:lnTo>
                  <a:lnTo>
                    <a:pt x="709072" y="841837"/>
                  </a:lnTo>
                  <a:lnTo>
                    <a:pt x="708576" y="841837"/>
                  </a:lnTo>
                  <a:lnTo>
                    <a:pt x="707584" y="841335"/>
                  </a:lnTo>
                  <a:lnTo>
                    <a:pt x="707088" y="840347"/>
                  </a:lnTo>
                  <a:lnTo>
                    <a:pt x="705601" y="837360"/>
                  </a:lnTo>
                  <a:lnTo>
                    <a:pt x="704113" y="835377"/>
                  </a:lnTo>
                  <a:lnTo>
                    <a:pt x="703122" y="834381"/>
                  </a:lnTo>
                  <a:lnTo>
                    <a:pt x="700642" y="834381"/>
                  </a:lnTo>
                  <a:lnTo>
                    <a:pt x="700147" y="835377"/>
                  </a:lnTo>
                  <a:lnTo>
                    <a:pt x="699155" y="835377"/>
                  </a:lnTo>
                  <a:lnTo>
                    <a:pt x="699155" y="834381"/>
                  </a:lnTo>
                  <a:lnTo>
                    <a:pt x="698660" y="833887"/>
                  </a:lnTo>
                  <a:lnTo>
                    <a:pt x="698660" y="829905"/>
                  </a:lnTo>
                  <a:lnTo>
                    <a:pt x="697667" y="827427"/>
                  </a:lnTo>
                  <a:lnTo>
                    <a:pt x="697667" y="825436"/>
                  </a:lnTo>
                  <a:lnTo>
                    <a:pt x="697171" y="823946"/>
                  </a:lnTo>
                  <a:lnTo>
                    <a:pt x="697171" y="821461"/>
                  </a:lnTo>
                  <a:lnTo>
                    <a:pt x="696180" y="819972"/>
                  </a:lnTo>
                  <a:lnTo>
                    <a:pt x="695683" y="817486"/>
                  </a:lnTo>
                  <a:lnTo>
                    <a:pt x="694196" y="815495"/>
                  </a:lnTo>
                  <a:lnTo>
                    <a:pt x="693204" y="813010"/>
                  </a:lnTo>
                  <a:lnTo>
                    <a:pt x="692709" y="811026"/>
                  </a:lnTo>
                  <a:lnTo>
                    <a:pt x="692709" y="808040"/>
                  </a:lnTo>
                  <a:lnTo>
                    <a:pt x="691717" y="807052"/>
                  </a:lnTo>
                  <a:lnTo>
                    <a:pt x="691717" y="806550"/>
                  </a:lnTo>
                  <a:lnTo>
                    <a:pt x="691222" y="807052"/>
                  </a:lnTo>
                  <a:lnTo>
                    <a:pt x="690230" y="808040"/>
                  </a:lnTo>
                  <a:lnTo>
                    <a:pt x="689734" y="810031"/>
                  </a:lnTo>
                  <a:lnTo>
                    <a:pt x="688245" y="812516"/>
                  </a:lnTo>
                  <a:lnTo>
                    <a:pt x="686263" y="814500"/>
                  </a:lnTo>
                  <a:lnTo>
                    <a:pt x="685766" y="817486"/>
                  </a:lnTo>
                  <a:lnTo>
                    <a:pt x="683288" y="820960"/>
                  </a:lnTo>
                  <a:lnTo>
                    <a:pt x="681800" y="824440"/>
                  </a:lnTo>
                  <a:lnTo>
                    <a:pt x="680312" y="827427"/>
                  </a:lnTo>
                  <a:lnTo>
                    <a:pt x="679816" y="828415"/>
                  </a:lnTo>
                  <a:lnTo>
                    <a:pt x="678329" y="828415"/>
                  </a:lnTo>
                  <a:lnTo>
                    <a:pt x="677337" y="827427"/>
                  </a:lnTo>
                  <a:lnTo>
                    <a:pt x="675850" y="827427"/>
                  </a:lnTo>
                  <a:lnTo>
                    <a:pt x="675353" y="825930"/>
                  </a:lnTo>
                  <a:lnTo>
                    <a:pt x="674362" y="825436"/>
                  </a:lnTo>
                  <a:lnTo>
                    <a:pt x="673371" y="824440"/>
                  </a:lnTo>
                  <a:lnTo>
                    <a:pt x="672875" y="822457"/>
                  </a:lnTo>
                  <a:lnTo>
                    <a:pt x="671883" y="819972"/>
                  </a:lnTo>
                  <a:lnTo>
                    <a:pt x="671883" y="817486"/>
                  </a:lnTo>
                  <a:lnTo>
                    <a:pt x="670395" y="815495"/>
                  </a:lnTo>
                  <a:lnTo>
                    <a:pt x="669899" y="814500"/>
                  </a:lnTo>
                  <a:lnTo>
                    <a:pt x="668907" y="814500"/>
                  </a:lnTo>
                  <a:lnTo>
                    <a:pt x="667420" y="814006"/>
                  </a:lnTo>
                  <a:lnTo>
                    <a:pt x="666924" y="814500"/>
                  </a:lnTo>
                  <a:lnTo>
                    <a:pt x="664445" y="814500"/>
                  </a:lnTo>
                  <a:lnTo>
                    <a:pt x="663950" y="815495"/>
                  </a:lnTo>
                  <a:lnTo>
                    <a:pt x="661470" y="815997"/>
                  </a:lnTo>
                  <a:lnTo>
                    <a:pt x="660974" y="817486"/>
                  </a:lnTo>
                  <a:lnTo>
                    <a:pt x="658991" y="819470"/>
                  </a:lnTo>
                  <a:lnTo>
                    <a:pt x="658991" y="820960"/>
                  </a:lnTo>
                  <a:lnTo>
                    <a:pt x="658494" y="821461"/>
                  </a:lnTo>
                  <a:lnTo>
                    <a:pt x="658494" y="827427"/>
                  </a:lnTo>
                  <a:lnTo>
                    <a:pt x="657503" y="828415"/>
                  </a:lnTo>
                  <a:lnTo>
                    <a:pt x="657503" y="828917"/>
                  </a:lnTo>
                  <a:lnTo>
                    <a:pt x="657007" y="829905"/>
                  </a:lnTo>
                  <a:lnTo>
                    <a:pt x="656015" y="830406"/>
                  </a:lnTo>
                  <a:lnTo>
                    <a:pt x="654032" y="831402"/>
                  </a:lnTo>
                  <a:lnTo>
                    <a:pt x="651553" y="832390"/>
                  </a:lnTo>
                  <a:lnTo>
                    <a:pt x="649569" y="832390"/>
                  </a:lnTo>
                  <a:lnTo>
                    <a:pt x="646099" y="832892"/>
                  </a:lnTo>
                  <a:lnTo>
                    <a:pt x="644611" y="832892"/>
                  </a:lnTo>
                  <a:lnTo>
                    <a:pt x="643123" y="833887"/>
                  </a:lnTo>
                  <a:lnTo>
                    <a:pt x="642627" y="834381"/>
                  </a:lnTo>
                  <a:lnTo>
                    <a:pt x="641140" y="835377"/>
                  </a:lnTo>
                  <a:lnTo>
                    <a:pt x="638661" y="837360"/>
                  </a:lnTo>
                  <a:lnTo>
                    <a:pt x="636677" y="839846"/>
                  </a:lnTo>
                  <a:lnTo>
                    <a:pt x="635189" y="841335"/>
                  </a:lnTo>
                  <a:lnTo>
                    <a:pt x="633206" y="841837"/>
                  </a:lnTo>
                  <a:lnTo>
                    <a:pt x="631719" y="842832"/>
                  </a:lnTo>
                  <a:lnTo>
                    <a:pt x="630231" y="842832"/>
                  </a:lnTo>
                  <a:lnTo>
                    <a:pt x="628743" y="843326"/>
                  </a:lnTo>
                  <a:lnTo>
                    <a:pt x="627256" y="844322"/>
                  </a:lnTo>
                  <a:lnTo>
                    <a:pt x="626761" y="844816"/>
                  </a:lnTo>
                  <a:lnTo>
                    <a:pt x="625768" y="845812"/>
                  </a:lnTo>
                  <a:lnTo>
                    <a:pt x="625272" y="847301"/>
                  </a:lnTo>
                  <a:lnTo>
                    <a:pt x="624281" y="848297"/>
                  </a:lnTo>
                  <a:lnTo>
                    <a:pt x="624281" y="851276"/>
                  </a:lnTo>
                  <a:lnTo>
                    <a:pt x="625272" y="853267"/>
                  </a:lnTo>
                  <a:lnTo>
                    <a:pt x="625768" y="855752"/>
                  </a:lnTo>
                  <a:lnTo>
                    <a:pt x="626761" y="857736"/>
                  </a:lnTo>
                  <a:lnTo>
                    <a:pt x="628248" y="861711"/>
                  </a:lnTo>
                  <a:lnTo>
                    <a:pt x="628743" y="863200"/>
                  </a:lnTo>
                  <a:lnTo>
                    <a:pt x="628743" y="864698"/>
                  </a:lnTo>
                  <a:lnTo>
                    <a:pt x="628248" y="865686"/>
                  </a:lnTo>
                  <a:lnTo>
                    <a:pt x="627256" y="866187"/>
                  </a:lnTo>
                  <a:lnTo>
                    <a:pt x="625768" y="866187"/>
                  </a:lnTo>
                  <a:lnTo>
                    <a:pt x="625272" y="865686"/>
                  </a:lnTo>
                  <a:lnTo>
                    <a:pt x="620810" y="865686"/>
                  </a:lnTo>
                  <a:lnTo>
                    <a:pt x="619818" y="867183"/>
                  </a:lnTo>
                  <a:lnTo>
                    <a:pt x="618827" y="867677"/>
                  </a:lnTo>
                  <a:lnTo>
                    <a:pt x="618331" y="869166"/>
                  </a:lnTo>
                  <a:lnTo>
                    <a:pt x="617338" y="870656"/>
                  </a:lnTo>
                  <a:lnTo>
                    <a:pt x="616843" y="870656"/>
                  </a:lnTo>
                  <a:lnTo>
                    <a:pt x="615851" y="871652"/>
                  </a:lnTo>
                  <a:lnTo>
                    <a:pt x="614363" y="871652"/>
                  </a:lnTo>
                  <a:lnTo>
                    <a:pt x="613868" y="872146"/>
                  </a:lnTo>
                  <a:lnTo>
                    <a:pt x="612876" y="871652"/>
                  </a:lnTo>
                  <a:lnTo>
                    <a:pt x="611389" y="870656"/>
                  </a:lnTo>
                  <a:lnTo>
                    <a:pt x="609405" y="869166"/>
                  </a:lnTo>
                  <a:lnTo>
                    <a:pt x="608413" y="868672"/>
                  </a:lnTo>
                  <a:lnTo>
                    <a:pt x="606430" y="868672"/>
                  </a:lnTo>
                  <a:lnTo>
                    <a:pt x="604446" y="869166"/>
                  </a:lnTo>
                  <a:lnTo>
                    <a:pt x="602959" y="869166"/>
                  </a:lnTo>
                  <a:lnTo>
                    <a:pt x="601472" y="868672"/>
                  </a:lnTo>
                  <a:lnTo>
                    <a:pt x="600976" y="867677"/>
                  </a:lnTo>
                  <a:lnTo>
                    <a:pt x="599489" y="866187"/>
                  </a:lnTo>
                  <a:lnTo>
                    <a:pt x="598496" y="863200"/>
                  </a:lnTo>
                  <a:lnTo>
                    <a:pt x="597009" y="859727"/>
                  </a:lnTo>
                  <a:lnTo>
                    <a:pt x="595521" y="855752"/>
                  </a:lnTo>
                  <a:lnTo>
                    <a:pt x="594033" y="852766"/>
                  </a:lnTo>
                  <a:lnTo>
                    <a:pt x="592546" y="849786"/>
                  </a:lnTo>
                  <a:lnTo>
                    <a:pt x="592546" y="848297"/>
                  </a:lnTo>
                  <a:lnTo>
                    <a:pt x="591554" y="847301"/>
                  </a:lnTo>
                  <a:lnTo>
                    <a:pt x="591059" y="846807"/>
                  </a:lnTo>
                  <a:lnTo>
                    <a:pt x="589571" y="845812"/>
                  </a:lnTo>
                  <a:lnTo>
                    <a:pt x="588579" y="844816"/>
                  </a:lnTo>
                  <a:lnTo>
                    <a:pt x="587092" y="844322"/>
                  </a:lnTo>
                  <a:lnTo>
                    <a:pt x="586595" y="844322"/>
                  </a:lnTo>
                  <a:lnTo>
                    <a:pt x="585604" y="843326"/>
                  </a:lnTo>
                  <a:lnTo>
                    <a:pt x="583621" y="842832"/>
                  </a:lnTo>
                  <a:lnTo>
                    <a:pt x="581141" y="841837"/>
                  </a:lnTo>
                  <a:lnTo>
                    <a:pt x="578662" y="841335"/>
                  </a:lnTo>
                  <a:lnTo>
                    <a:pt x="577174" y="839846"/>
                  </a:lnTo>
                  <a:lnTo>
                    <a:pt x="575687" y="836866"/>
                  </a:lnTo>
                  <a:lnTo>
                    <a:pt x="575192" y="833887"/>
                  </a:lnTo>
                  <a:lnTo>
                    <a:pt x="574200" y="830406"/>
                  </a:lnTo>
                  <a:lnTo>
                    <a:pt x="572712" y="827427"/>
                  </a:lnTo>
                  <a:lnTo>
                    <a:pt x="570728" y="824440"/>
                  </a:lnTo>
                  <a:lnTo>
                    <a:pt x="566762" y="820960"/>
                  </a:lnTo>
                  <a:lnTo>
                    <a:pt x="566266" y="819470"/>
                  </a:lnTo>
                  <a:lnTo>
                    <a:pt x="565274" y="817486"/>
                  </a:lnTo>
                  <a:lnTo>
                    <a:pt x="564283" y="815495"/>
                  </a:lnTo>
                  <a:lnTo>
                    <a:pt x="564283" y="813010"/>
                  </a:lnTo>
                  <a:lnTo>
                    <a:pt x="563787" y="808541"/>
                  </a:lnTo>
                  <a:lnTo>
                    <a:pt x="563787" y="805060"/>
                  </a:lnTo>
                  <a:lnTo>
                    <a:pt x="562794" y="801580"/>
                  </a:lnTo>
                  <a:lnTo>
                    <a:pt x="562299" y="798600"/>
                  </a:lnTo>
                  <a:lnTo>
                    <a:pt x="560811" y="797111"/>
                  </a:lnTo>
                  <a:lnTo>
                    <a:pt x="559820" y="795120"/>
                  </a:lnTo>
                  <a:lnTo>
                    <a:pt x="558332" y="793630"/>
                  </a:lnTo>
                  <a:lnTo>
                    <a:pt x="556349" y="792140"/>
                  </a:lnTo>
                  <a:lnTo>
                    <a:pt x="555357" y="791145"/>
                  </a:lnTo>
                  <a:lnTo>
                    <a:pt x="554862" y="790149"/>
                  </a:lnTo>
                  <a:lnTo>
                    <a:pt x="553869" y="790149"/>
                  </a:lnTo>
                  <a:lnTo>
                    <a:pt x="552382" y="792140"/>
                  </a:lnTo>
                  <a:lnTo>
                    <a:pt x="550894" y="793630"/>
                  </a:lnTo>
                  <a:lnTo>
                    <a:pt x="548415" y="795120"/>
                  </a:lnTo>
                  <a:lnTo>
                    <a:pt x="547920" y="796609"/>
                  </a:lnTo>
                  <a:lnTo>
                    <a:pt x="546928" y="798106"/>
                  </a:lnTo>
                  <a:lnTo>
                    <a:pt x="545441" y="801086"/>
                  </a:lnTo>
                  <a:lnTo>
                    <a:pt x="544944" y="803069"/>
                  </a:lnTo>
                  <a:lnTo>
                    <a:pt x="543952" y="805554"/>
                  </a:lnTo>
                  <a:lnTo>
                    <a:pt x="543456" y="806550"/>
                  </a:lnTo>
                  <a:lnTo>
                    <a:pt x="542464" y="807052"/>
                  </a:lnTo>
                  <a:lnTo>
                    <a:pt x="538994" y="807052"/>
                  </a:lnTo>
                  <a:lnTo>
                    <a:pt x="536515" y="806550"/>
                  </a:lnTo>
                  <a:lnTo>
                    <a:pt x="535523" y="806550"/>
                  </a:lnTo>
                  <a:lnTo>
                    <a:pt x="535523" y="807052"/>
                  </a:lnTo>
                  <a:lnTo>
                    <a:pt x="535026" y="807052"/>
                  </a:lnTo>
                  <a:lnTo>
                    <a:pt x="535523" y="808541"/>
                  </a:lnTo>
                  <a:lnTo>
                    <a:pt x="536515" y="809537"/>
                  </a:lnTo>
                  <a:lnTo>
                    <a:pt x="537011" y="811026"/>
                  </a:lnTo>
                  <a:lnTo>
                    <a:pt x="538994" y="811520"/>
                  </a:lnTo>
                  <a:lnTo>
                    <a:pt x="538994" y="820960"/>
                  </a:lnTo>
                  <a:lnTo>
                    <a:pt x="539490" y="824440"/>
                  </a:lnTo>
                  <a:lnTo>
                    <a:pt x="540482" y="826926"/>
                  </a:lnTo>
                  <a:lnTo>
                    <a:pt x="540977" y="828415"/>
                  </a:lnTo>
                  <a:lnTo>
                    <a:pt x="541969" y="828917"/>
                  </a:lnTo>
                  <a:lnTo>
                    <a:pt x="541969" y="830406"/>
                  </a:lnTo>
                  <a:lnTo>
                    <a:pt x="540977" y="831402"/>
                  </a:lnTo>
                  <a:lnTo>
                    <a:pt x="540482" y="832390"/>
                  </a:lnTo>
                  <a:lnTo>
                    <a:pt x="538002" y="833887"/>
                  </a:lnTo>
                  <a:lnTo>
                    <a:pt x="535026" y="835377"/>
                  </a:lnTo>
                  <a:lnTo>
                    <a:pt x="533539" y="835871"/>
                  </a:lnTo>
                  <a:lnTo>
                    <a:pt x="532052" y="836866"/>
                  </a:lnTo>
                  <a:lnTo>
                    <a:pt x="530564" y="837360"/>
                  </a:lnTo>
                  <a:lnTo>
                    <a:pt x="525110" y="837360"/>
                  </a:lnTo>
                  <a:lnTo>
                    <a:pt x="524614" y="836866"/>
                  </a:lnTo>
                  <a:lnTo>
                    <a:pt x="523623" y="835871"/>
                  </a:lnTo>
                  <a:lnTo>
                    <a:pt x="521143" y="834381"/>
                  </a:lnTo>
                  <a:lnTo>
                    <a:pt x="521143" y="832892"/>
                  </a:lnTo>
                  <a:lnTo>
                    <a:pt x="520647" y="831402"/>
                  </a:lnTo>
                  <a:lnTo>
                    <a:pt x="519656" y="829905"/>
                  </a:lnTo>
                  <a:lnTo>
                    <a:pt x="519656" y="828917"/>
                  </a:lnTo>
                  <a:lnTo>
                    <a:pt x="516680" y="828917"/>
                  </a:lnTo>
                  <a:lnTo>
                    <a:pt x="515193" y="829905"/>
                  </a:lnTo>
                  <a:lnTo>
                    <a:pt x="513210" y="829905"/>
                  </a:lnTo>
                  <a:lnTo>
                    <a:pt x="512218" y="828917"/>
                  </a:lnTo>
                  <a:lnTo>
                    <a:pt x="511722" y="828415"/>
                  </a:lnTo>
                  <a:lnTo>
                    <a:pt x="511722" y="827427"/>
                  </a:lnTo>
                  <a:lnTo>
                    <a:pt x="510731" y="825930"/>
                  </a:lnTo>
                  <a:lnTo>
                    <a:pt x="509739" y="824440"/>
                  </a:lnTo>
                  <a:lnTo>
                    <a:pt x="509739" y="821461"/>
                  </a:lnTo>
                  <a:lnTo>
                    <a:pt x="508251" y="819972"/>
                  </a:lnTo>
                  <a:lnTo>
                    <a:pt x="507754" y="819470"/>
                  </a:lnTo>
                  <a:lnTo>
                    <a:pt x="505275" y="815997"/>
                  </a:lnTo>
                  <a:lnTo>
                    <a:pt x="503293" y="814006"/>
                  </a:lnTo>
                  <a:lnTo>
                    <a:pt x="500813" y="811026"/>
                  </a:lnTo>
                  <a:lnTo>
                    <a:pt x="497838" y="808040"/>
                  </a:lnTo>
                  <a:lnTo>
                    <a:pt x="496846" y="807052"/>
                  </a:lnTo>
                  <a:lnTo>
                    <a:pt x="496846" y="806550"/>
                  </a:lnTo>
                  <a:lnTo>
                    <a:pt x="496350" y="805060"/>
                  </a:lnTo>
                  <a:lnTo>
                    <a:pt x="496350" y="800090"/>
                  </a:lnTo>
                  <a:lnTo>
                    <a:pt x="498829" y="798600"/>
                  </a:lnTo>
                  <a:lnTo>
                    <a:pt x="500813" y="796609"/>
                  </a:lnTo>
                  <a:lnTo>
                    <a:pt x="500813" y="795621"/>
                  </a:lnTo>
                  <a:lnTo>
                    <a:pt x="500318" y="795621"/>
                  </a:lnTo>
                  <a:lnTo>
                    <a:pt x="499325" y="795120"/>
                  </a:lnTo>
                  <a:lnTo>
                    <a:pt x="498829" y="795120"/>
                  </a:lnTo>
                  <a:lnTo>
                    <a:pt x="496350" y="793630"/>
                  </a:lnTo>
                  <a:lnTo>
                    <a:pt x="493872" y="792140"/>
                  </a:lnTo>
                  <a:lnTo>
                    <a:pt x="490400" y="792140"/>
                  </a:lnTo>
                  <a:lnTo>
                    <a:pt x="488913" y="791145"/>
                  </a:lnTo>
                  <a:lnTo>
                    <a:pt x="485937" y="791145"/>
                  </a:lnTo>
                  <a:lnTo>
                    <a:pt x="484450" y="792140"/>
                  </a:lnTo>
                  <a:lnTo>
                    <a:pt x="482467" y="792140"/>
                  </a:lnTo>
                  <a:lnTo>
                    <a:pt x="481970" y="792634"/>
                  </a:lnTo>
                  <a:lnTo>
                    <a:pt x="480483" y="792634"/>
                  </a:lnTo>
                  <a:lnTo>
                    <a:pt x="479491" y="792140"/>
                  </a:lnTo>
                  <a:lnTo>
                    <a:pt x="477508" y="792140"/>
                  </a:lnTo>
                  <a:lnTo>
                    <a:pt x="475029" y="791145"/>
                  </a:lnTo>
                  <a:lnTo>
                    <a:pt x="474533" y="791145"/>
                  </a:lnTo>
                  <a:lnTo>
                    <a:pt x="474533" y="795120"/>
                  </a:lnTo>
                  <a:lnTo>
                    <a:pt x="473542" y="797111"/>
                  </a:lnTo>
                  <a:lnTo>
                    <a:pt x="472053" y="799596"/>
                  </a:lnTo>
                  <a:lnTo>
                    <a:pt x="470070" y="799596"/>
                  </a:lnTo>
                  <a:lnTo>
                    <a:pt x="468086" y="798600"/>
                  </a:lnTo>
                  <a:lnTo>
                    <a:pt x="467591" y="797111"/>
                  </a:lnTo>
                  <a:lnTo>
                    <a:pt x="466103" y="796609"/>
                  </a:lnTo>
                  <a:lnTo>
                    <a:pt x="465112" y="795120"/>
                  </a:lnTo>
                  <a:lnTo>
                    <a:pt x="465112" y="794124"/>
                  </a:lnTo>
                  <a:lnTo>
                    <a:pt x="464616" y="791145"/>
                  </a:lnTo>
                  <a:lnTo>
                    <a:pt x="463624" y="788166"/>
                  </a:lnTo>
                  <a:lnTo>
                    <a:pt x="463128" y="785680"/>
                  </a:lnTo>
                  <a:lnTo>
                    <a:pt x="462136" y="783689"/>
                  </a:lnTo>
                  <a:lnTo>
                    <a:pt x="461640" y="782200"/>
                  </a:lnTo>
                  <a:lnTo>
                    <a:pt x="460649" y="780710"/>
                  </a:lnTo>
                  <a:lnTo>
                    <a:pt x="460649" y="778225"/>
                  </a:lnTo>
                  <a:lnTo>
                    <a:pt x="460153" y="775740"/>
                  </a:lnTo>
                  <a:lnTo>
                    <a:pt x="460153" y="770769"/>
                  </a:lnTo>
                  <a:lnTo>
                    <a:pt x="460649" y="769774"/>
                  </a:lnTo>
                  <a:lnTo>
                    <a:pt x="460649" y="769280"/>
                  </a:lnTo>
                  <a:lnTo>
                    <a:pt x="461640" y="768284"/>
                  </a:lnTo>
                  <a:lnTo>
                    <a:pt x="462136" y="768284"/>
                  </a:lnTo>
                  <a:lnTo>
                    <a:pt x="463624" y="767790"/>
                  </a:lnTo>
                  <a:lnTo>
                    <a:pt x="466103" y="767790"/>
                  </a:lnTo>
                  <a:lnTo>
                    <a:pt x="466103" y="766794"/>
                  </a:lnTo>
                  <a:lnTo>
                    <a:pt x="464616" y="764811"/>
                  </a:lnTo>
                  <a:lnTo>
                    <a:pt x="462136" y="762326"/>
                  </a:lnTo>
                  <a:lnTo>
                    <a:pt x="460649" y="759839"/>
                  </a:lnTo>
                  <a:lnTo>
                    <a:pt x="458665" y="758348"/>
                  </a:lnTo>
                  <a:lnTo>
                    <a:pt x="457178" y="756857"/>
                  </a:lnTo>
                  <a:lnTo>
                    <a:pt x="456186" y="755366"/>
                  </a:lnTo>
                  <a:lnTo>
                    <a:pt x="455194" y="754869"/>
                  </a:lnTo>
                  <a:lnTo>
                    <a:pt x="453706" y="753378"/>
                  </a:lnTo>
                  <a:lnTo>
                    <a:pt x="453211" y="750894"/>
                  </a:lnTo>
                  <a:lnTo>
                    <a:pt x="452219" y="748408"/>
                  </a:lnTo>
                  <a:lnTo>
                    <a:pt x="452219" y="746918"/>
                  </a:lnTo>
                  <a:lnTo>
                    <a:pt x="445773" y="746918"/>
                  </a:lnTo>
                  <a:lnTo>
                    <a:pt x="442302" y="747911"/>
                  </a:lnTo>
                  <a:lnTo>
                    <a:pt x="440814" y="748408"/>
                  </a:lnTo>
                  <a:lnTo>
                    <a:pt x="439327" y="747911"/>
                  </a:lnTo>
                  <a:lnTo>
                    <a:pt x="437344" y="746918"/>
                  </a:lnTo>
                  <a:lnTo>
                    <a:pt x="434864" y="745426"/>
                  </a:lnTo>
                  <a:lnTo>
                    <a:pt x="433377" y="743936"/>
                  </a:lnTo>
                  <a:lnTo>
                    <a:pt x="431889" y="743439"/>
                  </a:lnTo>
                  <a:lnTo>
                    <a:pt x="430402" y="743439"/>
                  </a:lnTo>
                  <a:lnTo>
                    <a:pt x="428914" y="742446"/>
                  </a:lnTo>
                  <a:lnTo>
                    <a:pt x="427426" y="741948"/>
                  </a:lnTo>
                  <a:lnTo>
                    <a:pt x="421973" y="741948"/>
                  </a:lnTo>
                  <a:lnTo>
                    <a:pt x="421476" y="742446"/>
                  </a:lnTo>
                  <a:lnTo>
                    <a:pt x="419989" y="743439"/>
                  </a:lnTo>
                  <a:lnTo>
                    <a:pt x="418501" y="743936"/>
                  </a:lnTo>
                  <a:lnTo>
                    <a:pt x="417509" y="744930"/>
                  </a:lnTo>
                  <a:lnTo>
                    <a:pt x="415526" y="746918"/>
                  </a:lnTo>
                  <a:lnTo>
                    <a:pt x="412055" y="749403"/>
                  </a:lnTo>
                  <a:lnTo>
                    <a:pt x="409080" y="752384"/>
                  </a:lnTo>
                  <a:lnTo>
                    <a:pt x="405609" y="754869"/>
                  </a:lnTo>
                  <a:lnTo>
                    <a:pt x="404122" y="755366"/>
                  </a:lnTo>
                  <a:lnTo>
                    <a:pt x="402634" y="756360"/>
                  </a:lnTo>
                  <a:lnTo>
                    <a:pt x="400154" y="756360"/>
                  </a:lnTo>
                  <a:lnTo>
                    <a:pt x="398667" y="756857"/>
                  </a:lnTo>
                  <a:lnTo>
                    <a:pt x="396188" y="756857"/>
                  </a:lnTo>
                  <a:lnTo>
                    <a:pt x="394701" y="756360"/>
                  </a:lnTo>
                  <a:lnTo>
                    <a:pt x="392717" y="756360"/>
                  </a:lnTo>
                  <a:lnTo>
                    <a:pt x="390237" y="754869"/>
                  </a:lnTo>
                  <a:lnTo>
                    <a:pt x="383296" y="754869"/>
                  </a:lnTo>
                  <a:lnTo>
                    <a:pt x="381807" y="753875"/>
                  </a:lnTo>
                  <a:lnTo>
                    <a:pt x="380320" y="753378"/>
                  </a:lnTo>
                  <a:lnTo>
                    <a:pt x="379824" y="752384"/>
                  </a:lnTo>
                  <a:lnTo>
                    <a:pt x="378337" y="750894"/>
                  </a:lnTo>
                  <a:lnTo>
                    <a:pt x="375858" y="748408"/>
                  </a:lnTo>
                  <a:lnTo>
                    <a:pt x="373378" y="746918"/>
                  </a:lnTo>
                  <a:lnTo>
                    <a:pt x="371395" y="744930"/>
                  </a:lnTo>
                  <a:lnTo>
                    <a:pt x="368915" y="743439"/>
                  </a:lnTo>
                  <a:lnTo>
                    <a:pt x="367428" y="742446"/>
                  </a:lnTo>
                  <a:lnTo>
                    <a:pt x="366933" y="740954"/>
                  </a:lnTo>
                  <a:lnTo>
                    <a:pt x="366933" y="735488"/>
                  </a:lnTo>
                  <a:lnTo>
                    <a:pt x="365941" y="733997"/>
                  </a:lnTo>
                  <a:lnTo>
                    <a:pt x="365445" y="732506"/>
                  </a:lnTo>
                  <a:lnTo>
                    <a:pt x="364453" y="731015"/>
                  </a:lnTo>
                  <a:lnTo>
                    <a:pt x="364453" y="729525"/>
                  </a:lnTo>
                  <a:lnTo>
                    <a:pt x="365445" y="728034"/>
                  </a:lnTo>
                  <a:lnTo>
                    <a:pt x="365445" y="727537"/>
                  </a:lnTo>
                  <a:lnTo>
                    <a:pt x="365941" y="726045"/>
                  </a:lnTo>
                  <a:lnTo>
                    <a:pt x="360486" y="726045"/>
                  </a:lnTo>
                  <a:lnTo>
                    <a:pt x="358503" y="726543"/>
                  </a:lnTo>
                  <a:lnTo>
                    <a:pt x="356023" y="727537"/>
                  </a:lnTo>
                  <a:lnTo>
                    <a:pt x="354040" y="728034"/>
                  </a:lnTo>
                  <a:lnTo>
                    <a:pt x="352553" y="729028"/>
                  </a:lnTo>
                  <a:lnTo>
                    <a:pt x="351561" y="729525"/>
                  </a:lnTo>
                  <a:lnTo>
                    <a:pt x="351065" y="730518"/>
                  </a:lnTo>
                  <a:lnTo>
                    <a:pt x="350073" y="731015"/>
                  </a:lnTo>
                  <a:lnTo>
                    <a:pt x="349577" y="733500"/>
                  </a:lnTo>
                  <a:lnTo>
                    <a:pt x="348586" y="734991"/>
                  </a:lnTo>
                  <a:lnTo>
                    <a:pt x="348090" y="736482"/>
                  </a:lnTo>
                  <a:lnTo>
                    <a:pt x="347099" y="736482"/>
                  </a:lnTo>
                  <a:lnTo>
                    <a:pt x="346106" y="737476"/>
                  </a:lnTo>
                  <a:lnTo>
                    <a:pt x="344619" y="737973"/>
                  </a:lnTo>
                  <a:lnTo>
                    <a:pt x="341644" y="737973"/>
                  </a:lnTo>
                  <a:lnTo>
                    <a:pt x="338669" y="738966"/>
                  </a:lnTo>
                  <a:lnTo>
                    <a:pt x="336685" y="738966"/>
                  </a:lnTo>
                  <a:lnTo>
                    <a:pt x="335197" y="739463"/>
                  </a:lnTo>
                  <a:lnTo>
                    <a:pt x="334206" y="740457"/>
                  </a:lnTo>
                  <a:lnTo>
                    <a:pt x="331727" y="740954"/>
                  </a:lnTo>
                  <a:lnTo>
                    <a:pt x="328751" y="741948"/>
                  </a:lnTo>
                  <a:lnTo>
                    <a:pt x="325776" y="741948"/>
                  </a:lnTo>
                  <a:lnTo>
                    <a:pt x="324289" y="740954"/>
                  </a:lnTo>
                  <a:lnTo>
                    <a:pt x="323793" y="740457"/>
                  </a:lnTo>
                  <a:lnTo>
                    <a:pt x="322802" y="738966"/>
                  </a:lnTo>
                  <a:lnTo>
                    <a:pt x="322305" y="737973"/>
                  </a:lnTo>
                  <a:lnTo>
                    <a:pt x="321314" y="736482"/>
                  </a:lnTo>
                  <a:lnTo>
                    <a:pt x="320818" y="734991"/>
                  </a:lnTo>
                  <a:lnTo>
                    <a:pt x="319825" y="733997"/>
                  </a:lnTo>
                  <a:lnTo>
                    <a:pt x="318834" y="733500"/>
                  </a:lnTo>
                  <a:lnTo>
                    <a:pt x="317346" y="732506"/>
                  </a:lnTo>
                  <a:lnTo>
                    <a:pt x="315364" y="732009"/>
                  </a:lnTo>
                  <a:lnTo>
                    <a:pt x="312884" y="731015"/>
                  </a:lnTo>
                  <a:lnTo>
                    <a:pt x="312389" y="731015"/>
                  </a:lnTo>
                  <a:lnTo>
                    <a:pt x="311397" y="732009"/>
                  </a:lnTo>
                  <a:lnTo>
                    <a:pt x="310900" y="732506"/>
                  </a:lnTo>
                  <a:lnTo>
                    <a:pt x="309909" y="734991"/>
                  </a:lnTo>
                  <a:lnTo>
                    <a:pt x="309909" y="737973"/>
                  </a:lnTo>
                  <a:lnTo>
                    <a:pt x="309413" y="739463"/>
                  </a:lnTo>
                  <a:lnTo>
                    <a:pt x="308421" y="739463"/>
                  </a:lnTo>
                  <a:lnTo>
                    <a:pt x="307925" y="740457"/>
                  </a:lnTo>
                  <a:lnTo>
                    <a:pt x="305943" y="740457"/>
                  </a:lnTo>
                  <a:lnTo>
                    <a:pt x="303959" y="740954"/>
                  </a:lnTo>
                  <a:lnTo>
                    <a:pt x="300984" y="740954"/>
                  </a:lnTo>
                  <a:lnTo>
                    <a:pt x="299992" y="741948"/>
                  </a:lnTo>
                  <a:lnTo>
                    <a:pt x="299496" y="742446"/>
                  </a:lnTo>
                  <a:lnTo>
                    <a:pt x="297017" y="743439"/>
                  </a:lnTo>
                  <a:lnTo>
                    <a:pt x="292554" y="744930"/>
                  </a:lnTo>
                  <a:lnTo>
                    <a:pt x="289579" y="745426"/>
                  </a:lnTo>
                  <a:lnTo>
                    <a:pt x="284125" y="745426"/>
                  </a:lnTo>
                  <a:lnTo>
                    <a:pt x="283628" y="744930"/>
                  </a:lnTo>
                  <a:lnTo>
                    <a:pt x="282141" y="744930"/>
                  </a:lnTo>
                  <a:lnTo>
                    <a:pt x="279166" y="741948"/>
                  </a:lnTo>
                  <a:lnTo>
                    <a:pt x="275200" y="737973"/>
                  </a:lnTo>
                  <a:lnTo>
                    <a:pt x="272720" y="735488"/>
                  </a:lnTo>
                  <a:lnTo>
                    <a:pt x="269745" y="733500"/>
                  </a:lnTo>
                  <a:lnTo>
                    <a:pt x="267762" y="732009"/>
                  </a:lnTo>
                  <a:lnTo>
                    <a:pt x="264290" y="730518"/>
                  </a:lnTo>
                  <a:lnTo>
                    <a:pt x="262803" y="729525"/>
                  </a:lnTo>
                  <a:lnTo>
                    <a:pt x="261315" y="729028"/>
                  </a:lnTo>
                  <a:lnTo>
                    <a:pt x="259828" y="728034"/>
                  </a:lnTo>
                  <a:lnTo>
                    <a:pt x="259332" y="726543"/>
                  </a:lnTo>
                  <a:lnTo>
                    <a:pt x="258341" y="725052"/>
                  </a:lnTo>
                  <a:lnTo>
                    <a:pt x="256852" y="724555"/>
                  </a:lnTo>
                  <a:lnTo>
                    <a:pt x="255365" y="723064"/>
                  </a:lnTo>
                  <a:lnTo>
                    <a:pt x="253877" y="722070"/>
                  </a:lnTo>
                  <a:lnTo>
                    <a:pt x="253382" y="721076"/>
                  </a:lnTo>
                  <a:lnTo>
                    <a:pt x="253382" y="711634"/>
                  </a:lnTo>
                  <a:lnTo>
                    <a:pt x="252390" y="710143"/>
                  </a:lnTo>
                  <a:lnTo>
                    <a:pt x="251398" y="708155"/>
                  </a:lnTo>
                  <a:lnTo>
                    <a:pt x="251398" y="706665"/>
                  </a:lnTo>
                  <a:lnTo>
                    <a:pt x="249911" y="705174"/>
                  </a:lnTo>
                  <a:lnTo>
                    <a:pt x="248423" y="703682"/>
                  </a:lnTo>
                  <a:lnTo>
                    <a:pt x="247928" y="703185"/>
                  </a:lnTo>
                  <a:lnTo>
                    <a:pt x="246935" y="702192"/>
                  </a:lnTo>
                  <a:lnTo>
                    <a:pt x="246439" y="702192"/>
                  </a:lnTo>
                  <a:lnTo>
                    <a:pt x="246439" y="700205"/>
                  </a:lnTo>
                  <a:lnTo>
                    <a:pt x="246935" y="699211"/>
                  </a:lnTo>
                  <a:lnTo>
                    <a:pt x="247928" y="697720"/>
                  </a:lnTo>
                  <a:lnTo>
                    <a:pt x="247928" y="695732"/>
                  </a:lnTo>
                  <a:lnTo>
                    <a:pt x="248423" y="693744"/>
                  </a:lnTo>
                  <a:lnTo>
                    <a:pt x="248423" y="692253"/>
                  </a:lnTo>
                  <a:lnTo>
                    <a:pt x="246935" y="690265"/>
                  </a:lnTo>
                  <a:lnTo>
                    <a:pt x="245448" y="685793"/>
                  </a:lnTo>
                  <a:lnTo>
                    <a:pt x="244952" y="682811"/>
                  </a:lnTo>
                  <a:lnTo>
                    <a:pt x="244952" y="679332"/>
                  </a:lnTo>
                  <a:lnTo>
                    <a:pt x="243960" y="677345"/>
                  </a:lnTo>
                  <a:lnTo>
                    <a:pt x="243960" y="673369"/>
                  </a:lnTo>
                  <a:lnTo>
                    <a:pt x="243464" y="671878"/>
                  </a:lnTo>
                  <a:lnTo>
                    <a:pt x="242473" y="671382"/>
                  </a:lnTo>
                  <a:lnTo>
                    <a:pt x="241977" y="671382"/>
                  </a:lnTo>
                  <a:lnTo>
                    <a:pt x="240490" y="670387"/>
                  </a:lnTo>
                  <a:lnTo>
                    <a:pt x="236523" y="670387"/>
                  </a:lnTo>
                  <a:lnTo>
                    <a:pt x="235531" y="669890"/>
                  </a:lnTo>
                  <a:lnTo>
                    <a:pt x="234044" y="668897"/>
                  </a:lnTo>
                  <a:lnTo>
                    <a:pt x="233547" y="668897"/>
                  </a:lnTo>
                  <a:lnTo>
                    <a:pt x="232556" y="669890"/>
                  </a:lnTo>
                  <a:lnTo>
                    <a:pt x="231068" y="670387"/>
                  </a:lnTo>
                  <a:lnTo>
                    <a:pt x="229085" y="671382"/>
                  </a:lnTo>
                  <a:lnTo>
                    <a:pt x="226110" y="672872"/>
                  </a:lnTo>
                  <a:lnTo>
                    <a:pt x="222639" y="674362"/>
                  </a:lnTo>
                  <a:lnTo>
                    <a:pt x="219167" y="675854"/>
                  </a:lnTo>
                  <a:lnTo>
                    <a:pt x="218175" y="676351"/>
                  </a:lnTo>
                  <a:lnTo>
                    <a:pt x="216688" y="676351"/>
                  </a:lnTo>
                  <a:lnTo>
                    <a:pt x="216193" y="677345"/>
                  </a:lnTo>
                  <a:lnTo>
                    <a:pt x="215201" y="677345"/>
                  </a:lnTo>
                  <a:lnTo>
                    <a:pt x="213218" y="675854"/>
                  </a:lnTo>
                  <a:lnTo>
                    <a:pt x="209250" y="675854"/>
                  </a:lnTo>
                  <a:lnTo>
                    <a:pt x="208259" y="676351"/>
                  </a:lnTo>
                  <a:lnTo>
                    <a:pt x="206772" y="677345"/>
                  </a:lnTo>
                  <a:lnTo>
                    <a:pt x="205284" y="678835"/>
                  </a:lnTo>
                  <a:lnTo>
                    <a:pt x="195367" y="678835"/>
                  </a:lnTo>
                  <a:lnTo>
                    <a:pt x="190904" y="677842"/>
                  </a:lnTo>
                  <a:lnTo>
                    <a:pt x="189416" y="677345"/>
                  </a:lnTo>
                  <a:lnTo>
                    <a:pt x="187433" y="676351"/>
                  </a:lnTo>
                  <a:lnTo>
                    <a:pt x="185945" y="675854"/>
                  </a:lnTo>
                  <a:lnTo>
                    <a:pt x="184457" y="673369"/>
                  </a:lnTo>
                  <a:lnTo>
                    <a:pt x="181978" y="670387"/>
                  </a:lnTo>
                  <a:lnTo>
                    <a:pt x="179499" y="668399"/>
                  </a:lnTo>
                  <a:lnTo>
                    <a:pt x="178012" y="666412"/>
                  </a:lnTo>
                  <a:lnTo>
                    <a:pt x="177516" y="664921"/>
                  </a:lnTo>
                  <a:lnTo>
                    <a:pt x="176524" y="663430"/>
                  </a:lnTo>
                  <a:lnTo>
                    <a:pt x="176029" y="661939"/>
                  </a:lnTo>
                  <a:lnTo>
                    <a:pt x="175036" y="658461"/>
                  </a:lnTo>
                  <a:lnTo>
                    <a:pt x="175036" y="650012"/>
                  </a:lnTo>
                  <a:lnTo>
                    <a:pt x="176029" y="650012"/>
                  </a:lnTo>
                  <a:lnTo>
                    <a:pt x="176524" y="649019"/>
                  </a:lnTo>
                  <a:lnTo>
                    <a:pt x="177516" y="648522"/>
                  </a:lnTo>
                  <a:lnTo>
                    <a:pt x="187929" y="648522"/>
                  </a:lnTo>
                  <a:lnTo>
                    <a:pt x="188921" y="647527"/>
                  </a:lnTo>
                  <a:lnTo>
                    <a:pt x="189416" y="647031"/>
                  </a:lnTo>
                  <a:lnTo>
                    <a:pt x="190408" y="645539"/>
                  </a:lnTo>
                  <a:lnTo>
                    <a:pt x="190904" y="644049"/>
                  </a:lnTo>
                  <a:lnTo>
                    <a:pt x="190904" y="642558"/>
                  </a:lnTo>
                  <a:lnTo>
                    <a:pt x="191895" y="641564"/>
                  </a:lnTo>
                  <a:lnTo>
                    <a:pt x="192391" y="641067"/>
                  </a:lnTo>
                  <a:lnTo>
                    <a:pt x="193383" y="639079"/>
                  </a:lnTo>
                  <a:lnTo>
                    <a:pt x="194871" y="638582"/>
                  </a:lnTo>
                  <a:lnTo>
                    <a:pt x="196359" y="638582"/>
                  </a:lnTo>
                  <a:lnTo>
                    <a:pt x="197350" y="637588"/>
                  </a:lnTo>
                  <a:lnTo>
                    <a:pt x="206275" y="637588"/>
                  </a:lnTo>
                  <a:lnTo>
                    <a:pt x="207763" y="637091"/>
                  </a:lnTo>
                  <a:lnTo>
                    <a:pt x="209250" y="637091"/>
                  </a:lnTo>
                  <a:lnTo>
                    <a:pt x="209250" y="636098"/>
                  </a:lnTo>
                  <a:lnTo>
                    <a:pt x="209746" y="636098"/>
                  </a:lnTo>
                  <a:lnTo>
                    <a:pt x="209746" y="626159"/>
                  </a:lnTo>
                  <a:lnTo>
                    <a:pt x="210738" y="625662"/>
                  </a:lnTo>
                  <a:lnTo>
                    <a:pt x="212226" y="624668"/>
                  </a:lnTo>
                  <a:lnTo>
                    <a:pt x="213218" y="624668"/>
                  </a:lnTo>
                  <a:lnTo>
                    <a:pt x="213714" y="624171"/>
                  </a:lnTo>
                  <a:lnTo>
                    <a:pt x="213218" y="624171"/>
                  </a:lnTo>
                  <a:lnTo>
                    <a:pt x="212226" y="622680"/>
                  </a:lnTo>
                  <a:lnTo>
                    <a:pt x="212226" y="621189"/>
                  </a:lnTo>
                  <a:lnTo>
                    <a:pt x="211729" y="619698"/>
                  </a:lnTo>
                  <a:lnTo>
                    <a:pt x="210738" y="618704"/>
                  </a:lnTo>
                  <a:lnTo>
                    <a:pt x="209746" y="618704"/>
                  </a:lnTo>
                  <a:lnTo>
                    <a:pt x="209250" y="619698"/>
                  </a:lnTo>
                  <a:lnTo>
                    <a:pt x="208259" y="620196"/>
                  </a:lnTo>
                  <a:lnTo>
                    <a:pt x="207763" y="621189"/>
                  </a:lnTo>
                  <a:lnTo>
                    <a:pt x="205284" y="621189"/>
                  </a:lnTo>
                  <a:lnTo>
                    <a:pt x="205284" y="620196"/>
                  </a:lnTo>
                  <a:lnTo>
                    <a:pt x="204788" y="619698"/>
                  </a:lnTo>
                  <a:lnTo>
                    <a:pt x="203796" y="618704"/>
                  </a:lnTo>
                  <a:lnTo>
                    <a:pt x="203796" y="616716"/>
                  </a:lnTo>
                  <a:lnTo>
                    <a:pt x="204788" y="615225"/>
                  </a:lnTo>
                  <a:lnTo>
                    <a:pt x="204788" y="614231"/>
                  </a:lnTo>
                  <a:lnTo>
                    <a:pt x="203796" y="613735"/>
                  </a:lnTo>
                  <a:lnTo>
                    <a:pt x="203796" y="612741"/>
                  </a:lnTo>
                  <a:lnTo>
                    <a:pt x="203301" y="611748"/>
                  </a:lnTo>
                  <a:lnTo>
                    <a:pt x="201813" y="611251"/>
                  </a:lnTo>
                  <a:lnTo>
                    <a:pt x="199334" y="610256"/>
                  </a:lnTo>
                  <a:lnTo>
                    <a:pt x="195367" y="608765"/>
                  </a:lnTo>
                  <a:lnTo>
                    <a:pt x="192391" y="607275"/>
                  </a:lnTo>
                  <a:lnTo>
                    <a:pt x="190904" y="607275"/>
                  </a:lnTo>
                  <a:lnTo>
                    <a:pt x="190904" y="606778"/>
                  </a:lnTo>
                  <a:lnTo>
                    <a:pt x="190408" y="606778"/>
                  </a:lnTo>
                  <a:lnTo>
                    <a:pt x="190408" y="607275"/>
                  </a:lnTo>
                  <a:lnTo>
                    <a:pt x="190904" y="609759"/>
                  </a:lnTo>
                  <a:lnTo>
                    <a:pt x="192391" y="611748"/>
                  </a:lnTo>
                  <a:lnTo>
                    <a:pt x="192391" y="614231"/>
                  </a:lnTo>
                  <a:lnTo>
                    <a:pt x="193383" y="616716"/>
                  </a:lnTo>
                  <a:lnTo>
                    <a:pt x="193383" y="618208"/>
                  </a:lnTo>
                  <a:lnTo>
                    <a:pt x="192391" y="620196"/>
                  </a:lnTo>
                  <a:lnTo>
                    <a:pt x="192391" y="621686"/>
                  </a:lnTo>
                  <a:lnTo>
                    <a:pt x="191895" y="622680"/>
                  </a:lnTo>
                  <a:lnTo>
                    <a:pt x="190408" y="621686"/>
                  </a:lnTo>
                  <a:lnTo>
                    <a:pt x="188921" y="622680"/>
                  </a:lnTo>
                  <a:lnTo>
                    <a:pt x="187433" y="622680"/>
                  </a:lnTo>
                  <a:lnTo>
                    <a:pt x="186442" y="623176"/>
                  </a:lnTo>
                  <a:lnTo>
                    <a:pt x="185945" y="624668"/>
                  </a:lnTo>
                  <a:lnTo>
                    <a:pt x="185945" y="625662"/>
                  </a:lnTo>
                  <a:lnTo>
                    <a:pt x="184954" y="627153"/>
                  </a:lnTo>
                  <a:lnTo>
                    <a:pt x="184457" y="628643"/>
                  </a:lnTo>
                  <a:lnTo>
                    <a:pt x="183466" y="630134"/>
                  </a:lnTo>
                  <a:lnTo>
                    <a:pt x="181978" y="631128"/>
                  </a:lnTo>
                  <a:lnTo>
                    <a:pt x="179499" y="632619"/>
                  </a:lnTo>
                  <a:lnTo>
                    <a:pt x="177516" y="633116"/>
                  </a:lnTo>
                  <a:lnTo>
                    <a:pt x="174540" y="634111"/>
                  </a:lnTo>
                  <a:lnTo>
                    <a:pt x="168095" y="634111"/>
                  </a:lnTo>
                  <a:lnTo>
                    <a:pt x="166606" y="633116"/>
                  </a:lnTo>
                  <a:lnTo>
                    <a:pt x="165119" y="633116"/>
                  </a:lnTo>
                  <a:lnTo>
                    <a:pt x="165119" y="631625"/>
                  </a:lnTo>
                  <a:lnTo>
                    <a:pt x="164624" y="631128"/>
                  </a:lnTo>
                  <a:lnTo>
                    <a:pt x="163632" y="628643"/>
                  </a:lnTo>
                  <a:lnTo>
                    <a:pt x="163632" y="627153"/>
                  </a:lnTo>
                  <a:lnTo>
                    <a:pt x="163136" y="623176"/>
                  </a:lnTo>
                  <a:lnTo>
                    <a:pt x="163136" y="620196"/>
                  </a:lnTo>
                  <a:lnTo>
                    <a:pt x="162144" y="619698"/>
                  </a:lnTo>
                  <a:lnTo>
                    <a:pt x="157185" y="619698"/>
                  </a:lnTo>
                  <a:lnTo>
                    <a:pt x="157185" y="618704"/>
                  </a:lnTo>
                  <a:lnTo>
                    <a:pt x="156194" y="618208"/>
                  </a:lnTo>
                  <a:lnTo>
                    <a:pt x="155202" y="617213"/>
                  </a:lnTo>
                  <a:lnTo>
                    <a:pt x="155202" y="606778"/>
                  </a:lnTo>
                  <a:lnTo>
                    <a:pt x="154706" y="605783"/>
                  </a:lnTo>
                  <a:lnTo>
                    <a:pt x="153715" y="605286"/>
                  </a:lnTo>
                  <a:lnTo>
                    <a:pt x="153219" y="604293"/>
                  </a:lnTo>
                  <a:lnTo>
                    <a:pt x="150244" y="602802"/>
                  </a:lnTo>
                  <a:lnTo>
                    <a:pt x="146277" y="601310"/>
                  </a:lnTo>
                  <a:lnTo>
                    <a:pt x="143302" y="599820"/>
                  </a:lnTo>
                  <a:lnTo>
                    <a:pt x="140327" y="597336"/>
                  </a:lnTo>
                  <a:lnTo>
                    <a:pt x="137847" y="595845"/>
                  </a:lnTo>
                  <a:lnTo>
                    <a:pt x="135864" y="594353"/>
                  </a:lnTo>
                  <a:lnTo>
                    <a:pt x="134873" y="592863"/>
                  </a:lnTo>
                  <a:lnTo>
                    <a:pt x="133385" y="590875"/>
                  </a:lnTo>
                  <a:lnTo>
                    <a:pt x="133385" y="588390"/>
                  </a:lnTo>
                  <a:lnTo>
                    <a:pt x="132889" y="586899"/>
                  </a:lnTo>
                  <a:lnTo>
                    <a:pt x="132889" y="586402"/>
                  </a:lnTo>
                  <a:lnTo>
                    <a:pt x="131897" y="584415"/>
                  </a:lnTo>
                  <a:lnTo>
                    <a:pt x="131402" y="584415"/>
                  </a:lnTo>
                  <a:lnTo>
                    <a:pt x="130409" y="583918"/>
                  </a:lnTo>
                  <a:lnTo>
                    <a:pt x="129914" y="582925"/>
                  </a:lnTo>
                  <a:lnTo>
                    <a:pt x="129914" y="579445"/>
                  </a:lnTo>
                  <a:lnTo>
                    <a:pt x="131402" y="576960"/>
                  </a:lnTo>
                  <a:lnTo>
                    <a:pt x="132889" y="573979"/>
                  </a:lnTo>
                  <a:lnTo>
                    <a:pt x="133385" y="570997"/>
                  </a:lnTo>
                  <a:lnTo>
                    <a:pt x="134376" y="568015"/>
                  </a:lnTo>
                  <a:lnTo>
                    <a:pt x="134873" y="565530"/>
                  </a:lnTo>
                  <a:lnTo>
                    <a:pt x="135864" y="564039"/>
                  </a:lnTo>
                  <a:lnTo>
                    <a:pt x="136360" y="562052"/>
                  </a:lnTo>
                  <a:lnTo>
                    <a:pt x="137847" y="560562"/>
                  </a:lnTo>
                  <a:lnTo>
                    <a:pt x="141814" y="557082"/>
                  </a:lnTo>
                  <a:lnTo>
                    <a:pt x="147268" y="552610"/>
                  </a:lnTo>
                  <a:lnTo>
                    <a:pt x="151732" y="549131"/>
                  </a:lnTo>
                  <a:lnTo>
                    <a:pt x="157185" y="545156"/>
                  </a:lnTo>
                  <a:lnTo>
                    <a:pt x="160161" y="542174"/>
                  </a:lnTo>
                  <a:lnTo>
                    <a:pt x="164624" y="539192"/>
                  </a:lnTo>
                  <a:lnTo>
                    <a:pt x="168095" y="537702"/>
                  </a:lnTo>
                  <a:lnTo>
                    <a:pt x="170574" y="535216"/>
                  </a:lnTo>
                  <a:lnTo>
                    <a:pt x="171565" y="534719"/>
                  </a:lnTo>
                  <a:lnTo>
                    <a:pt x="172062" y="533229"/>
                  </a:lnTo>
                  <a:lnTo>
                    <a:pt x="173053" y="531739"/>
                  </a:lnTo>
                  <a:lnTo>
                    <a:pt x="173549" y="529750"/>
                  </a:lnTo>
                  <a:lnTo>
                    <a:pt x="174540" y="526271"/>
                  </a:lnTo>
                  <a:lnTo>
                    <a:pt x="175036" y="523290"/>
                  </a:lnTo>
                  <a:lnTo>
                    <a:pt x="176029" y="521799"/>
                  </a:lnTo>
                  <a:lnTo>
                    <a:pt x="176029" y="520805"/>
                  </a:lnTo>
                  <a:lnTo>
                    <a:pt x="176524" y="520308"/>
                  </a:lnTo>
                  <a:lnTo>
                    <a:pt x="177516" y="518817"/>
                  </a:lnTo>
                  <a:lnTo>
                    <a:pt x="179004" y="517824"/>
                  </a:lnTo>
                  <a:lnTo>
                    <a:pt x="179499" y="516829"/>
                  </a:lnTo>
                  <a:lnTo>
                    <a:pt x="180987" y="516333"/>
                  </a:lnTo>
                  <a:lnTo>
                    <a:pt x="182474" y="516333"/>
                  </a:lnTo>
                  <a:lnTo>
                    <a:pt x="183466" y="515339"/>
                  </a:lnTo>
                  <a:lnTo>
                    <a:pt x="184954" y="514841"/>
                  </a:lnTo>
                  <a:lnTo>
                    <a:pt x="187433" y="513848"/>
                  </a:lnTo>
                  <a:lnTo>
                    <a:pt x="188921" y="512356"/>
                  </a:lnTo>
                  <a:lnTo>
                    <a:pt x="191895" y="510369"/>
                  </a:lnTo>
                  <a:lnTo>
                    <a:pt x="193880" y="507387"/>
                  </a:lnTo>
                  <a:lnTo>
                    <a:pt x="195367" y="504903"/>
                  </a:lnTo>
                  <a:lnTo>
                    <a:pt x="197350" y="500927"/>
                  </a:lnTo>
                  <a:lnTo>
                    <a:pt x="198837" y="497448"/>
                  </a:lnTo>
                  <a:lnTo>
                    <a:pt x="200821" y="492976"/>
                  </a:lnTo>
                  <a:lnTo>
                    <a:pt x="203796" y="488006"/>
                  </a:lnTo>
                  <a:lnTo>
                    <a:pt x="207763" y="483533"/>
                  </a:lnTo>
                  <a:lnTo>
                    <a:pt x="211729" y="478564"/>
                  </a:lnTo>
                  <a:lnTo>
                    <a:pt x="214705" y="473595"/>
                  </a:lnTo>
                  <a:lnTo>
                    <a:pt x="217680" y="470115"/>
                  </a:lnTo>
                  <a:lnTo>
                    <a:pt x="220655" y="466140"/>
                  </a:lnTo>
                  <a:lnTo>
                    <a:pt x="224126" y="462165"/>
                  </a:lnTo>
                  <a:lnTo>
                    <a:pt x="227597" y="458686"/>
                  </a:lnTo>
                  <a:lnTo>
                    <a:pt x="229085" y="457195"/>
                  </a:lnTo>
                  <a:lnTo>
                    <a:pt x="231068" y="457195"/>
                  </a:lnTo>
                  <a:lnTo>
                    <a:pt x="231068" y="458686"/>
                  </a:lnTo>
                  <a:lnTo>
                    <a:pt x="232556" y="460674"/>
                  </a:lnTo>
                  <a:lnTo>
                    <a:pt x="233547" y="464153"/>
                  </a:lnTo>
                  <a:lnTo>
                    <a:pt x="235035" y="467135"/>
                  </a:lnTo>
                  <a:lnTo>
                    <a:pt x="235531" y="469122"/>
                  </a:lnTo>
                  <a:lnTo>
                    <a:pt x="236523" y="471607"/>
                  </a:lnTo>
                  <a:lnTo>
                    <a:pt x="238010" y="475085"/>
                  </a:lnTo>
                  <a:lnTo>
                    <a:pt x="239498" y="478564"/>
                  </a:lnTo>
                  <a:lnTo>
                    <a:pt x="240490" y="481546"/>
                  </a:lnTo>
                  <a:lnTo>
                    <a:pt x="240985" y="483037"/>
                  </a:lnTo>
                  <a:lnTo>
                    <a:pt x="242473" y="485024"/>
                  </a:lnTo>
                  <a:lnTo>
                    <a:pt x="243464" y="486516"/>
                  </a:lnTo>
                  <a:lnTo>
                    <a:pt x="244952" y="488006"/>
                  </a:lnTo>
                  <a:lnTo>
                    <a:pt x="245448" y="489000"/>
                  </a:lnTo>
                  <a:lnTo>
                    <a:pt x="246439" y="489497"/>
                  </a:lnTo>
                  <a:lnTo>
                    <a:pt x="246439" y="491485"/>
                  </a:lnTo>
                  <a:lnTo>
                    <a:pt x="246935" y="493473"/>
                  </a:lnTo>
                  <a:lnTo>
                    <a:pt x="246935" y="495958"/>
                  </a:lnTo>
                  <a:lnTo>
                    <a:pt x="248423" y="494466"/>
                  </a:lnTo>
                  <a:lnTo>
                    <a:pt x="249911" y="491981"/>
                  </a:lnTo>
                  <a:lnTo>
                    <a:pt x="250903" y="490491"/>
                  </a:lnTo>
                  <a:lnTo>
                    <a:pt x="250903" y="486018"/>
                  </a:lnTo>
                  <a:lnTo>
                    <a:pt x="251398" y="484527"/>
                  </a:lnTo>
                  <a:lnTo>
                    <a:pt x="252390" y="483037"/>
                  </a:lnTo>
                  <a:lnTo>
                    <a:pt x="253382" y="480553"/>
                  </a:lnTo>
                  <a:lnTo>
                    <a:pt x="253382" y="473595"/>
                  </a:lnTo>
                  <a:lnTo>
                    <a:pt x="251398" y="472104"/>
                  </a:lnTo>
                  <a:lnTo>
                    <a:pt x="250903" y="470115"/>
                  </a:lnTo>
                  <a:lnTo>
                    <a:pt x="249911" y="467135"/>
                  </a:lnTo>
                  <a:lnTo>
                    <a:pt x="248423" y="463158"/>
                  </a:lnTo>
                  <a:lnTo>
                    <a:pt x="247928" y="459183"/>
                  </a:lnTo>
                  <a:lnTo>
                    <a:pt x="247928" y="451232"/>
                  </a:lnTo>
                  <a:lnTo>
                    <a:pt x="248423" y="444275"/>
                  </a:lnTo>
                  <a:lnTo>
                    <a:pt x="248423" y="437317"/>
                  </a:lnTo>
                  <a:lnTo>
                    <a:pt x="249415" y="431851"/>
                  </a:lnTo>
                  <a:lnTo>
                    <a:pt x="249911" y="427378"/>
                  </a:lnTo>
                  <a:lnTo>
                    <a:pt x="251398" y="422409"/>
                  </a:lnTo>
                  <a:lnTo>
                    <a:pt x="253382" y="416942"/>
                  </a:lnTo>
                  <a:lnTo>
                    <a:pt x="254869" y="411476"/>
                  </a:lnTo>
                  <a:lnTo>
                    <a:pt x="255365" y="407004"/>
                  </a:lnTo>
                  <a:lnTo>
                    <a:pt x="256356" y="402531"/>
                  </a:lnTo>
                  <a:lnTo>
                    <a:pt x="256852" y="398058"/>
                  </a:lnTo>
                  <a:lnTo>
                    <a:pt x="257844" y="395076"/>
                  </a:lnTo>
                  <a:lnTo>
                    <a:pt x="258341" y="393089"/>
                  </a:lnTo>
                  <a:lnTo>
                    <a:pt x="259332" y="392592"/>
                  </a:lnTo>
                  <a:lnTo>
                    <a:pt x="260820" y="391598"/>
                  </a:lnTo>
                  <a:lnTo>
                    <a:pt x="262307" y="391101"/>
                  </a:lnTo>
                  <a:lnTo>
                    <a:pt x="273711" y="391101"/>
                  </a:lnTo>
                  <a:lnTo>
                    <a:pt x="275200" y="390106"/>
                  </a:lnTo>
                  <a:lnTo>
                    <a:pt x="275695" y="389610"/>
                  </a:lnTo>
                  <a:lnTo>
                    <a:pt x="276687" y="389610"/>
                  </a:lnTo>
                  <a:lnTo>
                    <a:pt x="277183" y="388119"/>
                  </a:lnTo>
                  <a:lnTo>
                    <a:pt x="278174" y="386628"/>
                  </a:lnTo>
                  <a:lnTo>
                    <a:pt x="279166" y="384144"/>
                  </a:lnTo>
                  <a:lnTo>
                    <a:pt x="279166" y="382652"/>
                  </a:lnTo>
                  <a:lnTo>
                    <a:pt x="280654" y="378180"/>
                  </a:lnTo>
                  <a:lnTo>
                    <a:pt x="280654" y="362775"/>
                  </a:lnTo>
                  <a:lnTo>
                    <a:pt x="279662" y="361283"/>
                  </a:lnTo>
                  <a:lnTo>
                    <a:pt x="279166" y="359295"/>
                  </a:lnTo>
                  <a:lnTo>
                    <a:pt x="277183" y="356315"/>
                  </a:lnTo>
                  <a:lnTo>
                    <a:pt x="274207" y="352338"/>
                  </a:lnTo>
                  <a:lnTo>
                    <a:pt x="272224" y="349357"/>
                  </a:lnTo>
                  <a:lnTo>
                    <a:pt x="270736" y="346872"/>
                  </a:lnTo>
                  <a:lnTo>
                    <a:pt x="269249" y="345380"/>
                  </a:lnTo>
                  <a:lnTo>
                    <a:pt x="269249" y="343393"/>
                  </a:lnTo>
                  <a:lnTo>
                    <a:pt x="269745" y="343393"/>
                  </a:lnTo>
                  <a:lnTo>
                    <a:pt x="270736" y="342400"/>
                  </a:lnTo>
                  <a:lnTo>
                    <a:pt x="272224" y="342400"/>
                  </a:lnTo>
                  <a:lnTo>
                    <a:pt x="272224" y="341903"/>
                  </a:lnTo>
                  <a:lnTo>
                    <a:pt x="272720" y="341903"/>
                  </a:lnTo>
                  <a:lnTo>
                    <a:pt x="272720" y="335442"/>
                  </a:lnTo>
                  <a:lnTo>
                    <a:pt x="272224" y="333952"/>
                  </a:lnTo>
                  <a:lnTo>
                    <a:pt x="272224" y="332460"/>
                  </a:lnTo>
                  <a:lnTo>
                    <a:pt x="271233" y="330969"/>
                  </a:lnTo>
                  <a:lnTo>
                    <a:pt x="271233" y="329479"/>
                  </a:lnTo>
                  <a:lnTo>
                    <a:pt x="270736" y="327988"/>
                  </a:lnTo>
                  <a:lnTo>
                    <a:pt x="270736" y="320534"/>
                  </a:lnTo>
                  <a:lnTo>
                    <a:pt x="269745" y="316557"/>
                  </a:lnTo>
                  <a:lnTo>
                    <a:pt x="269745" y="313079"/>
                  </a:lnTo>
                  <a:lnTo>
                    <a:pt x="270736" y="309601"/>
                  </a:lnTo>
                  <a:lnTo>
                    <a:pt x="271233" y="306619"/>
                  </a:lnTo>
                  <a:lnTo>
                    <a:pt x="271233" y="303637"/>
                  </a:lnTo>
                  <a:lnTo>
                    <a:pt x="272720" y="301649"/>
                  </a:lnTo>
                  <a:lnTo>
                    <a:pt x="273711" y="298171"/>
                  </a:lnTo>
                  <a:lnTo>
                    <a:pt x="275200" y="295189"/>
                  </a:lnTo>
                  <a:lnTo>
                    <a:pt x="275695" y="293201"/>
                  </a:lnTo>
                  <a:lnTo>
                    <a:pt x="276687" y="290219"/>
                  </a:lnTo>
                  <a:lnTo>
                    <a:pt x="278174" y="288729"/>
                  </a:lnTo>
                  <a:lnTo>
                    <a:pt x="279662" y="286244"/>
                  </a:lnTo>
                  <a:lnTo>
                    <a:pt x="280654" y="283262"/>
                  </a:lnTo>
                  <a:lnTo>
                    <a:pt x="281149" y="280280"/>
                  </a:lnTo>
                  <a:lnTo>
                    <a:pt x="282141" y="277299"/>
                  </a:lnTo>
                  <a:lnTo>
                    <a:pt x="282141" y="267360"/>
                  </a:lnTo>
                  <a:lnTo>
                    <a:pt x="283628" y="266366"/>
                  </a:lnTo>
                  <a:lnTo>
                    <a:pt x="285116" y="264875"/>
                  </a:lnTo>
                  <a:lnTo>
                    <a:pt x="285613" y="264378"/>
                  </a:lnTo>
                  <a:lnTo>
                    <a:pt x="287100" y="263384"/>
                  </a:lnTo>
                  <a:lnTo>
                    <a:pt x="289579" y="261893"/>
                  </a:lnTo>
                  <a:lnTo>
                    <a:pt x="291562" y="260403"/>
                  </a:lnTo>
                  <a:lnTo>
                    <a:pt x="293546" y="258415"/>
                  </a:lnTo>
                  <a:lnTo>
                    <a:pt x="295034" y="254936"/>
                  </a:lnTo>
                  <a:lnTo>
                    <a:pt x="295530" y="253446"/>
                  </a:lnTo>
                  <a:lnTo>
                    <a:pt x="295530" y="248475"/>
                  </a:lnTo>
                  <a:lnTo>
                    <a:pt x="295034" y="245494"/>
                  </a:lnTo>
                  <a:lnTo>
                    <a:pt x="294042" y="242015"/>
                  </a:lnTo>
                  <a:lnTo>
                    <a:pt x="293546" y="240028"/>
                  </a:lnTo>
                  <a:lnTo>
                    <a:pt x="293546" y="235555"/>
                  </a:lnTo>
                  <a:lnTo>
                    <a:pt x="294042" y="234064"/>
                  </a:lnTo>
                  <a:lnTo>
                    <a:pt x="295034" y="232573"/>
                  </a:lnTo>
                  <a:lnTo>
                    <a:pt x="296521" y="231083"/>
                  </a:lnTo>
                  <a:lnTo>
                    <a:pt x="297017" y="229094"/>
                  </a:lnTo>
                  <a:lnTo>
                    <a:pt x="298504" y="227604"/>
                  </a:lnTo>
                  <a:lnTo>
                    <a:pt x="299496" y="225616"/>
                  </a:lnTo>
                  <a:lnTo>
                    <a:pt x="299992" y="224125"/>
                  </a:lnTo>
                  <a:lnTo>
                    <a:pt x="302472" y="221143"/>
                  </a:lnTo>
                  <a:lnTo>
                    <a:pt x="303959" y="218659"/>
                  </a:lnTo>
                  <a:lnTo>
                    <a:pt x="305446" y="216174"/>
                  </a:lnTo>
                  <a:lnTo>
                    <a:pt x="305446" y="212695"/>
                  </a:lnTo>
                  <a:lnTo>
                    <a:pt x="304454" y="211702"/>
                  </a:lnTo>
                  <a:lnTo>
                    <a:pt x="304454" y="210210"/>
                  </a:lnTo>
                  <a:lnTo>
                    <a:pt x="303959" y="208720"/>
                  </a:lnTo>
                  <a:lnTo>
                    <a:pt x="302967" y="207229"/>
                  </a:lnTo>
                  <a:lnTo>
                    <a:pt x="302472" y="206732"/>
                  </a:lnTo>
                  <a:lnTo>
                    <a:pt x="300984" y="204247"/>
                  </a:lnTo>
                  <a:lnTo>
                    <a:pt x="299496" y="202757"/>
                  </a:lnTo>
                  <a:lnTo>
                    <a:pt x="298008" y="201762"/>
                  </a:lnTo>
                  <a:lnTo>
                    <a:pt x="296521" y="201762"/>
                  </a:lnTo>
                  <a:lnTo>
                    <a:pt x="295034" y="200271"/>
                  </a:lnTo>
                  <a:lnTo>
                    <a:pt x="293546" y="199774"/>
                  </a:lnTo>
                  <a:lnTo>
                    <a:pt x="291562" y="198284"/>
                  </a:lnTo>
                  <a:lnTo>
                    <a:pt x="290075" y="196792"/>
                  </a:lnTo>
                  <a:lnTo>
                    <a:pt x="288092" y="194308"/>
                  </a:lnTo>
                  <a:lnTo>
                    <a:pt x="285613" y="192320"/>
                  </a:lnTo>
                  <a:lnTo>
                    <a:pt x="283628" y="188345"/>
                  </a:lnTo>
                  <a:lnTo>
                    <a:pt x="279662" y="185363"/>
                  </a:lnTo>
                  <a:lnTo>
                    <a:pt x="278174" y="183872"/>
                  </a:lnTo>
                  <a:lnTo>
                    <a:pt x="275695" y="182381"/>
                  </a:lnTo>
                  <a:lnTo>
                    <a:pt x="274207" y="179897"/>
                  </a:lnTo>
                  <a:lnTo>
                    <a:pt x="272224" y="178405"/>
                  </a:lnTo>
                  <a:lnTo>
                    <a:pt x="269249" y="173933"/>
                  </a:lnTo>
                  <a:lnTo>
                    <a:pt x="266770" y="170951"/>
                  </a:lnTo>
                  <a:lnTo>
                    <a:pt x="264290" y="167969"/>
                  </a:lnTo>
                  <a:lnTo>
                    <a:pt x="261315" y="165485"/>
                  </a:lnTo>
                  <a:lnTo>
                    <a:pt x="259828" y="163994"/>
                  </a:lnTo>
                  <a:lnTo>
                    <a:pt x="258341" y="162503"/>
                  </a:lnTo>
                  <a:lnTo>
                    <a:pt x="256852" y="161509"/>
                  </a:lnTo>
                  <a:lnTo>
                    <a:pt x="254869" y="160018"/>
                  </a:lnTo>
                  <a:lnTo>
                    <a:pt x="252390" y="158031"/>
                  </a:lnTo>
                  <a:lnTo>
                    <a:pt x="249911" y="156540"/>
                  </a:lnTo>
                  <a:lnTo>
                    <a:pt x="248423" y="155545"/>
                  </a:lnTo>
                  <a:lnTo>
                    <a:pt x="247928" y="155545"/>
                  </a:lnTo>
                  <a:lnTo>
                    <a:pt x="246935" y="156540"/>
                  </a:lnTo>
                  <a:lnTo>
                    <a:pt x="246439" y="156540"/>
                  </a:lnTo>
                  <a:lnTo>
                    <a:pt x="243960" y="158031"/>
                  </a:lnTo>
                  <a:lnTo>
                    <a:pt x="241977" y="158031"/>
                  </a:lnTo>
                  <a:lnTo>
                    <a:pt x="240490" y="158528"/>
                  </a:lnTo>
                  <a:lnTo>
                    <a:pt x="238010" y="158528"/>
                  </a:lnTo>
                  <a:lnTo>
                    <a:pt x="238010" y="166479"/>
                  </a:lnTo>
                  <a:lnTo>
                    <a:pt x="237018" y="167969"/>
                  </a:lnTo>
                  <a:lnTo>
                    <a:pt x="237018" y="168466"/>
                  </a:lnTo>
                  <a:lnTo>
                    <a:pt x="235531" y="169461"/>
                  </a:lnTo>
                  <a:lnTo>
                    <a:pt x="234044" y="169957"/>
                  </a:lnTo>
                  <a:lnTo>
                    <a:pt x="232060" y="171448"/>
                  </a:lnTo>
                  <a:lnTo>
                    <a:pt x="231068" y="172442"/>
                  </a:lnTo>
                  <a:lnTo>
                    <a:pt x="231068" y="172939"/>
                  </a:lnTo>
                  <a:lnTo>
                    <a:pt x="230573" y="173933"/>
                  </a:lnTo>
                  <a:lnTo>
                    <a:pt x="231068" y="174429"/>
                  </a:lnTo>
                  <a:lnTo>
                    <a:pt x="231068" y="180891"/>
                  </a:lnTo>
                  <a:lnTo>
                    <a:pt x="230573" y="182381"/>
                  </a:lnTo>
                  <a:lnTo>
                    <a:pt x="229580" y="182381"/>
                  </a:lnTo>
                  <a:lnTo>
                    <a:pt x="227597" y="184369"/>
                  </a:lnTo>
                  <a:lnTo>
                    <a:pt x="223631" y="186854"/>
                  </a:lnTo>
                  <a:lnTo>
                    <a:pt x="219664" y="188842"/>
                  </a:lnTo>
                  <a:lnTo>
                    <a:pt x="217680" y="190829"/>
                  </a:lnTo>
                  <a:lnTo>
                    <a:pt x="216193" y="191326"/>
                  </a:lnTo>
                  <a:lnTo>
                    <a:pt x="213218" y="191326"/>
                  </a:lnTo>
                  <a:lnTo>
                    <a:pt x="210738" y="190829"/>
                  </a:lnTo>
                  <a:lnTo>
                    <a:pt x="209250" y="188842"/>
                  </a:lnTo>
                  <a:lnTo>
                    <a:pt x="207763" y="188842"/>
                  </a:lnTo>
                  <a:lnTo>
                    <a:pt x="206275" y="188345"/>
                  </a:lnTo>
                  <a:lnTo>
                    <a:pt x="205284" y="188842"/>
                  </a:lnTo>
                  <a:lnTo>
                    <a:pt x="204788" y="188842"/>
                  </a:lnTo>
                  <a:lnTo>
                    <a:pt x="203796" y="189836"/>
                  </a:lnTo>
                  <a:lnTo>
                    <a:pt x="203796" y="195302"/>
                  </a:lnTo>
                  <a:lnTo>
                    <a:pt x="203301" y="196792"/>
                  </a:lnTo>
                  <a:lnTo>
                    <a:pt x="203301" y="197289"/>
                  </a:lnTo>
                  <a:lnTo>
                    <a:pt x="202308" y="198284"/>
                  </a:lnTo>
                  <a:lnTo>
                    <a:pt x="201813" y="198781"/>
                  </a:lnTo>
                  <a:lnTo>
                    <a:pt x="200325" y="198781"/>
                  </a:lnTo>
                  <a:lnTo>
                    <a:pt x="199334" y="199774"/>
                  </a:lnTo>
                  <a:lnTo>
                    <a:pt x="198837" y="199774"/>
                  </a:lnTo>
                  <a:lnTo>
                    <a:pt x="197350" y="198781"/>
                  </a:lnTo>
                  <a:lnTo>
                    <a:pt x="194871" y="198781"/>
                  </a:lnTo>
                  <a:lnTo>
                    <a:pt x="193383" y="198284"/>
                  </a:lnTo>
                  <a:lnTo>
                    <a:pt x="191895" y="197289"/>
                  </a:lnTo>
                  <a:lnTo>
                    <a:pt x="190408" y="196792"/>
                  </a:lnTo>
                  <a:lnTo>
                    <a:pt x="187433" y="196792"/>
                  </a:lnTo>
                  <a:lnTo>
                    <a:pt x="184457" y="197289"/>
                  </a:lnTo>
                  <a:lnTo>
                    <a:pt x="181978" y="198781"/>
                  </a:lnTo>
                  <a:lnTo>
                    <a:pt x="180987" y="198781"/>
                  </a:lnTo>
                  <a:lnTo>
                    <a:pt x="179499" y="199774"/>
                  </a:lnTo>
                  <a:lnTo>
                    <a:pt x="173549" y="199774"/>
                  </a:lnTo>
                  <a:lnTo>
                    <a:pt x="172062" y="198781"/>
                  </a:lnTo>
                  <a:lnTo>
                    <a:pt x="170574" y="198781"/>
                  </a:lnTo>
                  <a:lnTo>
                    <a:pt x="167599" y="197289"/>
                  </a:lnTo>
                  <a:lnTo>
                    <a:pt x="165119" y="196792"/>
                  </a:lnTo>
                  <a:lnTo>
                    <a:pt x="163136" y="195302"/>
                  </a:lnTo>
                  <a:lnTo>
                    <a:pt x="161649" y="194308"/>
                  </a:lnTo>
                  <a:lnTo>
                    <a:pt x="160657" y="193811"/>
                  </a:lnTo>
                  <a:lnTo>
                    <a:pt x="158674" y="193811"/>
                  </a:lnTo>
                  <a:lnTo>
                    <a:pt x="158674" y="194308"/>
                  </a:lnTo>
                  <a:lnTo>
                    <a:pt x="157185" y="195302"/>
                  </a:lnTo>
                  <a:lnTo>
                    <a:pt x="157185" y="196792"/>
                  </a:lnTo>
                  <a:lnTo>
                    <a:pt x="156194" y="198781"/>
                  </a:lnTo>
                  <a:lnTo>
                    <a:pt x="155202" y="200271"/>
                  </a:lnTo>
                  <a:lnTo>
                    <a:pt x="155202" y="201265"/>
                  </a:lnTo>
                  <a:lnTo>
                    <a:pt x="154706" y="201762"/>
                  </a:lnTo>
                  <a:lnTo>
                    <a:pt x="153715" y="202757"/>
                  </a:lnTo>
                  <a:lnTo>
                    <a:pt x="153219" y="203750"/>
                  </a:lnTo>
                  <a:lnTo>
                    <a:pt x="150244" y="205241"/>
                  </a:lnTo>
                  <a:lnTo>
                    <a:pt x="147765" y="207229"/>
                  </a:lnTo>
                  <a:lnTo>
                    <a:pt x="145781" y="208720"/>
                  </a:lnTo>
                  <a:lnTo>
                    <a:pt x="143302" y="210210"/>
                  </a:lnTo>
                  <a:lnTo>
                    <a:pt x="141814" y="211702"/>
                  </a:lnTo>
                  <a:lnTo>
                    <a:pt x="140327" y="212695"/>
                  </a:lnTo>
                  <a:lnTo>
                    <a:pt x="136360" y="212695"/>
                  </a:lnTo>
                  <a:lnTo>
                    <a:pt x="135864" y="211702"/>
                  </a:lnTo>
                  <a:lnTo>
                    <a:pt x="133385" y="210210"/>
                  </a:lnTo>
                  <a:lnTo>
                    <a:pt x="131402" y="209714"/>
                  </a:lnTo>
                  <a:lnTo>
                    <a:pt x="130409" y="208720"/>
                  </a:lnTo>
                  <a:lnTo>
                    <a:pt x="122973" y="208720"/>
                  </a:lnTo>
                  <a:lnTo>
                    <a:pt x="122973" y="208223"/>
                  </a:lnTo>
                  <a:lnTo>
                    <a:pt x="121484" y="207229"/>
                  </a:lnTo>
                  <a:lnTo>
                    <a:pt x="121484" y="205737"/>
                  </a:lnTo>
                  <a:lnTo>
                    <a:pt x="119996" y="204247"/>
                  </a:lnTo>
                  <a:lnTo>
                    <a:pt x="119005" y="202757"/>
                  </a:lnTo>
                  <a:lnTo>
                    <a:pt x="117517" y="201762"/>
                  </a:lnTo>
                  <a:lnTo>
                    <a:pt x="116030" y="200271"/>
                  </a:lnTo>
                  <a:lnTo>
                    <a:pt x="114543" y="200271"/>
                  </a:lnTo>
                  <a:lnTo>
                    <a:pt x="113551" y="198781"/>
                  </a:lnTo>
                  <a:lnTo>
                    <a:pt x="113055" y="198284"/>
                  </a:lnTo>
                  <a:lnTo>
                    <a:pt x="113055" y="195302"/>
                  </a:lnTo>
                  <a:lnTo>
                    <a:pt x="113551" y="192320"/>
                  </a:lnTo>
                  <a:lnTo>
                    <a:pt x="113551" y="188842"/>
                  </a:lnTo>
                  <a:lnTo>
                    <a:pt x="114543" y="187351"/>
                  </a:lnTo>
                  <a:lnTo>
                    <a:pt x="114543" y="186854"/>
                  </a:lnTo>
                  <a:lnTo>
                    <a:pt x="113551" y="185860"/>
                  </a:lnTo>
                  <a:lnTo>
                    <a:pt x="113551" y="185363"/>
                  </a:lnTo>
                  <a:lnTo>
                    <a:pt x="112063" y="185363"/>
                  </a:lnTo>
                  <a:lnTo>
                    <a:pt x="110575" y="184369"/>
                  </a:lnTo>
                  <a:lnTo>
                    <a:pt x="110079" y="183872"/>
                  </a:lnTo>
                  <a:lnTo>
                    <a:pt x="109088" y="182878"/>
                  </a:lnTo>
                  <a:lnTo>
                    <a:pt x="109088" y="182381"/>
                  </a:lnTo>
                  <a:lnTo>
                    <a:pt x="108592" y="180891"/>
                  </a:lnTo>
                  <a:lnTo>
                    <a:pt x="107105" y="178405"/>
                  </a:lnTo>
                  <a:lnTo>
                    <a:pt x="105617" y="175424"/>
                  </a:lnTo>
                  <a:lnTo>
                    <a:pt x="104130" y="172442"/>
                  </a:lnTo>
                  <a:lnTo>
                    <a:pt x="102642" y="169957"/>
                  </a:lnTo>
                  <a:lnTo>
                    <a:pt x="101650" y="167969"/>
                  </a:lnTo>
                  <a:lnTo>
                    <a:pt x="100658" y="164988"/>
                  </a:lnTo>
                  <a:lnTo>
                    <a:pt x="100658" y="161509"/>
                  </a:lnTo>
                  <a:lnTo>
                    <a:pt x="100163" y="161013"/>
                  </a:lnTo>
                  <a:lnTo>
                    <a:pt x="99171" y="160018"/>
                  </a:lnTo>
                  <a:lnTo>
                    <a:pt x="97684" y="158528"/>
                  </a:lnTo>
                  <a:lnTo>
                    <a:pt x="96196" y="157037"/>
                  </a:lnTo>
                  <a:lnTo>
                    <a:pt x="96196" y="156540"/>
                  </a:lnTo>
                  <a:lnTo>
                    <a:pt x="95700" y="155545"/>
                  </a:lnTo>
                  <a:lnTo>
                    <a:pt x="95700" y="150576"/>
                  </a:lnTo>
                  <a:lnTo>
                    <a:pt x="94709" y="148091"/>
                  </a:lnTo>
                  <a:lnTo>
                    <a:pt x="94709" y="146601"/>
                  </a:lnTo>
                  <a:lnTo>
                    <a:pt x="94212" y="145110"/>
                  </a:lnTo>
                  <a:lnTo>
                    <a:pt x="93220" y="144116"/>
                  </a:lnTo>
                  <a:lnTo>
                    <a:pt x="92725" y="143619"/>
                  </a:lnTo>
                  <a:lnTo>
                    <a:pt x="91237" y="142128"/>
                  </a:lnTo>
                  <a:lnTo>
                    <a:pt x="91237" y="141134"/>
                  </a:lnTo>
                  <a:lnTo>
                    <a:pt x="89750" y="140637"/>
                  </a:lnTo>
                  <a:lnTo>
                    <a:pt x="89750" y="139643"/>
                  </a:lnTo>
                  <a:lnTo>
                    <a:pt x="88758" y="138153"/>
                  </a:lnTo>
                  <a:lnTo>
                    <a:pt x="88758" y="135171"/>
                  </a:lnTo>
                  <a:lnTo>
                    <a:pt x="89750" y="134177"/>
                  </a:lnTo>
                  <a:lnTo>
                    <a:pt x="89750" y="132686"/>
                  </a:lnTo>
                  <a:lnTo>
                    <a:pt x="90245" y="132188"/>
                  </a:lnTo>
                  <a:lnTo>
                    <a:pt x="91237" y="131195"/>
                  </a:lnTo>
                  <a:lnTo>
                    <a:pt x="91733" y="130698"/>
                  </a:lnTo>
                  <a:lnTo>
                    <a:pt x="92725" y="129705"/>
                  </a:lnTo>
                  <a:lnTo>
                    <a:pt x="92725" y="129208"/>
                  </a:lnTo>
                  <a:lnTo>
                    <a:pt x="93220" y="127716"/>
                  </a:lnTo>
                  <a:lnTo>
                    <a:pt x="94212" y="124735"/>
                  </a:lnTo>
                  <a:lnTo>
                    <a:pt x="94709" y="123245"/>
                  </a:lnTo>
                  <a:lnTo>
                    <a:pt x="94709" y="121753"/>
                  </a:lnTo>
                  <a:lnTo>
                    <a:pt x="94212" y="120759"/>
                  </a:lnTo>
                  <a:lnTo>
                    <a:pt x="91237" y="121753"/>
                  </a:lnTo>
                  <a:lnTo>
                    <a:pt x="87270" y="122250"/>
                  </a:lnTo>
                  <a:lnTo>
                    <a:pt x="84295" y="123245"/>
                  </a:lnTo>
                  <a:lnTo>
                    <a:pt x="76857" y="123245"/>
                  </a:lnTo>
                  <a:lnTo>
                    <a:pt x="75866" y="122250"/>
                  </a:lnTo>
                  <a:lnTo>
                    <a:pt x="75370" y="121753"/>
                  </a:lnTo>
                  <a:lnTo>
                    <a:pt x="74378" y="120759"/>
                  </a:lnTo>
                  <a:lnTo>
                    <a:pt x="74378" y="118275"/>
                  </a:lnTo>
                  <a:lnTo>
                    <a:pt x="73386" y="116783"/>
                  </a:lnTo>
                  <a:lnTo>
                    <a:pt x="72891" y="116287"/>
                  </a:lnTo>
                  <a:lnTo>
                    <a:pt x="71899" y="116287"/>
                  </a:lnTo>
                  <a:lnTo>
                    <a:pt x="71899" y="115293"/>
                  </a:lnTo>
                  <a:lnTo>
                    <a:pt x="71403" y="115293"/>
                  </a:lnTo>
                  <a:lnTo>
                    <a:pt x="69916" y="114796"/>
                  </a:lnTo>
                  <a:lnTo>
                    <a:pt x="68428" y="113802"/>
                  </a:lnTo>
                  <a:lnTo>
                    <a:pt x="67436" y="112311"/>
                  </a:lnTo>
                  <a:lnTo>
                    <a:pt x="67436" y="110820"/>
                  </a:lnTo>
                  <a:lnTo>
                    <a:pt x="66940" y="107838"/>
                  </a:lnTo>
                  <a:lnTo>
                    <a:pt x="64461" y="104857"/>
                  </a:lnTo>
                  <a:lnTo>
                    <a:pt x="63965" y="103862"/>
                  </a:lnTo>
                  <a:lnTo>
                    <a:pt x="62974" y="102372"/>
                  </a:lnTo>
                  <a:lnTo>
                    <a:pt x="62478" y="101875"/>
                  </a:lnTo>
                  <a:lnTo>
                    <a:pt x="60990" y="101875"/>
                  </a:lnTo>
                  <a:lnTo>
                    <a:pt x="60990" y="102372"/>
                  </a:lnTo>
                  <a:lnTo>
                    <a:pt x="59998" y="103862"/>
                  </a:lnTo>
                  <a:lnTo>
                    <a:pt x="59007" y="105354"/>
                  </a:lnTo>
                  <a:lnTo>
                    <a:pt x="57519" y="109330"/>
                  </a:lnTo>
                  <a:lnTo>
                    <a:pt x="56032" y="112311"/>
                  </a:lnTo>
                  <a:lnTo>
                    <a:pt x="54544" y="115293"/>
                  </a:lnTo>
                  <a:lnTo>
                    <a:pt x="52561" y="119765"/>
                  </a:lnTo>
                  <a:lnTo>
                    <a:pt x="51073" y="123741"/>
                  </a:lnTo>
                  <a:lnTo>
                    <a:pt x="49585" y="126722"/>
                  </a:lnTo>
                  <a:lnTo>
                    <a:pt x="48594" y="127716"/>
                  </a:lnTo>
                  <a:lnTo>
                    <a:pt x="48098" y="128214"/>
                  </a:lnTo>
                  <a:lnTo>
                    <a:pt x="47106" y="129208"/>
                  </a:lnTo>
                  <a:lnTo>
                    <a:pt x="45619" y="129208"/>
                  </a:lnTo>
                  <a:lnTo>
                    <a:pt x="43139" y="129705"/>
                  </a:lnTo>
                  <a:lnTo>
                    <a:pt x="40164" y="129705"/>
                  </a:lnTo>
                  <a:lnTo>
                    <a:pt x="39668" y="129208"/>
                  </a:lnTo>
                  <a:lnTo>
                    <a:pt x="38677" y="129208"/>
                  </a:lnTo>
                  <a:lnTo>
                    <a:pt x="38181" y="128214"/>
                  </a:lnTo>
                  <a:lnTo>
                    <a:pt x="35702" y="126722"/>
                  </a:lnTo>
                  <a:lnTo>
                    <a:pt x="34214" y="124735"/>
                  </a:lnTo>
                  <a:lnTo>
                    <a:pt x="32726" y="122250"/>
                  </a:lnTo>
                  <a:lnTo>
                    <a:pt x="31735" y="119765"/>
                  </a:lnTo>
                  <a:lnTo>
                    <a:pt x="30247" y="119268"/>
                  </a:lnTo>
                  <a:lnTo>
                    <a:pt x="29751" y="118275"/>
                  </a:lnTo>
                  <a:lnTo>
                    <a:pt x="28264" y="117777"/>
                  </a:lnTo>
                  <a:lnTo>
                    <a:pt x="26776" y="116783"/>
                  </a:lnTo>
                  <a:lnTo>
                    <a:pt x="22313" y="116287"/>
                  </a:lnTo>
                  <a:lnTo>
                    <a:pt x="18842" y="115293"/>
                  </a:lnTo>
                  <a:lnTo>
                    <a:pt x="16859" y="114796"/>
                  </a:lnTo>
                  <a:lnTo>
                    <a:pt x="14380" y="113305"/>
                  </a:lnTo>
                  <a:lnTo>
                    <a:pt x="12396" y="111814"/>
                  </a:lnTo>
                  <a:lnTo>
                    <a:pt x="10909" y="110820"/>
                  </a:lnTo>
                  <a:lnTo>
                    <a:pt x="9917" y="110323"/>
                  </a:lnTo>
                  <a:lnTo>
                    <a:pt x="8430" y="110323"/>
                  </a:lnTo>
                  <a:lnTo>
                    <a:pt x="7934" y="109330"/>
                  </a:lnTo>
                  <a:lnTo>
                    <a:pt x="5454" y="110323"/>
                  </a:lnTo>
                  <a:lnTo>
                    <a:pt x="0" y="110323"/>
                  </a:lnTo>
                  <a:lnTo>
                    <a:pt x="0" y="109330"/>
                  </a:lnTo>
                  <a:lnTo>
                    <a:pt x="0" y="107838"/>
                  </a:lnTo>
                  <a:lnTo>
                    <a:pt x="0" y="106845"/>
                  </a:lnTo>
                  <a:lnTo>
                    <a:pt x="0" y="105354"/>
                  </a:lnTo>
                  <a:lnTo>
                    <a:pt x="992" y="104857"/>
                  </a:lnTo>
                  <a:lnTo>
                    <a:pt x="2975" y="102372"/>
                  </a:lnTo>
                  <a:lnTo>
                    <a:pt x="6446" y="100385"/>
                  </a:lnTo>
                  <a:lnTo>
                    <a:pt x="9421" y="96409"/>
                  </a:lnTo>
                  <a:lnTo>
                    <a:pt x="12396" y="92433"/>
                  </a:lnTo>
                  <a:lnTo>
                    <a:pt x="14380" y="90445"/>
                  </a:lnTo>
                  <a:lnTo>
                    <a:pt x="15867" y="87960"/>
                  </a:lnTo>
                  <a:lnTo>
                    <a:pt x="17355" y="85973"/>
                  </a:lnTo>
                  <a:lnTo>
                    <a:pt x="18347" y="83488"/>
                  </a:lnTo>
                  <a:lnTo>
                    <a:pt x="20826" y="79512"/>
                  </a:lnTo>
                  <a:lnTo>
                    <a:pt x="21322" y="76530"/>
                  </a:lnTo>
                  <a:lnTo>
                    <a:pt x="22313" y="73549"/>
                  </a:lnTo>
                  <a:lnTo>
                    <a:pt x="22313" y="68579"/>
                  </a:lnTo>
                  <a:lnTo>
                    <a:pt x="22809" y="65101"/>
                  </a:lnTo>
                  <a:lnTo>
                    <a:pt x="23801" y="63610"/>
                  </a:lnTo>
                  <a:lnTo>
                    <a:pt x="24297" y="63113"/>
                  </a:lnTo>
                  <a:lnTo>
                    <a:pt x="25289" y="62119"/>
                  </a:lnTo>
                  <a:lnTo>
                    <a:pt x="25784" y="61622"/>
                  </a:lnTo>
                  <a:lnTo>
                    <a:pt x="26776" y="61622"/>
                  </a:lnTo>
                  <a:lnTo>
                    <a:pt x="27272" y="60628"/>
                  </a:lnTo>
                  <a:lnTo>
                    <a:pt x="28264" y="60131"/>
                  </a:lnTo>
                  <a:lnTo>
                    <a:pt x="28264" y="55659"/>
                  </a:lnTo>
                  <a:lnTo>
                    <a:pt x="27272" y="54665"/>
                  </a:lnTo>
                  <a:lnTo>
                    <a:pt x="26776" y="53174"/>
                  </a:lnTo>
                  <a:lnTo>
                    <a:pt x="26776" y="52180"/>
                  </a:lnTo>
                  <a:lnTo>
                    <a:pt x="25289" y="51683"/>
                  </a:lnTo>
                  <a:lnTo>
                    <a:pt x="23801" y="50689"/>
                  </a:lnTo>
                  <a:lnTo>
                    <a:pt x="20826" y="50689"/>
                  </a:lnTo>
                  <a:lnTo>
                    <a:pt x="19834" y="50192"/>
                  </a:lnTo>
                  <a:lnTo>
                    <a:pt x="18842" y="49198"/>
                  </a:lnTo>
                  <a:lnTo>
                    <a:pt x="18347" y="48701"/>
                  </a:lnTo>
                  <a:lnTo>
                    <a:pt x="18347" y="45719"/>
                  </a:lnTo>
                  <a:lnTo>
                    <a:pt x="17355" y="44229"/>
                  </a:lnTo>
                  <a:lnTo>
                    <a:pt x="16859" y="43235"/>
                  </a:lnTo>
                  <a:lnTo>
                    <a:pt x="15867" y="42738"/>
                  </a:lnTo>
                  <a:lnTo>
                    <a:pt x="14380" y="41247"/>
                  </a:lnTo>
                  <a:lnTo>
                    <a:pt x="12396" y="39756"/>
                  </a:lnTo>
                  <a:lnTo>
                    <a:pt x="9917" y="37768"/>
                  </a:lnTo>
                  <a:lnTo>
                    <a:pt x="8430" y="37271"/>
                  </a:lnTo>
                  <a:lnTo>
                    <a:pt x="7934" y="36277"/>
                  </a:lnTo>
                  <a:lnTo>
                    <a:pt x="6942" y="34787"/>
                  </a:lnTo>
                  <a:lnTo>
                    <a:pt x="6446" y="34787"/>
                  </a:lnTo>
                  <a:lnTo>
                    <a:pt x="6942" y="34290"/>
                  </a:lnTo>
                  <a:lnTo>
                    <a:pt x="7934" y="34290"/>
                  </a:lnTo>
                  <a:lnTo>
                    <a:pt x="9917" y="33296"/>
                  </a:ln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04" name="任意多边形: 形状 103"/>
            <p:cNvSpPr/>
            <p:nvPr/>
          </p:nvSpPr>
          <p:spPr>
            <a:xfrm>
              <a:off x="4886084" y="3601898"/>
              <a:ext cx="626758" cy="393089"/>
            </a:xfrm>
            <a:custGeom>
              <a:avLst/>
              <a:gdLst/>
              <a:ahLst/>
              <a:cxnLst/>
              <a:rect l="0" t="0" r="0" b="0"/>
              <a:pathLst>
                <a:path w="626758" h="393089">
                  <a:moveTo>
                    <a:pt x="625270" y="309103"/>
                  </a:moveTo>
                  <a:lnTo>
                    <a:pt x="625270" y="308110"/>
                  </a:lnTo>
                  <a:lnTo>
                    <a:pt x="624278" y="304135"/>
                  </a:lnTo>
                  <a:lnTo>
                    <a:pt x="624278" y="302146"/>
                  </a:lnTo>
                  <a:lnTo>
                    <a:pt x="623783" y="300655"/>
                  </a:lnTo>
                  <a:lnTo>
                    <a:pt x="623783" y="298171"/>
                  </a:lnTo>
                  <a:lnTo>
                    <a:pt x="622791" y="296183"/>
                  </a:lnTo>
                  <a:lnTo>
                    <a:pt x="622295" y="294692"/>
                  </a:lnTo>
                  <a:lnTo>
                    <a:pt x="622295" y="283262"/>
                  </a:lnTo>
                  <a:lnTo>
                    <a:pt x="621304" y="281772"/>
                  </a:lnTo>
                  <a:lnTo>
                    <a:pt x="621304" y="279286"/>
                  </a:lnTo>
                  <a:lnTo>
                    <a:pt x="620808" y="276802"/>
                  </a:lnTo>
                  <a:lnTo>
                    <a:pt x="619816" y="274814"/>
                  </a:lnTo>
                  <a:lnTo>
                    <a:pt x="618328" y="273323"/>
                  </a:lnTo>
                  <a:lnTo>
                    <a:pt x="617833" y="270838"/>
                  </a:lnTo>
                  <a:lnTo>
                    <a:pt x="615354" y="267857"/>
                  </a:lnTo>
                  <a:lnTo>
                    <a:pt x="612874" y="265869"/>
                  </a:lnTo>
                  <a:lnTo>
                    <a:pt x="609898" y="264378"/>
                  </a:lnTo>
                  <a:lnTo>
                    <a:pt x="606428" y="263384"/>
                  </a:lnTo>
                  <a:lnTo>
                    <a:pt x="605436" y="262391"/>
                  </a:lnTo>
                  <a:lnTo>
                    <a:pt x="605436" y="261894"/>
                  </a:lnTo>
                  <a:lnTo>
                    <a:pt x="604940" y="260900"/>
                  </a:lnTo>
                  <a:lnTo>
                    <a:pt x="604940" y="254936"/>
                  </a:lnTo>
                  <a:lnTo>
                    <a:pt x="605436" y="252949"/>
                  </a:lnTo>
                  <a:lnTo>
                    <a:pt x="606428" y="250463"/>
                  </a:lnTo>
                  <a:lnTo>
                    <a:pt x="606428" y="248973"/>
                  </a:lnTo>
                  <a:lnTo>
                    <a:pt x="605436" y="247979"/>
                  </a:lnTo>
                  <a:lnTo>
                    <a:pt x="604940" y="246488"/>
                  </a:lnTo>
                  <a:lnTo>
                    <a:pt x="603948" y="245991"/>
                  </a:lnTo>
                  <a:lnTo>
                    <a:pt x="603453" y="244997"/>
                  </a:lnTo>
                  <a:lnTo>
                    <a:pt x="603453" y="243009"/>
                  </a:lnTo>
                  <a:lnTo>
                    <a:pt x="602461" y="240524"/>
                  </a:lnTo>
                  <a:lnTo>
                    <a:pt x="602461" y="239034"/>
                  </a:lnTo>
                  <a:lnTo>
                    <a:pt x="601965" y="237046"/>
                  </a:lnTo>
                  <a:lnTo>
                    <a:pt x="601965" y="236052"/>
                  </a:lnTo>
                  <a:lnTo>
                    <a:pt x="599982" y="235058"/>
                  </a:lnTo>
                  <a:lnTo>
                    <a:pt x="598494" y="234561"/>
                  </a:lnTo>
                  <a:lnTo>
                    <a:pt x="597998" y="234561"/>
                  </a:lnTo>
                  <a:lnTo>
                    <a:pt x="597007" y="233567"/>
                  </a:lnTo>
                  <a:lnTo>
                    <a:pt x="596511" y="233070"/>
                  </a:lnTo>
                  <a:lnTo>
                    <a:pt x="595519" y="232077"/>
                  </a:lnTo>
                  <a:lnTo>
                    <a:pt x="595024" y="231580"/>
                  </a:lnTo>
                  <a:lnTo>
                    <a:pt x="594032" y="230088"/>
                  </a:lnTo>
                  <a:lnTo>
                    <a:pt x="594032" y="229094"/>
                  </a:lnTo>
                  <a:lnTo>
                    <a:pt x="593536" y="227603"/>
                  </a:lnTo>
                  <a:lnTo>
                    <a:pt x="593536" y="223131"/>
                  </a:lnTo>
                  <a:lnTo>
                    <a:pt x="594032" y="222137"/>
                  </a:lnTo>
                  <a:lnTo>
                    <a:pt x="594032" y="221640"/>
                  </a:lnTo>
                  <a:lnTo>
                    <a:pt x="595024" y="220646"/>
                  </a:lnTo>
                  <a:lnTo>
                    <a:pt x="595519" y="220149"/>
                  </a:lnTo>
                  <a:lnTo>
                    <a:pt x="597007" y="218659"/>
                  </a:lnTo>
                  <a:lnTo>
                    <a:pt x="598494" y="217665"/>
                  </a:lnTo>
                  <a:lnTo>
                    <a:pt x="598494" y="210211"/>
                  </a:lnTo>
                  <a:lnTo>
                    <a:pt x="599486" y="209714"/>
                  </a:lnTo>
                  <a:lnTo>
                    <a:pt x="599982" y="208720"/>
                  </a:lnTo>
                  <a:lnTo>
                    <a:pt x="602461" y="207725"/>
                  </a:lnTo>
                  <a:lnTo>
                    <a:pt x="603948" y="207725"/>
                  </a:lnTo>
                  <a:lnTo>
                    <a:pt x="605436" y="207228"/>
                  </a:lnTo>
                  <a:lnTo>
                    <a:pt x="606924" y="205738"/>
                  </a:lnTo>
                  <a:lnTo>
                    <a:pt x="609403" y="203254"/>
                  </a:lnTo>
                  <a:lnTo>
                    <a:pt x="611386" y="201265"/>
                  </a:lnTo>
                  <a:lnTo>
                    <a:pt x="613866" y="198780"/>
                  </a:lnTo>
                  <a:lnTo>
                    <a:pt x="615354" y="197290"/>
                  </a:lnTo>
                  <a:lnTo>
                    <a:pt x="615354" y="194805"/>
                  </a:lnTo>
                  <a:lnTo>
                    <a:pt x="614362" y="194308"/>
                  </a:lnTo>
                  <a:lnTo>
                    <a:pt x="612378" y="193314"/>
                  </a:lnTo>
                  <a:lnTo>
                    <a:pt x="610890" y="192817"/>
                  </a:lnTo>
                  <a:lnTo>
                    <a:pt x="608411" y="191823"/>
                  </a:lnTo>
                  <a:lnTo>
                    <a:pt x="606428" y="191326"/>
                  </a:lnTo>
                  <a:lnTo>
                    <a:pt x="605436" y="190333"/>
                  </a:lnTo>
                  <a:lnTo>
                    <a:pt x="604940" y="189836"/>
                  </a:lnTo>
                  <a:lnTo>
                    <a:pt x="603453" y="188842"/>
                  </a:lnTo>
                  <a:lnTo>
                    <a:pt x="603453" y="187351"/>
                  </a:lnTo>
                  <a:lnTo>
                    <a:pt x="601965" y="185362"/>
                  </a:lnTo>
                  <a:lnTo>
                    <a:pt x="599982" y="183872"/>
                  </a:lnTo>
                  <a:lnTo>
                    <a:pt x="599486" y="183872"/>
                  </a:lnTo>
                  <a:lnTo>
                    <a:pt x="598494" y="182878"/>
                  </a:lnTo>
                  <a:lnTo>
                    <a:pt x="595519" y="182878"/>
                  </a:lnTo>
                  <a:lnTo>
                    <a:pt x="593536" y="183872"/>
                  </a:lnTo>
                  <a:lnTo>
                    <a:pt x="589073" y="183872"/>
                  </a:lnTo>
                  <a:lnTo>
                    <a:pt x="589073" y="182878"/>
                  </a:lnTo>
                  <a:lnTo>
                    <a:pt x="587585" y="182381"/>
                  </a:lnTo>
                  <a:lnTo>
                    <a:pt x="585602" y="179897"/>
                  </a:lnTo>
                  <a:lnTo>
                    <a:pt x="585106" y="178405"/>
                  </a:lnTo>
                  <a:lnTo>
                    <a:pt x="584114" y="177412"/>
                  </a:lnTo>
                  <a:lnTo>
                    <a:pt x="582627" y="177412"/>
                  </a:lnTo>
                  <a:lnTo>
                    <a:pt x="579156" y="178902"/>
                  </a:lnTo>
                  <a:lnTo>
                    <a:pt x="576181" y="181387"/>
                  </a:lnTo>
                  <a:lnTo>
                    <a:pt x="574694" y="181387"/>
                  </a:lnTo>
                  <a:lnTo>
                    <a:pt x="573702" y="180394"/>
                  </a:lnTo>
                  <a:lnTo>
                    <a:pt x="572214" y="179897"/>
                  </a:lnTo>
                  <a:lnTo>
                    <a:pt x="570727" y="177412"/>
                  </a:lnTo>
                  <a:lnTo>
                    <a:pt x="569239" y="174430"/>
                  </a:lnTo>
                  <a:lnTo>
                    <a:pt x="567752" y="171448"/>
                  </a:lnTo>
                  <a:lnTo>
                    <a:pt x="566759" y="169460"/>
                  </a:lnTo>
                  <a:lnTo>
                    <a:pt x="566264" y="167473"/>
                  </a:lnTo>
                  <a:lnTo>
                    <a:pt x="565272" y="166976"/>
                  </a:lnTo>
                  <a:lnTo>
                    <a:pt x="564776" y="165982"/>
                  </a:lnTo>
                  <a:lnTo>
                    <a:pt x="562297" y="165982"/>
                  </a:lnTo>
                  <a:lnTo>
                    <a:pt x="561801" y="165485"/>
                  </a:lnTo>
                  <a:lnTo>
                    <a:pt x="560809" y="165485"/>
                  </a:lnTo>
                  <a:lnTo>
                    <a:pt x="560313" y="164491"/>
                  </a:lnTo>
                  <a:lnTo>
                    <a:pt x="559322" y="163994"/>
                  </a:lnTo>
                  <a:lnTo>
                    <a:pt x="558330" y="163000"/>
                  </a:lnTo>
                  <a:lnTo>
                    <a:pt x="558330" y="161012"/>
                  </a:lnTo>
                  <a:lnTo>
                    <a:pt x="557834" y="161012"/>
                  </a:lnTo>
                  <a:lnTo>
                    <a:pt x="556843" y="161509"/>
                  </a:lnTo>
                  <a:lnTo>
                    <a:pt x="553867" y="162503"/>
                  </a:lnTo>
                  <a:lnTo>
                    <a:pt x="552380" y="163000"/>
                  </a:lnTo>
                  <a:lnTo>
                    <a:pt x="549405" y="163000"/>
                  </a:lnTo>
                  <a:lnTo>
                    <a:pt x="548909" y="162503"/>
                  </a:lnTo>
                  <a:lnTo>
                    <a:pt x="548909" y="161012"/>
                  </a:lnTo>
                  <a:lnTo>
                    <a:pt x="547917" y="160018"/>
                  </a:lnTo>
                  <a:lnTo>
                    <a:pt x="545438" y="160018"/>
                  </a:lnTo>
                  <a:lnTo>
                    <a:pt x="543950" y="159521"/>
                  </a:lnTo>
                  <a:lnTo>
                    <a:pt x="543950" y="153061"/>
                  </a:lnTo>
                  <a:lnTo>
                    <a:pt x="544942" y="151074"/>
                  </a:lnTo>
                  <a:lnTo>
                    <a:pt x="545438" y="148588"/>
                  </a:lnTo>
                  <a:lnTo>
                    <a:pt x="544942" y="148091"/>
                  </a:lnTo>
                  <a:lnTo>
                    <a:pt x="544942" y="146600"/>
                  </a:lnTo>
                  <a:lnTo>
                    <a:pt x="543950" y="145607"/>
                  </a:lnTo>
                  <a:lnTo>
                    <a:pt x="542463" y="145110"/>
                  </a:lnTo>
                  <a:lnTo>
                    <a:pt x="541967" y="145110"/>
                  </a:lnTo>
                  <a:lnTo>
                    <a:pt x="540975" y="144116"/>
                  </a:lnTo>
                  <a:lnTo>
                    <a:pt x="538992" y="144116"/>
                  </a:lnTo>
                  <a:lnTo>
                    <a:pt x="537504" y="145110"/>
                  </a:lnTo>
                  <a:lnTo>
                    <a:pt x="536513" y="145607"/>
                  </a:lnTo>
                  <a:lnTo>
                    <a:pt x="536513" y="147098"/>
                  </a:lnTo>
                  <a:lnTo>
                    <a:pt x="536017" y="148588"/>
                  </a:lnTo>
                  <a:lnTo>
                    <a:pt x="535025" y="151571"/>
                  </a:lnTo>
                  <a:lnTo>
                    <a:pt x="534529" y="155049"/>
                  </a:lnTo>
                  <a:lnTo>
                    <a:pt x="534529" y="156539"/>
                  </a:lnTo>
                  <a:lnTo>
                    <a:pt x="533537" y="157037"/>
                  </a:lnTo>
                  <a:lnTo>
                    <a:pt x="533042" y="158031"/>
                  </a:lnTo>
                  <a:lnTo>
                    <a:pt x="529075" y="158031"/>
                  </a:lnTo>
                  <a:lnTo>
                    <a:pt x="526596" y="158528"/>
                  </a:lnTo>
                  <a:lnTo>
                    <a:pt x="523621" y="159521"/>
                  </a:lnTo>
                  <a:lnTo>
                    <a:pt x="520645" y="159521"/>
                  </a:lnTo>
                  <a:lnTo>
                    <a:pt x="519158" y="160018"/>
                  </a:lnTo>
                  <a:lnTo>
                    <a:pt x="516182" y="160018"/>
                  </a:lnTo>
                  <a:lnTo>
                    <a:pt x="514695" y="159521"/>
                  </a:lnTo>
                  <a:lnTo>
                    <a:pt x="513207" y="159521"/>
                  </a:lnTo>
                  <a:lnTo>
                    <a:pt x="511720" y="158031"/>
                  </a:lnTo>
                  <a:lnTo>
                    <a:pt x="509241" y="157037"/>
                  </a:lnTo>
                  <a:lnTo>
                    <a:pt x="507753" y="155545"/>
                  </a:lnTo>
                  <a:lnTo>
                    <a:pt x="504778" y="152564"/>
                  </a:lnTo>
                  <a:lnTo>
                    <a:pt x="502299" y="150079"/>
                  </a:lnTo>
                  <a:lnTo>
                    <a:pt x="500811" y="149582"/>
                  </a:lnTo>
                  <a:lnTo>
                    <a:pt x="500811" y="148588"/>
                  </a:lnTo>
                  <a:lnTo>
                    <a:pt x="498828" y="148588"/>
                  </a:lnTo>
                  <a:lnTo>
                    <a:pt x="496348" y="149582"/>
                  </a:lnTo>
                  <a:lnTo>
                    <a:pt x="495852" y="150079"/>
                  </a:lnTo>
                  <a:lnTo>
                    <a:pt x="494365" y="150079"/>
                  </a:lnTo>
                  <a:lnTo>
                    <a:pt x="493373" y="149582"/>
                  </a:lnTo>
                  <a:lnTo>
                    <a:pt x="493373" y="148588"/>
                  </a:lnTo>
                  <a:lnTo>
                    <a:pt x="492877" y="148091"/>
                  </a:lnTo>
                  <a:lnTo>
                    <a:pt x="492877" y="145607"/>
                  </a:lnTo>
                  <a:lnTo>
                    <a:pt x="494365" y="142625"/>
                  </a:lnTo>
                  <a:lnTo>
                    <a:pt x="495852" y="138650"/>
                  </a:lnTo>
                  <a:lnTo>
                    <a:pt x="495852" y="133680"/>
                  </a:lnTo>
                  <a:lnTo>
                    <a:pt x="494861" y="132189"/>
                  </a:lnTo>
                  <a:lnTo>
                    <a:pt x="493373" y="132189"/>
                  </a:lnTo>
                  <a:lnTo>
                    <a:pt x="490398" y="133680"/>
                  </a:lnTo>
                  <a:lnTo>
                    <a:pt x="486431" y="135171"/>
                  </a:lnTo>
                  <a:lnTo>
                    <a:pt x="477506" y="135171"/>
                  </a:lnTo>
                  <a:lnTo>
                    <a:pt x="475027" y="134177"/>
                  </a:lnTo>
                  <a:lnTo>
                    <a:pt x="473043" y="132686"/>
                  </a:lnTo>
                  <a:lnTo>
                    <a:pt x="470564" y="130698"/>
                  </a:lnTo>
                  <a:lnTo>
                    <a:pt x="468580" y="128214"/>
                  </a:lnTo>
                  <a:lnTo>
                    <a:pt x="467093" y="125728"/>
                  </a:lnTo>
                  <a:lnTo>
                    <a:pt x="465606" y="125232"/>
                  </a:lnTo>
                  <a:lnTo>
                    <a:pt x="465606" y="124238"/>
                  </a:lnTo>
                  <a:lnTo>
                    <a:pt x="463622" y="123741"/>
                  </a:lnTo>
                  <a:lnTo>
                    <a:pt x="461639" y="123741"/>
                  </a:lnTo>
                  <a:lnTo>
                    <a:pt x="460647" y="124238"/>
                  </a:lnTo>
                  <a:lnTo>
                    <a:pt x="460151" y="125728"/>
                  </a:lnTo>
                  <a:lnTo>
                    <a:pt x="457672" y="129208"/>
                  </a:lnTo>
                  <a:lnTo>
                    <a:pt x="456185" y="132189"/>
                  </a:lnTo>
                  <a:lnTo>
                    <a:pt x="455689" y="133680"/>
                  </a:lnTo>
                  <a:lnTo>
                    <a:pt x="454201" y="134177"/>
                  </a:lnTo>
                  <a:lnTo>
                    <a:pt x="453209" y="135171"/>
                  </a:lnTo>
                  <a:lnTo>
                    <a:pt x="451722" y="136662"/>
                  </a:lnTo>
                  <a:lnTo>
                    <a:pt x="449242" y="137159"/>
                  </a:lnTo>
                  <a:lnTo>
                    <a:pt x="447259" y="138153"/>
                  </a:lnTo>
                  <a:lnTo>
                    <a:pt x="446267" y="138153"/>
                  </a:lnTo>
                  <a:lnTo>
                    <a:pt x="446267" y="137159"/>
                  </a:lnTo>
                  <a:lnTo>
                    <a:pt x="445771" y="137159"/>
                  </a:lnTo>
                  <a:lnTo>
                    <a:pt x="444779" y="135171"/>
                  </a:lnTo>
                  <a:lnTo>
                    <a:pt x="444779" y="133680"/>
                  </a:lnTo>
                  <a:lnTo>
                    <a:pt x="445771" y="130698"/>
                  </a:lnTo>
                  <a:lnTo>
                    <a:pt x="445771" y="126722"/>
                  </a:lnTo>
                  <a:lnTo>
                    <a:pt x="444779" y="125728"/>
                  </a:lnTo>
                  <a:lnTo>
                    <a:pt x="444779" y="125232"/>
                  </a:lnTo>
                  <a:lnTo>
                    <a:pt x="441805" y="125232"/>
                  </a:lnTo>
                  <a:lnTo>
                    <a:pt x="441805" y="125728"/>
                  </a:lnTo>
                  <a:lnTo>
                    <a:pt x="441309" y="126722"/>
                  </a:lnTo>
                  <a:lnTo>
                    <a:pt x="439821" y="127716"/>
                  </a:lnTo>
                  <a:lnTo>
                    <a:pt x="438829" y="128214"/>
                  </a:lnTo>
                  <a:lnTo>
                    <a:pt x="438334" y="127716"/>
                  </a:lnTo>
                  <a:lnTo>
                    <a:pt x="437342" y="127716"/>
                  </a:lnTo>
                  <a:lnTo>
                    <a:pt x="436350" y="125728"/>
                  </a:lnTo>
                  <a:lnTo>
                    <a:pt x="436350" y="124238"/>
                  </a:lnTo>
                  <a:lnTo>
                    <a:pt x="435855" y="122747"/>
                  </a:lnTo>
                  <a:lnTo>
                    <a:pt x="434863" y="120759"/>
                  </a:lnTo>
                  <a:lnTo>
                    <a:pt x="434367" y="118274"/>
                  </a:lnTo>
                  <a:lnTo>
                    <a:pt x="433376" y="116783"/>
                  </a:lnTo>
                  <a:lnTo>
                    <a:pt x="432879" y="116287"/>
                  </a:lnTo>
                  <a:lnTo>
                    <a:pt x="431888" y="115293"/>
                  </a:lnTo>
                  <a:lnTo>
                    <a:pt x="431392" y="114796"/>
                  </a:lnTo>
                  <a:lnTo>
                    <a:pt x="430400" y="114796"/>
                  </a:lnTo>
                  <a:lnTo>
                    <a:pt x="429905" y="113802"/>
                  </a:lnTo>
                  <a:lnTo>
                    <a:pt x="429905" y="109329"/>
                  </a:lnTo>
                  <a:lnTo>
                    <a:pt x="428417" y="107839"/>
                  </a:lnTo>
                  <a:lnTo>
                    <a:pt x="428417" y="106845"/>
                  </a:lnTo>
                  <a:lnTo>
                    <a:pt x="427425" y="106348"/>
                  </a:lnTo>
                  <a:lnTo>
                    <a:pt x="427425" y="104856"/>
                  </a:lnTo>
                  <a:lnTo>
                    <a:pt x="428417" y="102372"/>
                  </a:lnTo>
                  <a:lnTo>
                    <a:pt x="428913" y="100384"/>
                  </a:lnTo>
                  <a:lnTo>
                    <a:pt x="429905" y="98396"/>
                  </a:lnTo>
                  <a:lnTo>
                    <a:pt x="429905" y="94918"/>
                  </a:lnTo>
                  <a:lnTo>
                    <a:pt x="428417" y="93427"/>
                  </a:lnTo>
                  <a:lnTo>
                    <a:pt x="426929" y="92433"/>
                  </a:lnTo>
                  <a:lnTo>
                    <a:pt x="426929" y="87960"/>
                  </a:lnTo>
                  <a:lnTo>
                    <a:pt x="428417" y="86470"/>
                  </a:lnTo>
                  <a:lnTo>
                    <a:pt x="428913" y="84979"/>
                  </a:lnTo>
                  <a:lnTo>
                    <a:pt x="429905" y="83985"/>
                  </a:lnTo>
                  <a:lnTo>
                    <a:pt x="429905" y="81997"/>
                  </a:lnTo>
                  <a:lnTo>
                    <a:pt x="428417" y="79016"/>
                  </a:lnTo>
                  <a:lnTo>
                    <a:pt x="427425" y="76033"/>
                  </a:lnTo>
                  <a:lnTo>
                    <a:pt x="426929" y="74543"/>
                  </a:lnTo>
                  <a:lnTo>
                    <a:pt x="426929" y="73549"/>
                  </a:lnTo>
                  <a:lnTo>
                    <a:pt x="425937" y="73052"/>
                  </a:lnTo>
                  <a:lnTo>
                    <a:pt x="425441" y="73052"/>
                  </a:lnTo>
                  <a:lnTo>
                    <a:pt x="424449" y="73549"/>
                  </a:lnTo>
                  <a:lnTo>
                    <a:pt x="421970" y="73549"/>
                  </a:lnTo>
                  <a:lnTo>
                    <a:pt x="420483" y="75040"/>
                  </a:lnTo>
                  <a:lnTo>
                    <a:pt x="417508" y="78022"/>
                  </a:lnTo>
                  <a:lnTo>
                    <a:pt x="413046" y="81997"/>
                  </a:lnTo>
                  <a:lnTo>
                    <a:pt x="412549" y="81997"/>
                  </a:lnTo>
                  <a:lnTo>
                    <a:pt x="411558" y="82494"/>
                  </a:lnTo>
                  <a:lnTo>
                    <a:pt x="410070" y="82494"/>
                  </a:lnTo>
                  <a:lnTo>
                    <a:pt x="407591" y="83488"/>
                  </a:lnTo>
                  <a:lnTo>
                    <a:pt x="404616" y="83488"/>
                  </a:lnTo>
                  <a:lnTo>
                    <a:pt x="404119" y="83985"/>
                  </a:lnTo>
                  <a:lnTo>
                    <a:pt x="402632" y="85476"/>
                  </a:lnTo>
                  <a:lnTo>
                    <a:pt x="401640" y="86470"/>
                  </a:lnTo>
                  <a:lnTo>
                    <a:pt x="400153" y="86470"/>
                  </a:lnTo>
                  <a:lnTo>
                    <a:pt x="399657" y="87463"/>
                  </a:lnTo>
                  <a:lnTo>
                    <a:pt x="398169" y="87463"/>
                  </a:lnTo>
                  <a:lnTo>
                    <a:pt x="397178" y="86470"/>
                  </a:lnTo>
                  <a:lnTo>
                    <a:pt x="396682" y="86470"/>
                  </a:lnTo>
                  <a:lnTo>
                    <a:pt x="394698" y="85476"/>
                  </a:lnTo>
                  <a:lnTo>
                    <a:pt x="394203" y="84979"/>
                  </a:lnTo>
                  <a:lnTo>
                    <a:pt x="392716" y="83985"/>
                  </a:lnTo>
                  <a:lnTo>
                    <a:pt x="391724" y="83488"/>
                  </a:lnTo>
                  <a:lnTo>
                    <a:pt x="390236" y="81997"/>
                  </a:lnTo>
                  <a:lnTo>
                    <a:pt x="389740" y="79513"/>
                  </a:lnTo>
                  <a:lnTo>
                    <a:pt x="388748" y="78022"/>
                  </a:lnTo>
                  <a:lnTo>
                    <a:pt x="388253" y="77525"/>
                  </a:lnTo>
                  <a:lnTo>
                    <a:pt x="386766" y="76033"/>
                  </a:lnTo>
                  <a:lnTo>
                    <a:pt x="381807" y="76033"/>
                  </a:lnTo>
                  <a:lnTo>
                    <a:pt x="381310" y="76530"/>
                  </a:lnTo>
                  <a:lnTo>
                    <a:pt x="380318" y="76530"/>
                  </a:lnTo>
                  <a:lnTo>
                    <a:pt x="379823" y="77525"/>
                  </a:lnTo>
                  <a:lnTo>
                    <a:pt x="378831" y="79016"/>
                  </a:lnTo>
                  <a:lnTo>
                    <a:pt x="378336" y="79513"/>
                  </a:lnTo>
                  <a:lnTo>
                    <a:pt x="377344" y="80506"/>
                  </a:lnTo>
                  <a:lnTo>
                    <a:pt x="375856" y="80506"/>
                  </a:lnTo>
                  <a:lnTo>
                    <a:pt x="374368" y="79016"/>
                  </a:lnTo>
                  <a:lnTo>
                    <a:pt x="373873" y="79016"/>
                  </a:lnTo>
                  <a:lnTo>
                    <a:pt x="373873" y="78022"/>
                  </a:lnTo>
                  <a:lnTo>
                    <a:pt x="372386" y="77525"/>
                  </a:lnTo>
                  <a:lnTo>
                    <a:pt x="369906" y="76530"/>
                  </a:lnTo>
                  <a:lnTo>
                    <a:pt x="367427" y="76530"/>
                  </a:lnTo>
                  <a:lnTo>
                    <a:pt x="365939" y="77525"/>
                  </a:lnTo>
                  <a:lnTo>
                    <a:pt x="364452" y="77525"/>
                  </a:lnTo>
                  <a:lnTo>
                    <a:pt x="362468" y="79016"/>
                  </a:lnTo>
                  <a:lnTo>
                    <a:pt x="359494" y="79513"/>
                  </a:lnTo>
                  <a:lnTo>
                    <a:pt x="355526" y="80506"/>
                  </a:lnTo>
                  <a:lnTo>
                    <a:pt x="352551" y="81997"/>
                  </a:lnTo>
                  <a:lnTo>
                    <a:pt x="351064" y="82494"/>
                  </a:lnTo>
                  <a:lnTo>
                    <a:pt x="348585" y="82494"/>
                  </a:lnTo>
                  <a:lnTo>
                    <a:pt x="348088" y="83488"/>
                  </a:lnTo>
                  <a:lnTo>
                    <a:pt x="345114" y="82494"/>
                  </a:lnTo>
                  <a:lnTo>
                    <a:pt x="338667" y="82494"/>
                  </a:lnTo>
                  <a:lnTo>
                    <a:pt x="334205" y="81997"/>
                  </a:lnTo>
                  <a:lnTo>
                    <a:pt x="329742" y="82494"/>
                  </a:lnTo>
                  <a:lnTo>
                    <a:pt x="325776" y="82494"/>
                  </a:lnTo>
                  <a:lnTo>
                    <a:pt x="321313" y="83488"/>
                  </a:lnTo>
                  <a:lnTo>
                    <a:pt x="319329" y="83985"/>
                  </a:lnTo>
                  <a:lnTo>
                    <a:pt x="316850" y="83985"/>
                  </a:lnTo>
                  <a:lnTo>
                    <a:pt x="314866" y="84979"/>
                  </a:lnTo>
                  <a:lnTo>
                    <a:pt x="312635" y="83985"/>
                  </a:lnTo>
                  <a:lnTo>
                    <a:pt x="310899" y="83985"/>
                  </a:lnTo>
                  <a:lnTo>
                    <a:pt x="309412" y="83488"/>
                  </a:lnTo>
                  <a:lnTo>
                    <a:pt x="306933" y="81997"/>
                  </a:lnTo>
                  <a:lnTo>
                    <a:pt x="303957" y="80506"/>
                  </a:lnTo>
                  <a:lnTo>
                    <a:pt x="300983" y="79016"/>
                  </a:lnTo>
                  <a:lnTo>
                    <a:pt x="299495" y="78022"/>
                  </a:lnTo>
                  <a:lnTo>
                    <a:pt x="298007" y="77525"/>
                  </a:lnTo>
                  <a:lnTo>
                    <a:pt x="296520" y="76033"/>
                  </a:lnTo>
                  <a:lnTo>
                    <a:pt x="294041" y="76033"/>
                  </a:lnTo>
                  <a:lnTo>
                    <a:pt x="292057" y="75040"/>
                  </a:lnTo>
                  <a:lnTo>
                    <a:pt x="289082" y="75040"/>
                  </a:lnTo>
                  <a:lnTo>
                    <a:pt x="288090" y="74543"/>
                  </a:lnTo>
                  <a:lnTo>
                    <a:pt x="287595" y="74543"/>
                  </a:lnTo>
                  <a:lnTo>
                    <a:pt x="285611" y="73052"/>
                  </a:lnTo>
                  <a:lnTo>
                    <a:pt x="284124" y="71064"/>
                  </a:lnTo>
                  <a:lnTo>
                    <a:pt x="282140" y="70567"/>
                  </a:lnTo>
                  <a:lnTo>
                    <a:pt x="280653" y="69573"/>
                  </a:lnTo>
                  <a:lnTo>
                    <a:pt x="277677" y="69076"/>
                  </a:lnTo>
                  <a:lnTo>
                    <a:pt x="275198" y="69076"/>
                  </a:lnTo>
                  <a:lnTo>
                    <a:pt x="273711" y="68082"/>
                  </a:lnTo>
                  <a:lnTo>
                    <a:pt x="272719" y="68082"/>
                  </a:lnTo>
                  <a:lnTo>
                    <a:pt x="272224" y="67585"/>
                  </a:lnTo>
                  <a:lnTo>
                    <a:pt x="271232" y="67585"/>
                  </a:lnTo>
                  <a:lnTo>
                    <a:pt x="269744" y="65101"/>
                  </a:lnTo>
                  <a:lnTo>
                    <a:pt x="268256" y="63113"/>
                  </a:lnTo>
                  <a:lnTo>
                    <a:pt x="268256" y="62119"/>
                  </a:lnTo>
                  <a:lnTo>
                    <a:pt x="265281" y="62119"/>
                  </a:lnTo>
                  <a:lnTo>
                    <a:pt x="262306" y="63113"/>
                  </a:lnTo>
                  <a:lnTo>
                    <a:pt x="260323" y="63113"/>
                  </a:lnTo>
                  <a:lnTo>
                    <a:pt x="257844" y="62119"/>
                  </a:lnTo>
                  <a:lnTo>
                    <a:pt x="256356" y="61622"/>
                  </a:lnTo>
                  <a:lnTo>
                    <a:pt x="253876" y="60628"/>
                  </a:lnTo>
                  <a:lnTo>
                    <a:pt x="251893" y="58143"/>
                  </a:lnTo>
                  <a:lnTo>
                    <a:pt x="249414" y="56652"/>
                  </a:lnTo>
                  <a:lnTo>
                    <a:pt x="247431" y="54665"/>
                  </a:lnTo>
                  <a:lnTo>
                    <a:pt x="245447" y="52180"/>
                  </a:lnTo>
                  <a:lnTo>
                    <a:pt x="244952" y="50192"/>
                  </a:lnTo>
                  <a:lnTo>
                    <a:pt x="243464" y="48701"/>
                  </a:lnTo>
                  <a:lnTo>
                    <a:pt x="241976" y="46216"/>
                  </a:lnTo>
                  <a:lnTo>
                    <a:pt x="241976" y="38762"/>
                  </a:lnTo>
                  <a:lnTo>
                    <a:pt x="240984" y="37768"/>
                  </a:lnTo>
                  <a:lnTo>
                    <a:pt x="239497" y="37768"/>
                  </a:lnTo>
                  <a:lnTo>
                    <a:pt x="236522" y="37271"/>
                  </a:lnTo>
                  <a:lnTo>
                    <a:pt x="234538" y="35780"/>
                  </a:lnTo>
                  <a:lnTo>
                    <a:pt x="231067" y="34290"/>
                  </a:lnTo>
                  <a:lnTo>
                    <a:pt x="229084" y="32799"/>
                  </a:lnTo>
                  <a:lnTo>
                    <a:pt x="228092" y="30811"/>
                  </a:lnTo>
                  <a:lnTo>
                    <a:pt x="228092" y="30314"/>
                  </a:lnTo>
                  <a:lnTo>
                    <a:pt x="227596" y="29320"/>
                  </a:lnTo>
                  <a:lnTo>
                    <a:pt x="227596" y="27829"/>
                  </a:lnTo>
                  <a:lnTo>
                    <a:pt x="226605" y="24848"/>
                  </a:lnTo>
                  <a:lnTo>
                    <a:pt x="227596" y="22860"/>
                  </a:lnTo>
                  <a:lnTo>
                    <a:pt x="227596" y="21369"/>
                  </a:lnTo>
                  <a:lnTo>
                    <a:pt x="226605" y="21369"/>
                  </a:lnTo>
                  <a:lnTo>
                    <a:pt x="226605" y="18884"/>
                  </a:lnTo>
                  <a:lnTo>
                    <a:pt x="226109" y="18884"/>
                  </a:lnTo>
                  <a:lnTo>
                    <a:pt x="226109" y="18387"/>
                  </a:lnTo>
                  <a:lnTo>
                    <a:pt x="225117" y="17393"/>
                  </a:lnTo>
                  <a:lnTo>
                    <a:pt x="224622" y="17393"/>
                  </a:lnTo>
                  <a:lnTo>
                    <a:pt x="222142" y="16399"/>
                  </a:lnTo>
                  <a:lnTo>
                    <a:pt x="221646" y="14909"/>
                  </a:lnTo>
                  <a:lnTo>
                    <a:pt x="220159" y="14412"/>
                  </a:lnTo>
                  <a:lnTo>
                    <a:pt x="220159" y="12921"/>
                  </a:lnTo>
                  <a:lnTo>
                    <a:pt x="218175" y="11430"/>
                  </a:lnTo>
                  <a:lnTo>
                    <a:pt x="218175" y="10436"/>
                  </a:lnTo>
                  <a:lnTo>
                    <a:pt x="217679" y="8945"/>
                  </a:lnTo>
                  <a:lnTo>
                    <a:pt x="216192" y="7454"/>
                  </a:lnTo>
                  <a:lnTo>
                    <a:pt x="213216" y="5466"/>
                  </a:lnTo>
                  <a:lnTo>
                    <a:pt x="208754" y="1988"/>
                  </a:lnTo>
                  <a:lnTo>
                    <a:pt x="206275" y="0"/>
                  </a:lnTo>
                  <a:lnTo>
                    <a:pt x="205283" y="0"/>
                  </a:lnTo>
                  <a:lnTo>
                    <a:pt x="204787" y="497"/>
                  </a:lnTo>
                  <a:lnTo>
                    <a:pt x="203796" y="1988"/>
                  </a:lnTo>
                  <a:lnTo>
                    <a:pt x="202308" y="3479"/>
                  </a:lnTo>
                  <a:lnTo>
                    <a:pt x="197350" y="3479"/>
                  </a:lnTo>
                  <a:lnTo>
                    <a:pt x="194870" y="5466"/>
                  </a:lnTo>
                  <a:lnTo>
                    <a:pt x="192886" y="6957"/>
                  </a:lnTo>
                  <a:lnTo>
                    <a:pt x="189416" y="8945"/>
                  </a:lnTo>
                  <a:lnTo>
                    <a:pt x="186441" y="10436"/>
                  </a:lnTo>
                  <a:lnTo>
                    <a:pt x="186441" y="11430"/>
                  </a:lnTo>
                  <a:lnTo>
                    <a:pt x="184953" y="11430"/>
                  </a:lnTo>
                  <a:lnTo>
                    <a:pt x="184457" y="11927"/>
                  </a:lnTo>
                  <a:lnTo>
                    <a:pt x="184457" y="11430"/>
                  </a:lnTo>
                  <a:lnTo>
                    <a:pt x="182970" y="11430"/>
                  </a:lnTo>
                  <a:lnTo>
                    <a:pt x="182970" y="10436"/>
                  </a:lnTo>
                  <a:lnTo>
                    <a:pt x="181978" y="9939"/>
                  </a:lnTo>
                  <a:lnTo>
                    <a:pt x="181482" y="8945"/>
                  </a:lnTo>
                  <a:lnTo>
                    <a:pt x="177515" y="8945"/>
                  </a:lnTo>
                  <a:lnTo>
                    <a:pt x="177515" y="7454"/>
                  </a:lnTo>
                  <a:lnTo>
                    <a:pt x="176524" y="5466"/>
                  </a:lnTo>
                  <a:lnTo>
                    <a:pt x="176524" y="3479"/>
                  </a:lnTo>
                  <a:lnTo>
                    <a:pt x="176028" y="1988"/>
                  </a:lnTo>
                  <a:lnTo>
                    <a:pt x="175036" y="497"/>
                  </a:lnTo>
                  <a:lnTo>
                    <a:pt x="174540" y="0"/>
                  </a:lnTo>
                  <a:lnTo>
                    <a:pt x="173052" y="0"/>
                  </a:lnTo>
                  <a:lnTo>
                    <a:pt x="172061" y="497"/>
                  </a:lnTo>
                  <a:lnTo>
                    <a:pt x="171565" y="1491"/>
                  </a:lnTo>
                  <a:lnTo>
                    <a:pt x="170077" y="2982"/>
                  </a:lnTo>
                  <a:lnTo>
                    <a:pt x="168590" y="3479"/>
                  </a:lnTo>
                  <a:lnTo>
                    <a:pt x="167598" y="4473"/>
                  </a:lnTo>
                  <a:lnTo>
                    <a:pt x="166111" y="5466"/>
                  </a:lnTo>
                  <a:lnTo>
                    <a:pt x="160656" y="5466"/>
                  </a:lnTo>
                  <a:lnTo>
                    <a:pt x="158673" y="5963"/>
                  </a:lnTo>
                  <a:lnTo>
                    <a:pt x="156194" y="6957"/>
                  </a:lnTo>
                  <a:lnTo>
                    <a:pt x="153219" y="7454"/>
                  </a:lnTo>
                  <a:lnTo>
                    <a:pt x="147764" y="7454"/>
                  </a:lnTo>
                  <a:lnTo>
                    <a:pt x="145780" y="6957"/>
                  </a:lnTo>
                  <a:lnTo>
                    <a:pt x="144293" y="5466"/>
                  </a:lnTo>
                  <a:lnTo>
                    <a:pt x="143301" y="4473"/>
                  </a:lnTo>
                  <a:lnTo>
                    <a:pt x="142806" y="3479"/>
                  </a:lnTo>
                  <a:lnTo>
                    <a:pt x="125946" y="3479"/>
                  </a:lnTo>
                  <a:lnTo>
                    <a:pt x="121979" y="2982"/>
                  </a:lnTo>
                  <a:lnTo>
                    <a:pt x="119005" y="1988"/>
                  </a:lnTo>
                  <a:lnTo>
                    <a:pt x="116029" y="1491"/>
                  </a:lnTo>
                  <a:lnTo>
                    <a:pt x="111071" y="1491"/>
                  </a:lnTo>
                  <a:lnTo>
                    <a:pt x="110079" y="497"/>
                  </a:lnTo>
                  <a:lnTo>
                    <a:pt x="107600" y="497"/>
                  </a:lnTo>
                  <a:lnTo>
                    <a:pt x="106113" y="0"/>
                  </a:lnTo>
                  <a:lnTo>
                    <a:pt x="104129" y="0"/>
                  </a:lnTo>
                  <a:lnTo>
                    <a:pt x="102641" y="497"/>
                  </a:lnTo>
                  <a:lnTo>
                    <a:pt x="100162" y="497"/>
                  </a:lnTo>
                  <a:lnTo>
                    <a:pt x="98675" y="1491"/>
                  </a:lnTo>
                  <a:lnTo>
                    <a:pt x="93220" y="1491"/>
                  </a:lnTo>
                  <a:lnTo>
                    <a:pt x="92725" y="1988"/>
                  </a:lnTo>
                  <a:lnTo>
                    <a:pt x="91237" y="1988"/>
                  </a:lnTo>
                  <a:lnTo>
                    <a:pt x="90245" y="2982"/>
                  </a:lnTo>
                  <a:lnTo>
                    <a:pt x="88262" y="4473"/>
                  </a:lnTo>
                  <a:lnTo>
                    <a:pt x="87270" y="5963"/>
                  </a:lnTo>
                  <a:lnTo>
                    <a:pt x="86775" y="6957"/>
                  </a:lnTo>
                  <a:lnTo>
                    <a:pt x="86775" y="10436"/>
                  </a:lnTo>
                  <a:lnTo>
                    <a:pt x="87270" y="10436"/>
                  </a:lnTo>
                  <a:lnTo>
                    <a:pt x="88757" y="11430"/>
                  </a:lnTo>
                  <a:lnTo>
                    <a:pt x="91733" y="11927"/>
                  </a:lnTo>
                  <a:lnTo>
                    <a:pt x="95699" y="11927"/>
                  </a:lnTo>
                  <a:lnTo>
                    <a:pt x="100162" y="12921"/>
                  </a:lnTo>
                  <a:lnTo>
                    <a:pt x="103137" y="13418"/>
                  </a:lnTo>
                  <a:lnTo>
                    <a:pt x="104625" y="13418"/>
                  </a:lnTo>
                  <a:lnTo>
                    <a:pt x="106113" y="14412"/>
                  </a:lnTo>
                  <a:lnTo>
                    <a:pt x="107600" y="14909"/>
                  </a:lnTo>
                  <a:lnTo>
                    <a:pt x="108592" y="15902"/>
                  </a:lnTo>
                  <a:lnTo>
                    <a:pt x="110079" y="16399"/>
                  </a:lnTo>
                  <a:lnTo>
                    <a:pt x="111071" y="17393"/>
                  </a:lnTo>
                  <a:lnTo>
                    <a:pt x="111071" y="18387"/>
                  </a:lnTo>
                  <a:lnTo>
                    <a:pt x="111567" y="19878"/>
                  </a:lnTo>
                  <a:lnTo>
                    <a:pt x="111567" y="35780"/>
                  </a:lnTo>
                  <a:lnTo>
                    <a:pt x="112558" y="36277"/>
                  </a:lnTo>
                  <a:lnTo>
                    <a:pt x="115534" y="36277"/>
                  </a:lnTo>
                  <a:lnTo>
                    <a:pt x="117517" y="35780"/>
                  </a:lnTo>
                  <a:lnTo>
                    <a:pt x="120492" y="34787"/>
                  </a:lnTo>
                  <a:lnTo>
                    <a:pt x="122971" y="34787"/>
                  </a:lnTo>
                  <a:lnTo>
                    <a:pt x="123963" y="35780"/>
                  </a:lnTo>
                  <a:lnTo>
                    <a:pt x="124459" y="35780"/>
                  </a:lnTo>
                  <a:lnTo>
                    <a:pt x="125450" y="36277"/>
                  </a:lnTo>
                  <a:lnTo>
                    <a:pt x="126938" y="37271"/>
                  </a:lnTo>
                  <a:lnTo>
                    <a:pt x="128426" y="37271"/>
                  </a:lnTo>
                  <a:lnTo>
                    <a:pt x="129914" y="37768"/>
                  </a:lnTo>
                  <a:lnTo>
                    <a:pt x="131897" y="37271"/>
                  </a:lnTo>
                  <a:lnTo>
                    <a:pt x="133385" y="37271"/>
                  </a:lnTo>
                  <a:lnTo>
                    <a:pt x="135864" y="37768"/>
                  </a:lnTo>
                  <a:lnTo>
                    <a:pt x="136359" y="38762"/>
                  </a:lnTo>
                  <a:lnTo>
                    <a:pt x="138839" y="40253"/>
                  </a:lnTo>
                  <a:lnTo>
                    <a:pt x="141318" y="41744"/>
                  </a:lnTo>
                  <a:lnTo>
                    <a:pt x="141814" y="42241"/>
                  </a:lnTo>
                  <a:lnTo>
                    <a:pt x="142806" y="42241"/>
                  </a:lnTo>
                  <a:lnTo>
                    <a:pt x="142806" y="44726"/>
                  </a:lnTo>
                  <a:lnTo>
                    <a:pt x="141814" y="47210"/>
                  </a:lnTo>
                  <a:lnTo>
                    <a:pt x="142806" y="49198"/>
                  </a:lnTo>
                  <a:lnTo>
                    <a:pt x="143301" y="53174"/>
                  </a:lnTo>
                  <a:lnTo>
                    <a:pt x="144293" y="56652"/>
                  </a:lnTo>
                  <a:lnTo>
                    <a:pt x="144789" y="58143"/>
                  </a:lnTo>
                  <a:lnTo>
                    <a:pt x="144293" y="60628"/>
                  </a:lnTo>
                  <a:lnTo>
                    <a:pt x="143301" y="61622"/>
                  </a:lnTo>
                  <a:lnTo>
                    <a:pt x="139830" y="61622"/>
                  </a:lnTo>
                  <a:lnTo>
                    <a:pt x="138839" y="62119"/>
                  </a:lnTo>
                  <a:lnTo>
                    <a:pt x="137351" y="63610"/>
                  </a:lnTo>
                  <a:lnTo>
                    <a:pt x="136359" y="64604"/>
                  </a:lnTo>
                  <a:lnTo>
                    <a:pt x="134872" y="66095"/>
                  </a:lnTo>
                  <a:lnTo>
                    <a:pt x="132889" y="67585"/>
                  </a:lnTo>
                  <a:lnTo>
                    <a:pt x="131401" y="69076"/>
                  </a:lnTo>
                  <a:lnTo>
                    <a:pt x="129914" y="69076"/>
                  </a:lnTo>
                  <a:lnTo>
                    <a:pt x="128922" y="68082"/>
                  </a:lnTo>
                  <a:lnTo>
                    <a:pt x="128426" y="67585"/>
                  </a:lnTo>
                  <a:lnTo>
                    <a:pt x="125946" y="66095"/>
                  </a:lnTo>
                  <a:lnTo>
                    <a:pt x="123963" y="63610"/>
                  </a:lnTo>
                  <a:lnTo>
                    <a:pt x="122971" y="63610"/>
                  </a:lnTo>
                  <a:lnTo>
                    <a:pt x="121979" y="63113"/>
                  </a:lnTo>
                  <a:lnTo>
                    <a:pt x="120492" y="63113"/>
                  </a:lnTo>
                  <a:lnTo>
                    <a:pt x="119005" y="63610"/>
                  </a:lnTo>
                  <a:lnTo>
                    <a:pt x="117517" y="64604"/>
                  </a:lnTo>
                  <a:lnTo>
                    <a:pt x="117021" y="66095"/>
                  </a:lnTo>
                  <a:lnTo>
                    <a:pt x="114046" y="66095"/>
                  </a:lnTo>
                  <a:lnTo>
                    <a:pt x="112558" y="65101"/>
                  </a:lnTo>
                  <a:lnTo>
                    <a:pt x="111071" y="64604"/>
                  </a:lnTo>
                  <a:lnTo>
                    <a:pt x="101154" y="64604"/>
                  </a:lnTo>
                  <a:lnTo>
                    <a:pt x="100162" y="65101"/>
                  </a:lnTo>
                  <a:lnTo>
                    <a:pt x="99666" y="66095"/>
                  </a:lnTo>
                  <a:lnTo>
                    <a:pt x="98178" y="67585"/>
                  </a:lnTo>
                  <a:lnTo>
                    <a:pt x="96195" y="69573"/>
                  </a:lnTo>
                  <a:lnTo>
                    <a:pt x="96195" y="71064"/>
                  </a:lnTo>
                  <a:lnTo>
                    <a:pt x="95699" y="73052"/>
                  </a:lnTo>
                  <a:lnTo>
                    <a:pt x="95699" y="76530"/>
                  </a:lnTo>
                  <a:lnTo>
                    <a:pt x="94708" y="78022"/>
                  </a:lnTo>
                  <a:lnTo>
                    <a:pt x="94708" y="79513"/>
                  </a:lnTo>
                  <a:lnTo>
                    <a:pt x="94212" y="80506"/>
                  </a:lnTo>
                  <a:lnTo>
                    <a:pt x="92725" y="81003"/>
                  </a:lnTo>
                  <a:lnTo>
                    <a:pt x="91733" y="82494"/>
                  </a:lnTo>
                  <a:lnTo>
                    <a:pt x="90245" y="83985"/>
                  </a:lnTo>
                  <a:lnTo>
                    <a:pt x="89749" y="85476"/>
                  </a:lnTo>
                  <a:lnTo>
                    <a:pt x="89749" y="91936"/>
                  </a:lnTo>
                  <a:lnTo>
                    <a:pt x="90245" y="93427"/>
                  </a:lnTo>
                  <a:lnTo>
                    <a:pt x="90245" y="93924"/>
                  </a:lnTo>
                  <a:lnTo>
                    <a:pt x="91733" y="94918"/>
                  </a:lnTo>
                  <a:lnTo>
                    <a:pt x="93220" y="96408"/>
                  </a:lnTo>
                  <a:lnTo>
                    <a:pt x="94708" y="97899"/>
                  </a:lnTo>
                  <a:lnTo>
                    <a:pt x="95699" y="98396"/>
                  </a:lnTo>
                  <a:lnTo>
                    <a:pt x="96195" y="99391"/>
                  </a:lnTo>
                  <a:lnTo>
                    <a:pt x="96195" y="103366"/>
                  </a:lnTo>
                  <a:lnTo>
                    <a:pt x="97187" y="106348"/>
                  </a:lnTo>
                  <a:lnTo>
                    <a:pt x="97187" y="114796"/>
                  </a:lnTo>
                  <a:lnTo>
                    <a:pt x="96195" y="121256"/>
                  </a:lnTo>
                  <a:lnTo>
                    <a:pt x="96195" y="124238"/>
                  </a:lnTo>
                  <a:lnTo>
                    <a:pt x="97187" y="127716"/>
                  </a:lnTo>
                  <a:lnTo>
                    <a:pt x="97187" y="133680"/>
                  </a:lnTo>
                  <a:lnTo>
                    <a:pt x="98178" y="135668"/>
                  </a:lnTo>
                  <a:lnTo>
                    <a:pt x="98178" y="138153"/>
                  </a:lnTo>
                  <a:lnTo>
                    <a:pt x="97187" y="139643"/>
                  </a:lnTo>
                  <a:lnTo>
                    <a:pt x="96195" y="142128"/>
                  </a:lnTo>
                  <a:lnTo>
                    <a:pt x="95699" y="143619"/>
                  </a:lnTo>
                  <a:lnTo>
                    <a:pt x="94708" y="144116"/>
                  </a:lnTo>
                  <a:lnTo>
                    <a:pt x="94708" y="145110"/>
                  </a:lnTo>
                  <a:lnTo>
                    <a:pt x="101154" y="145110"/>
                  </a:lnTo>
                  <a:lnTo>
                    <a:pt x="102641" y="145607"/>
                  </a:lnTo>
                  <a:lnTo>
                    <a:pt x="104129" y="146600"/>
                  </a:lnTo>
                  <a:lnTo>
                    <a:pt x="104625" y="146600"/>
                  </a:lnTo>
                  <a:lnTo>
                    <a:pt x="105617" y="147098"/>
                  </a:lnTo>
                  <a:lnTo>
                    <a:pt x="106113" y="148091"/>
                  </a:lnTo>
                  <a:lnTo>
                    <a:pt x="107105" y="148588"/>
                  </a:lnTo>
                  <a:lnTo>
                    <a:pt x="107105" y="152564"/>
                  </a:lnTo>
                  <a:lnTo>
                    <a:pt x="107600" y="155049"/>
                  </a:lnTo>
                  <a:lnTo>
                    <a:pt x="107600" y="161012"/>
                  </a:lnTo>
                  <a:lnTo>
                    <a:pt x="108592" y="161509"/>
                  </a:lnTo>
                  <a:lnTo>
                    <a:pt x="109088" y="162503"/>
                  </a:lnTo>
                  <a:lnTo>
                    <a:pt x="110079" y="162503"/>
                  </a:lnTo>
                  <a:lnTo>
                    <a:pt x="111567" y="163000"/>
                  </a:lnTo>
                  <a:lnTo>
                    <a:pt x="118509" y="163000"/>
                  </a:lnTo>
                  <a:lnTo>
                    <a:pt x="119996" y="163994"/>
                  </a:lnTo>
                  <a:lnTo>
                    <a:pt x="121484" y="163994"/>
                  </a:lnTo>
                  <a:lnTo>
                    <a:pt x="122971" y="164491"/>
                  </a:lnTo>
                  <a:lnTo>
                    <a:pt x="126938" y="167473"/>
                  </a:lnTo>
                  <a:lnTo>
                    <a:pt x="130409" y="171448"/>
                  </a:lnTo>
                  <a:lnTo>
                    <a:pt x="131401" y="172442"/>
                  </a:lnTo>
                  <a:lnTo>
                    <a:pt x="131897" y="172939"/>
                  </a:lnTo>
                  <a:lnTo>
                    <a:pt x="139830" y="172939"/>
                  </a:lnTo>
                  <a:lnTo>
                    <a:pt x="140326" y="173933"/>
                  </a:lnTo>
                  <a:lnTo>
                    <a:pt x="141318" y="175424"/>
                  </a:lnTo>
                  <a:lnTo>
                    <a:pt x="141814" y="175921"/>
                  </a:lnTo>
                  <a:lnTo>
                    <a:pt x="142806" y="177412"/>
                  </a:lnTo>
                  <a:lnTo>
                    <a:pt x="142806" y="178902"/>
                  </a:lnTo>
                  <a:lnTo>
                    <a:pt x="143301" y="181387"/>
                  </a:lnTo>
                  <a:lnTo>
                    <a:pt x="144293" y="185860"/>
                  </a:lnTo>
                  <a:lnTo>
                    <a:pt x="144293" y="193314"/>
                  </a:lnTo>
                  <a:lnTo>
                    <a:pt x="143301" y="196793"/>
                  </a:lnTo>
                  <a:lnTo>
                    <a:pt x="142806" y="198780"/>
                  </a:lnTo>
                  <a:lnTo>
                    <a:pt x="142806" y="200271"/>
                  </a:lnTo>
                  <a:lnTo>
                    <a:pt x="141318" y="201762"/>
                  </a:lnTo>
                  <a:lnTo>
                    <a:pt x="141318" y="207725"/>
                  </a:lnTo>
                  <a:lnTo>
                    <a:pt x="141814" y="210211"/>
                  </a:lnTo>
                  <a:lnTo>
                    <a:pt x="142806" y="212695"/>
                  </a:lnTo>
                  <a:lnTo>
                    <a:pt x="142806" y="217168"/>
                  </a:lnTo>
                  <a:lnTo>
                    <a:pt x="141814" y="219156"/>
                  </a:lnTo>
                  <a:lnTo>
                    <a:pt x="141318" y="222137"/>
                  </a:lnTo>
                  <a:lnTo>
                    <a:pt x="139830" y="224622"/>
                  </a:lnTo>
                  <a:lnTo>
                    <a:pt x="138839" y="226113"/>
                  </a:lnTo>
                  <a:lnTo>
                    <a:pt x="137351" y="227107"/>
                  </a:lnTo>
                  <a:lnTo>
                    <a:pt x="136359" y="228597"/>
                  </a:lnTo>
                  <a:lnTo>
                    <a:pt x="134872" y="229094"/>
                  </a:lnTo>
                  <a:lnTo>
                    <a:pt x="134376" y="230088"/>
                  </a:lnTo>
                  <a:lnTo>
                    <a:pt x="130409" y="230088"/>
                  </a:lnTo>
                  <a:lnTo>
                    <a:pt x="129914" y="229094"/>
                  </a:lnTo>
                  <a:lnTo>
                    <a:pt x="128922" y="228597"/>
                  </a:lnTo>
                  <a:lnTo>
                    <a:pt x="128426" y="227603"/>
                  </a:lnTo>
                  <a:lnTo>
                    <a:pt x="126938" y="227107"/>
                  </a:lnTo>
                  <a:lnTo>
                    <a:pt x="125450" y="226113"/>
                  </a:lnTo>
                  <a:lnTo>
                    <a:pt x="123963" y="225616"/>
                  </a:lnTo>
                  <a:lnTo>
                    <a:pt x="117021" y="225616"/>
                  </a:lnTo>
                  <a:lnTo>
                    <a:pt x="115534" y="226113"/>
                  </a:lnTo>
                  <a:lnTo>
                    <a:pt x="112558" y="227107"/>
                  </a:lnTo>
                  <a:lnTo>
                    <a:pt x="111071" y="228597"/>
                  </a:lnTo>
                  <a:lnTo>
                    <a:pt x="108592" y="230088"/>
                  </a:lnTo>
                  <a:lnTo>
                    <a:pt x="107105" y="231580"/>
                  </a:lnTo>
                  <a:lnTo>
                    <a:pt x="105617" y="233070"/>
                  </a:lnTo>
                  <a:lnTo>
                    <a:pt x="102641" y="236052"/>
                  </a:lnTo>
                  <a:lnTo>
                    <a:pt x="101154" y="238537"/>
                  </a:lnTo>
                  <a:lnTo>
                    <a:pt x="99666" y="240524"/>
                  </a:lnTo>
                  <a:lnTo>
                    <a:pt x="98178" y="242015"/>
                  </a:lnTo>
                  <a:lnTo>
                    <a:pt x="97187" y="243009"/>
                  </a:lnTo>
                  <a:lnTo>
                    <a:pt x="96195" y="243506"/>
                  </a:lnTo>
                  <a:lnTo>
                    <a:pt x="95699" y="243506"/>
                  </a:lnTo>
                  <a:lnTo>
                    <a:pt x="94708" y="244500"/>
                  </a:lnTo>
                  <a:lnTo>
                    <a:pt x="93220" y="244500"/>
                  </a:lnTo>
                  <a:lnTo>
                    <a:pt x="91733" y="244997"/>
                  </a:lnTo>
                  <a:lnTo>
                    <a:pt x="90245" y="245991"/>
                  </a:lnTo>
                  <a:lnTo>
                    <a:pt x="88262" y="247482"/>
                  </a:lnTo>
                  <a:lnTo>
                    <a:pt x="85783" y="250463"/>
                  </a:lnTo>
                  <a:lnTo>
                    <a:pt x="83799" y="252949"/>
                  </a:lnTo>
                  <a:lnTo>
                    <a:pt x="81816" y="255930"/>
                  </a:lnTo>
                  <a:lnTo>
                    <a:pt x="81320" y="257917"/>
                  </a:lnTo>
                  <a:lnTo>
                    <a:pt x="80328" y="258911"/>
                  </a:lnTo>
                  <a:lnTo>
                    <a:pt x="80328" y="259409"/>
                  </a:lnTo>
                  <a:lnTo>
                    <a:pt x="79832" y="260403"/>
                  </a:lnTo>
                  <a:lnTo>
                    <a:pt x="78840" y="260900"/>
                  </a:lnTo>
                  <a:lnTo>
                    <a:pt x="78345" y="260900"/>
                  </a:lnTo>
                  <a:lnTo>
                    <a:pt x="77353" y="260403"/>
                  </a:lnTo>
                  <a:lnTo>
                    <a:pt x="76857" y="258911"/>
                  </a:lnTo>
                  <a:lnTo>
                    <a:pt x="76857" y="257420"/>
                  </a:lnTo>
                  <a:lnTo>
                    <a:pt x="75865" y="255930"/>
                  </a:lnTo>
                  <a:lnTo>
                    <a:pt x="75865" y="251954"/>
                  </a:lnTo>
                  <a:lnTo>
                    <a:pt x="75369" y="250463"/>
                  </a:lnTo>
                  <a:lnTo>
                    <a:pt x="75369" y="249470"/>
                  </a:lnTo>
                  <a:lnTo>
                    <a:pt x="72394" y="249470"/>
                  </a:lnTo>
                  <a:lnTo>
                    <a:pt x="70907" y="250463"/>
                  </a:lnTo>
                  <a:lnTo>
                    <a:pt x="69915" y="251457"/>
                  </a:lnTo>
                  <a:lnTo>
                    <a:pt x="68428" y="252949"/>
                  </a:lnTo>
                  <a:lnTo>
                    <a:pt x="65948" y="254439"/>
                  </a:lnTo>
                  <a:lnTo>
                    <a:pt x="64461" y="255930"/>
                  </a:lnTo>
                  <a:lnTo>
                    <a:pt x="63965" y="256427"/>
                  </a:lnTo>
                  <a:lnTo>
                    <a:pt x="60990" y="256427"/>
                  </a:lnTo>
                  <a:lnTo>
                    <a:pt x="59998" y="255930"/>
                  </a:lnTo>
                  <a:lnTo>
                    <a:pt x="59502" y="255930"/>
                  </a:lnTo>
                  <a:lnTo>
                    <a:pt x="59502" y="254936"/>
                  </a:lnTo>
                  <a:lnTo>
                    <a:pt x="58511" y="254439"/>
                  </a:lnTo>
                  <a:lnTo>
                    <a:pt x="58015" y="252949"/>
                  </a:lnTo>
                  <a:lnTo>
                    <a:pt x="56527" y="249470"/>
                  </a:lnTo>
                  <a:lnTo>
                    <a:pt x="55535" y="247979"/>
                  </a:lnTo>
                  <a:lnTo>
                    <a:pt x="54544" y="247482"/>
                  </a:lnTo>
                  <a:lnTo>
                    <a:pt x="53056" y="246488"/>
                  </a:lnTo>
                  <a:lnTo>
                    <a:pt x="52560" y="245991"/>
                  </a:lnTo>
                  <a:lnTo>
                    <a:pt x="48098" y="245991"/>
                  </a:lnTo>
                  <a:lnTo>
                    <a:pt x="47106" y="246488"/>
                  </a:lnTo>
                  <a:lnTo>
                    <a:pt x="46610" y="247482"/>
                  </a:lnTo>
                  <a:lnTo>
                    <a:pt x="45123" y="248973"/>
                  </a:lnTo>
                  <a:lnTo>
                    <a:pt x="43635" y="250463"/>
                  </a:lnTo>
                  <a:lnTo>
                    <a:pt x="41156" y="253445"/>
                  </a:lnTo>
                  <a:lnTo>
                    <a:pt x="38677" y="256427"/>
                  </a:lnTo>
                  <a:lnTo>
                    <a:pt x="37189" y="257917"/>
                  </a:lnTo>
                  <a:lnTo>
                    <a:pt x="36693" y="258911"/>
                  </a:lnTo>
                  <a:lnTo>
                    <a:pt x="35206" y="260403"/>
                  </a:lnTo>
                  <a:lnTo>
                    <a:pt x="34214" y="260403"/>
                  </a:lnTo>
                  <a:lnTo>
                    <a:pt x="33718" y="260900"/>
                  </a:lnTo>
                  <a:lnTo>
                    <a:pt x="29751" y="260900"/>
                  </a:lnTo>
                  <a:lnTo>
                    <a:pt x="28264" y="260403"/>
                  </a:lnTo>
                  <a:lnTo>
                    <a:pt x="27272" y="259409"/>
                  </a:lnTo>
                  <a:lnTo>
                    <a:pt x="26776" y="258911"/>
                  </a:lnTo>
                  <a:lnTo>
                    <a:pt x="25288" y="257420"/>
                  </a:lnTo>
                  <a:lnTo>
                    <a:pt x="24297" y="255930"/>
                  </a:lnTo>
                  <a:lnTo>
                    <a:pt x="22809" y="254439"/>
                  </a:lnTo>
                  <a:lnTo>
                    <a:pt x="22313" y="252949"/>
                  </a:lnTo>
                  <a:lnTo>
                    <a:pt x="21322" y="251954"/>
                  </a:lnTo>
                  <a:lnTo>
                    <a:pt x="20826" y="251954"/>
                  </a:lnTo>
                  <a:lnTo>
                    <a:pt x="20826" y="252949"/>
                  </a:lnTo>
                  <a:lnTo>
                    <a:pt x="19834" y="254439"/>
                  </a:lnTo>
                  <a:lnTo>
                    <a:pt x="19338" y="255930"/>
                  </a:lnTo>
                  <a:lnTo>
                    <a:pt x="18347" y="257917"/>
                  </a:lnTo>
                  <a:lnTo>
                    <a:pt x="17851" y="260403"/>
                  </a:lnTo>
                  <a:lnTo>
                    <a:pt x="16859" y="260900"/>
                  </a:lnTo>
                  <a:lnTo>
                    <a:pt x="16363" y="261894"/>
                  </a:lnTo>
                  <a:lnTo>
                    <a:pt x="16363" y="262391"/>
                  </a:lnTo>
                  <a:lnTo>
                    <a:pt x="12892" y="262391"/>
                  </a:lnTo>
                  <a:lnTo>
                    <a:pt x="9917" y="260900"/>
                  </a:lnTo>
                  <a:lnTo>
                    <a:pt x="7934" y="260900"/>
                  </a:lnTo>
                  <a:lnTo>
                    <a:pt x="6942" y="261894"/>
                  </a:lnTo>
                  <a:lnTo>
                    <a:pt x="5454" y="262391"/>
                  </a:lnTo>
                  <a:lnTo>
                    <a:pt x="4959" y="263384"/>
                  </a:lnTo>
                  <a:lnTo>
                    <a:pt x="2479" y="265869"/>
                  </a:lnTo>
                  <a:lnTo>
                    <a:pt x="992" y="267857"/>
                  </a:lnTo>
                  <a:lnTo>
                    <a:pt x="0" y="269348"/>
                  </a:lnTo>
                  <a:lnTo>
                    <a:pt x="0" y="272329"/>
                  </a:lnTo>
                  <a:lnTo>
                    <a:pt x="992" y="272329"/>
                  </a:lnTo>
                  <a:lnTo>
                    <a:pt x="1983" y="273323"/>
                  </a:lnTo>
                  <a:lnTo>
                    <a:pt x="3471" y="274814"/>
                  </a:lnTo>
                  <a:lnTo>
                    <a:pt x="5454" y="276305"/>
                  </a:lnTo>
                  <a:lnTo>
                    <a:pt x="7934" y="277796"/>
                  </a:lnTo>
                  <a:lnTo>
                    <a:pt x="9917" y="280280"/>
                  </a:lnTo>
                  <a:lnTo>
                    <a:pt x="10909" y="280777"/>
                  </a:lnTo>
                  <a:lnTo>
                    <a:pt x="11405" y="282269"/>
                  </a:lnTo>
                  <a:lnTo>
                    <a:pt x="12396" y="283262"/>
                  </a:lnTo>
                  <a:lnTo>
                    <a:pt x="12892" y="284753"/>
                  </a:lnTo>
                  <a:lnTo>
                    <a:pt x="12892" y="296183"/>
                  </a:lnTo>
                  <a:lnTo>
                    <a:pt x="12396" y="296183"/>
                  </a:lnTo>
                  <a:lnTo>
                    <a:pt x="11405" y="297674"/>
                  </a:lnTo>
                  <a:lnTo>
                    <a:pt x="10909" y="299661"/>
                  </a:lnTo>
                  <a:lnTo>
                    <a:pt x="9917" y="300655"/>
                  </a:lnTo>
                  <a:lnTo>
                    <a:pt x="9917" y="301153"/>
                  </a:lnTo>
                  <a:lnTo>
                    <a:pt x="10909" y="302146"/>
                  </a:lnTo>
                  <a:lnTo>
                    <a:pt x="11405" y="303637"/>
                  </a:lnTo>
                  <a:lnTo>
                    <a:pt x="12396" y="306122"/>
                  </a:lnTo>
                  <a:lnTo>
                    <a:pt x="12396" y="310595"/>
                  </a:lnTo>
                  <a:lnTo>
                    <a:pt x="11405" y="312086"/>
                  </a:lnTo>
                  <a:lnTo>
                    <a:pt x="11405" y="313576"/>
                  </a:lnTo>
                  <a:lnTo>
                    <a:pt x="10909" y="315067"/>
                  </a:lnTo>
                  <a:lnTo>
                    <a:pt x="9917" y="316558"/>
                  </a:lnTo>
                  <a:lnTo>
                    <a:pt x="8430" y="317055"/>
                  </a:lnTo>
                  <a:lnTo>
                    <a:pt x="7934" y="318049"/>
                  </a:lnTo>
                  <a:lnTo>
                    <a:pt x="6446" y="319043"/>
                  </a:lnTo>
                  <a:lnTo>
                    <a:pt x="5454" y="319540"/>
                  </a:lnTo>
                  <a:lnTo>
                    <a:pt x="3967" y="320534"/>
                  </a:lnTo>
                  <a:lnTo>
                    <a:pt x="992" y="320534"/>
                  </a:lnTo>
                  <a:lnTo>
                    <a:pt x="0" y="321031"/>
                  </a:lnTo>
                  <a:lnTo>
                    <a:pt x="-1488" y="322024"/>
                  </a:lnTo>
                  <a:lnTo>
                    <a:pt x="-1488" y="324012"/>
                  </a:lnTo>
                  <a:lnTo>
                    <a:pt x="0" y="325006"/>
                  </a:lnTo>
                  <a:lnTo>
                    <a:pt x="992" y="325503"/>
                  </a:lnTo>
                  <a:lnTo>
                    <a:pt x="1983" y="326994"/>
                  </a:lnTo>
                  <a:lnTo>
                    <a:pt x="2479" y="328485"/>
                  </a:lnTo>
                  <a:lnTo>
                    <a:pt x="3967" y="329976"/>
                  </a:lnTo>
                  <a:lnTo>
                    <a:pt x="4959" y="332460"/>
                  </a:lnTo>
                  <a:lnTo>
                    <a:pt x="5454" y="334945"/>
                  </a:lnTo>
                  <a:lnTo>
                    <a:pt x="6446" y="334945"/>
                  </a:lnTo>
                  <a:lnTo>
                    <a:pt x="6446" y="335442"/>
                  </a:lnTo>
                  <a:lnTo>
                    <a:pt x="6942" y="335442"/>
                  </a:lnTo>
                  <a:lnTo>
                    <a:pt x="7934" y="336436"/>
                  </a:lnTo>
                  <a:lnTo>
                    <a:pt x="7934" y="335442"/>
                  </a:lnTo>
                  <a:lnTo>
                    <a:pt x="9421" y="335442"/>
                  </a:lnTo>
                  <a:lnTo>
                    <a:pt x="9917" y="334945"/>
                  </a:lnTo>
                  <a:lnTo>
                    <a:pt x="10909" y="333455"/>
                  </a:lnTo>
                  <a:lnTo>
                    <a:pt x="12396" y="330970"/>
                  </a:lnTo>
                  <a:lnTo>
                    <a:pt x="12892" y="328485"/>
                  </a:lnTo>
                  <a:lnTo>
                    <a:pt x="14876" y="325503"/>
                  </a:lnTo>
                  <a:lnTo>
                    <a:pt x="15371" y="324012"/>
                  </a:lnTo>
                  <a:lnTo>
                    <a:pt x="16859" y="323515"/>
                  </a:lnTo>
                  <a:lnTo>
                    <a:pt x="18347" y="322521"/>
                  </a:lnTo>
                  <a:lnTo>
                    <a:pt x="19338" y="322024"/>
                  </a:lnTo>
                  <a:lnTo>
                    <a:pt x="19834" y="322024"/>
                  </a:lnTo>
                  <a:lnTo>
                    <a:pt x="20826" y="322521"/>
                  </a:lnTo>
                  <a:lnTo>
                    <a:pt x="21322" y="324012"/>
                  </a:lnTo>
                  <a:lnTo>
                    <a:pt x="21322" y="333952"/>
                  </a:lnTo>
                  <a:lnTo>
                    <a:pt x="22313" y="335442"/>
                  </a:lnTo>
                  <a:lnTo>
                    <a:pt x="22809" y="336436"/>
                  </a:lnTo>
                  <a:lnTo>
                    <a:pt x="24297" y="336933"/>
                  </a:lnTo>
                  <a:lnTo>
                    <a:pt x="25784" y="338423"/>
                  </a:lnTo>
                  <a:lnTo>
                    <a:pt x="28264" y="339418"/>
                  </a:lnTo>
                  <a:lnTo>
                    <a:pt x="30743" y="339915"/>
                  </a:lnTo>
                  <a:lnTo>
                    <a:pt x="32726" y="340909"/>
                  </a:lnTo>
                  <a:lnTo>
                    <a:pt x="33718" y="340909"/>
                  </a:lnTo>
                  <a:lnTo>
                    <a:pt x="34214" y="341406"/>
                  </a:lnTo>
                  <a:lnTo>
                    <a:pt x="35206" y="342399"/>
                  </a:lnTo>
                  <a:lnTo>
                    <a:pt x="35701" y="342897"/>
                  </a:lnTo>
                  <a:lnTo>
                    <a:pt x="37189" y="345381"/>
                  </a:lnTo>
                  <a:lnTo>
                    <a:pt x="38677" y="348363"/>
                  </a:lnTo>
                  <a:lnTo>
                    <a:pt x="39668" y="350848"/>
                  </a:lnTo>
                  <a:lnTo>
                    <a:pt x="39668" y="355320"/>
                  </a:lnTo>
                  <a:lnTo>
                    <a:pt x="38677" y="355817"/>
                  </a:lnTo>
                  <a:lnTo>
                    <a:pt x="38677" y="358799"/>
                  </a:lnTo>
                  <a:lnTo>
                    <a:pt x="39668" y="360786"/>
                  </a:lnTo>
                  <a:lnTo>
                    <a:pt x="41156" y="362278"/>
                  </a:lnTo>
                  <a:lnTo>
                    <a:pt x="42147" y="362775"/>
                  </a:lnTo>
                  <a:lnTo>
                    <a:pt x="42147" y="371720"/>
                  </a:lnTo>
                  <a:lnTo>
                    <a:pt x="45618" y="371720"/>
                  </a:lnTo>
                  <a:lnTo>
                    <a:pt x="47106" y="370229"/>
                  </a:lnTo>
                  <a:lnTo>
                    <a:pt x="48594" y="369732"/>
                  </a:lnTo>
                  <a:lnTo>
                    <a:pt x="50081" y="368241"/>
                  </a:lnTo>
                  <a:lnTo>
                    <a:pt x="51569" y="366750"/>
                  </a:lnTo>
                  <a:lnTo>
                    <a:pt x="52560" y="365756"/>
                  </a:lnTo>
                  <a:lnTo>
                    <a:pt x="53056" y="365259"/>
                  </a:lnTo>
                  <a:lnTo>
                    <a:pt x="54544" y="365259"/>
                  </a:lnTo>
                  <a:lnTo>
                    <a:pt x="54544" y="365756"/>
                  </a:lnTo>
                  <a:lnTo>
                    <a:pt x="55535" y="366750"/>
                  </a:lnTo>
                  <a:lnTo>
                    <a:pt x="56527" y="368241"/>
                  </a:lnTo>
                  <a:lnTo>
                    <a:pt x="57023" y="368738"/>
                  </a:lnTo>
                  <a:lnTo>
                    <a:pt x="57023" y="370229"/>
                  </a:lnTo>
                  <a:lnTo>
                    <a:pt x="58015" y="373707"/>
                  </a:lnTo>
                  <a:lnTo>
                    <a:pt x="58015" y="376689"/>
                  </a:lnTo>
                  <a:lnTo>
                    <a:pt x="58511" y="380168"/>
                  </a:lnTo>
                  <a:lnTo>
                    <a:pt x="58511" y="383149"/>
                  </a:lnTo>
                  <a:lnTo>
                    <a:pt x="59502" y="384641"/>
                  </a:lnTo>
                  <a:lnTo>
                    <a:pt x="59998" y="385635"/>
                  </a:lnTo>
                  <a:lnTo>
                    <a:pt x="60990" y="387125"/>
                  </a:lnTo>
                  <a:lnTo>
                    <a:pt x="61486" y="388119"/>
                  </a:lnTo>
                  <a:lnTo>
                    <a:pt x="63965" y="390107"/>
                  </a:lnTo>
                  <a:lnTo>
                    <a:pt x="65948" y="391101"/>
                  </a:lnTo>
                  <a:lnTo>
                    <a:pt x="66940" y="391101"/>
                  </a:lnTo>
                  <a:lnTo>
                    <a:pt x="67436" y="391598"/>
                  </a:lnTo>
                  <a:lnTo>
                    <a:pt x="68428" y="391598"/>
                  </a:lnTo>
                  <a:lnTo>
                    <a:pt x="68428" y="391101"/>
                  </a:lnTo>
                  <a:lnTo>
                    <a:pt x="68924" y="391101"/>
                  </a:lnTo>
                  <a:lnTo>
                    <a:pt x="68924" y="390107"/>
                  </a:lnTo>
                  <a:lnTo>
                    <a:pt x="69915" y="388616"/>
                  </a:lnTo>
                  <a:lnTo>
                    <a:pt x="70907" y="387125"/>
                  </a:lnTo>
                  <a:lnTo>
                    <a:pt x="71403" y="386132"/>
                  </a:lnTo>
                  <a:lnTo>
                    <a:pt x="72394" y="384641"/>
                  </a:lnTo>
                  <a:lnTo>
                    <a:pt x="72394" y="381658"/>
                  </a:lnTo>
                  <a:lnTo>
                    <a:pt x="72890" y="381161"/>
                  </a:lnTo>
                  <a:lnTo>
                    <a:pt x="73882" y="381161"/>
                  </a:lnTo>
                  <a:lnTo>
                    <a:pt x="73882" y="380168"/>
                  </a:lnTo>
                  <a:lnTo>
                    <a:pt x="75369" y="380168"/>
                  </a:lnTo>
                  <a:lnTo>
                    <a:pt x="75865" y="379671"/>
                  </a:lnTo>
                  <a:lnTo>
                    <a:pt x="76857" y="379671"/>
                  </a:lnTo>
                  <a:lnTo>
                    <a:pt x="77353" y="378180"/>
                  </a:lnTo>
                  <a:lnTo>
                    <a:pt x="77353" y="375695"/>
                  </a:lnTo>
                  <a:lnTo>
                    <a:pt x="76857" y="373707"/>
                  </a:lnTo>
                  <a:lnTo>
                    <a:pt x="76857" y="369732"/>
                  </a:lnTo>
                  <a:lnTo>
                    <a:pt x="77353" y="368241"/>
                  </a:lnTo>
                  <a:lnTo>
                    <a:pt x="78840" y="367247"/>
                  </a:lnTo>
                  <a:lnTo>
                    <a:pt x="80328" y="366750"/>
                  </a:lnTo>
                  <a:lnTo>
                    <a:pt x="81816" y="365756"/>
                  </a:lnTo>
                  <a:lnTo>
                    <a:pt x="81816" y="365259"/>
                  </a:lnTo>
                  <a:lnTo>
                    <a:pt x="82807" y="365259"/>
                  </a:lnTo>
                  <a:lnTo>
                    <a:pt x="82807" y="358302"/>
                  </a:lnTo>
                  <a:lnTo>
                    <a:pt x="83799" y="356812"/>
                  </a:lnTo>
                  <a:lnTo>
                    <a:pt x="83799" y="355817"/>
                  </a:lnTo>
                  <a:lnTo>
                    <a:pt x="85287" y="353829"/>
                  </a:lnTo>
                  <a:lnTo>
                    <a:pt x="86775" y="351344"/>
                  </a:lnTo>
                  <a:lnTo>
                    <a:pt x="88262" y="349357"/>
                  </a:lnTo>
                  <a:lnTo>
                    <a:pt x="89749" y="346872"/>
                  </a:lnTo>
                  <a:lnTo>
                    <a:pt x="90245" y="346375"/>
                  </a:lnTo>
                  <a:lnTo>
                    <a:pt x="91733" y="344387"/>
                  </a:lnTo>
                  <a:lnTo>
                    <a:pt x="93220" y="342897"/>
                  </a:lnTo>
                  <a:lnTo>
                    <a:pt x="94708" y="342897"/>
                  </a:lnTo>
                  <a:lnTo>
                    <a:pt x="98178" y="342399"/>
                  </a:lnTo>
                  <a:lnTo>
                    <a:pt x="101154" y="342399"/>
                  </a:lnTo>
                  <a:lnTo>
                    <a:pt x="102641" y="342897"/>
                  </a:lnTo>
                  <a:lnTo>
                    <a:pt x="104625" y="342897"/>
                  </a:lnTo>
                  <a:lnTo>
                    <a:pt x="105617" y="342399"/>
                  </a:lnTo>
                  <a:lnTo>
                    <a:pt x="106113" y="342399"/>
                  </a:lnTo>
                  <a:lnTo>
                    <a:pt x="107105" y="341406"/>
                  </a:lnTo>
                  <a:lnTo>
                    <a:pt x="107600" y="340909"/>
                  </a:lnTo>
                  <a:lnTo>
                    <a:pt x="108592" y="339418"/>
                  </a:lnTo>
                  <a:lnTo>
                    <a:pt x="108592" y="337927"/>
                  </a:lnTo>
                  <a:lnTo>
                    <a:pt x="109088" y="336436"/>
                  </a:lnTo>
                  <a:lnTo>
                    <a:pt x="109088" y="334945"/>
                  </a:lnTo>
                  <a:lnTo>
                    <a:pt x="111071" y="333952"/>
                  </a:lnTo>
                  <a:lnTo>
                    <a:pt x="111567" y="332460"/>
                  </a:lnTo>
                  <a:lnTo>
                    <a:pt x="112558" y="331466"/>
                  </a:lnTo>
                  <a:lnTo>
                    <a:pt x="114542" y="330970"/>
                  </a:lnTo>
                  <a:lnTo>
                    <a:pt x="117021" y="329976"/>
                  </a:lnTo>
                  <a:lnTo>
                    <a:pt x="134872" y="329976"/>
                  </a:lnTo>
                  <a:lnTo>
                    <a:pt x="138343" y="328485"/>
                  </a:lnTo>
                  <a:lnTo>
                    <a:pt x="142806" y="328485"/>
                  </a:lnTo>
                  <a:lnTo>
                    <a:pt x="144293" y="329479"/>
                  </a:lnTo>
                  <a:lnTo>
                    <a:pt x="144789" y="329976"/>
                  </a:lnTo>
                  <a:lnTo>
                    <a:pt x="146276" y="331466"/>
                  </a:lnTo>
                  <a:lnTo>
                    <a:pt x="151235" y="335442"/>
                  </a:lnTo>
                  <a:lnTo>
                    <a:pt x="153219" y="338423"/>
                  </a:lnTo>
                  <a:lnTo>
                    <a:pt x="154210" y="339915"/>
                  </a:lnTo>
                  <a:lnTo>
                    <a:pt x="155698" y="340909"/>
                  </a:lnTo>
                  <a:lnTo>
                    <a:pt x="159169" y="340909"/>
                  </a:lnTo>
                  <a:lnTo>
                    <a:pt x="160656" y="341406"/>
                  </a:lnTo>
                  <a:lnTo>
                    <a:pt x="161648" y="341406"/>
                  </a:lnTo>
                  <a:lnTo>
                    <a:pt x="162144" y="340909"/>
                  </a:lnTo>
                  <a:lnTo>
                    <a:pt x="163136" y="340909"/>
                  </a:lnTo>
                  <a:lnTo>
                    <a:pt x="163631" y="339418"/>
                  </a:lnTo>
                  <a:lnTo>
                    <a:pt x="164623" y="337927"/>
                  </a:lnTo>
                  <a:lnTo>
                    <a:pt x="166111" y="336933"/>
                  </a:lnTo>
                  <a:lnTo>
                    <a:pt x="167102" y="336933"/>
                  </a:lnTo>
                  <a:lnTo>
                    <a:pt x="168590" y="336436"/>
                  </a:lnTo>
                  <a:lnTo>
                    <a:pt x="172061" y="336436"/>
                  </a:lnTo>
                  <a:lnTo>
                    <a:pt x="174540" y="335442"/>
                  </a:lnTo>
                  <a:lnTo>
                    <a:pt x="176524" y="334945"/>
                  </a:lnTo>
                  <a:lnTo>
                    <a:pt x="177515" y="334945"/>
                  </a:lnTo>
                  <a:lnTo>
                    <a:pt x="179003" y="333952"/>
                  </a:lnTo>
                  <a:lnTo>
                    <a:pt x="179995" y="333455"/>
                  </a:lnTo>
                  <a:lnTo>
                    <a:pt x="180491" y="331466"/>
                  </a:lnTo>
                  <a:lnTo>
                    <a:pt x="181482" y="330970"/>
                  </a:lnTo>
                  <a:lnTo>
                    <a:pt x="181482" y="326497"/>
                  </a:lnTo>
                  <a:lnTo>
                    <a:pt x="180491" y="325503"/>
                  </a:lnTo>
                  <a:lnTo>
                    <a:pt x="179995" y="325006"/>
                  </a:lnTo>
                  <a:lnTo>
                    <a:pt x="179003" y="324012"/>
                  </a:lnTo>
                  <a:lnTo>
                    <a:pt x="177515" y="322024"/>
                  </a:lnTo>
                  <a:lnTo>
                    <a:pt x="175036" y="320534"/>
                  </a:lnTo>
                  <a:lnTo>
                    <a:pt x="173052" y="319043"/>
                  </a:lnTo>
                  <a:lnTo>
                    <a:pt x="171565" y="317055"/>
                  </a:lnTo>
                  <a:lnTo>
                    <a:pt x="170077" y="315564"/>
                  </a:lnTo>
                  <a:lnTo>
                    <a:pt x="169086" y="314073"/>
                  </a:lnTo>
                  <a:lnTo>
                    <a:pt x="169086" y="311092"/>
                  </a:lnTo>
                  <a:lnTo>
                    <a:pt x="170573" y="310595"/>
                  </a:lnTo>
                  <a:lnTo>
                    <a:pt x="171565" y="309600"/>
                  </a:lnTo>
                  <a:lnTo>
                    <a:pt x="172061" y="309600"/>
                  </a:lnTo>
                  <a:lnTo>
                    <a:pt x="171565" y="309103"/>
                  </a:lnTo>
                  <a:lnTo>
                    <a:pt x="171565" y="307613"/>
                  </a:lnTo>
                  <a:lnTo>
                    <a:pt x="170077" y="306122"/>
                  </a:lnTo>
                  <a:lnTo>
                    <a:pt x="168590" y="304135"/>
                  </a:lnTo>
                  <a:lnTo>
                    <a:pt x="168590" y="301153"/>
                  </a:lnTo>
                  <a:lnTo>
                    <a:pt x="169086" y="300655"/>
                  </a:lnTo>
                  <a:lnTo>
                    <a:pt x="171565" y="299165"/>
                  </a:lnTo>
                  <a:lnTo>
                    <a:pt x="173052" y="298171"/>
                  </a:lnTo>
                  <a:lnTo>
                    <a:pt x="173548" y="298171"/>
                  </a:lnTo>
                  <a:lnTo>
                    <a:pt x="176028" y="297674"/>
                  </a:lnTo>
                  <a:lnTo>
                    <a:pt x="177515" y="298171"/>
                  </a:lnTo>
                  <a:lnTo>
                    <a:pt x="179003" y="298171"/>
                  </a:lnTo>
                  <a:lnTo>
                    <a:pt x="181482" y="299165"/>
                  </a:lnTo>
                  <a:lnTo>
                    <a:pt x="182970" y="299661"/>
                  </a:lnTo>
                  <a:lnTo>
                    <a:pt x="183466" y="300655"/>
                  </a:lnTo>
                  <a:lnTo>
                    <a:pt x="184953" y="301153"/>
                  </a:lnTo>
                  <a:lnTo>
                    <a:pt x="185945" y="301153"/>
                  </a:lnTo>
                  <a:lnTo>
                    <a:pt x="187432" y="302146"/>
                  </a:lnTo>
                  <a:lnTo>
                    <a:pt x="188920" y="302146"/>
                  </a:lnTo>
                  <a:lnTo>
                    <a:pt x="189416" y="301153"/>
                  </a:lnTo>
                  <a:lnTo>
                    <a:pt x="190407" y="301153"/>
                  </a:lnTo>
                  <a:lnTo>
                    <a:pt x="190407" y="300655"/>
                  </a:lnTo>
                  <a:lnTo>
                    <a:pt x="190903" y="298171"/>
                  </a:lnTo>
                  <a:lnTo>
                    <a:pt x="190903" y="296680"/>
                  </a:lnTo>
                  <a:lnTo>
                    <a:pt x="191895" y="296183"/>
                  </a:lnTo>
                  <a:lnTo>
                    <a:pt x="192886" y="296183"/>
                  </a:lnTo>
                  <a:lnTo>
                    <a:pt x="193382" y="295189"/>
                  </a:lnTo>
                  <a:lnTo>
                    <a:pt x="194374" y="294692"/>
                  </a:lnTo>
                  <a:lnTo>
                    <a:pt x="201812" y="294692"/>
                  </a:lnTo>
                  <a:lnTo>
                    <a:pt x="202308" y="295189"/>
                  </a:lnTo>
                  <a:lnTo>
                    <a:pt x="203300" y="296183"/>
                  </a:lnTo>
                  <a:lnTo>
                    <a:pt x="203796" y="296183"/>
                  </a:lnTo>
                  <a:lnTo>
                    <a:pt x="204787" y="297674"/>
                  </a:lnTo>
                  <a:lnTo>
                    <a:pt x="204787" y="299661"/>
                  </a:lnTo>
                  <a:lnTo>
                    <a:pt x="205283" y="300655"/>
                  </a:lnTo>
                  <a:lnTo>
                    <a:pt x="206275" y="301153"/>
                  </a:lnTo>
                  <a:lnTo>
                    <a:pt x="206275" y="302146"/>
                  </a:lnTo>
                  <a:lnTo>
                    <a:pt x="225117" y="302146"/>
                  </a:lnTo>
                  <a:lnTo>
                    <a:pt x="228092" y="302643"/>
                  </a:lnTo>
                  <a:lnTo>
                    <a:pt x="231067" y="303637"/>
                  </a:lnTo>
                  <a:lnTo>
                    <a:pt x="234538" y="305128"/>
                  </a:lnTo>
                  <a:lnTo>
                    <a:pt x="235034" y="306122"/>
                  </a:lnTo>
                  <a:lnTo>
                    <a:pt x="236026" y="306619"/>
                  </a:lnTo>
                  <a:lnTo>
                    <a:pt x="236522" y="307613"/>
                  </a:lnTo>
                  <a:lnTo>
                    <a:pt x="236522" y="308110"/>
                  </a:lnTo>
                  <a:lnTo>
                    <a:pt x="237513" y="309600"/>
                  </a:lnTo>
                  <a:lnTo>
                    <a:pt x="238009" y="310595"/>
                  </a:lnTo>
                  <a:lnTo>
                    <a:pt x="239001" y="311092"/>
                  </a:lnTo>
                  <a:lnTo>
                    <a:pt x="240488" y="312086"/>
                  </a:lnTo>
                  <a:lnTo>
                    <a:pt x="240984" y="312086"/>
                  </a:lnTo>
                  <a:lnTo>
                    <a:pt x="240984" y="313576"/>
                  </a:lnTo>
                  <a:lnTo>
                    <a:pt x="241976" y="314073"/>
                  </a:lnTo>
                  <a:lnTo>
                    <a:pt x="241976" y="315067"/>
                  </a:lnTo>
                  <a:lnTo>
                    <a:pt x="243960" y="315067"/>
                  </a:lnTo>
                  <a:lnTo>
                    <a:pt x="244952" y="314073"/>
                  </a:lnTo>
                  <a:lnTo>
                    <a:pt x="245447" y="314073"/>
                  </a:lnTo>
                  <a:lnTo>
                    <a:pt x="246439" y="313576"/>
                  </a:lnTo>
                  <a:lnTo>
                    <a:pt x="247926" y="313576"/>
                  </a:lnTo>
                  <a:lnTo>
                    <a:pt x="248918" y="314073"/>
                  </a:lnTo>
                  <a:lnTo>
                    <a:pt x="252389" y="315564"/>
                  </a:lnTo>
                  <a:lnTo>
                    <a:pt x="255364" y="316558"/>
                  </a:lnTo>
                  <a:lnTo>
                    <a:pt x="262306" y="316558"/>
                  </a:lnTo>
                  <a:lnTo>
                    <a:pt x="266769" y="315564"/>
                  </a:lnTo>
                  <a:lnTo>
                    <a:pt x="272719" y="315564"/>
                  </a:lnTo>
                  <a:lnTo>
                    <a:pt x="274703" y="316558"/>
                  </a:lnTo>
                  <a:lnTo>
                    <a:pt x="275198" y="317055"/>
                  </a:lnTo>
                  <a:lnTo>
                    <a:pt x="278174" y="319043"/>
                  </a:lnTo>
                  <a:lnTo>
                    <a:pt x="280653" y="319540"/>
                  </a:lnTo>
                  <a:lnTo>
                    <a:pt x="283627" y="322024"/>
                  </a:lnTo>
                  <a:lnTo>
                    <a:pt x="286603" y="323515"/>
                  </a:lnTo>
                  <a:lnTo>
                    <a:pt x="289082" y="325006"/>
                  </a:lnTo>
                  <a:lnTo>
                    <a:pt x="291066" y="326994"/>
                  </a:lnTo>
                  <a:lnTo>
                    <a:pt x="292554" y="328485"/>
                  </a:lnTo>
                  <a:lnTo>
                    <a:pt x="293545" y="328485"/>
                  </a:lnTo>
                  <a:lnTo>
                    <a:pt x="294041" y="329479"/>
                  </a:lnTo>
                  <a:lnTo>
                    <a:pt x="295528" y="329479"/>
                  </a:lnTo>
                  <a:lnTo>
                    <a:pt x="295528" y="329976"/>
                  </a:lnTo>
                  <a:lnTo>
                    <a:pt x="296520" y="329976"/>
                  </a:lnTo>
                  <a:lnTo>
                    <a:pt x="297016" y="330970"/>
                  </a:lnTo>
                  <a:lnTo>
                    <a:pt x="297016" y="332460"/>
                  </a:lnTo>
                  <a:lnTo>
                    <a:pt x="298007" y="333952"/>
                  </a:lnTo>
                  <a:lnTo>
                    <a:pt x="298504" y="335442"/>
                  </a:lnTo>
                  <a:lnTo>
                    <a:pt x="299495" y="336933"/>
                  </a:lnTo>
                  <a:lnTo>
                    <a:pt x="299991" y="337927"/>
                  </a:lnTo>
                  <a:lnTo>
                    <a:pt x="303462" y="337927"/>
                  </a:lnTo>
                  <a:lnTo>
                    <a:pt x="303957" y="338423"/>
                  </a:lnTo>
                  <a:lnTo>
                    <a:pt x="304949" y="339418"/>
                  </a:lnTo>
                  <a:lnTo>
                    <a:pt x="305445" y="340909"/>
                  </a:lnTo>
                  <a:lnTo>
                    <a:pt x="306437" y="340909"/>
                  </a:lnTo>
                  <a:lnTo>
                    <a:pt x="306933" y="341406"/>
                  </a:lnTo>
                  <a:lnTo>
                    <a:pt x="308420" y="340909"/>
                  </a:lnTo>
                  <a:lnTo>
                    <a:pt x="309412" y="340909"/>
                  </a:lnTo>
                  <a:lnTo>
                    <a:pt x="309907" y="339915"/>
                  </a:lnTo>
                  <a:lnTo>
                    <a:pt x="310899" y="339418"/>
                  </a:lnTo>
                  <a:lnTo>
                    <a:pt x="311396" y="339418"/>
                  </a:lnTo>
                  <a:lnTo>
                    <a:pt x="312635" y="338423"/>
                  </a:lnTo>
                  <a:lnTo>
                    <a:pt x="312635" y="339418"/>
                  </a:lnTo>
                  <a:lnTo>
                    <a:pt x="313875" y="339418"/>
                  </a:lnTo>
                  <a:lnTo>
                    <a:pt x="314866" y="340909"/>
                  </a:lnTo>
                  <a:lnTo>
                    <a:pt x="315363" y="341406"/>
                  </a:lnTo>
                  <a:lnTo>
                    <a:pt x="316355" y="343891"/>
                  </a:lnTo>
                  <a:lnTo>
                    <a:pt x="316850" y="346375"/>
                  </a:lnTo>
                  <a:lnTo>
                    <a:pt x="316850" y="350848"/>
                  </a:lnTo>
                  <a:lnTo>
                    <a:pt x="317842" y="351344"/>
                  </a:lnTo>
                  <a:lnTo>
                    <a:pt x="318337" y="351344"/>
                  </a:lnTo>
                  <a:lnTo>
                    <a:pt x="320817" y="350848"/>
                  </a:lnTo>
                  <a:lnTo>
                    <a:pt x="322305" y="349357"/>
                  </a:lnTo>
                  <a:lnTo>
                    <a:pt x="324287" y="347866"/>
                  </a:lnTo>
                  <a:lnTo>
                    <a:pt x="325776" y="346375"/>
                  </a:lnTo>
                  <a:lnTo>
                    <a:pt x="327263" y="343891"/>
                  </a:lnTo>
                  <a:lnTo>
                    <a:pt x="328255" y="342399"/>
                  </a:lnTo>
                  <a:lnTo>
                    <a:pt x="329246" y="341406"/>
                  </a:lnTo>
                  <a:lnTo>
                    <a:pt x="329742" y="341406"/>
                  </a:lnTo>
                  <a:lnTo>
                    <a:pt x="331229" y="340909"/>
                  </a:lnTo>
                  <a:lnTo>
                    <a:pt x="338172" y="340909"/>
                  </a:lnTo>
                  <a:lnTo>
                    <a:pt x="341147" y="341406"/>
                  </a:lnTo>
                  <a:lnTo>
                    <a:pt x="342635" y="342399"/>
                  </a:lnTo>
                  <a:lnTo>
                    <a:pt x="345114" y="342897"/>
                  </a:lnTo>
                  <a:lnTo>
                    <a:pt x="346601" y="343891"/>
                  </a:lnTo>
                  <a:lnTo>
                    <a:pt x="348585" y="343891"/>
                  </a:lnTo>
                  <a:lnTo>
                    <a:pt x="349576" y="342897"/>
                  </a:lnTo>
                  <a:lnTo>
                    <a:pt x="351064" y="340909"/>
                  </a:lnTo>
                  <a:lnTo>
                    <a:pt x="354535" y="337927"/>
                  </a:lnTo>
                  <a:lnTo>
                    <a:pt x="358006" y="334945"/>
                  </a:lnTo>
                  <a:lnTo>
                    <a:pt x="358006" y="333952"/>
                  </a:lnTo>
                  <a:lnTo>
                    <a:pt x="358501" y="333455"/>
                  </a:lnTo>
                  <a:lnTo>
                    <a:pt x="359494" y="332460"/>
                  </a:lnTo>
                  <a:lnTo>
                    <a:pt x="359494" y="328485"/>
                  </a:lnTo>
                  <a:lnTo>
                    <a:pt x="359989" y="326994"/>
                  </a:lnTo>
                  <a:lnTo>
                    <a:pt x="361477" y="326497"/>
                  </a:lnTo>
                  <a:lnTo>
                    <a:pt x="362468" y="325503"/>
                  </a:lnTo>
                  <a:lnTo>
                    <a:pt x="362965" y="325006"/>
                  </a:lnTo>
                  <a:lnTo>
                    <a:pt x="365444" y="325006"/>
                  </a:lnTo>
                  <a:lnTo>
                    <a:pt x="365939" y="325503"/>
                  </a:lnTo>
                  <a:lnTo>
                    <a:pt x="365939" y="326497"/>
                  </a:lnTo>
                  <a:lnTo>
                    <a:pt x="366931" y="327988"/>
                  </a:lnTo>
                  <a:lnTo>
                    <a:pt x="366931" y="328485"/>
                  </a:lnTo>
                  <a:lnTo>
                    <a:pt x="367427" y="331466"/>
                  </a:lnTo>
                  <a:lnTo>
                    <a:pt x="367427" y="333952"/>
                  </a:lnTo>
                  <a:lnTo>
                    <a:pt x="368915" y="332460"/>
                  </a:lnTo>
                  <a:lnTo>
                    <a:pt x="371394" y="330970"/>
                  </a:lnTo>
                  <a:lnTo>
                    <a:pt x="372881" y="328485"/>
                  </a:lnTo>
                  <a:lnTo>
                    <a:pt x="373873" y="326994"/>
                  </a:lnTo>
                  <a:lnTo>
                    <a:pt x="374368" y="325503"/>
                  </a:lnTo>
                  <a:lnTo>
                    <a:pt x="375360" y="325006"/>
                  </a:lnTo>
                  <a:lnTo>
                    <a:pt x="376848" y="325006"/>
                  </a:lnTo>
                  <a:lnTo>
                    <a:pt x="376848" y="325503"/>
                  </a:lnTo>
                  <a:lnTo>
                    <a:pt x="377344" y="326994"/>
                  </a:lnTo>
                  <a:lnTo>
                    <a:pt x="377344" y="333952"/>
                  </a:lnTo>
                  <a:lnTo>
                    <a:pt x="376848" y="335442"/>
                  </a:lnTo>
                  <a:lnTo>
                    <a:pt x="375856" y="336933"/>
                  </a:lnTo>
                  <a:lnTo>
                    <a:pt x="374368" y="338423"/>
                  </a:lnTo>
                  <a:lnTo>
                    <a:pt x="372881" y="339915"/>
                  </a:lnTo>
                  <a:lnTo>
                    <a:pt x="371394" y="340909"/>
                  </a:lnTo>
                  <a:lnTo>
                    <a:pt x="368915" y="342897"/>
                  </a:lnTo>
                  <a:lnTo>
                    <a:pt x="367427" y="343891"/>
                  </a:lnTo>
                  <a:lnTo>
                    <a:pt x="368418" y="346375"/>
                  </a:lnTo>
                  <a:lnTo>
                    <a:pt x="368418" y="348363"/>
                  </a:lnTo>
                  <a:lnTo>
                    <a:pt x="368915" y="350848"/>
                  </a:lnTo>
                  <a:lnTo>
                    <a:pt x="369906" y="352835"/>
                  </a:lnTo>
                  <a:lnTo>
                    <a:pt x="369906" y="353829"/>
                  </a:lnTo>
                  <a:lnTo>
                    <a:pt x="371394" y="353829"/>
                  </a:lnTo>
                  <a:lnTo>
                    <a:pt x="371394" y="354326"/>
                  </a:lnTo>
                  <a:lnTo>
                    <a:pt x="372881" y="353829"/>
                  </a:lnTo>
                  <a:lnTo>
                    <a:pt x="374368" y="352835"/>
                  </a:lnTo>
                  <a:lnTo>
                    <a:pt x="375856" y="352338"/>
                  </a:lnTo>
                  <a:lnTo>
                    <a:pt x="376848" y="352338"/>
                  </a:lnTo>
                  <a:lnTo>
                    <a:pt x="377344" y="352835"/>
                  </a:lnTo>
                  <a:lnTo>
                    <a:pt x="378336" y="353829"/>
                  </a:lnTo>
                  <a:lnTo>
                    <a:pt x="378831" y="354326"/>
                  </a:lnTo>
                  <a:lnTo>
                    <a:pt x="379823" y="355817"/>
                  </a:lnTo>
                  <a:lnTo>
                    <a:pt x="379823" y="356812"/>
                  </a:lnTo>
                  <a:lnTo>
                    <a:pt x="380318" y="356812"/>
                  </a:lnTo>
                  <a:lnTo>
                    <a:pt x="381310" y="355817"/>
                  </a:lnTo>
                  <a:lnTo>
                    <a:pt x="381807" y="355817"/>
                  </a:lnTo>
                  <a:lnTo>
                    <a:pt x="383790" y="354326"/>
                  </a:lnTo>
                  <a:lnTo>
                    <a:pt x="384286" y="353829"/>
                  </a:lnTo>
                  <a:lnTo>
                    <a:pt x="385277" y="353829"/>
                  </a:lnTo>
                  <a:lnTo>
                    <a:pt x="385774" y="354326"/>
                  </a:lnTo>
                  <a:lnTo>
                    <a:pt x="386766" y="354326"/>
                  </a:lnTo>
                  <a:lnTo>
                    <a:pt x="386766" y="355320"/>
                  </a:lnTo>
                  <a:lnTo>
                    <a:pt x="388253" y="355320"/>
                  </a:lnTo>
                  <a:lnTo>
                    <a:pt x="388748" y="354326"/>
                  </a:lnTo>
                  <a:lnTo>
                    <a:pt x="389740" y="352835"/>
                  </a:lnTo>
                  <a:lnTo>
                    <a:pt x="391227" y="351344"/>
                  </a:lnTo>
                  <a:lnTo>
                    <a:pt x="393211" y="347866"/>
                  </a:lnTo>
                  <a:lnTo>
                    <a:pt x="396682" y="343891"/>
                  </a:lnTo>
                  <a:lnTo>
                    <a:pt x="398666" y="339418"/>
                  </a:lnTo>
                  <a:lnTo>
                    <a:pt x="401640" y="335442"/>
                  </a:lnTo>
                  <a:lnTo>
                    <a:pt x="403128" y="333455"/>
                  </a:lnTo>
                  <a:lnTo>
                    <a:pt x="406104" y="329976"/>
                  </a:lnTo>
                  <a:lnTo>
                    <a:pt x="408583" y="327988"/>
                  </a:lnTo>
                  <a:lnTo>
                    <a:pt x="411062" y="325006"/>
                  </a:lnTo>
                  <a:lnTo>
                    <a:pt x="414037" y="322024"/>
                  </a:lnTo>
                  <a:lnTo>
                    <a:pt x="417012" y="320534"/>
                  </a:lnTo>
                  <a:lnTo>
                    <a:pt x="417508" y="319540"/>
                  </a:lnTo>
                  <a:lnTo>
                    <a:pt x="418499" y="320534"/>
                  </a:lnTo>
                  <a:lnTo>
                    <a:pt x="418499" y="326497"/>
                  </a:lnTo>
                  <a:lnTo>
                    <a:pt x="418996" y="328485"/>
                  </a:lnTo>
                  <a:lnTo>
                    <a:pt x="418996" y="332460"/>
                  </a:lnTo>
                  <a:lnTo>
                    <a:pt x="419987" y="333455"/>
                  </a:lnTo>
                  <a:lnTo>
                    <a:pt x="427425" y="333455"/>
                  </a:lnTo>
                  <a:lnTo>
                    <a:pt x="428913" y="333952"/>
                  </a:lnTo>
                  <a:lnTo>
                    <a:pt x="429905" y="333952"/>
                  </a:lnTo>
                  <a:lnTo>
                    <a:pt x="430400" y="334945"/>
                  </a:lnTo>
                  <a:lnTo>
                    <a:pt x="431392" y="335442"/>
                  </a:lnTo>
                  <a:lnTo>
                    <a:pt x="431888" y="336436"/>
                  </a:lnTo>
                  <a:lnTo>
                    <a:pt x="431888" y="341406"/>
                  </a:lnTo>
                  <a:lnTo>
                    <a:pt x="430400" y="343891"/>
                  </a:lnTo>
                  <a:lnTo>
                    <a:pt x="429905" y="345381"/>
                  </a:lnTo>
                  <a:lnTo>
                    <a:pt x="429905" y="347866"/>
                  </a:lnTo>
                  <a:lnTo>
                    <a:pt x="431392" y="349357"/>
                  </a:lnTo>
                  <a:lnTo>
                    <a:pt x="433376" y="350848"/>
                  </a:lnTo>
                  <a:lnTo>
                    <a:pt x="434367" y="351344"/>
                  </a:lnTo>
                  <a:lnTo>
                    <a:pt x="434863" y="352338"/>
                  </a:lnTo>
                  <a:lnTo>
                    <a:pt x="435855" y="352835"/>
                  </a:lnTo>
                  <a:lnTo>
                    <a:pt x="435855" y="355817"/>
                  </a:lnTo>
                  <a:lnTo>
                    <a:pt x="434863" y="357308"/>
                  </a:lnTo>
                  <a:lnTo>
                    <a:pt x="434367" y="358302"/>
                  </a:lnTo>
                  <a:lnTo>
                    <a:pt x="431888" y="359793"/>
                  </a:lnTo>
                  <a:lnTo>
                    <a:pt x="429905" y="362775"/>
                  </a:lnTo>
                  <a:lnTo>
                    <a:pt x="426929" y="365756"/>
                  </a:lnTo>
                  <a:lnTo>
                    <a:pt x="425441" y="368241"/>
                  </a:lnTo>
                  <a:lnTo>
                    <a:pt x="424449" y="368738"/>
                  </a:lnTo>
                  <a:lnTo>
                    <a:pt x="423954" y="370229"/>
                  </a:lnTo>
                  <a:lnTo>
                    <a:pt x="423954" y="371720"/>
                  </a:lnTo>
                  <a:lnTo>
                    <a:pt x="424449" y="372714"/>
                  </a:lnTo>
                  <a:lnTo>
                    <a:pt x="425441" y="373707"/>
                  </a:lnTo>
                  <a:lnTo>
                    <a:pt x="428417" y="373707"/>
                  </a:lnTo>
                  <a:lnTo>
                    <a:pt x="431392" y="375198"/>
                  </a:lnTo>
                  <a:lnTo>
                    <a:pt x="431888" y="375198"/>
                  </a:lnTo>
                  <a:lnTo>
                    <a:pt x="431888" y="378180"/>
                  </a:lnTo>
                  <a:lnTo>
                    <a:pt x="431392" y="379671"/>
                  </a:lnTo>
                  <a:lnTo>
                    <a:pt x="430400" y="381658"/>
                  </a:lnTo>
                  <a:lnTo>
                    <a:pt x="430400" y="384641"/>
                  </a:lnTo>
                  <a:lnTo>
                    <a:pt x="431392" y="385635"/>
                  </a:lnTo>
                  <a:lnTo>
                    <a:pt x="431888" y="387125"/>
                  </a:lnTo>
                  <a:lnTo>
                    <a:pt x="433376" y="388616"/>
                  </a:lnTo>
                  <a:lnTo>
                    <a:pt x="434863" y="390107"/>
                  </a:lnTo>
                  <a:lnTo>
                    <a:pt x="436350" y="391101"/>
                  </a:lnTo>
                  <a:lnTo>
                    <a:pt x="438829" y="391101"/>
                  </a:lnTo>
                  <a:lnTo>
                    <a:pt x="438829" y="390107"/>
                  </a:lnTo>
                  <a:lnTo>
                    <a:pt x="439821" y="390107"/>
                  </a:lnTo>
                  <a:lnTo>
                    <a:pt x="439821" y="388616"/>
                  </a:lnTo>
                  <a:lnTo>
                    <a:pt x="440317" y="388119"/>
                  </a:lnTo>
                  <a:lnTo>
                    <a:pt x="440317" y="387125"/>
                  </a:lnTo>
                  <a:lnTo>
                    <a:pt x="441309" y="386132"/>
                  </a:lnTo>
                  <a:lnTo>
                    <a:pt x="443292" y="386132"/>
                  </a:lnTo>
                  <a:lnTo>
                    <a:pt x="444284" y="388119"/>
                  </a:lnTo>
                  <a:lnTo>
                    <a:pt x="445771" y="388616"/>
                  </a:lnTo>
                  <a:lnTo>
                    <a:pt x="446267" y="390107"/>
                  </a:lnTo>
                  <a:lnTo>
                    <a:pt x="447259" y="391598"/>
                  </a:lnTo>
                  <a:lnTo>
                    <a:pt x="447755" y="392592"/>
                  </a:lnTo>
                  <a:lnTo>
                    <a:pt x="448747" y="393089"/>
                  </a:lnTo>
                  <a:lnTo>
                    <a:pt x="449242" y="393089"/>
                  </a:lnTo>
                  <a:lnTo>
                    <a:pt x="450234" y="392592"/>
                  </a:lnTo>
                  <a:lnTo>
                    <a:pt x="451722" y="391598"/>
                  </a:lnTo>
                  <a:lnTo>
                    <a:pt x="452714" y="391101"/>
                  </a:lnTo>
                  <a:lnTo>
                    <a:pt x="454697" y="391101"/>
                  </a:lnTo>
                  <a:lnTo>
                    <a:pt x="455689" y="389610"/>
                  </a:lnTo>
                  <a:lnTo>
                    <a:pt x="455689" y="387125"/>
                  </a:lnTo>
                  <a:lnTo>
                    <a:pt x="456185" y="385635"/>
                  </a:lnTo>
                  <a:lnTo>
                    <a:pt x="460647" y="381658"/>
                  </a:lnTo>
                  <a:lnTo>
                    <a:pt x="463622" y="378180"/>
                  </a:lnTo>
                  <a:lnTo>
                    <a:pt x="464614" y="377186"/>
                  </a:lnTo>
                  <a:lnTo>
                    <a:pt x="465606" y="376689"/>
                  </a:lnTo>
                  <a:lnTo>
                    <a:pt x="467093" y="375695"/>
                  </a:lnTo>
                  <a:lnTo>
                    <a:pt x="468580" y="375198"/>
                  </a:lnTo>
                  <a:lnTo>
                    <a:pt x="470068" y="375198"/>
                  </a:lnTo>
                  <a:lnTo>
                    <a:pt x="472051" y="374204"/>
                  </a:lnTo>
                  <a:lnTo>
                    <a:pt x="474531" y="374204"/>
                  </a:lnTo>
                  <a:lnTo>
                    <a:pt x="476019" y="373707"/>
                  </a:lnTo>
                  <a:lnTo>
                    <a:pt x="476515" y="373707"/>
                  </a:lnTo>
                  <a:lnTo>
                    <a:pt x="477506" y="372714"/>
                  </a:lnTo>
                  <a:lnTo>
                    <a:pt x="478002" y="371223"/>
                  </a:lnTo>
                  <a:lnTo>
                    <a:pt x="478994" y="368738"/>
                  </a:lnTo>
                  <a:lnTo>
                    <a:pt x="478994" y="365259"/>
                  </a:lnTo>
                  <a:lnTo>
                    <a:pt x="479986" y="363769"/>
                  </a:lnTo>
                  <a:lnTo>
                    <a:pt x="479986" y="362775"/>
                  </a:lnTo>
                  <a:lnTo>
                    <a:pt x="480481" y="362775"/>
                  </a:lnTo>
                  <a:lnTo>
                    <a:pt x="481473" y="362278"/>
                  </a:lnTo>
                  <a:lnTo>
                    <a:pt x="487423" y="362278"/>
                  </a:lnTo>
                  <a:lnTo>
                    <a:pt x="489407" y="362775"/>
                  </a:lnTo>
                  <a:lnTo>
                    <a:pt x="491886" y="363769"/>
                  </a:lnTo>
                  <a:lnTo>
                    <a:pt x="497340" y="363769"/>
                  </a:lnTo>
                  <a:lnTo>
                    <a:pt x="499324" y="362775"/>
                  </a:lnTo>
                  <a:lnTo>
                    <a:pt x="500811" y="362775"/>
                  </a:lnTo>
                  <a:lnTo>
                    <a:pt x="502299" y="362278"/>
                  </a:lnTo>
                  <a:lnTo>
                    <a:pt x="505274" y="359793"/>
                  </a:lnTo>
                  <a:lnTo>
                    <a:pt x="507753" y="358302"/>
                  </a:lnTo>
                  <a:lnTo>
                    <a:pt x="509241" y="356812"/>
                  </a:lnTo>
                  <a:lnTo>
                    <a:pt x="510728" y="355817"/>
                  </a:lnTo>
                  <a:lnTo>
                    <a:pt x="516182" y="355817"/>
                  </a:lnTo>
                  <a:lnTo>
                    <a:pt x="517670" y="356812"/>
                  </a:lnTo>
                  <a:lnTo>
                    <a:pt x="520149" y="356812"/>
                  </a:lnTo>
                  <a:lnTo>
                    <a:pt x="521637" y="355817"/>
                  </a:lnTo>
                  <a:lnTo>
                    <a:pt x="524612" y="355817"/>
                  </a:lnTo>
                  <a:lnTo>
                    <a:pt x="528083" y="354326"/>
                  </a:lnTo>
                  <a:lnTo>
                    <a:pt x="529075" y="353829"/>
                  </a:lnTo>
                  <a:lnTo>
                    <a:pt x="530562" y="352835"/>
                  </a:lnTo>
                  <a:lnTo>
                    <a:pt x="531058" y="352338"/>
                  </a:lnTo>
                  <a:lnTo>
                    <a:pt x="532050" y="352338"/>
                  </a:lnTo>
                  <a:lnTo>
                    <a:pt x="532050" y="350848"/>
                  </a:lnTo>
                  <a:lnTo>
                    <a:pt x="531058" y="349854"/>
                  </a:lnTo>
                  <a:lnTo>
                    <a:pt x="530562" y="349854"/>
                  </a:lnTo>
                  <a:lnTo>
                    <a:pt x="529075" y="349357"/>
                  </a:lnTo>
                  <a:lnTo>
                    <a:pt x="528083" y="349357"/>
                  </a:lnTo>
                  <a:lnTo>
                    <a:pt x="527587" y="348363"/>
                  </a:lnTo>
                  <a:lnTo>
                    <a:pt x="527587" y="346375"/>
                  </a:lnTo>
                  <a:lnTo>
                    <a:pt x="528083" y="345381"/>
                  </a:lnTo>
                  <a:lnTo>
                    <a:pt x="529075" y="344387"/>
                  </a:lnTo>
                  <a:lnTo>
                    <a:pt x="529571" y="343891"/>
                  </a:lnTo>
                  <a:lnTo>
                    <a:pt x="531058" y="343891"/>
                  </a:lnTo>
                  <a:lnTo>
                    <a:pt x="533042" y="344387"/>
                  </a:lnTo>
                  <a:lnTo>
                    <a:pt x="535025" y="344387"/>
                  </a:lnTo>
                  <a:lnTo>
                    <a:pt x="536017" y="343891"/>
                  </a:lnTo>
                  <a:lnTo>
                    <a:pt x="535025" y="342897"/>
                  </a:lnTo>
                  <a:lnTo>
                    <a:pt x="535025" y="342399"/>
                  </a:lnTo>
                  <a:lnTo>
                    <a:pt x="534529" y="341406"/>
                  </a:lnTo>
                  <a:lnTo>
                    <a:pt x="534529" y="340909"/>
                  </a:lnTo>
                  <a:lnTo>
                    <a:pt x="535025" y="339915"/>
                  </a:lnTo>
                  <a:lnTo>
                    <a:pt x="536017" y="339418"/>
                  </a:lnTo>
                  <a:lnTo>
                    <a:pt x="536513" y="338423"/>
                  </a:lnTo>
                  <a:lnTo>
                    <a:pt x="538000" y="337927"/>
                  </a:lnTo>
                  <a:lnTo>
                    <a:pt x="542463" y="337927"/>
                  </a:lnTo>
                  <a:lnTo>
                    <a:pt x="543454" y="338423"/>
                  </a:lnTo>
                  <a:lnTo>
                    <a:pt x="543950" y="339418"/>
                  </a:lnTo>
                  <a:lnTo>
                    <a:pt x="545438" y="339915"/>
                  </a:lnTo>
                  <a:lnTo>
                    <a:pt x="546430" y="340909"/>
                  </a:lnTo>
                  <a:lnTo>
                    <a:pt x="549405" y="340909"/>
                  </a:lnTo>
                  <a:lnTo>
                    <a:pt x="550397" y="339915"/>
                  </a:lnTo>
                  <a:lnTo>
                    <a:pt x="550397" y="335442"/>
                  </a:lnTo>
                  <a:lnTo>
                    <a:pt x="549405" y="332460"/>
                  </a:lnTo>
                  <a:lnTo>
                    <a:pt x="549405" y="331466"/>
                  </a:lnTo>
                  <a:lnTo>
                    <a:pt x="548909" y="329976"/>
                  </a:lnTo>
                  <a:lnTo>
                    <a:pt x="548909" y="328485"/>
                  </a:lnTo>
                  <a:lnTo>
                    <a:pt x="547917" y="328485"/>
                  </a:lnTo>
                  <a:lnTo>
                    <a:pt x="547422" y="327988"/>
                  </a:lnTo>
                  <a:lnTo>
                    <a:pt x="547422" y="325503"/>
                  </a:lnTo>
                  <a:lnTo>
                    <a:pt x="549405" y="325503"/>
                  </a:lnTo>
                  <a:lnTo>
                    <a:pt x="552380" y="326497"/>
                  </a:lnTo>
                  <a:lnTo>
                    <a:pt x="554859" y="326994"/>
                  </a:lnTo>
                  <a:lnTo>
                    <a:pt x="557834" y="327988"/>
                  </a:lnTo>
                  <a:lnTo>
                    <a:pt x="559322" y="328485"/>
                  </a:lnTo>
                  <a:lnTo>
                    <a:pt x="560313" y="328485"/>
                  </a:lnTo>
                  <a:lnTo>
                    <a:pt x="561801" y="329479"/>
                  </a:lnTo>
                  <a:lnTo>
                    <a:pt x="563784" y="329479"/>
                  </a:lnTo>
                  <a:lnTo>
                    <a:pt x="565272" y="328485"/>
                  </a:lnTo>
                  <a:lnTo>
                    <a:pt x="566759" y="328485"/>
                  </a:lnTo>
                  <a:lnTo>
                    <a:pt x="567752" y="327988"/>
                  </a:lnTo>
                  <a:lnTo>
                    <a:pt x="568247" y="326994"/>
                  </a:lnTo>
                  <a:lnTo>
                    <a:pt x="569735" y="325503"/>
                  </a:lnTo>
                  <a:lnTo>
                    <a:pt x="571223" y="323515"/>
                  </a:lnTo>
                  <a:lnTo>
                    <a:pt x="572214" y="322024"/>
                  </a:lnTo>
                  <a:lnTo>
                    <a:pt x="572710" y="319540"/>
                  </a:lnTo>
                  <a:lnTo>
                    <a:pt x="573702" y="317055"/>
                  </a:lnTo>
                  <a:lnTo>
                    <a:pt x="574694" y="314073"/>
                  </a:lnTo>
                  <a:lnTo>
                    <a:pt x="575189" y="312086"/>
                  </a:lnTo>
                  <a:lnTo>
                    <a:pt x="576181" y="311092"/>
                  </a:lnTo>
                  <a:lnTo>
                    <a:pt x="576677" y="310595"/>
                  </a:lnTo>
                  <a:lnTo>
                    <a:pt x="577668" y="309600"/>
                  </a:lnTo>
                  <a:lnTo>
                    <a:pt x="584114" y="309600"/>
                  </a:lnTo>
                  <a:lnTo>
                    <a:pt x="589073" y="309103"/>
                  </a:lnTo>
                  <a:lnTo>
                    <a:pt x="592048" y="308110"/>
                  </a:lnTo>
                  <a:lnTo>
                    <a:pt x="593536" y="308110"/>
                  </a:lnTo>
                  <a:lnTo>
                    <a:pt x="595024" y="309103"/>
                  </a:lnTo>
                  <a:lnTo>
                    <a:pt x="596511" y="309600"/>
                  </a:lnTo>
                  <a:lnTo>
                    <a:pt x="597998" y="311092"/>
                  </a:lnTo>
                  <a:lnTo>
                    <a:pt x="598494" y="313576"/>
                  </a:lnTo>
                  <a:lnTo>
                    <a:pt x="599982" y="314073"/>
                  </a:lnTo>
                  <a:lnTo>
                    <a:pt x="601965" y="315564"/>
                  </a:lnTo>
                  <a:lnTo>
                    <a:pt x="603453" y="316558"/>
                  </a:lnTo>
                  <a:lnTo>
                    <a:pt x="604940" y="317055"/>
                  </a:lnTo>
                  <a:lnTo>
                    <a:pt x="606924" y="318049"/>
                  </a:lnTo>
                  <a:lnTo>
                    <a:pt x="612874" y="318049"/>
                  </a:lnTo>
                  <a:lnTo>
                    <a:pt x="614362" y="317055"/>
                  </a:lnTo>
                  <a:lnTo>
                    <a:pt x="616841" y="317055"/>
                  </a:lnTo>
                  <a:lnTo>
                    <a:pt x="618328" y="316558"/>
                  </a:lnTo>
                  <a:lnTo>
                    <a:pt x="619816" y="315564"/>
                  </a:lnTo>
                  <a:lnTo>
                    <a:pt x="621304" y="315067"/>
                  </a:lnTo>
                  <a:lnTo>
                    <a:pt x="625270" y="309103"/>
                  </a:ln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05" name="任意多边形: 形状 104"/>
            <p:cNvSpPr/>
            <p:nvPr/>
          </p:nvSpPr>
          <p:spPr>
            <a:xfrm>
              <a:off x="5387883" y="3098484"/>
              <a:ext cx="564776" cy="362278"/>
            </a:xfrm>
            <a:custGeom>
              <a:avLst/>
              <a:gdLst/>
              <a:ahLst/>
              <a:cxnLst/>
              <a:rect l="0" t="0" r="0" b="0"/>
              <a:pathLst>
                <a:path w="564776" h="362278">
                  <a:moveTo>
                    <a:pt x="199333" y="0"/>
                  </a:moveTo>
                  <a:lnTo>
                    <a:pt x="199333" y="2485"/>
                  </a:lnTo>
                  <a:lnTo>
                    <a:pt x="198341" y="5963"/>
                  </a:lnTo>
                  <a:lnTo>
                    <a:pt x="197845" y="7454"/>
                  </a:lnTo>
                  <a:lnTo>
                    <a:pt x="196853" y="8945"/>
                  </a:lnTo>
                  <a:lnTo>
                    <a:pt x="195366" y="10436"/>
                  </a:lnTo>
                  <a:lnTo>
                    <a:pt x="192886" y="11927"/>
                  </a:lnTo>
                  <a:lnTo>
                    <a:pt x="192391" y="12921"/>
                  </a:lnTo>
                  <a:lnTo>
                    <a:pt x="190903" y="13418"/>
                  </a:lnTo>
                  <a:lnTo>
                    <a:pt x="188424" y="14909"/>
                  </a:lnTo>
                  <a:lnTo>
                    <a:pt x="186440" y="17393"/>
                  </a:lnTo>
                  <a:lnTo>
                    <a:pt x="185449" y="18387"/>
                  </a:lnTo>
                  <a:lnTo>
                    <a:pt x="184953" y="18884"/>
                  </a:lnTo>
                  <a:lnTo>
                    <a:pt x="183961" y="19878"/>
                  </a:lnTo>
                  <a:lnTo>
                    <a:pt x="183466" y="21369"/>
                  </a:lnTo>
                  <a:lnTo>
                    <a:pt x="182474" y="21866"/>
                  </a:lnTo>
                  <a:lnTo>
                    <a:pt x="182474" y="22860"/>
                  </a:lnTo>
                  <a:lnTo>
                    <a:pt x="181977" y="24848"/>
                  </a:lnTo>
                  <a:lnTo>
                    <a:pt x="180986" y="27332"/>
                  </a:lnTo>
                  <a:lnTo>
                    <a:pt x="179994" y="29817"/>
                  </a:lnTo>
                  <a:lnTo>
                    <a:pt x="179994" y="31308"/>
                  </a:lnTo>
                  <a:lnTo>
                    <a:pt x="179498" y="32799"/>
                  </a:lnTo>
                  <a:lnTo>
                    <a:pt x="178507" y="32799"/>
                  </a:lnTo>
                  <a:lnTo>
                    <a:pt x="178507" y="34290"/>
                  </a:lnTo>
                  <a:lnTo>
                    <a:pt x="178011" y="34290"/>
                  </a:lnTo>
                  <a:lnTo>
                    <a:pt x="177019" y="34787"/>
                  </a:lnTo>
                  <a:lnTo>
                    <a:pt x="175532" y="35780"/>
                  </a:lnTo>
                  <a:lnTo>
                    <a:pt x="173548" y="35780"/>
                  </a:lnTo>
                  <a:lnTo>
                    <a:pt x="171069" y="36278"/>
                  </a:lnTo>
                  <a:lnTo>
                    <a:pt x="169086" y="37271"/>
                  </a:lnTo>
                  <a:lnTo>
                    <a:pt x="165615" y="37271"/>
                  </a:lnTo>
                  <a:lnTo>
                    <a:pt x="163631" y="37768"/>
                  </a:lnTo>
                  <a:lnTo>
                    <a:pt x="160656" y="37768"/>
                  </a:lnTo>
                  <a:lnTo>
                    <a:pt x="157681" y="38762"/>
                  </a:lnTo>
                  <a:lnTo>
                    <a:pt x="154706" y="38762"/>
                  </a:lnTo>
                  <a:lnTo>
                    <a:pt x="152226" y="39259"/>
                  </a:lnTo>
                  <a:lnTo>
                    <a:pt x="149252" y="40253"/>
                  </a:lnTo>
                  <a:lnTo>
                    <a:pt x="146276" y="40750"/>
                  </a:lnTo>
                  <a:lnTo>
                    <a:pt x="140822" y="40750"/>
                  </a:lnTo>
                  <a:lnTo>
                    <a:pt x="137847" y="41744"/>
                  </a:lnTo>
                  <a:lnTo>
                    <a:pt x="133880" y="41744"/>
                  </a:lnTo>
                  <a:lnTo>
                    <a:pt x="133385" y="42241"/>
                  </a:lnTo>
                  <a:lnTo>
                    <a:pt x="131896" y="42241"/>
                  </a:lnTo>
                  <a:lnTo>
                    <a:pt x="130409" y="43235"/>
                  </a:lnTo>
                  <a:lnTo>
                    <a:pt x="129417" y="44229"/>
                  </a:lnTo>
                  <a:lnTo>
                    <a:pt x="128922" y="45719"/>
                  </a:lnTo>
                  <a:lnTo>
                    <a:pt x="127434" y="46217"/>
                  </a:lnTo>
                  <a:lnTo>
                    <a:pt x="126442" y="47708"/>
                  </a:lnTo>
                  <a:lnTo>
                    <a:pt x="123467" y="53671"/>
                  </a:lnTo>
                  <a:lnTo>
                    <a:pt x="120988" y="59137"/>
                  </a:lnTo>
                  <a:lnTo>
                    <a:pt x="119500" y="61622"/>
                  </a:lnTo>
                  <a:lnTo>
                    <a:pt x="117517" y="63610"/>
                  </a:lnTo>
                  <a:lnTo>
                    <a:pt x="116029" y="65101"/>
                  </a:lnTo>
                  <a:lnTo>
                    <a:pt x="114542" y="66591"/>
                  </a:lnTo>
                  <a:lnTo>
                    <a:pt x="109583" y="69573"/>
                  </a:lnTo>
                  <a:lnTo>
                    <a:pt x="106608" y="73052"/>
                  </a:lnTo>
                  <a:lnTo>
                    <a:pt x="105121" y="73549"/>
                  </a:lnTo>
                  <a:lnTo>
                    <a:pt x="102146" y="73549"/>
                  </a:lnTo>
                  <a:lnTo>
                    <a:pt x="100163" y="73052"/>
                  </a:lnTo>
                  <a:lnTo>
                    <a:pt x="98178" y="72058"/>
                  </a:lnTo>
                  <a:lnTo>
                    <a:pt x="96691" y="71561"/>
                  </a:lnTo>
                  <a:lnTo>
                    <a:pt x="95204" y="71561"/>
                  </a:lnTo>
                  <a:lnTo>
                    <a:pt x="93716" y="72058"/>
                  </a:lnTo>
                  <a:lnTo>
                    <a:pt x="93716" y="73052"/>
                  </a:lnTo>
                  <a:lnTo>
                    <a:pt x="92228" y="74543"/>
                  </a:lnTo>
                  <a:lnTo>
                    <a:pt x="91733" y="76033"/>
                  </a:lnTo>
                  <a:lnTo>
                    <a:pt x="90245" y="79015"/>
                  </a:lnTo>
                  <a:lnTo>
                    <a:pt x="90245" y="79513"/>
                  </a:lnTo>
                  <a:lnTo>
                    <a:pt x="89253" y="81003"/>
                  </a:lnTo>
                  <a:lnTo>
                    <a:pt x="89253" y="81997"/>
                  </a:lnTo>
                  <a:lnTo>
                    <a:pt x="90245" y="82494"/>
                  </a:lnTo>
                  <a:lnTo>
                    <a:pt x="90245" y="84482"/>
                  </a:lnTo>
                  <a:lnTo>
                    <a:pt x="90741" y="85973"/>
                  </a:lnTo>
                  <a:lnTo>
                    <a:pt x="91733" y="86470"/>
                  </a:lnTo>
                  <a:lnTo>
                    <a:pt x="92228" y="87464"/>
                  </a:lnTo>
                  <a:lnTo>
                    <a:pt x="91733" y="87960"/>
                  </a:lnTo>
                  <a:lnTo>
                    <a:pt x="91733" y="88954"/>
                  </a:lnTo>
                  <a:lnTo>
                    <a:pt x="90741" y="88954"/>
                  </a:lnTo>
                  <a:lnTo>
                    <a:pt x="90245" y="89451"/>
                  </a:lnTo>
                  <a:lnTo>
                    <a:pt x="85783" y="89451"/>
                  </a:lnTo>
                  <a:lnTo>
                    <a:pt x="83303" y="88954"/>
                  </a:lnTo>
                  <a:lnTo>
                    <a:pt x="78841" y="88954"/>
                  </a:lnTo>
                  <a:lnTo>
                    <a:pt x="77353" y="89451"/>
                  </a:lnTo>
                  <a:lnTo>
                    <a:pt x="76361" y="90445"/>
                  </a:lnTo>
                  <a:lnTo>
                    <a:pt x="75866" y="90942"/>
                  </a:lnTo>
                  <a:lnTo>
                    <a:pt x="74378" y="93924"/>
                  </a:lnTo>
                  <a:lnTo>
                    <a:pt x="71899" y="96906"/>
                  </a:lnTo>
                  <a:lnTo>
                    <a:pt x="70411" y="100882"/>
                  </a:lnTo>
                  <a:lnTo>
                    <a:pt x="67932" y="104857"/>
                  </a:lnTo>
                  <a:lnTo>
                    <a:pt x="66444" y="109826"/>
                  </a:lnTo>
                  <a:lnTo>
                    <a:pt x="64956" y="115293"/>
                  </a:lnTo>
                  <a:lnTo>
                    <a:pt x="64461" y="119765"/>
                  </a:lnTo>
                  <a:lnTo>
                    <a:pt x="62973" y="124238"/>
                  </a:lnTo>
                  <a:lnTo>
                    <a:pt x="62973" y="125232"/>
                  </a:lnTo>
                  <a:lnTo>
                    <a:pt x="61981" y="126723"/>
                  </a:lnTo>
                  <a:lnTo>
                    <a:pt x="61486" y="127716"/>
                  </a:lnTo>
                  <a:lnTo>
                    <a:pt x="60494" y="129208"/>
                  </a:lnTo>
                  <a:lnTo>
                    <a:pt x="59006" y="131195"/>
                  </a:lnTo>
                  <a:lnTo>
                    <a:pt x="57519" y="133680"/>
                  </a:lnTo>
                  <a:lnTo>
                    <a:pt x="56527" y="135668"/>
                  </a:lnTo>
                  <a:lnTo>
                    <a:pt x="56031" y="139146"/>
                  </a:lnTo>
                  <a:lnTo>
                    <a:pt x="55040" y="140637"/>
                  </a:lnTo>
                  <a:lnTo>
                    <a:pt x="54544" y="142128"/>
                  </a:lnTo>
                  <a:lnTo>
                    <a:pt x="54544" y="142625"/>
                  </a:lnTo>
                  <a:lnTo>
                    <a:pt x="53552" y="143619"/>
                  </a:lnTo>
                  <a:lnTo>
                    <a:pt x="50081" y="146601"/>
                  </a:lnTo>
                  <a:lnTo>
                    <a:pt x="45618" y="148588"/>
                  </a:lnTo>
                  <a:lnTo>
                    <a:pt x="43139" y="150079"/>
                  </a:lnTo>
                  <a:lnTo>
                    <a:pt x="40660" y="151570"/>
                  </a:lnTo>
                  <a:lnTo>
                    <a:pt x="38676" y="154055"/>
                  </a:lnTo>
                  <a:lnTo>
                    <a:pt x="37189" y="156539"/>
                  </a:lnTo>
                  <a:lnTo>
                    <a:pt x="34214" y="161509"/>
                  </a:lnTo>
                  <a:lnTo>
                    <a:pt x="31239" y="167969"/>
                  </a:lnTo>
                  <a:lnTo>
                    <a:pt x="29255" y="169957"/>
                  </a:lnTo>
                  <a:lnTo>
                    <a:pt x="27768" y="172940"/>
                  </a:lnTo>
                  <a:lnTo>
                    <a:pt x="26280" y="175424"/>
                  </a:lnTo>
                  <a:lnTo>
                    <a:pt x="26280" y="177411"/>
                  </a:lnTo>
                  <a:lnTo>
                    <a:pt x="25784" y="179897"/>
                  </a:lnTo>
                  <a:lnTo>
                    <a:pt x="25784" y="183872"/>
                  </a:lnTo>
                  <a:lnTo>
                    <a:pt x="26280" y="185362"/>
                  </a:lnTo>
                  <a:lnTo>
                    <a:pt x="27272" y="187351"/>
                  </a:lnTo>
                  <a:lnTo>
                    <a:pt x="27272" y="188842"/>
                  </a:lnTo>
                  <a:lnTo>
                    <a:pt x="27768" y="189836"/>
                  </a:lnTo>
                  <a:lnTo>
                    <a:pt x="28759" y="189836"/>
                  </a:lnTo>
                  <a:lnTo>
                    <a:pt x="29255" y="190333"/>
                  </a:lnTo>
                  <a:lnTo>
                    <a:pt x="31735" y="191326"/>
                  </a:lnTo>
                  <a:lnTo>
                    <a:pt x="34214" y="191823"/>
                  </a:lnTo>
                  <a:lnTo>
                    <a:pt x="35701" y="193811"/>
                  </a:lnTo>
                  <a:lnTo>
                    <a:pt x="36197" y="194308"/>
                  </a:lnTo>
                  <a:lnTo>
                    <a:pt x="37685" y="195302"/>
                  </a:lnTo>
                  <a:lnTo>
                    <a:pt x="37685" y="196793"/>
                  </a:lnTo>
                  <a:lnTo>
                    <a:pt x="39172" y="198780"/>
                  </a:lnTo>
                  <a:lnTo>
                    <a:pt x="40660" y="201265"/>
                  </a:lnTo>
                  <a:lnTo>
                    <a:pt x="41652" y="204744"/>
                  </a:lnTo>
                  <a:lnTo>
                    <a:pt x="42147" y="207228"/>
                  </a:lnTo>
                  <a:lnTo>
                    <a:pt x="42147" y="208720"/>
                  </a:lnTo>
                  <a:lnTo>
                    <a:pt x="43139" y="211204"/>
                  </a:lnTo>
                  <a:lnTo>
                    <a:pt x="43139" y="213192"/>
                  </a:lnTo>
                  <a:lnTo>
                    <a:pt x="42147" y="216174"/>
                  </a:lnTo>
                  <a:lnTo>
                    <a:pt x="41652" y="218659"/>
                  </a:lnTo>
                  <a:lnTo>
                    <a:pt x="40164" y="221143"/>
                  </a:lnTo>
                  <a:lnTo>
                    <a:pt x="39172" y="222634"/>
                  </a:lnTo>
                  <a:lnTo>
                    <a:pt x="37685" y="224126"/>
                  </a:lnTo>
                  <a:lnTo>
                    <a:pt x="36197" y="225616"/>
                  </a:lnTo>
                  <a:lnTo>
                    <a:pt x="34214" y="227107"/>
                  </a:lnTo>
                  <a:lnTo>
                    <a:pt x="34214" y="228597"/>
                  </a:lnTo>
                  <a:lnTo>
                    <a:pt x="33222" y="229094"/>
                  </a:lnTo>
                  <a:lnTo>
                    <a:pt x="33222" y="230586"/>
                  </a:lnTo>
                  <a:lnTo>
                    <a:pt x="32726" y="232077"/>
                  </a:lnTo>
                  <a:lnTo>
                    <a:pt x="32726" y="240028"/>
                  </a:lnTo>
                  <a:lnTo>
                    <a:pt x="33222" y="241519"/>
                  </a:lnTo>
                  <a:lnTo>
                    <a:pt x="36197" y="241519"/>
                  </a:lnTo>
                  <a:lnTo>
                    <a:pt x="37685" y="240525"/>
                  </a:lnTo>
                  <a:lnTo>
                    <a:pt x="38676" y="240028"/>
                  </a:lnTo>
                  <a:lnTo>
                    <a:pt x="39172" y="238537"/>
                  </a:lnTo>
                  <a:lnTo>
                    <a:pt x="39172" y="228597"/>
                  </a:lnTo>
                  <a:lnTo>
                    <a:pt x="40164" y="227604"/>
                  </a:lnTo>
                  <a:lnTo>
                    <a:pt x="42147" y="227604"/>
                  </a:lnTo>
                  <a:lnTo>
                    <a:pt x="43635" y="228597"/>
                  </a:lnTo>
                  <a:lnTo>
                    <a:pt x="45618" y="229094"/>
                  </a:lnTo>
                  <a:lnTo>
                    <a:pt x="47602" y="230088"/>
                  </a:lnTo>
                  <a:lnTo>
                    <a:pt x="49089" y="231580"/>
                  </a:lnTo>
                  <a:lnTo>
                    <a:pt x="51569" y="231580"/>
                  </a:lnTo>
                  <a:lnTo>
                    <a:pt x="52064" y="230586"/>
                  </a:lnTo>
                  <a:lnTo>
                    <a:pt x="54544" y="229094"/>
                  </a:lnTo>
                  <a:lnTo>
                    <a:pt x="56527" y="227604"/>
                  </a:lnTo>
                  <a:lnTo>
                    <a:pt x="60494" y="225616"/>
                  </a:lnTo>
                  <a:lnTo>
                    <a:pt x="64956" y="222634"/>
                  </a:lnTo>
                  <a:lnTo>
                    <a:pt x="69419" y="221143"/>
                  </a:lnTo>
                  <a:lnTo>
                    <a:pt x="73386" y="219155"/>
                  </a:lnTo>
                  <a:lnTo>
                    <a:pt x="76361" y="217665"/>
                  </a:lnTo>
                  <a:lnTo>
                    <a:pt x="79336" y="216174"/>
                  </a:lnTo>
                  <a:lnTo>
                    <a:pt x="82311" y="214186"/>
                  </a:lnTo>
                  <a:lnTo>
                    <a:pt x="84791" y="213192"/>
                  </a:lnTo>
                  <a:lnTo>
                    <a:pt x="86278" y="212695"/>
                  </a:lnTo>
                  <a:lnTo>
                    <a:pt x="87270" y="212695"/>
                  </a:lnTo>
                  <a:lnTo>
                    <a:pt x="87766" y="213192"/>
                  </a:lnTo>
                  <a:lnTo>
                    <a:pt x="88757" y="213192"/>
                  </a:lnTo>
                  <a:lnTo>
                    <a:pt x="88757" y="214186"/>
                  </a:lnTo>
                  <a:lnTo>
                    <a:pt x="87766" y="216174"/>
                  </a:lnTo>
                  <a:lnTo>
                    <a:pt x="87270" y="219155"/>
                  </a:lnTo>
                  <a:lnTo>
                    <a:pt x="86278" y="221143"/>
                  </a:lnTo>
                  <a:lnTo>
                    <a:pt x="85783" y="221640"/>
                  </a:lnTo>
                  <a:lnTo>
                    <a:pt x="83799" y="222634"/>
                  </a:lnTo>
                  <a:lnTo>
                    <a:pt x="83303" y="223131"/>
                  </a:lnTo>
                  <a:lnTo>
                    <a:pt x="80328" y="224126"/>
                  </a:lnTo>
                  <a:lnTo>
                    <a:pt x="77849" y="224126"/>
                  </a:lnTo>
                  <a:lnTo>
                    <a:pt x="76361" y="224622"/>
                  </a:lnTo>
                  <a:lnTo>
                    <a:pt x="75866" y="225616"/>
                  </a:lnTo>
                  <a:lnTo>
                    <a:pt x="74874" y="225616"/>
                  </a:lnTo>
                  <a:lnTo>
                    <a:pt x="74378" y="227107"/>
                  </a:lnTo>
                  <a:lnTo>
                    <a:pt x="73386" y="227604"/>
                  </a:lnTo>
                  <a:lnTo>
                    <a:pt x="73386" y="229094"/>
                  </a:lnTo>
                  <a:lnTo>
                    <a:pt x="72890" y="230088"/>
                  </a:lnTo>
                  <a:lnTo>
                    <a:pt x="72890" y="233070"/>
                  </a:lnTo>
                  <a:lnTo>
                    <a:pt x="71899" y="233567"/>
                  </a:lnTo>
                  <a:lnTo>
                    <a:pt x="70907" y="234561"/>
                  </a:lnTo>
                  <a:lnTo>
                    <a:pt x="70411" y="235555"/>
                  </a:lnTo>
                  <a:lnTo>
                    <a:pt x="65948" y="235555"/>
                  </a:lnTo>
                  <a:lnTo>
                    <a:pt x="64956" y="236052"/>
                  </a:lnTo>
                  <a:lnTo>
                    <a:pt x="63469" y="237046"/>
                  </a:lnTo>
                  <a:lnTo>
                    <a:pt x="62973" y="237543"/>
                  </a:lnTo>
                  <a:lnTo>
                    <a:pt x="61981" y="239034"/>
                  </a:lnTo>
                  <a:lnTo>
                    <a:pt x="60494" y="241519"/>
                  </a:lnTo>
                  <a:lnTo>
                    <a:pt x="59998" y="244500"/>
                  </a:lnTo>
                  <a:lnTo>
                    <a:pt x="59006" y="244997"/>
                  </a:lnTo>
                  <a:lnTo>
                    <a:pt x="58511" y="245991"/>
                  </a:lnTo>
                  <a:lnTo>
                    <a:pt x="58511" y="246488"/>
                  </a:lnTo>
                  <a:lnTo>
                    <a:pt x="57519" y="246488"/>
                  </a:lnTo>
                  <a:lnTo>
                    <a:pt x="55040" y="247482"/>
                  </a:lnTo>
                  <a:lnTo>
                    <a:pt x="51569" y="247482"/>
                  </a:lnTo>
                  <a:lnTo>
                    <a:pt x="50081" y="248476"/>
                  </a:lnTo>
                  <a:lnTo>
                    <a:pt x="49089" y="248476"/>
                  </a:lnTo>
                  <a:lnTo>
                    <a:pt x="47106" y="249966"/>
                  </a:lnTo>
                  <a:lnTo>
                    <a:pt x="45618" y="251457"/>
                  </a:lnTo>
                  <a:lnTo>
                    <a:pt x="42147" y="253446"/>
                  </a:lnTo>
                  <a:lnTo>
                    <a:pt x="39172" y="256427"/>
                  </a:lnTo>
                  <a:lnTo>
                    <a:pt x="38676" y="257918"/>
                  </a:lnTo>
                  <a:lnTo>
                    <a:pt x="37189" y="259409"/>
                  </a:lnTo>
                  <a:lnTo>
                    <a:pt x="36197" y="260403"/>
                  </a:lnTo>
                  <a:lnTo>
                    <a:pt x="35701" y="262887"/>
                  </a:lnTo>
                  <a:lnTo>
                    <a:pt x="34214" y="265869"/>
                  </a:lnTo>
                  <a:lnTo>
                    <a:pt x="34214" y="272329"/>
                  </a:lnTo>
                  <a:lnTo>
                    <a:pt x="33222" y="273323"/>
                  </a:lnTo>
                  <a:lnTo>
                    <a:pt x="32726" y="273820"/>
                  </a:lnTo>
                  <a:lnTo>
                    <a:pt x="30247" y="276305"/>
                  </a:lnTo>
                  <a:lnTo>
                    <a:pt x="27768" y="277796"/>
                  </a:lnTo>
                  <a:lnTo>
                    <a:pt x="26280" y="279287"/>
                  </a:lnTo>
                  <a:lnTo>
                    <a:pt x="25784" y="279287"/>
                  </a:lnTo>
                  <a:lnTo>
                    <a:pt x="24793" y="280280"/>
                  </a:lnTo>
                  <a:lnTo>
                    <a:pt x="22809" y="280280"/>
                  </a:lnTo>
                  <a:lnTo>
                    <a:pt x="20330" y="280777"/>
                  </a:lnTo>
                  <a:lnTo>
                    <a:pt x="18842" y="282269"/>
                  </a:lnTo>
                  <a:lnTo>
                    <a:pt x="15867" y="284754"/>
                  </a:lnTo>
                  <a:lnTo>
                    <a:pt x="14876" y="285250"/>
                  </a:lnTo>
                  <a:lnTo>
                    <a:pt x="14380" y="286741"/>
                  </a:lnTo>
                  <a:lnTo>
                    <a:pt x="13388" y="287735"/>
                  </a:lnTo>
                  <a:lnTo>
                    <a:pt x="13388" y="288232"/>
                  </a:lnTo>
                  <a:lnTo>
                    <a:pt x="12892" y="290717"/>
                  </a:lnTo>
                  <a:lnTo>
                    <a:pt x="11900" y="293201"/>
                  </a:lnTo>
                  <a:lnTo>
                    <a:pt x="10413" y="295189"/>
                  </a:lnTo>
                  <a:lnTo>
                    <a:pt x="7438" y="298171"/>
                  </a:lnTo>
                  <a:lnTo>
                    <a:pt x="4463" y="301153"/>
                  </a:lnTo>
                  <a:lnTo>
                    <a:pt x="1983" y="303637"/>
                  </a:lnTo>
                  <a:lnTo>
                    <a:pt x="1983" y="304632"/>
                  </a:lnTo>
                  <a:lnTo>
                    <a:pt x="1488" y="306122"/>
                  </a:lnTo>
                  <a:lnTo>
                    <a:pt x="0" y="306619"/>
                  </a:lnTo>
                  <a:lnTo>
                    <a:pt x="0" y="315067"/>
                  </a:lnTo>
                  <a:lnTo>
                    <a:pt x="0" y="315564"/>
                  </a:lnTo>
                  <a:lnTo>
                    <a:pt x="-992" y="317552"/>
                  </a:lnTo>
                  <a:lnTo>
                    <a:pt x="-992" y="319540"/>
                  </a:lnTo>
                  <a:lnTo>
                    <a:pt x="0" y="320534"/>
                  </a:lnTo>
                  <a:lnTo>
                    <a:pt x="1488" y="320534"/>
                  </a:lnTo>
                  <a:lnTo>
                    <a:pt x="3471" y="321031"/>
                  </a:lnTo>
                  <a:lnTo>
                    <a:pt x="5950" y="322024"/>
                  </a:lnTo>
                  <a:lnTo>
                    <a:pt x="8429" y="322522"/>
                  </a:lnTo>
                  <a:lnTo>
                    <a:pt x="10413" y="323515"/>
                  </a:lnTo>
                  <a:lnTo>
                    <a:pt x="13388" y="323515"/>
                  </a:lnTo>
                  <a:lnTo>
                    <a:pt x="14380" y="322522"/>
                  </a:lnTo>
                  <a:lnTo>
                    <a:pt x="15867" y="322024"/>
                  </a:lnTo>
                  <a:lnTo>
                    <a:pt x="17355" y="321031"/>
                  </a:lnTo>
                  <a:lnTo>
                    <a:pt x="18842" y="320534"/>
                  </a:lnTo>
                  <a:lnTo>
                    <a:pt x="19834" y="320534"/>
                  </a:lnTo>
                  <a:lnTo>
                    <a:pt x="20330" y="321031"/>
                  </a:lnTo>
                  <a:lnTo>
                    <a:pt x="21817" y="321031"/>
                  </a:lnTo>
                  <a:lnTo>
                    <a:pt x="22809" y="322024"/>
                  </a:lnTo>
                  <a:lnTo>
                    <a:pt x="23305" y="322024"/>
                  </a:lnTo>
                  <a:lnTo>
                    <a:pt x="24297" y="323515"/>
                  </a:lnTo>
                  <a:lnTo>
                    <a:pt x="24793" y="324012"/>
                  </a:lnTo>
                  <a:lnTo>
                    <a:pt x="26280" y="326994"/>
                  </a:lnTo>
                  <a:lnTo>
                    <a:pt x="28759" y="330473"/>
                  </a:lnTo>
                  <a:lnTo>
                    <a:pt x="29255" y="331963"/>
                  </a:lnTo>
                  <a:lnTo>
                    <a:pt x="31239" y="333455"/>
                  </a:lnTo>
                  <a:lnTo>
                    <a:pt x="31735" y="333952"/>
                  </a:lnTo>
                  <a:lnTo>
                    <a:pt x="33222" y="334946"/>
                  </a:lnTo>
                  <a:lnTo>
                    <a:pt x="36197" y="335442"/>
                  </a:lnTo>
                  <a:lnTo>
                    <a:pt x="39172" y="336436"/>
                  </a:lnTo>
                  <a:lnTo>
                    <a:pt x="40660" y="336933"/>
                  </a:lnTo>
                  <a:lnTo>
                    <a:pt x="42147" y="337927"/>
                  </a:lnTo>
                  <a:lnTo>
                    <a:pt x="43139" y="339418"/>
                  </a:lnTo>
                  <a:lnTo>
                    <a:pt x="44627" y="339915"/>
                  </a:lnTo>
                  <a:lnTo>
                    <a:pt x="45618" y="342897"/>
                  </a:lnTo>
                  <a:lnTo>
                    <a:pt x="46114" y="346375"/>
                  </a:lnTo>
                  <a:lnTo>
                    <a:pt x="47106" y="348363"/>
                  </a:lnTo>
                  <a:lnTo>
                    <a:pt x="47602" y="351345"/>
                  </a:lnTo>
                  <a:lnTo>
                    <a:pt x="49089" y="352835"/>
                  </a:lnTo>
                  <a:lnTo>
                    <a:pt x="50081" y="354326"/>
                  </a:lnTo>
                  <a:lnTo>
                    <a:pt x="50577" y="355321"/>
                  </a:lnTo>
                  <a:lnTo>
                    <a:pt x="52064" y="355818"/>
                  </a:lnTo>
                  <a:lnTo>
                    <a:pt x="53056" y="356811"/>
                  </a:lnTo>
                  <a:lnTo>
                    <a:pt x="54544" y="357805"/>
                  </a:lnTo>
                  <a:lnTo>
                    <a:pt x="64956" y="357805"/>
                  </a:lnTo>
                  <a:lnTo>
                    <a:pt x="70411" y="356811"/>
                  </a:lnTo>
                  <a:lnTo>
                    <a:pt x="73386" y="357805"/>
                  </a:lnTo>
                  <a:lnTo>
                    <a:pt x="78841" y="357805"/>
                  </a:lnTo>
                  <a:lnTo>
                    <a:pt x="80328" y="356811"/>
                  </a:lnTo>
                  <a:lnTo>
                    <a:pt x="81816" y="355818"/>
                  </a:lnTo>
                  <a:lnTo>
                    <a:pt x="84791" y="354326"/>
                  </a:lnTo>
                  <a:lnTo>
                    <a:pt x="87766" y="353829"/>
                  </a:lnTo>
                  <a:lnTo>
                    <a:pt x="90245" y="352835"/>
                  </a:lnTo>
                  <a:lnTo>
                    <a:pt x="93220" y="352835"/>
                  </a:lnTo>
                  <a:lnTo>
                    <a:pt x="93716" y="353829"/>
                  </a:lnTo>
                  <a:lnTo>
                    <a:pt x="96691" y="354326"/>
                  </a:lnTo>
                  <a:lnTo>
                    <a:pt x="99170" y="355818"/>
                  </a:lnTo>
                  <a:lnTo>
                    <a:pt x="100658" y="356811"/>
                  </a:lnTo>
                  <a:lnTo>
                    <a:pt x="102146" y="357805"/>
                  </a:lnTo>
                  <a:lnTo>
                    <a:pt x="104625" y="358302"/>
                  </a:lnTo>
                  <a:lnTo>
                    <a:pt x="106113" y="358302"/>
                  </a:lnTo>
                  <a:lnTo>
                    <a:pt x="106608" y="356811"/>
                  </a:lnTo>
                  <a:lnTo>
                    <a:pt x="108096" y="355818"/>
                  </a:lnTo>
                  <a:lnTo>
                    <a:pt x="109087" y="354326"/>
                  </a:lnTo>
                  <a:lnTo>
                    <a:pt x="109583" y="352835"/>
                  </a:lnTo>
                  <a:lnTo>
                    <a:pt x="112558" y="351345"/>
                  </a:lnTo>
                  <a:lnTo>
                    <a:pt x="116029" y="349357"/>
                  </a:lnTo>
                  <a:lnTo>
                    <a:pt x="116525" y="348363"/>
                  </a:lnTo>
                  <a:lnTo>
                    <a:pt x="117517" y="347866"/>
                  </a:lnTo>
                  <a:lnTo>
                    <a:pt x="117517" y="339915"/>
                  </a:lnTo>
                  <a:lnTo>
                    <a:pt x="118013" y="338424"/>
                  </a:lnTo>
                  <a:lnTo>
                    <a:pt x="119005" y="336933"/>
                  </a:lnTo>
                  <a:lnTo>
                    <a:pt x="120492" y="334946"/>
                  </a:lnTo>
                  <a:lnTo>
                    <a:pt x="120988" y="332460"/>
                  </a:lnTo>
                  <a:lnTo>
                    <a:pt x="121980" y="330473"/>
                  </a:lnTo>
                  <a:lnTo>
                    <a:pt x="122476" y="326994"/>
                  </a:lnTo>
                  <a:lnTo>
                    <a:pt x="123467" y="325503"/>
                  </a:lnTo>
                  <a:lnTo>
                    <a:pt x="123963" y="325006"/>
                  </a:lnTo>
                  <a:lnTo>
                    <a:pt x="125450" y="324012"/>
                  </a:lnTo>
                  <a:lnTo>
                    <a:pt x="127930" y="322522"/>
                  </a:lnTo>
                  <a:lnTo>
                    <a:pt x="131896" y="321031"/>
                  </a:lnTo>
                  <a:lnTo>
                    <a:pt x="135368" y="319540"/>
                  </a:lnTo>
                  <a:lnTo>
                    <a:pt x="137847" y="319043"/>
                  </a:lnTo>
                  <a:lnTo>
                    <a:pt x="140822" y="317552"/>
                  </a:lnTo>
                  <a:lnTo>
                    <a:pt x="143302" y="316558"/>
                  </a:lnTo>
                  <a:lnTo>
                    <a:pt x="145285" y="315067"/>
                  </a:lnTo>
                  <a:lnTo>
                    <a:pt x="146276" y="315067"/>
                  </a:lnTo>
                  <a:lnTo>
                    <a:pt x="146276" y="312583"/>
                  </a:lnTo>
                  <a:lnTo>
                    <a:pt x="145285" y="312086"/>
                  </a:lnTo>
                  <a:lnTo>
                    <a:pt x="143302" y="310595"/>
                  </a:lnTo>
                  <a:lnTo>
                    <a:pt x="141814" y="309104"/>
                  </a:lnTo>
                  <a:lnTo>
                    <a:pt x="139335" y="306122"/>
                  </a:lnTo>
                  <a:lnTo>
                    <a:pt x="136855" y="303140"/>
                  </a:lnTo>
                  <a:lnTo>
                    <a:pt x="135368" y="300656"/>
                  </a:lnTo>
                  <a:lnTo>
                    <a:pt x="133880" y="298171"/>
                  </a:lnTo>
                  <a:lnTo>
                    <a:pt x="133385" y="296680"/>
                  </a:lnTo>
                  <a:lnTo>
                    <a:pt x="132392" y="295189"/>
                  </a:lnTo>
                  <a:lnTo>
                    <a:pt x="132392" y="293698"/>
                  </a:lnTo>
                  <a:lnTo>
                    <a:pt x="131896" y="291711"/>
                  </a:lnTo>
                  <a:lnTo>
                    <a:pt x="131896" y="290220"/>
                  </a:lnTo>
                  <a:lnTo>
                    <a:pt x="132392" y="288232"/>
                  </a:lnTo>
                  <a:lnTo>
                    <a:pt x="132392" y="287735"/>
                  </a:lnTo>
                  <a:lnTo>
                    <a:pt x="133385" y="286741"/>
                  </a:lnTo>
                  <a:lnTo>
                    <a:pt x="133385" y="287735"/>
                  </a:lnTo>
                  <a:lnTo>
                    <a:pt x="133880" y="288232"/>
                  </a:lnTo>
                  <a:lnTo>
                    <a:pt x="135368" y="291711"/>
                  </a:lnTo>
                  <a:lnTo>
                    <a:pt x="136855" y="296183"/>
                  </a:lnTo>
                  <a:lnTo>
                    <a:pt x="137847" y="298171"/>
                  </a:lnTo>
                  <a:lnTo>
                    <a:pt x="139335" y="299662"/>
                  </a:lnTo>
                  <a:lnTo>
                    <a:pt x="140822" y="302146"/>
                  </a:lnTo>
                  <a:lnTo>
                    <a:pt x="143302" y="304632"/>
                  </a:lnTo>
                  <a:lnTo>
                    <a:pt x="145285" y="306619"/>
                  </a:lnTo>
                  <a:lnTo>
                    <a:pt x="148260" y="309104"/>
                  </a:lnTo>
                  <a:lnTo>
                    <a:pt x="150739" y="311092"/>
                  </a:lnTo>
                  <a:lnTo>
                    <a:pt x="152722" y="313576"/>
                  </a:lnTo>
                  <a:lnTo>
                    <a:pt x="158177" y="319043"/>
                  </a:lnTo>
                  <a:lnTo>
                    <a:pt x="161152" y="323515"/>
                  </a:lnTo>
                  <a:lnTo>
                    <a:pt x="163631" y="326498"/>
                  </a:lnTo>
                  <a:lnTo>
                    <a:pt x="167598" y="328485"/>
                  </a:lnTo>
                  <a:lnTo>
                    <a:pt x="168094" y="330473"/>
                  </a:lnTo>
                  <a:lnTo>
                    <a:pt x="169582" y="332460"/>
                  </a:lnTo>
                  <a:lnTo>
                    <a:pt x="170574" y="333455"/>
                  </a:lnTo>
                  <a:lnTo>
                    <a:pt x="170574" y="336933"/>
                  </a:lnTo>
                  <a:lnTo>
                    <a:pt x="169086" y="339915"/>
                  </a:lnTo>
                  <a:lnTo>
                    <a:pt x="168094" y="341406"/>
                  </a:lnTo>
                  <a:lnTo>
                    <a:pt x="168094" y="342897"/>
                  </a:lnTo>
                  <a:lnTo>
                    <a:pt x="167598" y="342897"/>
                  </a:lnTo>
                  <a:lnTo>
                    <a:pt x="167598" y="343890"/>
                  </a:lnTo>
                  <a:lnTo>
                    <a:pt x="168094" y="344884"/>
                  </a:lnTo>
                  <a:lnTo>
                    <a:pt x="169086" y="346375"/>
                  </a:lnTo>
                  <a:lnTo>
                    <a:pt x="170574" y="346375"/>
                  </a:lnTo>
                  <a:lnTo>
                    <a:pt x="171069" y="346872"/>
                  </a:lnTo>
                  <a:lnTo>
                    <a:pt x="174044" y="346872"/>
                  </a:lnTo>
                  <a:lnTo>
                    <a:pt x="176524" y="346375"/>
                  </a:lnTo>
                  <a:lnTo>
                    <a:pt x="181977" y="346375"/>
                  </a:lnTo>
                  <a:lnTo>
                    <a:pt x="183961" y="346872"/>
                  </a:lnTo>
                  <a:lnTo>
                    <a:pt x="186440" y="347866"/>
                  </a:lnTo>
                  <a:lnTo>
                    <a:pt x="188424" y="348363"/>
                  </a:lnTo>
                  <a:lnTo>
                    <a:pt x="190903" y="349357"/>
                  </a:lnTo>
                  <a:lnTo>
                    <a:pt x="192391" y="350848"/>
                  </a:lnTo>
                  <a:lnTo>
                    <a:pt x="194869" y="352339"/>
                  </a:lnTo>
                  <a:lnTo>
                    <a:pt x="196357" y="353829"/>
                  </a:lnTo>
                  <a:lnTo>
                    <a:pt x="197845" y="355321"/>
                  </a:lnTo>
                  <a:lnTo>
                    <a:pt x="199333" y="356811"/>
                  </a:lnTo>
                  <a:lnTo>
                    <a:pt x="200820" y="357805"/>
                  </a:lnTo>
                  <a:lnTo>
                    <a:pt x="201316" y="358302"/>
                  </a:lnTo>
                  <a:lnTo>
                    <a:pt x="202804" y="359296"/>
                  </a:lnTo>
                  <a:lnTo>
                    <a:pt x="215199" y="359296"/>
                  </a:lnTo>
                  <a:lnTo>
                    <a:pt x="216687" y="358302"/>
                  </a:lnTo>
                  <a:lnTo>
                    <a:pt x="217183" y="358302"/>
                  </a:lnTo>
                  <a:lnTo>
                    <a:pt x="218175" y="357805"/>
                  </a:lnTo>
                  <a:lnTo>
                    <a:pt x="218175" y="355321"/>
                  </a:lnTo>
                  <a:lnTo>
                    <a:pt x="218671" y="354326"/>
                  </a:lnTo>
                  <a:lnTo>
                    <a:pt x="219663" y="353829"/>
                  </a:lnTo>
                  <a:lnTo>
                    <a:pt x="220158" y="352835"/>
                  </a:lnTo>
                  <a:lnTo>
                    <a:pt x="223629" y="352835"/>
                  </a:lnTo>
                  <a:lnTo>
                    <a:pt x="223629" y="353829"/>
                  </a:lnTo>
                  <a:lnTo>
                    <a:pt x="224125" y="353829"/>
                  </a:lnTo>
                  <a:lnTo>
                    <a:pt x="225117" y="352835"/>
                  </a:lnTo>
                  <a:lnTo>
                    <a:pt x="225613" y="351345"/>
                  </a:lnTo>
                  <a:lnTo>
                    <a:pt x="226605" y="349854"/>
                  </a:lnTo>
                  <a:lnTo>
                    <a:pt x="227100" y="346375"/>
                  </a:lnTo>
                  <a:lnTo>
                    <a:pt x="228092" y="343890"/>
                  </a:lnTo>
                  <a:lnTo>
                    <a:pt x="228092" y="342897"/>
                  </a:lnTo>
                  <a:lnTo>
                    <a:pt x="229579" y="341406"/>
                  </a:lnTo>
                  <a:lnTo>
                    <a:pt x="230075" y="340909"/>
                  </a:lnTo>
                  <a:lnTo>
                    <a:pt x="231563" y="339418"/>
                  </a:lnTo>
                  <a:lnTo>
                    <a:pt x="233051" y="339418"/>
                  </a:lnTo>
                  <a:lnTo>
                    <a:pt x="234538" y="337927"/>
                  </a:lnTo>
                  <a:lnTo>
                    <a:pt x="236521" y="337927"/>
                  </a:lnTo>
                  <a:lnTo>
                    <a:pt x="238505" y="336933"/>
                  </a:lnTo>
                  <a:lnTo>
                    <a:pt x="242472" y="336933"/>
                  </a:lnTo>
                  <a:lnTo>
                    <a:pt x="243959" y="337927"/>
                  </a:lnTo>
                  <a:lnTo>
                    <a:pt x="245447" y="337927"/>
                  </a:lnTo>
                  <a:lnTo>
                    <a:pt x="246935" y="338424"/>
                  </a:lnTo>
                  <a:lnTo>
                    <a:pt x="248422" y="339418"/>
                  </a:lnTo>
                  <a:lnTo>
                    <a:pt x="248918" y="339915"/>
                  </a:lnTo>
                  <a:lnTo>
                    <a:pt x="248918" y="341406"/>
                  </a:lnTo>
                  <a:lnTo>
                    <a:pt x="249909" y="342400"/>
                  </a:lnTo>
                  <a:lnTo>
                    <a:pt x="249909" y="343890"/>
                  </a:lnTo>
                  <a:lnTo>
                    <a:pt x="250901" y="344884"/>
                  </a:lnTo>
                  <a:lnTo>
                    <a:pt x="251397" y="345381"/>
                  </a:lnTo>
                  <a:lnTo>
                    <a:pt x="252885" y="347866"/>
                  </a:lnTo>
                  <a:lnTo>
                    <a:pt x="253876" y="349357"/>
                  </a:lnTo>
                  <a:lnTo>
                    <a:pt x="255364" y="352339"/>
                  </a:lnTo>
                  <a:lnTo>
                    <a:pt x="255364" y="354326"/>
                  </a:lnTo>
                  <a:lnTo>
                    <a:pt x="255860" y="357805"/>
                  </a:lnTo>
                  <a:lnTo>
                    <a:pt x="256851" y="359793"/>
                  </a:lnTo>
                  <a:lnTo>
                    <a:pt x="257347" y="360786"/>
                  </a:lnTo>
                  <a:lnTo>
                    <a:pt x="258338" y="361283"/>
                  </a:lnTo>
                  <a:lnTo>
                    <a:pt x="258835" y="362278"/>
                  </a:lnTo>
                  <a:lnTo>
                    <a:pt x="260322" y="362278"/>
                  </a:lnTo>
                  <a:lnTo>
                    <a:pt x="261810" y="361283"/>
                  </a:lnTo>
                  <a:lnTo>
                    <a:pt x="262802" y="360786"/>
                  </a:lnTo>
                  <a:lnTo>
                    <a:pt x="263793" y="360786"/>
                  </a:lnTo>
                  <a:lnTo>
                    <a:pt x="265280" y="359296"/>
                  </a:lnTo>
                  <a:lnTo>
                    <a:pt x="266768" y="358302"/>
                  </a:lnTo>
                  <a:lnTo>
                    <a:pt x="268256" y="357805"/>
                  </a:lnTo>
                  <a:lnTo>
                    <a:pt x="270239" y="356811"/>
                  </a:lnTo>
                  <a:lnTo>
                    <a:pt x="272718" y="356811"/>
                  </a:lnTo>
                  <a:lnTo>
                    <a:pt x="273215" y="355818"/>
                  </a:lnTo>
                  <a:lnTo>
                    <a:pt x="274206" y="355818"/>
                  </a:lnTo>
                  <a:lnTo>
                    <a:pt x="274206" y="355321"/>
                  </a:lnTo>
                  <a:lnTo>
                    <a:pt x="274702" y="354326"/>
                  </a:lnTo>
                  <a:lnTo>
                    <a:pt x="274702" y="342897"/>
                  </a:lnTo>
                  <a:lnTo>
                    <a:pt x="275694" y="339915"/>
                  </a:lnTo>
                  <a:lnTo>
                    <a:pt x="275694" y="337927"/>
                  </a:lnTo>
                  <a:lnTo>
                    <a:pt x="276190" y="335442"/>
                  </a:lnTo>
                  <a:lnTo>
                    <a:pt x="277181" y="333952"/>
                  </a:lnTo>
                  <a:lnTo>
                    <a:pt x="278173" y="332460"/>
                  </a:lnTo>
                  <a:lnTo>
                    <a:pt x="279660" y="330970"/>
                  </a:lnTo>
                  <a:lnTo>
                    <a:pt x="281148" y="330473"/>
                  </a:lnTo>
                  <a:lnTo>
                    <a:pt x="282636" y="329479"/>
                  </a:lnTo>
                  <a:lnTo>
                    <a:pt x="283132" y="328485"/>
                  </a:lnTo>
                  <a:lnTo>
                    <a:pt x="289082" y="328485"/>
                  </a:lnTo>
                  <a:lnTo>
                    <a:pt x="291561" y="329479"/>
                  </a:lnTo>
                  <a:lnTo>
                    <a:pt x="296024" y="329479"/>
                  </a:lnTo>
                  <a:lnTo>
                    <a:pt x="297016" y="328485"/>
                  </a:lnTo>
                  <a:lnTo>
                    <a:pt x="297511" y="328485"/>
                  </a:lnTo>
                  <a:lnTo>
                    <a:pt x="298503" y="327988"/>
                  </a:lnTo>
                  <a:lnTo>
                    <a:pt x="298503" y="326994"/>
                  </a:lnTo>
                  <a:lnTo>
                    <a:pt x="297511" y="324012"/>
                  </a:lnTo>
                  <a:lnTo>
                    <a:pt x="296024" y="322024"/>
                  </a:lnTo>
                  <a:lnTo>
                    <a:pt x="296024" y="319043"/>
                  </a:lnTo>
                  <a:lnTo>
                    <a:pt x="297511" y="317552"/>
                  </a:lnTo>
                  <a:lnTo>
                    <a:pt x="299990" y="314073"/>
                  </a:lnTo>
                  <a:lnTo>
                    <a:pt x="301974" y="312086"/>
                  </a:lnTo>
                  <a:lnTo>
                    <a:pt x="302966" y="310595"/>
                  </a:lnTo>
                  <a:lnTo>
                    <a:pt x="303957" y="309104"/>
                  </a:lnTo>
                  <a:lnTo>
                    <a:pt x="303957" y="307613"/>
                  </a:lnTo>
                  <a:lnTo>
                    <a:pt x="304454" y="305129"/>
                  </a:lnTo>
                  <a:lnTo>
                    <a:pt x="304454" y="301153"/>
                  </a:lnTo>
                  <a:lnTo>
                    <a:pt x="303957" y="298171"/>
                  </a:lnTo>
                  <a:lnTo>
                    <a:pt x="304454" y="297674"/>
                  </a:lnTo>
                  <a:lnTo>
                    <a:pt x="305445" y="296183"/>
                  </a:lnTo>
                  <a:lnTo>
                    <a:pt x="305941" y="296183"/>
                  </a:lnTo>
                  <a:lnTo>
                    <a:pt x="308420" y="295189"/>
                  </a:lnTo>
                  <a:lnTo>
                    <a:pt x="311891" y="294692"/>
                  </a:lnTo>
                  <a:lnTo>
                    <a:pt x="314866" y="293698"/>
                  </a:lnTo>
                  <a:lnTo>
                    <a:pt x="316354" y="293201"/>
                  </a:lnTo>
                  <a:lnTo>
                    <a:pt x="318337" y="293201"/>
                  </a:lnTo>
                  <a:lnTo>
                    <a:pt x="320320" y="291711"/>
                  </a:lnTo>
                  <a:lnTo>
                    <a:pt x="321808" y="290717"/>
                  </a:lnTo>
                  <a:lnTo>
                    <a:pt x="323296" y="289226"/>
                  </a:lnTo>
                  <a:lnTo>
                    <a:pt x="325775" y="287735"/>
                  </a:lnTo>
                  <a:lnTo>
                    <a:pt x="327262" y="286741"/>
                  </a:lnTo>
                  <a:lnTo>
                    <a:pt x="331726" y="286741"/>
                  </a:lnTo>
                  <a:lnTo>
                    <a:pt x="335692" y="287735"/>
                  </a:lnTo>
                  <a:lnTo>
                    <a:pt x="338667" y="288232"/>
                  </a:lnTo>
                  <a:lnTo>
                    <a:pt x="340155" y="287735"/>
                  </a:lnTo>
                  <a:lnTo>
                    <a:pt x="340650" y="286741"/>
                  </a:lnTo>
                  <a:lnTo>
                    <a:pt x="340650" y="285250"/>
                  </a:lnTo>
                  <a:lnTo>
                    <a:pt x="341642" y="284754"/>
                  </a:lnTo>
                  <a:lnTo>
                    <a:pt x="342138" y="280777"/>
                  </a:lnTo>
                  <a:lnTo>
                    <a:pt x="341642" y="277299"/>
                  </a:lnTo>
                  <a:lnTo>
                    <a:pt x="341642" y="274814"/>
                  </a:lnTo>
                  <a:lnTo>
                    <a:pt x="342138" y="273323"/>
                  </a:lnTo>
                  <a:lnTo>
                    <a:pt x="342138" y="270839"/>
                  </a:lnTo>
                  <a:lnTo>
                    <a:pt x="343129" y="270342"/>
                  </a:lnTo>
                  <a:lnTo>
                    <a:pt x="345609" y="267360"/>
                  </a:lnTo>
                  <a:lnTo>
                    <a:pt x="347592" y="265869"/>
                  </a:lnTo>
                  <a:lnTo>
                    <a:pt x="349079" y="264378"/>
                  </a:lnTo>
                  <a:lnTo>
                    <a:pt x="350567" y="261894"/>
                  </a:lnTo>
                  <a:lnTo>
                    <a:pt x="350567" y="260900"/>
                  </a:lnTo>
                  <a:lnTo>
                    <a:pt x="351559" y="260403"/>
                  </a:lnTo>
                  <a:lnTo>
                    <a:pt x="354535" y="260403"/>
                  </a:lnTo>
                  <a:lnTo>
                    <a:pt x="355030" y="259409"/>
                  </a:lnTo>
                  <a:lnTo>
                    <a:pt x="355030" y="258911"/>
                  </a:lnTo>
                  <a:lnTo>
                    <a:pt x="356021" y="257421"/>
                  </a:lnTo>
                  <a:lnTo>
                    <a:pt x="356021" y="241519"/>
                  </a:lnTo>
                  <a:lnTo>
                    <a:pt x="356518" y="240525"/>
                  </a:lnTo>
                  <a:lnTo>
                    <a:pt x="356518" y="240028"/>
                  </a:lnTo>
                  <a:lnTo>
                    <a:pt x="357509" y="238537"/>
                  </a:lnTo>
                  <a:lnTo>
                    <a:pt x="358501" y="237543"/>
                  </a:lnTo>
                  <a:lnTo>
                    <a:pt x="358997" y="237046"/>
                  </a:lnTo>
                  <a:lnTo>
                    <a:pt x="359988" y="236052"/>
                  </a:lnTo>
                  <a:lnTo>
                    <a:pt x="361477" y="235555"/>
                  </a:lnTo>
                  <a:lnTo>
                    <a:pt x="361972" y="234561"/>
                  </a:lnTo>
                  <a:lnTo>
                    <a:pt x="362963" y="234561"/>
                  </a:lnTo>
                  <a:lnTo>
                    <a:pt x="364451" y="235555"/>
                  </a:lnTo>
                  <a:lnTo>
                    <a:pt x="364947" y="235555"/>
                  </a:lnTo>
                  <a:lnTo>
                    <a:pt x="366435" y="236052"/>
                  </a:lnTo>
                  <a:lnTo>
                    <a:pt x="367923" y="236052"/>
                  </a:lnTo>
                  <a:lnTo>
                    <a:pt x="368914" y="237046"/>
                  </a:lnTo>
                  <a:lnTo>
                    <a:pt x="370897" y="237046"/>
                  </a:lnTo>
                  <a:lnTo>
                    <a:pt x="372881" y="236052"/>
                  </a:lnTo>
                  <a:lnTo>
                    <a:pt x="374368" y="235555"/>
                  </a:lnTo>
                  <a:lnTo>
                    <a:pt x="374865" y="234561"/>
                  </a:lnTo>
                  <a:lnTo>
                    <a:pt x="376352" y="233567"/>
                  </a:lnTo>
                  <a:lnTo>
                    <a:pt x="377343" y="233070"/>
                  </a:lnTo>
                  <a:lnTo>
                    <a:pt x="377839" y="232077"/>
                  </a:lnTo>
                  <a:lnTo>
                    <a:pt x="377839" y="230586"/>
                  </a:lnTo>
                  <a:lnTo>
                    <a:pt x="376352" y="229094"/>
                  </a:lnTo>
                  <a:lnTo>
                    <a:pt x="375856" y="227604"/>
                  </a:lnTo>
                  <a:lnTo>
                    <a:pt x="374865" y="226113"/>
                  </a:lnTo>
                  <a:lnTo>
                    <a:pt x="374865" y="224126"/>
                  </a:lnTo>
                  <a:lnTo>
                    <a:pt x="375856" y="222634"/>
                  </a:lnTo>
                  <a:lnTo>
                    <a:pt x="376352" y="222634"/>
                  </a:lnTo>
                  <a:lnTo>
                    <a:pt x="377343" y="221640"/>
                  </a:lnTo>
                  <a:lnTo>
                    <a:pt x="377839" y="221143"/>
                  </a:lnTo>
                  <a:lnTo>
                    <a:pt x="378831" y="221640"/>
                  </a:lnTo>
                  <a:lnTo>
                    <a:pt x="380318" y="222634"/>
                  </a:lnTo>
                  <a:lnTo>
                    <a:pt x="380815" y="223131"/>
                  </a:lnTo>
                  <a:lnTo>
                    <a:pt x="381807" y="224126"/>
                  </a:lnTo>
                  <a:lnTo>
                    <a:pt x="383294" y="224126"/>
                  </a:lnTo>
                  <a:lnTo>
                    <a:pt x="383789" y="223131"/>
                  </a:lnTo>
                  <a:lnTo>
                    <a:pt x="383789" y="222634"/>
                  </a:lnTo>
                  <a:lnTo>
                    <a:pt x="384781" y="221640"/>
                  </a:lnTo>
                  <a:lnTo>
                    <a:pt x="384781" y="220150"/>
                  </a:lnTo>
                  <a:lnTo>
                    <a:pt x="385277" y="217665"/>
                  </a:lnTo>
                  <a:lnTo>
                    <a:pt x="385277" y="214186"/>
                  </a:lnTo>
                  <a:lnTo>
                    <a:pt x="384781" y="212695"/>
                  </a:lnTo>
                  <a:lnTo>
                    <a:pt x="384781" y="211204"/>
                  </a:lnTo>
                  <a:lnTo>
                    <a:pt x="383789" y="211204"/>
                  </a:lnTo>
                  <a:lnTo>
                    <a:pt x="383789" y="209714"/>
                  </a:lnTo>
                  <a:lnTo>
                    <a:pt x="383294" y="208720"/>
                  </a:lnTo>
                  <a:lnTo>
                    <a:pt x="383789" y="208223"/>
                  </a:lnTo>
                  <a:lnTo>
                    <a:pt x="383789" y="207228"/>
                  </a:lnTo>
                  <a:lnTo>
                    <a:pt x="385277" y="207228"/>
                  </a:lnTo>
                  <a:lnTo>
                    <a:pt x="388748" y="206235"/>
                  </a:lnTo>
                  <a:lnTo>
                    <a:pt x="393210" y="206235"/>
                  </a:lnTo>
                  <a:lnTo>
                    <a:pt x="393707" y="205738"/>
                  </a:lnTo>
                  <a:lnTo>
                    <a:pt x="395194" y="205738"/>
                  </a:lnTo>
                  <a:lnTo>
                    <a:pt x="396682" y="204744"/>
                  </a:lnTo>
                  <a:lnTo>
                    <a:pt x="396682" y="204247"/>
                  </a:lnTo>
                  <a:lnTo>
                    <a:pt x="398169" y="202756"/>
                  </a:lnTo>
                  <a:lnTo>
                    <a:pt x="398169" y="201763"/>
                  </a:lnTo>
                  <a:lnTo>
                    <a:pt x="399161" y="200271"/>
                  </a:lnTo>
                  <a:lnTo>
                    <a:pt x="399161" y="198284"/>
                  </a:lnTo>
                  <a:lnTo>
                    <a:pt x="398169" y="198284"/>
                  </a:lnTo>
                  <a:lnTo>
                    <a:pt x="398169" y="197290"/>
                  </a:lnTo>
                  <a:lnTo>
                    <a:pt x="396186" y="197290"/>
                  </a:lnTo>
                  <a:lnTo>
                    <a:pt x="395194" y="198284"/>
                  </a:lnTo>
                  <a:lnTo>
                    <a:pt x="393707" y="197290"/>
                  </a:lnTo>
                  <a:lnTo>
                    <a:pt x="393210" y="197290"/>
                  </a:lnTo>
                  <a:lnTo>
                    <a:pt x="392219" y="196793"/>
                  </a:lnTo>
                  <a:lnTo>
                    <a:pt x="392219" y="195799"/>
                  </a:lnTo>
                  <a:lnTo>
                    <a:pt x="393210" y="195302"/>
                  </a:lnTo>
                  <a:lnTo>
                    <a:pt x="393707" y="193811"/>
                  </a:lnTo>
                  <a:lnTo>
                    <a:pt x="393707" y="190333"/>
                  </a:lnTo>
                  <a:lnTo>
                    <a:pt x="393210" y="190333"/>
                  </a:lnTo>
                  <a:lnTo>
                    <a:pt x="393210" y="189836"/>
                  </a:lnTo>
                  <a:lnTo>
                    <a:pt x="391723" y="188842"/>
                  </a:lnTo>
                  <a:lnTo>
                    <a:pt x="387757" y="188842"/>
                  </a:lnTo>
                  <a:lnTo>
                    <a:pt x="387260" y="188345"/>
                  </a:lnTo>
                  <a:lnTo>
                    <a:pt x="386268" y="188345"/>
                  </a:lnTo>
                  <a:lnTo>
                    <a:pt x="385277" y="186854"/>
                  </a:lnTo>
                  <a:lnTo>
                    <a:pt x="384781" y="185860"/>
                  </a:lnTo>
                  <a:lnTo>
                    <a:pt x="383789" y="183872"/>
                  </a:lnTo>
                  <a:lnTo>
                    <a:pt x="383789" y="182381"/>
                  </a:lnTo>
                  <a:lnTo>
                    <a:pt x="383294" y="179897"/>
                  </a:lnTo>
                  <a:lnTo>
                    <a:pt x="383294" y="177411"/>
                  </a:lnTo>
                  <a:lnTo>
                    <a:pt x="383789" y="175921"/>
                  </a:lnTo>
                  <a:lnTo>
                    <a:pt x="383789" y="174430"/>
                  </a:lnTo>
                  <a:lnTo>
                    <a:pt x="384781" y="173933"/>
                  </a:lnTo>
                  <a:lnTo>
                    <a:pt x="385277" y="172940"/>
                  </a:lnTo>
                  <a:lnTo>
                    <a:pt x="387260" y="172442"/>
                  </a:lnTo>
                  <a:lnTo>
                    <a:pt x="390236" y="172442"/>
                  </a:lnTo>
                  <a:lnTo>
                    <a:pt x="391723" y="172940"/>
                  </a:lnTo>
                  <a:lnTo>
                    <a:pt x="391723" y="173933"/>
                  </a:lnTo>
                  <a:lnTo>
                    <a:pt x="392219" y="175921"/>
                  </a:lnTo>
                  <a:lnTo>
                    <a:pt x="393210" y="177411"/>
                  </a:lnTo>
                  <a:lnTo>
                    <a:pt x="393707" y="178405"/>
                  </a:lnTo>
                  <a:lnTo>
                    <a:pt x="394698" y="178902"/>
                  </a:lnTo>
                  <a:lnTo>
                    <a:pt x="396682" y="178902"/>
                  </a:lnTo>
                  <a:lnTo>
                    <a:pt x="396682" y="176915"/>
                  </a:lnTo>
                  <a:lnTo>
                    <a:pt x="397673" y="175921"/>
                  </a:lnTo>
                  <a:lnTo>
                    <a:pt x="398169" y="174430"/>
                  </a:lnTo>
                  <a:lnTo>
                    <a:pt x="398169" y="172940"/>
                  </a:lnTo>
                  <a:lnTo>
                    <a:pt x="399161" y="172940"/>
                  </a:lnTo>
                  <a:lnTo>
                    <a:pt x="400153" y="172442"/>
                  </a:lnTo>
                  <a:lnTo>
                    <a:pt x="402137" y="172442"/>
                  </a:lnTo>
                  <a:lnTo>
                    <a:pt x="403128" y="172940"/>
                  </a:lnTo>
                  <a:lnTo>
                    <a:pt x="403624" y="173933"/>
                  </a:lnTo>
                  <a:lnTo>
                    <a:pt x="404615" y="174430"/>
                  </a:lnTo>
                  <a:lnTo>
                    <a:pt x="404615" y="175424"/>
                  </a:lnTo>
                  <a:lnTo>
                    <a:pt x="405111" y="175921"/>
                  </a:lnTo>
                  <a:lnTo>
                    <a:pt x="405111" y="178405"/>
                  </a:lnTo>
                  <a:lnTo>
                    <a:pt x="404615" y="179897"/>
                  </a:lnTo>
                  <a:lnTo>
                    <a:pt x="403128" y="182381"/>
                  </a:lnTo>
                  <a:lnTo>
                    <a:pt x="402137" y="183872"/>
                  </a:lnTo>
                  <a:lnTo>
                    <a:pt x="401640" y="185362"/>
                  </a:lnTo>
                  <a:lnTo>
                    <a:pt x="400648" y="186854"/>
                  </a:lnTo>
                  <a:lnTo>
                    <a:pt x="400648" y="190333"/>
                  </a:lnTo>
                  <a:lnTo>
                    <a:pt x="407590" y="190333"/>
                  </a:lnTo>
                  <a:lnTo>
                    <a:pt x="409574" y="189836"/>
                  </a:lnTo>
                  <a:lnTo>
                    <a:pt x="411061" y="188842"/>
                  </a:lnTo>
                  <a:lnTo>
                    <a:pt x="412549" y="188345"/>
                  </a:lnTo>
                  <a:lnTo>
                    <a:pt x="414532" y="187351"/>
                  </a:lnTo>
                  <a:lnTo>
                    <a:pt x="416516" y="185860"/>
                  </a:lnTo>
                  <a:lnTo>
                    <a:pt x="418995" y="183872"/>
                  </a:lnTo>
                  <a:lnTo>
                    <a:pt x="419490" y="182878"/>
                  </a:lnTo>
                  <a:lnTo>
                    <a:pt x="420482" y="182381"/>
                  </a:lnTo>
                  <a:lnTo>
                    <a:pt x="431887" y="182381"/>
                  </a:lnTo>
                  <a:lnTo>
                    <a:pt x="431887" y="181387"/>
                  </a:lnTo>
                  <a:lnTo>
                    <a:pt x="432383" y="181387"/>
                  </a:lnTo>
                  <a:lnTo>
                    <a:pt x="431887" y="180642"/>
                  </a:lnTo>
                  <a:lnTo>
                    <a:pt x="431887" y="178405"/>
                  </a:lnTo>
                  <a:lnTo>
                    <a:pt x="430399" y="176915"/>
                  </a:lnTo>
                  <a:lnTo>
                    <a:pt x="429408" y="174430"/>
                  </a:lnTo>
                  <a:lnTo>
                    <a:pt x="428912" y="172940"/>
                  </a:lnTo>
                  <a:lnTo>
                    <a:pt x="427424" y="170951"/>
                  </a:lnTo>
                  <a:lnTo>
                    <a:pt x="427424" y="166479"/>
                  </a:lnTo>
                  <a:lnTo>
                    <a:pt x="428912" y="164491"/>
                  </a:lnTo>
                  <a:lnTo>
                    <a:pt x="429408" y="163994"/>
                  </a:lnTo>
                  <a:lnTo>
                    <a:pt x="430399" y="163000"/>
                  </a:lnTo>
                  <a:lnTo>
                    <a:pt x="430896" y="163000"/>
                  </a:lnTo>
                  <a:lnTo>
                    <a:pt x="430896" y="161012"/>
                  </a:lnTo>
                  <a:lnTo>
                    <a:pt x="429408" y="159522"/>
                  </a:lnTo>
                  <a:lnTo>
                    <a:pt x="427920" y="157037"/>
                  </a:lnTo>
                  <a:lnTo>
                    <a:pt x="427424" y="155545"/>
                  </a:lnTo>
                  <a:lnTo>
                    <a:pt x="427424" y="151074"/>
                  </a:lnTo>
                  <a:lnTo>
                    <a:pt x="427920" y="149582"/>
                  </a:lnTo>
                  <a:lnTo>
                    <a:pt x="428912" y="148588"/>
                  </a:lnTo>
                  <a:lnTo>
                    <a:pt x="429408" y="147098"/>
                  </a:lnTo>
                  <a:lnTo>
                    <a:pt x="430896" y="147098"/>
                  </a:lnTo>
                  <a:lnTo>
                    <a:pt x="432383" y="146601"/>
                  </a:lnTo>
                  <a:lnTo>
                    <a:pt x="434862" y="146601"/>
                  </a:lnTo>
                  <a:lnTo>
                    <a:pt x="435358" y="147098"/>
                  </a:lnTo>
                  <a:lnTo>
                    <a:pt x="436350" y="148091"/>
                  </a:lnTo>
                  <a:lnTo>
                    <a:pt x="436846" y="149582"/>
                  </a:lnTo>
                  <a:lnTo>
                    <a:pt x="436846" y="151074"/>
                  </a:lnTo>
                  <a:lnTo>
                    <a:pt x="437838" y="153558"/>
                  </a:lnTo>
                  <a:lnTo>
                    <a:pt x="437838" y="155049"/>
                  </a:lnTo>
                  <a:lnTo>
                    <a:pt x="438334" y="155545"/>
                  </a:lnTo>
                  <a:lnTo>
                    <a:pt x="440317" y="156539"/>
                  </a:lnTo>
                  <a:lnTo>
                    <a:pt x="442300" y="156539"/>
                  </a:lnTo>
                  <a:lnTo>
                    <a:pt x="442300" y="151570"/>
                  </a:lnTo>
                  <a:lnTo>
                    <a:pt x="440812" y="150079"/>
                  </a:lnTo>
                  <a:lnTo>
                    <a:pt x="440812" y="147098"/>
                  </a:lnTo>
                  <a:lnTo>
                    <a:pt x="441804" y="147098"/>
                  </a:lnTo>
                  <a:lnTo>
                    <a:pt x="443292" y="146601"/>
                  </a:lnTo>
                  <a:lnTo>
                    <a:pt x="443788" y="145607"/>
                  </a:lnTo>
                  <a:lnTo>
                    <a:pt x="444779" y="145110"/>
                  </a:lnTo>
                  <a:lnTo>
                    <a:pt x="445276" y="144116"/>
                  </a:lnTo>
                  <a:lnTo>
                    <a:pt x="446267" y="143619"/>
                  </a:lnTo>
                  <a:lnTo>
                    <a:pt x="446267" y="140637"/>
                  </a:lnTo>
                  <a:lnTo>
                    <a:pt x="445276" y="139643"/>
                  </a:lnTo>
                  <a:lnTo>
                    <a:pt x="444779" y="139643"/>
                  </a:lnTo>
                  <a:lnTo>
                    <a:pt x="443788" y="139146"/>
                  </a:lnTo>
                  <a:lnTo>
                    <a:pt x="441804" y="138152"/>
                  </a:lnTo>
                  <a:lnTo>
                    <a:pt x="440317" y="137159"/>
                  </a:lnTo>
                  <a:lnTo>
                    <a:pt x="436350" y="137159"/>
                  </a:lnTo>
                  <a:lnTo>
                    <a:pt x="434862" y="138152"/>
                  </a:lnTo>
                  <a:lnTo>
                    <a:pt x="432383" y="139146"/>
                  </a:lnTo>
                  <a:lnTo>
                    <a:pt x="430399" y="139146"/>
                  </a:lnTo>
                  <a:lnTo>
                    <a:pt x="430399" y="137159"/>
                  </a:lnTo>
                  <a:lnTo>
                    <a:pt x="430896" y="135668"/>
                  </a:lnTo>
                  <a:lnTo>
                    <a:pt x="430896" y="135171"/>
                  </a:lnTo>
                  <a:lnTo>
                    <a:pt x="431887" y="133680"/>
                  </a:lnTo>
                  <a:lnTo>
                    <a:pt x="432383" y="132189"/>
                  </a:lnTo>
                  <a:lnTo>
                    <a:pt x="433375" y="131195"/>
                  </a:lnTo>
                  <a:lnTo>
                    <a:pt x="433870" y="130699"/>
                  </a:lnTo>
                  <a:lnTo>
                    <a:pt x="434862" y="130699"/>
                  </a:lnTo>
                  <a:lnTo>
                    <a:pt x="436350" y="129705"/>
                  </a:lnTo>
                  <a:lnTo>
                    <a:pt x="438334" y="129208"/>
                  </a:lnTo>
                  <a:lnTo>
                    <a:pt x="440317" y="129208"/>
                  </a:lnTo>
                  <a:lnTo>
                    <a:pt x="441804" y="129705"/>
                  </a:lnTo>
                  <a:lnTo>
                    <a:pt x="442300" y="130699"/>
                  </a:lnTo>
                  <a:lnTo>
                    <a:pt x="443292" y="130699"/>
                  </a:lnTo>
                  <a:lnTo>
                    <a:pt x="443292" y="132686"/>
                  </a:lnTo>
                  <a:lnTo>
                    <a:pt x="442300" y="133680"/>
                  </a:lnTo>
                  <a:lnTo>
                    <a:pt x="443292" y="134176"/>
                  </a:lnTo>
                  <a:lnTo>
                    <a:pt x="443788" y="135171"/>
                  </a:lnTo>
                  <a:lnTo>
                    <a:pt x="445276" y="135668"/>
                  </a:lnTo>
                  <a:lnTo>
                    <a:pt x="446763" y="135668"/>
                  </a:lnTo>
                  <a:lnTo>
                    <a:pt x="448250" y="134176"/>
                  </a:lnTo>
                  <a:lnTo>
                    <a:pt x="451226" y="133680"/>
                  </a:lnTo>
                  <a:lnTo>
                    <a:pt x="452713" y="132189"/>
                  </a:lnTo>
                  <a:lnTo>
                    <a:pt x="453705" y="131195"/>
                  </a:lnTo>
                  <a:lnTo>
                    <a:pt x="454696" y="130699"/>
                  </a:lnTo>
                  <a:lnTo>
                    <a:pt x="454696" y="129705"/>
                  </a:lnTo>
                  <a:lnTo>
                    <a:pt x="455192" y="128214"/>
                  </a:lnTo>
                  <a:lnTo>
                    <a:pt x="456184" y="126723"/>
                  </a:lnTo>
                  <a:lnTo>
                    <a:pt x="458168" y="126225"/>
                  </a:lnTo>
                  <a:lnTo>
                    <a:pt x="462629" y="123741"/>
                  </a:lnTo>
                  <a:lnTo>
                    <a:pt x="465109" y="122747"/>
                  </a:lnTo>
                  <a:lnTo>
                    <a:pt x="467588" y="122250"/>
                  </a:lnTo>
                  <a:lnTo>
                    <a:pt x="469572" y="120759"/>
                  </a:lnTo>
                  <a:lnTo>
                    <a:pt x="472051" y="119765"/>
                  </a:lnTo>
                  <a:lnTo>
                    <a:pt x="473539" y="119268"/>
                  </a:lnTo>
                  <a:lnTo>
                    <a:pt x="474035" y="118274"/>
                  </a:lnTo>
                  <a:lnTo>
                    <a:pt x="475026" y="117777"/>
                  </a:lnTo>
                  <a:lnTo>
                    <a:pt x="475026" y="116287"/>
                  </a:lnTo>
                  <a:lnTo>
                    <a:pt x="475522" y="113305"/>
                  </a:lnTo>
                  <a:lnTo>
                    <a:pt x="476514" y="109826"/>
                  </a:lnTo>
                  <a:lnTo>
                    <a:pt x="476514" y="106845"/>
                  </a:lnTo>
                  <a:lnTo>
                    <a:pt x="477009" y="106348"/>
                  </a:lnTo>
                  <a:lnTo>
                    <a:pt x="477009" y="104857"/>
                  </a:lnTo>
                  <a:lnTo>
                    <a:pt x="478001" y="104857"/>
                  </a:lnTo>
                  <a:lnTo>
                    <a:pt x="479985" y="105353"/>
                  </a:lnTo>
                  <a:lnTo>
                    <a:pt x="482464" y="106348"/>
                  </a:lnTo>
                  <a:lnTo>
                    <a:pt x="483951" y="106348"/>
                  </a:lnTo>
                  <a:lnTo>
                    <a:pt x="485439" y="105353"/>
                  </a:lnTo>
                  <a:lnTo>
                    <a:pt x="485439" y="104857"/>
                  </a:lnTo>
                  <a:lnTo>
                    <a:pt x="486927" y="104857"/>
                  </a:lnTo>
                  <a:lnTo>
                    <a:pt x="486927" y="105353"/>
                  </a:lnTo>
                  <a:lnTo>
                    <a:pt x="487918" y="105353"/>
                  </a:lnTo>
                  <a:lnTo>
                    <a:pt x="487918" y="106348"/>
                  </a:lnTo>
                  <a:lnTo>
                    <a:pt x="486927" y="107839"/>
                  </a:lnTo>
                  <a:lnTo>
                    <a:pt x="486431" y="109826"/>
                  </a:lnTo>
                  <a:lnTo>
                    <a:pt x="485439" y="111814"/>
                  </a:lnTo>
                  <a:lnTo>
                    <a:pt x="484943" y="113305"/>
                  </a:lnTo>
                  <a:lnTo>
                    <a:pt x="484943" y="114796"/>
                  </a:lnTo>
                  <a:lnTo>
                    <a:pt x="485439" y="116287"/>
                  </a:lnTo>
                  <a:lnTo>
                    <a:pt x="485439" y="116784"/>
                  </a:lnTo>
                  <a:lnTo>
                    <a:pt x="486431" y="116784"/>
                  </a:lnTo>
                  <a:lnTo>
                    <a:pt x="486927" y="117777"/>
                  </a:lnTo>
                  <a:lnTo>
                    <a:pt x="487918" y="116784"/>
                  </a:lnTo>
                  <a:lnTo>
                    <a:pt x="488414" y="116784"/>
                  </a:lnTo>
                  <a:lnTo>
                    <a:pt x="489901" y="116287"/>
                  </a:lnTo>
                  <a:lnTo>
                    <a:pt x="491389" y="115293"/>
                  </a:lnTo>
                  <a:lnTo>
                    <a:pt x="492381" y="114796"/>
                  </a:lnTo>
                  <a:lnTo>
                    <a:pt x="492877" y="113305"/>
                  </a:lnTo>
                  <a:lnTo>
                    <a:pt x="493869" y="111814"/>
                  </a:lnTo>
                  <a:lnTo>
                    <a:pt x="495357" y="107839"/>
                  </a:lnTo>
                  <a:lnTo>
                    <a:pt x="496843" y="106348"/>
                  </a:lnTo>
                  <a:lnTo>
                    <a:pt x="497836" y="103863"/>
                  </a:lnTo>
                  <a:lnTo>
                    <a:pt x="499819" y="101875"/>
                  </a:lnTo>
                  <a:lnTo>
                    <a:pt x="502298" y="97899"/>
                  </a:lnTo>
                  <a:lnTo>
                    <a:pt x="504281" y="94918"/>
                  </a:lnTo>
                  <a:lnTo>
                    <a:pt x="506761" y="91936"/>
                  </a:lnTo>
                  <a:lnTo>
                    <a:pt x="509240" y="88954"/>
                  </a:lnTo>
                  <a:lnTo>
                    <a:pt x="509736" y="87464"/>
                  </a:lnTo>
                  <a:lnTo>
                    <a:pt x="510728" y="86470"/>
                  </a:lnTo>
                  <a:lnTo>
                    <a:pt x="512215" y="85973"/>
                  </a:lnTo>
                  <a:lnTo>
                    <a:pt x="513703" y="85973"/>
                  </a:lnTo>
                  <a:lnTo>
                    <a:pt x="514199" y="86470"/>
                  </a:lnTo>
                  <a:lnTo>
                    <a:pt x="515190" y="87464"/>
                  </a:lnTo>
                  <a:lnTo>
                    <a:pt x="515687" y="88954"/>
                  </a:lnTo>
                  <a:lnTo>
                    <a:pt x="516678" y="90942"/>
                  </a:lnTo>
                  <a:lnTo>
                    <a:pt x="517174" y="92433"/>
                  </a:lnTo>
                  <a:lnTo>
                    <a:pt x="518165" y="93924"/>
                  </a:lnTo>
                  <a:lnTo>
                    <a:pt x="518661" y="95415"/>
                  </a:lnTo>
                  <a:lnTo>
                    <a:pt x="520149" y="96906"/>
                  </a:lnTo>
                  <a:lnTo>
                    <a:pt x="523619" y="96906"/>
                  </a:lnTo>
                  <a:lnTo>
                    <a:pt x="524116" y="96408"/>
                  </a:lnTo>
                  <a:lnTo>
                    <a:pt x="525107" y="95415"/>
                  </a:lnTo>
                  <a:lnTo>
                    <a:pt x="525603" y="94918"/>
                  </a:lnTo>
                  <a:lnTo>
                    <a:pt x="525603" y="93924"/>
                  </a:lnTo>
                  <a:lnTo>
                    <a:pt x="526595" y="93427"/>
                  </a:lnTo>
                  <a:lnTo>
                    <a:pt x="526595" y="84482"/>
                  </a:lnTo>
                  <a:lnTo>
                    <a:pt x="528082" y="82494"/>
                  </a:lnTo>
                  <a:lnTo>
                    <a:pt x="528578" y="81997"/>
                  </a:lnTo>
                  <a:lnTo>
                    <a:pt x="529570" y="81997"/>
                  </a:lnTo>
                  <a:lnTo>
                    <a:pt x="530066" y="82494"/>
                  </a:lnTo>
                  <a:lnTo>
                    <a:pt x="531058" y="83488"/>
                  </a:lnTo>
                  <a:lnTo>
                    <a:pt x="531553" y="84482"/>
                  </a:lnTo>
                  <a:lnTo>
                    <a:pt x="531553" y="97899"/>
                  </a:lnTo>
                  <a:lnTo>
                    <a:pt x="532545" y="98893"/>
                  </a:lnTo>
                  <a:lnTo>
                    <a:pt x="533041" y="99391"/>
                  </a:lnTo>
                  <a:lnTo>
                    <a:pt x="534529" y="100384"/>
                  </a:lnTo>
                  <a:lnTo>
                    <a:pt x="536512" y="100882"/>
                  </a:lnTo>
                  <a:lnTo>
                    <a:pt x="539487" y="100882"/>
                  </a:lnTo>
                  <a:lnTo>
                    <a:pt x="542462" y="100384"/>
                  </a:lnTo>
                  <a:lnTo>
                    <a:pt x="544446" y="99391"/>
                  </a:lnTo>
                  <a:lnTo>
                    <a:pt x="545933" y="99391"/>
                  </a:lnTo>
                  <a:lnTo>
                    <a:pt x="548412" y="98893"/>
                  </a:lnTo>
                  <a:lnTo>
                    <a:pt x="549900" y="98893"/>
                  </a:lnTo>
                  <a:lnTo>
                    <a:pt x="550892" y="97899"/>
                  </a:lnTo>
                  <a:lnTo>
                    <a:pt x="552379" y="96906"/>
                  </a:lnTo>
                  <a:lnTo>
                    <a:pt x="553867" y="96408"/>
                  </a:lnTo>
                  <a:lnTo>
                    <a:pt x="554362" y="95415"/>
                  </a:lnTo>
                  <a:lnTo>
                    <a:pt x="555354" y="94918"/>
                  </a:lnTo>
                  <a:lnTo>
                    <a:pt x="555354" y="90942"/>
                  </a:lnTo>
                  <a:lnTo>
                    <a:pt x="554362" y="89451"/>
                  </a:lnTo>
                  <a:lnTo>
                    <a:pt x="554362" y="87464"/>
                  </a:lnTo>
                  <a:lnTo>
                    <a:pt x="555354" y="85973"/>
                  </a:lnTo>
                  <a:lnTo>
                    <a:pt x="556842" y="81997"/>
                  </a:lnTo>
                  <a:lnTo>
                    <a:pt x="557338" y="79015"/>
                  </a:lnTo>
                  <a:lnTo>
                    <a:pt x="555850" y="79015"/>
                  </a:lnTo>
                  <a:lnTo>
                    <a:pt x="553867" y="79513"/>
                  </a:lnTo>
                  <a:lnTo>
                    <a:pt x="551388" y="81003"/>
                  </a:lnTo>
                  <a:lnTo>
                    <a:pt x="546925" y="81003"/>
                  </a:lnTo>
                  <a:lnTo>
                    <a:pt x="545933" y="80506"/>
                  </a:lnTo>
                  <a:lnTo>
                    <a:pt x="545437" y="79513"/>
                  </a:lnTo>
                  <a:lnTo>
                    <a:pt x="545437" y="77525"/>
                  </a:lnTo>
                  <a:lnTo>
                    <a:pt x="545933" y="76033"/>
                  </a:lnTo>
                  <a:lnTo>
                    <a:pt x="545933" y="74543"/>
                  </a:lnTo>
                  <a:lnTo>
                    <a:pt x="546925" y="73052"/>
                  </a:lnTo>
                  <a:lnTo>
                    <a:pt x="547420" y="71561"/>
                  </a:lnTo>
                  <a:lnTo>
                    <a:pt x="548908" y="70567"/>
                  </a:lnTo>
                  <a:lnTo>
                    <a:pt x="549900" y="69573"/>
                  </a:lnTo>
                  <a:lnTo>
                    <a:pt x="551388" y="69573"/>
                  </a:lnTo>
                  <a:lnTo>
                    <a:pt x="552875" y="69076"/>
                  </a:lnTo>
                  <a:lnTo>
                    <a:pt x="555354" y="69076"/>
                  </a:lnTo>
                  <a:lnTo>
                    <a:pt x="555354" y="68082"/>
                  </a:lnTo>
                  <a:lnTo>
                    <a:pt x="555850" y="68082"/>
                  </a:lnTo>
                  <a:lnTo>
                    <a:pt x="556842" y="66591"/>
                  </a:lnTo>
                  <a:lnTo>
                    <a:pt x="556842" y="66095"/>
                  </a:lnTo>
                  <a:lnTo>
                    <a:pt x="557338" y="64604"/>
                  </a:lnTo>
                  <a:lnTo>
                    <a:pt x="557338" y="61622"/>
                  </a:lnTo>
                  <a:lnTo>
                    <a:pt x="556842" y="60628"/>
                  </a:lnTo>
                  <a:lnTo>
                    <a:pt x="555850" y="59137"/>
                  </a:lnTo>
                  <a:lnTo>
                    <a:pt x="554362" y="57149"/>
                  </a:lnTo>
                  <a:lnTo>
                    <a:pt x="553867" y="55162"/>
                  </a:lnTo>
                  <a:lnTo>
                    <a:pt x="552875" y="53671"/>
                  </a:lnTo>
                  <a:lnTo>
                    <a:pt x="552875" y="53174"/>
                  </a:lnTo>
                  <a:lnTo>
                    <a:pt x="553867" y="51683"/>
                  </a:lnTo>
                  <a:lnTo>
                    <a:pt x="555354" y="50192"/>
                  </a:lnTo>
                  <a:lnTo>
                    <a:pt x="556842" y="48701"/>
                  </a:lnTo>
                  <a:lnTo>
                    <a:pt x="557338" y="47708"/>
                  </a:lnTo>
                  <a:lnTo>
                    <a:pt x="561304" y="46217"/>
                  </a:lnTo>
                  <a:lnTo>
                    <a:pt x="563784" y="44725"/>
                  </a:lnTo>
                  <a:lnTo>
                    <a:pt x="563784" y="42241"/>
                  </a:lnTo>
                  <a:lnTo>
                    <a:pt x="561800" y="41744"/>
                  </a:lnTo>
                  <a:lnTo>
                    <a:pt x="561304" y="40750"/>
                  </a:lnTo>
                  <a:lnTo>
                    <a:pt x="560312" y="40253"/>
                  </a:lnTo>
                  <a:lnTo>
                    <a:pt x="558825" y="40253"/>
                  </a:lnTo>
                  <a:lnTo>
                    <a:pt x="558329" y="40750"/>
                  </a:lnTo>
                  <a:lnTo>
                    <a:pt x="555850" y="41744"/>
                  </a:lnTo>
                  <a:lnTo>
                    <a:pt x="553867" y="43235"/>
                  </a:lnTo>
                  <a:lnTo>
                    <a:pt x="552379" y="44229"/>
                  </a:lnTo>
                  <a:lnTo>
                    <a:pt x="550892" y="45719"/>
                  </a:lnTo>
                  <a:lnTo>
                    <a:pt x="548908" y="45719"/>
                  </a:lnTo>
                  <a:lnTo>
                    <a:pt x="548412" y="46217"/>
                  </a:lnTo>
                  <a:lnTo>
                    <a:pt x="543950" y="46217"/>
                  </a:lnTo>
                  <a:lnTo>
                    <a:pt x="540975" y="45719"/>
                  </a:lnTo>
                  <a:lnTo>
                    <a:pt x="537999" y="45719"/>
                  </a:lnTo>
                  <a:lnTo>
                    <a:pt x="536512" y="46217"/>
                  </a:lnTo>
                  <a:lnTo>
                    <a:pt x="534529" y="45719"/>
                  </a:lnTo>
                  <a:lnTo>
                    <a:pt x="533041" y="45719"/>
                  </a:lnTo>
                  <a:lnTo>
                    <a:pt x="531553" y="44725"/>
                  </a:lnTo>
                  <a:lnTo>
                    <a:pt x="531058" y="43235"/>
                  </a:lnTo>
                  <a:lnTo>
                    <a:pt x="529570" y="40750"/>
                  </a:lnTo>
                  <a:lnTo>
                    <a:pt x="528082" y="37768"/>
                  </a:lnTo>
                  <a:lnTo>
                    <a:pt x="526595" y="36278"/>
                  </a:lnTo>
                  <a:lnTo>
                    <a:pt x="525107" y="34787"/>
                  </a:lnTo>
                  <a:lnTo>
                    <a:pt x="524116" y="34290"/>
                  </a:lnTo>
                  <a:lnTo>
                    <a:pt x="523619" y="33296"/>
                  </a:lnTo>
                  <a:lnTo>
                    <a:pt x="521140" y="32799"/>
                  </a:lnTo>
                  <a:lnTo>
                    <a:pt x="514199" y="32799"/>
                  </a:lnTo>
                  <a:lnTo>
                    <a:pt x="512711" y="33296"/>
                  </a:lnTo>
                  <a:lnTo>
                    <a:pt x="512215" y="34787"/>
                  </a:lnTo>
                  <a:lnTo>
                    <a:pt x="511223" y="35780"/>
                  </a:lnTo>
                  <a:lnTo>
                    <a:pt x="510728" y="37271"/>
                  </a:lnTo>
                  <a:lnTo>
                    <a:pt x="510728" y="46217"/>
                  </a:lnTo>
                  <a:lnTo>
                    <a:pt x="509736" y="47210"/>
                  </a:lnTo>
                  <a:lnTo>
                    <a:pt x="509240" y="47210"/>
                  </a:lnTo>
                  <a:lnTo>
                    <a:pt x="508248" y="47708"/>
                  </a:lnTo>
                  <a:lnTo>
                    <a:pt x="507257" y="47708"/>
                  </a:lnTo>
                  <a:lnTo>
                    <a:pt x="507257" y="47210"/>
                  </a:lnTo>
                  <a:lnTo>
                    <a:pt x="505769" y="47210"/>
                  </a:lnTo>
                  <a:lnTo>
                    <a:pt x="505273" y="45719"/>
                  </a:lnTo>
                  <a:lnTo>
                    <a:pt x="503786" y="44725"/>
                  </a:lnTo>
                  <a:lnTo>
                    <a:pt x="503786" y="44229"/>
                  </a:lnTo>
                  <a:lnTo>
                    <a:pt x="502794" y="44229"/>
                  </a:lnTo>
                  <a:lnTo>
                    <a:pt x="502298" y="43235"/>
                  </a:lnTo>
                  <a:lnTo>
                    <a:pt x="499819" y="43235"/>
                  </a:lnTo>
                  <a:lnTo>
                    <a:pt x="499323" y="44229"/>
                  </a:lnTo>
                  <a:lnTo>
                    <a:pt x="497836" y="44229"/>
                  </a:lnTo>
                  <a:lnTo>
                    <a:pt x="496843" y="44725"/>
                  </a:lnTo>
                  <a:lnTo>
                    <a:pt x="493869" y="45719"/>
                  </a:lnTo>
                  <a:lnTo>
                    <a:pt x="489901" y="47210"/>
                  </a:lnTo>
                  <a:lnTo>
                    <a:pt x="486431" y="47708"/>
                  </a:lnTo>
                  <a:lnTo>
                    <a:pt x="483456" y="48701"/>
                  </a:lnTo>
                  <a:lnTo>
                    <a:pt x="478498" y="48701"/>
                  </a:lnTo>
                  <a:lnTo>
                    <a:pt x="476514" y="47708"/>
                  </a:lnTo>
                  <a:lnTo>
                    <a:pt x="475026" y="47708"/>
                  </a:lnTo>
                  <a:lnTo>
                    <a:pt x="474035" y="47210"/>
                  </a:lnTo>
                  <a:lnTo>
                    <a:pt x="473539" y="45719"/>
                  </a:lnTo>
                  <a:lnTo>
                    <a:pt x="472051" y="44229"/>
                  </a:lnTo>
                  <a:lnTo>
                    <a:pt x="470564" y="42241"/>
                  </a:lnTo>
                  <a:lnTo>
                    <a:pt x="469572" y="40750"/>
                  </a:lnTo>
                  <a:lnTo>
                    <a:pt x="468084" y="39259"/>
                  </a:lnTo>
                  <a:lnTo>
                    <a:pt x="467588" y="37768"/>
                  </a:lnTo>
                  <a:lnTo>
                    <a:pt x="466597" y="37271"/>
                  </a:lnTo>
                  <a:lnTo>
                    <a:pt x="465109" y="36278"/>
                  </a:lnTo>
                  <a:lnTo>
                    <a:pt x="462629" y="36278"/>
                  </a:lnTo>
                  <a:lnTo>
                    <a:pt x="461142" y="37271"/>
                  </a:lnTo>
                  <a:lnTo>
                    <a:pt x="459655" y="37768"/>
                  </a:lnTo>
                  <a:lnTo>
                    <a:pt x="458168" y="38762"/>
                  </a:lnTo>
                  <a:lnTo>
                    <a:pt x="456184" y="38762"/>
                  </a:lnTo>
                  <a:lnTo>
                    <a:pt x="453705" y="37768"/>
                  </a:lnTo>
                  <a:lnTo>
                    <a:pt x="449738" y="37271"/>
                  </a:lnTo>
                  <a:lnTo>
                    <a:pt x="449738" y="36278"/>
                  </a:lnTo>
                  <a:lnTo>
                    <a:pt x="448250" y="35780"/>
                  </a:lnTo>
                  <a:lnTo>
                    <a:pt x="447754" y="34787"/>
                  </a:lnTo>
                  <a:lnTo>
                    <a:pt x="447754" y="27829"/>
                  </a:lnTo>
                  <a:lnTo>
                    <a:pt x="446763" y="27332"/>
                  </a:lnTo>
                  <a:lnTo>
                    <a:pt x="446763" y="26338"/>
                  </a:lnTo>
                  <a:lnTo>
                    <a:pt x="446267" y="25841"/>
                  </a:lnTo>
                  <a:lnTo>
                    <a:pt x="440812" y="25841"/>
                  </a:lnTo>
                  <a:lnTo>
                    <a:pt x="440317" y="26338"/>
                  </a:lnTo>
                  <a:lnTo>
                    <a:pt x="437838" y="26338"/>
                  </a:lnTo>
                  <a:lnTo>
                    <a:pt x="436350" y="25841"/>
                  </a:lnTo>
                  <a:lnTo>
                    <a:pt x="435358" y="25841"/>
                  </a:lnTo>
                  <a:lnTo>
                    <a:pt x="433870" y="24848"/>
                  </a:lnTo>
                  <a:lnTo>
                    <a:pt x="433375" y="24351"/>
                  </a:lnTo>
                  <a:lnTo>
                    <a:pt x="432383" y="22860"/>
                  </a:lnTo>
                  <a:lnTo>
                    <a:pt x="431887" y="20375"/>
                  </a:lnTo>
                  <a:lnTo>
                    <a:pt x="430399" y="18387"/>
                  </a:lnTo>
                  <a:lnTo>
                    <a:pt x="429408" y="18387"/>
                  </a:lnTo>
                  <a:lnTo>
                    <a:pt x="428912" y="17393"/>
                  </a:lnTo>
                  <a:lnTo>
                    <a:pt x="423954" y="17393"/>
                  </a:lnTo>
                  <a:lnTo>
                    <a:pt x="422466" y="18387"/>
                  </a:lnTo>
                  <a:lnTo>
                    <a:pt x="420482" y="18387"/>
                  </a:lnTo>
                  <a:lnTo>
                    <a:pt x="418003" y="18884"/>
                  </a:lnTo>
                  <a:lnTo>
                    <a:pt x="415028" y="18884"/>
                  </a:lnTo>
                  <a:lnTo>
                    <a:pt x="412549" y="19878"/>
                  </a:lnTo>
                  <a:lnTo>
                    <a:pt x="410566" y="20375"/>
                  </a:lnTo>
                  <a:lnTo>
                    <a:pt x="408087" y="22860"/>
                  </a:lnTo>
                  <a:lnTo>
                    <a:pt x="406598" y="24351"/>
                  </a:lnTo>
                  <a:lnTo>
                    <a:pt x="404615" y="24848"/>
                  </a:lnTo>
                  <a:lnTo>
                    <a:pt x="402137" y="26338"/>
                  </a:lnTo>
                  <a:lnTo>
                    <a:pt x="400648" y="27829"/>
                  </a:lnTo>
                  <a:lnTo>
                    <a:pt x="394698" y="27829"/>
                  </a:lnTo>
                  <a:lnTo>
                    <a:pt x="391723" y="29817"/>
                  </a:lnTo>
                  <a:lnTo>
                    <a:pt x="388748" y="30314"/>
                  </a:lnTo>
                  <a:lnTo>
                    <a:pt x="384781" y="31308"/>
                  </a:lnTo>
                  <a:lnTo>
                    <a:pt x="383789" y="31308"/>
                  </a:lnTo>
                  <a:lnTo>
                    <a:pt x="382302" y="31805"/>
                  </a:lnTo>
                  <a:lnTo>
                    <a:pt x="381807" y="32799"/>
                  </a:lnTo>
                  <a:lnTo>
                    <a:pt x="380815" y="32799"/>
                  </a:lnTo>
                  <a:lnTo>
                    <a:pt x="380318" y="34290"/>
                  </a:lnTo>
                  <a:lnTo>
                    <a:pt x="380318" y="35780"/>
                  </a:lnTo>
                  <a:lnTo>
                    <a:pt x="379327" y="35780"/>
                  </a:lnTo>
                  <a:lnTo>
                    <a:pt x="380318" y="35780"/>
                  </a:lnTo>
                  <a:lnTo>
                    <a:pt x="380318" y="36278"/>
                  </a:lnTo>
                  <a:lnTo>
                    <a:pt x="381807" y="37271"/>
                  </a:lnTo>
                  <a:lnTo>
                    <a:pt x="385277" y="37271"/>
                  </a:lnTo>
                  <a:lnTo>
                    <a:pt x="387260" y="37768"/>
                  </a:lnTo>
                  <a:lnTo>
                    <a:pt x="387757" y="38762"/>
                  </a:lnTo>
                  <a:lnTo>
                    <a:pt x="387757" y="39259"/>
                  </a:lnTo>
                  <a:lnTo>
                    <a:pt x="388748" y="39259"/>
                  </a:lnTo>
                  <a:lnTo>
                    <a:pt x="388748" y="41744"/>
                  </a:lnTo>
                  <a:lnTo>
                    <a:pt x="387757" y="42241"/>
                  </a:lnTo>
                  <a:lnTo>
                    <a:pt x="387260" y="44229"/>
                  </a:lnTo>
                  <a:lnTo>
                    <a:pt x="386268" y="45719"/>
                  </a:lnTo>
                  <a:lnTo>
                    <a:pt x="383789" y="48701"/>
                  </a:lnTo>
                  <a:lnTo>
                    <a:pt x="381807" y="50689"/>
                  </a:lnTo>
                  <a:lnTo>
                    <a:pt x="379327" y="52180"/>
                  </a:lnTo>
                  <a:lnTo>
                    <a:pt x="377839" y="53671"/>
                  </a:lnTo>
                  <a:lnTo>
                    <a:pt x="376352" y="55162"/>
                  </a:lnTo>
                  <a:lnTo>
                    <a:pt x="374865" y="57149"/>
                  </a:lnTo>
                  <a:lnTo>
                    <a:pt x="373377" y="59137"/>
                  </a:lnTo>
                  <a:lnTo>
                    <a:pt x="370897" y="60628"/>
                  </a:lnTo>
                  <a:lnTo>
                    <a:pt x="369409" y="62119"/>
                  </a:lnTo>
                  <a:lnTo>
                    <a:pt x="366435" y="63113"/>
                  </a:lnTo>
                  <a:lnTo>
                    <a:pt x="364451" y="64604"/>
                  </a:lnTo>
                  <a:lnTo>
                    <a:pt x="361477" y="65101"/>
                  </a:lnTo>
                  <a:lnTo>
                    <a:pt x="359988" y="66095"/>
                  </a:lnTo>
                  <a:lnTo>
                    <a:pt x="358501" y="66095"/>
                  </a:lnTo>
                  <a:lnTo>
                    <a:pt x="357509" y="66591"/>
                  </a:lnTo>
                  <a:lnTo>
                    <a:pt x="356518" y="67585"/>
                  </a:lnTo>
                  <a:lnTo>
                    <a:pt x="356518" y="70567"/>
                  </a:lnTo>
                  <a:lnTo>
                    <a:pt x="358501" y="71561"/>
                  </a:lnTo>
                  <a:lnTo>
                    <a:pt x="358997" y="73052"/>
                  </a:lnTo>
                  <a:lnTo>
                    <a:pt x="359988" y="74543"/>
                  </a:lnTo>
                  <a:lnTo>
                    <a:pt x="361477" y="76530"/>
                  </a:lnTo>
                  <a:lnTo>
                    <a:pt x="361477" y="79513"/>
                  </a:lnTo>
                  <a:lnTo>
                    <a:pt x="360485" y="80506"/>
                  </a:lnTo>
                  <a:lnTo>
                    <a:pt x="359988" y="81003"/>
                  </a:lnTo>
                  <a:lnTo>
                    <a:pt x="358997" y="81997"/>
                  </a:lnTo>
                  <a:lnTo>
                    <a:pt x="358501" y="83488"/>
                  </a:lnTo>
                  <a:lnTo>
                    <a:pt x="357509" y="84979"/>
                  </a:lnTo>
                  <a:lnTo>
                    <a:pt x="356021" y="87464"/>
                  </a:lnTo>
                  <a:lnTo>
                    <a:pt x="354535" y="89451"/>
                  </a:lnTo>
                  <a:lnTo>
                    <a:pt x="353543" y="90942"/>
                  </a:lnTo>
                  <a:lnTo>
                    <a:pt x="352055" y="91936"/>
                  </a:lnTo>
                  <a:lnTo>
                    <a:pt x="351559" y="92433"/>
                  </a:lnTo>
                  <a:lnTo>
                    <a:pt x="350071" y="92433"/>
                  </a:lnTo>
                  <a:lnTo>
                    <a:pt x="347097" y="93427"/>
                  </a:lnTo>
                  <a:lnTo>
                    <a:pt x="343129" y="93924"/>
                  </a:lnTo>
                  <a:lnTo>
                    <a:pt x="338667" y="94918"/>
                  </a:lnTo>
                  <a:lnTo>
                    <a:pt x="334700" y="94918"/>
                  </a:lnTo>
                  <a:lnTo>
                    <a:pt x="331229" y="95415"/>
                  </a:lnTo>
                  <a:lnTo>
                    <a:pt x="326271" y="96408"/>
                  </a:lnTo>
                  <a:lnTo>
                    <a:pt x="319825" y="96408"/>
                  </a:lnTo>
                  <a:lnTo>
                    <a:pt x="316354" y="96906"/>
                  </a:lnTo>
                  <a:lnTo>
                    <a:pt x="311891" y="96906"/>
                  </a:lnTo>
                  <a:lnTo>
                    <a:pt x="310404" y="96408"/>
                  </a:lnTo>
                  <a:lnTo>
                    <a:pt x="308916" y="96408"/>
                  </a:lnTo>
                  <a:lnTo>
                    <a:pt x="308420" y="94918"/>
                  </a:lnTo>
                  <a:lnTo>
                    <a:pt x="307428" y="93924"/>
                  </a:lnTo>
                  <a:lnTo>
                    <a:pt x="306932" y="93427"/>
                  </a:lnTo>
                  <a:lnTo>
                    <a:pt x="305941" y="93427"/>
                  </a:lnTo>
                  <a:lnTo>
                    <a:pt x="305445" y="92433"/>
                  </a:lnTo>
                  <a:lnTo>
                    <a:pt x="303957" y="91936"/>
                  </a:lnTo>
                  <a:lnTo>
                    <a:pt x="301478" y="90445"/>
                  </a:lnTo>
                  <a:lnTo>
                    <a:pt x="298503" y="88954"/>
                  </a:lnTo>
                  <a:lnTo>
                    <a:pt x="296024" y="87464"/>
                  </a:lnTo>
                  <a:lnTo>
                    <a:pt x="294536" y="85973"/>
                  </a:lnTo>
                  <a:lnTo>
                    <a:pt x="293048" y="84979"/>
                  </a:lnTo>
                  <a:lnTo>
                    <a:pt x="291561" y="84482"/>
                  </a:lnTo>
                  <a:lnTo>
                    <a:pt x="291066" y="82494"/>
                  </a:lnTo>
                  <a:lnTo>
                    <a:pt x="290074" y="80506"/>
                  </a:lnTo>
                  <a:lnTo>
                    <a:pt x="289082" y="76530"/>
                  </a:lnTo>
                  <a:lnTo>
                    <a:pt x="288586" y="72058"/>
                  </a:lnTo>
                  <a:lnTo>
                    <a:pt x="287594" y="66591"/>
                  </a:lnTo>
                  <a:lnTo>
                    <a:pt x="287594" y="53174"/>
                  </a:lnTo>
                  <a:lnTo>
                    <a:pt x="288586" y="51683"/>
                  </a:lnTo>
                  <a:lnTo>
                    <a:pt x="288586" y="50192"/>
                  </a:lnTo>
                  <a:lnTo>
                    <a:pt x="290074" y="48701"/>
                  </a:lnTo>
                  <a:lnTo>
                    <a:pt x="291066" y="47210"/>
                  </a:lnTo>
                  <a:lnTo>
                    <a:pt x="292552" y="46217"/>
                  </a:lnTo>
                  <a:lnTo>
                    <a:pt x="294040" y="44725"/>
                  </a:lnTo>
                  <a:lnTo>
                    <a:pt x="294536" y="44229"/>
                  </a:lnTo>
                  <a:lnTo>
                    <a:pt x="295528" y="43235"/>
                  </a:lnTo>
                  <a:lnTo>
                    <a:pt x="296024" y="42241"/>
                  </a:lnTo>
                  <a:lnTo>
                    <a:pt x="296024" y="39259"/>
                  </a:lnTo>
                  <a:lnTo>
                    <a:pt x="297016" y="38762"/>
                  </a:lnTo>
                  <a:lnTo>
                    <a:pt x="297511" y="37768"/>
                  </a:lnTo>
                  <a:lnTo>
                    <a:pt x="298503" y="37768"/>
                  </a:lnTo>
                  <a:lnTo>
                    <a:pt x="298998" y="37271"/>
                  </a:lnTo>
                  <a:lnTo>
                    <a:pt x="298998" y="34787"/>
                  </a:lnTo>
                  <a:lnTo>
                    <a:pt x="298503" y="34290"/>
                  </a:lnTo>
                  <a:lnTo>
                    <a:pt x="298503" y="33296"/>
                  </a:lnTo>
                  <a:lnTo>
                    <a:pt x="297511" y="32799"/>
                  </a:lnTo>
                  <a:lnTo>
                    <a:pt x="297016" y="31805"/>
                  </a:lnTo>
                  <a:lnTo>
                    <a:pt x="295528" y="30314"/>
                  </a:lnTo>
                  <a:lnTo>
                    <a:pt x="295528" y="29817"/>
                  </a:lnTo>
                  <a:lnTo>
                    <a:pt x="294536" y="29817"/>
                  </a:lnTo>
                  <a:lnTo>
                    <a:pt x="294536" y="26338"/>
                  </a:lnTo>
                  <a:lnTo>
                    <a:pt x="294040" y="24848"/>
                  </a:lnTo>
                  <a:lnTo>
                    <a:pt x="293048" y="24351"/>
                  </a:lnTo>
                  <a:lnTo>
                    <a:pt x="293048" y="23357"/>
                  </a:lnTo>
                  <a:lnTo>
                    <a:pt x="291066" y="21369"/>
                  </a:lnTo>
                  <a:lnTo>
                    <a:pt x="289082" y="19878"/>
                  </a:lnTo>
                  <a:lnTo>
                    <a:pt x="287594" y="18387"/>
                  </a:lnTo>
                  <a:lnTo>
                    <a:pt x="286107" y="16896"/>
                  </a:lnTo>
                  <a:lnTo>
                    <a:pt x="285610" y="14909"/>
                  </a:lnTo>
                  <a:lnTo>
                    <a:pt x="284619" y="12921"/>
                  </a:lnTo>
                  <a:lnTo>
                    <a:pt x="283132" y="11430"/>
                  </a:lnTo>
                  <a:lnTo>
                    <a:pt x="282636" y="8945"/>
                  </a:lnTo>
                  <a:lnTo>
                    <a:pt x="280157" y="5963"/>
                  </a:lnTo>
                  <a:lnTo>
                    <a:pt x="278668" y="3976"/>
                  </a:lnTo>
                  <a:lnTo>
                    <a:pt x="277181" y="2982"/>
                  </a:lnTo>
                  <a:lnTo>
                    <a:pt x="274702" y="1491"/>
                  </a:lnTo>
                  <a:lnTo>
                    <a:pt x="272718" y="1491"/>
                  </a:lnTo>
                  <a:lnTo>
                    <a:pt x="271231" y="0"/>
                  </a:lnTo>
                  <a:lnTo>
                    <a:pt x="268256" y="0"/>
                  </a:lnTo>
                  <a:lnTo>
                    <a:pt x="267265" y="1491"/>
                  </a:lnTo>
                  <a:lnTo>
                    <a:pt x="266768" y="1491"/>
                  </a:lnTo>
                  <a:lnTo>
                    <a:pt x="265777" y="2485"/>
                  </a:lnTo>
                  <a:lnTo>
                    <a:pt x="265280" y="2982"/>
                  </a:lnTo>
                  <a:lnTo>
                    <a:pt x="264289" y="3976"/>
                  </a:lnTo>
                  <a:lnTo>
                    <a:pt x="264289" y="5963"/>
                  </a:lnTo>
                  <a:lnTo>
                    <a:pt x="263793" y="8448"/>
                  </a:lnTo>
                  <a:lnTo>
                    <a:pt x="262802" y="9939"/>
                  </a:lnTo>
                  <a:lnTo>
                    <a:pt x="261810" y="10436"/>
                  </a:lnTo>
                  <a:lnTo>
                    <a:pt x="261314" y="11430"/>
                  </a:lnTo>
                  <a:lnTo>
                    <a:pt x="260322" y="11927"/>
                  </a:lnTo>
                  <a:lnTo>
                    <a:pt x="258338" y="13418"/>
                  </a:lnTo>
                  <a:lnTo>
                    <a:pt x="257347" y="14412"/>
                  </a:lnTo>
                  <a:lnTo>
                    <a:pt x="255364" y="14909"/>
                  </a:lnTo>
                  <a:lnTo>
                    <a:pt x="254372" y="14909"/>
                  </a:lnTo>
                  <a:lnTo>
                    <a:pt x="252885" y="11927"/>
                  </a:lnTo>
                  <a:lnTo>
                    <a:pt x="250901" y="8945"/>
                  </a:lnTo>
                  <a:lnTo>
                    <a:pt x="249909" y="8448"/>
                  </a:lnTo>
                  <a:lnTo>
                    <a:pt x="248918" y="8448"/>
                  </a:lnTo>
                  <a:lnTo>
                    <a:pt x="247430" y="8945"/>
                  </a:lnTo>
                  <a:lnTo>
                    <a:pt x="246935" y="8945"/>
                  </a:lnTo>
                  <a:lnTo>
                    <a:pt x="245447" y="9939"/>
                  </a:lnTo>
                  <a:lnTo>
                    <a:pt x="242967" y="11430"/>
                  </a:lnTo>
                  <a:lnTo>
                    <a:pt x="241480" y="11927"/>
                  </a:lnTo>
                  <a:lnTo>
                    <a:pt x="239497" y="12921"/>
                  </a:lnTo>
                  <a:lnTo>
                    <a:pt x="237017" y="13418"/>
                  </a:lnTo>
                  <a:lnTo>
                    <a:pt x="234538" y="12921"/>
                  </a:lnTo>
                  <a:lnTo>
                    <a:pt x="231563" y="10436"/>
                  </a:lnTo>
                  <a:lnTo>
                    <a:pt x="229579" y="8945"/>
                  </a:lnTo>
                  <a:lnTo>
                    <a:pt x="228587" y="8945"/>
                  </a:lnTo>
                  <a:lnTo>
                    <a:pt x="228092" y="9939"/>
                  </a:lnTo>
                  <a:lnTo>
                    <a:pt x="228092" y="17393"/>
                  </a:lnTo>
                  <a:lnTo>
                    <a:pt x="227100" y="19878"/>
                  </a:lnTo>
                  <a:lnTo>
                    <a:pt x="226605" y="21369"/>
                  </a:lnTo>
                  <a:lnTo>
                    <a:pt x="225117" y="23357"/>
                  </a:lnTo>
                  <a:lnTo>
                    <a:pt x="224125" y="24351"/>
                  </a:lnTo>
                  <a:lnTo>
                    <a:pt x="222141" y="24351"/>
                  </a:lnTo>
                  <a:lnTo>
                    <a:pt x="220158" y="24848"/>
                  </a:lnTo>
                  <a:lnTo>
                    <a:pt x="218671" y="24351"/>
                  </a:lnTo>
                  <a:lnTo>
                    <a:pt x="215696" y="24351"/>
                  </a:lnTo>
                  <a:lnTo>
                    <a:pt x="215199" y="23357"/>
                  </a:lnTo>
                  <a:lnTo>
                    <a:pt x="214208" y="22860"/>
                  </a:lnTo>
                  <a:lnTo>
                    <a:pt x="214208" y="21369"/>
                  </a:lnTo>
                  <a:lnTo>
                    <a:pt x="215199" y="20375"/>
                  </a:lnTo>
                  <a:lnTo>
                    <a:pt x="215199" y="19878"/>
                  </a:lnTo>
                  <a:lnTo>
                    <a:pt x="215696" y="19878"/>
                  </a:lnTo>
                  <a:lnTo>
                    <a:pt x="216687" y="18884"/>
                  </a:lnTo>
                  <a:lnTo>
                    <a:pt x="217183" y="18387"/>
                  </a:lnTo>
                  <a:lnTo>
                    <a:pt x="218175" y="16896"/>
                  </a:lnTo>
                  <a:lnTo>
                    <a:pt x="218175" y="14412"/>
                  </a:lnTo>
                  <a:lnTo>
                    <a:pt x="217183" y="12921"/>
                  </a:lnTo>
                  <a:lnTo>
                    <a:pt x="216687" y="11927"/>
                  </a:lnTo>
                  <a:lnTo>
                    <a:pt x="215696" y="11927"/>
                  </a:lnTo>
                  <a:lnTo>
                    <a:pt x="213713" y="11430"/>
                  </a:lnTo>
                  <a:lnTo>
                    <a:pt x="205779" y="11430"/>
                  </a:lnTo>
                  <a:lnTo>
                    <a:pt x="205779" y="9939"/>
                  </a:lnTo>
                  <a:lnTo>
                    <a:pt x="206770" y="8945"/>
                  </a:lnTo>
                  <a:lnTo>
                    <a:pt x="207266" y="8945"/>
                  </a:lnTo>
                  <a:lnTo>
                    <a:pt x="209249" y="8448"/>
                  </a:lnTo>
                  <a:lnTo>
                    <a:pt x="209746" y="8448"/>
                  </a:lnTo>
                  <a:lnTo>
                    <a:pt x="210737" y="6957"/>
                  </a:lnTo>
                  <a:lnTo>
                    <a:pt x="211233" y="6957"/>
                  </a:lnTo>
                  <a:lnTo>
                    <a:pt x="211233" y="5466"/>
                  </a:lnTo>
                  <a:lnTo>
                    <a:pt x="210737" y="5466"/>
                  </a:lnTo>
                  <a:lnTo>
                    <a:pt x="210737" y="3976"/>
                  </a:lnTo>
                  <a:lnTo>
                    <a:pt x="209746" y="3976"/>
                  </a:lnTo>
                  <a:lnTo>
                    <a:pt x="208257" y="2982"/>
                  </a:lnTo>
                  <a:lnTo>
                    <a:pt x="205779" y="2485"/>
                  </a:lnTo>
                  <a:lnTo>
                    <a:pt x="203796" y="1491"/>
                  </a:lnTo>
                  <a:lnTo>
                    <a:pt x="201316" y="0"/>
                  </a:lnTo>
                  <a:lnTo>
                    <a:pt x="199333" y="0"/>
                  </a:lnTo>
                  <a:close/>
                </a:path>
              </a:pathLst>
            </a:custGeom>
            <a:solidFill>
              <a:srgbClr val="9999CC"/>
            </a:solidFill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06" name="任意多边形: 形状 105"/>
            <p:cNvSpPr/>
            <p:nvPr/>
          </p:nvSpPr>
          <p:spPr>
            <a:xfrm>
              <a:off x="5402764" y="3444856"/>
              <a:ext cx="384782" cy="494965"/>
            </a:xfrm>
            <a:custGeom>
              <a:avLst/>
              <a:gdLst/>
              <a:ahLst/>
              <a:cxnLst/>
              <a:rect l="0" t="0" r="0" b="0"/>
              <a:pathLst>
                <a:path w="384782" h="494965">
                  <a:moveTo>
                    <a:pt x="379824" y="318050"/>
                  </a:moveTo>
                  <a:lnTo>
                    <a:pt x="378336" y="317056"/>
                  </a:lnTo>
                  <a:lnTo>
                    <a:pt x="376849" y="315565"/>
                  </a:lnTo>
                  <a:lnTo>
                    <a:pt x="375857" y="315565"/>
                  </a:lnTo>
                  <a:lnTo>
                    <a:pt x="374370" y="315068"/>
                  </a:lnTo>
                  <a:lnTo>
                    <a:pt x="372882" y="315565"/>
                  </a:lnTo>
                  <a:lnTo>
                    <a:pt x="371395" y="315565"/>
                  </a:lnTo>
                  <a:lnTo>
                    <a:pt x="368419" y="316559"/>
                  </a:lnTo>
                  <a:lnTo>
                    <a:pt x="363956" y="316559"/>
                  </a:lnTo>
                  <a:lnTo>
                    <a:pt x="362965" y="315565"/>
                  </a:lnTo>
                  <a:lnTo>
                    <a:pt x="362965" y="315068"/>
                  </a:lnTo>
                  <a:lnTo>
                    <a:pt x="362469" y="314075"/>
                  </a:lnTo>
                  <a:lnTo>
                    <a:pt x="361477" y="312086"/>
                  </a:lnTo>
                  <a:lnTo>
                    <a:pt x="361477" y="305626"/>
                  </a:lnTo>
                  <a:lnTo>
                    <a:pt x="360982" y="305129"/>
                  </a:lnTo>
                  <a:lnTo>
                    <a:pt x="360982" y="304135"/>
                  </a:lnTo>
                  <a:lnTo>
                    <a:pt x="358006" y="305626"/>
                  </a:lnTo>
                  <a:lnTo>
                    <a:pt x="354535" y="307117"/>
                  </a:lnTo>
                  <a:lnTo>
                    <a:pt x="354039" y="308111"/>
                  </a:lnTo>
                  <a:lnTo>
                    <a:pt x="351065" y="308111"/>
                  </a:lnTo>
                  <a:lnTo>
                    <a:pt x="349576" y="307117"/>
                  </a:lnTo>
                  <a:lnTo>
                    <a:pt x="347097" y="306620"/>
                  </a:lnTo>
                  <a:lnTo>
                    <a:pt x="346602" y="305626"/>
                  </a:lnTo>
                  <a:lnTo>
                    <a:pt x="345114" y="305626"/>
                  </a:lnTo>
                  <a:lnTo>
                    <a:pt x="345114" y="306620"/>
                  </a:lnTo>
                  <a:lnTo>
                    <a:pt x="343626" y="308111"/>
                  </a:lnTo>
                  <a:lnTo>
                    <a:pt x="341643" y="309602"/>
                  </a:lnTo>
                  <a:lnTo>
                    <a:pt x="340155" y="310099"/>
                  </a:lnTo>
                  <a:lnTo>
                    <a:pt x="338172" y="311092"/>
                  </a:lnTo>
                  <a:lnTo>
                    <a:pt x="335693" y="311092"/>
                  </a:lnTo>
                  <a:lnTo>
                    <a:pt x="333709" y="312086"/>
                  </a:lnTo>
                  <a:lnTo>
                    <a:pt x="328255" y="312086"/>
                  </a:lnTo>
                  <a:lnTo>
                    <a:pt x="324288" y="312583"/>
                  </a:lnTo>
                  <a:lnTo>
                    <a:pt x="322305" y="312583"/>
                  </a:lnTo>
                  <a:lnTo>
                    <a:pt x="319330" y="313578"/>
                  </a:lnTo>
                  <a:lnTo>
                    <a:pt x="317843" y="313578"/>
                  </a:lnTo>
                  <a:lnTo>
                    <a:pt x="316355" y="312583"/>
                  </a:lnTo>
                  <a:lnTo>
                    <a:pt x="315363" y="312583"/>
                  </a:lnTo>
                  <a:lnTo>
                    <a:pt x="314372" y="312086"/>
                  </a:lnTo>
                  <a:lnTo>
                    <a:pt x="313875" y="311092"/>
                  </a:lnTo>
                  <a:lnTo>
                    <a:pt x="312884" y="309602"/>
                  </a:lnTo>
                  <a:lnTo>
                    <a:pt x="312387" y="308608"/>
                  </a:lnTo>
                  <a:lnTo>
                    <a:pt x="309909" y="307117"/>
                  </a:lnTo>
                  <a:lnTo>
                    <a:pt x="309909" y="306620"/>
                  </a:lnTo>
                  <a:lnTo>
                    <a:pt x="309413" y="305626"/>
                  </a:lnTo>
                  <a:lnTo>
                    <a:pt x="309909" y="304135"/>
                  </a:lnTo>
                  <a:lnTo>
                    <a:pt x="309909" y="303638"/>
                  </a:lnTo>
                  <a:lnTo>
                    <a:pt x="311396" y="302645"/>
                  </a:lnTo>
                  <a:lnTo>
                    <a:pt x="312387" y="302645"/>
                  </a:lnTo>
                  <a:lnTo>
                    <a:pt x="313875" y="302148"/>
                  </a:lnTo>
                  <a:lnTo>
                    <a:pt x="315363" y="300657"/>
                  </a:lnTo>
                  <a:lnTo>
                    <a:pt x="316850" y="299663"/>
                  </a:lnTo>
                  <a:lnTo>
                    <a:pt x="318338" y="297178"/>
                  </a:lnTo>
                  <a:lnTo>
                    <a:pt x="319330" y="295687"/>
                  </a:lnTo>
                  <a:lnTo>
                    <a:pt x="319825" y="294197"/>
                  </a:lnTo>
                  <a:lnTo>
                    <a:pt x="319825" y="292209"/>
                  </a:lnTo>
                  <a:lnTo>
                    <a:pt x="320817" y="290717"/>
                  </a:lnTo>
                  <a:lnTo>
                    <a:pt x="320817" y="278294"/>
                  </a:lnTo>
                  <a:lnTo>
                    <a:pt x="319825" y="276306"/>
                  </a:lnTo>
                  <a:lnTo>
                    <a:pt x="319825" y="274815"/>
                  </a:lnTo>
                  <a:lnTo>
                    <a:pt x="319330" y="274815"/>
                  </a:lnTo>
                  <a:lnTo>
                    <a:pt x="319330" y="273821"/>
                  </a:lnTo>
                  <a:lnTo>
                    <a:pt x="318338" y="273821"/>
                  </a:lnTo>
                  <a:lnTo>
                    <a:pt x="318338" y="273324"/>
                  </a:lnTo>
                  <a:lnTo>
                    <a:pt x="316850" y="273324"/>
                  </a:lnTo>
                  <a:lnTo>
                    <a:pt x="316355" y="273821"/>
                  </a:lnTo>
                  <a:lnTo>
                    <a:pt x="315363" y="274815"/>
                  </a:lnTo>
                  <a:lnTo>
                    <a:pt x="314372" y="275312"/>
                  </a:lnTo>
                  <a:lnTo>
                    <a:pt x="314372" y="276306"/>
                  </a:lnTo>
                  <a:lnTo>
                    <a:pt x="313875" y="276306"/>
                  </a:lnTo>
                  <a:lnTo>
                    <a:pt x="312884" y="276803"/>
                  </a:lnTo>
                  <a:lnTo>
                    <a:pt x="312884" y="276306"/>
                  </a:lnTo>
                  <a:lnTo>
                    <a:pt x="312387" y="276306"/>
                  </a:lnTo>
                  <a:lnTo>
                    <a:pt x="312387" y="274815"/>
                  </a:lnTo>
                  <a:lnTo>
                    <a:pt x="311396" y="273324"/>
                  </a:lnTo>
                  <a:lnTo>
                    <a:pt x="311396" y="270840"/>
                  </a:lnTo>
                  <a:lnTo>
                    <a:pt x="310900" y="269846"/>
                  </a:lnTo>
                  <a:lnTo>
                    <a:pt x="309909" y="270840"/>
                  </a:lnTo>
                  <a:lnTo>
                    <a:pt x="308421" y="273324"/>
                  </a:lnTo>
                  <a:lnTo>
                    <a:pt x="306934" y="274815"/>
                  </a:lnTo>
                  <a:lnTo>
                    <a:pt x="306437" y="275312"/>
                  </a:lnTo>
                  <a:lnTo>
                    <a:pt x="304950" y="276306"/>
                  </a:lnTo>
                  <a:lnTo>
                    <a:pt x="303958" y="276306"/>
                  </a:lnTo>
                  <a:lnTo>
                    <a:pt x="303462" y="276803"/>
                  </a:lnTo>
                  <a:lnTo>
                    <a:pt x="301479" y="276306"/>
                  </a:lnTo>
                  <a:lnTo>
                    <a:pt x="301479" y="275312"/>
                  </a:lnTo>
                  <a:lnTo>
                    <a:pt x="300984" y="273821"/>
                  </a:lnTo>
                  <a:lnTo>
                    <a:pt x="300984" y="273324"/>
                  </a:lnTo>
                  <a:lnTo>
                    <a:pt x="301479" y="272331"/>
                  </a:lnTo>
                  <a:lnTo>
                    <a:pt x="301479" y="271834"/>
                  </a:lnTo>
                  <a:lnTo>
                    <a:pt x="302471" y="269349"/>
                  </a:lnTo>
                  <a:lnTo>
                    <a:pt x="302471" y="266367"/>
                  </a:lnTo>
                  <a:lnTo>
                    <a:pt x="301479" y="265373"/>
                  </a:lnTo>
                  <a:lnTo>
                    <a:pt x="300984" y="265373"/>
                  </a:lnTo>
                  <a:lnTo>
                    <a:pt x="298504" y="264876"/>
                  </a:lnTo>
                  <a:lnTo>
                    <a:pt x="292554" y="264876"/>
                  </a:lnTo>
                  <a:lnTo>
                    <a:pt x="291066" y="263883"/>
                  </a:lnTo>
                  <a:lnTo>
                    <a:pt x="290570" y="263386"/>
                  </a:lnTo>
                  <a:lnTo>
                    <a:pt x="289578" y="262391"/>
                  </a:lnTo>
                  <a:lnTo>
                    <a:pt x="289083" y="261894"/>
                  </a:lnTo>
                  <a:lnTo>
                    <a:pt x="288091" y="260403"/>
                  </a:lnTo>
                  <a:lnTo>
                    <a:pt x="288091" y="257422"/>
                  </a:lnTo>
                  <a:lnTo>
                    <a:pt x="287099" y="256428"/>
                  </a:lnTo>
                  <a:lnTo>
                    <a:pt x="286604" y="255434"/>
                  </a:lnTo>
                  <a:lnTo>
                    <a:pt x="285116" y="254937"/>
                  </a:lnTo>
                  <a:lnTo>
                    <a:pt x="283628" y="253943"/>
                  </a:lnTo>
                  <a:lnTo>
                    <a:pt x="281149" y="253446"/>
                  </a:lnTo>
                  <a:lnTo>
                    <a:pt x="279662" y="252452"/>
                  </a:lnTo>
                  <a:lnTo>
                    <a:pt x="278174" y="251955"/>
                  </a:lnTo>
                  <a:lnTo>
                    <a:pt x="277678" y="250464"/>
                  </a:lnTo>
                  <a:lnTo>
                    <a:pt x="276686" y="249471"/>
                  </a:lnTo>
                  <a:lnTo>
                    <a:pt x="276686" y="245991"/>
                  </a:lnTo>
                  <a:lnTo>
                    <a:pt x="277678" y="244501"/>
                  </a:lnTo>
                  <a:lnTo>
                    <a:pt x="277678" y="240526"/>
                  </a:lnTo>
                  <a:lnTo>
                    <a:pt x="276686" y="239034"/>
                  </a:lnTo>
                  <a:lnTo>
                    <a:pt x="276191" y="237544"/>
                  </a:lnTo>
                  <a:lnTo>
                    <a:pt x="276686" y="237544"/>
                  </a:lnTo>
                  <a:lnTo>
                    <a:pt x="277678" y="236550"/>
                  </a:lnTo>
                  <a:lnTo>
                    <a:pt x="278174" y="236053"/>
                  </a:lnTo>
                  <a:lnTo>
                    <a:pt x="280654" y="234562"/>
                  </a:lnTo>
                  <a:lnTo>
                    <a:pt x="282636" y="233071"/>
                  </a:lnTo>
                  <a:lnTo>
                    <a:pt x="285612" y="230586"/>
                  </a:lnTo>
                  <a:lnTo>
                    <a:pt x="289083" y="228101"/>
                  </a:lnTo>
                  <a:lnTo>
                    <a:pt x="292058" y="226114"/>
                  </a:lnTo>
                  <a:lnTo>
                    <a:pt x="293545" y="223628"/>
                  </a:lnTo>
                  <a:lnTo>
                    <a:pt x="295033" y="221641"/>
                  </a:lnTo>
                  <a:lnTo>
                    <a:pt x="296521" y="220150"/>
                  </a:lnTo>
                  <a:lnTo>
                    <a:pt x="297016" y="218660"/>
                  </a:lnTo>
                  <a:lnTo>
                    <a:pt x="298008" y="216174"/>
                  </a:lnTo>
                  <a:lnTo>
                    <a:pt x="298504" y="215181"/>
                  </a:lnTo>
                  <a:lnTo>
                    <a:pt x="298504" y="212199"/>
                  </a:lnTo>
                  <a:lnTo>
                    <a:pt x="298008" y="210708"/>
                  </a:lnTo>
                  <a:lnTo>
                    <a:pt x="298008" y="199278"/>
                  </a:lnTo>
                  <a:lnTo>
                    <a:pt x="297016" y="197787"/>
                  </a:lnTo>
                  <a:lnTo>
                    <a:pt x="297016" y="197290"/>
                  </a:lnTo>
                  <a:lnTo>
                    <a:pt x="296521" y="196297"/>
                  </a:lnTo>
                  <a:lnTo>
                    <a:pt x="295529" y="195800"/>
                  </a:lnTo>
                  <a:lnTo>
                    <a:pt x="293545" y="195800"/>
                  </a:lnTo>
                  <a:lnTo>
                    <a:pt x="292554" y="194805"/>
                  </a:lnTo>
                  <a:lnTo>
                    <a:pt x="292058" y="194805"/>
                  </a:lnTo>
                  <a:lnTo>
                    <a:pt x="292058" y="193314"/>
                  </a:lnTo>
                  <a:lnTo>
                    <a:pt x="291066" y="192818"/>
                  </a:lnTo>
                  <a:lnTo>
                    <a:pt x="290570" y="190333"/>
                  </a:lnTo>
                  <a:lnTo>
                    <a:pt x="289578" y="187351"/>
                  </a:lnTo>
                  <a:lnTo>
                    <a:pt x="289083" y="186357"/>
                  </a:lnTo>
                  <a:lnTo>
                    <a:pt x="289083" y="185860"/>
                  </a:lnTo>
                  <a:lnTo>
                    <a:pt x="289578" y="184867"/>
                  </a:lnTo>
                  <a:lnTo>
                    <a:pt x="289578" y="184370"/>
                  </a:lnTo>
                  <a:lnTo>
                    <a:pt x="290570" y="184370"/>
                  </a:lnTo>
                  <a:lnTo>
                    <a:pt x="291066" y="183376"/>
                  </a:lnTo>
                  <a:lnTo>
                    <a:pt x="298008" y="183376"/>
                  </a:lnTo>
                  <a:lnTo>
                    <a:pt x="299992" y="182879"/>
                  </a:lnTo>
                  <a:lnTo>
                    <a:pt x="302471" y="182879"/>
                  </a:lnTo>
                  <a:lnTo>
                    <a:pt x="305446" y="181885"/>
                  </a:lnTo>
                  <a:lnTo>
                    <a:pt x="309413" y="181885"/>
                  </a:lnTo>
                  <a:lnTo>
                    <a:pt x="311396" y="182879"/>
                  </a:lnTo>
                  <a:lnTo>
                    <a:pt x="313875" y="182879"/>
                  </a:lnTo>
                  <a:lnTo>
                    <a:pt x="315363" y="183376"/>
                  </a:lnTo>
                  <a:lnTo>
                    <a:pt x="316850" y="183376"/>
                  </a:lnTo>
                  <a:lnTo>
                    <a:pt x="319330" y="184867"/>
                  </a:lnTo>
                  <a:lnTo>
                    <a:pt x="322305" y="186357"/>
                  </a:lnTo>
                  <a:lnTo>
                    <a:pt x="324288" y="188843"/>
                  </a:lnTo>
                  <a:lnTo>
                    <a:pt x="326768" y="191327"/>
                  </a:lnTo>
                  <a:lnTo>
                    <a:pt x="328255" y="192818"/>
                  </a:lnTo>
                  <a:lnTo>
                    <a:pt x="328751" y="194308"/>
                  </a:lnTo>
                  <a:lnTo>
                    <a:pt x="332222" y="194308"/>
                  </a:lnTo>
                  <a:lnTo>
                    <a:pt x="332717" y="192818"/>
                  </a:lnTo>
                  <a:lnTo>
                    <a:pt x="333709" y="191824"/>
                  </a:lnTo>
                  <a:lnTo>
                    <a:pt x="334205" y="189836"/>
                  </a:lnTo>
                  <a:lnTo>
                    <a:pt x="335197" y="187351"/>
                  </a:lnTo>
                  <a:lnTo>
                    <a:pt x="336685" y="184370"/>
                  </a:lnTo>
                  <a:lnTo>
                    <a:pt x="337180" y="182879"/>
                  </a:lnTo>
                  <a:lnTo>
                    <a:pt x="337180" y="181388"/>
                  </a:lnTo>
                  <a:lnTo>
                    <a:pt x="338172" y="179897"/>
                  </a:lnTo>
                  <a:lnTo>
                    <a:pt x="338172" y="175425"/>
                  </a:lnTo>
                  <a:lnTo>
                    <a:pt x="337180" y="171946"/>
                  </a:lnTo>
                  <a:lnTo>
                    <a:pt x="337180" y="168964"/>
                  </a:lnTo>
                  <a:lnTo>
                    <a:pt x="336685" y="165485"/>
                  </a:lnTo>
                  <a:lnTo>
                    <a:pt x="336685" y="163994"/>
                  </a:lnTo>
                  <a:lnTo>
                    <a:pt x="335693" y="162503"/>
                  </a:lnTo>
                  <a:lnTo>
                    <a:pt x="334205" y="160516"/>
                  </a:lnTo>
                  <a:lnTo>
                    <a:pt x="333709" y="160516"/>
                  </a:lnTo>
                  <a:lnTo>
                    <a:pt x="330735" y="158528"/>
                  </a:lnTo>
                  <a:lnTo>
                    <a:pt x="328255" y="157534"/>
                  </a:lnTo>
                  <a:lnTo>
                    <a:pt x="325776" y="157037"/>
                  </a:lnTo>
                  <a:lnTo>
                    <a:pt x="324288" y="155546"/>
                  </a:lnTo>
                  <a:lnTo>
                    <a:pt x="322801" y="154552"/>
                  </a:lnTo>
                  <a:lnTo>
                    <a:pt x="322305" y="154056"/>
                  </a:lnTo>
                  <a:lnTo>
                    <a:pt x="322305" y="153062"/>
                  </a:lnTo>
                  <a:lnTo>
                    <a:pt x="321313" y="152565"/>
                  </a:lnTo>
                  <a:lnTo>
                    <a:pt x="319825" y="150080"/>
                  </a:lnTo>
                  <a:lnTo>
                    <a:pt x="319330" y="148589"/>
                  </a:lnTo>
                  <a:lnTo>
                    <a:pt x="318338" y="148589"/>
                  </a:lnTo>
                  <a:lnTo>
                    <a:pt x="318338" y="148092"/>
                  </a:lnTo>
                  <a:lnTo>
                    <a:pt x="309413" y="148092"/>
                  </a:lnTo>
                  <a:lnTo>
                    <a:pt x="307925" y="148589"/>
                  </a:lnTo>
                  <a:lnTo>
                    <a:pt x="306437" y="149583"/>
                  </a:lnTo>
                  <a:lnTo>
                    <a:pt x="305446" y="150080"/>
                  </a:lnTo>
                  <a:lnTo>
                    <a:pt x="304950" y="151571"/>
                  </a:lnTo>
                  <a:lnTo>
                    <a:pt x="304950" y="152565"/>
                  </a:lnTo>
                  <a:lnTo>
                    <a:pt x="303958" y="154056"/>
                  </a:lnTo>
                  <a:lnTo>
                    <a:pt x="303958" y="157037"/>
                  </a:lnTo>
                  <a:lnTo>
                    <a:pt x="303462" y="157534"/>
                  </a:lnTo>
                  <a:lnTo>
                    <a:pt x="303462" y="158528"/>
                  </a:lnTo>
                  <a:lnTo>
                    <a:pt x="301479" y="159025"/>
                  </a:lnTo>
                  <a:lnTo>
                    <a:pt x="300984" y="160019"/>
                  </a:lnTo>
                  <a:lnTo>
                    <a:pt x="299992" y="160516"/>
                  </a:lnTo>
                  <a:lnTo>
                    <a:pt x="299992" y="165485"/>
                  </a:lnTo>
                  <a:lnTo>
                    <a:pt x="300984" y="167473"/>
                  </a:lnTo>
                  <a:lnTo>
                    <a:pt x="300984" y="168467"/>
                  </a:lnTo>
                  <a:lnTo>
                    <a:pt x="299992" y="168964"/>
                  </a:lnTo>
                  <a:lnTo>
                    <a:pt x="299495" y="169958"/>
                  </a:lnTo>
                  <a:lnTo>
                    <a:pt x="298008" y="170455"/>
                  </a:lnTo>
                  <a:lnTo>
                    <a:pt x="290570" y="170455"/>
                  </a:lnTo>
                  <a:lnTo>
                    <a:pt x="287099" y="171449"/>
                  </a:lnTo>
                  <a:lnTo>
                    <a:pt x="284124" y="170455"/>
                  </a:lnTo>
                  <a:lnTo>
                    <a:pt x="277678" y="170455"/>
                  </a:lnTo>
                  <a:lnTo>
                    <a:pt x="275199" y="171449"/>
                  </a:lnTo>
                  <a:lnTo>
                    <a:pt x="273711" y="171946"/>
                  </a:lnTo>
                  <a:lnTo>
                    <a:pt x="272719" y="171946"/>
                  </a:lnTo>
                  <a:lnTo>
                    <a:pt x="271232" y="171449"/>
                  </a:lnTo>
                  <a:lnTo>
                    <a:pt x="269745" y="170455"/>
                  </a:lnTo>
                  <a:lnTo>
                    <a:pt x="267761" y="168964"/>
                  </a:lnTo>
                  <a:lnTo>
                    <a:pt x="265282" y="166976"/>
                  </a:lnTo>
                  <a:lnTo>
                    <a:pt x="263298" y="163994"/>
                  </a:lnTo>
                  <a:lnTo>
                    <a:pt x="261315" y="160516"/>
                  </a:lnTo>
                  <a:lnTo>
                    <a:pt x="259827" y="159025"/>
                  </a:lnTo>
                  <a:lnTo>
                    <a:pt x="259827" y="154056"/>
                  </a:lnTo>
                  <a:lnTo>
                    <a:pt x="261315" y="152565"/>
                  </a:lnTo>
                  <a:lnTo>
                    <a:pt x="262306" y="149583"/>
                  </a:lnTo>
                  <a:lnTo>
                    <a:pt x="260819" y="146105"/>
                  </a:lnTo>
                  <a:lnTo>
                    <a:pt x="258340" y="143122"/>
                  </a:lnTo>
                  <a:lnTo>
                    <a:pt x="256852" y="140141"/>
                  </a:lnTo>
                  <a:lnTo>
                    <a:pt x="256852" y="137159"/>
                  </a:lnTo>
                  <a:lnTo>
                    <a:pt x="256356" y="135171"/>
                  </a:lnTo>
                  <a:lnTo>
                    <a:pt x="255365" y="130202"/>
                  </a:lnTo>
                  <a:lnTo>
                    <a:pt x="255365" y="127220"/>
                  </a:lnTo>
                  <a:lnTo>
                    <a:pt x="254869" y="126723"/>
                  </a:lnTo>
                  <a:lnTo>
                    <a:pt x="253877" y="125232"/>
                  </a:lnTo>
                  <a:lnTo>
                    <a:pt x="253381" y="125232"/>
                  </a:lnTo>
                  <a:lnTo>
                    <a:pt x="252389" y="124238"/>
                  </a:lnTo>
                  <a:lnTo>
                    <a:pt x="251894" y="123742"/>
                  </a:lnTo>
                  <a:lnTo>
                    <a:pt x="250902" y="123742"/>
                  </a:lnTo>
                  <a:lnTo>
                    <a:pt x="250406" y="124238"/>
                  </a:lnTo>
                  <a:lnTo>
                    <a:pt x="249415" y="125232"/>
                  </a:lnTo>
                  <a:lnTo>
                    <a:pt x="248918" y="126723"/>
                  </a:lnTo>
                  <a:lnTo>
                    <a:pt x="248918" y="128214"/>
                  </a:lnTo>
                  <a:lnTo>
                    <a:pt x="247926" y="130202"/>
                  </a:lnTo>
                  <a:lnTo>
                    <a:pt x="246935" y="131693"/>
                  </a:lnTo>
                  <a:lnTo>
                    <a:pt x="246935" y="132686"/>
                  </a:lnTo>
                  <a:lnTo>
                    <a:pt x="245447" y="133183"/>
                  </a:lnTo>
                  <a:lnTo>
                    <a:pt x="244952" y="134177"/>
                  </a:lnTo>
                  <a:lnTo>
                    <a:pt x="242473" y="134177"/>
                  </a:lnTo>
                  <a:lnTo>
                    <a:pt x="240985" y="135171"/>
                  </a:lnTo>
                  <a:lnTo>
                    <a:pt x="239001" y="135171"/>
                  </a:lnTo>
                  <a:lnTo>
                    <a:pt x="238010" y="134177"/>
                  </a:lnTo>
                  <a:lnTo>
                    <a:pt x="237514" y="134177"/>
                  </a:lnTo>
                  <a:lnTo>
                    <a:pt x="237514" y="131693"/>
                  </a:lnTo>
                  <a:lnTo>
                    <a:pt x="236522" y="130202"/>
                  </a:lnTo>
                  <a:lnTo>
                    <a:pt x="236026" y="128711"/>
                  </a:lnTo>
                  <a:lnTo>
                    <a:pt x="234043" y="128214"/>
                  </a:lnTo>
                  <a:lnTo>
                    <a:pt x="234043" y="125729"/>
                  </a:lnTo>
                  <a:lnTo>
                    <a:pt x="233547" y="125232"/>
                  </a:lnTo>
                  <a:lnTo>
                    <a:pt x="234043" y="124238"/>
                  </a:lnTo>
                  <a:lnTo>
                    <a:pt x="234043" y="118275"/>
                  </a:lnTo>
                  <a:lnTo>
                    <a:pt x="235035" y="116784"/>
                  </a:lnTo>
                  <a:lnTo>
                    <a:pt x="236026" y="115294"/>
                  </a:lnTo>
                  <a:lnTo>
                    <a:pt x="237514" y="113802"/>
                  </a:lnTo>
                  <a:lnTo>
                    <a:pt x="238010" y="112311"/>
                  </a:lnTo>
                  <a:lnTo>
                    <a:pt x="239001" y="111318"/>
                  </a:lnTo>
                  <a:lnTo>
                    <a:pt x="238010" y="109330"/>
                  </a:lnTo>
                  <a:lnTo>
                    <a:pt x="238010" y="107839"/>
                  </a:lnTo>
                  <a:lnTo>
                    <a:pt x="237514" y="104360"/>
                  </a:lnTo>
                  <a:lnTo>
                    <a:pt x="238010" y="102372"/>
                  </a:lnTo>
                  <a:lnTo>
                    <a:pt x="238010" y="100882"/>
                  </a:lnTo>
                  <a:lnTo>
                    <a:pt x="239001" y="99888"/>
                  </a:lnTo>
                  <a:lnTo>
                    <a:pt x="239497" y="99888"/>
                  </a:lnTo>
                  <a:lnTo>
                    <a:pt x="240985" y="100882"/>
                  </a:lnTo>
                  <a:lnTo>
                    <a:pt x="246439" y="100882"/>
                  </a:lnTo>
                  <a:lnTo>
                    <a:pt x="246439" y="98396"/>
                  </a:lnTo>
                  <a:lnTo>
                    <a:pt x="245447" y="95415"/>
                  </a:lnTo>
                  <a:lnTo>
                    <a:pt x="245447" y="88458"/>
                  </a:lnTo>
                  <a:lnTo>
                    <a:pt x="246439" y="87961"/>
                  </a:lnTo>
                  <a:lnTo>
                    <a:pt x="246935" y="85476"/>
                  </a:lnTo>
                  <a:lnTo>
                    <a:pt x="246935" y="78519"/>
                  </a:lnTo>
                  <a:lnTo>
                    <a:pt x="246439" y="78022"/>
                  </a:lnTo>
                  <a:lnTo>
                    <a:pt x="245447" y="77028"/>
                  </a:lnTo>
                  <a:lnTo>
                    <a:pt x="239001" y="77028"/>
                  </a:lnTo>
                  <a:lnTo>
                    <a:pt x="236026" y="78022"/>
                  </a:lnTo>
                  <a:lnTo>
                    <a:pt x="233547" y="78519"/>
                  </a:lnTo>
                  <a:lnTo>
                    <a:pt x="229580" y="78519"/>
                  </a:lnTo>
                  <a:lnTo>
                    <a:pt x="226605" y="79513"/>
                  </a:lnTo>
                  <a:lnTo>
                    <a:pt x="214705" y="79513"/>
                  </a:lnTo>
                  <a:lnTo>
                    <a:pt x="213713" y="78519"/>
                  </a:lnTo>
                  <a:lnTo>
                    <a:pt x="213217" y="78519"/>
                  </a:lnTo>
                  <a:lnTo>
                    <a:pt x="213217" y="72058"/>
                  </a:lnTo>
                  <a:lnTo>
                    <a:pt x="213713" y="70567"/>
                  </a:lnTo>
                  <a:lnTo>
                    <a:pt x="213713" y="67586"/>
                  </a:lnTo>
                  <a:lnTo>
                    <a:pt x="213217" y="66592"/>
                  </a:lnTo>
                  <a:lnTo>
                    <a:pt x="210242" y="66592"/>
                  </a:lnTo>
                  <a:lnTo>
                    <a:pt x="209250" y="66095"/>
                  </a:lnTo>
                  <a:lnTo>
                    <a:pt x="208755" y="66095"/>
                  </a:lnTo>
                  <a:lnTo>
                    <a:pt x="207267" y="64107"/>
                  </a:lnTo>
                  <a:lnTo>
                    <a:pt x="207267" y="63610"/>
                  </a:lnTo>
                  <a:lnTo>
                    <a:pt x="206275" y="62119"/>
                  </a:lnTo>
                  <a:lnTo>
                    <a:pt x="206275" y="59138"/>
                  </a:lnTo>
                  <a:lnTo>
                    <a:pt x="205284" y="58144"/>
                  </a:lnTo>
                  <a:lnTo>
                    <a:pt x="205284" y="57647"/>
                  </a:lnTo>
                  <a:lnTo>
                    <a:pt x="204787" y="56653"/>
                  </a:lnTo>
                  <a:lnTo>
                    <a:pt x="201813" y="56653"/>
                  </a:lnTo>
                  <a:lnTo>
                    <a:pt x="200325" y="57647"/>
                  </a:lnTo>
                  <a:lnTo>
                    <a:pt x="198837" y="57647"/>
                  </a:lnTo>
                  <a:lnTo>
                    <a:pt x="197845" y="56653"/>
                  </a:lnTo>
                  <a:lnTo>
                    <a:pt x="197350" y="56653"/>
                  </a:lnTo>
                  <a:lnTo>
                    <a:pt x="196358" y="56156"/>
                  </a:lnTo>
                  <a:lnTo>
                    <a:pt x="196358" y="54665"/>
                  </a:lnTo>
                  <a:lnTo>
                    <a:pt x="195862" y="53671"/>
                  </a:lnTo>
                  <a:lnTo>
                    <a:pt x="195862" y="53174"/>
                  </a:lnTo>
                  <a:lnTo>
                    <a:pt x="194871" y="52180"/>
                  </a:lnTo>
                  <a:lnTo>
                    <a:pt x="192143" y="52180"/>
                  </a:lnTo>
                  <a:lnTo>
                    <a:pt x="192143" y="53174"/>
                  </a:lnTo>
                  <a:lnTo>
                    <a:pt x="190408" y="53174"/>
                  </a:lnTo>
                  <a:lnTo>
                    <a:pt x="189416" y="53671"/>
                  </a:lnTo>
                  <a:lnTo>
                    <a:pt x="187928" y="54665"/>
                  </a:lnTo>
                  <a:lnTo>
                    <a:pt x="184954" y="54665"/>
                  </a:lnTo>
                  <a:lnTo>
                    <a:pt x="184457" y="53671"/>
                  </a:lnTo>
                  <a:lnTo>
                    <a:pt x="184457" y="53174"/>
                  </a:lnTo>
                  <a:lnTo>
                    <a:pt x="183466" y="52180"/>
                  </a:lnTo>
                  <a:lnTo>
                    <a:pt x="182970" y="51186"/>
                  </a:lnTo>
                  <a:lnTo>
                    <a:pt x="182970" y="50689"/>
                  </a:lnTo>
                  <a:lnTo>
                    <a:pt x="181978" y="49695"/>
                  </a:lnTo>
                  <a:lnTo>
                    <a:pt x="179003" y="49695"/>
                  </a:lnTo>
                  <a:lnTo>
                    <a:pt x="176028" y="50689"/>
                  </a:lnTo>
                  <a:lnTo>
                    <a:pt x="170078" y="50689"/>
                  </a:lnTo>
                  <a:lnTo>
                    <a:pt x="168590" y="49695"/>
                  </a:lnTo>
                  <a:lnTo>
                    <a:pt x="166111" y="49198"/>
                  </a:lnTo>
                  <a:lnTo>
                    <a:pt x="163632" y="48204"/>
                  </a:lnTo>
                  <a:lnTo>
                    <a:pt x="162144" y="47707"/>
                  </a:lnTo>
                  <a:lnTo>
                    <a:pt x="160161" y="46217"/>
                  </a:lnTo>
                  <a:lnTo>
                    <a:pt x="158673" y="45223"/>
                  </a:lnTo>
                  <a:lnTo>
                    <a:pt x="157185" y="44726"/>
                  </a:lnTo>
                  <a:lnTo>
                    <a:pt x="156194" y="43235"/>
                  </a:lnTo>
                  <a:lnTo>
                    <a:pt x="155698" y="42241"/>
                  </a:lnTo>
                  <a:lnTo>
                    <a:pt x="155698" y="40750"/>
                  </a:lnTo>
                  <a:lnTo>
                    <a:pt x="154706" y="38762"/>
                  </a:lnTo>
                  <a:lnTo>
                    <a:pt x="154210" y="36775"/>
                  </a:lnTo>
                  <a:lnTo>
                    <a:pt x="153219" y="35284"/>
                  </a:lnTo>
                  <a:lnTo>
                    <a:pt x="152723" y="33296"/>
                  </a:lnTo>
                  <a:lnTo>
                    <a:pt x="150739" y="30811"/>
                  </a:lnTo>
                  <a:lnTo>
                    <a:pt x="150739" y="30314"/>
                  </a:lnTo>
                  <a:lnTo>
                    <a:pt x="150244" y="29320"/>
                  </a:lnTo>
                  <a:lnTo>
                    <a:pt x="150244" y="21866"/>
                  </a:lnTo>
                  <a:lnTo>
                    <a:pt x="149252" y="20872"/>
                  </a:lnTo>
                  <a:lnTo>
                    <a:pt x="148756" y="20872"/>
                  </a:lnTo>
                  <a:lnTo>
                    <a:pt x="147765" y="20375"/>
                  </a:lnTo>
                  <a:lnTo>
                    <a:pt x="145781" y="20872"/>
                  </a:lnTo>
                  <a:lnTo>
                    <a:pt x="138839" y="20872"/>
                  </a:lnTo>
                  <a:lnTo>
                    <a:pt x="137847" y="20375"/>
                  </a:lnTo>
                  <a:lnTo>
                    <a:pt x="136360" y="20375"/>
                  </a:lnTo>
                  <a:lnTo>
                    <a:pt x="134873" y="18884"/>
                  </a:lnTo>
                  <a:lnTo>
                    <a:pt x="133385" y="16399"/>
                  </a:lnTo>
                  <a:lnTo>
                    <a:pt x="133385" y="14909"/>
                  </a:lnTo>
                  <a:lnTo>
                    <a:pt x="131897" y="14909"/>
                  </a:lnTo>
                  <a:lnTo>
                    <a:pt x="131401" y="14412"/>
                  </a:lnTo>
                  <a:lnTo>
                    <a:pt x="124955" y="14412"/>
                  </a:lnTo>
                  <a:lnTo>
                    <a:pt x="122972" y="13418"/>
                  </a:lnTo>
                  <a:lnTo>
                    <a:pt x="119996" y="12921"/>
                  </a:lnTo>
                  <a:lnTo>
                    <a:pt x="119005" y="12921"/>
                  </a:lnTo>
                  <a:lnTo>
                    <a:pt x="118509" y="11927"/>
                  </a:lnTo>
                  <a:lnTo>
                    <a:pt x="117517" y="11430"/>
                  </a:lnTo>
                  <a:lnTo>
                    <a:pt x="117022" y="10436"/>
                  </a:lnTo>
                  <a:lnTo>
                    <a:pt x="114543" y="7951"/>
                  </a:lnTo>
                  <a:lnTo>
                    <a:pt x="111567" y="4473"/>
                  </a:lnTo>
                  <a:lnTo>
                    <a:pt x="108592" y="1491"/>
                  </a:lnTo>
                  <a:lnTo>
                    <a:pt x="105617" y="0"/>
                  </a:lnTo>
                  <a:lnTo>
                    <a:pt x="103137" y="0"/>
                  </a:lnTo>
                  <a:lnTo>
                    <a:pt x="101650" y="0"/>
                  </a:lnTo>
                  <a:lnTo>
                    <a:pt x="100163" y="1491"/>
                  </a:lnTo>
                  <a:lnTo>
                    <a:pt x="97187" y="2982"/>
                  </a:lnTo>
                  <a:lnTo>
                    <a:pt x="94708" y="4970"/>
                  </a:lnTo>
                  <a:lnTo>
                    <a:pt x="93221" y="6460"/>
                  </a:lnTo>
                  <a:lnTo>
                    <a:pt x="91733" y="8945"/>
                  </a:lnTo>
                  <a:lnTo>
                    <a:pt x="91237" y="11430"/>
                  </a:lnTo>
                  <a:lnTo>
                    <a:pt x="89749" y="13418"/>
                  </a:lnTo>
                  <a:lnTo>
                    <a:pt x="89749" y="16399"/>
                  </a:lnTo>
                  <a:lnTo>
                    <a:pt x="88758" y="17890"/>
                  </a:lnTo>
                  <a:lnTo>
                    <a:pt x="89749" y="19381"/>
                  </a:lnTo>
                  <a:lnTo>
                    <a:pt x="89749" y="20872"/>
                  </a:lnTo>
                  <a:lnTo>
                    <a:pt x="90245" y="22363"/>
                  </a:lnTo>
                  <a:lnTo>
                    <a:pt x="91237" y="23854"/>
                  </a:lnTo>
                  <a:lnTo>
                    <a:pt x="91733" y="25842"/>
                  </a:lnTo>
                  <a:lnTo>
                    <a:pt x="93221" y="27332"/>
                  </a:lnTo>
                  <a:lnTo>
                    <a:pt x="94212" y="27332"/>
                  </a:lnTo>
                  <a:lnTo>
                    <a:pt x="94708" y="27829"/>
                  </a:lnTo>
                  <a:lnTo>
                    <a:pt x="96195" y="28823"/>
                  </a:lnTo>
                  <a:lnTo>
                    <a:pt x="97684" y="28823"/>
                  </a:lnTo>
                  <a:lnTo>
                    <a:pt x="98675" y="29320"/>
                  </a:lnTo>
                  <a:lnTo>
                    <a:pt x="99666" y="30314"/>
                  </a:lnTo>
                  <a:lnTo>
                    <a:pt x="101650" y="32302"/>
                  </a:lnTo>
                  <a:lnTo>
                    <a:pt x="103137" y="34787"/>
                  </a:lnTo>
                  <a:lnTo>
                    <a:pt x="104625" y="35284"/>
                  </a:lnTo>
                  <a:lnTo>
                    <a:pt x="106113" y="36278"/>
                  </a:lnTo>
                  <a:lnTo>
                    <a:pt x="107105" y="36775"/>
                  </a:lnTo>
                  <a:lnTo>
                    <a:pt x="108592" y="36775"/>
                  </a:lnTo>
                  <a:lnTo>
                    <a:pt x="111567" y="35284"/>
                  </a:lnTo>
                  <a:lnTo>
                    <a:pt x="114543" y="34787"/>
                  </a:lnTo>
                  <a:lnTo>
                    <a:pt x="115534" y="33793"/>
                  </a:lnTo>
                  <a:lnTo>
                    <a:pt x="117517" y="33793"/>
                  </a:lnTo>
                  <a:lnTo>
                    <a:pt x="118509" y="34787"/>
                  </a:lnTo>
                  <a:lnTo>
                    <a:pt x="118509" y="46217"/>
                  </a:lnTo>
                  <a:lnTo>
                    <a:pt x="119005" y="48204"/>
                  </a:lnTo>
                  <a:lnTo>
                    <a:pt x="119996" y="50689"/>
                  </a:lnTo>
                  <a:lnTo>
                    <a:pt x="120492" y="52180"/>
                  </a:lnTo>
                  <a:lnTo>
                    <a:pt x="121980" y="53671"/>
                  </a:lnTo>
                  <a:lnTo>
                    <a:pt x="123467" y="55162"/>
                  </a:lnTo>
                  <a:lnTo>
                    <a:pt x="124955" y="56156"/>
                  </a:lnTo>
                  <a:lnTo>
                    <a:pt x="125947" y="57647"/>
                  </a:lnTo>
                  <a:lnTo>
                    <a:pt x="126939" y="59138"/>
                  </a:lnTo>
                  <a:lnTo>
                    <a:pt x="127435" y="60628"/>
                  </a:lnTo>
                  <a:lnTo>
                    <a:pt x="128426" y="63610"/>
                  </a:lnTo>
                  <a:lnTo>
                    <a:pt x="128426" y="66592"/>
                  </a:lnTo>
                  <a:lnTo>
                    <a:pt x="128922" y="69076"/>
                  </a:lnTo>
                  <a:lnTo>
                    <a:pt x="128426" y="69573"/>
                  </a:lnTo>
                  <a:lnTo>
                    <a:pt x="128426" y="70567"/>
                  </a:lnTo>
                  <a:lnTo>
                    <a:pt x="124955" y="70567"/>
                  </a:lnTo>
                  <a:lnTo>
                    <a:pt x="123467" y="71064"/>
                  </a:lnTo>
                  <a:lnTo>
                    <a:pt x="121484" y="72058"/>
                  </a:lnTo>
                  <a:lnTo>
                    <a:pt x="119996" y="72058"/>
                  </a:lnTo>
                  <a:lnTo>
                    <a:pt x="118509" y="73549"/>
                  </a:lnTo>
                  <a:lnTo>
                    <a:pt x="117022" y="75040"/>
                  </a:lnTo>
                  <a:lnTo>
                    <a:pt x="115534" y="75537"/>
                  </a:lnTo>
                  <a:lnTo>
                    <a:pt x="113055" y="77028"/>
                  </a:lnTo>
                  <a:lnTo>
                    <a:pt x="112559" y="78022"/>
                  </a:lnTo>
                  <a:lnTo>
                    <a:pt x="111567" y="79513"/>
                  </a:lnTo>
                  <a:lnTo>
                    <a:pt x="110575" y="81004"/>
                  </a:lnTo>
                  <a:lnTo>
                    <a:pt x="110080" y="82494"/>
                  </a:lnTo>
                  <a:lnTo>
                    <a:pt x="109088" y="83488"/>
                  </a:lnTo>
                  <a:lnTo>
                    <a:pt x="108592" y="83488"/>
                  </a:lnTo>
                  <a:lnTo>
                    <a:pt x="107600" y="83985"/>
                  </a:lnTo>
                  <a:lnTo>
                    <a:pt x="106113" y="84979"/>
                  </a:lnTo>
                  <a:lnTo>
                    <a:pt x="103137" y="85476"/>
                  </a:lnTo>
                  <a:lnTo>
                    <a:pt x="101154" y="86470"/>
                  </a:lnTo>
                  <a:lnTo>
                    <a:pt x="98675" y="87961"/>
                  </a:lnTo>
                  <a:lnTo>
                    <a:pt x="95700" y="89452"/>
                  </a:lnTo>
                  <a:lnTo>
                    <a:pt x="94212" y="89948"/>
                  </a:lnTo>
                  <a:lnTo>
                    <a:pt x="91237" y="89948"/>
                  </a:lnTo>
                  <a:lnTo>
                    <a:pt x="90245" y="88458"/>
                  </a:lnTo>
                  <a:lnTo>
                    <a:pt x="89749" y="88458"/>
                  </a:lnTo>
                  <a:lnTo>
                    <a:pt x="88262" y="86967"/>
                  </a:lnTo>
                  <a:lnTo>
                    <a:pt x="86775" y="86470"/>
                  </a:lnTo>
                  <a:lnTo>
                    <a:pt x="85783" y="84979"/>
                  </a:lnTo>
                  <a:lnTo>
                    <a:pt x="85286" y="83488"/>
                  </a:lnTo>
                  <a:lnTo>
                    <a:pt x="85286" y="82494"/>
                  </a:lnTo>
                  <a:lnTo>
                    <a:pt x="84295" y="81004"/>
                  </a:lnTo>
                  <a:lnTo>
                    <a:pt x="84295" y="80507"/>
                  </a:lnTo>
                  <a:lnTo>
                    <a:pt x="83304" y="78519"/>
                  </a:lnTo>
                  <a:lnTo>
                    <a:pt x="83304" y="77028"/>
                  </a:lnTo>
                  <a:lnTo>
                    <a:pt x="82807" y="76530"/>
                  </a:lnTo>
                  <a:lnTo>
                    <a:pt x="81816" y="75537"/>
                  </a:lnTo>
                  <a:lnTo>
                    <a:pt x="79833" y="75040"/>
                  </a:lnTo>
                  <a:lnTo>
                    <a:pt x="78841" y="73549"/>
                  </a:lnTo>
                  <a:lnTo>
                    <a:pt x="77353" y="71064"/>
                  </a:lnTo>
                  <a:lnTo>
                    <a:pt x="76857" y="69076"/>
                  </a:lnTo>
                  <a:lnTo>
                    <a:pt x="76857" y="67586"/>
                  </a:lnTo>
                  <a:lnTo>
                    <a:pt x="75865" y="66592"/>
                  </a:lnTo>
                  <a:lnTo>
                    <a:pt x="75370" y="65101"/>
                  </a:lnTo>
                  <a:lnTo>
                    <a:pt x="74378" y="64107"/>
                  </a:lnTo>
                  <a:lnTo>
                    <a:pt x="72395" y="64107"/>
                  </a:lnTo>
                  <a:lnTo>
                    <a:pt x="70907" y="63610"/>
                  </a:lnTo>
                  <a:lnTo>
                    <a:pt x="65949" y="63610"/>
                  </a:lnTo>
                  <a:lnTo>
                    <a:pt x="64461" y="62616"/>
                  </a:lnTo>
                  <a:lnTo>
                    <a:pt x="63965" y="61125"/>
                  </a:lnTo>
                  <a:lnTo>
                    <a:pt x="62478" y="60628"/>
                  </a:lnTo>
                  <a:lnTo>
                    <a:pt x="61486" y="59634"/>
                  </a:lnTo>
                  <a:lnTo>
                    <a:pt x="60990" y="59138"/>
                  </a:lnTo>
                  <a:lnTo>
                    <a:pt x="55536" y="59138"/>
                  </a:lnTo>
                  <a:lnTo>
                    <a:pt x="53057" y="59634"/>
                  </a:lnTo>
                  <a:lnTo>
                    <a:pt x="51569" y="60628"/>
                  </a:lnTo>
                  <a:lnTo>
                    <a:pt x="50081" y="61125"/>
                  </a:lnTo>
                  <a:lnTo>
                    <a:pt x="48594" y="62616"/>
                  </a:lnTo>
                  <a:lnTo>
                    <a:pt x="47106" y="64107"/>
                  </a:lnTo>
                  <a:lnTo>
                    <a:pt x="46610" y="66095"/>
                  </a:lnTo>
                  <a:lnTo>
                    <a:pt x="45619" y="68082"/>
                  </a:lnTo>
                  <a:lnTo>
                    <a:pt x="45619" y="69573"/>
                  </a:lnTo>
                  <a:lnTo>
                    <a:pt x="45123" y="71064"/>
                  </a:lnTo>
                  <a:lnTo>
                    <a:pt x="45123" y="72555"/>
                  </a:lnTo>
                  <a:lnTo>
                    <a:pt x="45619" y="74046"/>
                  </a:lnTo>
                  <a:lnTo>
                    <a:pt x="45619" y="75040"/>
                  </a:lnTo>
                  <a:lnTo>
                    <a:pt x="46610" y="76530"/>
                  </a:lnTo>
                  <a:lnTo>
                    <a:pt x="47106" y="77028"/>
                  </a:lnTo>
                  <a:lnTo>
                    <a:pt x="48098" y="77028"/>
                  </a:lnTo>
                  <a:lnTo>
                    <a:pt x="48594" y="78022"/>
                  </a:lnTo>
                  <a:lnTo>
                    <a:pt x="49585" y="78519"/>
                  </a:lnTo>
                  <a:lnTo>
                    <a:pt x="49585" y="82494"/>
                  </a:lnTo>
                  <a:lnTo>
                    <a:pt x="48594" y="83488"/>
                  </a:lnTo>
                  <a:lnTo>
                    <a:pt x="48594" y="83985"/>
                  </a:lnTo>
                  <a:lnTo>
                    <a:pt x="48098" y="86470"/>
                  </a:lnTo>
                  <a:lnTo>
                    <a:pt x="47106" y="87961"/>
                  </a:lnTo>
                  <a:lnTo>
                    <a:pt x="47106" y="99391"/>
                  </a:lnTo>
                  <a:lnTo>
                    <a:pt x="48098" y="99888"/>
                  </a:lnTo>
                  <a:lnTo>
                    <a:pt x="48594" y="101379"/>
                  </a:lnTo>
                  <a:lnTo>
                    <a:pt x="50081" y="102869"/>
                  </a:lnTo>
                  <a:lnTo>
                    <a:pt x="51073" y="105354"/>
                  </a:lnTo>
                  <a:lnTo>
                    <a:pt x="51569" y="105851"/>
                  </a:lnTo>
                  <a:lnTo>
                    <a:pt x="51569" y="107839"/>
                  </a:lnTo>
                  <a:lnTo>
                    <a:pt x="45123" y="107839"/>
                  </a:lnTo>
                  <a:lnTo>
                    <a:pt x="41652" y="108336"/>
                  </a:lnTo>
                  <a:lnTo>
                    <a:pt x="40164" y="108336"/>
                  </a:lnTo>
                  <a:lnTo>
                    <a:pt x="38677" y="109330"/>
                  </a:lnTo>
                  <a:lnTo>
                    <a:pt x="38181" y="109827"/>
                  </a:lnTo>
                  <a:lnTo>
                    <a:pt x="37189" y="110821"/>
                  </a:lnTo>
                  <a:lnTo>
                    <a:pt x="35701" y="111318"/>
                  </a:lnTo>
                  <a:lnTo>
                    <a:pt x="32231" y="113802"/>
                  </a:lnTo>
                  <a:lnTo>
                    <a:pt x="30743" y="115294"/>
                  </a:lnTo>
                  <a:lnTo>
                    <a:pt x="29751" y="115791"/>
                  </a:lnTo>
                  <a:lnTo>
                    <a:pt x="29751" y="120759"/>
                  </a:lnTo>
                  <a:lnTo>
                    <a:pt x="30743" y="125232"/>
                  </a:lnTo>
                  <a:lnTo>
                    <a:pt x="30743" y="128214"/>
                  </a:lnTo>
                  <a:lnTo>
                    <a:pt x="32231" y="130202"/>
                  </a:lnTo>
                  <a:lnTo>
                    <a:pt x="32231" y="135171"/>
                  </a:lnTo>
                  <a:lnTo>
                    <a:pt x="31239" y="135668"/>
                  </a:lnTo>
                  <a:lnTo>
                    <a:pt x="30743" y="136662"/>
                  </a:lnTo>
                  <a:lnTo>
                    <a:pt x="30743" y="137159"/>
                  </a:lnTo>
                  <a:lnTo>
                    <a:pt x="29751" y="138650"/>
                  </a:lnTo>
                  <a:lnTo>
                    <a:pt x="28760" y="141135"/>
                  </a:lnTo>
                  <a:lnTo>
                    <a:pt x="28760" y="147098"/>
                  </a:lnTo>
                  <a:lnTo>
                    <a:pt x="28264" y="148589"/>
                  </a:lnTo>
                  <a:lnTo>
                    <a:pt x="27272" y="149583"/>
                  </a:lnTo>
                  <a:lnTo>
                    <a:pt x="26776" y="150080"/>
                  </a:lnTo>
                  <a:lnTo>
                    <a:pt x="24297" y="152565"/>
                  </a:lnTo>
                  <a:lnTo>
                    <a:pt x="21322" y="154056"/>
                  </a:lnTo>
                  <a:lnTo>
                    <a:pt x="18347" y="155546"/>
                  </a:lnTo>
                  <a:lnTo>
                    <a:pt x="14380" y="155546"/>
                  </a:lnTo>
                  <a:lnTo>
                    <a:pt x="12892" y="156043"/>
                  </a:lnTo>
                  <a:lnTo>
                    <a:pt x="11405" y="156043"/>
                  </a:lnTo>
                  <a:lnTo>
                    <a:pt x="9917" y="155546"/>
                  </a:lnTo>
                  <a:lnTo>
                    <a:pt x="8430" y="155546"/>
                  </a:lnTo>
                  <a:lnTo>
                    <a:pt x="5454" y="154056"/>
                  </a:lnTo>
                  <a:lnTo>
                    <a:pt x="3471" y="153062"/>
                  </a:lnTo>
                  <a:lnTo>
                    <a:pt x="2479" y="152565"/>
                  </a:lnTo>
                  <a:lnTo>
                    <a:pt x="1488" y="152565"/>
                  </a:lnTo>
                  <a:lnTo>
                    <a:pt x="992" y="153062"/>
                  </a:lnTo>
                  <a:lnTo>
                    <a:pt x="0" y="154056"/>
                  </a:lnTo>
                  <a:lnTo>
                    <a:pt x="0" y="158528"/>
                  </a:lnTo>
                  <a:lnTo>
                    <a:pt x="992" y="161510"/>
                  </a:lnTo>
                  <a:lnTo>
                    <a:pt x="992" y="163994"/>
                  </a:lnTo>
                  <a:lnTo>
                    <a:pt x="0" y="166976"/>
                  </a:lnTo>
                  <a:lnTo>
                    <a:pt x="0" y="168467"/>
                  </a:lnTo>
                  <a:lnTo>
                    <a:pt x="-496" y="169958"/>
                  </a:lnTo>
                  <a:lnTo>
                    <a:pt x="-496" y="170455"/>
                  </a:lnTo>
                  <a:lnTo>
                    <a:pt x="0" y="171946"/>
                  </a:lnTo>
                  <a:lnTo>
                    <a:pt x="0" y="172940"/>
                  </a:lnTo>
                  <a:lnTo>
                    <a:pt x="992" y="173437"/>
                  </a:lnTo>
                  <a:lnTo>
                    <a:pt x="1488" y="175425"/>
                  </a:lnTo>
                  <a:lnTo>
                    <a:pt x="3471" y="175425"/>
                  </a:lnTo>
                  <a:lnTo>
                    <a:pt x="3967" y="175922"/>
                  </a:lnTo>
                  <a:lnTo>
                    <a:pt x="5454" y="175922"/>
                  </a:lnTo>
                  <a:lnTo>
                    <a:pt x="6446" y="175425"/>
                  </a:lnTo>
                  <a:lnTo>
                    <a:pt x="8430" y="175425"/>
                  </a:lnTo>
                  <a:lnTo>
                    <a:pt x="9917" y="173437"/>
                  </a:lnTo>
                  <a:lnTo>
                    <a:pt x="15371" y="173437"/>
                  </a:lnTo>
                  <a:lnTo>
                    <a:pt x="16363" y="174431"/>
                  </a:lnTo>
                  <a:lnTo>
                    <a:pt x="18347" y="175922"/>
                  </a:lnTo>
                  <a:lnTo>
                    <a:pt x="19834" y="177412"/>
                  </a:lnTo>
                  <a:lnTo>
                    <a:pt x="20826" y="178903"/>
                  </a:lnTo>
                  <a:lnTo>
                    <a:pt x="21322" y="180394"/>
                  </a:lnTo>
                  <a:lnTo>
                    <a:pt x="21322" y="185860"/>
                  </a:lnTo>
                  <a:lnTo>
                    <a:pt x="20826" y="188843"/>
                  </a:lnTo>
                  <a:lnTo>
                    <a:pt x="19834" y="193314"/>
                  </a:lnTo>
                  <a:lnTo>
                    <a:pt x="19338" y="195800"/>
                  </a:lnTo>
                  <a:lnTo>
                    <a:pt x="19338" y="196297"/>
                  </a:lnTo>
                  <a:lnTo>
                    <a:pt x="19834" y="197290"/>
                  </a:lnTo>
                  <a:lnTo>
                    <a:pt x="21322" y="197290"/>
                  </a:lnTo>
                  <a:lnTo>
                    <a:pt x="22313" y="197787"/>
                  </a:lnTo>
                  <a:lnTo>
                    <a:pt x="22809" y="198781"/>
                  </a:lnTo>
                  <a:lnTo>
                    <a:pt x="22809" y="202757"/>
                  </a:lnTo>
                  <a:lnTo>
                    <a:pt x="23801" y="203254"/>
                  </a:lnTo>
                  <a:lnTo>
                    <a:pt x="23801" y="204248"/>
                  </a:lnTo>
                  <a:lnTo>
                    <a:pt x="28760" y="204248"/>
                  </a:lnTo>
                  <a:lnTo>
                    <a:pt x="28760" y="205739"/>
                  </a:lnTo>
                  <a:lnTo>
                    <a:pt x="29751" y="206236"/>
                  </a:lnTo>
                  <a:lnTo>
                    <a:pt x="30743" y="207230"/>
                  </a:lnTo>
                  <a:lnTo>
                    <a:pt x="35701" y="207230"/>
                  </a:lnTo>
                  <a:lnTo>
                    <a:pt x="38181" y="206236"/>
                  </a:lnTo>
                  <a:lnTo>
                    <a:pt x="38677" y="207230"/>
                  </a:lnTo>
                  <a:lnTo>
                    <a:pt x="41652" y="207230"/>
                  </a:lnTo>
                  <a:lnTo>
                    <a:pt x="42644" y="208720"/>
                  </a:lnTo>
                  <a:lnTo>
                    <a:pt x="45123" y="210708"/>
                  </a:lnTo>
                  <a:lnTo>
                    <a:pt x="47106" y="213193"/>
                  </a:lnTo>
                  <a:lnTo>
                    <a:pt x="48594" y="215181"/>
                  </a:lnTo>
                  <a:lnTo>
                    <a:pt x="50081" y="217666"/>
                  </a:lnTo>
                  <a:lnTo>
                    <a:pt x="51073" y="218660"/>
                  </a:lnTo>
                  <a:lnTo>
                    <a:pt x="52560" y="218660"/>
                  </a:lnTo>
                  <a:lnTo>
                    <a:pt x="54048" y="219157"/>
                  </a:lnTo>
                  <a:lnTo>
                    <a:pt x="58511" y="219157"/>
                  </a:lnTo>
                  <a:lnTo>
                    <a:pt x="59503" y="218660"/>
                  </a:lnTo>
                  <a:lnTo>
                    <a:pt x="60990" y="217666"/>
                  </a:lnTo>
                  <a:lnTo>
                    <a:pt x="61486" y="215181"/>
                  </a:lnTo>
                  <a:lnTo>
                    <a:pt x="62478" y="213690"/>
                  </a:lnTo>
                  <a:lnTo>
                    <a:pt x="62478" y="213193"/>
                  </a:lnTo>
                  <a:lnTo>
                    <a:pt x="62973" y="212199"/>
                  </a:lnTo>
                  <a:lnTo>
                    <a:pt x="63965" y="212199"/>
                  </a:lnTo>
                  <a:lnTo>
                    <a:pt x="64461" y="211702"/>
                  </a:lnTo>
                  <a:lnTo>
                    <a:pt x="65453" y="211702"/>
                  </a:lnTo>
                  <a:lnTo>
                    <a:pt x="65949" y="210708"/>
                  </a:lnTo>
                  <a:lnTo>
                    <a:pt x="66940" y="211702"/>
                  </a:lnTo>
                  <a:lnTo>
                    <a:pt x="67436" y="211702"/>
                  </a:lnTo>
                  <a:lnTo>
                    <a:pt x="68924" y="212199"/>
                  </a:lnTo>
                  <a:lnTo>
                    <a:pt x="71403" y="212199"/>
                  </a:lnTo>
                  <a:lnTo>
                    <a:pt x="72395" y="211702"/>
                  </a:lnTo>
                  <a:lnTo>
                    <a:pt x="72890" y="211702"/>
                  </a:lnTo>
                  <a:lnTo>
                    <a:pt x="72890" y="210708"/>
                  </a:lnTo>
                  <a:lnTo>
                    <a:pt x="73882" y="210211"/>
                  </a:lnTo>
                  <a:lnTo>
                    <a:pt x="74378" y="208720"/>
                  </a:lnTo>
                  <a:lnTo>
                    <a:pt x="75370" y="206236"/>
                  </a:lnTo>
                  <a:lnTo>
                    <a:pt x="76857" y="204248"/>
                  </a:lnTo>
                  <a:lnTo>
                    <a:pt x="78345" y="202757"/>
                  </a:lnTo>
                  <a:lnTo>
                    <a:pt x="79833" y="200769"/>
                  </a:lnTo>
                  <a:lnTo>
                    <a:pt x="80328" y="200272"/>
                  </a:lnTo>
                  <a:lnTo>
                    <a:pt x="81816" y="199278"/>
                  </a:lnTo>
                  <a:lnTo>
                    <a:pt x="81816" y="200769"/>
                  </a:lnTo>
                  <a:lnTo>
                    <a:pt x="81320" y="202757"/>
                  </a:lnTo>
                  <a:lnTo>
                    <a:pt x="80328" y="204248"/>
                  </a:lnTo>
                  <a:lnTo>
                    <a:pt x="78841" y="207726"/>
                  </a:lnTo>
                  <a:lnTo>
                    <a:pt x="78345" y="210708"/>
                  </a:lnTo>
                  <a:lnTo>
                    <a:pt x="78345" y="215181"/>
                  </a:lnTo>
                  <a:lnTo>
                    <a:pt x="78841" y="217168"/>
                  </a:lnTo>
                  <a:lnTo>
                    <a:pt x="79833" y="220150"/>
                  </a:lnTo>
                  <a:lnTo>
                    <a:pt x="79833" y="223132"/>
                  </a:lnTo>
                  <a:lnTo>
                    <a:pt x="80328" y="225120"/>
                  </a:lnTo>
                  <a:lnTo>
                    <a:pt x="81320" y="229095"/>
                  </a:lnTo>
                  <a:lnTo>
                    <a:pt x="81320" y="233071"/>
                  </a:lnTo>
                  <a:lnTo>
                    <a:pt x="81816" y="236053"/>
                  </a:lnTo>
                  <a:lnTo>
                    <a:pt x="81816" y="239034"/>
                  </a:lnTo>
                  <a:lnTo>
                    <a:pt x="82807" y="242513"/>
                  </a:lnTo>
                  <a:lnTo>
                    <a:pt x="83304" y="247980"/>
                  </a:lnTo>
                  <a:lnTo>
                    <a:pt x="84295" y="253446"/>
                  </a:lnTo>
                  <a:lnTo>
                    <a:pt x="84295" y="257422"/>
                  </a:lnTo>
                  <a:lnTo>
                    <a:pt x="85286" y="260403"/>
                  </a:lnTo>
                  <a:lnTo>
                    <a:pt x="84295" y="262391"/>
                  </a:lnTo>
                  <a:lnTo>
                    <a:pt x="83304" y="264876"/>
                  </a:lnTo>
                  <a:lnTo>
                    <a:pt x="82807" y="266367"/>
                  </a:lnTo>
                  <a:lnTo>
                    <a:pt x="82807" y="269846"/>
                  </a:lnTo>
                  <a:lnTo>
                    <a:pt x="83304" y="273324"/>
                  </a:lnTo>
                  <a:lnTo>
                    <a:pt x="83304" y="276306"/>
                  </a:lnTo>
                  <a:lnTo>
                    <a:pt x="82807" y="276803"/>
                  </a:lnTo>
                  <a:lnTo>
                    <a:pt x="81816" y="276803"/>
                  </a:lnTo>
                  <a:lnTo>
                    <a:pt x="80328" y="277797"/>
                  </a:lnTo>
                  <a:lnTo>
                    <a:pt x="77353" y="278294"/>
                  </a:lnTo>
                  <a:lnTo>
                    <a:pt x="73882" y="279288"/>
                  </a:lnTo>
                  <a:lnTo>
                    <a:pt x="69915" y="280778"/>
                  </a:lnTo>
                  <a:lnTo>
                    <a:pt x="65949" y="281275"/>
                  </a:lnTo>
                  <a:lnTo>
                    <a:pt x="62973" y="282766"/>
                  </a:lnTo>
                  <a:lnTo>
                    <a:pt x="59503" y="284754"/>
                  </a:lnTo>
                  <a:lnTo>
                    <a:pt x="58015" y="285251"/>
                  </a:lnTo>
                  <a:lnTo>
                    <a:pt x="56031" y="286245"/>
                  </a:lnTo>
                  <a:lnTo>
                    <a:pt x="55536" y="287736"/>
                  </a:lnTo>
                  <a:lnTo>
                    <a:pt x="54048" y="289226"/>
                  </a:lnTo>
                  <a:lnTo>
                    <a:pt x="52560" y="290717"/>
                  </a:lnTo>
                  <a:lnTo>
                    <a:pt x="51073" y="292209"/>
                  </a:lnTo>
                  <a:lnTo>
                    <a:pt x="50081" y="292705"/>
                  </a:lnTo>
                  <a:lnTo>
                    <a:pt x="49585" y="294197"/>
                  </a:lnTo>
                  <a:lnTo>
                    <a:pt x="48098" y="298172"/>
                  </a:lnTo>
                  <a:lnTo>
                    <a:pt x="46610" y="302645"/>
                  </a:lnTo>
                  <a:lnTo>
                    <a:pt x="45619" y="306620"/>
                  </a:lnTo>
                  <a:lnTo>
                    <a:pt x="45619" y="310099"/>
                  </a:lnTo>
                  <a:lnTo>
                    <a:pt x="45123" y="314075"/>
                  </a:lnTo>
                  <a:lnTo>
                    <a:pt x="44131" y="317056"/>
                  </a:lnTo>
                  <a:lnTo>
                    <a:pt x="44131" y="319540"/>
                  </a:lnTo>
                  <a:lnTo>
                    <a:pt x="45123" y="320038"/>
                  </a:lnTo>
                  <a:lnTo>
                    <a:pt x="45619" y="321032"/>
                  </a:lnTo>
                  <a:lnTo>
                    <a:pt x="46610" y="321529"/>
                  </a:lnTo>
                  <a:lnTo>
                    <a:pt x="47106" y="321529"/>
                  </a:lnTo>
                  <a:lnTo>
                    <a:pt x="48098" y="322523"/>
                  </a:lnTo>
                  <a:lnTo>
                    <a:pt x="50081" y="322523"/>
                  </a:lnTo>
                  <a:lnTo>
                    <a:pt x="51073" y="323019"/>
                  </a:lnTo>
                  <a:lnTo>
                    <a:pt x="51569" y="324013"/>
                  </a:lnTo>
                  <a:lnTo>
                    <a:pt x="52560" y="325504"/>
                  </a:lnTo>
                  <a:lnTo>
                    <a:pt x="53057" y="327989"/>
                  </a:lnTo>
                  <a:lnTo>
                    <a:pt x="54544" y="331468"/>
                  </a:lnTo>
                  <a:lnTo>
                    <a:pt x="56031" y="333952"/>
                  </a:lnTo>
                  <a:lnTo>
                    <a:pt x="58015" y="335941"/>
                  </a:lnTo>
                  <a:lnTo>
                    <a:pt x="59503" y="337431"/>
                  </a:lnTo>
                  <a:lnTo>
                    <a:pt x="60990" y="338425"/>
                  </a:lnTo>
                  <a:lnTo>
                    <a:pt x="61486" y="337431"/>
                  </a:lnTo>
                  <a:lnTo>
                    <a:pt x="64461" y="335443"/>
                  </a:lnTo>
                  <a:lnTo>
                    <a:pt x="67436" y="333952"/>
                  </a:lnTo>
                  <a:lnTo>
                    <a:pt x="68924" y="333952"/>
                  </a:lnTo>
                  <a:lnTo>
                    <a:pt x="69915" y="334449"/>
                  </a:lnTo>
                  <a:lnTo>
                    <a:pt x="70907" y="334449"/>
                  </a:lnTo>
                  <a:lnTo>
                    <a:pt x="71403" y="336935"/>
                  </a:lnTo>
                  <a:lnTo>
                    <a:pt x="72890" y="339419"/>
                  </a:lnTo>
                  <a:lnTo>
                    <a:pt x="73882" y="339916"/>
                  </a:lnTo>
                  <a:lnTo>
                    <a:pt x="74378" y="340910"/>
                  </a:lnTo>
                  <a:lnTo>
                    <a:pt x="78841" y="340910"/>
                  </a:lnTo>
                  <a:lnTo>
                    <a:pt x="81320" y="339916"/>
                  </a:lnTo>
                  <a:lnTo>
                    <a:pt x="81816" y="339419"/>
                  </a:lnTo>
                  <a:lnTo>
                    <a:pt x="83304" y="339916"/>
                  </a:lnTo>
                  <a:lnTo>
                    <a:pt x="84295" y="339916"/>
                  </a:lnTo>
                  <a:lnTo>
                    <a:pt x="85286" y="340910"/>
                  </a:lnTo>
                  <a:lnTo>
                    <a:pt x="86775" y="342401"/>
                  </a:lnTo>
                  <a:lnTo>
                    <a:pt x="88262" y="344389"/>
                  </a:lnTo>
                  <a:lnTo>
                    <a:pt x="88758" y="345382"/>
                  </a:lnTo>
                  <a:lnTo>
                    <a:pt x="89749" y="346873"/>
                  </a:lnTo>
                  <a:lnTo>
                    <a:pt x="91237" y="347370"/>
                  </a:lnTo>
                  <a:lnTo>
                    <a:pt x="91733" y="348364"/>
                  </a:lnTo>
                  <a:lnTo>
                    <a:pt x="93221" y="348861"/>
                  </a:lnTo>
                  <a:lnTo>
                    <a:pt x="95700" y="349855"/>
                  </a:lnTo>
                  <a:lnTo>
                    <a:pt x="97684" y="350352"/>
                  </a:lnTo>
                  <a:lnTo>
                    <a:pt x="99666" y="351346"/>
                  </a:lnTo>
                  <a:lnTo>
                    <a:pt x="100163" y="351843"/>
                  </a:lnTo>
                  <a:lnTo>
                    <a:pt x="100163" y="354327"/>
                  </a:lnTo>
                  <a:lnTo>
                    <a:pt x="98675" y="355819"/>
                  </a:lnTo>
                  <a:lnTo>
                    <a:pt x="96195" y="358304"/>
                  </a:lnTo>
                  <a:lnTo>
                    <a:pt x="94708" y="360291"/>
                  </a:lnTo>
                  <a:lnTo>
                    <a:pt x="92725" y="362776"/>
                  </a:lnTo>
                  <a:lnTo>
                    <a:pt x="91237" y="364266"/>
                  </a:lnTo>
                  <a:lnTo>
                    <a:pt x="89749" y="364764"/>
                  </a:lnTo>
                  <a:lnTo>
                    <a:pt x="88262" y="365758"/>
                  </a:lnTo>
                  <a:lnTo>
                    <a:pt x="85783" y="366752"/>
                  </a:lnTo>
                  <a:lnTo>
                    <a:pt x="85286" y="366752"/>
                  </a:lnTo>
                  <a:lnTo>
                    <a:pt x="84295" y="367249"/>
                  </a:lnTo>
                  <a:lnTo>
                    <a:pt x="84295" y="368242"/>
                  </a:lnTo>
                  <a:lnTo>
                    <a:pt x="83304" y="368739"/>
                  </a:lnTo>
                  <a:lnTo>
                    <a:pt x="84295" y="371224"/>
                  </a:lnTo>
                  <a:lnTo>
                    <a:pt x="84295" y="374206"/>
                  </a:lnTo>
                  <a:lnTo>
                    <a:pt x="83304" y="375697"/>
                  </a:lnTo>
                  <a:lnTo>
                    <a:pt x="82807" y="376193"/>
                  </a:lnTo>
                  <a:lnTo>
                    <a:pt x="81320" y="377684"/>
                  </a:lnTo>
                  <a:lnTo>
                    <a:pt x="80328" y="377684"/>
                  </a:lnTo>
                  <a:lnTo>
                    <a:pt x="79833" y="379175"/>
                  </a:lnTo>
                  <a:lnTo>
                    <a:pt x="78841" y="380169"/>
                  </a:lnTo>
                  <a:lnTo>
                    <a:pt x="78841" y="381163"/>
                  </a:lnTo>
                  <a:lnTo>
                    <a:pt x="78345" y="381660"/>
                  </a:lnTo>
                  <a:lnTo>
                    <a:pt x="78345" y="384144"/>
                  </a:lnTo>
                  <a:lnTo>
                    <a:pt x="78841" y="385635"/>
                  </a:lnTo>
                  <a:lnTo>
                    <a:pt x="78841" y="387127"/>
                  </a:lnTo>
                  <a:lnTo>
                    <a:pt x="79833" y="387624"/>
                  </a:lnTo>
                  <a:lnTo>
                    <a:pt x="80328" y="389115"/>
                  </a:lnTo>
                  <a:lnTo>
                    <a:pt x="81320" y="390109"/>
                  </a:lnTo>
                  <a:lnTo>
                    <a:pt x="81816" y="390605"/>
                  </a:lnTo>
                  <a:lnTo>
                    <a:pt x="82807" y="391599"/>
                  </a:lnTo>
                  <a:lnTo>
                    <a:pt x="83304" y="392096"/>
                  </a:lnTo>
                  <a:lnTo>
                    <a:pt x="85783" y="392096"/>
                  </a:lnTo>
                  <a:lnTo>
                    <a:pt x="86775" y="394084"/>
                  </a:lnTo>
                  <a:lnTo>
                    <a:pt x="87270" y="394581"/>
                  </a:lnTo>
                  <a:lnTo>
                    <a:pt x="88262" y="397066"/>
                  </a:lnTo>
                  <a:lnTo>
                    <a:pt x="88262" y="401538"/>
                  </a:lnTo>
                  <a:lnTo>
                    <a:pt x="88758" y="403029"/>
                  </a:lnTo>
                  <a:lnTo>
                    <a:pt x="89749" y="403526"/>
                  </a:lnTo>
                  <a:lnTo>
                    <a:pt x="90245" y="405017"/>
                  </a:lnTo>
                  <a:lnTo>
                    <a:pt x="91237" y="406011"/>
                  </a:lnTo>
                  <a:lnTo>
                    <a:pt x="91237" y="410483"/>
                  </a:lnTo>
                  <a:lnTo>
                    <a:pt x="90245" y="412968"/>
                  </a:lnTo>
                  <a:lnTo>
                    <a:pt x="89749" y="414458"/>
                  </a:lnTo>
                  <a:lnTo>
                    <a:pt x="89749" y="417938"/>
                  </a:lnTo>
                  <a:lnTo>
                    <a:pt x="90245" y="418932"/>
                  </a:lnTo>
                  <a:lnTo>
                    <a:pt x="90245" y="420423"/>
                  </a:lnTo>
                  <a:lnTo>
                    <a:pt x="91237" y="421416"/>
                  </a:lnTo>
                  <a:lnTo>
                    <a:pt x="91733" y="421913"/>
                  </a:lnTo>
                  <a:lnTo>
                    <a:pt x="94708" y="422907"/>
                  </a:lnTo>
                  <a:lnTo>
                    <a:pt x="97684" y="424398"/>
                  </a:lnTo>
                  <a:lnTo>
                    <a:pt x="100163" y="426386"/>
                  </a:lnTo>
                  <a:lnTo>
                    <a:pt x="102642" y="429367"/>
                  </a:lnTo>
                  <a:lnTo>
                    <a:pt x="104129" y="430858"/>
                  </a:lnTo>
                  <a:lnTo>
                    <a:pt x="104625" y="433343"/>
                  </a:lnTo>
                  <a:lnTo>
                    <a:pt x="106113" y="435828"/>
                  </a:lnTo>
                  <a:lnTo>
                    <a:pt x="106113" y="437815"/>
                  </a:lnTo>
                  <a:lnTo>
                    <a:pt x="107105" y="440301"/>
                  </a:lnTo>
                  <a:lnTo>
                    <a:pt x="107105" y="451730"/>
                  </a:lnTo>
                  <a:lnTo>
                    <a:pt x="107600" y="453221"/>
                  </a:lnTo>
                  <a:lnTo>
                    <a:pt x="108592" y="456203"/>
                  </a:lnTo>
                  <a:lnTo>
                    <a:pt x="109088" y="458191"/>
                  </a:lnTo>
                  <a:lnTo>
                    <a:pt x="109088" y="460676"/>
                  </a:lnTo>
                  <a:lnTo>
                    <a:pt x="110080" y="464651"/>
                  </a:lnTo>
                  <a:lnTo>
                    <a:pt x="110080" y="465148"/>
                  </a:lnTo>
                  <a:lnTo>
                    <a:pt x="110575" y="466142"/>
                  </a:lnTo>
                  <a:lnTo>
                    <a:pt x="110575" y="466639"/>
                  </a:lnTo>
                  <a:lnTo>
                    <a:pt x="111567" y="467633"/>
                  </a:lnTo>
                  <a:lnTo>
                    <a:pt x="115534" y="467633"/>
                  </a:lnTo>
                  <a:lnTo>
                    <a:pt x="117022" y="466639"/>
                  </a:lnTo>
                  <a:lnTo>
                    <a:pt x="119005" y="467633"/>
                  </a:lnTo>
                  <a:lnTo>
                    <a:pt x="120492" y="467633"/>
                  </a:lnTo>
                  <a:lnTo>
                    <a:pt x="121980" y="468130"/>
                  </a:lnTo>
                  <a:lnTo>
                    <a:pt x="122972" y="469124"/>
                  </a:lnTo>
                  <a:lnTo>
                    <a:pt x="124955" y="469124"/>
                  </a:lnTo>
                  <a:lnTo>
                    <a:pt x="124955" y="468130"/>
                  </a:lnTo>
                  <a:lnTo>
                    <a:pt x="125947" y="468130"/>
                  </a:lnTo>
                  <a:lnTo>
                    <a:pt x="126939" y="467633"/>
                  </a:lnTo>
                  <a:lnTo>
                    <a:pt x="128426" y="466142"/>
                  </a:lnTo>
                  <a:lnTo>
                    <a:pt x="129914" y="464651"/>
                  </a:lnTo>
                  <a:lnTo>
                    <a:pt x="131897" y="462167"/>
                  </a:lnTo>
                  <a:lnTo>
                    <a:pt x="133385" y="460676"/>
                  </a:lnTo>
                  <a:lnTo>
                    <a:pt x="135864" y="459185"/>
                  </a:lnTo>
                  <a:lnTo>
                    <a:pt x="137847" y="458191"/>
                  </a:lnTo>
                  <a:lnTo>
                    <a:pt x="140326" y="457694"/>
                  </a:lnTo>
                  <a:lnTo>
                    <a:pt x="142806" y="456203"/>
                  </a:lnTo>
                  <a:lnTo>
                    <a:pt x="144294" y="456203"/>
                  </a:lnTo>
                  <a:lnTo>
                    <a:pt x="145781" y="454713"/>
                  </a:lnTo>
                  <a:lnTo>
                    <a:pt x="146276" y="452227"/>
                  </a:lnTo>
                  <a:lnTo>
                    <a:pt x="147765" y="450737"/>
                  </a:lnTo>
                  <a:lnTo>
                    <a:pt x="148756" y="448749"/>
                  </a:lnTo>
                  <a:lnTo>
                    <a:pt x="150244" y="446761"/>
                  </a:lnTo>
                  <a:lnTo>
                    <a:pt x="151731" y="445270"/>
                  </a:lnTo>
                  <a:lnTo>
                    <a:pt x="154210" y="443779"/>
                  </a:lnTo>
                  <a:lnTo>
                    <a:pt x="157185" y="442288"/>
                  </a:lnTo>
                  <a:lnTo>
                    <a:pt x="159169" y="441791"/>
                  </a:lnTo>
                  <a:lnTo>
                    <a:pt x="161648" y="441791"/>
                  </a:lnTo>
                  <a:lnTo>
                    <a:pt x="162144" y="443282"/>
                  </a:lnTo>
                  <a:lnTo>
                    <a:pt x="163632" y="444773"/>
                  </a:lnTo>
                  <a:lnTo>
                    <a:pt x="165119" y="446264"/>
                  </a:lnTo>
                  <a:lnTo>
                    <a:pt x="167103" y="447755"/>
                  </a:lnTo>
                  <a:lnTo>
                    <a:pt x="167598" y="448749"/>
                  </a:lnTo>
                  <a:lnTo>
                    <a:pt x="169086" y="449246"/>
                  </a:lnTo>
                  <a:lnTo>
                    <a:pt x="173053" y="449246"/>
                  </a:lnTo>
                  <a:lnTo>
                    <a:pt x="173549" y="450240"/>
                  </a:lnTo>
                  <a:lnTo>
                    <a:pt x="173549" y="455210"/>
                  </a:lnTo>
                  <a:lnTo>
                    <a:pt x="173053" y="457694"/>
                  </a:lnTo>
                  <a:lnTo>
                    <a:pt x="172061" y="459185"/>
                  </a:lnTo>
                  <a:lnTo>
                    <a:pt x="170574" y="460676"/>
                  </a:lnTo>
                  <a:lnTo>
                    <a:pt x="169086" y="463161"/>
                  </a:lnTo>
                  <a:lnTo>
                    <a:pt x="167103" y="464651"/>
                  </a:lnTo>
                  <a:lnTo>
                    <a:pt x="165119" y="466142"/>
                  </a:lnTo>
                  <a:lnTo>
                    <a:pt x="163136" y="466639"/>
                  </a:lnTo>
                  <a:lnTo>
                    <a:pt x="160656" y="467633"/>
                  </a:lnTo>
                  <a:lnTo>
                    <a:pt x="160656" y="468130"/>
                  </a:lnTo>
                  <a:lnTo>
                    <a:pt x="159169" y="469124"/>
                  </a:lnTo>
                  <a:lnTo>
                    <a:pt x="159169" y="470615"/>
                  </a:lnTo>
                  <a:lnTo>
                    <a:pt x="158673" y="471112"/>
                  </a:lnTo>
                  <a:lnTo>
                    <a:pt x="157185" y="474093"/>
                  </a:lnTo>
                  <a:lnTo>
                    <a:pt x="156194" y="476578"/>
                  </a:lnTo>
                  <a:lnTo>
                    <a:pt x="155698" y="479560"/>
                  </a:lnTo>
                  <a:lnTo>
                    <a:pt x="154706" y="481051"/>
                  </a:lnTo>
                  <a:lnTo>
                    <a:pt x="154706" y="482541"/>
                  </a:lnTo>
                  <a:lnTo>
                    <a:pt x="155698" y="483536"/>
                  </a:lnTo>
                  <a:lnTo>
                    <a:pt x="157185" y="485027"/>
                  </a:lnTo>
                  <a:lnTo>
                    <a:pt x="158673" y="486517"/>
                  </a:lnTo>
                  <a:lnTo>
                    <a:pt x="159169" y="487014"/>
                  </a:lnTo>
                  <a:lnTo>
                    <a:pt x="160656" y="487014"/>
                  </a:lnTo>
                  <a:lnTo>
                    <a:pt x="162144" y="488008"/>
                  </a:lnTo>
                  <a:lnTo>
                    <a:pt x="170574" y="488008"/>
                  </a:lnTo>
                  <a:lnTo>
                    <a:pt x="173053" y="487014"/>
                  </a:lnTo>
                  <a:lnTo>
                    <a:pt x="174541" y="485524"/>
                  </a:lnTo>
                  <a:lnTo>
                    <a:pt x="176028" y="484033"/>
                  </a:lnTo>
                  <a:lnTo>
                    <a:pt x="178012" y="482044"/>
                  </a:lnTo>
                  <a:lnTo>
                    <a:pt x="180491" y="479063"/>
                  </a:lnTo>
                  <a:lnTo>
                    <a:pt x="181978" y="478069"/>
                  </a:lnTo>
                  <a:lnTo>
                    <a:pt x="183466" y="477572"/>
                  </a:lnTo>
                  <a:lnTo>
                    <a:pt x="184457" y="476081"/>
                  </a:lnTo>
                  <a:lnTo>
                    <a:pt x="185945" y="476081"/>
                  </a:lnTo>
                  <a:lnTo>
                    <a:pt x="187928" y="475087"/>
                  </a:lnTo>
                  <a:lnTo>
                    <a:pt x="189416" y="474093"/>
                  </a:lnTo>
                  <a:lnTo>
                    <a:pt x="190408" y="474093"/>
                  </a:lnTo>
                  <a:lnTo>
                    <a:pt x="190904" y="472602"/>
                  </a:lnTo>
                  <a:lnTo>
                    <a:pt x="192143" y="471112"/>
                  </a:lnTo>
                  <a:lnTo>
                    <a:pt x="192143" y="469124"/>
                  </a:lnTo>
                  <a:lnTo>
                    <a:pt x="192143" y="466142"/>
                  </a:lnTo>
                  <a:lnTo>
                    <a:pt x="192143" y="465148"/>
                  </a:lnTo>
                  <a:lnTo>
                    <a:pt x="190904" y="464651"/>
                  </a:lnTo>
                  <a:lnTo>
                    <a:pt x="190408" y="464651"/>
                  </a:lnTo>
                  <a:lnTo>
                    <a:pt x="189416" y="463657"/>
                  </a:lnTo>
                  <a:lnTo>
                    <a:pt x="189416" y="463161"/>
                  </a:lnTo>
                  <a:lnTo>
                    <a:pt x="188920" y="462167"/>
                  </a:lnTo>
                  <a:lnTo>
                    <a:pt x="188920" y="459681"/>
                  </a:lnTo>
                  <a:lnTo>
                    <a:pt x="189416" y="459185"/>
                  </a:lnTo>
                  <a:lnTo>
                    <a:pt x="189416" y="458191"/>
                  </a:lnTo>
                  <a:lnTo>
                    <a:pt x="192143" y="455210"/>
                  </a:lnTo>
                  <a:lnTo>
                    <a:pt x="195862" y="452227"/>
                  </a:lnTo>
                  <a:lnTo>
                    <a:pt x="196358" y="451730"/>
                  </a:lnTo>
                  <a:lnTo>
                    <a:pt x="200325" y="451730"/>
                  </a:lnTo>
                  <a:lnTo>
                    <a:pt x="200821" y="452227"/>
                  </a:lnTo>
                  <a:lnTo>
                    <a:pt x="201813" y="453718"/>
                  </a:lnTo>
                  <a:lnTo>
                    <a:pt x="203300" y="456203"/>
                  </a:lnTo>
                  <a:lnTo>
                    <a:pt x="203796" y="457694"/>
                  </a:lnTo>
                  <a:lnTo>
                    <a:pt x="203796" y="458191"/>
                  </a:lnTo>
                  <a:lnTo>
                    <a:pt x="204787" y="459185"/>
                  </a:lnTo>
                  <a:lnTo>
                    <a:pt x="205284" y="459185"/>
                  </a:lnTo>
                  <a:lnTo>
                    <a:pt x="207267" y="459681"/>
                  </a:lnTo>
                  <a:lnTo>
                    <a:pt x="213217" y="459681"/>
                  </a:lnTo>
                  <a:lnTo>
                    <a:pt x="214705" y="460676"/>
                  </a:lnTo>
                  <a:lnTo>
                    <a:pt x="215201" y="461173"/>
                  </a:lnTo>
                  <a:lnTo>
                    <a:pt x="216688" y="463161"/>
                  </a:lnTo>
                  <a:lnTo>
                    <a:pt x="218175" y="466142"/>
                  </a:lnTo>
                  <a:lnTo>
                    <a:pt x="221646" y="470615"/>
                  </a:lnTo>
                  <a:lnTo>
                    <a:pt x="223630" y="474093"/>
                  </a:lnTo>
                  <a:lnTo>
                    <a:pt x="226109" y="477572"/>
                  </a:lnTo>
                  <a:lnTo>
                    <a:pt x="227596" y="480554"/>
                  </a:lnTo>
                  <a:lnTo>
                    <a:pt x="229085" y="482044"/>
                  </a:lnTo>
                  <a:lnTo>
                    <a:pt x="229085" y="482541"/>
                  </a:lnTo>
                  <a:lnTo>
                    <a:pt x="231067" y="482541"/>
                  </a:lnTo>
                  <a:lnTo>
                    <a:pt x="232059" y="482044"/>
                  </a:lnTo>
                  <a:lnTo>
                    <a:pt x="234043" y="481051"/>
                  </a:lnTo>
                  <a:lnTo>
                    <a:pt x="237514" y="481051"/>
                  </a:lnTo>
                  <a:lnTo>
                    <a:pt x="238010" y="482044"/>
                  </a:lnTo>
                  <a:lnTo>
                    <a:pt x="239001" y="482541"/>
                  </a:lnTo>
                  <a:lnTo>
                    <a:pt x="239497" y="483536"/>
                  </a:lnTo>
                  <a:lnTo>
                    <a:pt x="240489" y="484033"/>
                  </a:lnTo>
                  <a:lnTo>
                    <a:pt x="244952" y="484033"/>
                  </a:lnTo>
                  <a:lnTo>
                    <a:pt x="246439" y="483536"/>
                  </a:lnTo>
                  <a:lnTo>
                    <a:pt x="252389" y="483536"/>
                  </a:lnTo>
                  <a:lnTo>
                    <a:pt x="253877" y="484033"/>
                  </a:lnTo>
                  <a:lnTo>
                    <a:pt x="256852" y="484033"/>
                  </a:lnTo>
                  <a:lnTo>
                    <a:pt x="258340" y="483536"/>
                  </a:lnTo>
                  <a:lnTo>
                    <a:pt x="259827" y="482541"/>
                  </a:lnTo>
                  <a:lnTo>
                    <a:pt x="262306" y="482044"/>
                  </a:lnTo>
                  <a:lnTo>
                    <a:pt x="264786" y="481051"/>
                  </a:lnTo>
                  <a:lnTo>
                    <a:pt x="269248" y="481051"/>
                  </a:lnTo>
                  <a:lnTo>
                    <a:pt x="271232" y="482044"/>
                  </a:lnTo>
                  <a:lnTo>
                    <a:pt x="274207" y="482541"/>
                  </a:lnTo>
                  <a:lnTo>
                    <a:pt x="276191" y="484033"/>
                  </a:lnTo>
                  <a:lnTo>
                    <a:pt x="277678" y="484033"/>
                  </a:lnTo>
                  <a:lnTo>
                    <a:pt x="277678" y="485027"/>
                  </a:lnTo>
                  <a:lnTo>
                    <a:pt x="278174" y="485524"/>
                  </a:lnTo>
                  <a:lnTo>
                    <a:pt x="278174" y="489499"/>
                  </a:lnTo>
                  <a:lnTo>
                    <a:pt x="279165" y="491984"/>
                  </a:lnTo>
                  <a:lnTo>
                    <a:pt x="279165" y="492481"/>
                  </a:lnTo>
                  <a:lnTo>
                    <a:pt x="279662" y="493475"/>
                  </a:lnTo>
                  <a:lnTo>
                    <a:pt x="280654" y="493475"/>
                  </a:lnTo>
                  <a:lnTo>
                    <a:pt x="281149" y="493971"/>
                  </a:lnTo>
                  <a:lnTo>
                    <a:pt x="283628" y="494965"/>
                  </a:lnTo>
                  <a:lnTo>
                    <a:pt x="285116" y="494965"/>
                  </a:lnTo>
                  <a:lnTo>
                    <a:pt x="285612" y="493971"/>
                  </a:lnTo>
                  <a:lnTo>
                    <a:pt x="288091" y="493475"/>
                  </a:lnTo>
                  <a:lnTo>
                    <a:pt x="289578" y="491984"/>
                  </a:lnTo>
                  <a:lnTo>
                    <a:pt x="291066" y="489499"/>
                  </a:lnTo>
                  <a:lnTo>
                    <a:pt x="293545" y="487014"/>
                  </a:lnTo>
                  <a:lnTo>
                    <a:pt x="293545" y="485027"/>
                  </a:lnTo>
                  <a:lnTo>
                    <a:pt x="294041" y="484033"/>
                  </a:lnTo>
                  <a:lnTo>
                    <a:pt x="295033" y="483536"/>
                  </a:lnTo>
                  <a:lnTo>
                    <a:pt x="295529" y="482541"/>
                  </a:lnTo>
                  <a:lnTo>
                    <a:pt x="296521" y="482541"/>
                  </a:lnTo>
                  <a:lnTo>
                    <a:pt x="297016" y="482044"/>
                  </a:lnTo>
                  <a:lnTo>
                    <a:pt x="301479" y="482044"/>
                  </a:lnTo>
                  <a:lnTo>
                    <a:pt x="303462" y="481051"/>
                  </a:lnTo>
                  <a:lnTo>
                    <a:pt x="303958" y="480554"/>
                  </a:lnTo>
                  <a:lnTo>
                    <a:pt x="304950" y="479560"/>
                  </a:lnTo>
                  <a:lnTo>
                    <a:pt x="304950" y="479063"/>
                  </a:lnTo>
                  <a:lnTo>
                    <a:pt x="305446" y="479063"/>
                  </a:lnTo>
                  <a:lnTo>
                    <a:pt x="306934" y="478069"/>
                  </a:lnTo>
                  <a:lnTo>
                    <a:pt x="308421" y="478069"/>
                  </a:lnTo>
                  <a:lnTo>
                    <a:pt x="309413" y="477572"/>
                  </a:lnTo>
                  <a:lnTo>
                    <a:pt x="309413" y="476578"/>
                  </a:lnTo>
                  <a:lnTo>
                    <a:pt x="309909" y="476081"/>
                  </a:lnTo>
                  <a:lnTo>
                    <a:pt x="309413" y="474093"/>
                  </a:lnTo>
                  <a:lnTo>
                    <a:pt x="309413" y="472602"/>
                  </a:lnTo>
                  <a:lnTo>
                    <a:pt x="309909" y="471112"/>
                  </a:lnTo>
                  <a:lnTo>
                    <a:pt x="309909" y="470615"/>
                  </a:lnTo>
                  <a:lnTo>
                    <a:pt x="310900" y="469621"/>
                  </a:lnTo>
                  <a:lnTo>
                    <a:pt x="312387" y="469124"/>
                  </a:lnTo>
                  <a:lnTo>
                    <a:pt x="312884" y="468130"/>
                  </a:lnTo>
                  <a:lnTo>
                    <a:pt x="314372" y="467633"/>
                  </a:lnTo>
                  <a:lnTo>
                    <a:pt x="316355" y="466639"/>
                  </a:lnTo>
                  <a:lnTo>
                    <a:pt x="318338" y="466142"/>
                  </a:lnTo>
                  <a:lnTo>
                    <a:pt x="319825" y="464651"/>
                  </a:lnTo>
                  <a:lnTo>
                    <a:pt x="321313" y="463657"/>
                  </a:lnTo>
                  <a:lnTo>
                    <a:pt x="322801" y="462167"/>
                  </a:lnTo>
                  <a:lnTo>
                    <a:pt x="323793" y="460676"/>
                  </a:lnTo>
                  <a:lnTo>
                    <a:pt x="324288" y="459185"/>
                  </a:lnTo>
                  <a:lnTo>
                    <a:pt x="324288" y="456203"/>
                  </a:lnTo>
                  <a:lnTo>
                    <a:pt x="323793" y="453221"/>
                  </a:lnTo>
                  <a:lnTo>
                    <a:pt x="324288" y="452227"/>
                  </a:lnTo>
                  <a:lnTo>
                    <a:pt x="324288" y="450240"/>
                  </a:lnTo>
                  <a:lnTo>
                    <a:pt x="325280" y="448749"/>
                  </a:lnTo>
                  <a:lnTo>
                    <a:pt x="328255" y="445270"/>
                  </a:lnTo>
                  <a:lnTo>
                    <a:pt x="330735" y="442288"/>
                  </a:lnTo>
                  <a:lnTo>
                    <a:pt x="330735" y="440798"/>
                  </a:lnTo>
                  <a:lnTo>
                    <a:pt x="331230" y="440301"/>
                  </a:lnTo>
                  <a:lnTo>
                    <a:pt x="332222" y="438810"/>
                  </a:lnTo>
                  <a:lnTo>
                    <a:pt x="333709" y="438810"/>
                  </a:lnTo>
                  <a:lnTo>
                    <a:pt x="333709" y="437815"/>
                  </a:lnTo>
                  <a:lnTo>
                    <a:pt x="334205" y="436325"/>
                  </a:lnTo>
                  <a:lnTo>
                    <a:pt x="335197" y="433840"/>
                  </a:lnTo>
                  <a:lnTo>
                    <a:pt x="334205" y="432350"/>
                  </a:lnTo>
                  <a:lnTo>
                    <a:pt x="333709" y="430361"/>
                  </a:lnTo>
                  <a:lnTo>
                    <a:pt x="332222" y="427380"/>
                  </a:lnTo>
                  <a:lnTo>
                    <a:pt x="331230" y="425889"/>
                  </a:lnTo>
                  <a:lnTo>
                    <a:pt x="330735" y="424895"/>
                  </a:lnTo>
                  <a:lnTo>
                    <a:pt x="330735" y="424398"/>
                  </a:lnTo>
                  <a:lnTo>
                    <a:pt x="329743" y="422907"/>
                  </a:lnTo>
                  <a:lnTo>
                    <a:pt x="330735" y="419429"/>
                  </a:lnTo>
                  <a:lnTo>
                    <a:pt x="330735" y="417441"/>
                  </a:lnTo>
                  <a:lnTo>
                    <a:pt x="331230" y="416447"/>
                  </a:lnTo>
                  <a:lnTo>
                    <a:pt x="332222" y="416447"/>
                  </a:lnTo>
                  <a:lnTo>
                    <a:pt x="332717" y="415950"/>
                  </a:lnTo>
                  <a:lnTo>
                    <a:pt x="334205" y="415950"/>
                  </a:lnTo>
                  <a:lnTo>
                    <a:pt x="334205" y="414458"/>
                  </a:lnTo>
                  <a:lnTo>
                    <a:pt x="335197" y="414458"/>
                  </a:lnTo>
                  <a:lnTo>
                    <a:pt x="335197" y="413465"/>
                  </a:lnTo>
                  <a:lnTo>
                    <a:pt x="334205" y="412968"/>
                  </a:lnTo>
                  <a:lnTo>
                    <a:pt x="333709" y="411477"/>
                  </a:lnTo>
                  <a:lnTo>
                    <a:pt x="332717" y="410483"/>
                  </a:lnTo>
                  <a:lnTo>
                    <a:pt x="332222" y="408992"/>
                  </a:lnTo>
                  <a:lnTo>
                    <a:pt x="331230" y="408495"/>
                  </a:lnTo>
                  <a:lnTo>
                    <a:pt x="330735" y="407501"/>
                  </a:lnTo>
                  <a:lnTo>
                    <a:pt x="330735" y="405017"/>
                  </a:lnTo>
                  <a:lnTo>
                    <a:pt x="331230" y="403029"/>
                  </a:lnTo>
                  <a:lnTo>
                    <a:pt x="332222" y="402035"/>
                  </a:lnTo>
                  <a:lnTo>
                    <a:pt x="332222" y="400544"/>
                  </a:lnTo>
                  <a:lnTo>
                    <a:pt x="333709" y="400047"/>
                  </a:lnTo>
                  <a:lnTo>
                    <a:pt x="334205" y="399053"/>
                  </a:lnTo>
                  <a:lnTo>
                    <a:pt x="335693" y="398556"/>
                  </a:lnTo>
                  <a:lnTo>
                    <a:pt x="336685" y="398556"/>
                  </a:lnTo>
                  <a:lnTo>
                    <a:pt x="338172" y="399053"/>
                  </a:lnTo>
                  <a:lnTo>
                    <a:pt x="340155" y="400047"/>
                  </a:lnTo>
                  <a:lnTo>
                    <a:pt x="342635" y="400544"/>
                  </a:lnTo>
                  <a:lnTo>
                    <a:pt x="351065" y="400544"/>
                  </a:lnTo>
                  <a:lnTo>
                    <a:pt x="352552" y="401538"/>
                  </a:lnTo>
                  <a:lnTo>
                    <a:pt x="354535" y="402035"/>
                  </a:lnTo>
                  <a:lnTo>
                    <a:pt x="356023" y="403029"/>
                  </a:lnTo>
                  <a:lnTo>
                    <a:pt x="359494" y="403029"/>
                  </a:lnTo>
                  <a:lnTo>
                    <a:pt x="359494" y="402035"/>
                  </a:lnTo>
                  <a:lnTo>
                    <a:pt x="359990" y="400544"/>
                  </a:lnTo>
                  <a:lnTo>
                    <a:pt x="360982" y="399053"/>
                  </a:lnTo>
                  <a:lnTo>
                    <a:pt x="360982" y="397563"/>
                  </a:lnTo>
                  <a:lnTo>
                    <a:pt x="362469" y="397066"/>
                  </a:lnTo>
                  <a:lnTo>
                    <a:pt x="362965" y="396072"/>
                  </a:lnTo>
                  <a:lnTo>
                    <a:pt x="363956" y="396072"/>
                  </a:lnTo>
                  <a:lnTo>
                    <a:pt x="365444" y="395575"/>
                  </a:lnTo>
                  <a:lnTo>
                    <a:pt x="367427" y="394581"/>
                  </a:lnTo>
                  <a:lnTo>
                    <a:pt x="368915" y="394084"/>
                  </a:lnTo>
                  <a:lnTo>
                    <a:pt x="369907" y="394084"/>
                  </a:lnTo>
                  <a:lnTo>
                    <a:pt x="369907" y="390605"/>
                  </a:lnTo>
                  <a:lnTo>
                    <a:pt x="368915" y="388618"/>
                  </a:lnTo>
                  <a:lnTo>
                    <a:pt x="368419" y="385635"/>
                  </a:lnTo>
                  <a:lnTo>
                    <a:pt x="367427" y="384144"/>
                  </a:lnTo>
                  <a:lnTo>
                    <a:pt x="367427" y="382654"/>
                  </a:lnTo>
                  <a:lnTo>
                    <a:pt x="365940" y="381660"/>
                  </a:lnTo>
                  <a:lnTo>
                    <a:pt x="365940" y="381163"/>
                  </a:lnTo>
                  <a:lnTo>
                    <a:pt x="362469" y="380169"/>
                  </a:lnTo>
                  <a:lnTo>
                    <a:pt x="358502" y="378678"/>
                  </a:lnTo>
                  <a:lnTo>
                    <a:pt x="358006" y="377684"/>
                  </a:lnTo>
                  <a:lnTo>
                    <a:pt x="358006" y="376193"/>
                  </a:lnTo>
                  <a:lnTo>
                    <a:pt x="357015" y="375697"/>
                  </a:lnTo>
                  <a:lnTo>
                    <a:pt x="356023" y="374206"/>
                  </a:lnTo>
                  <a:lnTo>
                    <a:pt x="356023" y="372715"/>
                  </a:lnTo>
                  <a:lnTo>
                    <a:pt x="357015" y="371224"/>
                  </a:lnTo>
                  <a:lnTo>
                    <a:pt x="358006" y="370230"/>
                  </a:lnTo>
                  <a:lnTo>
                    <a:pt x="358006" y="369733"/>
                  </a:lnTo>
                  <a:lnTo>
                    <a:pt x="362469" y="369733"/>
                  </a:lnTo>
                  <a:lnTo>
                    <a:pt x="362965" y="368739"/>
                  </a:lnTo>
                  <a:lnTo>
                    <a:pt x="363956" y="368739"/>
                  </a:lnTo>
                  <a:lnTo>
                    <a:pt x="364453" y="368242"/>
                  </a:lnTo>
                  <a:lnTo>
                    <a:pt x="364453" y="367249"/>
                  </a:lnTo>
                  <a:lnTo>
                    <a:pt x="365444" y="364764"/>
                  </a:lnTo>
                  <a:lnTo>
                    <a:pt x="365940" y="364266"/>
                  </a:lnTo>
                  <a:lnTo>
                    <a:pt x="367427" y="363273"/>
                  </a:lnTo>
                  <a:lnTo>
                    <a:pt x="368419" y="364266"/>
                  </a:lnTo>
                  <a:lnTo>
                    <a:pt x="368915" y="364266"/>
                  </a:lnTo>
                  <a:lnTo>
                    <a:pt x="370403" y="364764"/>
                  </a:lnTo>
                  <a:lnTo>
                    <a:pt x="371395" y="365758"/>
                  </a:lnTo>
                  <a:lnTo>
                    <a:pt x="372882" y="365758"/>
                  </a:lnTo>
                  <a:lnTo>
                    <a:pt x="373874" y="364764"/>
                  </a:lnTo>
                  <a:lnTo>
                    <a:pt x="374370" y="364266"/>
                  </a:lnTo>
                  <a:lnTo>
                    <a:pt x="375361" y="362776"/>
                  </a:lnTo>
                  <a:lnTo>
                    <a:pt x="375857" y="360291"/>
                  </a:lnTo>
                  <a:lnTo>
                    <a:pt x="375857" y="357309"/>
                  </a:lnTo>
                  <a:lnTo>
                    <a:pt x="375361" y="355819"/>
                  </a:lnTo>
                  <a:lnTo>
                    <a:pt x="375361" y="353830"/>
                  </a:lnTo>
                  <a:lnTo>
                    <a:pt x="375857" y="352837"/>
                  </a:lnTo>
                  <a:lnTo>
                    <a:pt x="377345" y="352837"/>
                  </a:lnTo>
                  <a:lnTo>
                    <a:pt x="378336" y="351843"/>
                  </a:lnTo>
                  <a:lnTo>
                    <a:pt x="379824" y="351843"/>
                  </a:lnTo>
                  <a:lnTo>
                    <a:pt x="379824" y="351346"/>
                  </a:lnTo>
                  <a:lnTo>
                    <a:pt x="380320" y="349855"/>
                  </a:lnTo>
                  <a:lnTo>
                    <a:pt x="380320" y="338425"/>
                  </a:lnTo>
                  <a:lnTo>
                    <a:pt x="381312" y="335941"/>
                  </a:lnTo>
                  <a:lnTo>
                    <a:pt x="381807" y="333952"/>
                  </a:lnTo>
                  <a:lnTo>
                    <a:pt x="382799" y="330971"/>
                  </a:lnTo>
                  <a:lnTo>
                    <a:pt x="383295" y="326995"/>
                  </a:lnTo>
                  <a:lnTo>
                    <a:pt x="384286" y="324510"/>
                  </a:lnTo>
                  <a:lnTo>
                    <a:pt x="383295" y="321529"/>
                  </a:lnTo>
                  <a:lnTo>
                    <a:pt x="383295" y="318050"/>
                  </a:lnTo>
                  <a:lnTo>
                    <a:pt x="379824" y="318050"/>
                  </a:lnTo>
                  <a:close/>
                </a:path>
              </a:pathLst>
            </a:custGeom>
            <a:solidFill>
              <a:srgbClr val="9999CC"/>
            </a:solidFill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07" name="任意多边形: 形状 106"/>
            <p:cNvSpPr/>
            <p:nvPr/>
          </p:nvSpPr>
          <p:spPr>
            <a:xfrm>
              <a:off x="5041775" y="2872372"/>
              <a:ext cx="305941" cy="597335"/>
            </a:xfrm>
            <a:custGeom>
              <a:avLst/>
              <a:gdLst/>
              <a:ahLst/>
              <a:cxnLst/>
              <a:rect l="0" t="0" r="0" b="0"/>
              <a:pathLst>
                <a:path w="305941" h="597335">
                  <a:moveTo>
                    <a:pt x="7934" y="595845"/>
                  </a:moveTo>
                  <a:lnTo>
                    <a:pt x="6446" y="595845"/>
                  </a:lnTo>
                  <a:lnTo>
                    <a:pt x="4959" y="594850"/>
                  </a:lnTo>
                  <a:lnTo>
                    <a:pt x="4463" y="594850"/>
                  </a:lnTo>
                  <a:lnTo>
                    <a:pt x="3471" y="594353"/>
                  </a:lnTo>
                  <a:lnTo>
                    <a:pt x="1983" y="592863"/>
                  </a:lnTo>
                  <a:lnTo>
                    <a:pt x="1983" y="591372"/>
                  </a:lnTo>
                  <a:lnTo>
                    <a:pt x="1488" y="589882"/>
                  </a:lnTo>
                  <a:lnTo>
                    <a:pt x="496" y="588390"/>
                  </a:lnTo>
                  <a:lnTo>
                    <a:pt x="0" y="584414"/>
                  </a:lnTo>
                  <a:lnTo>
                    <a:pt x="0" y="563046"/>
                  </a:lnTo>
                  <a:lnTo>
                    <a:pt x="496" y="559567"/>
                  </a:lnTo>
                  <a:lnTo>
                    <a:pt x="1488" y="556585"/>
                  </a:lnTo>
                  <a:lnTo>
                    <a:pt x="1983" y="553107"/>
                  </a:lnTo>
                  <a:lnTo>
                    <a:pt x="3471" y="551119"/>
                  </a:lnTo>
                  <a:lnTo>
                    <a:pt x="4463" y="548137"/>
                  </a:lnTo>
                  <a:lnTo>
                    <a:pt x="4959" y="545156"/>
                  </a:lnTo>
                  <a:lnTo>
                    <a:pt x="4959" y="539689"/>
                  </a:lnTo>
                  <a:lnTo>
                    <a:pt x="5950" y="536707"/>
                  </a:lnTo>
                  <a:lnTo>
                    <a:pt x="7438" y="532235"/>
                  </a:lnTo>
                  <a:lnTo>
                    <a:pt x="7934" y="529750"/>
                  </a:lnTo>
                  <a:lnTo>
                    <a:pt x="10413" y="526768"/>
                  </a:lnTo>
                  <a:lnTo>
                    <a:pt x="12892" y="523787"/>
                  </a:lnTo>
                  <a:lnTo>
                    <a:pt x="14876" y="519811"/>
                  </a:lnTo>
                  <a:lnTo>
                    <a:pt x="17355" y="515339"/>
                  </a:lnTo>
                  <a:lnTo>
                    <a:pt x="19338" y="510866"/>
                  </a:lnTo>
                  <a:lnTo>
                    <a:pt x="21818" y="504903"/>
                  </a:lnTo>
                  <a:lnTo>
                    <a:pt x="23305" y="498442"/>
                  </a:lnTo>
                  <a:lnTo>
                    <a:pt x="23305" y="487013"/>
                  </a:lnTo>
                  <a:lnTo>
                    <a:pt x="22809" y="482043"/>
                  </a:lnTo>
                  <a:lnTo>
                    <a:pt x="22809" y="478067"/>
                  </a:lnTo>
                  <a:lnTo>
                    <a:pt x="21818" y="476576"/>
                  </a:lnTo>
                  <a:lnTo>
                    <a:pt x="21818" y="475085"/>
                  </a:lnTo>
                  <a:lnTo>
                    <a:pt x="20826" y="474588"/>
                  </a:lnTo>
                  <a:lnTo>
                    <a:pt x="20330" y="473595"/>
                  </a:lnTo>
                  <a:lnTo>
                    <a:pt x="18842" y="472601"/>
                  </a:lnTo>
                  <a:lnTo>
                    <a:pt x="17851" y="471110"/>
                  </a:lnTo>
                  <a:lnTo>
                    <a:pt x="17355" y="469122"/>
                  </a:lnTo>
                  <a:lnTo>
                    <a:pt x="17355" y="464650"/>
                  </a:lnTo>
                  <a:lnTo>
                    <a:pt x="16363" y="462164"/>
                  </a:lnTo>
                  <a:lnTo>
                    <a:pt x="16363" y="459680"/>
                  </a:lnTo>
                  <a:lnTo>
                    <a:pt x="15867" y="458189"/>
                  </a:lnTo>
                  <a:lnTo>
                    <a:pt x="14380" y="455207"/>
                  </a:lnTo>
                  <a:lnTo>
                    <a:pt x="13388" y="452226"/>
                  </a:lnTo>
                  <a:lnTo>
                    <a:pt x="13388" y="450238"/>
                  </a:lnTo>
                  <a:lnTo>
                    <a:pt x="12892" y="447256"/>
                  </a:lnTo>
                  <a:lnTo>
                    <a:pt x="12892" y="440795"/>
                  </a:lnTo>
                  <a:lnTo>
                    <a:pt x="13388" y="437317"/>
                  </a:lnTo>
                  <a:lnTo>
                    <a:pt x="14380" y="434335"/>
                  </a:lnTo>
                  <a:lnTo>
                    <a:pt x="14876" y="431851"/>
                  </a:lnTo>
                  <a:lnTo>
                    <a:pt x="14876" y="422906"/>
                  </a:lnTo>
                  <a:lnTo>
                    <a:pt x="14380" y="420421"/>
                  </a:lnTo>
                  <a:lnTo>
                    <a:pt x="14380" y="414458"/>
                  </a:lnTo>
                  <a:lnTo>
                    <a:pt x="14876" y="412967"/>
                  </a:lnTo>
                  <a:lnTo>
                    <a:pt x="15867" y="409984"/>
                  </a:lnTo>
                  <a:lnTo>
                    <a:pt x="15867" y="407500"/>
                  </a:lnTo>
                  <a:lnTo>
                    <a:pt x="14876" y="407003"/>
                  </a:lnTo>
                  <a:lnTo>
                    <a:pt x="14876" y="405015"/>
                  </a:lnTo>
                  <a:lnTo>
                    <a:pt x="14380" y="404518"/>
                  </a:lnTo>
                  <a:lnTo>
                    <a:pt x="14380" y="403027"/>
                  </a:lnTo>
                  <a:lnTo>
                    <a:pt x="12892" y="401537"/>
                  </a:lnTo>
                  <a:lnTo>
                    <a:pt x="12892" y="394082"/>
                  </a:lnTo>
                  <a:lnTo>
                    <a:pt x="11900" y="393088"/>
                  </a:lnTo>
                  <a:lnTo>
                    <a:pt x="11900" y="392591"/>
                  </a:lnTo>
                  <a:lnTo>
                    <a:pt x="11405" y="391598"/>
                  </a:lnTo>
                  <a:lnTo>
                    <a:pt x="9917" y="390604"/>
                  </a:lnTo>
                  <a:lnTo>
                    <a:pt x="8925" y="390604"/>
                  </a:lnTo>
                  <a:lnTo>
                    <a:pt x="8925" y="390106"/>
                  </a:lnTo>
                  <a:lnTo>
                    <a:pt x="7934" y="389112"/>
                  </a:lnTo>
                  <a:lnTo>
                    <a:pt x="8925" y="387622"/>
                  </a:lnTo>
                  <a:lnTo>
                    <a:pt x="9917" y="386131"/>
                  </a:lnTo>
                  <a:lnTo>
                    <a:pt x="9917" y="381162"/>
                  </a:lnTo>
                  <a:lnTo>
                    <a:pt x="8925" y="379671"/>
                  </a:lnTo>
                  <a:lnTo>
                    <a:pt x="7934" y="378677"/>
                  </a:lnTo>
                  <a:lnTo>
                    <a:pt x="7934" y="377684"/>
                  </a:lnTo>
                  <a:lnTo>
                    <a:pt x="8925" y="376192"/>
                  </a:lnTo>
                  <a:lnTo>
                    <a:pt x="8925" y="374701"/>
                  </a:lnTo>
                  <a:lnTo>
                    <a:pt x="9917" y="372713"/>
                  </a:lnTo>
                  <a:lnTo>
                    <a:pt x="8925" y="371223"/>
                  </a:lnTo>
                  <a:lnTo>
                    <a:pt x="8925" y="369732"/>
                  </a:lnTo>
                  <a:lnTo>
                    <a:pt x="7934" y="368241"/>
                  </a:lnTo>
                  <a:lnTo>
                    <a:pt x="7934" y="364266"/>
                  </a:lnTo>
                  <a:lnTo>
                    <a:pt x="8925" y="362775"/>
                  </a:lnTo>
                  <a:lnTo>
                    <a:pt x="10413" y="361781"/>
                  </a:lnTo>
                  <a:lnTo>
                    <a:pt x="12892" y="359793"/>
                  </a:lnTo>
                  <a:lnTo>
                    <a:pt x="14876" y="357308"/>
                  </a:lnTo>
                  <a:lnTo>
                    <a:pt x="17355" y="355320"/>
                  </a:lnTo>
                  <a:lnTo>
                    <a:pt x="19338" y="352338"/>
                  </a:lnTo>
                  <a:lnTo>
                    <a:pt x="21818" y="348860"/>
                  </a:lnTo>
                  <a:lnTo>
                    <a:pt x="23305" y="345878"/>
                  </a:lnTo>
                  <a:lnTo>
                    <a:pt x="24793" y="343891"/>
                  </a:lnTo>
                  <a:lnTo>
                    <a:pt x="27272" y="339915"/>
                  </a:lnTo>
                  <a:lnTo>
                    <a:pt x="29255" y="336933"/>
                  </a:lnTo>
                  <a:lnTo>
                    <a:pt x="29255" y="332958"/>
                  </a:lnTo>
                  <a:lnTo>
                    <a:pt x="28760" y="332460"/>
                  </a:lnTo>
                  <a:lnTo>
                    <a:pt x="27768" y="331466"/>
                  </a:lnTo>
                  <a:lnTo>
                    <a:pt x="27272" y="329976"/>
                  </a:lnTo>
                  <a:lnTo>
                    <a:pt x="26280" y="328485"/>
                  </a:lnTo>
                  <a:lnTo>
                    <a:pt x="25784" y="326994"/>
                  </a:lnTo>
                  <a:lnTo>
                    <a:pt x="25784" y="325006"/>
                  </a:lnTo>
                  <a:lnTo>
                    <a:pt x="27272" y="325006"/>
                  </a:lnTo>
                  <a:lnTo>
                    <a:pt x="27272" y="324012"/>
                  </a:lnTo>
                  <a:lnTo>
                    <a:pt x="29255" y="323018"/>
                  </a:lnTo>
                  <a:lnTo>
                    <a:pt x="31735" y="321527"/>
                  </a:lnTo>
                  <a:lnTo>
                    <a:pt x="33718" y="320037"/>
                  </a:lnTo>
                  <a:lnTo>
                    <a:pt x="35206" y="318049"/>
                  </a:lnTo>
                  <a:lnTo>
                    <a:pt x="35206" y="317055"/>
                  </a:lnTo>
                  <a:lnTo>
                    <a:pt x="36197" y="316558"/>
                  </a:lnTo>
                  <a:lnTo>
                    <a:pt x="37189" y="315067"/>
                  </a:lnTo>
                  <a:lnTo>
                    <a:pt x="37189" y="305128"/>
                  </a:lnTo>
                  <a:lnTo>
                    <a:pt x="36197" y="303637"/>
                  </a:lnTo>
                  <a:lnTo>
                    <a:pt x="35206" y="302643"/>
                  </a:lnTo>
                  <a:lnTo>
                    <a:pt x="35206" y="302146"/>
                  </a:lnTo>
                  <a:lnTo>
                    <a:pt x="34710" y="301152"/>
                  </a:lnTo>
                  <a:lnTo>
                    <a:pt x="33718" y="299662"/>
                  </a:lnTo>
                  <a:lnTo>
                    <a:pt x="32230" y="299165"/>
                  </a:lnTo>
                  <a:lnTo>
                    <a:pt x="31735" y="297922"/>
                  </a:lnTo>
                  <a:lnTo>
                    <a:pt x="31735" y="296680"/>
                  </a:lnTo>
                  <a:lnTo>
                    <a:pt x="32230" y="295189"/>
                  </a:lnTo>
                  <a:lnTo>
                    <a:pt x="32230" y="292704"/>
                  </a:lnTo>
                  <a:lnTo>
                    <a:pt x="31735" y="291214"/>
                  </a:lnTo>
                  <a:lnTo>
                    <a:pt x="30743" y="291214"/>
                  </a:lnTo>
                  <a:lnTo>
                    <a:pt x="29255" y="290717"/>
                  </a:lnTo>
                  <a:lnTo>
                    <a:pt x="28760" y="290717"/>
                  </a:lnTo>
                  <a:lnTo>
                    <a:pt x="27768" y="289226"/>
                  </a:lnTo>
                  <a:lnTo>
                    <a:pt x="27272" y="287734"/>
                  </a:lnTo>
                  <a:lnTo>
                    <a:pt x="25784" y="284753"/>
                  </a:lnTo>
                  <a:lnTo>
                    <a:pt x="24297" y="280777"/>
                  </a:lnTo>
                  <a:lnTo>
                    <a:pt x="22809" y="279286"/>
                  </a:lnTo>
                  <a:lnTo>
                    <a:pt x="20330" y="277796"/>
                  </a:lnTo>
                  <a:lnTo>
                    <a:pt x="18842" y="276305"/>
                  </a:lnTo>
                  <a:lnTo>
                    <a:pt x="17355" y="274814"/>
                  </a:lnTo>
                  <a:lnTo>
                    <a:pt x="16363" y="273820"/>
                  </a:lnTo>
                  <a:lnTo>
                    <a:pt x="15867" y="273323"/>
                  </a:lnTo>
                  <a:lnTo>
                    <a:pt x="15867" y="251954"/>
                  </a:lnTo>
                  <a:lnTo>
                    <a:pt x="16363" y="250463"/>
                  </a:lnTo>
                  <a:lnTo>
                    <a:pt x="17355" y="249469"/>
                  </a:lnTo>
                  <a:lnTo>
                    <a:pt x="17851" y="248972"/>
                  </a:lnTo>
                  <a:lnTo>
                    <a:pt x="18842" y="247482"/>
                  </a:lnTo>
                  <a:lnTo>
                    <a:pt x="18842" y="245991"/>
                  </a:lnTo>
                  <a:lnTo>
                    <a:pt x="19338" y="244500"/>
                  </a:lnTo>
                  <a:lnTo>
                    <a:pt x="19338" y="242015"/>
                  </a:lnTo>
                  <a:lnTo>
                    <a:pt x="20330" y="241022"/>
                  </a:lnTo>
                  <a:lnTo>
                    <a:pt x="21818" y="240525"/>
                  </a:lnTo>
                  <a:lnTo>
                    <a:pt x="23305" y="240525"/>
                  </a:lnTo>
                  <a:lnTo>
                    <a:pt x="25784" y="239531"/>
                  </a:lnTo>
                  <a:lnTo>
                    <a:pt x="26280" y="239034"/>
                  </a:lnTo>
                  <a:lnTo>
                    <a:pt x="27768" y="238040"/>
                  </a:lnTo>
                  <a:lnTo>
                    <a:pt x="29255" y="236548"/>
                  </a:lnTo>
                  <a:lnTo>
                    <a:pt x="30247" y="235057"/>
                  </a:lnTo>
                  <a:lnTo>
                    <a:pt x="32230" y="233567"/>
                  </a:lnTo>
                  <a:lnTo>
                    <a:pt x="33222" y="231579"/>
                  </a:lnTo>
                  <a:lnTo>
                    <a:pt x="33718" y="230088"/>
                  </a:lnTo>
                  <a:lnTo>
                    <a:pt x="33718" y="228597"/>
                  </a:lnTo>
                  <a:lnTo>
                    <a:pt x="34710" y="227604"/>
                  </a:lnTo>
                  <a:lnTo>
                    <a:pt x="35206" y="226610"/>
                  </a:lnTo>
                  <a:lnTo>
                    <a:pt x="37189" y="226610"/>
                  </a:lnTo>
                  <a:lnTo>
                    <a:pt x="38676" y="226113"/>
                  </a:lnTo>
                  <a:lnTo>
                    <a:pt x="40164" y="225119"/>
                  </a:lnTo>
                  <a:lnTo>
                    <a:pt x="40660" y="223628"/>
                  </a:lnTo>
                  <a:lnTo>
                    <a:pt x="42147" y="221640"/>
                  </a:lnTo>
                  <a:lnTo>
                    <a:pt x="43139" y="220150"/>
                  </a:lnTo>
                  <a:lnTo>
                    <a:pt x="43139" y="215677"/>
                  </a:lnTo>
                  <a:lnTo>
                    <a:pt x="43635" y="213192"/>
                  </a:lnTo>
                  <a:lnTo>
                    <a:pt x="43635" y="210211"/>
                  </a:lnTo>
                  <a:lnTo>
                    <a:pt x="44627" y="207228"/>
                  </a:lnTo>
                  <a:lnTo>
                    <a:pt x="45123" y="204247"/>
                  </a:lnTo>
                  <a:lnTo>
                    <a:pt x="46115" y="201763"/>
                  </a:lnTo>
                  <a:lnTo>
                    <a:pt x="46610" y="199277"/>
                  </a:lnTo>
                  <a:lnTo>
                    <a:pt x="47602" y="196296"/>
                  </a:lnTo>
                  <a:lnTo>
                    <a:pt x="48098" y="194308"/>
                  </a:lnTo>
                  <a:lnTo>
                    <a:pt x="49090" y="191326"/>
                  </a:lnTo>
                  <a:lnTo>
                    <a:pt x="50577" y="189836"/>
                  </a:lnTo>
                  <a:lnTo>
                    <a:pt x="52065" y="187351"/>
                  </a:lnTo>
                  <a:lnTo>
                    <a:pt x="53056" y="184866"/>
                  </a:lnTo>
                  <a:lnTo>
                    <a:pt x="53552" y="184369"/>
                  </a:lnTo>
                  <a:lnTo>
                    <a:pt x="53552" y="180393"/>
                  </a:lnTo>
                  <a:lnTo>
                    <a:pt x="53056" y="178405"/>
                  </a:lnTo>
                  <a:lnTo>
                    <a:pt x="52065" y="176914"/>
                  </a:lnTo>
                  <a:lnTo>
                    <a:pt x="51569" y="175424"/>
                  </a:lnTo>
                  <a:lnTo>
                    <a:pt x="51569" y="173933"/>
                  </a:lnTo>
                  <a:lnTo>
                    <a:pt x="52065" y="172939"/>
                  </a:lnTo>
                  <a:lnTo>
                    <a:pt x="52065" y="171945"/>
                  </a:lnTo>
                  <a:lnTo>
                    <a:pt x="53056" y="171945"/>
                  </a:lnTo>
                  <a:lnTo>
                    <a:pt x="54544" y="170454"/>
                  </a:lnTo>
                  <a:lnTo>
                    <a:pt x="56527" y="169957"/>
                  </a:lnTo>
                  <a:lnTo>
                    <a:pt x="59007" y="168467"/>
                  </a:lnTo>
                  <a:lnTo>
                    <a:pt x="60494" y="166976"/>
                  </a:lnTo>
                  <a:lnTo>
                    <a:pt x="60990" y="165485"/>
                  </a:lnTo>
                  <a:lnTo>
                    <a:pt x="62478" y="163994"/>
                  </a:lnTo>
                  <a:lnTo>
                    <a:pt x="62478" y="159025"/>
                  </a:lnTo>
                  <a:lnTo>
                    <a:pt x="63469" y="157037"/>
                  </a:lnTo>
                  <a:lnTo>
                    <a:pt x="63469" y="154055"/>
                  </a:lnTo>
                  <a:lnTo>
                    <a:pt x="64461" y="151571"/>
                  </a:lnTo>
                  <a:lnTo>
                    <a:pt x="65948" y="148588"/>
                  </a:lnTo>
                  <a:lnTo>
                    <a:pt x="65948" y="148091"/>
                  </a:lnTo>
                  <a:lnTo>
                    <a:pt x="66444" y="147097"/>
                  </a:lnTo>
                  <a:lnTo>
                    <a:pt x="67436" y="146600"/>
                  </a:lnTo>
                  <a:lnTo>
                    <a:pt x="67932" y="146600"/>
                  </a:lnTo>
                  <a:lnTo>
                    <a:pt x="69419" y="145607"/>
                  </a:lnTo>
                  <a:lnTo>
                    <a:pt x="70907" y="144613"/>
                  </a:lnTo>
                  <a:lnTo>
                    <a:pt x="71899" y="144116"/>
                  </a:lnTo>
                  <a:lnTo>
                    <a:pt x="71899" y="142625"/>
                  </a:lnTo>
                  <a:lnTo>
                    <a:pt x="70907" y="141134"/>
                  </a:lnTo>
                  <a:lnTo>
                    <a:pt x="70411" y="139643"/>
                  </a:lnTo>
                  <a:lnTo>
                    <a:pt x="68924" y="138153"/>
                  </a:lnTo>
                  <a:lnTo>
                    <a:pt x="67932" y="138153"/>
                  </a:lnTo>
                  <a:lnTo>
                    <a:pt x="66444" y="137159"/>
                  </a:lnTo>
                  <a:lnTo>
                    <a:pt x="64957" y="137159"/>
                  </a:lnTo>
                  <a:lnTo>
                    <a:pt x="62478" y="138153"/>
                  </a:lnTo>
                  <a:lnTo>
                    <a:pt x="59007" y="138153"/>
                  </a:lnTo>
                  <a:lnTo>
                    <a:pt x="58015" y="137159"/>
                  </a:lnTo>
                  <a:lnTo>
                    <a:pt x="57519" y="137159"/>
                  </a:lnTo>
                  <a:lnTo>
                    <a:pt x="57519" y="135171"/>
                  </a:lnTo>
                  <a:lnTo>
                    <a:pt x="58015" y="135171"/>
                  </a:lnTo>
                  <a:lnTo>
                    <a:pt x="58015" y="134177"/>
                  </a:lnTo>
                  <a:lnTo>
                    <a:pt x="59502" y="133680"/>
                  </a:lnTo>
                  <a:lnTo>
                    <a:pt x="60494" y="131692"/>
                  </a:lnTo>
                  <a:lnTo>
                    <a:pt x="75370" y="131692"/>
                  </a:lnTo>
                  <a:lnTo>
                    <a:pt x="76362" y="131195"/>
                  </a:lnTo>
                  <a:lnTo>
                    <a:pt x="76857" y="131195"/>
                  </a:lnTo>
                  <a:lnTo>
                    <a:pt x="76857" y="130201"/>
                  </a:lnTo>
                  <a:lnTo>
                    <a:pt x="77849" y="128214"/>
                  </a:lnTo>
                  <a:lnTo>
                    <a:pt x="78841" y="126722"/>
                  </a:lnTo>
                  <a:lnTo>
                    <a:pt x="79336" y="125728"/>
                  </a:lnTo>
                  <a:lnTo>
                    <a:pt x="80328" y="125231"/>
                  </a:lnTo>
                  <a:lnTo>
                    <a:pt x="81816" y="124238"/>
                  </a:lnTo>
                  <a:lnTo>
                    <a:pt x="81816" y="123741"/>
                  </a:lnTo>
                  <a:lnTo>
                    <a:pt x="82312" y="123741"/>
                  </a:lnTo>
                  <a:lnTo>
                    <a:pt x="83304" y="122747"/>
                  </a:lnTo>
                  <a:lnTo>
                    <a:pt x="83304" y="115790"/>
                  </a:lnTo>
                  <a:lnTo>
                    <a:pt x="82312" y="114299"/>
                  </a:lnTo>
                  <a:lnTo>
                    <a:pt x="82312" y="110820"/>
                  </a:lnTo>
                  <a:lnTo>
                    <a:pt x="83304" y="109826"/>
                  </a:lnTo>
                  <a:lnTo>
                    <a:pt x="85287" y="109826"/>
                  </a:lnTo>
                  <a:lnTo>
                    <a:pt x="87766" y="110820"/>
                  </a:lnTo>
                  <a:lnTo>
                    <a:pt x="89254" y="110820"/>
                  </a:lnTo>
                  <a:lnTo>
                    <a:pt x="94708" y="112311"/>
                  </a:lnTo>
                  <a:lnTo>
                    <a:pt x="98179" y="112808"/>
                  </a:lnTo>
                  <a:lnTo>
                    <a:pt x="107600" y="112808"/>
                  </a:lnTo>
                  <a:lnTo>
                    <a:pt x="109088" y="113802"/>
                  </a:lnTo>
                  <a:lnTo>
                    <a:pt x="110575" y="113802"/>
                  </a:lnTo>
                  <a:lnTo>
                    <a:pt x="112063" y="112808"/>
                  </a:lnTo>
                  <a:lnTo>
                    <a:pt x="114046" y="112808"/>
                  </a:lnTo>
                  <a:lnTo>
                    <a:pt x="115534" y="112311"/>
                  </a:lnTo>
                  <a:lnTo>
                    <a:pt x="118014" y="112311"/>
                  </a:lnTo>
                  <a:lnTo>
                    <a:pt x="119501" y="111317"/>
                  </a:lnTo>
                  <a:lnTo>
                    <a:pt x="120493" y="110820"/>
                  </a:lnTo>
                  <a:lnTo>
                    <a:pt x="120493" y="109826"/>
                  </a:lnTo>
                  <a:lnTo>
                    <a:pt x="120988" y="109329"/>
                  </a:lnTo>
                  <a:lnTo>
                    <a:pt x="121980" y="108335"/>
                  </a:lnTo>
                  <a:lnTo>
                    <a:pt x="121980" y="107839"/>
                  </a:lnTo>
                  <a:lnTo>
                    <a:pt x="122476" y="104360"/>
                  </a:lnTo>
                  <a:lnTo>
                    <a:pt x="123467" y="102372"/>
                  </a:lnTo>
                  <a:lnTo>
                    <a:pt x="123964" y="100881"/>
                  </a:lnTo>
                  <a:lnTo>
                    <a:pt x="124955" y="99391"/>
                  </a:lnTo>
                  <a:lnTo>
                    <a:pt x="124955" y="96409"/>
                  </a:lnTo>
                  <a:lnTo>
                    <a:pt x="126443" y="93427"/>
                  </a:lnTo>
                  <a:lnTo>
                    <a:pt x="126938" y="90942"/>
                  </a:lnTo>
                  <a:lnTo>
                    <a:pt x="127930" y="87960"/>
                  </a:lnTo>
                  <a:lnTo>
                    <a:pt x="129914" y="82494"/>
                  </a:lnTo>
                  <a:lnTo>
                    <a:pt x="133385" y="75536"/>
                  </a:lnTo>
                  <a:lnTo>
                    <a:pt x="136360" y="68082"/>
                  </a:lnTo>
                  <a:lnTo>
                    <a:pt x="139335" y="62119"/>
                  </a:lnTo>
                  <a:lnTo>
                    <a:pt x="141318" y="57646"/>
                  </a:lnTo>
                  <a:lnTo>
                    <a:pt x="142806" y="52180"/>
                  </a:lnTo>
                  <a:lnTo>
                    <a:pt x="144294" y="49695"/>
                  </a:lnTo>
                  <a:lnTo>
                    <a:pt x="146277" y="48204"/>
                  </a:lnTo>
                  <a:lnTo>
                    <a:pt x="146773" y="46713"/>
                  </a:lnTo>
                  <a:lnTo>
                    <a:pt x="147765" y="46713"/>
                  </a:lnTo>
                  <a:lnTo>
                    <a:pt x="149252" y="46216"/>
                  </a:lnTo>
                  <a:lnTo>
                    <a:pt x="152475" y="46216"/>
                  </a:lnTo>
                  <a:lnTo>
                    <a:pt x="154211" y="46713"/>
                  </a:lnTo>
                  <a:lnTo>
                    <a:pt x="155698" y="46713"/>
                  </a:lnTo>
                  <a:lnTo>
                    <a:pt x="159169" y="48204"/>
                  </a:lnTo>
                  <a:lnTo>
                    <a:pt x="161153" y="49695"/>
                  </a:lnTo>
                  <a:lnTo>
                    <a:pt x="165615" y="53671"/>
                  </a:lnTo>
                  <a:lnTo>
                    <a:pt x="169582" y="56652"/>
                  </a:lnTo>
                  <a:lnTo>
                    <a:pt x="170078" y="57646"/>
                  </a:lnTo>
                  <a:lnTo>
                    <a:pt x="177020" y="57646"/>
                  </a:lnTo>
                  <a:lnTo>
                    <a:pt x="179499" y="56652"/>
                  </a:lnTo>
                  <a:lnTo>
                    <a:pt x="181483" y="55162"/>
                  </a:lnTo>
                  <a:lnTo>
                    <a:pt x="182970" y="53671"/>
                  </a:lnTo>
                  <a:lnTo>
                    <a:pt x="183962" y="52180"/>
                  </a:lnTo>
                  <a:lnTo>
                    <a:pt x="184457" y="48204"/>
                  </a:lnTo>
                  <a:lnTo>
                    <a:pt x="186937" y="43732"/>
                  </a:lnTo>
                  <a:lnTo>
                    <a:pt x="187928" y="43235"/>
                  </a:lnTo>
                  <a:lnTo>
                    <a:pt x="188425" y="41744"/>
                  </a:lnTo>
                  <a:lnTo>
                    <a:pt x="189912" y="40750"/>
                  </a:lnTo>
                  <a:lnTo>
                    <a:pt x="190904" y="40253"/>
                  </a:lnTo>
                  <a:lnTo>
                    <a:pt x="192391" y="39259"/>
                  </a:lnTo>
                  <a:lnTo>
                    <a:pt x="192887" y="38762"/>
                  </a:lnTo>
                  <a:lnTo>
                    <a:pt x="195366" y="37768"/>
                  </a:lnTo>
                  <a:lnTo>
                    <a:pt x="196854" y="37271"/>
                  </a:lnTo>
                  <a:lnTo>
                    <a:pt x="213217" y="37271"/>
                  </a:lnTo>
                  <a:lnTo>
                    <a:pt x="218672" y="37768"/>
                  </a:lnTo>
                  <a:lnTo>
                    <a:pt x="223134" y="38762"/>
                  </a:lnTo>
                  <a:lnTo>
                    <a:pt x="233052" y="38762"/>
                  </a:lnTo>
                  <a:lnTo>
                    <a:pt x="234539" y="37768"/>
                  </a:lnTo>
                  <a:lnTo>
                    <a:pt x="237018" y="36277"/>
                  </a:lnTo>
                  <a:lnTo>
                    <a:pt x="239994" y="33793"/>
                  </a:lnTo>
                  <a:lnTo>
                    <a:pt x="240985" y="33296"/>
                  </a:lnTo>
                  <a:lnTo>
                    <a:pt x="241481" y="31805"/>
                  </a:lnTo>
                  <a:lnTo>
                    <a:pt x="242473" y="30314"/>
                  </a:lnTo>
                  <a:lnTo>
                    <a:pt x="243960" y="28823"/>
                  </a:lnTo>
                  <a:lnTo>
                    <a:pt x="244456" y="27332"/>
                  </a:lnTo>
                  <a:lnTo>
                    <a:pt x="245447" y="25841"/>
                  </a:lnTo>
                  <a:lnTo>
                    <a:pt x="245944" y="24351"/>
                  </a:lnTo>
                  <a:lnTo>
                    <a:pt x="246935" y="23357"/>
                  </a:lnTo>
                  <a:lnTo>
                    <a:pt x="255860" y="23357"/>
                  </a:lnTo>
                  <a:lnTo>
                    <a:pt x="258340" y="22363"/>
                  </a:lnTo>
                  <a:lnTo>
                    <a:pt x="259827" y="21866"/>
                  </a:lnTo>
                  <a:lnTo>
                    <a:pt x="260324" y="20375"/>
                  </a:lnTo>
                  <a:lnTo>
                    <a:pt x="263298" y="17393"/>
                  </a:lnTo>
                  <a:lnTo>
                    <a:pt x="265778" y="14412"/>
                  </a:lnTo>
                  <a:lnTo>
                    <a:pt x="266274" y="11430"/>
                  </a:lnTo>
                  <a:lnTo>
                    <a:pt x="267265" y="7951"/>
                  </a:lnTo>
                  <a:lnTo>
                    <a:pt x="268257" y="5963"/>
                  </a:lnTo>
                  <a:lnTo>
                    <a:pt x="268753" y="3479"/>
                  </a:lnTo>
                  <a:lnTo>
                    <a:pt x="269745" y="1491"/>
                  </a:lnTo>
                  <a:lnTo>
                    <a:pt x="270240" y="0"/>
                  </a:lnTo>
                  <a:lnTo>
                    <a:pt x="271232" y="-994"/>
                  </a:lnTo>
                  <a:lnTo>
                    <a:pt x="271232" y="-1491"/>
                  </a:lnTo>
                  <a:lnTo>
                    <a:pt x="271728" y="-1491"/>
                  </a:lnTo>
                  <a:lnTo>
                    <a:pt x="271728" y="0"/>
                  </a:lnTo>
                  <a:lnTo>
                    <a:pt x="274207" y="2982"/>
                  </a:lnTo>
                  <a:lnTo>
                    <a:pt x="275695" y="5963"/>
                  </a:lnTo>
                  <a:lnTo>
                    <a:pt x="277678" y="7951"/>
                  </a:lnTo>
                  <a:lnTo>
                    <a:pt x="279165" y="9939"/>
                  </a:lnTo>
                  <a:lnTo>
                    <a:pt x="280653" y="11927"/>
                  </a:lnTo>
                  <a:lnTo>
                    <a:pt x="281645" y="13418"/>
                  </a:lnTo>
                  <a:lnTo>
                    <a:pt x="282636" y="14909"/>
                  </a:lnTo>
                  <a:lnTo>
                    <a:pt x="282636" y="16399"/>
                  </a:lnTo>
                  <a:lnTo>
                    <a:pt x="283133" y="17890"/>
                  </a:lnTo>
                  <a:lnTo>
                    <a:pt x="284124" y="21866"/>
                  </a:lnTo>
                  <a:lnTo>
                    <a:pt x="284124" y="27332"/>
                  </a:lnTo>
                  <a:lnTo>
                    <a:pt x="285612" y="29320"/>
                  </a:lnTo>
                  <a:lnTo>
                    <a:pt x="285612" y="30314"/>
                  </a:lnTo>
                  <a:lnTo>
                    <a:pt x="286107" y="31805"/>
                  </a:lnTo>
                  <a:lnTo>
                    <a:pt x="287099" y="32302"/>
                  </a:lnTo>
                  <a:lnTo>
                    <a:pt x="287595" y="33296"/>
                  </a:lnTo>
                  <a:lnTo>
                    <a:pt x="289083" y="33296"/>
                  </a:lnTo>
                  <a:lnTo>
                    <a:pt x="290075" y="33793"/>
                  </a:lnTo>
                  <a:lnTo>
                    <a:pt x="291562" y="33793"/>
                  </a:lnTo>
                  <a:lnTo>
                    <a:pt x="292058" y="34787"/>
                  </a:lnTo>
                  <a:lnTo>
                    <a:pt x="293545" y="34787"/>
                  </a:lnTo>
                  <a:lnTo>
                    <a:pt x="294537" y="33793"/>
                  </a:lnTo>
                  <a:lnTo>
                    <a:pt x="297016" y="33793"/>
                  </a:lnTo>
                  <a:lnTo>
                    <a:pt x="298504" y="33296"/>
                  </a:lnTo>
                  <a:lnTo>
                    <a:pt x="300487" y="33296"/>
                  </a:lnTo>
                  <a:lnTo>
                    <a:pt x="301479" y="33793"/>
                  </a:lnTo>
                  <a:lnTo>
                    <a:pt x="301975" y="34787"/>
                  </a:lnTo>
                  <a:lnTo>
                    <a:pt x="301975" y="37271"/>
                  </a:lnTo>
                  <a:lnTo>
                    <a:pt x="301479" y="38762"/>
                  </a:lnTo>
                  <a:lnTo>
                    <a:pt x="300487" y="40253"/>
                  </a:lnTo>
                  <a:lnTo>
                    <a:pt x="299992" y="41744"/>
                  </a:lnTo>
                  <a:lnTo>
                    <a:pt x="298504" y="42241"/>
                  </a:lnTo>
                  <a:lnTo>
                    <a:pt x="297513" y="43235"/>
                  </a:lnTo>
                  <a:lnTo>
                    <a:pt x="296025" y="43235"/>
                  </a:lnTo>
                  <a:lnTo>
                    <a:pt x="292058" y="44726"/>
                  </a:lnTo>
                  <a:lnTo>
                    <a:pt x="288586" y="45223"/>
                  </a:lnTo>
                  <a:lnTo>
                    <a:pt x="285612" y="46216"/>
                  </a:lnTo>
                  <a:lnTo>
                    <a:pt x="282636" y="46713"/>
                  </a:lnTo>
                  <a:lnTo>
                    <a:pt x="280653" y="47707"/>
                  </a:lnTo>
                  <a:lnTo>
                    <a:pt x="279165" y="49198"/>
                  </a:lnTo>
                  <a:lnTo>
                    <a:pt x="277678" y="49695"/>
                  </a:lnTo>
                  <a:lnTo>
                    <a:pt x="276191" y="50689"/>
                  </a:lnTo>
                  <a:lnTo>
                    <a:pt x="274703" y="50689"/>
                  </a:lnTo>
                  <a:lnTo>
                    <a:pt x="271728" y="51683"/>
                  </a:lnTo>
                  <a:lnTo>
                    <a:pt x="271232" y="51683"/>
                  </a:lnTo>
                  <a:lnTo>
                    <a:pt x="270240" y="52180"/>
                  </a:lnTo>
                  <a:lnTo>
                    <a:pt x="270240" y="53671"/>
                  </a:lnTo>
                  <a:lnTo>
                    <a:pt x="271232" y="56652"/>
                  </a:lnTo>
                  <a:lnTo>
                    <a:pt x="271232" y="60628"/>
                  </a:lnTo>
                  <a:lnTo>
                    <a:pt x="270240" y="61125"/>
                  </a:lnTo>
                  <a:lnTo>
                    <a:pt x="269745" y="62119"/>
                  </a:lnTo>
                  <a:lnTo>
                    <a:pt x="268753" y="62119"/>
                  </a:lnTo>
                  <a:lnTo>
                    <a:pt x="268257" y="61125"/>
                  </a:lnTo>
                  <a:lnTo>
                    <a:pt x="267265" y="61125"/>
                  </a:lnTo>
                  <a:lnTo>
                    <a:pt x="265778" y="59634"/>
                  </a:lnTo>
                  <a:lnTo>
                    <a:pt x="264290" y="59634"/>
                  </a:lnTo>
                  <a:lnTo>
                    <a:pt x="263298" y="60628"/>
                  </a:lnTo>
                  <a:lnTo>
                    <a:pt x="263298" y="65101"/>
                  </a:lnTo>
                  <a:lnTo>
                    <a:pt x="262803" y="66095"/>
                  </a:lnTo>
                  <a:lnTo>
                    <a:pt x="261811" y="66592"/>
                  </a:lnTo>
                  <a:lnTo>
                    <a:pt x="261811" y="67585"/>
                  </a:lnTo>
                  <a:lnTo>
                    <a:pt x="261315" y="68082"/>
                  </a:lnTo>
                  <a:lnTo>
                    <a:pt x="261315" y="70567"/>
                  </a:lnTo>
                  <a:lnTo>
                    <a:pt x="265778" y="70567"/>
                  </a:lnTo>
                  <a:lnTo>
                    <a:pt x="266274" y="71064"/>
                  </a:lnTo>
                  <a:lnTo>
                    <a:pt x="267265" y="72058"/>
                  </a:lnTo>
                  <a:lnTo>
                    <a:pt x="268257" y="73549"/>
                  </a:lnTo>
                  <a:lnTo>
                    <a:pt x="268753" y="74046"/>
                  </a:lnTo>
                  <a:lnTo>
                    <a:pt x="268753" y="75040"/>
                  </a:lnTo>
                  <a:lnTo>
                    <a:pt x="269745" y="75536"/>
                  </a:lnTo>
                  <a:lnTo>
                    <a:pt x="271232" y="77028"/>
                  </a:lnTo>
                  <a:lnTo>
                    <a:pt x="273215" y="79016"/>
                  </a:lnTo>
                  <a:lnTo>
                    <a:pt x="276191" y="80506"/>
                  </a:lnTo>
                  <a:lnTo>
                    <a:pt x="279165" y="81003"/>
                  </a:lnTo>
                  <a:lnTo>
                    <a:pt x="282636" y="81997"/>
                  </a:lnTo>
                  <a:lnTo>
                    <a:pt x="287595" y="81997"/>
                  </a:lnTo>
                  <a:lnTo>
                    <a:pt x="290075" y="81003"/>
                  </a:lnTo>
                  <a:lnTo>
                    <a:pt x="292058" y="81997"/>
                  </a:lnTo>
                  <a:lnTo>
                    <a:pt x="293545" y="81997"/>
                  </a:lnTo>
                  <a:lnTo>
                    <a:pt x="294537" y="82494"/>
                  </a:lnTo>
                  <a:lnTo>
                    <a:pt x="295529" y="83488"/>
                  </a:lnTo>
                  <a:lnTo>
                    <a:pt x="295529" y="84979"/>
                  </a:lnTo>
                  <a:lnTo>
                    <a:pt x="296025" y="86470"/>
                  </a:lnTo>
                  <a:lnTo>
                    <a:pt x="296025" y="100881"/>
                  </a:lnTo>
                  <a:lnTo>
                    <a:pt x="297016" y="101378"/>
                  </a:lnTo>
                  <a:lnTo>
                    <a:pt x="297513" y="102372"/>
                  </a:lnTo>
                  <a:lnTo>
                    <a:pt x="299000" y="103863"/>
                  </a:lnTo>
                  <a:lnTo>
                    <a:pt x="301479" y="106348"/>
                  </a:lnTo>
                  <a:lnTo>
                    <a:pt x="301975" y="106845"/>
                  </a:lnTo>
                  <a:lnTo>
                    <a:pt x="303463" y="107839"/>
                  </a:lnTo>
                  <a:lnTo>
                    <a:pt x="303463" y="108335"/>
                  </a:lnTo>
                  <a:lnTo>
                    <a:pt x="304454" y="109329"/>
                  </a:lnTo>
                  <a:lnTo>
                    <a:pt x="304950" y="111317"/>
                  </a:lnTo>
                  <a:lnTo>
                    <a:pt x="305941" y="114299"/>
                  </a:lnTo>
                  <a:lnTo>
                    <a:pt x="305941" y="115790"/>
                  </a:lnTo>
                  <a:lnTo>
                    <a:pt x="304950" y="117281"/>
                  </a:lnTo>
                  <a:lnTo>
                    <a:pt x="304950" y="118274"/>
                  </a:lnTo>
                  <a:lnTo>
                    <a:pt x="304454" y="119268"/>
                  </a:lnTo>
                  <a:lnTo>
                    <a:pt x="303463" y="121256"/>
                  </a:lnTo>
                  <a:lnTo>
                    <a:pt x="302966" y="123741"/>
                  </a:lnTo>
                  <a:lnTo>
                    <a:pt x="301975" y="126722"/>
                  </a:lnTo>
                  <a:lnTo>
                    <a:pt x="301975" y="129704"/>
                  </a:lnTo>
                  <a:lnTo>
                    <a:pt x="301479" y="131692"/>
                  </a:lnTo>
                  <a:lnTo>
                    <a:pt x="301479" y="136662"/>
                  </a:lnTo>
                  <a:lnTo>
                    <a:pt x="300487" y="138650"/>
                  </a:lnTo>
                  <a:lnTo>
                    <a:pt x="301479" y="141134"/>
                  </a:lnTo>
                  <a:lnTo>
                    <a:pt x="301975" y="143122"/>
                  </a:lnTo>
                  <a:lnTo>
                    <a:pt x="301975" y="144116"/>
                  </a:lnTo>
                  <a:lnTo>
                    <a:pt x="302966" y="145607"/>
                  </a:lnTo>
                  <a:lnTo>
                    <a:pt x="302966" y="146600"/>
                  </a:lnTo>
                  <a:lnTo>
                    <a:pt x="301975" y="147097"/>
                  </a:lnTo>
                  <a:lnTo>
                    <a:pt x="301975" y="148091"/>
                  </a:lnTo>
                  <a:lnTo>
                    <a:pt x="300487" y="148091"/>
                  </a:lnTo>
                  <a:lnTo>
                    <a:pt x="299000" y="148588"/>
                  </a:lnTo>
                  <a:lnTo>
                    <a:pt x="297513" y="149582"/>
                  </a:lnTo>
                  <a:lnTo>
                    <a:pt x="297016" y="150079"/>
                  </a:lnTo>
                  <a:lnTo>
                    <a:pt x="297016" y="151074"/>
                  </a:lnTo>
                  <a:lnTo>
                    <a:pt x="296025" y="151074"/>
                  </a:lnTo>
                  <a:lnTo>
                    <a:pt x="296025" y="152564"/>
                  </a:lnTo>
                  <a:lnTo>
                    <a:pt x="295529" y="154055"/>
                  </a:lnTo>
                  <a:lnTo>
                    <a:pt x="294537" y="154552"/>
                  </a:lnTo>
                  <a:lnTo>
                    <a:pt x="294537" y="155546"/>
                  </a:lnTo>
                  <a:lnTo>
                    <a:pt x="289083" y="155546"/>
                  </a:lnTo>
                  <a:lnTo>
                    <a:pt x="289083" y="156042"/>
                  </a:lnTo>
                  <a:lnTo>
                    <a:pt x="288586" y="157534"/>
                  </a:lnTo>
                  <a:lnTo>
                    <a:pt x="287595" y="158528"/>
                  </a:lnTo>
                  <a:lnTo>
                    <a:pt x="287099" y="159025"/>
                  </a:lnTo>
                  <a:lnTo>
                    <a:pt x="285612" y="161012"/>
                  </a:lnTo>
                  <a:lnTo>
                    <a:pt x="284124" y="161012"/>
                  </a:lnTo>
                  <a:lnTo>
                    <a:pt x="283133" y="161509"/>
                  </a:lnTo>
                  <a:lnTo>
                    <a:pt x="281645" y="162503"/>
                  </a:lnTo>
                  <a:lnTo>
                    <a:pt x="280157" y="161509"/>
                  </a:lnTo>
                  <a:lnTo>
                    <a:pt x="278670" y="161012"/>
                  </a:lnTo>
                  <a:lnTo>
                    <a:pt x="277182" y="161012"/>
                  </a:lnTo>
                  <a:lnTo>
                    <a:pt x="276191" y="160018"/>
                  </a:lnTo>
                  <a:lnTo>
                    <a:pt x="275695" y="159025"/>
                  </a:lnTo>
                  <a:lnTo>
                    <a:pt x="274703" y="157534"/>
                  </a:lnTo>
                  <a:lnTo>
                    <a:pt x="274207" y="157037"/>
                  </a:lnTo>
                  <a:lnTo>
                    <a:pt x="272720" y="155546"/>
                  </a:lnTo>
                  <a:lnTo>
                    <a:pt x="271728" y="155546"/>
                  </a:lnTo>
                  <a:lnTo>
                    <a:pt x="271232" y="154552"/>
                  </a:lnTo>
                  <a:lnTo>
                    <a:pt x="270240" y="154055"/>
                  </a:lnTo>
                  <a:lnTo>
                    <a:pt x="268753" y="154055"/>
                  </a:lnTo>
                  <a:lnTo>
                    <a:pt x="268257" y="154552"/>
                  </a:lnTo>
                  <a:lnTo>
                    <a:pt x="267265" y="155546"/>
                  </a:lnTo>
                  <a:lnTo>
                    <a:pt x="264290" y="157037"/>
                  </a:lnTo>
                  <a:lnTo>
                    <a:pt x="261315" y="160018"/>
                  </a:lnTo>
                  <a:lnTo>
                    <a:pt x="258340" y="162999"/>
                  </a:lnTo>
                  <a:lnTo>
                    <a:pt x="255365" y="165982"/>
                  </a:lnTo>
                  <a:lnTo>
                    <a:pt x="253381" y="167473"/>
                  </a:lnTo>
                  <a:lnTo>
                    <a:pt x="252885" y="168964"/>
                  </a:lnTo>
                  <a:lnTo>
                    <a:pt x="251894" y="170454"/>
                  </a:lnTo>
                  <a:lnTo>
                    <a:pt x="251894" y="174430"/>
                  </a:lnTo>
                  <a:lnTo>
                    <a:pt x="252885" y="175921"/>
                  </a:lnTo>
                  <a:lnTo>
                    <a:pt x="253381" y="176914"/>
                  </a:lnTo>
                  <a:lnTo>
                    <a:pt x="255365" y="178405"/>
                  </a:lnTo>
                  <a:lnTo>
                    <a:pt x="256852" y="180393"/>
                  </a:lnTo>
                  <a:lnTo>
                    <a:pt x="257348" y="181387"/>
                  </a:lnTo>
                  <a:lnTo>
                    <a:pt x="258340" y="182878"/>
                  </a:lnTo>
                  <a:lnTo>
                    <a:pt x="258835" y="183375"/>
                  </a:lnTo>
                  <a:lnTo>
                    <a:pt x="258835" y="189836"/>
                  </a:lnTo>
                  <a:lnTo>
                    <a:pt x="258340" y="191326"/>
                  </a:lnTo>
                  <a:lnTo>
                    <a:pt x="257348" y="192817"/>
                  </a:lnTo>
                  <a:lnTo>
                    <a:pt x="256852" y="193314"/>
                  </a:lnTo>
                  <a:lnTo>
                    <a:pt x="255365" y="194308"/>
                  </a:lnTo>
                  <a:lnTo>
                    <a:pt x="253381" y="194308"/>
                  </a:lnTo>
                  <a:lnTo>
                    <a:pt x="251894" y="194805"/>
                  </a:lnTo>
                  <a:lnTo>
                    <a:pt x="250406" y="194805"/>
                  </a:lnTo>
                  <a:lnTo>
                    <a:pt x="250406" y="195799"/>
                  </a:lnTo>
                  <a:lnTo>
                    <a:pt x="248918" y="197786"/>
                  </a:lnTo>
                  <a:lnTo>
                    <a:pt x="248423" y="199277"/>
                  </a:lnTo>
                  <a:lnTo>
                    <a:pt x="248423" y="201265"/>
                  </a:lnTo>
                  <a:lnTo>
                    <a:pt x="247431" y="201763"/>
                  </a:lnTo>
                  <a:lnTo>
                    <a:pt x="245944" y="201763"/>
                  </a:lnTo>
                  <a:lnTo>
                    <a:pt x="244456" y="202757"/>
                  </a:lnTo>
                  <a:lnTo>
                    <a:pt x="243960" y="202757"/>
                  </a:lnTo>
                  <a:lnTo>
                    <a:pt x="242473" y="203254"/>
                  </a:lnTo>
                  <a:lnTo>
                    <a:pt x="241481" y="204247"/>
                  </a:lnTo>
                  <a:lnTo>
                    <a:pt x="240985" y="204744"/>
                  </a:lnTo>
                  <a:lnTo>
                    <a:pt x="239994" y="205738"/>
                  </a:lnTo>
                  <a:lnTo>
                    <a:pt x="239994" y="206235"/>
                  </a:lnTo>
                  <a:lnTo>
                    <a:pt x="239002" y="207228"/>
                  </a:lnTo>
                  <a:lnTo>
                    <a:pt x="239002" y="218658"/>
                  </a:lnTo>
                  <a:lnTo>
                    <a:pt x="238505" y="220150"/>
                  </a:lnTo>
                  <a:lnTo>
                    <a:pt x="237514" y="223131"/>
                  </a:lnTo>
                  <a:lnTo>
                    <a:pt x="237514" y="223628"/>
                  </a:lnTo>
                  <a:lnTo>
                    <a:pt x="237018" y="225119"/>
                  </a:lnTo>
                  <a:lnTo>
                    <a:pt x="237018" y="226113"/>
                  </a:lnTo>
                  <a:lnTo>
                    <a:pt x="237514" y="226610"/>
                  </a:lnTo>
                  <a:lnTo>
                    <a:pt x="238505" y="230088"/>
                  </a:lnTo>
                  <a:lnTo>
                    <a:pt x="238505" y="232076"/>
                  </a:lnTo>
                  <a:lnTo>
                    <a:pt x="239002" y="234561"/>
                  </a:lnTo>
                  <a:lnTo>
                    <a:pt x="239002" y="239034"/>
                  </a:lnTo>
                  <a:lnTo>
                    <a:pt x="239994" y="240525"/>
                  </a:lnTo>
                  <a:lnTo>
                    <a:pt x="240985" y="241022"/>
                  </a:lnTo>
                  <a:lnTo>
                    <a:pt x="241481" y="242015"/>
                  </a:lnTo>
                  <a:lnTo>
                    <a:pt x="242968" y="243009"/>
                  </a:lnTo>
                  <a:lnTo>
                    <a:pt x="244456" y="243506"/>
                  </a:lnTo>
                  <a:lnTo>
                    <a:pt x="245447" y="244500"/>
                  </a:lnTo>
                  <a:lnTo>
                    <a:pt x="250406" y="244500"/>
                  </a:lnTo>
                  <a:lnTo>
                    <a:pt x="250406" y="244997"/>
                  </a:lnTo>
                  <a:lnTo>
                    <a:pt x="251398" y="245991"/>
                  </a:lnTo>
                  <a:lnTo>
                    <a:pt x="251894" y="247482"/>
                  </a:lnTo>
                  <a:lnTo>
                    <a:pt x="251894" y="247979"/>
                  </a:lnTo>
                  <a:lnTo>
                    <a:pt x="253381" y="248972"/>
                  </a:lnTo>
                  <a:lnTo>
                    <a:pt x="255365" y="248972"/>
                  </a:lnTo>
                  <a:lnTo>
                    <a:pt x="257348" y="247979"/>
                  </a:lnTo>
                  <a:lnTo>
                    <a:pt x="258340" y="247482"/>
                  </a:lnTo>
                  <a:lnTo>
                    <a:pt x="259827" y="247482"/>
                  </a:lnTo>
                  <a:lnTo>
                    <a:pt x="260324" y="247979"/>
                  </a:lnTo>
                  <a:lnTo>
                    <a:pt x="260324" y="249469"/>
                  </a:lnTo>
                  <a:lnTo>
                    <a:pt x="259827" y="250463"/>
                  </a:lnTo>
                  <a:lnTo>
                    <a:pt x="259827" y="253942"/>
                  </a:lnTo>
                  <a:lnTo>
                    <a:pt x="261315" y="255930"/>
                  </a:lnTo>
                  <a:lnTo>
                    <a:pt x="261811" y="257421"/>
                  </a:lnTo>
                  <a:lnTo>
                    <a:pt x="262803" y="257918"/>
                  </a:lnTo>
                  <a:lnTo>
                    <a:pt x="263298" y="260403"/>
                  </a:lnTo>
                  <a:lnTo>
                    <a:pt x="264290" y="261894"/>
                  </a:lnTo>
                  <a:lnTo>
                    <a:pt x="264786" y="263384"/>
                  </a:lnTo>
                  <a:lnTo>
                    <a:pt x="265778" y="267857"/>
                  </a:lnTo>
                  <a:lnTo>
                    <a:pt x="267265" y="272329"/>
                  </a:lnTo>
                  <a:lnTo>
                    <a:pt x="268753" y="274814"/>
                  </a:lnTo>
                  <a:lnTo>
                    <a:pt x="270240" y="276802"/>
                  </a:lnTo>
                  <a:lnTo>
                    <a:pt x="271232" y="278293"/>
                  </a:lnTo>
                  <a:lnTo>
                    <a:pt x="272720" y="279286"/>
                  </a:lnTo>
                  <a:lnTo>
                    <a:pt x="274703" y="280777"/>
                  </a:lnTo>
                  <a:lnTo>
                    <a:pt x="277182" y="283262"/>
                  </a:lnTo>
                  <a:lnTo>
                    <a:pt x="277678" y="283262"/>
                  </a:lnTo>
                  <a:lnTo>
                    <a:pt x="277678" y="284753"/>
                  </a:lnTo>
                  <a:lnTo>
                    <a:pt x="277182" y="284753"/>
                  </a:lnTo>
                  <a:lnTo>
                    <a:pt x="276191" y="285250"/>
                  </a:lnTo>
                  <a:lnTo>
                    <a:pt x="275695" y="286244"/>
                  </a:lnTo>
                  <a:lnTo>
                    <a:pt x="274207" y="286244"/>
                  </a:lnTo>
                  <a:lnTo>
                    <a:pt x="273215" y="287734"/>
                  </a:lnTo>
                  <a:lnTo>
                    <a:pt x="273215" y="288232"/>
                  </a:lnTo>
                  <a:lnTo>
                    <a:pt x="274207" y="289226"/>
                  </a:lnTo>
                  <a:lnTo>
                    <a:pt x="274207" y="289723"/>
                  </a:lnTo>
                  <a:lnTo>
                    <a:pt x="274703" y="289723"/>
                  </a:lnTo>
                  <a:lnTo>
                    <a:pt x="277182" y="290717"/>
                  </a:lnTo>
                  <a:lnTo>
                    <a:pt x="283133" y="290717"/>
                  </a:lnTo>
                  <a:lnTo>
                    <a:pt x="284124" y="291214"/>
                  </a:lnTo>
                  <a:lnTo>
                    <a:pt x="285612" y="291214"/>
                  </a:lnTo>
                  <a:lnTo>
                    <a:pt x="285612" y="292208"/>
                  </a:lnTo>
                  <a:lnTo>
                    <a:pt x="286107" y="292704"/>
                  </a:lnTo>
                  <a:lnTo>
                    <a:pt x="286107" y="295686"/>
                  </a:lnTo>
                  <a:lnTo>
                    <a:pt x="285612" y="299165"/>
                  </a:lnTo>
                  <a:lnTo>
                    <a:pt x="284124" y="302146"/>
                  </a:lnTo>
                  <a:lnTo>
                    <a:pt x="282636" y="305625"/>
                  </a:lnTo>
                  <a:lnTo>
                    <a:pt x="280653" y="309601"/>
                  </a:lnTo>
                  <a:lnTo>
                    <a:pt x="279165" y="313576"/>
                  </a:lnTo>
                  <a:lnTo>
                    <a:pt x="277678" y="316558"/>
                  </a:lnTo>
                  <a:lnTo>
                    <a:pt x="275695" y="320037"/>
                  </a:lnTo>
                  <a:lnTo>
                    <a:pt x="273215" y="323018"/>
                  </a:lnTo>
                  <a:lnTo>
                    <a:pt x="271232" y="326994"/>
                  </a:lnTo>
                  <a:lnTo>
                    <a:pt x="270240" y="328485"/>
                  </a:lnTo>
                  <a:lnTo>
                    <a:pt x="269745" y="330969"/>
                  </a:lnTo>
                  <a:lnTo>
                    <a:pt x="268753" y="332460"/>
                  </a:lnTo>
                  <a:lnTo>
                    <a:pt x="268257" y="333952"/>
                  </a:lnTo>
                  <a:lnTo>
                    <a:pt x="267265" y="336933"/>
                  </a:lnTo>
                  <a:lnTo>
                    <a:pt x="266274" y="339915"/>
                  </a:lnTo>
                  <a:lnTo>
                    <a:pt x="264786" y="342400"/>
                  </a:lnTo>
                  <a:lnTo>
                    <a:pt x="262803" y="343891"/>
                  </a:lnTo>
                  <a:lnTo>
                    <a:pt x="261315" y="345381"/>
                  </a:lnTo>
                  <a:lnTo>
                    <a:pt x="259827" y="347369"/>
                  </a:lnTo>
                  <a:lnTo>
                    <a:pt x="259827" y="348363"/>
                  </a:lnTo>
                  <a:lnTo>
                    <a:pt x="258835" y="348860"/>
                  </a:lnTo>
                  <a:lnTo>
                    <a:pt x="258835" y="352338"/>
                  </a:lnTo>
                  <a:lnTo>
                    <a:pt x="259827" y="354326"/>
                  </a:lnTo>
                  <a:lnTo>
                    <a:pt x="259827" y="358301"/>
                  </a:lnTo>
                  <a:lnTo>
                    <a:pt x="260324" y="361283"/>
                  </a:lnTo>
                  <a:lnTo>
                    <a:pt x="260324" y="368241"/>
                  </a:lnTo>
                  <a:lnTo>
                    <a:pt x="259827" y="368738"/>
                  </a:lnTo>
                  <a:lnTo>
                    <a:pt x="259827" y="369732"/>
                  </a:lnTo>
                  <a:lnTo>
                    <a:pt x="258835" y="370229"/>
                  </a:lnTo>
                  <a:lnTo>
                    <a:pt x="258340" y="371223"/>
                  </a:lnTo>
                  <a:lnTo>
                    <a:pt x="255365" y="371223"/>
                  </a:lnTo>
                  <a:lnTo>
                    <a:pt x="253381" y="371720"/>
                  </a:lnTo>
                  <a:lnTo>
                    <a:pt x="253381" y="372713"/>
                  </a:lnTo>
                  <a:lnTo>
                    <a:pt x="252885" y="374701"/>
                  </a:lnTo>
                  <a:lnTo>
                    <a:pt x="251894" y="377186"/>
                  </a:lnTo>
                  <a:lnTo>
                    <a:pt x="251894" y="377684"/>
                  </a:lnTo>
                  <a:lnTo>
                    <a:pt x="251398" y="379671"/>
                  </a:lnTo>
                  <a:lnTo>
                    <a:pt x="250406" y="380168"/>
                  </a:lnTo>
                  <a:lnTo>
                    <a:pt x="248918" y="381162"/>
                  </a:lnTo>
                  <a:lnTo>
                    <a:pt x="247431" y="382652"/>
                  </a:lnTo>
                  <a:lnTo>
                    <a:pt x="245944" y="382652"/>
                  </a:lnTo>
                  <a:lnTo>
                    <a:pt x="244456" y="383149"/>
                  </a:lnTo>
                  <a:lnTo>
                    <a:pt x="242473" y="383149"/>
                  </a:lnTo>
                  <a:lnTo>
                    <a:pt x="240985" y="384144"/>
                  </a:lnTo>
                  <a:lnTo>
                    <a:pt x="239994" y="384144"/>
                  </a:lnTo>
                  <a:lnTo>
                    <a:pt x="239994" y="391598"/>
                  </a:lnTo>
                  <a:lnTo>
                    <a:pt x="240985" y="392591"/>
                  </a:lnTo>
                  <a:lnTo>
                    <a:pt x="241481" y="393088"/>
                  </a:lnTo>
                  <a:lnTo>
                    <a:pt x="242968" y="394580"/>
                  </a:lnTo>
                  <a:lnTo>
                    <a:pt x="245447" y="395573"/>
                  </a:lnTo>
                  <a:lnTo>
                    <a:pt x="245447" y="396070"/>
                  </a:lnTo>
                  <a:lnTo>
                    <a:pt x="246935" y="396070"/>
                  </a:lnTo>
                  <a:lnTo>
                    <a:pt x="246935" y="397561"/>
                  </a:lnTo>
                  <a:lnTo>
                    <a:pt x="247431" y="397561"/>
                  </a:lnTo>
                  <a:lnTo>
                    <a:pt x="247431" y="406009"/>
                  </a:lnTo>
                  <a:lnTo>
                    <a:pt x="248423" y="407500"/>
                  </a:lnTo>
                  <a:lnTo>
                    <a:pt x="248918" y="408494"/>
                  </a:lnTo>
                  <a:lnTo>
                    <a:pt x="250406" y="409984"/>
                  </a:lnTo>
                  <a:lnTo>
                    <a:pt x="251398" y="409984"/>
                  </a:lnTo>
                  <a:lnTo>
                    <a:pt x="254373" y="411475"/>
                  </a:lnTo>
                  <a:lnTo>
                    <a:pt x="257348" y="412967"/>
                  </a:lnTo>
                  <a:lnTo>
                    <a:pt x="258835" y="413464"/>
                  </a:lnTo>
                  <a:lnTo>
                    <a:pt x="258835" y="414458"/>
                  </a:lnTo>
                  <a:lnTo>
                    <a:pt x="259827" y="414955"/>
                  </a:lnTo>
                  <a:lnTo>
                    <a:pt x="260324" y="415949"/>
                  </a:lnTo>
                  <a:lnTo>
                    <a:pt x="260324" y="419924"/>
                  </a:lnTo>
                  <a:lnTo>
                    <a:pt x="259827" y="421415"/>
                  </a:lnTo>
                  <a:lnTo>
                    <a:pt x="258835" y="424396"/>
                  </a:lnTo>
                  <a:lnTo>
                    <a:pt x="258340" y="426384"/>
                  </a:lnTo>
                  <a:lnTo>
                    <a:pt x="258340" y="430360"/>
                  </a:lnTo>
                  <a:lnTo>
                    <a:pt x="257348" y="434335"/>
                  </a:lnTo>
                  <a:lnTo>
                    <a:pt x="256852" y="437814"/>
                  </a:lnTo>
                  <a:lnTo>
                    <a:pt x="256852" y="441790"/>
                  </a:lnTo>
                  <a:lnTo>
                    <a:pt x="255860" y="445268"/>
                  </a:lnTo>
                  <a:lnTo>
                    <a:pt x="255860" y="449244"/>
                  </a:lnTo>
                  <a:lnTo>
                    <a:pt x="256852" y="450735"/>
                  </a:lnTo>
                  <a:lnTo>
                    <a:pt x="256852" y="452226"/>
                  </a:lnTo>
                  <a:lnTo>
                    <a:pt x="257348" y="453717"/>
                  </a:lnTo>
                  <a:lnTo>
                    <a:pt x="258340" y="454710"/>
                  </a:lnTo>
                  <a:lnTo>
                    <a:pt x="257348" y="455207"/>
                  </a:lnTo>
                  <a:lnTo>
                    <a:pt x="257348" y="456201"/>
                  </a:lnTo>
                  <a:lnTo>
                    <a:pt x="255365" y="456201"/>
                  </a:lnTo>
                  <a:lnTo>
                    <a:pt x="254373" y="456698"/>
                  </a:lnTo>
                  <a:lnTo>
                    <a:pt x="253381" y="456698"/>
                  </a:lnTo>
                  <a:lnTo>
                    <a:pt x="253381" y="463655"/>
                  </a:lnTo>
                  <a:lnTo>
                    <a:pt x="255365" y="466141"/>
                  </a:lnTo>
                  <a:lnTo>
                    <a:pt x="255365" y="469122"/>
                  </a:lnTo>
                  <a:lnTo>
                    <a:pt x="255860" y="469122"/>
                  </a:lnTo>
                  <a:lnTo>
                    <a:pt x="255365" y="469619"/>
                  </a:lnTo>
                  <a:lnTo>
                    <a:pt x="255365" y="470613"/>
                  </a:lnTo>
                  <a:lnTo>
                    <a:pt x="254373" y="471110"/>
                  </a:lnTo>
                  <a:lnTo>
                    <a:pt x="251894" y="472104"/>
                  </a:lnTo>
                  <a:lnTo>
                    <a:pt x="251398" y="472104"/>
                  </a:lnTo>
                  <a:lnTo>
                    <a:pt x="250406" y="472601"/>
                  </a:lnTo>
                  <a:lnTo>
                    <a:pt x="250406" y="476079"/>
                  </a:lnTo>
                  <a:lnTo>
                    <a:pt x="251398" y="478067"/>
                  </a:lnTo>
                  <a:lnTo>
                    <a:pt x="251894" y="480552"/>
                  </a:lnTo>
                  <a:lnTo>
                    <a:pt x="252885" y="483534"/>
                  </a:lnTo>
                  <a:lnTo>
                    <a:pt x="253381" y="486516"/>
                  </a:lnTo>
                  <a:lnTo>
                    <a:pt x="253381" y="488006"/>
                  </a:lnTo>
                  <a:lnTo>
                    <a:pt x="252885" y="489497"/>
                  </a:lnTo>
                  <a:lnTo>
                    <a:pt x="251894" y="490491"/>
                  </a:lnTo>
                  <a:lnTo>
                    <a:pt x="249910" y="490491"/>
                  </a:lnTo>
                  <a:lnTo>
                    <a:pt x="248918" y="490988"/>
                  </a:lnTo>
                  <a:lnTo>
                    <a:pt x="248423" y="492478"/>
                  </a:lnTo>
                  <a:lnTo>
                    <a:pt x="247431" y="494964"/>
                  </a:lnTo>
                  <a:lnTo>
                    <a:pt x="245447" y="498442"/>
                  </a:lnTo>
                  <a:lnTo>
                    <a:pt x="244456" y="499933"/>
                  </a:lnTo>
                  <a:lnTo>
                    <a:pt x="242968" y="501921"/>
                  </a:lnTo>
                  <a:lnTo>
                    <a:pt x="240985" y="503412"/>
                  </a:lnTo>
                  <a:lnTo>
                    <a:pt x="239002" y="504903"/>
                  </a:lnTo>
                  <a:lnTo>
                    <a:pt x="237514" y="505399"/>
                  </a:lnTo>
                  <a:lnTo>
                    <a:pt x="236026" y="506393"/>
                  </a:lnTo>
                  <a:lnTo>
                    <a:pt x="230076" y="506393"/>
                  </a:lnTo>
                  <a:lnTo>
                    <a:pt x="230076" y="510866"/>
                  </a:lnTo>
                  <a:lnTo>
                    <a:pt x="229581" y="511363"/>
                  </a:lnTo>
                  <a:lnTo>
                    <a:pt x="227101" y="510866"/>
                  </a:lnTo>
                  <a:lnTo>
                    <a:pt x="224126" y="510866"/>
                  </a:lnTo>
                  <a:lnTo>
                    <a:pt x="223134" y="511363"/>
                  </a:lnTo>
                  <a:lnTo>
                    <a:pt x="222638" y="511363"/>
                  </a:lnTo>
                  <a:lnTo>
                    <a:pt x="221151" y="512853"/>
                  </a:lnTo>
                  <a:lnTo>
                    <a:pt x="219663" y="515339"/>
                  </a:lnTo>
                  <a:lnTo>
                    <a:pt x="218672" y="517824"/>
                  </a:lnTo>
                  <a:lnTo>
                    <a:pt x="217184" y="519811"/>
                  </a:lnTo>
                  <a:lnTo>
                    <a:pt x="216688" y="520805"/>
                  </a:lnTo>
                  <a:lnTo>
                    <a:pt x="216688" y="521302"/>
                  </a:lnTo>
                  <a:lnTo>
                    <a:pt x="215696" y="522296"/>
                  </a:lnTo>
                  <a:lnTo>
                    <a:pt x="215201" y="522296"/>
                  </a:lnTo>
                  <a:lnTo>
                    <a:pt x="214209" y="521302"/>
                  </a:lnTo>
                  <a:lnTo>
                    <a:pt x="213217" y="520805"/>
                  </a:lnTo>
                  <a:lnTo>
                    <a:pt x="211730" y="519811"/>
                  </a:lnTo>
                  <a:lnTo>
                    <a:pt x="208755" y="519811"/>
                  </a:lnTo>
                  <a:lnTo>
                    <a:pt x="208259" y="520805"/>
                  </a:lnTo>
                  <a:lnTo>
                    <a:pt x="207267" y="521302"/>
                  </a:lnTo>
                  <a:lnTo>
                    <a:pt x="208259" y="522793"/>
                  </a:lnTo>
                  <a:lnTo>
                    <a:pt x="208259" y="524284"/>
                  </a:lnTo>
                  <a:lnTo>
                    <a:pt x="207267" y="525774"/>
                  </a:lnTo>
                  <a:lnTo>
                    <a:pt x="206771" y="526768"/>
                  </a:lnTo>
                  <a:lnTo>
                    <a:pt x="205284" y="527265"/>
                  </a:lnTo>
                  <a:lnTo>
                    <a:pt x="203796" y="528259"/>
                  </a:lnTo>
                  <a:lnTo>
                    <a:pt x="195366" y="528259"/>
                  </a:lnTo>
                  <a:lnTo>
                    <a:pt x="194375" y="529253"/>
                  </a:lnTo>
                  <a:lnTo>
                    <a:pt x="192887" y="529750"/>
                  </a:lnTo>
                  <a:lnTo>
                    <a:pt x="191399" y="530744"/>
                  </a:lnTo>
                  <a:lnTo>
                    <a:pt x="190904" y="531241"/>
                  </a:lnTo>
                  <a:lnTo>
                    <a:pt x="189912" y="532235"/>
                  </a:lnTo>
                  <a:lnTo>
                    <a:pt x="189416" y="532235"/>
                  </a:lnTo>
                  <a:lnTo>
                    <a:pt x="187928" y="531241"/>
                  </a:lnTo>
                  <a:lnTo>
                    <a:pt x="186937" y="530744"/>
                  </a:lnTo>
                  <a:lnTo>
                    <a:pt x="185945" y="530744"/>
                  </a:lnTo>
                  <a:lnTo>
                    <a:pt x="184457" y="529750"/>
                  </a:lnTo>
                  <a:lnTo>
                    <a:pt x="183962" y="529253"/>
                  </a:lnTo>
                  <a:lnTo>
                    <a:pt x="182970" y="528259"/>
                  </a:lnTo>
                  <a:lnTo>
                    <a:pt x="181483" y="528259"/>
                  </a:lnTo>
                  <a:lnTo>
                    <a:pt x="180986" y="529253"/>
                  </a:lnTo>
                  <a:lnTo>
                    <a:pt x="179499" y="529750"/>
                  </a:lnTo>
                  <a:lnTo>
                    <a:pt x="178507" y="531241"/>
                  </a:lnTo>
                  <a:lnTo>
                    <a:pt x="178012" y="532235"/>
                  </a:lnTo>
                  <a:lnTo>
                    <a:pt x="153715" y="532235"/>
                  </a:lnTo>
                  <a:lnTo>
                    <a:pt x="152475" y="530744"/>
                  </a:lnTo>
                  <a:lnTo>
                    <a:pt x="149748" y="530744"/>
                  </a:lnTo>
                  <a:lnTo>
                    <a:pt x="147765" y="529750"/>
                  </a:lnTo>
                  <a:lnTo>
                    <a:pt x="144294" y="528259"/>
                  </a:lnTo>
                  <a:lnTo>
                    <a:pt x="140823" y="526768"/>
                  </a:lnTo>
                  <a:lnTo>
                    <a:pt x="137847" y="526768"/>
                  </a:lnTo>
                  <a:lnTo>
                    <a:pt x="137847" y="527265"/>
                  </a:lnTo>
                  <a:lnTo>
                    <a:pt x="136360" y="528259"/>
                  </a:lnTo>
                  <a:lnTo>
                    <a:pt x="135368" y="529750"/>
                  </a:lnTo>
                  <a:lnTo>
                    <a:pt x="134872" y="532235"/>
                  </a:lnTo>
                  <a:lnTo>
                    <a:pt x="134872" y="537204"/>
                  </a:lnTo>
                  <a:lnTo>
                    <a:pt x="135368" y="539689"/>
                  </a:lnTo>
                  <a:lnTo>
                    <a:pt x="135368" y="543664"/>
                  </a:lnTo>
                  <a:lnTo>
                    <a:pt x="134872" y="545653"/>
                  </a:lnTo>
                  <a:lnTo>
                    <a:pt x="134872" y="548137"/>
                  </a:lnTo>
                  <a:lnTo>
                    <a:pt x="133880" y="548634"/>
                  </a:lnTo>
                  <a:lnTo>
                    <a:pt x="133880" y="549628"/>
                  </a:lnTo>
                  <a:lnTo>
                    <a:pt x="133385" y="548634"/>
                  </a:lnTo>
                  <a:lnTo>
                    <a:pt x="132393" y="548137"/>
                  </a:lnTo>
                  <a:lnTo>
                    <a:pt x="131897" y="547143"/>
                  </a:lnTo>
                  <a:lnTo>
                    <a:pt x="129914" y="547143"/>
                  </a:lnTo>
                  <a:lnTo>
                    <a:pt x="126938" y="546646"/>
                  </a:lnTo>
                  <a:lnTo>
                    <a:pt x="123964" y="546646"/>
                  </a:lnTo>
                  <a:lnTo>
                    <a:pt x="122476" y="547143"/>
                  </a:lnTo>
                  <a:lnTo>
                    <a:pt x="121980" y="547143"/>
                  </a:lnTo>
                  <a:lnTo>
                    <a:pt x="120493" y="548137"/>
                  </a:lnTo>
                  <a:lnTo>
                    <a:pt x="119501" y="548137"/>
                  </a:lnTo>
                  <a:lnTo>
                    <a:pt x="118014" y="549628"/>
                  </a:lnTo>
                  <a:lnTo>
                    <a:pt x="117022" y="551119"/>
                  </a:lnTo>
                  <a:lnTo>
                    <a:pt x="115038" y="551616"/>
                  </a:lnTo>
                  <a:lnTo>
                    <a:pt x="113551" y="553107"/>
                  </a:lnTo>
                  <a:lnTo>
                    <a:pt x="112063" y="554101"/>
                  </a:lnTo>
                  <a:lnTo>
                    <a:pt x="110575" y="554598"/>
                  </a:lnTo>
                  <a:lnTo>
                    <a:pt x="109584" y="554598"/>
                  </a:lnTo>
                  <a:lnTo>
                    <a:pt x="109088" y="555592"/>
                  </a:lnTo>
                  <a:lnTo>
                    <a:pt x="108096" y="557082"/>
                  </a:lnTo>
                  <a:lnTo>
                    <a:pt x="108096" y="558076"/>
                  </a:lnTo>
                  <a:lnTo>
                    <a:pt x="107600" y="558573"/>
                  </a:lnTo>
                  <a:lnTo>
                    <a:pt x="107600" y="559567"/>
                  </a:lnTo>
                  <a:lnTo>
                    <a:pt x="106608" y="561058"/>
                  </a:lnTo>
                  <a:lnTo>
                    <a:pt x="106113" y="561555"/>
                  </a:lnTo>
                  <a:lnTo>
                    <a:pt x="102642" y="564536"/>
                  </a:lnTo>
                  <a:lnTo>
                    <a:pt x="99666" y="568512"/>
                  </a:lnTo>
                  <a:lnTo>
                    <a:pt x="99171" y="569009"/>
                  </a:lnTo>
                  <a:lnTo>
                    <a:pt x="97683" y="570003"/>
                  </a:lnTo>
                  <a:lnTo>
                    <a:pt x="95204" y="570997"/>
                  </a:lnTo>
                  <a:lnTo>
                    <a:pt x="93221" y="570997"/>
                  </a:lnTo>
                  <a:lnTo>
                    <a:pt x="88262" y="572488"/>
                  </a:lnTo>
                  <a:lnTo>
                    <a:pt x="83799" y="572488"/>
                  </a:lnTo>
                  <a:lnTo>
                    <a:pt x="80824" y="572985"/>
                  </a:lnTo>
                  <a:lnTo>
                    <a:pt x="76857" y="573979"/>
                  </a:lnTo>
                  <a:lnTo>
                    <a:pt x="73882" y="574476"/>
                  </a:lnTo>
                  <a:lnTo>
                    <a:pt x="70907" y="574476"/>
                  </a:lnTo>
                  <a:lnTo>
                    <a:pt x="70411" y="575470"/>
                  </a:lnTo>
                  <a:lnTo>
                    <a:pt x="68924" y="575470"/>
                  </a:lnTo>
                  <a:lnTo>
                    <a:pt x="67932" y="575967"/>
                  </a:lnTo>
                  <a:lnTo>
                    <a:pt x="67436" y="575967"/>
                  </a:lnTo>
                  <a:lnTo>
                    <a:pt x="65948" y="577457"/>
                  </a:lnTo>
                  <a:lnTo>
                    <a:pt x="64461" y="578948"/>
                  </a:lnTo>
                  <a:lnTo>
                    <a:pt x="62478" y="579942"/>
                  </a:lnTo>
                  <a:lnTo>
                    <a:pt x="60494" y="581433"/>
                  </a:lnTo>
                  <a:lnTo>
                    <a:pt x="58015" y="581930"/>
                  </a:lnTo>
                  <a:lnTo>
                    <a:pt x="56032" y="582924"/>
                  </a:lnTo>
                  <a:lnTo>
                    <a:pt x="54544" y="582924"/>
                  </a:lnTo>
                  <a:lnTo>
                    <a:pt x="52065" y="583918"/>
                  </a:lnTo>
                  <a:lnTo>
                    <a:pt x="50577" y="584414"/>
                  </a:lnTo>
                  <a:lnTo>
                    <a:pt x="49090" y="585408"/>
                  </a:lnTo>
                  <a:lnTo>
                    <a:pt x="48098" y="585905"/>
                  </a:lnTo>
                  <a:lnTo>
                    <a:pt x="46610" y="587396"/>
                  </a:lnTo>
                  <a:lnTo>
                    <a:pt x="45123" y="588390"/>
                  </a:lnTo>
                  <a:lnTo>
                    <a:pt x="43139" y="588888"/>
                  </a:lnTo>
                  <a:lnTo>
                    <a:pt x="40164" y="589882"/>
                  </a:lnTo>
                  <a:lnTo>
                    <a:pt x="37685" y="590379"/>
                  </a:lnTo>
                  <a:lnTo>
                    <a:pt x="36197" y="591372"/>
                  </a:lnTo>
                  <a:lnTo>
                    <a:pt x="33718" y="592863"/>
                  </a:lnTo>
                  <a:lnTo>
                    <a:pt x="33222" y="593360"/>
                  </a:lnTo>
                  <a:lnTo>
                    <a:pt x="31735" y="594353"/>
                  </a:lnTo>
                  <a:lnTo>
                    <a:pt x="30247" y="594353"/>
                  </a:lnTo>
                  <a:lnTo>
                    <a:pt x="28760" y="594850"/>
                  </a:lnTo>
                  <a:lnTo>
                    <a:pt x="16363" y="594850"/>
                  </a:lnTo>
                  <a:lnTo>
                    <a:pt x="14380" y="595845"/>
                  </a:lnTo>
                  <a:lnTo>
                    <a:pt x="7934" y="595845"/>
                  </a:ln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08" name="任意多边形: 形状 107"/>
            <p:cNvSpPr/>
            <p:nvPr/>
          </p:nvSpPr>
          <p:spPr>
            <a:xfrm>
              <a:off x="5782089" y="2280992"/>
              <a:ext cx="666426" cy="494965"/>
            </a:xfrm>
            <a:custGeom>
              <a:avLst/>
              <a:gdLst/>
              <a:ahLst/>
              <a:cxnLst/>
              <a:rect l="0" t="0" r="0" b="0"/>
              <a:pathLst>
                <a:path w="666426" h="494965">
                  <a:moveTo>
                    <a:pt x="666426" y="181388"/>
                  </a:moveTo>
                  <a:lnTo>
                    <a:pt x="666426" y="184370"/>
                  </a:lnTo>
                  <a:lnTo>
                    <a:pt x="666426" y="193314"/>
                  </a:lnTo>
                  <a:lnTo>
                    <a:pt x="666426" y="198781"/>
                  </a:lnTo>
                  <a:lnTo>
                    <a:pt x="664938" y="203751"/>
                  </a:lnTo>
                  <a:lnTo>
                    <a:pt x="664938" y="210708"/>
                  </a:lnTo>
                  <a:lnTo>
                    <a:pt x="664442" y="212199"/>
                  </a:lnTo>
                  <a:lnTo>
                    <a:pt x="663451" y="215181"/>
                  </a:lnTo>
                  <a:lnTo>
                    <a:pt x="661963" y="216671"/>
                  </a:lnTo>
                  <a:lnTo>
                    <a:pt x="661963" y="217666"/>
                  </a:lnTo>
                  <a:lnTo>
                    <a:pt x="661468" y="218660"/>
                  </a:lnTo>
                  <a:lnTo>
                    <a:pt x="661468" y="223132"/>
                  </a:lnTo>
                  <a:lnTo>
                    <a:pt x="661963" y="225120"/>
                  </a:lnTo>
                  <a:lnTo>
                    <a:pt x="661963" y="226611"/>
                  </a:lnTo>
                  <a:lnTo>
                    <a:pt x="662955" y="228101"/>
                  </a:lnTo>
                  <a:lnTo>
                    <a:pt x="663451" y="229095"/>
                  </a:lnTo>
                  <a:lnTo>
                    <a:pt x="663451" y="232077"/>
                  </a:lnTo>
                  <a:lnTo>
                    <a:pt x="661963" y="232077"/>
                  </a:lnTo>
                  <a:lnTo>
                    <a:pt x="660475" y="231083"/>
                  </a:lnTo>
                  <a:lnTo>
                    <a:pt x="657005" y="231083"/>
                  </a:lnTo>
                  <a:lnTo>
                    <a:pt x="657005" y="232077"/>
                  </a:lnTo>
                  <a:lnTo>
                    <a:pt x="657500" y="232077"/>
                  </a:lnTo>
                  <a:lnTo>
                    <a:pt x="658492" y="233071"/>
                  </a:lnTo>
                  <a:lnTo>
                    <a:pt x="658492" y="234562"/>
                  </a:lnTo>
                  <a:lnTo>
                    <a:pt x="658988" y="235059"/>
                  </a:lnTo>
                  <a:lnTo>
                    <a:pt x="658988" y="236550"/>
                  </a:lnTo>
                  <a:lnTo>
                    <a:pt x="658492" y="237544"/>
                  </a:lnTo>
                  <a:lnTo>
                    <a:pt x="657005" y="237544"/>
                  </a:lnTo>
                  <a:lnTo>
                    <a:pt x="655517" y="238040"/>
                  </a:lnTo>
                  <a:lnTo>
                    <a:pt x="652047" y="239531"/>
                  </a:lnTo>
                  <a:lnTo>
                    <a:pt x="649070" y="240526"/>
                  </a:lnTo>
                  <a:lnTo>
                    <a:pt x="647088" y="241023"/>
                  </a:lnTo>
                  <a:lnTo>
                    <a:pt x="644112" y="242513"/>
                  </a:lnTo>
                  <a:lnTo>
                    <a:pt x="641633" y="244004"/>
                  </a:lnTo>
                  <a:lnTo>
                    <a:pt x="640145" y="244998"/>
                  </a:lnTo>
                  <a:lnTo>
                    <a:pt x="637170" y="244998"/>
                  </a:lnTo>
                  <a:lnTo>
                    <a:pt x="634691" y="245991"/>
                  </a:lnTo>
                  <a:lnTo>
                    <a:pt x="633204" y="245991"/>
                  </a:lnTo>
                  <a:lnTo>
                    <a:pt x="632708" y="246489"/>
                  </a:lnTo>
                  <a:lnTo>
                    <a:pt x="631220" y="247980"/>
                  </a:lnTo>
                  <a:lnTo>
                    <a:pt x="630228" y="250464"/>
                  </a:lnTo>
                  <a:lnTo>
                    <a:pt x="628245" y="251955"/>
                  </a:lnTo>
                  <a:lnTo>
                    <a:pt x="626261" y="254937"/>
                  </a:lnTo>
                  <a:lnTo>
                    <a:pt x="624278" y="255434"/>
                  </a:lnTo>
                  <a:lnTo>
                    <a:pt x="623287" y="256428"/>
                  </a:lnTo>
                  <a:lnTo>
                    <a:pt x="622791" y="256925"/>
                  </a:lnTo>
                  <a:lnTo>
                    <a:pt x="622791" y="257918"/>
                  </a:lnTo>
                  <a:lnTo>
                    <a:pt x="621799" y="258415"/>
                  </a:lnTo>
                  <a:lnTo>
                    <a:pt x="621799" y="259409"/>
                  </a:lnTo>
                  <a:lnTo>
                    <a:pt x="622791" y="260403"/>
                  </a:lnTo>
                  <a:lnTo>
                    <a:pt x="623287" y="260900"/>
                  </a:lnTo>
                  <a:lnTo>
                    <a:pt x="628245" y="260900"/>
                  </a:lnTo>
                  <a:lnTo>
                    <a:pt x="629732" y="260403"/>
                  </a:lnTo>
                  <a:lnTo>
                    <a:pt x="631220" y="259409"/>
                  </a:lnTo>
                  <a:lnTo>
                    <a:pt x="633204" y="259409"/>
                  </a:lnTo>
                  <a:lnTo>
                    <a:pt x="634691" y="261894"/>
                  </a:lnTo>
                  <a:lnTo>
                    <a:pt x="635683" y="263883"/>
                  </a:lnTo>
                  <a:lnTo>
                    <a:pt x="636179" y="266367"/>
                  </a:lnTo>
                  <a:lnTo>
                    <a:pt x="637666" y="268355"/>
                  </a:lnTo>
                  <a:lnTo>
                    <a:pt x="637666" y="269846"/>
                  </a:lnTo>
                  <a:lnTo>
                    <a:pt x="638658" y="270840"/>
                  </a:lnTo>
                  <a:lnTo>
                    <a:pt x="638658" y="272331"/>
                  </a:lnTo>
                  <a:lnTo>
                    <a:pt x="637666" y="273821"/>
                  </a:lnTo>
                  <a:lnTo>
                    <a:pt x="637666" y="276306"/>
                  </a:lnTo>
                  <a:lnTo>
                    <a:pt x="640145" y="279288"/>
                  </a:lnTo>
                  <a:lnTo>
                    <a:pt x="643121" y="282766"/>
                  </a:lnTo>
                  <a:lnTo>
                    <a:pt x="643121" y="283760"/>
                  </a:lnTo>
                  <a:lnTo>
                    <a:pt x="644112" y="284257"/>
                  </a:lnTo>
                  <a:lnTo>
                    <a:pt x="644112" y="285748"/>
                  </a:lnTo>
                  <a:lnTo>
                    <a:pt x="643121" y="285748"/>
                  </a:lnTo>
                  <a:lnTo>
                    <a:pt x="641633" y="285251"/>
                  </a:lnTo>
                  <a:lnTo>
                    <a:pt x="638658" y="282766"/>
                  </a:lnTo>
                  <a:lnTo>
                    <a:pt x="636179" y="280778"/>
                  </a:lnTo>
                  <a:lnTo>
                    <a:pt x="634691" y="278294"/>
                  </a:lnTo>
                  <a:lnTo>
                    <a:pt x="634196" y="276306"/>
                  </a:lnTo>
                  <a:lnTo>
                    <a:pt x="633204" y="273821"/>
                  </a:lnTo>
                  <a:lnTo>
                    <a:pt x="632708" y="271337"/>
                  </a:lnTo>
                  <a:lnTo>
                    <a:pt x="631220" y="270840"/>
                  </a:lnTo>
                  <a:lnTo>
                    <a:pt x="631220" y="269846"/>
                  </a:lnTo>
                  <a:lnTo>
                    <a:pt x="629732" y="269846"/>
                  </a:lnTo>
                  <a:lnTo>
                    <a:pt x="629732" y="273821"/>
                  </a:lnTo>
                  <a:lnTo>
                    <a:pt x="628740" y="274815"/>
                  </a:lnTo>
                  <a:lnTo>
                    <a:pt x="628245" y="275312"/>
                  </a:lnTo>
                  <a:lnTo>
                    <a:pt x="625766" y="275312"/>
                  </a:lnTo>
                  <a:lnTo>
                    <a:pt x="624774" y="274815"/>
                  </a:lnTo>
                  <a:lnTo>
                    <a:pt x="624774" y="272331"/>
                  </a:lnTo>
                  <a:lnTo>
                    <a:pt x="624278" y="271337"/>
                  </a:lnTo>
                  <a:lnTo>
                    <a:pt x="624278" y="270840"/>
                  </a:lnTo>
                  <a:lnTo>
                    <a:pt x="623287" y="270840"/>
                  </a:lnTo>
                  <a:lnTo>
                    <a:pt x="622791" y="269846"/>
                  </a:lnTo>
                  <a:lnTo>
                    <a:pt x="620312" y="269349"/>
                  </a:lnTo>
                  <a:lnTo>
                    <a:pt x="618824" y="269349"/>
                  </a:lnTo>
                  <a:lnTo>
                    <a:pt x="618328" y="268355"/>
                  </a:lnTo>
                  <a:lnTo>
                    <a:pt x="616840" y="267858"/>
                  </a:lnTo>
                  <a:lnTo>
                    <a:pt x="615353" y="266864"/>
                  </a:lnTo>
                  <a:lnTo>
                    <a:pt x="613369" y="266367"/>
                  </a:lnTo>
                  <a:lnTo>
                    <a:pt x="612874" y="264876"/>
                  </a:lnTo>
                  <a:lnTo>
                    <a:pt x="611387" y="263386"/>
                  </a:lnTo>
                  <a:lnTo>
                    <a:pt x="610395" y="261894"/>
                  </a:lnTo>
                  <a:lnTo>
                    <a:pt x="610395" y="260403"/>
                  </a:lnTo>
                  <a:lnTo>
                    <a:pt x="609899" y="257918"/>
                  </a:lnTo>
                  <a:lnTo>
                    <a:pt x="609899" y="248974"/>
                  </a:lnTo>
                  <a:lnTo>
                    <a:pt x="608907" y="248974"/>
                  </a:lnTo>
                  <a:lnTo>
                    <a:pt x="608907" y="246489"/>
                  </a:lnTo>
                  <a:lnTo>
                    <a:pt x="608410" y="246489"/>
                  </a:lnTo>
                  <a:lnTo>
                    <a:pt x="607419" y="245991"/>
                  </a:lnTo>
                  <a:lnTo>
                    <a:pt x="604444" y="245991"/>
                  </a:lnTo>
                  <a:lnTo>
                    <a:pt x="602461" y="246489"/>
                  </a:lnTo>
                  <a:lnTo>
                    <a:pt x="598990" y="247483"/>
                  </a:lnTo>
                  <a:lnTo>
                    <a:pt x="598494" y="246489"/>
                  </a:lnTo>
                  <a:lnTo>
                    <a:pt x="597502" y="246489"/>
                  </a:lnTo>
                  <a:lnTo>
                    <a:pt x="597006" y="245991"/>
                  </a:lnTo>
                  <a:lnTo>
                    <a:pt x="597006" y="244998"/>
                  </a:lnTo>
                  <a:lnTo>
                    <a:pt x="597502" y="244004"/>
                  </a:lnTo>
                  <a:lnTo>
                    <a:pt x="597006" y="243507"/>
                  </a:lnTo>
                  <a:lnTo>
                    <a:pt x="597006" y="242513"/>
                  </a:lnTo>
                  <a:lnTo>
                    <a:pt x="596015" y="242016"/>
                  </a:lnTo>
                  <a:lnTo>
                    <a:pt x="594527" y="241023"/>
                  </a:lnTo>
                  <a:lnTo>
                    <a:pt x="590065" y="241023"/>
                  </a:lnTo>
                  <a:lnTo>
                    <a:pt x="589569" y="240526"/>
                  </a:lnTo>
                  <a:lnTo>
                    <a:pt x="588577" y="239531"/>
                  </a:lnTo>
                  <a:lnTo>
                    <a:pt x="587089" y="239034"/>
                  </a:lnTo>
                  <a:lnTo>
                    <a:pt x="585601" y="239034"/>
                  </a:lnTo>
                  <a:lnTo>
                    <a:pt x="584610" y="240526"/>
                  </a:lnTo>
                  <a:lnTo>
                    <a:pt x="583123" y="241023"/>
                  </a:lnTo>
                  <a:lnTo>
                    <a:pt x="582627" y="242016"/>
                  </a:lnTo>
                  <a:lnTo>
                    <a:pt x="581635" y="242513"/>
                  </a:lnTo>
                  <a:lnTo>
                    <a:pt x="581139" y="243507"/>
                  </a:lnTo>
                  <a:lnTo>
                    <a:pt x="581139" y="245991"/>
                  </a:lnTo>
                  <a:lnTo>
                    <a:pt x="580148" y="247483"/>
                  </a:lnTo>
                  <a:lnTo>
                    <a:pt x="580148" y="268355"/>
                  </a:lnTo>
                  <a:lnTo>
                    <a:pt x="581139" y="271337"/>
                  </a:lnTo>
                  <a:lnTo>
                    <a:pt x="581635" y="273821"/>
                  </a:lnTo>
                  <a:lnTo>
                    <a:pt x="581635" y="279288"/>
                  </a:lnTo>
                  <a:lnTo>
                    <a:pt x="580148" y="281275"/>
                  </a:lnTo>
                  <a:lnTo>
                    <a:pt x="580148" y="287736"/>
                  </a:lnTo>
                  <a:lnTo>
                    <a:pt x="581139" y="289723"/>
                  </a:lnTo>
                  <a:lnTo>
                    <a:pt x="581139" y="291215"/>
                  </a:lnTo>
                  <a:lnTo>
                    <a:pt x="581635" y="292705"/>
                  </a:lnTo>
                  <a:lnTo>
                    <a:pt x="581139" y="295190"/>
                  </a:lnTo>
                  <a:lnTo>
                    <a:pt x="581139" y="295687"/>
                  </a:lnTo>
                  <a:lnTo>
                    <a:pt x="580148" y="296681"/>
                  </a:lnTo>
                  <a:lnTo>
                    <a:pt x="578660" y="296681"/>
                  </a:lnTo>
                  <a:lnTo>
                    <a:pt x="577172" y="297178"/>
                  </a:lnTo>
                  <a:lnTo>
                    <a:pt x="575189" y="297178"/>
                  </a:lnTo>
                  <a:lnTo>
                    <a:pt x="575189" y="298172"/>
                  </a:lnTo>
                  <a:lnTo>
                    <a:pt x="574197" y="298172"/>
                  </a:lnTo>
                  <a:lnTo>
                    <a:pt x="573701" y="298669"/>
                  </a:lnTo>
                  <a:lnTo>
                    <a:pt x="573701" y="303638"/>
                  </a:lnTo>
                  <a:lnTo>
                    <a:pt x="572709" y="304135"/>
                  </a:lnTo>
                  <a:lnTo>
                    <a:pt x="572709" y="305129"/>
                  </a:lnTo>
                  <a:lnTo>
                    <a:pt x="571718" y="305626"/>
                  </a:lnTo>
                  <a:lnTo>
                    <a:pt x="571718" y="306620"/>
                  </a:lnTo>
                  <a:lnTo>
                    <a:pt x="570230" y="306620"/>
                  </a:lnTo>
                  <a:lnTo>
                    <a:pt x="568743" y="305626"/>
                  </a:lnTo>
                  <a:lnTo>
                    <a:pt x="565768" y="304135"/>
                  </a:lnTo>
                  <a:lnTo>
                    <a:pt x="563784" y="302645"/>
                  </a:lnTo>
                  <a:lnTo>
                    <a:pt x="562297" y="302148"/>
                  </a:lnTo>
                  <a:lnTo>
                    <a:pt x="561305" y="302148"/>
                  </a:lnTo>
                  <a:lnTo>
                    <a:pt x="559818" y="301154"/>
                  </a:lnTo>
                  <a:lnTo>
                    <a:pt x="559322" y="301154"/>
                  </a:lnTo>
                  <a:lnTo>
                    <a:pt x="557338" y="302148"/>
                  </a:lnTo>
                  <a:lnTo>
                    <a:pt x="556842" y="302148"/>
                  </a:lnTo>
                  <a:lnTo>
                    <a:pt x="555850" y="302645"/>
                  </a:lnTo>
                  <a:lnTo>
                    <a:pt x="555355" y="303638"/>
                  </a:lnTo>
                  <a:lnTo>
                    <a:pt x="555355" y="304135"/>
                  </a:lnTo>
                  <a:lnTo>
                    <a:pt x="554363" y="305626"/>
                  </a:lnTo>
                  <a:lnTo>
                    <a:pt x="553867" y="307117"/>
                  </a:lnTo>
                  <a:lnTo>
                    <a:pt x="552876" y="308608"/>
                  </a:lnTo>
                  <a:lnTo>
                    <a:pt x="552379" y="309602"/>
                  </a:lnTo>
                  <a:lnTo>
                    <a:pt x="551388" y="311092"/>
                  </a:lnTo>
                  <a:lnTo>
                    <a:pt x="549900" y="311589"/>
                  </a:lnTo>
                  <a:lnTo>
                    <a:pt x="549900" y="324013"/>
                  </a:lnTo>
                  <a:lnTo>
                    <a:pt x="549405" y="325504"/>
                  </a:lnTo>
                  <a:lnTo>
                    <a:pt x="549405" y="327989"/>
                  </a:lnTo>
                  <a:lnTo>
                    <a:pt x="547917" y="329480"/>
                  </a:lnTo>
                  <a:lnTo>
                    <a:pt x="546429" y="331468"/>
                  </a:lnTo>
                  <a:lnTo>
                    <a:pt x="543950" y="333952"/>
                  </a:lnTo>
                  <a:lnTo>
                    <a:pt x="541471" y="335443"/>
                  </a:lnTo>
                  <a:lnTo>
                    <a:pt x="539984" y="337431"/>
                  </a:lnTo>
                  <a:lnTo>
                    <a:pt x="538496" y="341406"/>
                  </a:lnTo>
                  <a:lnTo>
                    <a:pt x="537008" y="343892"/>
                  </a:lnTo>
                  <a:lnTo>
                    <a:pt x="535520" y="345879"/>
                  </a:lnTo>
                  <a:lnTo>
                    <a:pt x="535025" y="347370"/>
                  </a:lnTo>
                  <a:lnTo>
                    <a:pt x="533537" y="348364"/>
                  </a:lnTo>
                  <a:lnTo>
                    <a:pt x="528083" y="348364"/>
                  </a:lnTo>
                  <a:lnTo>
                    <a:pt x="526596" y="347370"/>
                  </a:lnTo>
                  <a:lnTo>
                    <a:pt x="522133" y="347370"/>
                  </a:lnTo>
                  <a:lnTo>
                    <a:pt x="519654" y="348364"/>
                  </a:lnTo>
                  <a:lnTo>
                    <a:pt x="518166" y="348364"/>
                  </a:lnTo>
                  <a:lnTo>
                    <a:pt x="516678" y="348861"/>
                  </a:lnTo>
                  <a:lnTo>
                    <a:pt x="515190" y="349855"/>
                  </a:lnTo>
                  <a:lnTo>
                    <a:pt x="513703" y="350352"/>
                  </a:lnTo>
                  <a:lnTo>
                    <a:pt x="512711" y="351843"/>
                  </a:lnTo>
                  <a:lnTo>
                    <a:pt x="507753" y="351843"/>
                  </a:lnTo>
                  <a:lnTo>
                    <a:pt x="504778" y="352837"/>
                  </a:lnTo>
                  <a:lnTo>
                    <a:pt x="502298" y="353334"/>
                  </a:lnTo>
                  <a:lnTo>
                    <a:pt x="496845" y="353334"/>
                  </a:lnTo>
                  <a:lnTo>
                    <a:pt x="493869" y="354327"/>
                  </a:lnTo>
                  <a:lnTo>
                    <a:pt x="491886" y="355321"/>
                  </a:lnTo>
                  <a:lnTo>
                    <a:pt x="488415" y="355321"/>
                  </a:lnTo>
                  <a:lnTo>
                    <a:pt x="484944" y="355819"/>
                  </a:lnTo>
                  <a:lnTo>
                    <a:pt x="480481" y="356812"/>
                  </a:lnTo>
                  <a:lnTo>
                    <a:pt x="478002" y="357309"/>
                  </a:lnTo>
                  <a:lnTo>
                    <a:pt x="476515" y="357309"/>
                  </a:lnTo>
                  <a:lnTo>
                    <a:pt x="475027" y="358304"/>
                  </a:lnTo>
                  <a:lnTo>
                    <a:pt x="475027" y="360291"/>
                  </a:lnTo>
                  <a:lnTo>
                    <a:pt x="475523" y="361285"/>
                  </a:lnTo>
                  <a:lnTo>
                    <a:pt x="476515" y="362776"/>
                  </a:lnTo>
                  <a:lnTo>
                    <a:pt x="478994" y="364266"/>
                  </a:lnTo>
                  <a:lnTo>
                    <a:pt x="480481" y="364764"/>
                  </a:lnTo>
                  <a:lnTo>
                    <a:pt x="480481" y="365758"/>
                  </a:lnTo>
                  <a:lnTo>
                    <a:pt x="480977" y="367746"/>
                  </a:lnTo>
                  <a:lnTo>
                    <a:pt x="481968" y="372715"/>
                  </a:lnTo>
                  <a:lnTo>
                    <a:pt x="482464" y="375697"/>
                  </a:lnTo>
                  <a:lnTo>
                    <a:pt x="483456" y="377684"/>
                  </a:lnTo>
                  <a:lnTo>
                    <a:pt x="483456" y="380666"/>
                  </a:lnTo>
                  <a:lnTo>
                    <a:pt x="484944" y="382654"/>
                  </a:lnTo>
                  <a:lnTo>
                    <a:pt x="486431" y="384641"/>
                  </a:lnTo>
                  <a:lnTo>
                    <a:pt x="486927" y="385635"/>
                  </a:lnTo>
                  <a:lnTo>
                    <a:pt x="488415" y="385635"/>
                  </a:lnTo>
                  <a:lnTo>
                    <a:pt x="489407" y="386132"/>
                  </a:lnTo>
                  <a:lnTo>
                    <a:pt x="490894" y="387127"/>
                  </a:lnTo>
                  <a:lnTo>
                    <a:pt x="493373" y="387624"/>
                  </a:lnTo>
                  <a:lnTo>
                    <a:pt x="495357" y="388618"/>
                  </a:lnTo>
                  <a:lnTo>
                    <a:pt x="496845" y="389115"/>
                  </a:lnTo>
                  <a:lnTo>
                    <a:pt x="497836" y="390109"/>
                  </a:lnTo>
                  <a:lnTo>
                    <a:pt x="498332" y="390605"/>
                  </a:lnTo>
                  <a:lnTo>
                    <a:pt x="498332" y="391599"/>
                  </a:lnTo>
                  <a:lnTo>
                    <a:pt x="499819" y="394581"/>
                  </a:lnTo>
                  <a:lnTo>
                    <a:pt x="500811" y="397066"/>
                  </a:lnTo>
                  <a:lnTo>
                    <a:pt x="501307" y="397563"/>
                  </a:lnTo>
                  <a:lnTo>
                    <a:pt x="502298" y="399053"/>
                  </a:lnTo>
                  <a:lnTo>
                    <a:pt x="502298" y="401538"/>
                  </a:lnTo>
                  <a:lnTo>
                    <a:pt x="501307" y="403029"/>
                  </a:lnTo>
                  <a:lnTo>
                    <a:pt x="500811" y="405017"/>
                  </a:lnTo>
                  <a:lnTo>
                    <a:pt x="499819" y="406507"/>
                  </a:lnTo>
                  <a:lnTo>
                    <a:pt x="499324" y="408992"/>
                  </a:lnTo>
                  <a:lnTo>
                    <a:pt x="498332" y="411477"/>
                  </a:lnTo>
                  <a:lnTo>
                    <a:pt x="498332" y="413465"/>
                  </a:lnTo>
                  <a:lnTo>
                    <a:pt x="497836" y="414955"/>
                  </a:lnTo>
                  <a:lnTo>
                    <a:pt x="496845" y="415950"/>
                  </a:lnTo>
                  <a:lnTo>
                    <a:pt x="495357" y="417441"/>
                  </a:lnTo>
                  <a:lnTo>
                    <a:pt x="493869" y="417938"/>
                  </a:lnTo>
                  <a:lnTo>
                    <a:pt x="489902" y="417938"/>
                  </a:lnTo>
                  <a:lnTo>
                    <a:pt x="486927" y="416447"/>
                  </a:lnTo>
                  <a:lnTo>
                    <a:pt x="482464" y="414955"/>
                  </a:lnTo>
                  <a:lnTo>
                    <a:pt x="480977" y="414955"/>
                  </a:lnTo>
                  <a:lnTo>
                    <a:pt x="479489" y="414458"/>
                  </a:lnTo>
                  <a:lnTo>
                    <a:pt x="478994" y="414955"/>
                  </a:lnTo>
                  <a:lnTo>
                    <a:pt x="477010" y="414955"/>
                  </a:lnTo>
                  <a:lnTo>
                    <a:pt x="475523" y="415950"/>
                  </a:lnTo>
                  <a:lnTo>
                    <a:pt x="474036" y="417938"/>
                  </a:lnTo>
                  <a:lnTo>
                    <a:pt x="473539" y="417938"/>
                  </a:lnTo>
                  <a:lnTo>
                    <a:pt x="472051" y="418932"/>
                  </a:lnTo>
                  <a:lnTo>
                    <a:pt x="471059" y="419429"/>
                  </a:lnTo>
                  <a:lnTo>
                    <a:pt x="469572" y="419429"/>
                  </a:lnTo>
                  <a:lnTo>
                    <a:pt x="466597" y="420423"/>
                  </a:lnTo>
                  <a:lnTo>
                    <a:pt x="463622" y="420919"/>
                  </a:lnTo>
                  <a:lnTo>
                    <a:pt x="459655" y="421913"/>
                  </a:lnTo>
                  <a:lnTo>
                    <a:pt x="453706" y="421913"/>
                  </a:lnTo>
                  <a:lnTo>
                    <a:pt x="453209" y="420919"/>
                  </a:lnTo>
                  <a:lnTo>
                    <a:pt x="451721" y="420919"/>
                  </a:lnTo>
                  <a:lnTo>
                    <a:pt x="449242" y="420423"/>
                  </a:lnTo>
                  <a:lnTo>
                    <a:pt x="446763" y="420423"/>
                  </a:lnTo>
                  <a:lnTo>
                    <a:pt x="443293" y="420919"/>
                  </a:lnTo>
                  <a:lnTo>
                    <a:pt x="440813" y="420919"/>
                  </a:lnTo>
                  <a:lnTo>
                    <a:pt x="439325" y="421913"/>
                  </a:lnTo>
                  <a:lnTo>
                    <a:pt x="437838" y="420919"/>
                  </a:lnTo>
                  <a:lnTo>
                    <a:pt x="436350" y="420919"/>
                  </a:lnTo>
                  <a:lnTo>
                    <a:pt x="434863" y="420423"/>
                  </a:lnTo>
                  <a:lnTo>
                    <a:pt x="433871" y="419429"/>
                  </a:lnTo>
                  <a:lnTo>
                    <a:pt x="432384" y="418932"/>
                  </a:lnTo>
                  <a:lnTo>
                    <a:pt x="432384" y="417938"/>
                  </a:lnTo>
                  <a:lnTo>
                    <a:pt x="431887" y="416447"/>
                  </a:lnTo>
                  <a:lnTo>
                    <a:pt x="430896" y="415950"/>
                  </a:lnTo>
                  <a:lnTo>
                    <a:pt x="430399" y="414955"/>
                  </a:lnTo>
                  <a:lnTo>
                    <a:pt x="427425" y="414955"/>
                  </a:lnTo>
                  <a:lnTo>
                    <a:pt x="424450" y="415950"/>
                  </a:lnTo>
                  <a:lnTo>
                    <a:pt x="423458" y="415950"/>
                  </a:lnTo>
                  <a:lnTo>
                    <a:pt x="422963" y="414955"/>
                  </a:lnTo>
                  <a:lnTo>
                    <a:pt x="421971" y="414955"/>
                  </a:lnTo>
                  <a:lnTo>
                    <a:pt x="420978" y="414458"/>
                  </a:lnTo>
                  <a:lnTo>
                    <a:pt x="420978" y="412968"/>
                  </a:lnTo>
                  <a:lnTo>
                    <a:pt x="422963" y="411477"/>
                  </a:lnTo>
                  <a:lnTo>
                    <a:pt x="422963" y="409987"/>
                  </a:lnTo>
                  <a:lnTo>
                    <a:pt x="421971" y="407998"/>
                  </a:lnTo>
                  <a:lnTo>
                    <a:pt x="420483" y="407998"/>
                  </a:lnTo>
                  <a:lnTo>
                    <a:pt x="418004" y="406507"/>
                  </a:lnTo>
                  <a:lnTo>
                    <a:pt x="416516" y="406011"/>
                  </a:lnTo>
                  <a:lnTo>
                    <a:pt x="416020" y="405017"/>
                  </a:lnTo>
                  <a:lnTo>
                    <a:pt x="414533" y="404520"/>
                  </a:lnTo>
                  <a:lnTo>
                    <a:pt x="413541" y="403526"/>
                  </a:lnTo>
                  <a:lnTo>
                    <a:pt x="413541" y="399053"/>
                  </a:lnTo>
                  <a:lnTo>
                    <a:pt x="413046" y="398556"/>
                  </a:lnTo>
                  <a:lnTo>
                    <a:pt x="411558" y="397563"/>
                  </a:lnTo>
                  <a:lnTo>
                    <a:pt x="408087" y="397563"/>
                  </a:lnTo>
                  <a:lnTo>
                    <a:pt x="406103" y="397066"/>
                  </a:lnTo>
                  <a:lnTo>
                    <a:pt x="405112" y="397066"/>
                  </a:lnTo>
                  <a:lnTo>
                    <a:pt x="404616" y="396072"/>
                  </a:lnTo>
                  <a:lnTo>
                    <a:pt x="403624" y="395078"/>
                  </a:lnTo>
                  <a:lnTo>
                    <a:pt x="403128" y="394581"/>
                  </a:lnTo>
                  <a:lnTo>
                    <a:pt x="402137" y="393587"/>
                  </a:lnTo>
                  <a:lnTo>
                    <a:pt x="401641" y="393587"/>
                  </a:lnTo>
                  <a:lnTo>
                    <a:pt x="401641" y="396072"/>
                  </a:lnTo>
                  <a:lnTo>
                    <a:pt x="400648" y="399053"/>
                  </a:lnTo>
                  <a:lnTo>
                    <a:pt x="399161" y="402035"/>
                  </a:lnTo>
                  <a:lnTo>
                    <a:pt x="398665" y="403029"/>
                  </a:lnTo>
                  <a:lnTo>
                    <a:pt x="391724" y="403029"/>
                  </a:lnTo>
                  <a:lnTo>
                    <a:pt x="390732" y="403526"/>
                  </a:lnTo>
                  <a:lnTo>
                    <a:pt x="390732" y="405017"/>
                  </a:lnTo>
                  <a:lnTo>
                    <a:pt x="390236" y="406507"/>
                  </a:lnTo>
                  <a:lnTo>
                    <a:pt x="389244" y="407998"/>
                  </a:lnTo>
                  <a:lnTo>
                    <a:pt x="388748" y="408992"/>
                  </a:lnTo>
                  <a:lnTo>
                    <a:pt x="387757" y="409987"/>
                  </a:lnTo>
                  <a:lnTo>
                    <a:pt x="387261" y="410483"/>
                  </a:lnTo>
                  <a:lnTo>
                    <a:pt x="384782" y="411974"/>
                  </a:lnTo>
                  <a:lnTo>
                    <a:pt x="384286" y="413465"/>
                  </a:lnTo>
                  <a:lnTo>
                    <a:pt x="384286" y="414458"/>
                  </a:lnTo>
                  <a:lnTo>
                    <a:pt x="383294" y="414955"/>
                  </a:lnTo>
                  <a:lnTo>
                    <a:pt x="383294" y="415950"/>
                  </a:lnTo>
                  <a:lnTo>
                    <a:pt x="384286" y="417938"/>
                  </a:lnTo>
                  <a:lnTo>
                    <a:pt x="384782" y="418932"/>
                  </a:lnTo>
                  <a:lnTo>
                    <a:pt x="384782" y="422410"/>
                  </a:lnTo>
                  <a:lnTo>
                    <a:pt x="384286" y="426386"/>
                  </a:lnTo>
                  <a:lnTo>
                    <a:pt x="383294" y="428871"/>
                  </a:lnTo>
                  <a:lnTo>
                    <a:pt x="381807" y="431853"/>
                  </a:lnTo>
                  <a:lnTo>
                    <a:pt x="381807" y="436325"/>
                  </a:lnTo>
                  <a:lnTo>
                    <a:pt x="382798" y="437318"/>
                  </a:lnTo>
                  <a:lnTo>
                    <a:pt x="383294" y="437815"/>
                  </a:lnTo>
                  <a:lnTo>
                    <a:pt x="383294" y="440301"/>
                  </a:lnTo>
                  <a:lnTo>
                    <a:pt x="377839" y="440301"/>
                  </a:lnTo>
                  <a:lnTo>
                    <a:pt x="376352" y="441791"/>
                  </a:lnTo>
                  <a:lnTo>
                    <a:pt x="375856" y="443282"/>
                  </a:lnTo>
                  <a:lnTo>
                    <a:pt x="374865" y="443779"/>
                  </a:lnTo>
                  <a:lnTo>
                    <a:pt x="374368" y="446761"/>
                  </a:lnTo>
                  <a:lnTo>
                    <a:pt x="372881" y="451730"/>
                  </a:lnTo>
                  <a:lnTo>
                    <a:pt x="371394" y="456700"/>
                  </a:lnTo>
                  <a:lnTo>
                    <a:pt x="369906" y="460676"/>
                  </a:lnTo>
                  <a:lnTo>
                    <a:pt x="368914" y="462167"/>
                  </a:lnTo>
                  <a:lnTo>
                    <a:pt x="368418" y="463657"/>
                  </a:lnTo>
                  <a:lnTo>
                    <a:pt x="366435" y="465148"/>
                  </a:lnTo>
                  <a:lnTo>
                    <a:pt x="366435" y="466142"/>
                  </a:lnTo>
                  <a:lnTo>
                    <a:pt x="363460" y="467633"/>
                  </a:lnTo>
                  <a:lnTo>
                    <a:pt x="361973" y="470615"/>
                  </a:lnTo>
                  <a:lnTo>
                    <a:pt x="361477" y="471112"/>
                  </a:lnTo>
                  <a:lnTo>
                    <a:pt x="359989" y="472602"/>
                  </a:lnTo>
                  <a:lnTo>
                    <a:pt x="359989" y="475584"/>
                  </a:lnTo>
                  <a:lnTo>
                    <a:pt x="358501" y="478069"/>
                  </a:lnTo>
                  <a:lnTo>
                    <a:pt x="357509" y="479063"/>
                  </a:lnTo>
                  <a:lnTo>
                    <a:pt x="357509" y="482541"/>
                  </a:lnTo>
                  <a:lnTo>
                    <a:pt x="357014" y="485027"/>
                  </a:lnTo>
                  <a:lnTo>
                    <a:pt x="357014" y="486517"/>
                  </a:lnTo>
                  <a:lnTo>
                    <a:pt x="356022" y="487014"/>
                  </a:lnTo>
                  <a:lnTo>
                    <a:pt x="355526" y="488008"/>
                  </a:lnTo>
                  <a:lnTo>
                    <a:pt x="354535" y="488505"/>
                  </a:lnTo>
                  <a:lnTo>
                    <a:pt x="353543" y="488505"/>
                  </a:lnTo>
                  <a:lnTo>
                    <a:pt x="352056" y="489499"/>
                  </a:lnTo>
                  <a:lnTo>
                    <a:pt x="347097" y="489499"/>
                  </a:lnTo>
                  <a:lnTo>
                    <a:pt x="345609" y="489996"/>
                  </a:lnTo>
                  <a:lnTo>
                    <a:pt x="344617" y="489996"/>
                  </a:lnTo>
                  <a:lnTo>
                    <a:pt x="344122" y="490990"/>
                  </a:lnTo>
                  <a:lnTo>
                    <a:pt x="342634" y="491984"/>
                  </a:lnTo>
                  <a:lnTo>
                    <a:pt x="340651" y="493475"/>
                  </a:lnTo>
                  <a:lnTo>
                    <a:pt x="340155" y="493971"/>
                  </a:lnTo>
                  <a:lnTo>
                    <a:pt x="339164" y="494965"/>
                  </a:lnTo>
                  <a:lnTo>
                    <a:pt x="335692" y="494965"/>
                  </a:lnTo>
                  <a:lnTo>
                    <a:pt x="334205" y="493475"/>
                  </a:lnTo>
                  <a:lnTo>
                    <a:pt x="328750" y="493475"/>
                  </a:lnTo>
                  <a:lnTo>
                    <a:pt x="327262" y="493971"/>
                  </a:lnTo>
                  <a:lnTo>
                    <a:pt x="324287" y="493971"/>
                  </a:lnTo>
                  <a:lnTo>
                    <a:pt x="323296" y="493475"/>
                  </a:lnTo>
                  <a:lnTo>
                    <a:pt x="323296" y="491984"/>
                  </a:lnTo>
                  <a:lnTo>
                    <a:pt x="324783" y="490990"/>
                  </a:lnTo>
                  <a:lnTo>
                    <a:pt x="326271" y="489499"/>
                  </a:lnTo>
                  <a:lnTo>
                    <a:pt x="329742" y="486517"/>
                  </a:lnTo>
                  <a:lnTo>
                    <a:pt x="331229" y="484033"/>
                  </a:lnTo>
                  <a:lnTo>
                    <a:pt x="331726" y="483536"/>
                  </a:lnTo>
                  <a:lnTo>
                    <a:pt x="333213" y="482541"/>
                  </a:lnTo>
                  <a:lnTo>
                    <a:pt x="333213" y="477075"/>
                  </a:lnTo>
                  <a:lnTo>
                    <a:pt x="331726" y="475584"/>
                  </a:lnTo>
                  <a:lnTo>
                    <a:pt x="331229" y="474093"/>
                  </a:lnTo>
                  <a:lnTo>
                    <a:pt x="331229" y="473596"/>
                  </a:lnTo>
                  <a:lnTo>
                    <a:pt x="331726" y="472602"/>
                  </a:lnTo>
                  <a:lnTo>
                    <a:pt x="333213" y="472105"/>
                  </a:lnTo>
                  <a:lnTo>
                    <a:pt x="333213" y="471112"/>
                  </a:lnTo>
                  <a:lnTo>
                    <a:pt x="334205" y="469621"/>
                  </a:lnTo>
                  <a:lnTo>
                    <a:pt x="334205" y="469124"/>
                  </a:lnTo>
                  <a:lnTo>
                    <a:pt x="333213" y="468130"/>
                  </a:lnTo>
                  <a:lnTo>
                    <a:pt x="333213" y="467633"/>
                  </a:lnTo>
                  <a:lnTo>
                    <a:pt x="331229" y="467633"/>
                  </a:lnTo>
                  <a:lnTo>
                    <a:pt x="331229" y="464651"/>
                  </a:lnTo>
                  <a:lnTo>
                    <a:pt x="333213" y="462167"/>
                  </a:lnTo>
                  <a:lnTo>
                    <a:pt x="333213" y="459681"/>
                  </a:lnTo>
                  <a:lnTo>
                    <a:pt x="324783" y="459681"/>
                  </a:lnTo>
                  <a:lnTo>
                    <a:pt x="323296" y="459185"/>
                  </a:lnTo>
                  <a:lnTo>
                    <a:pt x="322800" y="459185"/>
                  </a:lnTo>
                  <a:lnTo>
                    <a:pt x="321313" y="457694"/>
                  </a:lnTo>
                  <a:lnTo>
                    <a:pt x="319825" y="455210"/>
                  </a:lnTo>
                  <a:lnTo>
                    <a:pt x="318337" y="451730"/>
                  </a:lnTo>
                  <a:lnTo>
                    <a:pt x="315858" y="446761"/>
                  </a:lnTo>
                  <a:lnTo>
                    <a:pt x="314370" y="443282"/>
                  </a:lnTo>
                  <a:lnTo>
                    <a:pt x="311891" y="440301"/>
                  </a:lnTo>
                  <a:lnTo>
                    <a:pt x="310404" y="437318"/>
                  </a:lnTo>
                  <a:lnTo>
                    <a:pt x="308916" y="434834"/>
                  </a:lnTo>
                  <a:lnTo>
                    <a:pt x="307429" y="432350"/>
                  </a:lnTo>
                  <a:lnTo>
                    <a:pt x="306932" y="430361"/>
                  </a:lnTo>
                  <a:lnTo>
                    <a:pt x="305941" y="427877"/>
                  </a:lnTo>
                  <a:lnTo>
                    <a:pt x="305445" y="425889"/>
                  </a:lnTo>
                  <a:lnTo>
                    <a:pt x="305445" y="422410"/>
                  </a:lnTo>
                  <a:lnTo>
                    <a:pt x="299991" y="422410"/>
                  </a:lnTo>
                  <a:lnTo>
                    <a:pt x="297512" y="421913"/>
                  </a:lnTo>
                  <a:lnTo>
                    <a:pt x="296024" y="421913"/>
                  </a:lnTo>
                  <a:lnTo>
                    <a:pt x="295528" y="420919"/>
                  </a:lnTo>
                  <a:lnTo>
                    <a:pt x="295528" y="415950"/>
                  </a:lnTo>
                  <a:lnTo>
                    <a:pt x="293048" y="411477"/>
                  </a:lnTo>
                  <a:lnTo>
                    <a:pt x="291561" y="408992"/>
                  </a:lnTo>
                  <a:lnTo>
                    <a:pt x="291561" y="406507"/>
                  </a:lnTo>
                  <a:lnTo>
                    <a:pt x="291066" y="404520"/>
                  </a:lnTo>
                  <a:lnTo>
                    <a:pt x="291066" y="401538"/>
                  </a:lnTo>
                  <a:lnTo>
                    <a:pt x="290074" y="398556"/>
                  </a:lnTo>
                  <a:lnTo>
                    <a:pt x="290074" y="395078"/>
                  </a:lnTo>
                  <a:lnTo>
                    <a:pt x="291066" y="394581"/>
                  </a:lnTo>
                  <a:lnTo>
                    <a:pt x="291561" y="393090"/>
                  </a:lnTo>
                  <a:lnTo>
                    <a:pt x="292553" y="391599"/>
                  </a:lnTo>
                  <a:lnTo>
                    <a:pt x="294040" y="389115"/>
                  </a:lnTo>
                  <a:lnTo>
                    <a:pt x="295528" y="386132"/>
                  </a:lnTo>
                  <a:lnTo>
                    <a:pt x="297512" y="383151"/>
                  </a:lnTo>
                  <a:lnTo>
                    <a:pt x="298999" y="380169"/>
                  </a:lnTo>
                  <a:lnTo>
                    <a:pt x="299991" y="379175"/>
                  </a:lnTo>
                  <a:lnTo>
                    <a:pt x="299991" y="377684"/>
                  </a:lnTo>
                  <a:lnTo>
                    <a:pt x="298999" y="377187"/>
                  </a:lnTo>
                  <a:lnTo>
                    <a:pt x="298504" y="376193"/>
                  </a:lnTo>
                  <a:lnTo>
                    <a:pt x="297512" y="375697"/>
                  </a:lnTo>
                  <a:lnTo>
                    <a:pt x="291561" y="375697"/>
                  </a:lnTo>
                  <a:lnTo>
                    <a:pt x="291561" y="377187"/>
                  </a:lnTo>
                  <a:lnTo>
                    <a:pt x="291066" y="377684"/>
                  </a:lnTo>
                  <a:lnTo>
                    <a:pt x="291066" y="378678"/>
                  </a:lnTo>
                  <a:lnTo>
                    <a:pt x="290074" y="379175"/>
                  </a:lnTo>
                  <a:lnTo>
                    <a:pt x="289578" y="379175"/>
                  </a:lnTo>
                  <a:lnTo>
                    <a:pt x="289578" y="378678"/>
                  </a:lnTo>
                  <a:lnTo>
                    <a:pt x="288586" y="377187"/>
                  </a:lnTo>
                  <a:lnTo>
                    <a:pt x="288586" y="375697"/>
                  </a:lnTo>
                  <a:lnTo>
                    <a:pt x="288090" y="373212"/>
                  </a:lnTo>
                  <a:lnTo>
                    <a:pt x="286603" y="371224"/>
                  </a:lnTo>
                  <a:lnTo>
                    <a:pt x="284619" y="367746"/>
                  </a:lnTo>
                  <a:lnTo>
                    <a:pt x="284619" y="366255"/>
                  </a:lnTo>
                  <a:lnTo>
                    <a:pt x="284123" y="365758"/>
                  </a:lnTo>
                  <a:lnTo>
                    <a:pt x="283132" y="364266"/>
                  </a:lnTo>
                  <a:lnTo>
                    <a:pt x="282636" y="364266"/>
                  </a:lnTo>
                  <a:lnTo>
                    <a:pt x="280157" y="363273"/>
                  </a:lnTo>
                  <a:lnTo>
                    <a:pt x="277182" y="363273"/>
                  </a:lnTo>
                  <a:lnTo>
                    <a:pt x="276686" y="362776"/>
                  </a:lnTo>
                  <a:lnTo>
                    <a:pt x="276686" y="361782"/>
                  </a:lnTo>
                  <a:lnTo>
                    <a:pt x="275694" y="361782"/>
                  </a:lnTo>
                  <a:lnTo>
                    <a:pt x="275694" y="356812"/>
                  </a:lnTo>
                  <a:lnTo>
                    <a:pt x="275198" y="355819"/>
                  </a:lnTo>
                  <a:lnTo>
                    <a:pt x="275198" y="354327"/>
                  </a:lnTo>
                  <a:lnTo>
                    <a:pt x="274206" y="353334"/>
                  </a:lnTo>
                  <a:lnTo>
                    <a:pt x="272718" y="351346"/>
                  </a:lnTo>
                  <a:lnTo>
                    <a:pt x="270239" y="348861"/>
                  </a:lnTo>
                  <a:lnTo>
                    <a:pt x="269744" y="348364"/>
                  </a:lnTo>
                  <a:lnTo>
                    <a:pt x="268752" y="347370"/>
                  </a:lnTo>
                  <a:lnTo>
                    <a:pt x="268752" y="345382"/>
                  </a:lnTo>
                  <a:lnTo>
                    <a:pt x="268256" y="342898"/>
                  </a:lnTo>
                  <a:lnTo>
                    <a:pt x="268256" y="338922"/>
                  </a:lnTo>
                  <a:lnTo>
                    <a:pt x="267265" y="338425"/>
                  </a:lnTo>
                  <a:lnTo>
                    <a:pt x="267265" y="337431"/>
                  </a:lnTo>
                  <a:lnTo>
                    <a:pt x="266769" y="336935"/>
                  </a:lnTo>
                  <a:lnTo>
                    <a:pt x="266769" y="335941"/>
                  </a:lnTo>
                  <a:lnTo>
                    <a:pt x="265777" y="335443"/>
                  </a:lnTo>
                  <a:lnTo>
                    <a:pt x="258339" y="335443"/>
                  </a:lnTo>
                  <a:lnTo>
                    <a:pt x="257347" y="334449"/>
                  </a:lnTo>
                  <a:lnTo>
                    <a:pt x="257347" y="333952"/>
                  </a:lnTo>
                  <a:lnTo>
                    <a:pt x="256852" y="332959"/>
                  </a:lnTo>
                  <a:lnTo>
                    <a:pt x="255860" y="331468"/>
                  </a:lnTo>
                  <a:lnTo>
                    <a:pt x="255860" y="329480"/>
                  </a:lnTo>
                  <a:lnTo>
                    <a:pt x="255365" y="326001"/>
                  </a:lnTo>
                  <a:lnTo>
                    <a:pt x="254372" y="324013"/>
                  </a:lnTo>
                  <a:lnTo>
                    <a:pt x="253876" y="323019"/>
                  </a:lnTo>
                  <a:lnTo>
                    <a:pt x="252885" y="321529"/>
                  </a:lnTo>
                  <a:lnTo>
                    <a:pt x="251397" y="321032"/>
                  </a:lnTo>
                  <a:lnTo>
                    <a:pt x="249414" y="318547"/>
                  </a:lnTo>
                  <a:lnTo>
                    <a:pt x="247926" y="316559"/>
                  </a:lnTo>
                  <a:lnTo>
                    <a:pt x="247926" y="311589"/>
                  </a:lnTo>
                  <a:lnTo>
                    <a:pt x="248422" y="310099"/>
                  </a:lnTo>
                  <a:lnTo>
                    <a:pt x="248422" y="308111"/>
                  </a:lnTo>
                  <a:lnTo>
                    <a:pt x="247926" y="307117"/>
                  </a:lnTo>
                  <a:lnTo>
                    <a:pt x="247926" y="306620"/>
                  </a:lnTo>
                  <a:lnTo>
                    <a:pt x="246935" y="305129"/>
                  </a:lnTo>
                  <a:lnTo>
                    <a:pt x="246439" y="304135"/>
                  </a:lnTo>
                  <a:lnTo>
                    <a:pt x="244455" y="303638"/>
                  </a:lnTo>
                  <a:lnTo>
                    <a:pt x="244455" y="302148"/>
                  </a:lnTo>
                  <a:lnTo>
                    <a:pt x="243959" y="301154"/>
                  </a:lnTo>
                  <a:lnTo>
                    <a:pt x="244455" y="298172"/>
                  </a:lnTo>
                  <a:lnTo>
                    <a:pt x="244455" y="292705"/>
                  </a:lnTo>
                  <a:lnTo>
                    <a:pt x="243959" y="292209"/>
                  </a:lnTo>
                  <a:lnTo>
                    <a:pt x="242967" y="292209"/>
                  </a:lnTo>
                  <a:lnTo>
                    <a:pt x="242472" y="291215"/>
                  </a:lnTo>
                  <a:lnTo>
                    <a:pt x="240984" y="292209"/>
                  </a:lnTo>
                  <a:lnTo>
                    <a:pt x="239497" y="292209"/>
                  </a:lnTo>
                  <a:lnTo>
                    <a:pt x="238505" y="292705"/>
                  </a:lnTo>
                  <a:lnTo>
                    <a:pt x="238009" y="294197"/>
                  </a:lnTo>
                  <a:lnTo>
                    <a:pt x="236522" y="295687"/>
                  </a:lnTo>
                  <a:lnTo>
                    <a:pt x="235035" y="298669"/>
                  </a:lnTo>
                  <a:lnTo>
                    <a:pt x="232555" y="302645"/>
                  </a:lnTo>
                  <a:lnTo>
                    <a:pt x="231067" y="306620"/>
                  </a:lnTo>
                  <a:lnTo>
                    <a:pt x="229580" y="310099"/>
                  </a:lnTo>
                  <a:lnTo>
                    <a:pt x="228092" y="313080"/>
                  </a:lnTo>
                  <a:lnTo>
                    <a:pt x="226605" y="315068"/>
                  </a:lnTo>
                  <a:lnTo>
                    <a:pt x="225117" y="317056"/>
                  </a:lnTo>
                  <a:lnTo>
                    <a:pt x="222637" y="319540"/>
                  </a:lnTo>
                  <a:lnTo>
                    <a:pt x="222142" y="320038"/>
                  </a:lnTo>
                  <a:lnTo>
                    <a:pt x="220655" y="320038"/>
                  </a:lnTo>
                  <a:lnTo>
                    <a:pt x="219663" y="321032"/>
                  </a:lnTo>
                  <a:lnTo>
                    <a:pt x="219167" y="321032"/>
                  </a:lnTo>
                  <a:lnTo>
                    <a:pt x="218175" y="320038"/>
                  </a:lnTo>
                  <a:lnTo>
                    <a:pt x="217184" y="320038"/>
                  </a:lnTo>
                  <a:lnTo>
                    <a:pt x="216687" y="319540"/>
                  </a:lnTo>
                  <a:lnTo>
                    <a:pt x="215200" y="318547"/>
                  </a:lnTo>
                  <a:lnTo>
                    <a:pt x="214208" y="318050"/>
                  </a:lnTo>
                  <a:lnTo>
                    <a:pt x="214208" y="313080"/>
                  </a:lnTo>
                  <a:lnTo>
                    <a:pt x="215200" y="312583"/>
                  </a:lnTo>
                  <a:lnTo>
                    <a:pt x="215696" y="311589"/>
                  </a:lnTo>
                  <a:lnTo>
                    <a:pt x="216687" y="311092"/>
                  </a:lnTo>
                  <a:lnTo>
                    <a:pt x="215696" y="310099"/>
                  </a:lnTo>
                  <a:lnTo>
                    <a:pt x="215696" y="309602"/>
                  </a:lnTo>
                  <a:lnTo>
                    <a:pt x="212225" y="309602"/>
                  </a:lnTo>
                  <a:lnTo>
                    <a:pt x="212225" y="308111"/>
                  </a:lnTo>
                  <a:lnTo>
                    <a:pt x="211233" y="308111"/>
                  </a:lnTo>
                  <a:lnTo>
                    <a:pt x="211233" y="307117"/>
                  </a:lnTo>
                  <a:lnTo>
                    <a:pt x="212225" y="306620"/>
                  </a:lnTo>
                  <a:lnTo>
                    <a:pt x="212225" y="305129"/>
                  </a:lnTo>
                  <a:lnTo>
                    <a:pt x="212720" y="303638"/>
                  </a:lnTo>
                  <a:lnTo>
                    <a:pt x="213713" y="302148"/>
                  </a:lnTo>
                  <a:lnTo>
                    <a:pt x="213713" y="298669"/>
                  </a:lnTo>
                  <a:lnTo>
                    <a:pt x="212720" y="298172"/>
                  </a:lnTo>
                  <a:lnTo>
                    <a:pt x="212225" y="297178"/>
                  </a:lnTo>
                  <a:lnTo>
                    <a:pt x="211233" y="296681"/>
                  </a:lnTo>
                  <a:lnTo>
                    <a:pt x="209746" y="295687"/>
                  </a:lnTo>
                  <a:lnTo>
                    <a:pt x="209250" y="295190"/>
                  </a:lnTo>
                  <a:lnTo>
                    <a:pt x="207762" y="294197"/>
                  </a:lnTo>
                  <a:lnTo>
                    <a:pt x="206771" y="292705"/>
                  </a:lnTo>
                  <a:lnTo>
                    <a:pt x="206275" y="290717"/>
                  </a:lnTo>
                  <a:lnTo>
                    <a:pt x="205283" y="288233"/>
                  </a:lnTo>
                  <a:lnTo>
                    <a:pt x="205283" y="287736"/>
                  </a:lnTo>
                  <a:lnTo>
                    <a:pt x="204292" y="286742"/>
                  </a:lnTo>
                  <a:lnTo>
                    <a:pt x="204292" y="285748"/>
                  </a:lnTo>
                  <a:lnTo>
                    <a:pt x="202307" y="285748"/>
                  </a:lnTo>
                  <a:lnTo>
                    <a:pt x="199828" y="285251"/>
                  </a:lnTo>
                  <a:lnTo>
                    <a:pt x="197845" y="285251"/>
                  </a:lnTo>
                  <a:lnTo>
                    <a:pt x="195366" y="284257"/>
                  </a:lnTo>
                  <a:lnTo>
                    <a:pt x="193383" y="284257"/>
                  </a:lnTo>
                  <a:lnTo>
                    <a:pt x="190903" y="283760"/>
                  </a:lnTo>
                  <a:lnTo>
                    <a:pt x="187928" y="282766"/>
                  </a:lnTo>
                  <a:lnTo>
                    <a:pt x="183466" y="280778"/>
                  </a:lnTo>
                  <a:lnTo>
                    <a:pt x="180490" y="279288"/>
                  </a:lnTo>
                  <a:lnTo>
                    <a:pt x="177515" y="277797"/>
                  </a:lnTo>
                  <a:lnTo>
                    <a:pt x="176524" y="276803"/>
                  </a:lnTo>
                  <a:lnTo>
                    <a:pt x="175532" y="276306"/>
                  </a:lnTo>
                  <a:lnTo>
                    <a:pt x="175036" y="274815"/>
                  </a:lnTo>
                  <a:lnTo>
                    <a:pt x="174045" y="273821"/>
                  </a:lnTo>
                  <a:lnTo>
                    <a:pt x="172557" y="271337"/>
                  </a:lnTo>
                  <a:lnTo>
                    <a:pt x="171069" y="269349"/>
                  </a:lnTo>
                  <a:lnTo>
                    <a:pt x="171069" y="267858"/>
                  </a:lnTo>
                  <a:lnTo>
                    <a:pt x="169581" y="266864"/>
                  </a:lnTo>
                  <a:lnTo>
                    <a:pt x="169086" y="266864"/>
                  </a:lnTo>
                  <a:lnTo>
                    <a:pt x="167598" y="266367"/>
                  </a:lnTo>
                  <a:lnTo>
                    <a:pt x="164623" y="266367"/>
                  </a:lnTo>
                  <a:lnTo>
                    <a:pt x="164623" y="266864"/>
                  </a:lnTo>
                  <a:lnTo>
                    <a:pt x="163632" y="267858"/>
                  </a:lnTo>
                  <a:lnTo>
                    <a:pt x="163632" y="269349"/>
                  </a:lnTo>
                  <a:lnTo>
                    <a:pt x="162640" y="270840"/>
                  </a:lnTo>
                  <a:lnTo>
                    <a:pt x="162640" y="274815"/>
                  </a:lnTo>
                  <a:lnTo>
                    <a:pt x="162144" y="276803"/>
                  </a:lnTo>
                  <a:lnTo>
                    <a:pt x="162144" y="279785"/>
                  </a:lnTo>
                  <a:lnTo>
                    <a:pt x="158177" y="279288"/>
                  </a:lnTo>
                  <a:lnTo>
                    <a:pt x="156689" y="279288"/>
                  </a:lnTo>
                  <a:lnTo>
                    <a:pt x="155202" y="278294"/>
                  </a:lnTo>
                  <a:lnTo>
                    <a:pt x="153218" y="277797"/>
                  </a:lnTo>
                  <a:lnTo>
                    <a:pt x="151731" y="276803"/>
                  </a:lnTo>
                  <a:lnTo>
                    <a:pt x="149251" y="276306"/>
                  </a:lnTo>
                  <a:lnTo>
                    <a:pt x="146276" y="276306"/>
                  </a:lnTo>
                  <a:lnTo>
                    <a:pt x="143302" y="275312"/>
                  </a:lnTo>
                  <a:lnTo>
                    <a:pt x="140326" y="274815"/>
                  </a:lnTo>
                  <a:lnTo>
                    <a:pt x="139335" y="273821"/>
                  </a:lnTo>
                  <a:lnTo>
                    <a:pt x="137847" y="273324"/>
                  </a:lnTo>
                  <a:lnTo>
                    <a:pt x="137351" y="272331"/>
                  </a:lnTo>
                  <a:lnTo>
                    <a:pt x="135367" y="271337"/>
                  </a:lnTo>
                  <a:lnTo>
                    <a:pt x="135367" y="269846"/>
                  </a:lnTo>
                  <a:lnTo>
                    <a:pt x="134872" y="268355"/>
                  </a:lnTo>
                  <a:lnTo>
                    <a:pt x="134872" y="267858"/>
                  </a:lnTo>
                  <a:lnTo>
                    <a:pt x="135367" y="266367"/>
                  </a:lnTo>
                  <a:lnTo>
                    <a:pt x="135367" y="265373"/>
                  </a:lnTo>
                  <a:lnTo>
                    <a:pt x="136359" y="264876"/>
                  </a:lnTo>
                  <a:lnTo>
                    <a:pt x="137351" y="263883"/>
                  </a:lnTo>
                  <a:lnTo>
                    <a:pt x="137847" y="263386"/>
                  </a:lnTo>
                  <a:lnTo>
                    <a:pt x="140823" y="260900"/>
                  </a:lnTo>
                  <a:lnTo>
                    <a:pt x="143302" y="259409"/>
                  </a:lnTo>
                  <a:lnTo>
                    <a:pt x="143797" y="258415"/>
                  </a:lnTo>
                  <a:lnTo>
                    <a:pt x="144789" y="259409"/>
                  </a:lnTo>
                  <a:lnTo>
                    <a:pt x="145285" y="259409"/>
                  </a:lnTo>
                  <a:lnTo>
                    <a:pt x="145285" y="260403"/>
                  </a:lnTo>
                  <a:lnTo>
                    <a:pt x="146276" y="260403"/>
                  </a:lnTo>
                  <a:lnTo>
                    <a:pt x="146772" y="259409"/>
                  </a:lnTo>
                  <a:lnTo>
                    <a:pt x="146772" y="255434"/>
                  </a:lnTo>
                  <a:lnTo>
                    <a:pt x="146276" y="254937"/>
                  </a:lnTo>
                  <a:lnTo>
                    <a:pt x="146276" y="250961"/>
                  </a:lnTo>
                  <a:lnTo>
                    <a:pt x="145285" y="249471"/>
                  </a:lnTo>
                  <a:lnTo>
                    <a:pt x="144789" y="248974"/>
                  </a:lnTo>
                  <a:lnTo>
                    <a:pt x="143302" y="247483"/>
                  </a:lnTo>
                  <a:lnTo>
                    <a:pt x="142310" y="245991"/>
                  </a:lnTo>
                  <a:lnTo>
                    <a:pt x="141814" y="243507"/>
                  </a:lnTo>
                  <a:lnTo>
                    <a:pt x="140823" y="242016"/>
                  </a:lnTo>
                  <a:lnTo>
                    <a:pt x="140326" y="240526"/>
                  </a:lnTo>
                  <a:lnTo>
                    <a:pt x="139335" y="239034"/>
                  </a:lnTo>
                  <a:lnTo>
                    <a:pt x="138838" y="236550"/>
                  </a:lnTo>
                  <a:lnTo>
                    <a:pt x="138838" y="235059"/>
                  </a:lnTo>
                  <a:lnTo>
                    <a:pt x="137847" y="232077"/>
                  </a:lnTo>
                  <a:lnTo>
                    <a:pt x="137351" y="229095"/>
                  </a:lnTo>
                  <a:lnTo>
                    <a:pt x="136359" y="227604"/>
                  </a:lnTo>
                  <a:lnTo>
                    <a:pt x="135367" y="226114"/>
                  </a:lnTo>
                  <a:lnTo>
                    <a:pt x="133880" y="225120"/>
                  </a:lnTo>
                  <a:lnTo>
                    <a:pt x="133385" y="224623"/>
                  </a:lnTo>
                  <a:lnTo>
                    <a:pt x="130905" y="222138"/>
                  </a:lnTo>
                  <a:lnTo>
                    <a:pt x="129417" y="220647"/>
                  </a:lnTo>
                  <a:lnTo>
                    <a:pt x="128921" y="220150"/>
                  </a:lnTo>
                  <a:lnTo>
                    <a:pt x="128921" y="213690"/>
                  </a:lnTo>
                  <a:lnTo>
                    <a:pt x="129417" y="211702"/>
                  </a:lnTo>
                  <a:lnTo>
                    <a:pt x="130409" y="210211"/>
                  </a:lnTo>
                  <a:lnTo>
                    <a:pt x="129417" y="208720"/>
                  </a:lnTo>
                  <a:lnTo>
                    <a:pt x="128921" y="207726"/>
                  </a:lnTo>
                  <a:lnTo>
                    <a:pt x="128921" y="206236"/>
                  </a:lnTo>
                  <a:lnTo>
                    <a:pt x="126442" y="204745"/>
                  </a:lnTo>
                  <a:lnTo>
                    <a:pt x="124459" y="201763"/>
                  </a:lnTo>
                  <a:lnTo>
                    <a:pt x="121980" y="199278"/>
                  </a:lnTo>
                  <a:lnTo>
                    <a:pt x="119500" y="196297"/>
                  </a:lnTo>
                  <a:lnTo>
                    <a:pt x="118013" y="194308"/>
                  </a:lnTo>
                  <a:lnTo>
                    <a:pt x="116029" y="191327"/>
                  </a:lnTo>
                  <a:lnTo>
                    <a:pt x="114542" y="189339"/>
                  </a:lnTo>
                  <a:lnTo>
                    <a:pt x="113055" y="187848"/>
                  </a:lnTo>
                  <a:lnTo>
                    <a:pt x="112063" y="186357"/>
                  </a:lnTo>
                  <a:lnTo>
                    <a:pt x="111567" y="185860"/>
                  </a:lnTo>
                  <a:lnTo>
                    <a:pt x="111567" y="184867"/>
                  </a:lnTo>
                  <a:lnTo>
                    <a:pt x="110575" y="183376"/>
                  </a:lnTo>
                  <a:lnTo>
                    <a:pt x="110575" y="175922"/>
                  </a:lnTo>
                  <a:lnTo>
                    <a:pt x="110080" y="174928"/>
                  </a:lnTo>
                  <a:lnTo>
                    <a:pt x="106608" y="174928"/>
                  </a:lnTo>
                  <a:lnTo>
                    <a:pt x="105121" y="175922"/>
                  </a:lnTo>
                  <a:lnTo>
                    <a:pt x="104625" y="176419"/>
                  </a:lnTo>
                  <a:lnTo>
                    <a:pt x="103137" y="177412"/>
                  </a:lnTo>
                  <a:lnTo>
                    <a:pt x="100163" y="179897"/>
                  </a:lnTo>
                  <a:lnTo>
                    <a:pt x="97683" y="181885"/>
                  </a:lnTo>
                  <a:lnTo>
                    <a:pt x="94707" y="185860"/>
                  </a:lnTo>
                  <a:lnTo>
                    <a:pt x="90245" y="189339"/>
                  </a:lnTo>
                  <a:lnTo>
                    <a:pt x="85782" y="194805"/>
                  </a:lnTo>
                  <a:lnTo>
                    <a:pt x="80824" y="198781"/>
                  </a:lnTo>
                  <a:lnTo>
                    <a:pt x="76361" y="202260"/>
                  </a:lnTo>
                  <a:lnTo>
                    <a:pt x="72890" y="205739"/>
                  </a:lnTo>
                  <a:lnTo>
                    <a:pt x="68428" y="207726"/>
                  </a:lnTo>
                  <a:lnTo>
                    <a:pt x="65948" y="210211"/>
                  </a:lnTo>
                  <a:lnTo>
                    <a:pt x="60494" y="210211"/>
                  </a:lnTo>
                  <a:lnTo>
                    <a:pt x="59998" y="209217"/>
                  </a:lnTo>
                  <a:lnTo>
                    <a:pt x="58511" y="208720"/>
                  </a:lnTo>
                  <a:lnTo>
                    <a:pt x="57519" y="207726"/>
                  </a:lnTo>
                  <a:lnTo>
                    <a:pt x="57023" y="206236"/>
                  </a:lnTo>
                  <a:lnTo>
                    <a:pt x="56031" y="204745"/>
                  </a:lnTo>
                  <a:lnTo>
                    <a:pt x="56031" y="203254"/>
                  </a:lnTo>
                  <a:lnTo>
                    <a:pt x="55535" y="201763"/>
                  </a:lnTo>
                  <a:lnTo>
                    <a:pt x="55535" y="188843"/>
                  </a:lnTo>
                  <a:lnTo>
                    <a:pt x="54544" y="187848"/>
                  </a:lnTo>
                  <a:lnTo>
                    <a:pt x="53552" y="187351"/>
                  </a:lnTo>
                  <a:lnTo>
                    <a:pt x="53056" y="186357"/>
                  </a:lnTo>
                  <a:lnTo>
                    <a:pt x="50081" y="184867"/>
                  </a:lnTo>
                  <a:lnTo>
                    <a:pt x="47602" y="182879"/>
                  </a:lnTo>
                  <a:lnTo>
                    <a:pt x="45618" y="180394"/>
                  </a:lnTo>
                  <a:lnTo>
                    <a:pt x="42643" y="177412"/>
                  </a:lnTo>
                  <a:lnTo>
                    <a:pt x="41652" y="175922"/>
                  </a:lnTo>
                  <a:lnTo>
                    <a:pt x="41156" y="174928"/>
                  </a:lnTo>
                  <a:lnTo>
                    <a:pt x="41156" y="173437"/>
                  </a:lnTo>
                  <a:lnTo>
                    <a:pt x="40164" y="171946"/>
                  </a:lnTo>
                  <a:lnTo>
                    <a:pt x="39172" y="171449"/>
                  </a:lnTo>
                  <a:lnTo>
                    <a:pt x="39172" y="168964"/>
                  </a:lnTo>
                  <a:lnTo>
                    <a:pt x="40164" y="168467"/>
                  </a:lnTo>
                  <a:lnTo>
                    <a:pt x="40164" y="165982"/>
                  </a:lnTo>
                  <a:lnTo>
                    <a:pt x="41156" y="165485"/>
                  </a:lnTo>
                  <a:lnTo>
                    <a:pt x="40164" y="164491"/>
                  </a:lnTo>
                  <a:lnTo>
                    <a:pt x="39172" y="164491"/>
                  </a:lnTo>
                  <a:lnTo>
                    <a:pt x="38676" y="163994"/>
                  </a:lnTo>
                  <a:lnTo>
                    <a:pt x="37685" y="163994"/>
                  </a:lnTo>
                  <a:lnTo>
                    <a:pt x="37685" y="163000"/>
                  </a:lnTo>
                  <a:lnTo>
                    <a:pt x="38676" y="162007"/>
                  </a:lnTo>
                  <a:lnTo>
                    <a:pt x="39172" y="161510"/>
                  </a:lnTo>
                  <a:lnTo>
                    <a:pt x="39172" y="160019"/>
                  </a:lnTo>
                  <a:lnTo>
                    <a:pt x="38676" y="159025"/>
                  </a:lnTo>
                  <a:lnTo>
                    <a:pt x="37189" y="157534"/>
                  </a:lnTo>
                  <a:lnTo>
                    <a:pt x="35701" y="157037"/>
                  </a:lnTo>
                  <a:lnTo>
                    <a:pt x="35701" y="156043"/>
                  </a:lnTo>
                  <a:lnTo>
                    <a:pt x="34710" y="155546"/>
                  </a:lnTo>
                  <a:lnTo>
                    <a:pt x="34710" y="146105"/>
                  </a:lnTo>
                  <a:lnTo>
                    <a:pt x="35701" y="143122"/>
                  </a:lnTo>
                  <a:lnTo>
                    <a:pt x="34710" y="139644"/>
                  </a:lnTo>
                  <a:lnTo>
                    <a:pt x="34710" y="135668"/>
                  </a:lnTo>
                  <a:lnTo>
                    <a:pt x="34214" y="132686"/>
                  </a:lnTo>
                  <a:lnTo>
                    <a:pt x="34214" y="130202"/>
                  </a:lnTo>
                  <a:lnTo>
                    <a:pt x="34710" y="128214"/>
                  </a:lnTo>
                  <a:lnTo>
                    <a:pt x="34710" y="125232"/>
                  </a:lnTo>
                  <a:lnTo>
                    <a:pt x="35701" y="124238"/>
                  </a:lnTo>
                  <a:lnTo>
                    <a:pt x="35701" y="123742"/>
                  </a:lnTo>
                  <a:lnTo>
                    <a:pt x="37685" y="121754"/>
                  </a:lnTo>
                  <a:lnTo>
                    <a:pt x="39172" y="119766"/>
                  </a:lnTo>
                  <a:lnTo>
                    <a:pt x="40164" y="118772"/>
                  </a:lnTo>
                  <a:lnTo>
                    <a:pt x="41156" y="118275"/>
                  </a:lnTo>
                  <a:lnTo>
                    <a:pt x="41156" y="115791"/>
                  </a:lnTo>
                  <a:lnTo>
                    <a:pt x="41652" y="113802"/>
                  </a:lnTo>
                  <a:lnTo>
                    <a:pt x="41156" y="112311"/>
                  </a:lnTo>
                  <a:lnTo>
                    <a:pt x="41156" y="109827"/>
                  </a:lnTo>
                  <a:lnTo>
                    <a:pt x="39172" y="109827"/>
                  </a:lnTo>
                  <a:lnTo>
                    <a:pt x="38676" y="109330"/>
                  </a:lnTo>
                  <a:lnTo>
                    <a:pt x="37189" y="107342"/>
                  </a:lnTo>
                  <a:lnTo>
                    <a:pt x="36197" y="105851"/>
                  </a:lnTo>
                  <a:lnTo>
                    <a:pt x="35701" y="105354"/>
                  </a:lnTo>
                  <a:lnTo>
                    <a:pt x="35701" y="103863"/>
                  </a:lnTo>
                  <a:lnTo>
                    <a:pt x="34710" y="102869"/>
                  </a:lnTo>
                  <a:lnTo>
                    <a:pt x="34710" y="97899"/>
                  </a:lnTo>
                  <a:lnTo>
                    <a:pt x="34214" y="96409"/>
                  </a:lnTo>
                  <a:lnTo>
                    <a:pt x="33222" y="95415"/>
                  </a:lnTo>
                  <a:lnTo>
                    <a:pt x="32726" y="94421"/>
                  </a:lnTo>
                  <a:lnTo>
                    <a:pt x="31239" y="92931"/>
                  </a:lnTo>
                  <a:lnTo>
                    <a:pt x="30247" y="91439"/>
                  </a:lnTo>
                  <a:lnTo>
                    <a:pt x="27272" y="89452"/>
                  </a:lnTo>
                  <a:lnTo>
                    <a:pt x="24793" y="87961"/>
                  </a:lnTo>
                  <a:lnTo>
                    <a:pt x="23305" y="86470"/>
                  </a:lnTo>
                  <a:lnTo>
                    <a:pt x="21818" y="83985"/>
                  </a:lnTo>
                  <a:lnTo>
                    <a:pt x="21818" y="75537"/>
                  </a:lnTo>
                  <a:lnTo>
                    <a:pt x="21322" y="74046"/>
                  </a:lnTo>
                  <a:lnTo>
                    <a:pt x="20330" y="72555"/>
                  </a:lnTo>
                  <a:lnTo>
                    <a:pt x="19834" y="71064"/>
                  </a:lnTo>
                  <a:lnTo>
                    <a:pt x="18842" y="70567"/>
                  </a:lnTo>
                  <a:lnTo>
                    <a:pt x="18347" y="70567"/>
                  </a:lnTo>
                  <a:lnTo>
                    <a:pt x="17355" y="69573"/>
                  </a:lnTo>
                  <a:lnTo>
                    <a:pt x="16859" y="69573"/>
                  </a:lnTo>
                  <a:lnTo>
                    <a:pt x="15371" y="70567"/>
                  </a:lnTo>
                  <a:lnTo>
                    <a:pt x="13388" y="71064"/>
                  </a:lnTo>
                  <a:lnTo>
                    <a:pt x="11405" y="72555"/>
                  </a:lnTo>
                  <a:lnTo>
                    <a:pt x="8925" y="73549"/>
                  </a:lnTo>
                  <a:lnTo>
                    <a:pt x="7438" y="74046"/>
                  </a:lnTo>
                  <a:lnTo>
                    <a:pt x="6942" y="73549"/>
                  </a:lnTo>
                  <a:lnTo>
                    <a:pt x="4463" y="73549"/>
                  </a:lnTo>
                  <a:lnTo>
                    <a:pt x="2975" y="72555"/>
                  </a:lnTo>
                  <a:lnTo>
                    <a:pt x="992" y="71064"/>
                  </a:lnTo>
                  <a:lnTo>
                    <a:pt x="0" y="70567"/>
                  </a:lnTo>
                  <a:lnTo>
                    <a:pt x="0" y="67089"/>
                  </a:lnTo>
                  <a:lnTo>
                    <a:pt x="1488" y="66592"/>
                  </a:lnTo>
                  <a:lnTo>
                    <a:pt x="2975" y="65101"/>
                  </a:lnTo>
                  <a:lnTo>
                    <a:pt x="4463" y="64107"/>
                  </a:lnTo>
                  <a:lnTo>
                    <a:pt x="6942" y="62119"/>
                  </a:lnTo>
                  <a:lnTo>
                    <a:pt x="6942" y="60628"/>
                  </a:lnTo>
                  <a:lnTo>
                    <a:pt x="7438" y="59634"/>
                  </a:lnTo>
                  <a:lnTo>
                    <a:pt x="8429" y="59138"/>
                  </a:lnTo>
                  <a:lnTo>
                    <a:pt x="8429" y="49695"/>
                  </a:lnTo>
                  <a:lnTo>
                    <a:pt x="7438" y="49198"/>
                  </a:lnTo>
                  <a:lnTo>
                    <a:pt x="7438" y="47707"/>
                  </a:lnTo>
                  <a:lnTo>
                    <a:pt x="5950" y="46217"/>
                  </a:lnTo>
                  <a:lnTo>
                    <a:pt x="4463" y="44726"/>
                  </a:lnTo>
                  <a:lnTo>
                    <a:pt x="4463" y="42241"/>
                  </a:lnTo>
                  <a:lnTo>
                    <a:pt x="13388" y="42241"/>
                  </a:lnTo>
                  <a:lnTo>
                    <a:pt x="15371" y="41744"/>
                  </a:lnTo>
                  <a:lnTo>
                    <a:pt x="17355" y="41744"/>
                  </a:lnTo>
                  <a:lnTo>
                    <a:pt x="17355" y="42241"/>
                  </a:lnTo>
                  <a:lnTo>
                    <a:pt x="18347" y="42241"/>
                  </a:lnTo>
                  <a:lnTo>
                    <a:pt x="18842" y="43732"/>
                  </a:lnTo>
                  <a:lnTo>
                    <a:pt x="20330" y="46217"/>
                  </a:lnTo>
                  <a:lnTo>
                    <a:pt x="21818" y="48204"/>
                  </a:lnTo>
                  <a:lnTo>
                    <a:pt x="23305" y="49695"/>
                  </a:lnTo>
                  <a:lnTo>
                    <a:pt x="24793" y="51186"/>
                  </a:lnTo>
                  <a:lnTo>
                    <a:pt x="25784" y="52180"/>
                  </a:lnTo>
                  <a:lnTo>
                    <a:pt x="27272" y="52677"/>
                  </a:lnTo>
                  <a:lnTo>
                    <a:pt x="30247" y="54665"/>
                  </a:lnTo>
                  <a:lnTo>
                    <a:pt x="32726" y="55162"/>
                  </a:lnTo>
                  <a:lnTo>
                    <a:pt x="34214" y="56156"/>
                  </a:lnTo>
                  <a:lnTo>
                    <a:pt x="36197" y="57647"/>
                  </a:lnTo>
                  <a:lnTo>
                    <a:pt x="37685" y="59138"/>
                  </a:lnTo>
                  <a:lnTo>
                    <a:pt x="41156" y="59138"/>
                  </a:lnTo>
                  <a:lnTo>
                    <a:pt x="41156" y="57647"/>
                  </a:lnTo>
                  <a:lnTo>
                    <a:pt x="41652" y="56653"/>
                  </a:lnTo>
                  <a:lnTo>
                    <a:pt x="41652" y="54665"/>
                  </a:lnTo>
                  <a:lnTo>
                    <a:pt x="42643" y="52180"/>
                  </a:lnTo>
                  <a:lnTo>
                    <a:pt x="42643" y="50689"/>
                  </a:lnTo>
                  <a:lnTo>
                    <a:pt x="43139" y="49695"/>
                  </a:lnTo>
                  <a:lnTo>
                    <a:pt x="44131" y="49198"/>
                  </a:lnTo>
                  <a:lnTo>
                    <a:pt x="44627" y="48204"/>
                  </a:lnTo>
                  <a:lnTo>
                    <a:pt x="45618" y="47707"/>
                  </a:lnTo>
                  <a:lnTo>
                    <a:pt x="49089" y="47707"/>
                  </a:lnTo>
                  <a:lnTo>
                    <a:pt x="50081" y="48204"/>
                  </a:lnTo>
                  <a:lnTo>
                    <a:pt x="50577" y="49198"/>
                  </a:lnTo>
                  <a:lnTo>
                    <a:pt x="51569" y="50689"/>
                  </a:lnTo>
                  <a:lnTo>
                    <a:pt x="52064" y="51186"/>
                  </a:lnTo>
                  <a:lnTo>
                    <a:pt x="53056" y="54665"/>
                  </a:lnTo>
                  <a:lnTo>
                    <a:pt x="53552" y="57647"/>
                  </a:lnTo>
                  <a:lnTo>
                    <a:pt x="54544" y="58144"/>
                  </a:lnTo>
                  <a:lnTo>
                    <a:pt x="56031" y="59138"/>
                  </a:lnTo>
                  <a:lnTo>
                    <a:pt x="57023" y="60628"/>
                  </a:lnTo>
                  <a:lnTo>
                    <a:pt x="57519" y="61125"/>
                  </a:lnTo>
                  <a:lnTo>
                    <a:pt x="59998" y="62119"/>
                  </a:lnTo>
                  <a:lnTo>
                    <a:pt x="61982" y="62119"/>
                  </a:lnTo>
                  <a:lnTo>
                    <a:pt x="64461" y="62616"/>
                  </a:lnTo>
                  <a:lnTo>
                    <a:pt x="66444" y="63610"/>
                  </a:lnTo>
                  <a:lnTo>
                    <a:pt x="69915" y="63610"/>
                  </a:lnTo>
                  <a:lnTo>
                    <a:pt x="70411" y="62616"/>
                  </a:lnTo>
                  <a:lnTo>
                    <a:pt x="71403" y="62119"/>
                  </a:lnTo>
                  <a:lnTo>
                    <a:pt x="71899" y="62119"/>
                  </a:lnTo>
                  <a:lnTo>
                    <a:pt x="72890" y="60628"/>
                  </a:lnTo>
                  <a:lnTo>
                    <a:pt x="72890" y="50689"/>
                  </a:lnTo>
                  <a:lnTo>
                    <a:pt x="71899" y="46217"/>
                  </a:lnTo>
                  <a:lnTo>
                    <a:pt x="71403" y="42241"/>
                  </a:lnTo>
                  <a:lnTo>
                    <a:pt x="69915" y="38265"/>
                  </a:lnTo>
                  <a:lnTo>
                    <a:pt x="68924" y="34787"/>
                  </a:lnTo>
                  <a:lnTo>
                    <a:pt x="68924" y="31805"/>
                  </a:lnTo>
                  <a:lnTo>
                    <a:pt x="69915" y="30314"/>
                  </a:lnTo>
                  <a:lnTo>
                    <a:pt x="69915" y="28823"/>
                  </a:lnTo>
                  <a:lnTo>
                    <a:pt x="70411" y="28823"/>
                  </a:lnTo>
                  <a:lnTo>
                    <a:pt x="71403" y="27829"/>
                  </a:lnTo>
                  <a:lnTo>
                    <a:pt x="72890" y="27332"/>
                  </a:lnTo>
                  <a:lnTo>
                    <a:pt x="74874" y="27332"/>
                  </a:lnTo>
                  <a:lnTo>
                    <a:pt x="78841" y="25345"/>
                  </a:lnTo>
                  <a:lnTo>
                    <a:pt x="81816" y="25345"/>
                  </a:lnTo>
                  <a:lnTo>
                    <a:pt x="84295" y="24848"/>
                  </a:lnTo>
                  <a:lnTo>
                    <a:pt x="86278" y="23854"/>
                  </a:lnTo>
                  <a:lnTo>
                    <a:pt x="87270" y="23357"/>
                  </a:lnTo>
                  <a:lnTo>
                    <a:pt x="87766" y="22363"/>
                  </a:lnTo>
                  <a:lnTo>
                    <a:pt x="87766" y="7454"/>
                  </a:lnTo>
                  <a:lnTo>
                    <a:pt x="89254" y="7454"/>
                  </a:lnTo>
                  <a:lnTo>
                    <a:pt x="90245" y="7951"/>
                  </a:lnTo>
                  <a:lnTo>
                    <a:pt x="93220" y="8945"/>
                  </a:lnTo>
                  <a:lnTo>
                    <a:pt x="95699" y="8945"/>
                  </a:lnTo>
                  <a:lnTo>
                    <a:pt x="98675" y="9442"/>
                  </a:lnTo>
                  <a:lnTo>
                    <a:pt x="106608" y="9442"/>
                  </a:lnTo>
                  <a:lnTo>
                    <a:pt x="108096" y="7951"/>
                  </a:lnTo>
                  <a:lnTo>
                    <a:pt x="110080" y="7454"/>
                  </a:lnTo>
                  <a:lnTo>
                    <a:pt x="110575" y="6460"/>
                  </a:lnTo>
                  <a:lnTo>
                    <a:pt x="112063" y="5963"/>
                  </a:lnTo>
                  <a:lnTo>
                    <a:pt x="113055" y="5963"/>
                  </a:lnTo>
                  <a:lnTo>
                    <a:pt x="113550" y="6460"/>
                  </a:lnTo>
                  <a:lnTo>
                    <a:pt x="115037" y="6460"/>
                  </a:lnTo>
                  <a:lnTo>
                    <a:pt x="116525" y="7454"/>
                  </a:lnTo>
                  <a:lnTo>
                    <a:pt x="119500" y="7454"/>
                  </a:lnTo>
                  <a:lnTo>
                    <a:pt x="120988" y="6460"/>
                  </a:lnTo>
                  <a:lnTo>
                    <a:pt x="124459" y="4970"/>
                  </a:lnTo>
                  <a:lnTo>
                    <a:pt x="127434" y="3479"/>
                  </a:lnTo>
                  <a:lnTo>
                    <a:pt x="130409" y="1988"/>
                  </a:lnTo>
                  <a:lnTo>
                    <a:pt x="132393" y="1491"/>
                  </a:lnTo>
                  <a:lnTo>
                    <a:pt x="133880" y="0"/>
                  </a:lnTo>
                  <a:lnTo>
                    <a:pt x="137351" y="0"/>
                  </a:lnTo>
                  <a:lnTo>
                    <a:pt x="137351" y="0"/>
                  </a:lnTo>
                  <a:lnTo>
                    <a:pt x="137847" y="1491"/>
                  </a:lnTo>
                  <a:lnTo>
                    <a:pt x="143302" y="1491"/>
                  </a:lnTo>
                  <a:lnTo>
                    <a:pt x="143797" y="1988"/>
                  </a:lnTo>
                  <a:lnTo>
                    <a:pt x="144789" y="2982"/>
                  </a:lnTo>
                  <a:lnTo>
                    <a:pt x="145285" y="4473"/>
                  </a:lnTo>
                  <a:lnTo>
                    <a:pt x="145285" y="10436"/>
                  </a:lnTo>
                  <a:lnTo>
                    <a:pt x="146276" y="13418"/>
                  </a:lnTo>
                  <a:lnTo>
                    <a:pt x="146772" y="16399"/>
                  </a:lnTo>
                  <a:lnTo>
                    <a:pt x="149251" y="20375"/>
                  </a:lnTo>
                  <a:lnTo>
                    <a:pt x="149747" y="23357"/>
                  </a:lnTo>
                  <a:lnTo>
                    <a:pt x="149747" y="24848"/>
                  </a:lnTo>
                  <a:lnTo>
                    <a:pt x="149251" y="26339"/>
                  </a:lnTo>
                  <a:lnTo>
                    <a:pt x="149251" y="27829"/>
                  </a:lnTo>
                  <a:lnTo>
                    <a:pt x="148260" y="29320"/>
                  </a:lnTo>
                  <a:lnTo>
                    <a:pt x="148260" y="33296"/>
                  </a:lnTo>
                  <a:lnTo>
                    <a:pt x="149251" y="33793"/>
                  </a:lnTo>
                  <a:lnTo>
                    <a:pt x="149747" y="34787"/>
                  </a:lnTo>
                  <a:lnTo>
                    <a:pt x="151731" y="36278"/>
                  </a:lnTo>
                  <a:lnTo>
                    <a:pt x="153218" y="37768"/>
                  </a:lnTo>
                  <a:lnTo>
                    <a:pt x="153218" y="38265"/>
                  </a:lnTo>
                  <a:lnTo>
                    <a:pt x="153715" y="39756"/>
                  </a:lnTo>
                  <a:lnTo>
                    <a:pt x="154706" y="41744"/>
                  </a:lnTo>
                  <a:lnTo>
                    <a:pt x="154706" y="52180"/>
                  </a:lnTo>
                  <a:lnTo>
                    <a:pt x="155202" y="52677"/>
                  </a:lnTo>
                  <a:lnTo>
                    <a:pt x="156689" y="53671"/>
                  </a:lnTo>
                  <a:lnTo>
                    <a:pt x="158177" y="54665"/>
                  </a:lnTo>
                  <a:lnTo>
                    <a:pt x="159665" y="56156"/>
                  </a:lnTo>
                  <a:lnTo>
                    <a:pt x="160656" y="57647"/>
                  </a:lnTo>
                  <a:lnTo>
                    <a:pt x="161152" y="59138"/>
                  </a:lnTo>
                  <a:lnTo>
                    <a:pt x="162640" y="59634"/>
                  </a:lnTo>
                  <a:lnTo>
                    <a:pt x="164623" y="60628"/>
                  </a:lnTo>
                  <a:lnTo>
                    <a:pt x="166111" y="61125"/>
                  </a:lnTo>
                  <a:lnTo>
                    <a:pt x="169086" y="62119"/>
                  </a:lnTo>
                  <a:lnTo>
                    <a:pt x="171069" y="64107"/>
                  </a:lnTo>
                  <a:lnTo>
                    <a:pt x="174045" y="66592"/>
                  </a:lnTo>
                  <a:lnTo>
                    <a:pt x="176524" y="69076"/>
                  </a:lnTo>
                  <a:lnTo>
                    <a:pt x="180490" y="72555"/>
                  </a:lnTo>
                  <a:lnTo>
                    <a:pt x="183466" y="75537"/>
                  </a:lnTo>
                  <a:lnTo>
                    <a:pt x="185449" y="75537"/>
                  </a:lnTo>
                  <a:lnTo>
                    <a:pt x="186936" y="76530"/>
                  </a:lnTo>
                  <a:lnTo>
                    <a:pt x="187928" y="76530"/>
                  </a:lnTo>
                  <a:lnTo>
                    <a:pt x="190903" y="75537"/>
                  </a:lnTo>
                  <a:lnTo>
                    <a:pt x="193878" y="75040"/>
                  </a:lnTo>
                  <a:lnTo>
                    <a:pt x="197845" y="74046"/>
                  </a:lnTo>
                  <a:lnTo>
                    <a:pt x="200820" y="72555"/>
                  </a:lnTo>
                  <a:lnTo>
                    <a:pt x="201316" y="72555"/>
                  </a:lnTo>
                  <a:lnTo>
                    <a:pt x="202307" y="72058"/>
                  </a:lnTo>
                  <a:lnTo>
                    <a:pt x="202804" y="71064"/>
                  </a:lnTo>
                  <a:lnTo>
                    <a:pt x="209250" y="71064"/>
                  </a:lnTo>
                  <a:lnTo>
                    <a:pt x="209746" y="70567"/>
                  </a:lnTo>
                  <a:lnTo>
                    <a:pt x="210737" y="69573"/>
                  </a:lnTo>
                  <a:lnTo>
                    <a:pt x="210737" y="69076"/>
                  </a:lnTo>
                  <a:lnTo>
                    <a:pt x="211233" y="67089"/>
                  </a:lnTo>
                  <a:lnTo>
                    <a:pt x="211233" y="65598"/>
                  </a:lnTo>
                  <a:lnTo>
                    <a:pt x="212225" y="63610"/>
                  </a:lnTo>
                  <a:lnTo>
                    <a:pt x="212225" y="62119"/>
                  </a:lnTo>
                  <a:lnTo>
                    <a:pt x="215696" y="62119"/>
                  </a:lnTo>
                  <a:lnTo>
                    <a:pt x="219167" y="63610"/>
                  </a:lnTo>
                  <a:lnTo>
                    <a:pt x="219663" y="64107"/>
                  </a:lnTo>
                  <a:lnTo>
                    <a:pt x="220655" y="65101"/>
                  </a:lnTo>
                  <a:lnTo>
                    <a:pt x="221150" y="65598"/>
                  </a:lnTo>
                  <a:lnTo>
                    <a:pt x="222142" y="67089"/>
                  </a:lnTo>
                  <a:lnTo>
                    <a:pt x="223629" y="69076"/>
                  </a:lnTo>
                  <a:lnTo>
                    <a:pt x="224126" y="69573"/>
                  </a:lnTo>
                  <a:lnTo>
                    <a:pt x="225117" y="70567"/>
                  </a:lnTo>
                  <a:lnTo>
                    <a:pt x="225613" y="71064"/>
                  </a:lnTo>
                  <a:lnTo>
                    <a:pt x="226605" y="72058"/>
                  </a:lnTo>
                  <a:lnTo>
                    <a:pt x="227101" y="72555"/>
                  </a:lnTo>
                  <a:lnTo>
                    <a:pt x="230076" y="72555"/>
                  </a:lnTo>
                  <a:lnTo>
                    <a:pt x="232555" y="72058"/>
                  </a:lnTo>
                  <a:lnTo>
                    <a:pt x="235035" y="70567"/>
                  </a:lnTo>
                  <a:lnTo>
                    <a:pt x="236522" y="70567"/>
                  </a:lnTo>
                  <a:lnTo>
                    <a:pt x="238009" y="69573"/>
                  </a:lnTo>
                  <a:lnTo>
                    <a:pt x="238505" y="69076"/>
                  </a:lnTo>
                  <a:lnTo>
                    <a:pt x="242967" y="69076"/>
                  </a:lnTo>
                  <a:lnTo>
                    <a:pt x="246439" y="68082"/>
                  </a:lnTo>
                  <a:lnTo>
                    <a:pt x="247926" y="67089"/>
                  </a:lnTo>
                  <a:lnTo>
                    <a:pt x="249414" y="66592"/>
                  </a:lnTo>
                  <a:lnTo>
                    <a:pt x="249414" y="65598"/>
                  </a:lnTo>
                  <a:lnTo>
                    <a:pt x="249910" y="64107"/>
                  </a:lnTo>
                  <a:lnTo>
                    <a:pt x="250901" y="62119"/>
                  </a:lnTo>
                  <a:lnTo>
                    <a:pt x="251397" y="61125"/>
                  </a:lnTo>
                  <a:lnTo>
                    <a:pt x="252388" y="60628"/>
                  </a:lnTo>
                  <a:lnTo>
                    <a:pt x="253876" y="59138"/>
                  </a:lnTo>
                  <a:lnTo>
                    <a:pt x="254372" y="59138"/>
                  </a:lnTo>
                  <a:lnTo>
                    <a:pt x="256852" y="57647"/>
                  </a:lnTo>
                  <a:lnTo>
                    <a:pt x="259827" y="57647"/>
                  </a:lnTo>
                  <a:lnTo>
                    <a:pt x="262306" y="56653"/>
                  </a:lnTo>
                  <a:lnTo>
                    <a:pt x="264289" y="56156"/>
                  </a:lnTo>
                  <a:lnTo>
                    <a:pt x="266769" y="56156"/>
                  </a:lnTo>
                  <a:lnTo>
                    <a:pt x="266769" y="57647"/>
                  </a:lnTo>
                  <a:lnTo>
                    <a:pt x="265777" y="59138"/>
                  </a:lnTo>
                  <a:lnTo>
                    <a:pt x="265777" y="63610"/>
                  </a:lnTo>
                  <a:lnTo>
                    <a:pt x="266769" y="65101"/>
                  </a:lnTo>
                  <a:lnTo>
                    <a:pt x="267265" y="66592"/>
                  </a:lnTo>
                  <a:lnTo>
                    <a:pt x="267265" y="70567"/>
                  </a:lnTo>
                  <a:lnTo>
                    <a:pt x="268256" y="72058"/>
                  </a:lnTo>
                  <a:lnTo>
                    <a:pt x="268752" y="72555"/>
                  </a:lnTo>
                  <a:lnTo>
                    <a:pt x="269744" y="74046"/>
                  </a:lnTo>
                  <a:lnTo>
                    <a:pt x="271727" y="75537"/>
                  </a:lnTo>
                  <a:lnTo>
                    <a:pt x="274206" y="78022"/>
                  </a:lnTo>
                  <a:lnTo>
                    <a:pt x="276686" y="79513"/>
                  </a:lnTo>
                  <a:lnTo>
                    <a:pt x="278669" y="81004"/>
                  </a:lnTo>
                  <a:lnTo>
                    <a:pt x="280157" y="82494"/>
                  </a:lnTo>
                  <a:lnTo>
                    <a:pt x="281644" y="83985"/>
                  </a:lnTo>
                  <a:lnTo>
                    <a:pt x="283132" y="84979"/>
                  </a:lnTo>
                  <a:lnTo>
                    <a:pt x="289578" y="84979"/>
                  </a:lnTo>
                  <a:lnTo>
                    <a:pt x="291066" y="85476"/>
                  </a:lnTo>
                  <a:lnTo>
                    <a:pt x="293048" y="86470"/>
                  </a:lnTo>
                  <a:lnTo>
                    <a:pt x="294536" y="86470"/>
                  </a:lnTo>
                  <a:lnTo>
                    <a:pt x="295528" y="86967"/>
                  </a:lnTo>
                  <a:lnTo>
                    <a:pt x="300983" y="86967"/>
                  </a:lnTo>
                  <a:lnTo>
                    <a:pt x="302966" y="86470"/>
                  </a:lnTo>
                  <a:lnTo>
                    <a:pt x="304453" y="86470"/>
                  </a:lnTo>
                  <a:lnTo>
                    <a:pt x="306932" y="84979"/>
                  </a:lnTo>
                  <a:lnTo>
                    <a:pt x="309908" y="82494"/>
                  </a:lnTo>
                  <a:lnTo>
                    <a:pt x="312883" y="80010"/>
                  </a:lnTo>
                  <a:lnTo>
                    <a:pt x="315858" y="78022"/>
                  </a:lnTo>
                  <a:lnTo>
                    <a:pt x="318337" y="75040"/>
                  </a:lnTo>
                  <a:lnTo>
                    <a:pt x="319825" y="74046"/>
                  </a:lnTo>
                  <a:lnTo>
                    <a:pt x="320321" y="73549"/>
                  </a:lnTo>
                  <a:lnTo>
                    <a:pt x="321808" y="73549"/>
                  </a:lnTo>
                  <a:lnTo>
                    <a:pt x="322800" y="72555"/>
                  </a:lnTo>
                  <a:lnTo>
                    <a:pt x="329742" y="72555"/>
                  </a:lnTo>
                  <a:lnTo>
                    <a:pt x="331229" y="73549"/>
                  </a:lnTo>
                  <a:lnTo>
                    <a:pt x="333213" y="74046"/>
                  </a:lnTo>
                  <a:lnTo>
                    <a:pt x="334205" y="75040"/>
                  </a:lnTo>
                  <a:lnTo>
                    <a:pt x="335692" y="76530"/>
                  </a:lnTo>
                  <a:lnTo>
                    <a:pt x="337676" y="78022"/>
                  </a:lnTo>
                  <a:lnTo>
                    <a:pt x="340155" y="78519"/>
                  </a:lnTo>
                  <a:lnTo>
                    <a:pt x="344122" y="78519"/>
                  </a:lnTo>
                  <a:lnTo>
                    <a:pt x="346105" y="78022"/>
                  </a:lnTo>
                  <a:lnTo>
                    <a:pt x="353047" y="78022"/>
                  </a:lnTo>
                  <a:lnTo>
                    <a:pt x="353047" y="78519"/>
                  </a:lnTo>
                  <a:lnTo>
                    <a:pt x="353543" y="79513"/>
                  </a:lnTo>
                  <a:lnTo>
                    <a:pt x="353543" y="81004"/>
                  </a:lnTo>
                  <a:lnTo>
                    <a:pt x="355526" y="83488"/>
                  </a:lnTo>
                  <a:lnTo>
                    <a:pt x="356022" y="84979"/>
                  </a:lnTo>
                  <a:lnTo>
                    <a:pt x="357014" y="86470"/>
                  </a:lnTo>
                  <a:lnTo>
                    <a:pt x="357509" y="87961"/>
                  </a:lnTo>
                  <a:lnTo>
                    <a:pt x="358997" y="89452"/>
                  </a:lnTo>
                  <a:lnTo>
                    <a:pt x="361477" y="90942"/>
                  </a:lnTo>
                  <a:lnTo>
                    <a:pt x="362964" y="92931"/>
                  </a:lnTo>
                  <a:lnTo>
                    <a:pt x="364947" y="94421"/>
                  </a:lnTo>
                  <a:lnTo>
                    <a:pt x="366435" y="96906"/>
                  </a:lnTo>
                  <a:lnTo>
                    <a:pt x="366435" y="97899"/>
                  </a:lnTo>
                  <a:lnTo>
                    <a:pt x="365939" y="97899"/>
                  </a:lnTo>
                  <a:lnTo>
                    <a:pt x="364947" y="98396"/>
                  </a:lnTo>
                  <a:lnTo>
                    <a:pt x="362964" y="98396"/>
                  </a:lnTo>
                  <a:lnTo>
                    <a:pt x="361973" y="99391"/>
                  </a:lnTo>
                  <a:lnTo>
                    <a:pt x="361477" y="99391"/>
                  </a:lnTo>
                  <a:lnTo>
                    <a:pt x="361477" y="99888"/>
                  </a:lnTo>
                  <a:lnTo>
                    <a:pt x="360485" y="100882"/>
                  </a:lnTo>
                  <a:lnTo>
                    <a:pt x="360485" y="105851"/>
                  </a:lnTo>
                  <a:lnTo>
                    <a:pt x="361477" y="108336"/>
                  </a:lnTo>
                  <a:lnTo>
                    <a:pt x="361477" y="112311"/>
                  </a:lnTo>
                  <a:lnTo>
                    <a:pt x="361973" y="113802"/>
                  </a:lnTo>
                  <a:lnTo>
                    <a:pt x="363460" y="115791"/>
                  </a:lnTo>
                  <a:lnTo>
                    <a:pt x="364452" y="118275"/>
                  </a:lnTo>
                  <a:lnTo>
                    <a:pt x="364947" y="120262"/>
                  </a:lnTo>
                  <a:lnTo>
                    <a:pt x="364947" y="122748"/>
                  </a:lnTo>
                  <a:lnTo>
                    <a:pt x="365939" y="124238"/>
                  </a:lnTo>
                  <a:lnTo>
                    <a:pt x="365939" y="125232"/>
                  </a:lnTo>
                  <a:lnTo>
                    <a:pt x="366435" y="126723"/>
                  </a:lnTo>
                  <a:lnTo>
                    <a:pt x="367427" y="127220"/>
                  </a:lnTo>
                  <a:lnTo>
                    <a:pt x="368418" y="128711"/>
                  </a:lnTo>
                  <a:lnTo>
                    <a:pt x="369906" y="129705"/>
                  </a:lnTo>
                  <a:lnTo>
                    <a:pt x="371394" y="130202"/>
                  </a:lnTo>
                  <a:lnTo>
                    <a:pt x="372881" y="130202"/>
                  </a:lnTo>
                  <a:lnTo>
                    <a:pt x="374368" y="128214"/>
                  </a:lnTo>
                  <a:lnTo>
                    <a:pt x="374865" y="125729"/>
                  </a:lnTo>
                  <a:lnTo>
                    <a:pt x="374865" y="123742"/>
                  </a:lnTo>
                  <a:lnTo>
                    <a:pt x="374368" y="121754"/>
                  </a:lnTo>
                  <a:lnTo>
                    <a:pt x="374865" y="121256"/>
                  </a:lnTo>
                  <a:lnTo>
                    <a:pt x="375856" y="121256"/>
                  </a:lnTo>
                  <a:lnTo>
                    <a:pt x="377344" y="121754"/>
                  </a:lnTo>
                  <a:lnTo>
                    <a:pt x="378831" y="122748"/>
                  </a:lnTo>
                  <a:lnTo>
                    <a:pt x="379327" y="122748"/>
                  </a:lnTo>
                  <a:lnTo>
                    <a:pt x="380319" y="123742"/>
                  </a:lnTo>
                  <a:lnTo>
                    <a:pt x="380815" y="123742"/>
                  </a:lnTo>
                  <a:lnTo>
                    <a:pt x="380815" y="122748"/>
                  </a:lnTo>
                  <a:lnTo>
                    <a:pt x="382798" y="121754"/>
                  </a:lnTo>
                  <a:lnTo>
                    <a:pt x="384286" y="121256"/>
                  </a:lnTo>
                  <a:lnTo>
                    <a:pt x="385773" y="121256"/>
                  </a:lnTo>
                  <a:lnTo>
                    <a:pt x="387261" y="121754"/>
                  </a:lnTo>
                  <a:lnTo>
                    <a:pt x="393707" y="121754"/>
                  </a:lnTo>
                  <a:lnTo>
                    <a:pt x="397178" y="124238"/>
                  </a:lnTo>
                  <a:lnTo>
                    <a:pt x="399161" y="125232"/>
                  </a:lnTo>
                  <a:lnTo>
                    <a:pt x="400153" y="125729"/>
                  </a:lnTo>
                  <a:lnTo>
                    <a:pt x="400648" y="126723"/>
                  </a:lnTo>
                  <a:lnTo>
                    <a:pt x="401641" y="126723"/>
                  </a:lnTo>
                  <a:lnTo>
                    <a:pt x="400648" y="127220"/>
                  </a:lnTo>
                  <a:lnTo>
                    <a:pt x="398665" y="128711"/>
                  </a:lnTo>
                  <a:lnTo>
                    <a:pt x="397178" y="131196"/>
                  </a:lnTo>
                  <a:lnTo>
                    <a:pt x="397178" y="136662"/>
                  </a:lnTo>
                  <a:lnTo>
                    <a:pt x="397674" y="137159"/>
                  </a:lnTo>
                  <a:lnTo>
                    <a:pt x="398665" y="138650"/>
                  </a:lnTo>
                  <a:lnTo>
                    <a:pt x="400648" y="141135"/>
                  </a:lnTo>
                  <a:lnTo>
                    <a:pt x="403624" y="144117"/>
                  </a:lnTo>
                  <a:lnTo>
                    <a:pt x="406103" y="147098"/>
                  </a:lnTo>
                  <a:lnTo>
                    <a:pt x="408087" y="149086"/>
                  </a:lnTo>
                  <a:lnTo>
                    <a:pt x="409078" y="151074"/>
                  </a:lnTo>
                  <a:lnTo>
                    <a:pt x="410069" y="152565"/>
                  </a:lnTo>
                  <a:lnTo>
                    <a:pt x="410566" y="153062"/>
                  </a:lnTo>
                  <a:lnTo>
                    <a:pt x="410566" y="154552"/>
                  </a:lnTo>
                  <a:lnTo>
                    <a:pt x="411558" y="156043"/>
                  </a:lnTo>
                  <a:lnTo>
                    <a:pt x="411558" y="157534"/>
                  </a:lnTo>
                  <a:lnTo>
                    <a:pt x="412054" y="158528"/>
                  </a:lnTo>
                  <a:lnTo>
                    <a:pt x="412054" y="159025"/>
                  </a:lnTo>
                  <a:lnTo>
                    <a:pt x="413046" y="159025"/>
                  </a:lnTo>
                  <a:lnTo>
                    <a:pt x="413541" y="160019"/>
                  </a:lnTo>
                  <a:lnTo>
                    <a:pt x="414533" y="160516"/>
                  </a:lnTo>
                  <a:lnTo>
                    <a:pt x="416020" y="160019"/>
                  </a:lnTo>
                  <a:lnTo>
                    <a:pt x="416516" y="160019"/>
                  </a:lnTo>
                  <a:lnTo>
                    <a:pt x="418004" y="159025"/>
                  </a:lnTo>
                  <a:lnTo>
                    <a:pt x="419491" y="159025"/>
                  </a:lnTo>
                  <a:lnTo>
                    <a:pt x="419491" y="160019"/>
                  </a:lnTo>
                  <a:lnTo>
                    <a:pt x="420483" y="160516"/>
                  </a:lnTo>
                  <a:lnTo>
                    <a:pt x="420978" y="161510"/>
                  </a:lnTo>
                  <a:lnTo>
                    <a:pt x="420978" y="163000"/>
                  </a:lnTo>
                  <a:lnTo>
                    <a:pt x="421971" y="164491"/>
                  </a:lnTo>
                  <a:lnTo>
                    <a:pt x="423458" y="165982"/>
                  </a:lnTo>
                  <a:lnTo>
                    <a:pt x="424450" y="166976"/>
                  </a:lnTo>
                  <a:lnTo>
                    <a:pt x="425937" y="167473"/>
                  </a:lnTo>
                  <a:lnTo>
                    <a:pt x="430896" y="167473"/>
                  </a:lnTo>
                  <a:lnTo>
                    <a:pt x="432384" y="166976"/>
                  </a:lnTo>
                  <a:lnTo>
                    <a:pt x="433871" y="165982"/>
                  </a:lnTo>
                  <a:lnTo>
                    <a:pt x="435358" y="165485"/>
                  </a:lnTo>
                  <a:lnTo>
                    <a:pt x="438829" y="163994"/>
                  </a:lnTo>
                  <a:lnTo>
                    <a:pt x="440317" y="162007"/>
                  </a:lnTo>
                  <a:lnTo>
                    <a:pt x="440813" y="161510"/>
                  </a:lnTo>
                  <a:lnTo>
                    <a:pt x="441804" y="160516"/>
                  </a:lnTo>
                  <a:lnTo>
                    <a:pt x="441804" y="160019"/>
                  </a:lnTo>
                  <a:lnTo>
                    <a:pt x="440813" y="159025"/>
                  </a:lnTo>
                  <a:lnTo>
                    <a:pt x="440317" y="157037"/>
                  </a:lnTo>
                  <a:lnTo>
                    <a:pt x="439325" y="154552"/>
                  </a:lnTo>
                  <a:lnTo>
                    <a:pt x="439325" y="144117"/>
                  </a:lnTo>
                  <a:lnTo>
                    <a:pt x="438829" y="142625"/>
                  </a:lnTo>
                  <a:lnTo>
                    <a:pt x="437838" y="141135"/>
                  </a:lnTo>
                  <a:lnTo>
                    <a:pt x="437342" y="140141"/>
                  </a:lnTo>
                  <a:lnTo>
                    <a:pt x="436350" y="138650"/>
                  </a:lnTo>
                  <a:lnTo>
                    <a:pt x="435358" y="138153"/>
                  </a:lnTo>
                  <a:lnTo>
                    <a:pt x="435358" y="137159"/>
                  </a:lnTo>
                  <a:lnTo>
                    <a:pt x="436350" y="137159"/>
                  </a:lnTo>
                  <a:lnTo>
                    <a:pt x="436350" y="136662"/>
                  </a:lnTo>
                  <a:lnTo>
                    <a:pt x="437342" y="136662"/>
                  </a:lnTo>
                  <a:lnTo>
                    <a:pt x="438829" y="137159"/>
                  </a:lnTo>
                  <a:lnTo>
                    <a:pt x="443293" y="137159"/>
                  </a:lnTo>
                  <a:lnTo>
                    <a:pt x="443293" y="136662"/>
                  </a:lnTo>
                  <a:lnTo>
                    <a:pt x="443788" y="135668"/>
                  </a:lnTo>
                  <a:lnTo>
                    <a:pt x="444780" y="133183"/>
                  </a:lnTo>
                  <a:lnTo>
                    <a:pt x="446267" y="131196"/>
                  </a:lnTo>
                  <a:lnTo>
                    <a:pt x="446763" y="128711"/>
                  </a:lnTo>
                  <a:lnTo>
                    <a:pt x="447755" y="126723"/>
                  </a:lnTo>
                  <a:lnTo>
                    <a:pt x="449242" y="125232"/>
                  </a:lnTo>
                  <a:lnTo>
                    <a:pt x="451721" y="123742"/>
                  </a:lnTo>
                  <a:lnTo>
                    <a:pt x="453209" y="121754"/>
                  </a:lnTo>
                  <a:lnTo>
                    <a:pt x="453706" y="121256"/>
                  </a:lnTo>
                  <a:lnTo>
                    <a:pt x="455193" y="121256"/>
                  </a:lnTo>
                  <a:lnTo>
                    <a:pt x="456185" y="121754"/>
                  </a:lnTo>
                  <a:lnTo>
                    <a:pt x="456680" y="121754"/>
                  </a:lnTo>
                  <a:lnTo>
                    <a:pt x="458168" y="124238"/>
                  </a:lnTo>
                  <a:lnTo>
                    <a:pt x="459655" y="125729"/>
                  </a:lnTo>
                  <a:lnTo>
                    <a:pt x="461143" y="127220"/>
                  </a:lnTo>
                  <a:lnTo>
                    <a:pt x="462134" y="129705"/>
                  </a:lnTo>
                  <a:lnTo>
                    <a:pt x="462630" y="131693"/>
                  </a:lnTo>
                  <a:lnTo>
                    <a:pt x="463622" y="134674"/>
                  </a:lnTo>
                  <a:lnTo>
                    <a:pt x="464614" y="138650"/>
                  </a:lnTo>
                  <a:lnTo>
                    <a:pt x="464614" y="143122"/>
                  </a:lnTo>
                  <a:lnTo>
                    <a:pt x="465110" y="145608"/>
                  </a:lnTo>
                  <a:lnTo>
                    <a:pt x="465110" y="147595"/>
                  </a:lnTo>
                  <a:lnTo>
                    <a:pt x="466101" y="149086"/>
                  </a:lnTo>
                  <a:lnTo>
                    <a:pt x="466597" y="151074"/>
                  </a:lnTo>
                  <a:lnTo>
                    <a:pt x="470564" y="155546"/>
                  </a:lnTo>
                  <a:lnTo>
                    <a:pt x="473539" y="158528"/>
                  </a:lnTo>
                  <a:lnTo>
                    <a:pt x="474036" y="160516"/>
                  </a:lnTo>
                  <a:lnTo>
                    <a:pt x="475027" y="163994"/>
                  </a:lnTo>
                  <a:lnTo>
                    <a:pt x="476515" y="166976"/>
                  </a:lnTo>
                  <a:lnTo>
                    <a:pt x="477010" y="169958"/>
                  </a:lnTo>
                  <a:lnTo>
                    <a:pt x="479489" y="171449"/>
                  </a:lnTo>
                  <a:lnTo>
                    <a:pt x="480977" y="172940"/>
                  </a:lnTo>
                  <a:lnTo>
                    <a:pt x="483456" y="173437"/>
                  </a:lnTo>
                  <a:lnTo>
                    <a:pt x="485440" y="174431"/>
                  </a:lnTo>
                  <a:lnTo>
                    <a:pt x="486927" y="174431"/>
                  </a:lnTo>
                  <a:lnTo>
                    <a:pt x="487919" y="174928"/>
                  </a:lnTo>
                  <a:lnTo>
                    <a:pt x="488415" y="174928"/>
                  </a:lnTo>
                  <a:lnTo>
                    <a:pt x="489902" y="175922"/>
                  </a:lnTo>
                  <a:lnTo>
                    <a:pt x="490894" y="176419"/>
                  </a:lnTo>
                  <a:lnTo>
                    <a:pt x="491886" y="177412"/>
                  </a:lnTo>
                  <a:lnTo>
                    <a:pt x="492381" y="178903"/>
                  </a:lnTo>
                  <a:lnTo>
                    <a:pt x="493373" y="179897"/>
                  </a:lnTo>
                  <a:lnTo>
                    <a:pt x="493869" y="182879"/>
                  </a:lnTo>
                  <a:lnTo>
                    <a:pt x="495357" y="186357"/>
                  </a:lnTo>
                  <a:lnTo>
                    <a:pt x="496845" y="190333"/>
                  </a:lnTo>
                  <a:lnTo>
                    <a:pt x="498332" y="193314"/>
                  </a:lnTo>
                  <a:lnTo>
                    <a:pt x="499819" y="195800"/>
                  </a:lnTo>
                  <a:lnTo>
                    <a:pt x="500811" y="197787"/>
                  </a:lnTo>
                  <a:lnTo>
                    <a:pt x="501307" y="198781"/>
                  </a:lnTo>
                  <a:lnTo>
                    <a:pt x="502298" y="199278"/>
                  </a:lnTo>
                  <a:lnTo>
                    <a:pt x="503786" y="199278"/>
                  </a:lnTo>
                  <a:lnTo>
                    <a:pt x="505274" y="198781"/>
                  </a:lnTo>
                  <a:lnTo>
                    <a:pt x="508249" y="198781"/>
                  </a:lnTo>
                  <a:lnTo>
                    <a:pt x="509737" y="199278"/>
                  </a:lnTo>
                  <a:lnTo>
                    <a:pt x="510728" y="200272"/>
                  </a:lnTo>
                  <a:lnTo>
                    <a:pt x="511224" y="200769"/>
                  </a:lnTo>
                  <a:lnTo>
                    <a:pt x="512711" y="201763"/>
                  </a:lnTo>
                  <a:lnTo>
                    <a:pt x="513703" y="202260"/>
                  </a:lnTo>
                  <a:lnTo>
                    <a:pt x="514199" y="202260"/>
                  </a:lnTo>
                  <a:lnTo>
                    <a:pt x="518166" y="198781"/>
                  </a:lnTo>
                  <a:lnTo>
                    <a:pt x="521141" y="195800"/>
                  </a:lnTo>
                  <a:lnTo>
                    <a:pt x="525108" y="195800"/>
                  </a:lnTo>
                  <a:lnTo>
                    <a:pt x="525603" y="196297"/>
                  </a:lnTo>
                  <a:lnTo>
                    <a:pt x="526596" y="195800"/>
                  </a:lnTo>
                  <a:lnTo>
                    <a:pt x="527091" y="195800"/>
                  </a:lnTo>
                  <a:lnTo>
                    <a:pt x="528083" y="194805"/>
                  </a:lnTo>
                  <a:lnTo>
                    <a:pt x="528083" y="192818"/>
                  </a:lnTo>
                  <a:lnTo>
                    <a:pt x="527091" y="191327"/>
                  </a:lnTo>
                  <a:lnTo>
                    <a:pt x="526596" y="189339"/>
                  </a:lnTo>
                  <a:lnTo>
                    <a:pt x="525603" y="186357"/>
                  </a:lnTo>
                  <a:lnTo>
                    <a:pt x="525108" y="183376"/>
                  </a:lnTo>
                  <a:lnTo>
                    <a:pt x="524116" y="181388"/>
                  </a:lnTo>
                  <a:lnTo>
                    <a:pt x="524116" y="178406"/>
                  </a:lnTo>
                  <a:lnTo>
                    <a:pt x="525108" y="177412"/>
                  </a:lnTo>
                  <a:lnTo>
                    <a:pt x="525603" y="176419"/>
                  </a:lnTo>
                  <a:lnTo>
                    <a:pt x="526596" y="174928"/>
                  </a:lnTo>
                  <a:lnTo>
                    <a:pt x="527091" y="174431"/>
                  </a:lnTo>
                  <a:lnTo>
                    <a:pt x="528579" y="173437"/>
                  </a:lnTo>
                  <a:lnTo>
                    <a:pt x="530067" y="173437"/>
                  </a:lnTo>
                  <a:lnTo>
                    <a:pt x="531554" y="172940"/>
                  </a:lnTo>
                  <a:lnTo>
                    <a:pt x="533537" y="171946"/>
                  </a:lnTo>
                  <a:lnTo>
                    <a:pt x="535025" y="171449"/>
                  </a:lnTo>
                  <a:lnTo>
                    <a:pt x="536513" y="169958"/>
                  </a:lnTo>
                  <a:lnTo>
                    <a:pt x="538496" y="167473"/>
                  </a:lnTo>
                  <a:lnTo>
                    <a:pt x="540975" y="165485"/>
                  </a:lnTo>
                  <a:lnTo>
                    <a:pt x="542463" y="164491"/>
                  </a:lnTo>
                  <a:lnTo>
                    <a:pt x="542958" y="163994"/>
                  </a:lnTo>
                  <a:lnTo>
                    <a:pt x="544446" y="163000"/>
                  </a:lnTo>
                  <a:lnTo>
                    <a:pt x="546429" y="163000"/>
                  </a:lnTo>
                  <a:lnTo>
                    <a:pt x="549405" y="162007"/>
                  </a:lnTo>
                  <a:lnTo>
                    <a:pt x="551388" y="162007"/>
                  </a:lnTo>
                  <a:lnTo>
                    <a:pt x="553867" y="161510"/>
                  </a:lnTo>
                  <a:lnTo>
                    <a:pt x="555850" y="160516"/>
                  </a:lnTo>
                  <a:lnTo>
                    <a:pt x="556842" y="160516"/>
                  </a:lnTo>
                  <a:lnTo>
                    <a:pt x="557338" y="160019"/>
                  </a:lnTo>
                  <a:lnTo>
                    <a:pt x="557338" y="159025"/>
                  </a:lnTo>
                  <a:lnTo>
                    <a:pt x="558330" y="158528"/>
                  </a:lnTo>
                  <a:lnTo>
                    <a:pt x="558330" y="152565"/>
                  </a:lnTo>
                  <a:lnTo>
                    <a:pt x="559322" y="151074"/>
                  </a:lnTo>
                  <a:lnTo>
                    <a:pt x="559322" y="149086"/>
                  </a:lnTo>
                  <a:lnTo>
                    <a:pt x="560809" y="147595"/>
                  </a:lnTo>
                  <a:lnTo>
                    <a:pt x="561305" y="147098"/>
                  </a:lnTo>
                  <a:lnTo>
                    <a:pt x="563784" y="146105"/>
                  </a:lnTo>
                  <a:lnTo>
                    <a:pt x="564280" y="145608"/>
                  </a:lnTo>
                  <a:lnTo>
                    <a:pt x="565768" y="145608"/>
                  </a:lnTo>
                  <a:lnTo>
                    <a:pt x="567255" y="144614"/>
                  </a:lnTo>
                  <a:lnTo>
                    <a:pt x="568743" y="145608"/>
                  </a:lnTo>
                  <a:lnTo>
                    <a:pt x="569735" y="145608"/>
                  </a:lnTo>
                  <a:lnTo>
                    <a:pt x="570230" y="146105"/>
                  </a:lnTo>
                  <a:lnTo>
                    <a:pt x="571718" y="147595"/>
                  </a:lnTo>
                  <a:lnTo>
                    <a:pt x="571718" y="150080"/>
                  </a:lnTo>
                  <a:lnTo>
                    <a:pt x="572709" y="152565"/>
                  </a:lnTo>
                  <a:lnTo>
                    <a:pt x="573701" y="154552"/>
                  </a:lnTo>
                  <a:lnTo>
                    <a:pt x="573701" y="155546"/>
                  </a:lnTo>
                  <a:lnTo>
                    <a:pt x="575189" y="157037"/>
                  </a:lnTo>
                  <a:lnTo>
                    <a:pt x="575685" y="157534"/>
                  </a:lnTo>
                  <a:lnTo>
                    <a:pt x="577172" y="158528"/>
                  </a:lnTo>
                  <a:lnTo>
                    <a:pt x="578165" y="159025"/>
                  </a:lnTo>
                  <a:lnTo>
                    <a:pt x="579652" y="159025"/>
                  </a:lnTo>
                  <a:lnTo>
                    <a:pt x="579652" y="158528"/>
                  </a:lnTo>
                  <a:lnTo>
                    <a:pt x="580148" y="158528"/>
                  </a:lnTo>
                  <a:lnTo>
                    <a:pt x="580148" y="157534"/>
                  </a:lnTo>
                  <a:lnTo>
                    <a:pt x="581635" y="155546"/>
                  </a:lnTo>
                  <a:lnTo>
                    <a:pt x="583123" y="151571"/>
                  </a:lnTo>
                  <a:lnTo>
                    <a:pt x="584610" y="147595"/>
                  </a:lnTo>
                  <a:lnTo>
                    <a:pt x="586593" y="145608"/>
                  </a:lnTo>
                  <a:lnTo>
                    <a:pt x="588080" y="142625"/>
                  </a:lnTo>
                  <a:lnTo>
                    <a:pt x="589569" y="140141"/>
                  </a:lnTo>
                  <a:lnTo>
                    <a:pt x="590065" y="138153"/>
                  </a:lnTo>
                  <a:lnTo>
                    <a:pt x="591057" y="137159"/>
                  </a:lnTo>
                  <a:lnTo>
                    <a:pt x="591552" y="137159"/>
                  </a:lnTo>
                  <a:lnTo>
                    <a:pt x="592544" y="138153"/>
                  </a:lnTo>
                  <a:lnTo>
                    <a:pt x="592544" y="141632"/>
                  </a:lnTo>
                  <a:lnTo>
                    <a:pt x="593039" y="144117"/>
                  </a:lnTo>
                  <a:lnTo>
                    <a:pt x="594031" y="146105"/>
                  </a:lnTo>
                  <a:lnTo>
                    <a:pt x="595519" y="147595"/>
                  </a:lnTo>
                  <a:lnTo>
                    <a:pt x="596015" y="150080"/>
                  </a:lnTo>
                  <a:lnTo>
                    <a:pt x="597006" y="152565"/>
                  </a:lnTo>
                  <a:lnTo>
                    <a:pt x="597006" y="154056"/>
                  </a:lnTo>
                  <a:lnTo>
                    <a:pt x="597502" y="156043"/>
                  </a:lnTo>
                  <a:lnTo>
                    <a:pt x="597502" y="160516"/>
                  </a:lnTo>
                  <a:lnTo>
                    <a:pt x="598494" y="163000"/>
                  </a:lnTo>
                  <a:lnTo>
                    <a:pt x="598494" y="164491"/>
                  </a:lnTo>
                  <a:lnTo>
                    <a:pt x="598990" y="165485"/>
                  </a:lnTo>
                  <a:lnTo>
                    <a:pt x="599982" y="165485"/>
                  </a:lnTo>
                  <a:lnTo>
                    <a:pt x="600974" y="164491"/>
                  </a:lnTo>
                  <a:lnTo>
                    <a:pt x="602461" y="164491"/>
                  </a:lnTo>
                  <a:lnTo>
                    <a:pt x="603948" y="165485"/>
                  </a:lnTo>
                  <a:lnTo>
                    <a:pt x="605436" y="167473"/>
                  </a:lnTo>
                  <a:lnTo>
                    <a:pt x="606923" y="170455"/>
                  </a:lnTo>
                  <a:lnTo>
                    <a:pt x="607419" y="171449"/>
                  </a:lnTo>
                  <a:lnTo>
                    <a:pt x="607419" y="171946"/>
                  </a:lnTo>
                  <a:lnTo>
                    <a:pt x="608907" y="172940"/>
                  </a:lnTo>
                  <a:lnTo>
                    <a:pt x="609899" y="172940"/>
                  </a:lnTo>
                  <a:lnTo>
                    <a:pt x="611882" y="173437"/>
                  </a:lnTo>
                  <a:lnTo>
                    <a:pt x="616840" y="173437"/>
                  </a:lnTo>
                  <a:lnTo>
                    <a:pt x="618328" y="174431"/>
                  </a:lnTo>
                  <a:lnTo>
                    <a:pt x="618824" y="174928"/>
                  </a:lnTo>
                  <a:lnTo>
                    <a:pt x="620312" y="176419"/>
                  </a:lnTo>
                  <a:lnTo>
                    <a:pt x="622791" y="177412"/>
                  </a:lnTo>
                  <a:lnTo>
                    <a:pt x="624278" y="178903"/>
                  </a:lnTo>
                  <a:lnTo>
                    <a:pt x="626261" y="179897"/>
                  </a:lnTo>
                  <a:lnTo>
                    <a:pt x="629732" y="180394"/>
                  </a:lnTo>
                  <a:lnTo>
                    <a:pt x="631717" y="181885"/>
                  </a:lnTo>
                  <a:lnTo>
                    <a:pt x="634196" y="183376"/>
                  </a:lnTo>
                  <a:lnTo>
                    <a:pt x="635683" y="185860"/>
                  </a:lnTo>
                  <a:lnTo>
                    <a:pt x="636179" y="185860"/>
                  </a:lnTo>
                  <a:lnTo>
                    <a:pt x="637666" y="186357"/>
                  </a:lnTo>
                  <a:lnTo>
                    <a:pt x="640145" y="186357"/>
                  </a:lnTo>
                  <a:lnTo>
                    <a:pt x="641138" y="185860"/>
                  </a:lnTo>
                  <a:lnTo>
                    <a:pt x="641633" y="184867"/>
                  </a:lnTo>
                  <a:lnTo>
                    <a:pt x="641633" y="184370"/>
                  </a:lnTo>
                  <a:lnTo>
                    <a:pt x="643121" y="181388"/>
                  </a:lnTo>
                  <a:lnTo>
                    <a:pt x="644608" y="178903"/>
                  </a:lnTo>
                  <a:lnTo>
                    <a:pt x="644608" y="178406"/>
                  </a:lnTo>
                  <a:lnTo>
                    <a:pt x="646096" y="178406"/>
                  </a:lnTo>
                  <a:lnTo>
                    <a:pt x="647088" y="178903"/>
                  </a:lnTo>
                  <a:lnTo>
                    <a:pt x="648575" y="179897"/>
                  </a:lnTo>
                  <a:lnTo>
                    <a:pt x="651550" y="181885"/>
                  </a:lnTo>
                  <a:lnTo>
                    <a:pt x="654526" y="184370"/>
                  </a:lnTo>
                  <a:lnTo>
                    <a:pt x="655517" y="185860"/>
                  </a:lnTo>
                  <a:lnTo>
                    <a:pt x="657005" y="185860"/>
                  </a:lnTo>
                  <a:lnTo>
                    <a:pt x="657500" y="184867"/>
                  </a:lnTo>
                  <a:lnTo>
                    <a:pt x="658492" y="184370"/>
                  </a:lnTo>
                  <a:lnTo>
                    <a:pt x="659979" y="182879"/>
                  </a:lnTo>
                  <a:lnTo>
                    <a:pt x="661468" y="181388"/>
                  </a:lnTo>
                  <a:lnTo>
                    <a:pt x="661963" y="180394"/>
                  </a:lnTo>
                  <a:lnTo>
                    <a:pt x="663451" y="179897"/>
                  </a:lnTo>
                  <a:lnTo>
                    <a:pt x="664442" y="178903"/>
                  </a:lnTo>
                  <a:lnTo>
                    <a:pt x="664938" y="178903"/>
                  </a:lnTo>
                  <a:lnTo>
                    <a:pt x="664938" y="179897"/>
                  </a:lnTo>
                  <a:lnTo>
                    <a:pt x="666426" y="181388"/>
                  </a:ln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09" name="任意多边形: 形状 108"/>
            <p:cNvSpPr/>
            <p:nvPr/>
          </p:nvSpPr>
          <p:spPr>
            <a:xfrm>
              <a:off x="4921778" y="3899568"/>
              <a:ext cx="454204" cy="518321"/>
            </a:xfrm>
            <a:custGeom>
              <a:avLst/>
              <a:gdLst/>
              <a:ahLst/>
              <a:cxnLst/>
              <a:rect l="0" t="0" r="0" b="0"/>
              <a:pathLst>
                <a:path w="454204" h="518321">
                  <a:moveTo>
                    <a:pt x="431393" y="435827"/>
                  </a:moveTo>
                  <a:lnTo>
                    <a:pt x="430402" y="436324"/>
                  </a:lnTo>
                  <a:lnTo>
                    <a:pt x="428914" y="437815"/>
                  </a:lnTo>
                  <a:lnTo>
                    <a:pt x="427923" y="439305"/>
                  </a:lnTo>
                  <a:lnTo>
                    <a:pt x="427923" y="440796"/>
                  </a:lnTo>
                  <a:lnTo>
                    <a:pt x="427426" y="443281"/>
                  </a:lnTo>
                  <a:lnTo>
                    <a:pt x="426435" y="446263"/>
                  </a:lnTo>
                  <a:lnTo>
                    <a:pt x="425939" y="447753"/>
                  </a:lnTo>
                  <a:lnTo>
                    <a:pt x="424452" y="448747"/>
                  </a:lnTo>
                  <a:lnTo>
                    <a:pt x="423459" y="449244"/>
                  </a:lnTo>
                  <a:lnTo>
                    <a:pt x="418501" y="449244"/>
                  </a:lnTo>
                  <a:lnTo>
                    <a:pt x="417014" y="448747"/>
                  </a:lnTo>
                  <a:lnTo>
                    <a:pt x="416022" y="447753"/>
                  </a:lnTo>
                  <a:lnTo>
                    <a:pt x="413047" y="447753"/>
                  </a:lnTo>
                  <a:lnTo>
                    <a:pt x="410567" y="448747"/>
                  </a:lnTo>
                  <a:lnTo>
                    <a:pt x="409080" y="450238"/>
                  </a:lnTo>
                  <a:lnTo>
                    <a:pt x="407593" y="450238"/>
                  </a:lnTo>
                  <a:lnTo>
                    <a:pt x="407096" y="450735"/>
                  </a:lnTo>
                  <a:lnTo>
                    <a:pt x="405609" y="450735"/>
                  </a:lnTo>
                  <a:lnTo>
                    <a:pt x="404617" y="450238"/>
                  </a:lnTo>
                  <a:lnTo>
                    <a:pt x="403130" y="450238"/>
                  </a:lnTo>
                  <a:lnTo>
                    <a:pt x="402634" y="449244"/>
                  </a:lnTo>
                  <a:lnTo>
                    <a:pt x="401642" y="448747"/>
                  </a:lnTo>
                  <a:lnTo>
                    <a:pt x="400650" y="448747"/>
                  </a:lnTo>
                  <a:lnTo>
                    <a:pt x="400650" y="447753"/>
                  </a:lnTo>
                  <a:lnTo>
                    <a:pt x="400154" y="447753"/>
                  </a:lnTo>
                  <a:lnTo>
                    <a:pt x="399163" y="447256"/>
                  </a:lnTo>
                  <a:lnTo>
                    <a:pt x="397180" y="447256"/>
                  </a:lnTo>
                  <a:lnTo>
                    <a:pt x="394700" y="447753"/>
                  </a:lnTo>
                  <a:lnTo>
                    <a:pt x="391725" y="447753"/>
                  </a:lnTo>
                  <a:lnTo>
                    <a:pt x="390237" y="447256"/>
                  </a:lnTo>
                  <a:lnTo>
                    <a:pt x="389742" y="447256"/>
                  </a:lnTo>
                  <a:lnTo>
                    <a:pt x="387263" y="446263"/>
                  </a:lnTo>
                  <a:lnTo>
                    <a:pt x="385775" y="444772"/>
                  </a:lnTo>
                  <a:lnTo>
                    <a:pt x="383295" y="443281"/>
                  </a:lnTo>
                  <a:lnTo>
                    <a:pt x="381312" y="440796"/>
                  </a:lnTo>
                  <a:lnTo>
                    <a:pt x="380320" y="440299"/>
                  </a:lnTo>
                  <a:lnTo>
                    <a:pt x="379824" y="439305"/>
                  </a:lnTo>
                  <a:lnTo>
                    <a:pt x="379824" y="437815"/>
                  </a:lnTo>
                  <a:lnTo>
                    <a:pt x="378833" y="436324"/>
                  </a:lnTo>
                  <a:lnTo>
                    <a:pt x="378337" y="435827"/>
                  </a:lnTo>
                  <a:lnTo>
                    <a:pt x="377345" y="434335"/>
                  </a:lnTo>
                  <a:lnTo>
                    <a:pt x="368915" y="434335"/>
                  </a:lnTo>
                  <a:lnTo>
                    <a:pt x="366932" y="434832"/>
                  </a:lnTo>
                  <a:lnTo>
                    <a:pt x="365444" y="435827"/>
                  </a:lnTo>
                  <a:lnTo>
                    <a:pt x="364453" y="437318"/>
                  </a:lnTo>
                  <a:lnTo>
                    <a:pt x="362965" y="439305"/>
                  </a:lnTo>
                  <a:lnTo>
                    <a:pt x="362470" y="440796"/>
                  </a:lnTo>
                  <a:lnTo>
                    <a:pt x="360982" y="443778"/>
                  </a:lnTo>
                  <a:lnTo>
                    <a:pt x="359990" y="446263"/>
                  </a:lnTo>
                  <a:lnTo>
                    <a:pt x="358998" y="447256"/>
                  </a:lnTo>
                  <a:lnTo>
                    <a:pt x="358503" y="447753"/>
                  </a:lnTo>
                  <a:lnTo>
                    <a:pt x="357511" y="447753"/>
                  </a:lnTo>
                  <a:lnTo>
                    <a:pt x="357015" y="448747"/>
                  </a:lnTo>
                  <a:lnTo>
                    <a:pt x="353048" y="448747"/>
                  </a:lnTo>
                  <a:lnTo>
                    <a:pt x="349577" y="451729"/>
                  </a:lnTo>
                  <a:lnTo>
                    <a:pt x="345610" y="453220"/>
                  </a:lnTo>
                  <a:lnTo>
                    <a:pt x="341148" y="453220"/>
                  </a:lnTo>
                  <a:lnTo>
                    <a:pt x="341148" y="453717"/>
                  </a:lnTo>
                  <a:lnTo>
                    <a:pt x="340156" y="453717"/>
                  </a:lnTo>
                  <a:lnTo>
                    <a:pt x="340156" y="457693"/>
                  </a:lnTo>
                  <a:lnTo>
                    <a:pt x="341148" y="458687"/>
                  </a:lnTo>
                  <a:lnTo>
                    <a:pt x="341644" y="459184"/>
                  </a:lnTo>
                  <a:lnTo>
                    <a:pt x="342635" y="460178"/>
                  </a:lnTo>
                  <a:lnTo>
                    <a:pt x="344123" y="460674"/>
                  </a:lnTo>
                  <a:lnTo>
                    <a:pt x="350073" y="460674"/>
                  </a:lnTo>
                  <a:lnTo>
                    <a:pt x="352553" y="460178"/>
                  </a:lnTo>
                  <a:lnTo>
                    <a:pt x="354040" y="460178"/>
                  </a:lnTo>
                  <a:lnTo>
                    <a:pt x="354536" y="460674"/>
                  </a:lnTo>
                  <a:lnTo>
                    <a:pt x="355527" y="461668"/>
                  </a:lnTo>
                  <a:lnTo>
                    <a:pt x="355527" y="463656"/>
                  </a:lnTo>
                  <a:lnTo>
                    <a:pt x="354536" y="464650"/>
                  </a:lnTo>
                  <a:lnTo>
                    <a:pt x="353048" y="466141"/>
                  </a:lnTo>
                  <a:lnTo>
                    <a:pt x="352553" y="467632"/>
                  </a:lnTo>
                  <a:lnTo>
                    <a:pt x="352553" y="472104"/>
                  </a:lnTo>
                  <a:lnTo>
                    <a:pt x="353048" y="476079"/>
                  </a:lnTo>
                  <a:lnTo>
                    <a:pt x="354040" y="479558"/>
                  </a:lnTo>
                  <a:lnTo>
                    <a:pt x="354040" y="482540"/>
                  </a:lnTo>
                  <a:lnTo>
                    <a:pt x="354536" y="485024"/>
                  </a:lnTo>
                  <a:lnTo>
                    <a:pt x="356024" y="487510"/>
                  </a:lnTo>
                  <a:lnTo>
                    <a:pt x="357015" y="489497"/>
                  </a:lnTo>
                  <a:lnTo>
                    <a:pt x="357015" y="491982"/>
                  </a:lnTo>
                  <a:lnTo>
                    <a:pt x="356024" y="491982"/>
                  </a:lnTo>
                  <a:lnTo>
                    <a:pt x="356024" y="492479"/>
                  </a:lnTo>
                  <a:lnTo>
                    <a:pt x="353048" y="492479"/>
                  </a:lnTo>
                  <a:lnTo>
                    <a:pt x="352553" y="491982"/>
                  </a:lnTo>
                  <a:lnTo>
                    <a:pt x="351561" y="491982"/>
                  </a:lnTo>
                  <a:lnTo>
                    <a:pt x="351065" y="490988"/>
                  </a:lnTo>
                  <a:lnTo>
                    <a:pt x="347098" y="490988"/>
                  </a:lnTo>
                  <a:lnTo>
                    <a:pt x="344619" y="491982"/>
                  </a:lnTo>
                  <a:lnTo>
                    <a:pt x="343132" y="491982"/>
                  </a:lnTo>
                  <a:lnTo>
                    <a:pt x="341148" y="493473"/>
                  </a:lnTo>
                  <a:lnTo>
                    <a:pt x="339660" y="493473"/>
                  </a:lnTo>
                  <a:lnTo>
                    <a:pt x="338669" y="493970"/>
                  </a:lnTo>
                  <a:lnTo>
                    <a:pt x="338173" y="493970"/>
                  </a:lnTo>
                  <a:lnTo>
                    <a:pt x="337181" y="493473"/>
                  </a:lnTo>
                  <a:lnTo>
                    <a:pt x="336685" y="493473"/>
                  </a:lnTo>
                  <a:lnTo>
                    <a:pt x="336685" y="492479"/>
                  </a:lnTo>
                  <a:lnTo>
                    <a:pt x="335694" y="491982"/>
                  </a:lnTo>
                  <a:lnTo>
                    <a:pt x="335198" y="491982"/>
                  </a:lnTo>
                  <a:lnTo>
                    <a:pt x="334205" y="489000"/>
                  </a:lnTo>
                  <a:lnTo>
                    <a:pt x="332718" y="486019"/>
                  </a:lnTo>
                  <a:lnTo>
                    <a:pt x="331231" y="483534"/>
                  </a:lnTo>
                  <a:lnTo>
                    <a:pt x="330239" y="481050"/>
                  </a:lnTo>
                  <a:lnTo>
                    <a:pt x="329743" y="478067"/>
                  </a:lnTo>
                  <a:lnTo>
                    <a:pt x="328255" y="476079"/>
                  </a:lnTo>
                  <a:lnTo>
                    <a:pt x="327264" y="474589"/>
                  </a:lnTo>
                  <a:lnTo>
                    <a:pt x="326768" y="473595"/>
                  </a:lnTo>
                  <a:lnTo>
                    <a:pt x="325281" y="473098"/>
                  </a:lnTo>
                  <a:lnTo>
                    <a:pt x="323793" y="472104"/>
                  </a:lnTo>
                  <a:lnTo>
                    <a:pt x="320818" y="471110"/>
                  </a:lnTo>
                  <a:lnTo>
                    <a:pt x="315859" y="471110"/>
                  </a:lnTo>
                  <a:lnTo>
                    <a:pt x="314372" y="469619"/>
                  </a:lnTo>
                  <a:lnTo>
                    <a:pt x="312884" y="468129"/>
                  </a:lnTo>
                  <a:lnTo>
                    <a:pt x="309413" y="469619"/>
                  </a:lnTo>
                  <a:lnTo>
                    <a:pt x="305943" y="471110"/>
                  </a:lnTo>
                  <a:lnTo>
                    <a:pt x="303959" y="469619"/>
                  </a:lnTo>
                  <a:lnTo>
                    <a:pt x="301479" y="468129"/>
                  </a:lnTo>
                  <a:lnTo>
                    <a:pt x="299992" y="468129"/>
                  </a:lnTo>
                  <a:lnTo>
                    <a:pt x="298009" y="469122"/>
                  </a:lnTo>
                  <a:lnTo>
                    <a:pt x="297016" y="469619"/>
                  </a:lnTo>
                  <a:lnTo>
                    <a:pt x="293545" y="469619"/>
                  </a:lnTo>
                  <a:lnTo>
                    <a:pt x="290075" y="468129"/>
                  </a:lnTo>
                  <a:lnTo>
                    <a:pt x="288092" y="468129"/>
                  </a:lnTo>
                  <a:lnTo>
                    <a:pt x="286604" y="467632"/>
                  </a:lnTo>
                  <a:lnTo>
                    <a:pt x="283628" y="467632"/>
                  </a:lnTo>
                  <a:lnTo>
                    <a:pt x="283628" y="468129"/>
                  </a:lnTo>
                  <a:lnTo>
                    <a:pt x="282637" y="468129"/>
                  </a:lnTo>
                  <a:lnTo>
                    <a:pt x="282141" y="469619"/>
                  </a:lnTo>
                  <a:lnTo>
                    <a:pt x="282141" y="474589"/>
                  </a:lnTo>
                  <a:lnTo>
                    <a:pt x="281149" y="477571"/>
                  </a:lnTo>
                  <a:lnTo>
                    <a:pt x="280654" y="480552"/>
                  </a:lnTo>
                  <a:lnTo>
                    <a:pt x="280654" y="484031"/>
                  </a:lnTo>
                  <a:lnTo>
                    <a:pt x="279662" y="486019"/>
                  </a:lnTo>
                  <a:lnTo>
                    <a:pt x="279662" y="487510"/>
                  </a:lnTo>
                  <a:lnTo>
                    <a:pt x="280654" y="489000"/>
                  </a:lnTo>
                  <a:lnTo>
                    <a:pt x="280654" y="490492"/>
                  </a:lnTo>
                  <a:lnTo>
                    <a:pt x="281149" y="491982"/>
                  </a:lnTo>
                  <a:lnTo>
                    <a:pt x="281149" y="495461"/>
                  </a:lnTo>
                  <a:lnTo>
                    <a:pt x="280654" y="496952"/>
                  </a:lnTo>
                  <a:lnTo>
                    <a:pt x="279662" y="497945"/>
                  </a:lnTo>
                  <a:lnTo>
                    <a:pt x="279166" y="499437"/>
                  </a:lnTo>
                  <a:lnTo>
                    <a:pt x="275695" y="501921"/>
                  </a:lnTo>
                  <a:lnTo>
                    <a:pt x="272720" y="504903"/>
                  </a:lnTo>
                  <a:lnTo>
                    <a:pt x="271233" y="506393"/>
                  </a:lnTo>
                  <a:lnTo>
                    <a:pt x="270736" y="506890"/>
                  </a:lnTo>
                  <a:lnTo>
                    <a:pt x="269745" y="507884"/>
                  </a:lnTo>
                  <a:lnTo>
                    <a:pt x="269249" y="508381"/>
                  </a:lnTo>
                  <a:lnTo>
                    <a:pt x="269249" y="507884"/>
                  </a:lnTo>
                  <a:lnTo>
                    <a:pt x="268257" y="507884"/>
                  </a:lnTo>
                  <a:lnTo>
                    <a:pt x="266770" y="506890"/>
                  </a:lnTo>
                  <a:lnTo>
                    <a:pt x="260819" y="506890"/>
                  </a:lnTo>
                  <a:lnTo>
                    <a:pt x="256356" y="506393"/>
                  </a:lnTo>
                  <a:lnTo>
                    <a:pt x="246439" y="506393"/>
                  </a:lnTo>
                  <a:lnTo>
                    <a:pt x="244952" y="506890"/>
                  </a:lnTo>
                  <a:lnTo>
                    <a:pt x="242473" y="506890"/>
                  </a:lnTo>
                  <a:lnTo>
                    <a:pt x="240985" y="508381"/>
                  </a:lnTo>
                  <a:lnTo>
                    <a:pt x="239002" y="509376"/>
                  </a:lnTo>
                  <a:lnTo>
                    <a:pt x="237018" y="510866"/>
                  </a:lnTo>
                  <a:lnTo>
                    <a:pt x="236523" y="511363"/>
                  </a:lnTo>
                  <a:lnTo>
                    <a:pt x="235531" y="513351"/>
                  </a:lnTo>
                  <a:lnTo>
                    <a:pt x="234044" y="514842"/>
                  </a:lnTo>
                  <a:lnTo>
                    <a:pt x="234044" y="516333"/>
                  </a:lnTo>
                  <a:lnTo>
                    <a:pt x="232555" y="516830"/>
                  </a:lnTo>
                  <a:lnTo>
                    <a:pt x="232060" y="518321"/>
                  </a:lnTo>
                  <a:lnTo>
                    <a:pt x="231068" y="518321"/>
                  </a:lnTo>
                  <a:lnTo>
                    <a:pt x="230573" y="518321"/>
                  </a:lnTo>
                  <a:lnTo>
                    <a:pt x="229085" y="518321"/>
                  </a:lnTo>
                  <a:lnTo>
                    <a:pt x="229085" y="518321"/>
                  </a:lnTo>
                  <a:lnTo>
                    <a:pt x="227597" y="518321"/>
                  </a:lnTo>
                  <a:lnTo>
                    <a:pt x="226605" y="516830"/>
                  </a:lnTo>
                  <a:lnTo>
                    <a:pt x="225117" y="516333"/>
                  </a:lnTo>
                  <a:lnTo>
                    <a:pt x="222143" y="516333"/>
                  </a:lnTo>
                  <a:lnTo>
                    <a:pt x="221151" y="515339"/>
                  </a:lnTo>
                  <a:lnTo>
                    <a:pt x="220655" y="515339"/>
                  </a:lnTo>
                  <a:lnTo>
                    <a:pt x="220655" y="511363"/>
                  </a:lnTo>
                  <a:lnTo>
                    <a:pt x="221151" y="509873"/>
                  </a:lnTo>
                  <a:lnTo>
                    <a:pt x="222143" y="508381"/>
                  </a:lnTo>
                  <a:lnTo>
                    <a:pt x="222143" y="506890"/>
                  </a:lnTo>
                  <a:lnTo>
                    <a:pt x="222639" y="504903"/>
                  </a:lnTo>
                  <a:lnTo>
                    <a:pt x="221151" y="501921"/>
                  </a:lnTo>
                  <a:lnTo>
                    <a:pt x="219167" y="496952"/>
                  </a:lnTo>
                  <a:lnTo>
                    <a:pt x="219167" y="495461"/>
                  </a:lnTo>
                  <a:lnTo>
                    <a:pt x="219664" y="494964"/>
                  </a:lnTo>
                  <a:lnTo>
                    <a:pt x="219664" y="493970"/>
                  </a:lnTo>
                  <a:lnTo>
                    <a:pt x="220655" y="492479"/>
                  </a:lnTo>
                  <a:lnTo>
                    <a:pt x="221151" y="490492"/>
                  </a:lnTo>
                  <a:lnTo>
                    <a:pt x="221151" y="486516"/>
                  </a:lnTo>
                  <a:lnTo>
                    <a:pt x="220655" y="486019"/>
                  </a:lnTo>
                  <a:lnTo>
                    <a:pt x="219664" y="486019"/>
                  </a:lnTo>
                  <a:lnTo>
                    <a:pt x="217680" y="485024"/>
                  </a:lnTo>
                  <a:lnTo>
                    <a:pt x="216688" y="485024"/>
                  </a:lnTo>
                  <a:lnTo>
                    <a:pt x="216688" y="482540"/>
                  </a:lnTo>
                  <a:lnTo>
                    <a:pt x="217680" y="481050"/>
                  </a:lnTo>
                  <a:lnTo>
                    <a:pt x="218176" y="479558"/>
                  </a:lnTo>
                  <a:lnTo>
                    <a:pt x="218176" y="477571"/>
                  </a:lnTo>
                  <a:lnTo>
                    <a:pt x="219167" y="476577"/>
                  </a:lnTo>
                  <a:lnTo>
                    <a:pt x="218176" y="476079"/>
                  </a:lnTo>
                  <a:lnTo>
                    <a:pt x="218176" y="475086"/>
                  </a:lnTo>
                  <a:lnTo>
                    <a:pt x="217680" y="474589"/>
                  </a:lnTo>
                  <a:lnTo>
                    <a:pt x="216193" y="473595"/>
                  </a:lnTo>
                  <a:lnTo>
                    <a:pt x="214705" y="473595"/>
                  </a:lnTo>
                  <a:lnTo>
                    <a:pt x="213713" y="474589"/>
                  </a:lnTo>
                  <a:lnTo>
                    <a:pt x="213217" y="474589"/>
                  </a:lnTo>
                  <a:lnTo>
                    <a:pt x="212225" y="475086"/>
                  </a:lnTo>
                  <a:lnTo>
                    <a:pt x="211730" y="476079"/>
                  </a:lnTo>
                  <a:lnTo>
                    <a:pt x="209746" y="476079"/>
                  </a:lnTo>
                  <a:lnTo>
                    <a:pt x="208259" y="475086"/>
                  </a:lnTo>
                  <a:lnTo>
                    <a:pt x="207763" y="474589"/>
                  </a:lnTo>
                  <a:lnTo>
                    <a:pt x="206772" y="473595"/>
                  </a:lnTo>
                  <a:lnTo>
                    <a:pt x="203300" y="473595"/>
                  </a:lnTo>
                  <a:lnTo>
                    <a:pt x="202308" y="475086"/>
                  </a:lnTo>
                  <a:lnTo>
                    <a:pt x="198838" y="478067"/>
                  </a:lnTo>
                  <a:lnTo>
                    <a:pt x="194871" y="482044"/>
                  </a:lnTo>
                  <a:lnTo>
                    <a:pt x="193879" y="482540"/>
                  </a:lnTo>
                  <a:lnTo>
                    <a:pt x="193879" y="483534"/>
                  </a:lnTo>
                  <a:lnTo>
                    <a:pt x="193384" y="484031"/>
                  </a:lnTo>
                  <a:lnTo>
                    <a:pt x="193384" y="486019"/>
                  </a:lnTo>
                  <a:lnTo>
                    <a:pt x="192392" y="487510"/>
                  </a:lnTo>
                  <a:lnTo>
                    <a:pt x="192392" y="490492"/>
                  </a:lnTo>
                  <a:lnTo>
                    <a:pt x="191895" y="490988"/>
                  </a:lnTo>
                  <a:lnTo>
                    <a:pt x="191895" y="491982"/>
                  </a:lnTo>
                  <a:lnTo>
                    <a:pt x="190904" y="492479"/>
                  </a:lnTo>
                  <a:lnTo>
                    <a:pt x="190408" y="493473"/>
                  </a:lnTo>
                  <a:lnTo>
                    <a:pt x="189416" y="493970"/>
                  </a:lnTo>
                  <a:lnTo>
                    <a:pt x="184457" y="493970"/>
                  </a:lnTo>
                  <a:lnTo>
                    <a:pt x="183466" y="493473"/>
                  </a:lnTo>
                  <a:lnTo>
                    <a:pt x="181978" y="493473"/>
                  </a:lnTo>
                  <a:lnTo>
                    <a:pt x="180987" y="491982"/>
                  </a:lnTo>
                  <a:lnTo>
                    <a:pt x="180491" y="490492"/>
                  </a:lnTo>
                  <a:lnTo>
                    <a:pt x="179500" y="487510"/>
                  </a:lnTo>
                  <a:lnTo>
                    <a:pt x="179500" y="484031"/>
                  </a:lnTo>
                  <a:lnTo>
                    <a:pt x="179004" y="481050"/>
                  </a:lnTo>
                  <a:lnTo>
                    <a:pt x="179004" y="479558"/>
                  </a:lnTo>
                  <a:lnTo>
                    <a:pt x="179500" y="477571"/>
                  </a:lnTo>
                  <a:lnTo>
                    <a:pt x="179500" y="475086"/>
                  </a:lnTo>
                  <a:lnTo>
                    <a:pt x="180987" y="473595"/>
                  </a:lnTo>
                  <a:lnTo>
                    <a:pt x="181978" y="473098"/>
                  </a:lnTo>
                  <a:lnTo>
                    <a:pt x="182474" y="472104"/>
                  </a:lnTo>
                  <a:lnTo>
                    <a:pt x="184457" y="471110"/>
                  </a:lnTo>
                  <a:lnTo>
                    <a:pt x="186441" y="469619"/>
                  </a:lnTo>
                  <a:lnTo>
                    <a:pt x="188921" y="468129"/>
                  </a:lnTo>
                  <a:lnTo>
                    <a:pt x="190408" y="468129"/>
                  </a:lnTo>
                  <a:lnTo>
                    <a:pt x="190408" y="467632"/>
                  </a:lnTo>
                  <a:lnTo>
                    <a:pt x="190904" y="466638"/>
                  </a:lnTo>
                  <a:lnTo>
                    <a:pt x="190904" y="466141"/>
                  </a:lnTo>
                  <a:lnTo>
                    <a:pt x="191895" y="464650"/>
                  </a:lnTo>
                  <a:lnTo>
                    <a:pt x="191895" y="460674"/>
                  </a:lnTo>
                  <a:lnTo>
                    <a:pt x="192392" y="460178"/>
                  </a:lnTo>
                  <a:lnTo>
                    <a:pt x="192392" y="458687"/>
                  </a:lnTo>
                  <a:lnTo>
                    <a:pt x="193384" y="456698"/>
                  </a:lnTo>
                  <a:lnTo>
                    <a:pt x="194871" y="455208"/>
                  </a:lnTo>
                  <a:lnTo>
                    <a:pt x="197845" y="453220"/>
                  </a:lnTo>
                  <a:lnTo>
                    <a:pt x="200325" y="450238"/>
                  </a:lnTo>
                  <a:lnTo>
                    <a:pt x="203300" y="447753"/>
                  </a:lnTo>
                  <a:lnTo>
                    <a:pt x="205284" y="445766"/>
                  </a:lnTo>
                  <a:lnTo>
                    <a:pt x="206772" y="443281"/>
                  </a:lnTo>
                  <a:lnTo>
                    <a:pt x="208259" y="442287"/>
                  </a:lnTo>
                  <a:lnTo>
                    <a:pt x="208259" y="440796"/>
                  </a:lnTo>
                  <a:lnTo>
                    <a:pt x="209251" y="439305"/>
                  </a:lnTo>
                  <a:lnTo>
                    <a:pt x="209746" y="437815"/>
                  </a:lnTo>
                  <a:lnTo>
                    <a:pt x="209746" y="431851"/>
                  </a:lnTo>
                  <a:lnTo>
                    <a:pt x="208259" y="429367"/>
                  </a:lnTo>
                  <a:lnTo>
                    <a:pt x="208259" y="427378"/>
                  </a:lnTo>
                  <a:lnTo>
                    <a:pt x="206772" y="424894"/>
                  </a:lnTo>
                  <a:lnTo>
                    <a:pt x="206772" y="419924"/>
                  </a:lnTo>
                  <a:lnTo>
                    <a:pt x="206275" y="417439"/>
                  </a:lnTo>
                  <a:lnTo>
                    <a:pt x="206275" y="416446"/>
                  </a:lnTo>
                  <a:lnTo>
                    <a:pt x="206772" y="415949"/>
                  </a:lnTo>
                  <a:lnTo>
                    <a:pt x="206772" y="414458"/>
                  </a:lnTo>
                  <a:lnTo>
                    <a:pt x="208259" y="413464"/>
                  </a:lnTo>
                  <a:lnTo>
                    <a:pt x="217680" y="413464"/>
                  </a:lnTo>
                  <a:lnTo>
                    <a:pt x="218176" y="412967"/>
                  </a:lnTo>
                  <a:lnTo>
                    <a:pt x="219167" y="412967"/>
                  </a:lnTo>
                  <a:lnTo>
                    <a:pt x="219167" y="409985"/>
                  </a:lnTo>
                  <a:lnTo>
                    <a:pt x="218176" y="408494"/>
                  </a:lnTo>
                  <a:lnTo>
                    <a:pt x="218176" y="407004"/>
                  </a:lnTo>
                  <a:lnTo>
                    <a:pt x="219664" y="406009"/>
                  </a:lnTo>
                  <a:lnTo>
                    <a:pt x="221151" y="404518"/>
                  </a:lnTo>
                  <a:lnTo>
                    <a:pt x="222143" y="404021"/>
                  </a:lnTo>
                  <a:lnTo>
                    <a:pt x="222143" y="403028"/>
                  </a:lnTo>
                  <a:lnTo>
                    <a:pt x="220655" y="402034"/>
                  </a:lnTo>
                  <a:lnTo>
                    <a:pt x="219167" y="401537"/>
                  </a:lnTo>
                  <a:lnTo>
                    <a:pt x="216193" y="401537"/>
                  </a:lnTo>
                  <a:lnTo>
                    <a:pt x="213713" y="400543"/>
                  </a:lnTo>
                  <a:lnTo>
                    <a:pt x="209746" y="400543"/>
                  </a:lnTo>
                  <a:lnTo>
                    <a:pt x="208259" y="401537"/>
                  </a:lnTo>
                  <a:lnTo>
                    <a:pt x="206772" y="403028"/>
                  </a:lnTo>
                  <a:lnTo>
                    <a:pt x="205284" y="405512"/>
                  </a:lnTo>
                  <a:lnTo>
                    <a:pt x="203796" y="406009"/>
                  </a:lnTo>
                  <a:lnTo>
                    <a:pt x="201813" y="406009"/>
                  </a:lnTo>
                  <a:lnTo>
                    <a:pt x="201813" y="405512"/>
                  </a:lnTo>
                  <a:lnTo>
                    <a:pt x="200821" y="404021"/>
                  </a:lnTo>
                  <a:lnTo>
                    <a:pt x="200325" y="401537"/>
                  </a:lnTo>
                  <a:lnTo>
                    <a:pt x="200325" y="397064"/>
                  </a:lnTo>
                  <a:lnTo>
                    <a:pt x="199334" y="397064"/>
                  </a:lnTo>
                  <a:lnTo>
                    <a:pt x="198838" y="396070"/>
                  </a:lnTo>
                  <a:lnTo>
                    <a:pt x="198838" y="395573"/>
                  </a:lnTo>
                  <a:lnTo>
                    <a:pt x="197845" y="395573"/>
                  </a:lnTo>
                  <a:lnTo>
                    <a:pt x="196854" y="394580"/>
                  </a:lnTo>
                  <a:lnTo>
                    <a:pt x="196854" y="394083"/>
                  </a:lnTo>
                  <a:lnTo>
                    <a:pt x="197845" y="392592"/>
                  </a:lnTo>
                  <a:lnTo>
                    <a:pt x="198838" y="391598"/>
                  </a:lnTo>
                  <a:lnTo>
                    <a:pt x="198838" y="391101"/>
                  </a:lnTo>
                  <a:lnTo>
                    <a:pt x="199334" y="389113"/>
                  </a:lnTo>
                  <a:lnTo>
                    <a:pt x="201813" y="387126"/>
                  </a:lnTo>
                  <a:lnTo>
                    <a:pt x="202308" y="384641"/>
                  </a:lnTo>
                  <a:lnTo>
                    <a:pt x="203300" y="382653"/>
                  </a:lnTo>
                  <a:lnTo>
                    <a:pt x="203300" y="379671"/>
                  </a:lnTo>
                  <a:lnTo>
                    <a:pt x="203796" y="377186"/>
                  </a:lnTo>
                  <a:lnTo>
                    <a:pt x="203796" y="374702"/>
                  </a:lnTo>
                  <a:lnTo>
                    <a:pt x="204788" y="373211"/>
                  </a:lnTo>
                  <a:lnTo>
                    <a:pt x="205284" y="371223"/>
                  </a:lnTo>
                  <a:lnTo>
                    <a:pt x="205284" y="370229"/>
                  </a:lnTo>
                  <a:lnTo>
                    <a:pt x="204788" y="369732"/>
                  </a:lnTo>
                  <a:lnTo>
                    <a:pt x="203796" y="368738"/>
                  </a:lnTo>
                  <a:lnTo>
                    <a:pt x="203300" y="368241"/>
                  </a:lnTo>
                  <a:lnTo>
                    <a:pt x="201813" y="365757"/>
                  </a:lnTo>
                  <a:lnTo>
                    <a:pt x="198838" y="364266"/>
                  </a:lnTo>
                  <a:lnTo>
                    <a:pt x="196854" y="363769"/>
                  </a:lnTo>
                  <a:lnTo>
                    <a:pt x="194871" y="362775"/>
                  </a:lnTo>
                  <a:lnTo>
                    <a:pt x="192392" y="362775"/>
                  </a:lnTo>
                  <a:lnTo>
                    <a:pt x="189416" y="363769"/>
                  </a:lnTo>
                  <a:lnTo>
                    <a:pt x="184954" y="363769"/>
                  </a:lnTo>
                  <a:lnTo>
                    <a:pt x="184457" y="362775"/>
                  </a:lnTo>
                  <a:lnTo>
                    <a:pt x="182474" y="362775"/>
                  </a:lnTo>
                  <a:lnTo>
                    <a:pt x="181978" y="361284"/>
                  </a:lnTo>
                  <a:lnTo>
                    <a:pt x="179500" y="359793"/>
                  </a:lnTo>
                  <a:lnTo>
                    <a:pt x="178012" y="356812"/>
                  </a:lnTo>
                  <a:lnTo>
                    <a:pt x="177516" y="355818"/>
                  </a:lnTo>
                  <a:lnTo>
                    <a:pt x="176524" y="355321"/>
                  </a:lnTo>
                  <a:lnTo>
                    <a:pt x="176028" y="355818"/>
                  </a:lnTo>
                  <a:lnTo>
                    <a:pt x="175036" y="355818"/>
                  </a:lnTo>
                  <a:lnTo>
                    <a:pt x="174541" y="357309"/>
                  </a:lnTo>
                  <a:lnTo>
                    <a:pt x="174541" y="361284"/>
                  </a:lnTo>
                  <a:lnTo>
                    <a:pt x="173549" y="362775"/>
                  </a:lnTo>
                  <a:lnTo>
                    <a:pt x="173549" y="363769"/>
                  </a:lnTo>
                  <a:lnTo>
                    <a:pt x="173053" y="364266"/>
                  </a:lnTo>
                  <a:lnTo>
                    <a:pt x="173053" y="365757"/>
                  </a:lnTo>
                  <a:lnTo>
                    <a:pt x="171565" y="366750"/>
                  </a:lnTo>
                  <a:lnTo>
                    <a:pt x="169583" y="367247"/>
                  </a:lnTo>
                  <a:lnTo>
                    <a:pt x="168095" y="368241"/>
                  </a:lnTo>
                  <a:lnTo>
                    <a:pt x="161649" y="368241"/>
                  </a:lnTo>
                  <a:lnTo>
                    <a:pt x="160656" y="367247"/>
                  </a:lnTo>
                  <a:lnTo>
                    <a:pt x="159169" y="365757"/>
                  </a:lnTo>
                  <a:lnTo>
                    <a:pt x="157682" y="364266"/>
                  </a:lnTo>
                  <a:lnTo>
                    <a:pt x="157185" y="363769"/>
                  </a:lnTo>
                  <a:lnTo>
                    <a:pt x="155202" y="362775"/>
                  </a:lnTo>
                  <a:lnTo>
                    <a:pt x="153715" y="361781"/>
                  </a:lnTo>
                  <a:lnTo>
                    <a:pt x="145781" y="361781"/>
                  </a:lnTo>
                  <a:lnTo>
                    <a:pt x="144294" y="362775"/>
                  </a:lnTo>
                  <a:lnTo>
                    <a:pt x="143302" y="363769"/>
                  </a:lnTo>
                  <a:lnTo>
                    <a:pt x="142806" y="364266"/>
                  </a:lnTo>
                  <a:lnTo>
                    <a:pt x="141814" y="365757"/>
                  </a:lnTo>
                  <a:lnTo>
                    <a:pt x="140823" y="368241"/>
                  </a:lnTo>
                  <a:lnTo>
                    <a:pt x="140823" y="371223"/>
                  </a:lnTo>
                  <a:lnTo>
                    <a:pt x="140327" y="372714"/>
                  </a:lnTo>
                  <a:lnTo>
                    <a:pt x="139335" y="374205"/>
                  </a:lnTo>
                  <a:lnTo>
                    <a:pt x="138839" y="374702"/>
                  </a:lnTo>
                  <a:lnTo>
                    <a:pt x="137352" y="375695"/>
                  </a:lnTo>
                  <a:lnTo>
                    <a:pt x="136360" y="376689"/>
                  </a:lnTo>
                  <a:lnTo>
                    <a:pt x="135864" y="376689"/>
                  </a:lnTo>
                  <a:lnTo>
                    <a:pt x="134376" y="378181"/>
                  </a:lnTo>
                  <a:lnTo>
                    <a:pt x="133385" y="378181"/>
                  </a:lnTo>
                  <a:lnTo>
                    <a:pt x="132889" y="379671"/>
                  </a:lnTo>
                  <a:lnTo>
                    <a:pt x="131402" y="381658"/>
                  </a:lnTo>
                  <a:lnTo>
                    <a:pt x="129914" y="384144"/>
                  </a:lnTo>
                  <a:lnTo>
                    <a:pt x="127930" y="386131"/>
                  </a:lnTo>
                  <a:lnTo>
                    <a:pt x="126443" y="390107"/>
                  </a:lnTo>
                  <a:lnTo>
                    <a:pt x="125946" y="391101"/>
                  </a:lnTo>
                  <a:lnTo>
                    <a:pt x="124459" y="392592"/>
                  </a:lnTo>
                  <a:lnTo>
                    <a:pt x="123468" y="394083"/>
                  </a:lnTo>
                  <a:lnTo>
                    <a:pt x="121980" y="394580"/>
                  </a:lnTo>
                  <a:lnTo>
                    <a:pt x="120493" y="395573"/>
                  </a:lnTo>
                  <a:lnTo>
                    <a:pt x="119005" y="395573"/>
                  </a:lnTo>
                  <a:lnTo>
                    <a:pt x="118509" y="394083"/>
                  </a:lnTo>
                  <a:lnTo>
                    <a:pt x="118509" y="390107"/>
                  </a:lnTo>
                  <a:lnTo>
                    <a:pt x="117517" y="388616"/>
                  </a:lnTo>
                  <a:lnTo>
                    <a:pt x="117517" y="387623"/>
                  </a:lnTo>
                  <a:lnTo>
                    <a:pt x="117022" y="387126"/>
                  </a:lnTo>
                  <a:lnTo>
                    <a:pt x="114543" y="387126"/>
                  </a:lnTo>
                  <a:lnTo>
                    <a:pt x="113551" y="387623"/>
                  </a:lnTo>
                  <a:lnTo>
                    <a:pt x="112063" y="389113"/>
                  </a:lnTo>
                  <a:lnTo>
                    <a:pt x="110575" y="391101"/>
                  </a:lnTo>
                  <a:lnTo>
                    <a:pt x="109088" y="391598"/>
                  </a:lnTo>
                  <a:lnTo>
                    <a:pt x="108592" y="392592"/>
                  </a:lnTo>
                  <a:lnTo>
                    <a:pt x="108592" y="393089"/>
                  </a:lnTo>
                  <a:lnTo>
                    <a:pt x="107105" y="393089"/>
                  </a:lnTo>
                  <a:lnTo>
                    <a:pt x="107105" y="392592"/>
                  </a:lnTo>
                  <a:lnTo>
                    <a:pt x="105617" y="392592"/>
                  </a:lnTo>
                  <a:lnTo>
                    <a:pt x="105617" y="391598"/>
                  </a:lnTo>
                  <a:lnTo>
                    <a:pt x="104625" y="390107"/>
                  </a:lnTo>
                  <a:lnTo>
                    <a:pt x="104129" y="389113"/>
                  </a:lnTo>
                  <a:lnTo>
                    <a:pt x="104129" y="384641"/>
                  </a:lnTo>
                  <a:lnTo>
                    <a:pt x="104625" y="381658"/>
                  </a:lnTo>
                  <a:lnTo>
                    <a:pt x="104625" y="378181"/>
                  </a:lnTo>
                  <a:lnTo>
                    <a:pt x="104129" y="377186"/>
                  </a:lnTo>
                  <a:lnTo>
                    <a:pt x="104129" y="376689"/>
                  </a:lnTo>
                  <a:lnTo>
                    <a:pt x="103138" y="376689"/>
                  </a:lnTo>
                  <a:lnTo>
                    <a:pt x="101650" y="375695"/>
                  </a:lnTo>
                  <a:lnTo>
                    <a:pt x="100658" y="375695"/>
                  </a:lnTo>
                  <a:lnTo>
                    <a:pt x="97187" y="374702"/>
                  </a:lnTo>
                  <a:lnTo>
                    <a:pt x="94213" y="375695"/>
                  </a:lnTo>
                  <a:lnTo>
                    <a:pt x="93221" y="375695"/>
                  </a:lnTo>
                  <a:lnTo>
                    <a:pt x="91734" y="376689"/>
                  </a:lnTo>
                  <a:lnTo>
                    <a:pt x="91237" y="376689"/>
                  </a:lnTo>
                  <a:lnTo>
                    <a:pt x="90245" y="378181"/>
                  </a:lnTo>
                  <a:lnTo>
                    <a:pt x="89750" y="380168"/>
                  </a:lnTo>
                  <a:lnTo>
                    <a:pt x="88263" y="384144"/>
                  </a:lnTo>
                  <a:lnTo>
                    <a:pt x="87270" y="385635"/>
                  </a:lnTo>
                  <a:lnTo>
                    <a:pt x="86279" y="387126"/>
                  </a:lnTo>
                  <a:lnTo>
                    <a:pt x="86279" y="387623"/>
                  </a:lnTo>
                  <a:lnTo>
                    <a:pt x="84791" y="388616"/>
                  </a:lnTo>
                  <a:lnTo>
                    <a:pt x="84295" y="389113"/>
                  </a:lnTo>
                  <a:lnTo>
                    <a:pt x="81816" y="390107"/>
                  </a:lnTo>
                  <a:lnTo>
                    <a:pt x="81320" y="391101"/>
                  </a:lnTo>
                  <a:lnTo>
                    <a:pt x="80329" y="391598"/>
                  </a:lnTo>
                  <a:lnTo>
                    <a:pt x="79833" y="393089"/>
                  </a:lnTo>
                  <a:lnTo>
                    <a:pt x="79833" y="398555"/>
                  </a:lnTo>
                  <a:lnTo>
                    <a:pt x="81320" y="400543"/>
                  </a:lnTo>
                  <a:lnTo>
                    <a:pt x="81320" y="404021"/>
                  </a:lnTo>
                  <a:lnTo>
                    <a:pt x="80329" y="404518"/>
                  </a:lnTo>
                  <a:lnTo>
                    <a:pt x="79833" y="405512"/>
                  </a:lnTo>
                  <a:lnTo>
                    <a:pt x="71899" y="405512"/>
                  </a:lnTo>
                  <a:lnTo>
                    <a:pt x="71403" y="404518"/>
                  </a:lnTo>
                  <a:lnTo>
                    <a:pt x="69916" y="404021"/>
                  </a:lnTo>
                  <a:lnTo>
                    <a:pt x="68924" y="403028"/>
                  </a:lnTo>
                  <a:lnTo>
                    <a:pt x="68924" y="401537"/>
                  </a:lnTo>
                  <a:lnTo>
                    <a:pt x="69916" y="400046"/>
                  </a:lnTo>
                  <a:lnTo>
                    <a:pt x="70411" y="399052"/>
                  </a:lnTo>
                  <a:lnTo>
                    <a:pt x="71403" y="398555"/>
                  </a:lnTo>
                  <a:lnTo>
                    <a:pt x="71899" y="397561"/>
                  </a:lnTo>
                  <a:lnTo>
                    <a:pt x="72891" y="397064"/>
                  </a:lnTo>
                  <a:lnTo>
                    <a:pt x="72891" y="395573"/>
                  </a:lnTo>
                  <a:lnTo>
                    <a:pt x="73387" y="394580"/>
                  </a:lnTo>
                  <a:lnTo>
                    <a:pt x="72891" y="394083"/>
                  </a:lnTo>
                  <a:lnTo>
                    <a:pt x="72891" y="393089"/>
                  </a:lnTo>
                  <a:lnTo>
                    <a:pt x="71899" y="392592"/>
                  </a:lnTo>
                  <a:lnTo>
                    <a:pt x="70411" y="391598"/>
                  </a:lnTo>
                  <a:lnTo>
                    <a:pt x="68428" y="391101"/>
                  </a:lnTo>
                  <a:lnTo>
                    <a:pt x="67436" y="390107"/>
                  </a:lnTo>
                  <a:lnTo>
                    <a:pt x="65453" y="390107"/>
                  </a:lnTo>
                  <a:lnTo>
                    <a:pt x="64461" y="391101"/>
                  </a:lnTo>
                  <a:lnTo>
                    <a:pt x="62973" y="391598"/>
                  </a:lnTo>
                  <a:lnTo>
                    <a:pt x="60494" y="392592"/>
                  </a:lnTo>
                  <a:lnTo>
                    <a:pt x="59007" y="393089"/>
                  </a:lnTo>
                  <a:lnTo>
                    <a:pt x="56032" y="393089"/>
                  </a:lnTo>
                  <a:lnTo>
                    <a:pt x="54544" y="391598"/>
                  </a:lnTo>
                  <a:lnTo>
                    <a:pt x="52561" y="390107"/>
                  </a:lnTo>
                  <a:lnTo>
                    <a:pt x="51569" y="389113"/>
                  </a:lnTo>
                  <a:lnTo>
                    <a:pt x="51073" y="388616"/>
                  </a:lnTo>
                  <a:lnTo>
                    <a:pt x="50081" y="387623"/>
                  </a:lnTo>
                  <a:lnTo>
                    <a:pt x="50081" y="387126"/>
                  </a:lnTo>
                  <a:lnTo>
                    <a:pt x="49585" y="386131"/>
                  </a:lnTo>
                  <a:lnTo>
                    <a:pt x="50081" y="385635"/>
                  </a:lnTo>
                  <a:lnTo>
                    <a:pt x="50081" y="384641"/>
                  </a:lnTo>
                  <a:lnTo>
                    <a:pt x="51073" y="384144"/>
                  </a:lnTo>
                  <a:lnTo>
                    <a:pt x="51569" y="382653"/>
                  </a:lnTo>
                  <a:lnTo>
                    <a:pt x="53056" y="381162"/>
                  </a:lnTo>
                  <a:lnTo>
                    <a:pt x="54048" y="380168"/>
                  </a:lnTo>
                  <a:lnTo>
                    <a:pt x="54048" y="377186"/>
                  </a:lnTo>
                  <a:lnTo>
                    <a:pt x="52561" y="375695"/>
                  </a:lnTo>
                  <a:lnTo>
                    <a:pt x="51073" y="374205"/>
                  </a:lnTo>
                  <a:lnTo>
                    <a:pt x="51073" y="373211"/>
                  </a:lnTo>
                  <a:lnTo>
                    <a:pt x="50081" y="372714"/>
                  </a:lnTo>
                  <a:lnTo>
                    <a:pt x="50081" y="371720"/>
                  </a:lnTo>
                  <a:lnTo>
                    <a:pt x="51073" y="371223"/>
                  </a:lnTo>
                  <a:lnTo>
                    <a:pt x="51073" y="369732"/>
                  </a:lnTo>
                  <a:lnTo>
                    <a:pt x="51569" y="368241"/>
                  </a:lnTo>
                  <a:lnTo>
                    <a:pt x="51569" y="363769"/>
                  </a:lnTo>
                  <a:lnTo>
                    <a:pt x="51073" y="362775"/>
                  </a:lnTo>
                  <a:lnTo>
                    <a:pt x="51073" y="361781"/>
                  </a:lnTo>
                  <a:lnTo>
                    <a:pt x="49585" y="361284"/>
                  </a:lnTo>
                  <a:lnTo>
                    <a:pt x="48594" y="360290"/>
                  </a:lnTo>
                  <a:lnTo>
                    <a:pt x="48098" y="360290"/>
                  </a:lnTo>
                  <a:lnTo>
                    <a:pt x="48098" y="361284"/>
                  </a:lnTo>
                  <a:lnTo>
                    <a:pt x="47106" y="361781"/>
                  </a:lnTo>
                  <a:lnTo>
                    <a:pt x="46115" y="363769"/>
                  </a:lnTo>
                  <a:lnTo>
                    <a:pt x="46115" y="365757"/>
                  </a:lnTo>
                  <a:lnTo>
                    <a:pt x="45619" y="367247"/>
                  </a:lnTo>
                  <a:lnTo>
                    <a:pt x="44627" y="368241"/>
                  </a:lnTo>
                  <a:lnTo>
                    <a:pt x="44131" y="368738"/>
                  </a:lnTo>
                  <a:lnTo>
                    <a:pt x="42644" y="369732"/>
                  </a:lnTo>
                  <a:lnTo>
                    <a:pt x="40164" y="369732"/>
                  </a:lnTo>
                  <a:lnTo>
                    <a:pt x="39668" y="368241"/>
                  </a:lnTo>
                  <a:lnTo>
                    <a:pt x="38181" y="367247"/>
                  </a:lnTo>
                  <a:lnTo>
                    <a:pt x="38181" y="365757"/>
                  </a:lnTo>
                  <a:lnTo>
                    <a:pt x="37189" y="364266"/>
                  </a:lnTo>
                  <a:lnTo>
                    <a:pt x="37189" y="360290"/>
                  </a:lnTo>
                  <a:lnTo>
                    <a:pt x="38181" y="358302"/>
                  </a:lnTo>
                  <a:lnTo>
                    <a:pt x="39668" y="355321"/>
                  </a:lnTo>
                  <a:lnTo>
                    <a:pt x="41156" y="352836"/>
                  </a:lnTo>
                  <a:lnTo>
                    <a:pt x="43139" y="349357"/>
                  </a:lnTo>
                  <a:lnTo>
                    <a:pt x="45619" y="345878"/>
                  </a:lnTo>
                  <a:lnTo>
                    <a:pt x="46115" y="343891"/>
                  </a:lnTo>
                  <a:lnTo>
                    <a:pt x="47106" y="340909"/>
                  </a:lnTo>
                  <a:lnTo>
                    <a:pt x="47106" y="336436"/>
                  </a:lnTo>
                  <a:lnTo>
                    <a:pt x="46115" y="334449"/>
                  </a:lnTo>
                  <a:lnTo>
                    <a:pt x="46115" y="327988"/>
                  </a:lnTo>
                  <a:lnTo>
                    <a:pt x="47106" y="325503"/>
                  </a:lnTo>
                  <a:lnTo>
                    <a:pt x="48098" y="325006"/>
                  </a:lnTo>
                  <a:lnTo>
                    <a:pt x="48098" y="323515"/>
                  </a:lnTo>
                  <a:lnTo>
                    <a:pt x="49585" y="322522"/>
                  </a:lnTo>
                  <a:lnTo>
                    <a:pt x="49585" y="322025"/>
                  </a:lnTo>
                  <a:lnTo>
                    <a:pt x="53056" y="321031"/>
                  </a:lnTo>
                  <a:lnTo>
                    <a:pt x="56032" y="321031"/>
                  </a:lnTo>
                  <a:lnTo>
                    <a:pt x="56032" y="320037"/>
                  </a:lnTo>
                  <a:lnTo>
                    <a:pt x="57023" y="320037"/>
                  </a:lnTo>
                  <a:lnTo>
                    <a:pt x="57519" y="318546"/>
                  </a:lnTo>
                  <a:lnTo>
                    <a:pt x="57519" y="310595"/>
                  </a:lnTo>
                  <a:lnTo>
                    <a:pt x="54544" y="310595"/>
                  </a:lnTo>
                  <a:lnTo>
                    <a:pt x="54048" y="311092"/>
                  </a:lnTo>
                  <a:lnTo>
                    <a:pt x="52561" y="312086"/>
                  </a:lnTo>
                  <a:lnTo>
                    <a:pt x="51073" y="312086"/>
                  </a:lnTo>
                  <a:lnTo>
                    <a:pt x="51073" y="309600"/>
                  </a:lnTo>
                  <a:lnTo>
                    <a:pt x="51569" y="309104"/>
                  </a:lnTo>
                  <a:lnTo>
                    <a:pt x="52561" y="309104"/>
                  </a:lnTo>
                  <a:lnTo>
                    <a:pt x="53056" y="308110"/>
                  </a:lnTo>
                  <a:lnTo>
                    <a:pt x="54544" y="307117"/>
                  </a:lnTo>
                  <a:lnTo>
                    <a:pt x="57023" y="306619"/>
                  </a:lnTo>
                  <a:lnTo>
                    <a:pt x="57519" y="305625"/>
                  </a:lnTo>
                  <a:lnTo>
                    <a:pt x="57519" y="305128"/>
                  </a:lnTo>
                  <a:lnTo>
                    <a:pt x="58511" y="304135"/>
                  </a:lnTo>
                  <a:lnTo>
                    <a:pt x="59007" y="302644"/>
                  </a:lnTo>
                  <a:lnTo>
                    <a:pt x="59007" y="298172"/>
                  </a:lnTo>
                  <a:lnTo>
                    <a:pt x="58511" y="296680"/>
                  </a:lnTo>
                  <a:lnTo>
                    <a:pt x="57519" y="295189"/>
                  </a:lnTo>
                  <a:lnTo>
                    <a:pt x="57023" y="294692"/>
                  </a:lnTo>
                  <a:lnTo>
                    <a:pt x="54544" y="294692"/>
                  </a:lnTo>
                  <a:lnTo>
                    <a:pt x="54048" y="293699"/>
                  </a:lnTo>
                  <a:lnTo>
                    <a:pt x="53056" y="292704"/>
                  </a:lnTo>
                  <a:lnTo>
                    <a:pt x="52561" y="292704"/>
                  </a:lnTo>
                  <a:lnTo>
                    <a:pt x="52561" y="285251"/>
                  </a:lnTo>
                  <a:lnTo>
                    <a:pt x="51569" y="284754"/>
                  </a:lnTo>
                  <a:lnTo>
                    <a:pt x="51073" y="283759"/>
                  </a:lnTo>
                  <a:lnTo>
                    <a:pt x="49585" y="283262"/>
                  </a:lnTo>
                  <a:lnTo>
                    <a:pt x="48098" y="283262"/>
                  </a:lnTo>
                  <a:lnTo>
                    <a:pt x="46115" y="282269"/>
                  </a:lnTo>
                  <a:lnTo>
                    <a:pt x="44131" y="282269"/>
                  </a:lnTo>
                  <a:lnTo>
                    <a:pt x="41652" y="283262"/>
                  </a:lnTo>
                  <a:lnTo>
                    <a:pt x="40164" y="283262"/>
                  </a:lnTo>
                  <a:lnTo>
                    <a:pt x="38181" y="283759"/>
                  </a:lnTo>
                  <a:lnTo>
                    <a:pt x="36693" y="284754"/>
                  </a:lnTo>
                  <a:lnTo>
                    <a:pt x="35702" y="285251"/>
                  </a:lnTo>
                  <a:lnTo>
                    <a:pt x="34214" y="286244"/>
                  </a:lnTo>
                  <a:lnTo>
                    <a:pt x="33222" y="287734"/>
                  </a:lnTo>
                  <a:lnTo>
                    <a:pt x="31239" y="289723"/>
                  </a:lnTo>
                  <a:lnTo>
                    <a:pt x="29751" y="290717"/>
                  </a:lnTo>
                  <a:lnTo>
                    <a:pt x="28760" y="291214"/>
                  </a:lnTo>
                  <a:lnTo>
                    <a:pt x="24297" y="291214"/>
                  </a:lnTo>
                  <a:lnTo>
                    <a:pt x="23801" y="290717"/>
                  </a:lnTo>
                  <a:lnTo>
                    <a:pt x="23801" y="285251"/>
                  </a:lnTo>
                  <a:lnTo>
                    <a:pt x="22809" y="285251"/>
                  </a:lnTo>
                  <a:lnTo>
                    <a:pt x="22313" y="284754"/>
                  </a:lnTo>
                  <a:lnTo>
                    <a:pt x="21322" y="285251"/>
                  </a:lnTo>
                  <a:lnTo>
                    <a:pt x="20826" y="285251"/>
                  </a:lnTo>
                  <a:lnTo>
                    <a:pt x="19834" y="286244"/>
                  </a:lnTo>
                  <a:lnTo>
                    <a:pt x="17355" y="287734"/>
                  </a:lnTo>
                  <a:lnTo>
                    <a:pt x="14380" y="290717"/>
                  </a:lnTo>
                  <a:lnTo>
                    <a:pt x="10909" y="293699"/>
                  </a:lnTo>
                  <a:lnTo>
                    <a:pt x="7934" y="296680"/>
                  </a:lnTo>
                  <a:lnTo>
                    <a:pt x="6942" y="296680"/>
                  </a:lnTo>
                  <a:lnTo>
                    <a:pt x="6446" y="297674"/>
                  </a:lnTo>
                  <a:lnTo>
                    <a:pt x="5454" y="297674"/>
                  </a:lnTo>
                  <a:lnTo>
                    <a:pt x="4463" y="296680"/>
                  </a:lnTo>
                  <a:lnTo>
                    <a:pt x="2975" y="296183"/>
                  </a:lnTo>
                  <a:lnTo>
                    <a:pt x="1488" y="294692"/>
                  </a:lnTo>
                  <a:lnTo>
                    <a:pt x="0" y="292704"/>
                  </a:lnTo>
                  <a:lnTo>
                    <a:pt x="-1488" y="292207"/>
                  </a:lnTo>
                  <a:lnTo>
                    <a:pt x="-1983" y="291214"/>
                  </a:lnTo>
                  <a:lnTo>
                    <a:pt x="-1983" y="289723"/>
                  </a:lnTo>
                  <a:lnTo>
                    <a:pt x="0" y="289226"/>
                  </a:lnTo>
                  <a:lnTo>
                    <a:pt x="3967" y="286741"/>
                  </a:lnTo>
                  <a:lnTo>
                    <a:pt x="5454" y="285251"/>
                  </a:lnTo>
                  <a:lnTo>
                    <a:pt x="6942" y="283262"/>
                  </a:lnTo>
                  <a:lnTo>
                    <a:pt x="9917" y="280778"/>
                  </a:lnTo>
                  <a:lnTo>
                    <a:pt x="13884" y="277796"/>
                  </a:lnTo>
                  <a:lnTo>
                    <a:pt x="15371" y="276306"/>
                  </a:lnTo>
                  <a:lnTo>
                    <a:pt x="16859" y="273820"/>
                  </a:lnTo>
                  <a:lnTo>
                    <a:pt x="17355" y="272329"/>
                  </a:lnTo>
                  <a:lnTo>
                    <a:pt x="18347" y="270839"/>
                  </a:lnTo>
                  <a:lnTo>
                    <a:pt x="18842" y="268851"/>
                  </a:lnTo>
                  <a:lnTo>
                    <a:pt x="20826" y="265372"/>
                  </a:lnTo>
                  <a:lnTo>
                    <a:pt x="21322" y="263881"/>
                  </a:lnTo>
                  <a:lnTo>
                    <a:pt x="22313" y="262391"/>
                  </a:lnTo>
                  <a:lnTo>
                    <a:pt x="22809" y="260403"/>
                  </a:lnTo>
                  <a:lnTo>
                    <a:pt x="23801" y="257421"/>
                  </a:lnTo>
                  <a:lnTo>
                    <a:pt x="24297" y="257421"/>
                  </a:lnTo>
                  <a:lnTo>
                    <a:pt x="25289" y="256427"/>
                  </a:lnTo>
                  <a:lnTo>
                    <a:pt x="26776" y="255930"/>
                  </a:lnTo>
                  <a:lnTo>
                    <a:pt x="27272" y="255930"/>
                  </a:lnTo>
                  <a:lnTo>
                    <a:pt x="30247" y="256427"/>
                  </a:lnTo>
                  <a:lnTo>
                    <a:pt x="34214" y="257421"/>
                  </a:lnTo>
                  <a:lnTo>
                    <a:pt x="35702" y="257421"/>
                  </a:lnTo>
                  <a:lnTo>
                    <a:pt x="37189" y="257918"/>
                  </a:lnTo>
                  <a:lnTo>
                    <a:pt x="38181" y="257918"/>
                  </a:lnTo>
                  <a:lnTo>
                    <a:pt x="38677" y="257421"/>
                  </a:lnTo>
                  <a:lnTo>
                    <a:pt x="39668" y="257421"/>
                  </a:lnTo>
                  <a:lnTo>
                    <a:pt x="39668" y="256427"/>
                  </a:lnTo>
                  <a:lnTo>
                    <a:pt x="40164" y="255930"/>
                  </a:lnTo>
                  <a:lnTo>
                    <a:pt x="40164" y="252451"/>
                  </a:lnTo>
                  <a:lnTo>
                    <a:pt x="41156" y="250960"/>
                  </a:lnTo>
                  <a:lnTo>
                    <a:pt x="42644" y="249470"/>
                  </a:lnTo>
                  <a:lnTo>
                    <a:pt x="44627" y="247482"/>
                  </a:lnTo>
                  <a:lnTo>
                    <a:pt x="48594" y="245991"/>
                  </a:lnTo>
                  <a:lnTo>
                    <a:pt x="49585" y="244997"/>
                  </a:lnTo>
                  <a:lnTo>
                    <a:pt x="51073" y="244500"/>
                  </a:lnTo>
                  <a:lnTo>
                    <a:pt x="52561" y="243506"/>
                  </a:lnTo>
                  <a:lnTo>
                    <a:pt x="52561" y="242015"/>
                  </a:lnTo>
                  <a:lnTo>
                    <a:pt x="53056" y="241519"/>
                  </a:lnTo>
                  <a:lnTo>
                    <a:pt x="53056" y="240028"/>
                  </a:lnTo>
                  <a:lnTo>
                    <a:pt x="54048" y="238040"/>
                  </a:lnTo>
                  <a:lnTo>
                    <a:pt x="54048" y="236549"/>
                  </a:lnTo>
                  <a:lnTo>
                    <a:pt x="53056" y="235058"/>
                  </a:lnTo>
                  <a:lnTo>
                    <a:pt x="53056" y="233567"/>
                  </a:lnTo>
                  <a:lnTo>
                    <a:pt x="52561" y="232077"/>
                  </a:lnTo>
                  <a:lnTo>
                    <a:pt x="51569" y="231580"/>
                  </a:lnTo>
                  <a:lnTo>
                    <a:pt x="51073" y="230088"/>
                  </a:lnTo>
                  <a:lnTo>
                    <a:pt x="49585" y="229094"/>
                  </a:lnTo>
                  <a:lnTo>
                    <a:pt x="48098" y="228597"/>
                  </a:lnTo>
                  <a:lnTo>
                    <a:pt x="46115" y="228597"/>
                  </a:lnTo>
                  <a:lnTo>
                    <a:pt x="43139" y="227107"/>
                  </a:lnTo>
                  <a:lnTo>
                    <a:pt x="41156" y="226113"/>
                  </a:lnTo>
                  <a:lnTo>
                    <a:pt x="40164" y="225119"/>
                  </a:lnTo>
                  <a:lnTo>
                    <a:pt x="39668" y="223628"/>
                  </a:lnTo>
                  <a:lnTo>
                    <a:pt x="39668" y="223131"/>
                  </a:lnTo>
                  <a:lnTo>
                    <a:pt x="38677" y="221640"/>
                  </a:lnTo>
                  <a:lnTo>
                    <a:pt x="38677" y="218659"/>
                  </a:lnTo>
                  <a:lnTo>
                    <a:pt x="39668" y="214186"/>
                  </a:lnTo>
                  <a:lnTo>
                    <a:pt x="39668" y="210211"/>
                  </a:lnTo>
                  <a:lnTo>
                    <a:pt x="40164" y="209217"/>
                  </a:lnTo>
                  <a:lnTo>
                    <a:pt x="40164" y="207725"/>
                  </a:lnTo>
                  <a:lnTo>
                    <a:pt x="41156" y="206235"/>
                  </a:lnTo>
                  <a:lnTo>
                    <a:pt x="42644" y="204744"/>
                  </a:lnTo>
                  <a:lnTo>
                    <a:pt x="43139" y="203253"/>
                  </a:lnTo>
                  <a:lnTo>
                    <a:pt x="44131" y="201763"/>
                  </a:lnTo>
                  <a:lnTo>
                    <a:pt x="44131" y="201265"/>
                  </a:lnTo>
                  <a:lnTo>
                    <a:pt x="43139" y="200271"/>
                  </a:lnTo>
                  <a:lnTo>
                    <a:pt x="40164" y="200271"/>
                  </a:lnTo>
                  <a:lnTo>
                    <a:pt x="40164" y="199775"/>
                  </a:lnTo>
                  <a:lnTo>
                    <a:pt x="39668" y="199775"/>
                  </a:lnTo>
                  <a:lnTo>
                    <a:pt x="39668" y="197787"/>
                  </a:lnTo>
                  <a:lnTo>
                    <a:pt x="38677" y="197787"/>
                  </a:lnTo>
                  <a:lnTo>
                    <a:pt x="38677" y="195799"/>
                  </a:lnTo>
                  <a:lnTo>
                    <a:pt x="39668" y="193314"/>
                  </a:lnTo>
                  <a:lnTo>
                    <a:pt x="41156" y="191327"/>
                  </a:lnTo>
                  <a:lnTo>
                    <a:pt x="42644" y="188345"/>
                  </a:lnTo>
                  <a:lnTo>
                    <a:pt x="44131" y="185860"/>
                  </a:lnTo>
                  <a:lnTo>
                    <a:pt x="44627" y="185363"/>
                  </a:lnTo>
                  <a:lnTo>
                    <a:pt x="45619" y="183375"/>
                  </a:lnTo>
                  <a:lnTo>
                    <a:pt x="46115" y="182878"/>
                  </a:lnTo>
                  <a:lnTo>
                    <a:pt x="46115" y="179897"/>
                  </a:lnTo>
                  <a:lnTo>
                    <a:pt x="45619" y="178902"/>
                  </a:lnTo>
                  <a:lnTo>
                    <a:pt x="45619" y="178405"/>
                  </a:lnTo>
                  <a:lnTo>
                    <a:pt x="44627" y="178405"/>
                  </a:lnTo>
                  <a:lnTo>
                    <a:pt x="44131" y="177412"/>
                  </a:lnTo>
                  <a:lnTo>
                    <a:pt x="39668" y="177412"/>
                  </a:lnTo>
                  <a:lnTo>
                    <a:pt x="38677" y="176915"/>
                  </a:lnTo>
                  <a:lnTo>
                    <a:pt x="38181" y="175921"/>
                  </a:lnTo>
                  <a:lnTo>
                    <a:pt x="37189" y="175424"/>
                  </a:lnTo>
                  <a:lnTo>
                    <a:pt x="36693" y="174430"/>
                  </a:lnTo>
                  <a:lnTo>
                    <a:pt x="36693" y="173933"/>
                  </a:lnTo>
                  <a:lnTo>
                    <a:pt x="37189" y="172442"/>
                  </a:lnTo>
                  <a:lnTo>
                    <a:pt x="37189" y="164491"/>
                  </a:lnTo>
                  <a:lnTo>
                    <a:pt x="36693" y="161509"/>
                  </a:lnTo>
                  <a:lnTo>
                    <a:pt x="36693" y="158528"/>
                  </a:lnTo>
                  <a:lnTo>
                    <a:pt x="35702" y="156043"/>
                  </a:lnTo>
                  <a:lnTo>
                    <a:pt x="35702" y="147098"/>
                  </a:lnTo>
                  <a:lnTo>
                    <a:pt x="35206" y="146601"/>
                  </a:lnTo>
                  <a:lnTo>
                    <a:pt x="35206" y="145607"/>
                  </a:lnTo>
                  <a:lnTo>
                    <a:pt x="34214" y="145607"/>
                  </a:lnTo>
                  <a:lnTo>
                    <a:pt x="33222" y="145110"/>
                  </a:lnTo>
                  <a:lnTo>
                    <a:pt x="31239" y="145110"/>
                  </a:lnTo>
                  <a:lnTo>
                    <a:pt x="30247" y="144116"/>
                  </a:lnTo>
                  <a:lnTo>
                    <a:pt x="30247" y="141631"/>
                  </a:lnTo>
                  <a:lnTo>
                    <a:pt x="31239" y="141631"/>
                  </a:lnTo>
                  <a:lnTo>
                    <a:pt x="31735" y="141134"/>
                  </a:lnTo>
                  <a:lnTo>
                    <a:pt x="34214" y="140140"/>
                  </a:lnTo>
                  <a:lnTo>
                    <a:pt x="35702" y="140140"/>
                  </a:lnTo>
                  <a:lnTo>
                    <a:pt x="35702" y="138650"/>
                  </a:lnTo>
                  <a:lnTo>
                    <a:pt x="36693" y="138153"/>
                  </a:lnTo>
                  <a:lnTo>
                    <a:pt x="36693" y="136662"/>
                  </a:lnTo>
                  <a:lnTo>
                    <a:pt x="38181" y="136662"/>
                  </a:lnTo>
                  <a:lnTo>
                    <a:pt x="38677" y="135668"/>
                  </a:lnTo>
                  <a:lnTo>
                    <a:pt x="38677" y="132686"/>
                  </a:lnTo>
                  <a:lnTo>
                    <a:pt x="38181" y="132189"/>
                  </a:lnTo>
                  <a:lnTo>
                    <a:pt x="36693" y="130698"/>
                  </a:lnTo>
                  <a:lnTo>
                    <a:pt x="35702" y="128214"/>
                  </a:lnTo>
                  <a:lnTo>
                    <a:pt x="35206" y="126722"/>
                  </a:lnTo>
                  <a:lnTo>
                    <a:pt x="35206" y="125232"/>
                  </a:lnTo>
                  <a:lnTo>
                    <a:pt x="34214" y="123741"/>
                  </a:lnTo>
                  <a:lnTo>
                    <a:pt x="34214" y="119765"/>
                  </a:lnTo>
                  <a:lnTo>
                    <a:pt x="35206" y="116784"/>
                  </a:lnTo>
                  <a:lnTo>
                    <a:pt x="35702" y="113802"/>
                  </a:lnTo>
                  <a:lnTo>
                    <a:pt x="37189" y="111317"/>
                  </a:lnTo>
                  <a:lnTo>
                    <a:pt x="38181" y="109329"/>
                  </a:lnTo>
                  <a:lnTo>
                    <a:pt x="39668" y="106845"/>
                  </a:lnTo>
                  <a:lnTo>
                    <a:pt x="39668" y="103863"/>
                  </a:lnTo>
                  <a:lnTo>
                    <a:pt x="38677" y="103366"/>
                  </a:lnTo>
                  <a:lnTo>
                    <a:pt x="37189" y="100882"/>
                  </a:lnTo>
                  <a:lnTo>
                    <a:pt x="35702" y="99391"/>
                  </a:lnTo>
                  <a:lnTo>
                    <a:pt x="35206" y="98396"/>
                  </a:lnTo>
                  <a:lnTo>
                    <a:pt x="35206" y="95414"/>
                  </a:lnTo>
                  <a:lnTo>
                    <a:pt x="35702" y="93924"/>
                  </a:lnTo>
                  <a:lnTo>
                    <a:pt x="36693" y="92433"/>
                  </a:lnTo>
                  <a:lnTo>
                    <a:pt x="37189" y="91936"/>
                  </a:lnTo>
                  <a:lnTo>
                    <a:pt x="38181" y="91936"/>
                  </a:lnTo>
                  <a:lnTo>
                    <a:pt x="38181" y="87961"/>
                  </a:lnTo>
                  <a:lnTo>
                    <a:pt x="38677" y="86967"/>
                  </a:lnTo>
                  <a:lnTo>
                    <a:pt x="38677" y="86469"/>
                  </a:lnTo>
                  <a:lnTo>
                    <a:pt x="39668" y="85476"/>
                  </a:lnTo>
                  <a:lnTo>
                    <a:pt x="41156" y="85476"/>
                  </a:lnTo>
                  <a:lnTo>
                    <a:pt x="41652" y="84979"/>
                  </a:lnTo>
                  <a:lnTo>
                    <a:pt x="42644" y="84979"/>
                  </a:lnTo>
                  <a:lnTo>
                    <a:pt x="43139" y="83488"/>
                  </a:lnTo>
                  <a:lnTo>
                    <a:pt x="44131" y="82494"/>
                  </a:lnTo>
                  <a:lnTo>
                    <a:pt x="43139" y="81003"/>
                  </a:lnTo>
                  <a:lnTo>
                    <a:pt x="42644" y="79016"/>
                  </a:lnTo>
                  <a:lnTo>
                    <a:pt x="42644" y="74046"/>
                  </a:lnTo>
                  <a:lnTo>
                    <a:pt x="43139" y="73549"/>
                  </a:lnTo>
                  <a:lnTo>
                    <a:pt x="44627" y="72058"/>
                  </a:lnTo>
                  <a:lnTo>
                    <a:pt x="46115" y="71064"/>
                  </a:lnTo>
                  <a:lnTo>
                    <a:pt x="48098" y="71064"/>
                  </a:lnTo>
                  <a:lnTo>
                    <a:pt x="48098" y="70567"/>
                  </a:lnTo>
                  <a:lnTo>
                    <a:pt x="48594" y="70567"/>
                  </a:lnTo>
                  <a:lnTo>
                    <a:pt x="49585" y="69573"/>
                  </a:lnTo>
                  <a:lnTo>
                    <a:pt x="49585" y="61125"/>
                  </a:lnTo>
                  <a:lnTo>
                    <a:pt x="51073" y="59137"/>
                  </a:lnTo>
                  <a:lnTo>
                    <a:pt x="52561" y="56652"/>
                  </a:lnTo>
                  <a:lnTo>
                    <a:pt x="54048" y="53671"/>
                  </a:lnTo>
                  <a:lnTo>
                    <a:pt x="55536" y="52180"/>
                  </a:lnTo>
                  <a:lnTo>
                    <a:pt x="56032" y="50689"/>
                  </a:lnTo>
                  <a:lnTo>
                    <a:pt x="57519" y="50192"/>
                  </a:lnTo>
                  <a:lnTo>
                    <a:pt x="59007" y="48701"/>
                  </a:lnTo>
                  <a:lnTo>
                    <a:pt x="60494" y="47707"/>
                  </a:lnTo>
                  <a:lnTo>
                    <a:pt x="66940" y="47707"/>
                  </a:lnTo>
                  <a:lnTo>
                    <a:pt x="68924" y="48701"/>
                  </a:lnTo>
                  <a:lnTo>
                    <a:pt x="70411" y="48701"/>
                  </a:lnTo>
                  <a:lnTo>
                    <a:pt x="71403" y="47707"/>
                  </a:lnTo>
                  <a:lnTo>
                    <a:pt x="71899" y="46713"/>
                  </a:lnTo>
                  <a:lnTo>
                    <a:pt x="72891" y="46217"/>
                  </a:lnTo>
                  <a:lnTo>
                    <a:pt x="73387" y="45223"/>
                  </a:lnTo>
                  <a:lnTo>
                    <a:pt x="74378" y="43732"/>
                  </a:lnTo>
                  <a:lnTo>
                    <a:pt x="74378" y="43235"/>
                  </a:lnTo>
                  <a:lnTo>
                    <a:pt x="75370" y="41744"/>
                  </a:lnTo>
                  <a:lnTo>
                    <a:pt x="75370" y="40253"/>
                  </a:lnTo>
                  <a:lnTo>
                    <a:pt x="76857" y="38762"/>
                  </a:lnTo>
                  <a:lnTo>
                    <a:pt x="77353" y="37768"/>
                  </a:lnTo>
                  <a:lnTo>
                    <a:pt x="78345" y="36277"/>
                  </a:lnTo>
                  <a:lnTo>
                    <a:pt x="80329" y="35780"/>
                  </a:lnTo>
                  <a:lnTo>
                    <a:pt x="82807" y="35780"/>
                  </a:lnTo>
                  <a:lnTo>
                    <a:pt x="84791" y="34787"/>
                  </a:lnTo>
                  <a:lnTo>
                    <a:pt x="94213" y="34787"/>
                  </a:lnTo>
                  <a:lnTo>
                    <a:pt x="95700" y="35780"/>
                  </a:lnTo>
                  <a:lnTo>
                    <a:pt x="97187" y="35780"/>
                  </a:lnTo>
                  <a:lnTo>
                    <a:pt x="98675" y="34787"/>
                  </a:lnTo>
                  <a:lnTo>
                    <a:pt x="100658" y="34787"/>
                  </a:lnTo>
                  <a:lnTo>
                    <a:pt x="104129" y="33793"/>
                  </a:lnTo>
                  <a:lnTo>
                    <a:pt x="107105" y="33296"/>
                  </a:lnTo>
                  <a:lnTo>
                    <a:pt x="108592" y="33793"/>
                  </a:lnTo>
                  <a:lnTo>
                    <a:pt x="109088" y="33793"/>
                  </a:lnTo>
                  <a:lnTo>
                    <a:pt x="110575" y="34787"/>
                  </a:lnTo>
                  <a:lnTo>
                    <a:pt x="112063" y="36277"/>
                  </a:lnTo>
                  <a:lnTo>
                    <a:pt x="117022" y="40750"/>
                  </a:lnTo>
                  <a:lnTo>
                    <a:pt x="119005" y="43732"/>
                  </a:lnTo>
                  <a:lnTo>
                    <a:pt x="119996" y="44726"/>
                  </a:lnTo>
                  <a:lnTo>
                    <a:pt x="121484" y="45223"/>
                  </a:lnTo>
                  <a:lnTo>
                    <a:pt x="123468" y="45223"/>
                  </a:lnTo>
                  <a:lnTo>
                    <a:pt x="124955" y="46217"/>
                  </a:lnTo>
                  <a:lnTo>
                    <a:pt x="125946" y="46713"/>
                  </a:lnTo>
                  <a:lnTo>
                    <a:pt x="127435" y="46217"/>
                  </a:lnTo>
                  <a:lnTo>
                    <a:pt x="127930" y="46217"/>
                  </a:lnTo>
                  <a:lnTo>
                    <a:pt x="127930" y="45223"/>
                  </a:lnTo>
                  <a:lnTo>
                    <a:pt x="129914" y="44726"/>
                  </a:lnTo>
                  <a:lnTo>
                    <a:pt x="130410" y="43235"/>
                  </a:lnTo>
                  <a:lnTo>
                    <a:pt x="131402" y="42241"/>
                  </a:lnTo>
                  <a:lnTo>
                    <a:pt x="132889" y="41744"/>
                  </a:lnTo>
                  <a:lnTo>
                    <a:pt x="135864" y="41744"/>
                  </a:lnTo>
                  <a:lnTo>
                    <a:pt x="137847" y="40750"/>
                  </a:lnTo>
                  <a:lnTo>
                    <a:pt x="139335" y="40750"/>
                  </a:lnTo>
                  <a:lnTo>
                    <a:pt x="141814" y="40253"/>
                  </a:lnTo>
                  <a:lnTo>
                    <a:pt x="143302" y="39259"/>
                  </a:lnTo>
                  <a:lnTo>
                    <a:pt x="144294" y="38762"/>
                  </a:lnTo>
                  <a:lnTo>
                    <a:pt x="144790" y="37768"/>
                  </a:lnTo>
                  <a:lnTo>
                    <a:pt x="145781" y="37271"/>
                  </a:lnTo>
                  <a:lnTo>
                    <a:pt x="146277" y="35780"/>
                  </a:lnTo>
                  <a:lnTo>
                    <a:pt x="146277" y="34787"/>
                  </a:lnTo>
                  <a:lnTo>
                    <a:pt x="147268" y="33793"/>
                  </a:lnTo>
                  <a:lnTo>
                    <a:pt x="146277" y="32302"/>
                  </a:lnTo>
                  <a:lnTo>
                    <a:pt x="146277" y="31805"/>
                  </a:lnTo>
                  <a:lnTo>
                    <a:pt x="145781" y="30811"/>
                  </a:lnTo>
                  <a:lnTo>
                    <a:pt x="145781" y="29320"/>
                  </a:lnTo>
                  <a:lnTo>
                    <a:pt x="144294" y="28823"/>
                  </a:lnTo>
                  <a:lnTo>
                    <a:pt x="142806" y="27332"/>
                  </a:lnTo>
                  <a:lnTo>
                    <a:pt x="140823" y="25842"/>
                  </a:lnTo>
                  <a:lnTo>
                    <a:pt x="138839" y="24351"/>
                  </a:lnTo>
                  <a:lnTo>
                    <a:pt x="136360" y="22860"/>
                  </a:lnTo>
                  <a:lnTo>
                    <a:pt x="135864" y="21369"/>
                  </a:lnTo>
                  <a:lnTo>
                    <a:pt x="134873" y="19381"/>
                  </a:lnTo>
                  <a:lnTo>
                    <a:pt x="134376" y="17890"/>
                  </a:lnTo>
                  <a:lnTo>
                    <a:pt x="134376" y="17393"/>
                  </a:lnTo>
                  <a:lnTo>
                    <a:pt x="134873" y="16399"/>
                  </a:lnTo>
                  <a:lnTo>
                    <a:pt x="135864" y="15902"/>
                  </a:lnTo>
                  <a:lnTo>
                    <a:pt x="137352" y="14909"/>
                  </a:lnTo>
                  <a:lnTo>
                    <a:pt x="137352" y="13418"/>
                  </a:lnTo>
                  <a:lnTo>
                    <a:pt x="136360" y="12921"/>
                  </a:lnTo>
                  <a:lnTo>
                    <a:pt x="135864" y="10436"/>
                  </a:lnTo>
                  <a:lnTo>
                    <a:pt x="134376" y="8945"/>
                  </a:lnTo>
                  <a:lnTo>
                    <a:pt x="133385" y="7454"/>
                  </a:lnTo>
                  <a:lnTo>
                    <a:pt x="133385" y="5963"/>
                  </a:lnTo>
                  <a:lnTo>
                    <a:pt x="134873" y="4970"/>
                  </a:lnTo>
                  <a:lnTo>
                    <a:pt x="137352" y="3479"/>
                  </a:lnTo>
                  <a:lnTo>
                    <a:pt x="137847" y="2982"/>
                  </a:lnTo>
                  <a:lnTo>
                    <a:pt x="142806" y="2982"/>
                  </a:lnTo>
                  <a:lnTo>
                    <a:pt x="144294" y="3479"/>
                  </a:lnTo>
                  <a:lnTo>
                    <a:pt x="146277" y="3479"/>
                  </a:lnTo>
                  <a:lnTo>
                    <a:pt x="147765" y="4473"/>
                  </a:lnTo>
                  <a:lnTo>
                    <a:pt x="149252" y="4970"/>
                  </a:lnTo>
                  <a:lnTo>
                    <a:pt x="150244" y="5963"/>
                  </a:lnTo>
                  <a:lnTo>
                    <a:pt x="150740" y="6460"/>
                  </a:lnTo>
                  <a:lnTo>
                    <a:pt x="155202" y="6460"/>
                  </a:lnTo>
                  <a:lnTo>
                    <a:pt x="155202" y="5963"/>
                  </a:lnTo>
                  <a:lnTo>
                    <a:pt x="156194" y="4970"/>
                  </a:lnTo>
                  <a:lnTo>
                    <a:pt x="156194" y="3479"/>
                  </a:lnTo>
                  <a:lnTo>
                    <a:pt x="157185" y="1491"/>
                  </a:lnTo>
                  <a:lnTo>
                    <a:pt x="157682" y="0"/>
                  </a:lnTo>
                  <a:lnTo>
                    <a:pt x="158674" y="0"/>
                  </a:lnTo>
                  <a:lnTo>
                    <a:pt x="167599" y="0"/>
                  </a:lnTo>
                  <a:lnTo>
                    <a:pt x="169086" y="0"/>
                  </a:lnTo>
                  <a:lnTo>
                    <a:pt x="169086" y="1491"/>
                  </a:lnTo>
                  <a:lnTo>
                    <a:pt x="169583" y="2982"/>
                  </a:lnTo>
                  <a:lnTo>
                    <a:pt x="170574" y="4970"/>
                  </a:lnTo>
                  <a:lnTo>
                    <a:pt x="171565" y="5963"/>
                  </a:lnTo>
                  <a:lnTo>
                    <a:pt x="171565" y="6460"/>
                  </a:lnTo>
                  <a:lnTo>
                    <a:pt x="172062" y="6460"/>
                  </a:lnTo>
                  <a:lnTo>
                    <a:pt x="173053" y="7454"/>
                  </a:lnTo>
                  <a:lnTo>
                    <a:pt x="175036" y="6460"/>
                  </a:lnTo>
                  <a:lnTo>
                    <a:pt x="187433" y="6460"/>
                  </a:lnTo>
                  <a:lnTo>
                    <a:pt x="190408" y="7454"/>
                  </a:lnTo>
                  <a:lnTo>
                    <a:pt x="193384" y="7454"/>
                  </a:lnTo>
                  <a:lnTo>
                    <a:pt x="196358" y="8945"/>
                  </a:lnTo>
                  <a:lnTo>
                    <a:pt x="198838" y="10436"/>
                  </a:lnTo>
                  <a:lnTo>
                    <a:pt x="200325" y="10436"/>
                  </a:lnTo>
                  <a:lnTo>
                    <a:pt x="200821" y="11430"/>
                  </a:lnTo>
                  <a:lnTo>
                    <a:pt x="201813" y="11927"/>
                  </a:lnTo>
                  <a:lnTo>
                    <a:pt x="201813" y="13418"/>
                  </a:lnTo>
                  <a:lnTo>
                    <a:pt x="202308" y="14412"/>
                  </a:lnTo>
                  <a:lnTo>
                    <a:pt x="203300" y="15902"/>
                  </a:lnTo>
                  <a:lnTo>
                    <a:pt x="203796" y="15902"/>
                  </a:lnTo>
                  <a:lnTo>
                    <a:pt x="203796" y="16399"/>
                  </a:lnTo>
                  <a:lnTo>
                    <a:pt x="205284" y="16399"/>
                  </a:lnTo>
                  <a:lnTo>
                    <a:pt x="206275" y="17393"/>
                  </a:lnTo>
                  <a:lnTo>
                    <a:pt x="206275" y="17890"/>
                  </a:lnTo>
                  <a:lnTo>
                    <a:pt x="206772" y="18884"/>
                  </a:lnTo>
                  <a:lnTo>
                    <a:pt x="206772" y="19381"/>
                  </a:lnTo>
                  <a:lnTo>
                    <a:pt x="208259" y="20375"/>
                  </a:lnTo>
                  <a:lnTo>
                    <a:pt x="209251" y="20375"/>
                  </a:lnTo>
                  <a:lnTo>
                    <a:pt x="209746" y="19381"/>
                  </a:lnTo>
                  <a:lnTo>
                    <a:pt x="210738" y="18884"/>
                  </a:lnTo>
                  <a:lnTo>
                    <a:pt x="211730" y="17890"/>
                  </a:lnTo>
                  <a:lnTo>
                    <a:pt x="213217" y="17890"/>
                  </a:lnTo>
                  <a:lnTo>
                    <a:pt x="213713" y="18884"/>
                  </a:lnTo>
                  <a:lnTo>
                    <a:pt x="217680" y="20375"/>
                  </a:lnTo>
                  <a:lnTo>
                    <a:pt x="220655" y="21866"/>
                  </a:lnTo>
                  <a:lnTo>
                    <a:pt x="223630" y="21866"/>
                  </a:lnTo>
                  <a:lnTo>
                    <a:pt x="227597" y="21369"/>
                  </a:lnTo>
                  <a:lnTo>
                    <a:pt x="238010" y="21369"/>
                  </a:lnTo>
                  <a:lnTo>
                    <a:pt x="239002" y="21866"/>
                  </a:lnTo>
                  <a:lnTo>
                    <a:pt x="240489" y="22860"/>
                  </a:lnTo>
                  <a:lnTo>
                    <a:pt x="242473" y="23357"/>
                  </a:lnTo>
                  <a:lnTo>
                    <a:pt x="245448" y="24848"/>
                  </a:lnTo>
                  <a:lnTo>
                    <a:pt x="247927" y="26338"/>
                  </a:lnTo>
                  <a:lnTo>
                    <a:pt x="251894" y="28823"/>
                  </a:lnTo>
                  <a:lnTo>
                    <a:pt x="253877" y="30314"/>
                  </a:lnTo>
                  <a:lnTo>
                    <a:pt x="256356" y="31805"/>
                  </a:lnTo>
                  <a:lnTo>
                    <a:pt x="257844" y="33296"/>
                  </a:lnTo>
                  <a:lnTo>
                    <a:pt x="258340" y="33793"/>
                  </a:lnTo>
                  <a:lnTo>
                    <a:pt x="259332" y="34787"/>
                  </a:lnTo>
                  <a:lnTo>
                    <a:pt x="261315" y="34787"/>
                  </a:lnTo>
                  <a:lnTo>
                    <a:pt x="261315" y="35780"/>
                  </a:lnTo>
                  <a:lnTo>
                    <a:pt x="262307" y="37271"/>
                  </a:lnTo>
                  <a:lnTo>
                    <a:pt x="262803" y="38762"/>
                  </a:lnTo>
                  <a:lnTo>
                    <a:pt x="262803" y="40750"/>
                  </a:lnTo>
                  <a:lnTo>
                    <a:pt x="264290" y="41744"/>
                  </a:lnTo>
                  <a:lnTo>
                    <a:pt x="264290" y="43235"/>
                  </a:lnTo>
                  <a:lnTo>
                    <a:pt x="267761" y="43235"/>
                  </a:lnTo>
                  <a:lnTo>
                    <a:pt x="269249" y="43732"/>
                  </a:lnTo>
                  <a:lnTo>
                    <a:pt x="269745" y="44726"/>
                  </a:lnTo>
                  <a:lnTo>
                    <a:pt x="270736" y="45223"/>
                  </a:lnTo>
                  <a:lnTo>
                    <a:pt x="270736" y="46217"/>
                  </a:lnTo>
                  <a:lnTo>
                    <a:pt x="272720" y="46217"/>
                  </a:lnTo>
                  <a:lnTo>
                    <a:pt x="274207" y="45223"/>
                  </a:lnTo>
                  <a:lnTo>
                    <a:pt x="275199" y="44726"/>
                  </a:lnTo>
                  <a:lnTo>
                    <a:pt x="275695" y="43732"/>
                  </a:lnTo>
                  <a:lnTo>
                    <a:pt x="277183" y="43732"/>
                  </a:lnTo>
                  <a:lnTo>
                    <a:pt x="278174" y="44726"/>
                  </a:lnTo>
                  <a:lnTo>
                    <a:pt x="279166" y="45223"/>
                  </a:lnTo>
                  <a:lnTo>
                    <a:pt x="279662" y="46713"/>
                  </a:lnTo>
                  <a:lnTo>
                    <a:pt x="280654" y="49198"/>
                  </a:lnTo>
                  <a:lnTo>
                    <a:pt x="281149" y="51683"/>
                  </a:lnTo>
                  <a:lnTo>
                    <a:pt x="281149" y="56155"/>
                  </a:lnTo>
                  <a:lnTo>
                    <a:pt x="282141" y="56155"/>
                  </a:lnTo>
                  <a:lnTo>
                    <a:pt x="282141" y="56652"/>
                  </a:lnTo>
                  <a:lnTo>
                    <a:pt x="283628" y="56652"/>
                  </a:lnTo>
                  <a:lnTo>
                    <a:pt x="285116" y="56155"/>
                  </a:lnTo>
                  <a:lnTo>
                    <a:pt x="287100" y="54665"/>
                  </a:lnTo>
                  <a:lnTo>
                    <a:pt x="288587" y="53174"/>
                  </a:lnTo>
                  <a:lnTo>
                    <a:pt x="290075" y="51683"/>
                  </a:lnTo>
                  <a:lnTo>
                    <a:pt x="291563" y="49198"/>
                  </a:lnTo>
                  <a:lnTo>
                    <a:pt x="293545" y="47707"/>
                  </a:lnTo>
                  <a:lnTo>
                    <a:pt x="293545" y="46713"/>
                  </a:lnTo>
                  <a:lnTo>
                    <a:pt x="295034" y="46217"/>
                  </a:lnTo>
                  <a:lnTo>
                    <a:pt x="295529" y="46217"/>
                  </a:lnTo>
                  <a:lnTo>
                    <a:pt x="297016" y="45223"/>
                  </a:lnTo>
                  <a:lnTo>
                    <a:pt x="299496" y="45223"/>
                  </a:lnTo>
                  <a:lnTo>
                    <a:pt x="302471" y="46217"/>
                  </a:lnTo>
                  <a:lnTo>
                    <a:pt x="305446" y="46713"/>
                  </a:lnTo>
                  <a:lnTo>
                    <a:pt x="307925" y="47707"/>
                  </a:lnTo>
                  <a:lnTo>
                    <a:pt x="309413" y="48701"/>
                  </a:lnTo>
                  <a:lnTo>
                    <a:pt x="310901" y="49198"/>
                  </a:lnTo>
                  <a:lnTo>
                    <a:pt x="312884" y="49198"/>
                  </a:lnTo>
                  <a:lnTo>
                    <a:pt x="313876" y="47707"/>
                  </a:lnTo>
                  <a:lnTo>
                    <a:pt x="315364" y="46217"/>
                  </a:lnTo>
                  <a:lnTo>
                    <a:pt x="318834" y="43235"/>
                  </a:lnTo>
                  <a:lnTo>
                    <a:pt x="322305" y="40253"/>
                  </a:lnTo>
                  <a:lnTo>
                    <a:pt x="322305" y="38762"/>
                  </a:lnTo>
                  <a:lnTo>
                    <a:pt x="322801" y="37768"/>
                  </a:lnTo>
                  <a:lnTo>
                    <a:pt x="323793" y="37271"/>
                  </a:lnTo>
                  <a:lnTo>
                    <a:pt x="323793" y="33296"/>
                  </a:lnTo>
                  <a:lnTo>
                    <a:pt x="324288" y="32302"/>
                  </a:lnTo>
                  <a:lnTo>
                    <a:pt x="325776" y="30811"/>
                  </a:lnTo>
                  <a:lnTo>
                    <a:pt x="326768" y="30314"/>
                  </a:lnTo>
                  <a:lnTo>
                    <a:pt x="329743" y="30314"/>
                  </a:lnTo>
                  <a:lnTo>
                    <a:pt x="330239" y="30811"/>
                  </a:lnTo>
                  <a:lnTo>
                    <a:pt x="330239" y="31805"/>
                  </a:lnTo>
                  <a:lnTo>
                    <a:pt x="331231" y="32302"/>
                  </a:lnTo>
                  <a:lnTo>
                    <a:pt x="331231" y="33793"/>
                  </a:lnTo>
                  <a:lnTo>
                    <a:pt x="331726" y="37271"/>
                  </a:lnTo>
                  <a:lnTo>
                    <a:pt x="331726" y="39259"/>
                  </a:lnTo>
                  <a:lnTo>
                    <a:pt x="333214" y="37768"/>
                  </a:lnTo>
                  <a:lnTo>
                    <a:pt x="335694" y="36277"/>
                  </a:lnTo>
                  <a:lnTo>
                    <a:pt x="336685" y="33793"/>
                  </a:lnTo>
                  <a:lnTo>
                    <a:pt x="337181" y="33296"/>
                  </a:lnTo>
                  <a:lnTo>
                    <a:pt x="338173" y="31805"/>
                  </a:lnTo>
                  <a:lnTo>
                    <a:pt x="338669" y="30811"/>
                  </a:lnTo>
                  <a:lnTo>
                    <a:pt x="339660" y="30314"/>
                  </a:lnTo>
                  <a:lnTo>
                    <a:pt x="341148" y="30314"/>
                  </a:lnTo>
                  <a:lnTo>
                    <a:pt x="341644" y="30811"/>
                  </a:lnTo>
                  <a:lnTo>
                    <a:pt x="341644" y="31805"/>
                  </a:lnTo>
                  <a:lnTo>
                    <a:pt x="342635" y="33296"/>
                  </a:lnTo>
                  <a:lnTo>
                    <a:pt x="342635" y="37271"/>
                  </a:lnTo>
                  <a:lnTo>
                    <a:pt x="341644" y="37768"/>
                  </a:lnTo>
                  <a:lnTo>
                    <a:pt x="340156" y="41744"/>
                  </a:lnTo>
                  <a:lnTo>
                    <a:pt x="338173" y="43732"/>
                  </a:lnTo>
                  <a:lnTo>
                    <a:pt x="336685" y="46217"/>
                  </a:lnTo>
                  <a:lnTo>
                    <a:pt x="335198" y="46713"/>
                  </a:lnTo>
                  <a:lnTo>
                    <a:pt x="332718" y="48701"/>
                  </a:lnTo>
                  <a:lnTo>
                    <a:pt x="331726" y="50192"/>
                  </a:lnTo>
                  <a:lnTo>
                    <a:pt x="332718" y="51683"/>
                  </a:lnTo>
                  <a:lnTo>
                    <a:pt x="332718" y="53174"/>
                  </a:lnTo>
                  <a:lnTo>
                    <a:pt x="333214" y="56155"/>
                  </a:lnTo>
                  <a:lnTo>
                    <a:pt x="334205" y="58143"/>
                  </a:lnTo>
                  <a:lnTo>
                    <a:pt x="335694" y="59137"/>
                  </a:lnTo>
                  <a:lnTo>
                    <a:pt x="335694" y="59634"/>
                  </a:lnTo>
                  <a:lnTo>
                    <a:pt x="337181" y="58143"/>
                  </a:lnTo>
                  <a:lnTo>
                    <a:pt x="338669" y="57647"/>
                  </a:lnTo>
                  <a:lnTo>
                    <a:pt x="341644" y="57647"/>
                  </a:lnTo>
                  <a:lnTo>
                    <a:pt x="342635" y="58143"/>
                  </a:lnTo>
                  <a:lnTo>
                    <a:pt x="343132" y="59634"/>
                  </a:lnTo>
                  <a:lnTo>
                    <a:pt x="344123" y="61125"/>
                  </a:lnTo>
                  <a:lnTo>
                    <a:pt x="344123" y="62119"/>
                  </a:lnTo>
                  <a:lnTo>
                    <a:pt x="344619" y="62119"/>
                  </a:lnTo>
                  <a:lnTo>
                    <a:pt x="345610" y="61125"/>
                  </a:lnTo>
                  <a:lnTo>
                    <a:pt x="346106" y="61125"/>
                  </a:lnTo>
                  <a:lnTo>
                    <a:pt x="348090" y="59634"/>
                  </a:lnTo>
                  <a:lnTo>
                    <a:pt x="348585" y="59137"/>
                  </a:lnTo>
                  <a:lnTo>
                    <a:pt x="349577" y="58143"/>
                  </a:lnTo>
                  <a:lnTo>
                    <a:pt x="349577" y="59137"/>
                  </a:lnTo>
                  <a:lnTo>
                    <a:pt x="350073" y="59634"/>
                  </a:lnTo>
                  <a:lnTo>
                    <a:pt x="353048" y="59634"/>
                  </a:lnTo>
                  <a:lnTo>
                    <a:pt x="354040" y="58143"/>
                  </a:lnTo>
                  <a:lnTo>
                    <a:pt x="355527" y="56155"/>
                  </a:lnTo>
                  <a:lnTo>
                    <a:pt x="357511" y="53174"/>
                  </a:lnTo>
                  <a:lnTo>
                    <a:pt x="359990" y="48701"/>
                  </a:lnTo>
                  <a:lnTo>
                    <a:pt x="362965" y="43732"/>
                  </a:lnTo>
                  <a:lnTo>
                    <a:pt x="365941" y="40253"/>
                  </a:lnTo>
                  <a:lnTo>
                    <a:pt x="367428" y="37768"/>
                  </a:lnTo>
                  <a:lnTo>
                    <a:pt x="369907" y="35780"/>
                  </a:lnTo>
                  <a:lnTo>
                    <a:pt x="372883" y="32302"/>
                  </a:lnTo>
                  <a:lnTo>
                    <a:pt x="375362" y="30314"/>
                  </a:lnTo>
                  <a:lnTo>
                    <a:pt x="378337" y="27332"/>
                  </a:lnTo>
                  <a:lnTo>
                    <a:pt x="380320" y="24848"/>
                  </a:lnTo>
                  <a:lnTo>
                    <a:pt x="381312" y="24351"/>
                  </a:lnTo>
                  <a:lnTo>
                    <a:pt x="381808" y="24351"/>
                  </a:lnTo>
                  <a:lnTo>
                    <a:pt x="381808" y="28823"/>
                  </a:lnTo>
                  <a:lnTo>
                    <a:pt x="382799" y="30811"/>
                  </a:lnTo>
                  <a:lnTo>
                    <a:pt x="382799" y="33296"/>
                  </a:lnTo>
                  <a:lnTo>
                    <a:pt x="383295" y="35780"/>
                  </a:lnTo>
                  <a:lnTo>
                    <a:pt x="383295" y="37768"/>
                  </a:lnTo>
                  <a:lnTo>
                    <a:pt x="384287" y="38762"/>
                  </a:lnTo>
                  <a:lnTo>
                    <a:pt x="385775" y="38762"/>
                  </a:lnTo>
                  <a:lnTo>
                    <a:pt x="388254" y="37768"/>
                  </a:lnTo>
                  <a:lnTo>
                    <a:pt x="391229" y="37768"/>
                  </a:lnTo>
                  <a:lnTo>
                    <a:pt x="391725" y="38762"/>
                  </a:lnTo>
                  <a:lnTo>
                    <a:pt x="392716" y="38762"/>
                  </a:lnTo>
                  <a:lnTo>
                    <a:pt x="394204" y="39259"/>
                  </a:lnTo>
                  <a:lnTo>
                    <a:pt x="394700" y="40253"/>
                  </a:lnTo>
                  <a:lnTo>
                    <a:pt x="395692" y="40750"/>
                  </a:lnTo>
                  <a:lnTo>
                    <a:pt x="395692" y="41744"/>
                  </a:lnTo>
                  <a:lnTo>
                    <a:pt x="396187" y="43235"/>
                  </a:lnTo>
                  <a:lnTo>
                    <a:pt x="396187" y="44726"/>
                  </a:lnTo>
                  <a:lnTo>
                    <a:pt x="395692" y="45223"/>
                  </a:lnTo>
                  <a:lnTo>
                    <a:pt x="395692" y="46713"/>
                  </a:lnTo>
                  <a:lnTo>
                    <a:pt x="394700" y="48701"/>
                  </a:lnTo>
                  <a:lnTo>
                    <a:pt x="393213" y="50192"/>
                  </a:lnTo>
                  <a:lnTo>
                    <a:pt x="393213" y="52180"/>
                  </a:lnTo>
                  <a:lnTo>
                    <a:pt x="394204" y="53174"/>
                  </a:lnTo>
                  <a:lnTo>
                    <a:pt x="395692" y="54665"/>
                  </a:lnTo>
                  <a:lnTo>
                    <a:pt x="397180" y="55162"/>
                  </a:lnTo>
                  <a:lnTo>
                    <a:pt x="398667" y="56155"/>
                  </a:lnTo>
                  <a:lnTo>
                    <a:pt x="399163" y="57647"/>
                  </a:lnTo>
                  <a:lnTo>
                    <a:pt x="399163" y="58143"/>
                  </a:lnTo>
                  <a:lnTo>
                    <a:pt x="400154" y="59137"/>
                  </a:lnTo>
                  <a:lnTo>
                    <a:pt x="400154" y="60628"/>
                  </a:lnTo>
                  <a:lnTo>
                    <a:pt x="399163" y="61125"/>
                  </a:lnTo>
                  <a:lnTo>
                    <a:pt x="399163" y="63113"/>
                  </a:lnTo>
                  <a:lnTo>
                    <a:pt x="398667" y="63610"/>
                  </a:lnTo>
                  <a:lnTo>
                    <a:pt x="396187" y="65101"/>
                  </a:lnTo>
                  <a:lnTo>
                    <a:pt x="393213" y="68082"/>
                  </a:lnTo>
                  <a:lnTo>
                    <a:pt x="391229" y="70567"/>
                  </a:lnTo>
                  <a:lnTo>
                    <a:pt x="389742" y="72555"/>
                  </a:lnTo>
                  <a:lnTo>
                    <a:pt x="388750" y="74046"/>
                  </a:lnTo>
                  <a:lnTo>
                    <a:pt x="388254" y="76033"/>
                  </a:lnTo>
                  <a:lnTo>
                    <a:pt x="388254" y="77525"/>
                  </a:lnTo>
                  <a:lnTo>
                    <a:pt x="388750" y="78022"/>
                  </a:lnTo>
                  <a:lnTo>
                    <a:pt x="389742" y="78022"/>
                  </a:lnTo>
                  <a:lnTo>
                    <a:pt x="392716" y="79016"/>
                  </a:lnTo>
                  <a:lnTo>
                    <a:pt x="395692" y="80506"/>
                  </a:lnTo>
                  <a:lnTo>
                    <a:pt x="395692" y="83488"/>
                  </a:lnTo>
                  <a:lnTo>
                    <a:pt x="394700" y="84979"/>
                  </a:lnTo>
                  <a:lnTo>
                    <a:pt x="394700" y="90445"/>
                  </a:lnTo>
                  <a:lnTo>
                    <a:pt x="395692" y="90942"/>
                  </a:lnTo>
                  <a:lnTo>
                    <a:pt x="395692" y="92433"/>
                  </a:lnTo>
                  <a:lnTo>
                    <a:pt x="397180" y="93924"/>
                  </a:lnTo>
                  <a:lnTo>
                    <a:pt x="398667" y="95414"/>
                  </a:lnTo>
                  <a:lnTo>
                    <a:pt x="400154" y="96409"/>
                  </a:lnTo>
                  <a:lnTo>
                    <a:pt x="403130" y="96409"/>
                  </a:lnTo>
                  <a:lnTo>
                    <a:pt x="403130" y="95414"/>
                  </a:lnTo>
                  <a:lnTo>
                    <a:pt x="404121" y="93924"/>
                  </a:lnTo>
                  <a:lnTo>
                    <a:pt x="404121" y="93427"/>
                  </a:lnTo>
                  <a:lnTo>
                    <a:pt x="404617" y="92433"/>
                  </a:lnTo>
                  <a:lnTo>
                    <a:pt x="404617" y="91936"/>
                  </a:lnTo>
                  <a:lnTo>
                    <a:pt x="407096" y="91936"/>
                  </a:lnTo>
                  <a:lnTo>
                    <a:pt x="408584" y="93427"/>
                  </a:lnTo>
                  <a:lnTo>
                    <a:pt x="409080" y="93924"/>
                  </a:lnTo>
                  <a:lnTo>
                    <a:pt x="410072" y="95414"/>
                  </a:lnTo>
                  <a:lnTo>
                    <a:pt x="411559" y="96906"/>
                  </a:lnTo>
                  <a:lnTo>
                    <a:pt x="412055" y="97899"/>
                  </a:lnTo>
                  <a:lnTo>
                    <a:pt x="412055" y="98396"/>
                  </a:lnTo>
                  <a:lnTo>
                    <a:pt x="413543" y="98396"/>
                  </a:lnTo>
                  <a:lnTo>
                    <a:pt x="413543" y="97899"/>
                  </a:lnTo>
                  <a:lnTo>
                    <a:pt x="416022" y="96409"/>
                  </a:lnTo>
                  <a:lnTo>
                    <a:pt x="417509" y="95414"/>
                  </a:lnTo>
                  <a:lnTo>
                    <a:pt x="418501" y="96409"/>
                  </a:lnTo>
                  <a:lnTo>
                    <a:pt x="418501" y="101379"/>
                  </a:lnTo>
                  <a:lnTo>
                    <a:pt x="418997" y="103366"/>
                  </a:lnTo>
                  <a:lnTo>
                    <a:pt x="419989" y="103863"/>
                  </a:lnTo>
                  <a:lnTo>
                    <a:pt x="420484" y="104856"/>
                  </a:lnTo>
                  <a:lnTo>
                    <a:pt x="420484" y="105353"/>
                  </a:lnTo>
                  <a:lnTo>
                    <a:pt x="421476" y="105353"/>
                  </a:lnTo>
                  <a:lnTo>
                    <a:pt x="422964" y="106348"/>
                  </a:lnTo>
                  <a:lnTo>
                    <a:pt x="424947" y="107839"/>
                  </a:lnTo>
                  <a:lnTo>
                    <a:pt x="426435" y="109826"/>
                  </a:lnTo>
                  <a:lnTo>
                    <a:pt x="427426" y="111317"/>
                  </a:lnTo>
                  <a:lnTo>
                    <a:pt x="427923" y="112808"/>
                  </a:lnTo>
                  <a:lnTo>
                    <a:pt x="428914" y="113802"/>
                  </a:lnTo>
                  <a:lnTo>
                    <a:pt x="429905" y="114299"/>
                  </a:lnTo>
                  <a:lnTo>
                    <a:pt x="432881" y="114299"/>
                  </a:lnTo>
                  <a:lnTo>
                    <a:pt x="433376" y="115293"/>
                  </a:lnTo>
                  <a:lnTo>
                    <a:pt x="434369" y="115790"/>
                  </a:lnTo>
                  <a:lnTo>
                    <a:pt x="434864" y="115790"/>
                  </a:lnTo>
                  <a:lnTo>
                    <a:pt x="435856" y="116784"/>
                  </a:lnTo>
                  <a:lnTo>
                    <a:pt x="435856" y="118274"/>
                  </a:lnTo>
                  <a:lnTo>
                    <a:pt x="436352" y="119765"/>
                  </a:lnTo>
                  <a:lnTo>
                    <a:pt x="436352" y="122250"/>
                  </a:lnTo>
                  <a:lnTo>
                    <a:pt x="435856" y="125729"/>
                  </a:lnTo>
                  <a:lnTo>
                    <a:pt x="435856" y="129705"/>
                  </a:lnTo>
                  <a:lnTo>
                    <a:pt x="434864" y="132686"/>
                  </a:lnTo>
                  <a:lnTo>
                    <a:pt x="434369" y="135171"/>
                  </a:lnTo>
                  <a:lnTo>
                    <a:pt x="434369" y="141134"/>
                  </a:lnTo>
                  <a:lnTo>
                    <a:pt x="434864" y="141631"/>
                  </a:lnTo>
                  <a:lnTo>
                    <a:pt x="436352" y="143122"/>
                  </a:lnTo>
                  <a:lnTo>
                    <a:pt x="438831" y="144116"/>
                  </a:lnTo>
                  <a:lnTo>
                    <a:pt x="440814" y="145110"/>
                  </a:lnTo>
                  <a:lnTo>
                    <a:pt x="442303" y="145607"/>
                  </a:lnTo>
                  <a:lnTo>
                    <a:pt x="442303" y="146601"/>
                  </a:lnTo>
                  <a:lnTo>
                    <a:pt x="443294" y="147098"/>
                  </a:lnTo>
                  <a:lnTo>
                    <a:pt x="443294" y="148588"/>
                  </a:lnTo>
                  <a:lnTo>
                    <a:pt x="442303" y="149582"/>
                  </a:lnTo>
                  <a:lnTo>
                    <a:pt x="442303" y="150079"/>
                  </a:lnTo>
                  <a:lnTo>
                    <a:pt x="440814" y="150079"/>
                  </a:lnTo>
                  <a:lnTo>
                    <a:pt x="440814" y="151074"/>
                  </a:lnTo>
                  <a:lnTo>
                    <a:pt x="440319" y="151571"/>
                  </a:lnTo>
                  <a:lnTo>
                    <a:pt x="440319" y="152564"/>
                  </a:lnTo>
                  <a:lnTo>
                    <a:pt x="440814" y="153061"/>
                  </a:lnTo>
                  <a:lnTo>
                    <a:pt x="441806" y="154055"/>
                  </a:lnTo>
                  <a:lnTo>
                    <a:pt x="443294" y="154552"/>
                  </a:lnTo>
                  <a:lnTo>
                    <a:pt x="444781" y="155546"/>
                  </a:lnTo>
                  <a:lnTo>
                    <a:pt x="445773" y="155546"/>
                  </a:lnTo>
                  <a:lnTo>
                    <a:pt x="446269" y="156043"/>
                  </a:lnTo>
                  <a:lnTo>
                    <a:pt x="447261" y="157037"/>
                  </a:lnTo>
                  <a:lnTo>
                    <a:pt x="447261" y="161012"/>
                  </a:lnTo>
                  <a:lnTo>
                    <a:pt x="446269" y="162503"/>
                  </a:lnTo>
                  <a:lnTo>
                    <a:pt x="444781" y="164491"/>
                  </a:lnTo>
                  <a:lnTo>
                    <a:pt x="442303" y="166976"/>
                  </a:lnTo>
                  <a:lnTo>
                    <a:pt x="440319" y="168964"/>
                  </a:lnTo>
                  <a:lnTo>
                    <a:pt x="437344" y="172442"/>
                  </a:lnTo>
                  <a:lnTo>
                    <a:pt x="435856" y="174430"/>
                  </a:lnTo>
                  <a:lnTo>
                    <a:pt x="434369" y="175424"/>
                  </a:lnTo>
                  <a:lnTo>
                    <a:pt x="434369" y="175921"/>
                  </a:lnTo>
                  <a:lnTo>
                    <a:pt x="432881" y="176915"/>
                  </a:lnTo>
                  <a:lnTo>
                    <a:pt x="431889" y="177412"/>
                  </a:lnTo>
                  <a:lnTo>
                    <a:pt x="430402" y="177412"/>
                  </a:lnTo>
                  <a:lnTo>
                    <a:pt x="427923" y="178405"/>
                  </a:lnTo>
                  <a:lnTo>
                    <a:pt x="426435" y="178405"/>
                  </a:lnTo>
                  <a:lnTo>
                    <a:pt x="425939" y="178902"/>
                  </a:lnTo>
                  <a:lnTo>
                    <a:pt x="425939" y="179897"/>
                  </a:lnTo>
                  <a:lnTo>
                    <a:pt x="426435" y="180394"/>
                  </a:lnTo>
                  <a:lnTo>
                    <a:pt x="427426" y="182878"/>
                  </a:lnTo>
                  <a:lnTo>
                    <a:pt x="427923" y="184369"/>
                  </a:lnTo>
                  <a:lnTo>
                    <a:pt x="428914" y="185860"/>
                  </a:lnTo>
                  <a:lnTo>
                    <a:pt x="429905" y="187351"/>
                  </a:lnTo>
                  <a:lnTo>
                    <a:pt x="429905" y="188345"/>
                  </a:lnTo>
                  <a:lnTo>
                    <a:pt x="430402" y="188842"/>
                  </a:lnTo>
                  <a:lnTo>
                    <a:pt x="430402" y="189835"/>
                  </a:lnTo>
                  <a:lnTo>
                    <a:pt x="429905" y="190333"/>
                  </a:lnTo>
                  <a:lnTo>
                    <a:pt x="428914" y="191327"/>
                  </a:lnTo>
                  <a:lnTo>
                    <a:pt x="427923" y="191327"/>
                  </a:lnTo>
                  <a:lnTo>
                    <a:pt x="427426" y="191823"/>
                  </a:lnTo>
                  <a:lnTo>
                    <a:pt x="424452" y="192817"/>
                  </a:lnTo>
                  <a:lnTo>
                    <a:pt x="421476" y="194308"/>
                  </a:lnTo>
                  <a:lnTo>
                    <a:pt x="418501" y="194308"/>
                  </a:lnTo>
                  <a:lnTo>
                    <a:pt x="415526" y="195799"/>
                  </a:lnTo>
                  <a:lnTo>
                    <a:pt x="412055" y="196296"/>
                  </a:lnTo>
                  <a:lnTo>
                    <a:pt x="409080" y="197787"/>
                  </a:lnTo>
                  <a:lnTo>
                    <a:pt x="408584" y="198780"/>
                  </a:lnTo>
                  <a:lnTo>
                    <a:pt x="407096" y="199775"/>
                  </a:lnTo>
                  <a:lnTo>
                    <a:pt x="406104" y="201265"/>
                  </a:lnTo>
                  <a:lnTo>
                    <a:pt x="405609" y="201763"/>
                  </a:lnTo>
                  <a:lnTo>
                    <a:pt x="405609" y="204744"/>
                  </a:lnTo>
                  <a:lnTo>
                    <a:pt x="404617" y="206235"/>
                  </a:lnTo>
                  <a:lnTo>
                    <a:pt x="405609" y="207725"/>
                  </a:lnTo>
                  <a:lnTo>
                    <a:pt x="405609" y="217168"/>
                  </a:lnTo>
                  <a:lnTo>
                    <a:pt x="404617" y="218659"/>
                  </a:lnTo>
                  <a:lnTo>
                    <a:pt x="404121" y="220149"/>
                  </a:lnTo>
                  <a:lnTo>
                    <a:pt x="403130" y="221640"/>
                  </a:lnTo>
                  <a:lnTo>
                    <a:pt x="400650" y="223131"/>
                  </a:lnTo>
                  <a:lnTo>
                    <a:pt x="397675" y="227107"/>
                  </a:lnTo>
                  <a:lnTo>
                    <a:pt x="396187" y="228597"/>
                  </a:lnTo>
                  <a:lnTo>
                    <a:pt x="395692" y="230088"/>
                  </a:lnTo>
                  <a:lnTo>
                    <a:pt x="394204" y="232077"/>
                  </a:lnTo>
                  <a:lnTo>
                    <a:pt x="393213" y="233567"/>
                  </a:lnTo>
                  <a:lnTo>
                    <a:pt x="393213" y="236549"/>
                  </a:lnTo>
                  <a:lnTo>
                    <a:pt x="392716" y="238040"/>
                  </a:lnTo>
                  <a:lnTo>
                    <a:pt x="393213" y="239034"/>
                  </a:lnTo>
                  <a:lnTo>
                    <a:pt x="393213" y="240028"/>
                  </a:lnTo>
                  <a:lnTo>
                    <a:pt x="394204" y="240525"/>
                  </a:lnTo>
                  <a:lnTo>
                    <a:pt x="394204" y="241519"/>
                  </a:lnTo>
                  <a:lnTo>
                    <a:pt x="396187" y="241519"/>
                  </a:lnTo>
                  <a:lnTo>
                    <a:pt x="396187" y="242015"/>
                  </a:lnTo>
                  <a:lnTo>
                    <a:pt x="397180" y="242015"/>
                  </a:lnTo>
                  <a:lnTo>
                    <a:pt x="396187" y="243009"/>
                  </a:lnTo>
                  <a:lnTo>
                    <a:pt x="395692" y="244500"/>
                  </a:lnTo>
                  <a:lnTo>
                    <a:pt x="394700" y="246488"/>
                  </a:lnTo>
                  <a:lnTo>
                    <a:pt x="394700" y="248973"/>
                  </a:lnTo>
                  <a:lnTo>
                    <a:pt x="397675" y="248973"/>
                  </a:lnTo>
                  <a:lnTo>
                    <a:pt x="398667" y="249470"/>
                  </a:lnTo>
                  <a:lnTo>
                    <a:pt x="398667" y="250463"/>
                  </a:lnTo>
                  <a:lnTo>
                    <a:pt x="399163" y="250960"/>
                  </a:lnTo>
                  <a:lnTo>
                    <a:pt x="399163" y="252451"/>
                  </a:lnTo>
                  <a:lnTo>
                    <a:pt x="398667" y="253446"/>
                  </a:lnTo>
                  <a:lnTo>
                    <a:pt x="398667" y="254440"/>
                  </a:lnTo>
                  <a:lnTo>
                    <a:pt x="397675" y="254936"/>
                  </a:lnTo>
                  <a:lnTo>
                    <a:pt x="397180" y="255930"/>
                  </a:lnTo>
                  <a:lnTo>
                    <a:pt x="397675" y="256427"/>
                  </a:lnTo>
                  <a:lnTo>
                    <a:pt x="399163" y="257421"/>
                  </a:lnTo>
                  <a:lnTo>
                    <a:pt x="401642" y="259160"/>
                  </a:lnTo>
                  <a:lnTo>
                    <a:pt x="404617" y="259160"/>
                  </a:lnTo>
                  <a:lnTo>
                    <a:pt x="406104" y="257918"/>
                  </a:lnTo>
                  <a:lnTo>
                    <a:pt x="408584" y="257421"/>
                  </a:lnTo>
                  <a:lnTo>
                    <a:pt x="410072" y="256427"/>
                  </a:lnTo>
                  <a:lnTo>
                    <a:pt x="412055" y="255930"/>
                  </a:lnTo>
                  <a:lnTo>
                    <a:pt x="414534" y="254440"/>
                  </a:lnTo>
                  <a:lnTo>
                    <a:pt x="417509" y="254440"/>
                  </a:lnTo>
                  <a:lnTo>
                    <a:pt x="417509" y="263881"/>
                  </a:lnTo>
                  <a:lnTo>
                    <a:pt x="417014" y="266366"/>
                  </a:lnTo>
                  <a:lnTo>
                    <a:pt x="416022" y="268851"/>
                  </a:lnTo>
                  <a:lnTo>
                    <a:pt x="415526" y="270839"/>
                  </a:lnTo>
                  <a:lnTo>
                    <a:pt x="413047" y="273820"/>
                  </a:lnTo>
                  <a:lnTo>
                    <a:pt x="412055" y="276306"/>
                  </a:lnTo>
                  <a:lnTo>
                    <a:pt x="412055" y="280778"/>
                  </a:lnTo>
                  <a:lnTo>
                    <a:pt x="413047" y="281772"/>
                  </a:lnTo>
                  <a:lnTo>
                    <a:pt x="415526" y="284754"/>
                  </a:lnTo>
                  <a:lnTo>
                    <a:pt x="417014" y="286244"/>
                  </a:lnTo>
                  <a:lnTo>
                    <a:pt x="419989" y="288232"/>
                  </a:lnTo>
                  <a:lnTo>
                    <a:pt x="422964" y="291214"/>
                  </a:lnTo>
                  <a:lnTo>
                    <a:pt x="423459" y="292704"/>
                  </a:lnTo>
                  <a:lnTo>
                    <a:pt x="424947" y="294692"/>
                  </a:lnTo>
                  <a:lnTo>
                    <a:pt x="425939" y="295189"/>
                  </a:lnTo>
                  <a:lnTo>
                    <a:pt x="425939" y="296183"/>
                  </a:lnTo>
                  <a:lnTo>
                    <a:pt x="424947" y="297674"/>
                  </a:lnTo>
                  <a:lnTo>
                    <a:pt x="423459" y="299662"/>
                  </a:lnTo>
                  <a:lnTo>
                    <a:pt x="421972" y="302644"/>
                  </a:lnTo>
                  <a:lnTo>
                    <a:pt x="419989" y="306619"/>
                  </a:lnTo>
                  <a:lnTo>
                    <a:pt x="418997" y="308110"/>
                  </a:lnTo>
                  <a:lnTo>
                    <a:pt x="418501" y="310595"/>
                  </a:lnTo>
                  <a:lnTo>
                    <a:pt x="417509" y="312583"/>
                  </a:lnTo>
                  <a:lnTo>
                    <a:pt x="417509" y="316558"/>
                  </a:lnTo>
                  <a:lnTo>
                    <a:pt x="418501" y="318546"/>
                  </a:lnTo>
                  <a:lnTo>
                    <a:pt x="418501" y="320037"/>
                  </a:lnTo>
                  <a:lnTo>
                    <a:pt x="418997" y="322025"/>
                  </a:lnTo>
                  <a:lnTo>
                    <a:pt x="419989" y="323515"/>
                  </a:lnTo>
                  <a:lnTo>
                    <a:pt x="421476" y="324012"/>
                  </a:lnTo>
                  <a:lnTo>
                    <a:pt x="421972" y="325006"/>
                  </a:lnTo>
                  <a:lnTo>
                    <a:pt x="423459" y="325503"/>
                  </a:lnTo>
                  <a:lnTo>
                    <a:pt x="427426" y="326994"/>
                  </a:lnTo>
                  <a:lnTo>
                    <a:pt x="431393" y="326994"/>
                  </a:lnTo>
                  <a:lnTo>
                    <a:pt x="433376" y="327988"/>
                  </a:lnTo>
                  <a:lnTo>
                    <a:pt x="434864" y="327988"/>
                  </a:lnTo>
                  <a:lnTo>
                    <a:pt x="436352" y="328485"/>
                  </a:lnTo>
                  <a:lnTo>
                    <a:pt x="437840" y="329479"/>
                  </a:lnTo>
                  <a:lnTo>
                    <a:pt x="438831" y="329976"/>
                  </a:lnTo>
                  <a:lnTo>
                    <a:pt x="439327" y="330970"/>
                  </a:lnTo>
                  <a:lnTo>
                    <a:pt x="440814" y="332460"/>
                  </a:lnTo>
                  <a:lnTo>
                    <a:pt x="440814" y="340909"/>
                  </a:lnTo>
                  <a:lnTo>
                    <a:pt x="440319" y="342400"/>
                  </a:lnTo>
                  <a:lnTo>
                    <a:pt x="439327" y="343891"/>
                  </a:lnTo>
                  <a:lnTo>
                    <a:pt x="438831" y="345381"/>
                  </a:lnTo>
                  <a:lnTo>
                    <a:pt x="437840" y="345878"/>
                  </a:lnTo>
                  <a:lnTo>
                    <a:pt x="437344" y="346872"/>
                  </a:lnTo>
                  <a:lnTo>
                    <a:pt x="437344" y="349357"/>
                  </a:lnTo>
                  <a:lnTo>
                    <a:pt x="436352" y="350848"/>
                  </a:lnTo>
                  <a:lnTo>
                    <a:pt x="437344" y="352836"/>
                  </a:lnTo>
                  <a:lnTo>
                    <a:pt x="437344" y="357309"/>
                  </a:lnTo>
                  <a:lnTo>
                    <a:pt x="435856" y="358799"/>
                  </a:lnTo>
                  <a:lnTo>
                    <a:pt x="433376" y="361284"/>
                  </a:lnTo>
                  <a:lnTo>
                    <a:pt x="432881" y="362775"/>
                  </a:lnTo>
                  <a:lnTo>
                    <a:pt x="431889" y="363769"/>
                  </a:lnTo>
                  <a:lnTo>
                    <a:pt x="431889" y="366750"/>
                  </a:lnTo>
                  <a:lnTo>
                    <a:pt x="432881" y="367247"/>
                  </a:lnTo>
                  <a:lnTo>
                    <a:pt x="434369" y="368241"/>
                  </a:lnTo>
                  <a:lnTo>
                    <a:pt x="435856" y="368241"/>
                  </a:lnTo>
                  <a:lnTo>
                    <a:pt x="438831" y="367247"/>
                  </a:lnTo>
                  <a:lnTo>
                    <a:pt x="440814" y="366750"/>
                  </a:lnTo>
                  <a:lnTo>
                    <a:pt x="444285" y="365260"/>
                  </a:lnTo>
                  <a:lnTo>
                    <a:pt x="447261" y="364266"/>
                  </a:lnTo>
                  <a:lnTo>
                    <a:pt x="451723" y="364266"/>
                  </a:lnTo>
                  <a:lnTo>
                    <a:pt x="452221" y="365260"/>
                  </a:lnTo>
                  <a:lnTo>
                    <a:pt x="452221" y="368241"/>
                  </a:lnTo>
                  <a:lnTo>
                    <a:pt x="451723" y="369732"/>
                  </a:lnTo>
                  <a:lnTo>
                    <a:pt x="450236" y="371223"/>
                  </a:lnTo>
                  <a:lnTo>
                    <a:pt x="448748" y="371720"/>
                  </a:lnTo>
                  <a:lnTo>
                    <a:pt x="446269" y="373211"/>
                  </a:lnTo>
                  <a:lnTo>
                    <a:pt x="442303" y="375695"/>
                  </a:lnTo>
                  <a:lnTo>
                    <a:pt x="438831" y="378181"/>
                  </a:lnTo>
                  <a:lnTo>
                    <a:pt x="437840" y="379671"/>
                  </a:lnTo>
                  <a:lnTo>
                    <a:pt x="437344" y="381162"/>
                  </a:lnTo>
                  <a:lnTo>
                    <a:pt x="436352" y="383150"/>
                  </a:lnTo>
                  <a:lnTo>
                    <a:pt x="436352" y="384641"/>
                  </a:lnTo>
                  <a:lnTo>
                    <a:pt x="435856" y="389113"/>
                  </a:lnTo>
                  <a:lnTo>
                    <a:pt x="434864" y="394083"/>
                  </a:lnTo>
                  <a:lnTo>
                    <a:pt x="434369" y="397064"/>
                  </a:lnTo>
                  <a:lnTo>
                    <a:pt x="434369" y="399052"/>
                  </a:lnTo>
                  <a:lnTo>
                    <a:pt x="432881" y="400543"/>
                  </a:lnTo>
                  <a:lnTo>
                    <a:pt x="431393" y="402034"/>
                  </a:lnTo>
                  <a:lnTo>
                    <a:pt x="430402" y="404518"/>
                  </a:lnTo>
                  <a:lnTo>
                    <a:pt x="429905" y="406009"/>
                  </a:lnTo>
                  <a:lnTo>
                    <a:pt x="428914" y="407004"/>
                  </a:lnTo>
                  <a:lnTo>
                    <a:pt x="428914" y="411973"/>
                  </a:lnTo>
                  <a:lnTo>
                    <a:pt x="429905" y="414458"/>
                  </a:lnTo>
                  <a:lnTo>
                    <a:pt x="430402" y="414955"/>
                  </a:lnTo>
                  <a:lnTo>
                    <a:pt x="431393" y="416446"/>
                  </a:lnTo>
                  <a:lnTo>
                    <a:pt x="431889" y="417439"/>
                  </a:lnTo>
                  <a:lnTo>
                    <a:pt x="432881" y="418930"/>
                  </a:lnTo>
                  <a:lnTo>
                    <a:pt x="433376" y="420421"/>
                  </a:lnTo>
                  <a:lnTo>
                    <a:pt x="434369" y="421415"/>
                  </a:lnTo>
                  <a:lnTo>
                    <a:pt x="434369" y="430360"/>
                  </a:lnTo>
                  <a:lnTo>
                    <a:pt x="433376" y="432845"/>
                  </a:lnTo>
                  <a:lnTo>
                    <a:pt x="432881" y="433342"/>
                  </a:lnTo>
                  <a:lnTo>
                    <a:pt x="432881" y="434832"/>
                  </a:lnTo>
                  <a:lnTo>
                    <a:pt x="431393" y="435827"/>
                  </a:ln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10" name="任意多边形: 形状 109"/>
            <p:cNvSpPr/>
            <p:nvPr/>
          </p:nvSpPr>
          <p:spPr>
            <a:xfrm>
              <a:off x="5519775" y="4042693"/>
              <a:ext cx="368915" cy="448746"/>
            </a:xfrm>
            <a:custGeom>
              <a:avLst/>
              <a:gdLst/>
              <a:ahLst/>
              <a:cxnLst/>
              <a:rect l="0" t="0" r="0" b="0"/>
              <a:pathLst>
                <a:path w="368915" h="448746">
                  <a:moveTo>
                    <a:pt x="368915" y="94421"/>
                  </a:moveTo>
                  <a:lnTo>
                    <a:pt x="367924" y="92930"/>
                  </a:lnTo>
                  <a:lnTo>
                    <a:pt x="367428" y="91936"/>
                  </a:lnTo>
                  <a:lnTo>
                    <a:pt x="365940" y="90445"/>
                  </a:lnTo>
                  <a:lnTo>
                    <a:pt x="365940" y="89948"/>
                  </a:lnTo>
                  <a:lnTo>
                    <a:pt x="364453" y="86966"/>
                  </a:lnTo>
                  <a:lnTo>
                    <a:pt x="363461" y="82991"/>
                  </a:lnTo>
                  <a:lnTo>
                    <a:pt x="362965" y="80009"/>
                  </a:lnTo>
                  <a:lnTo>
                    <a:pt x="360982" y="77525"/>
                  </a:lnTo>
                  <a:lnTo>
                    <a:pt x="360485" y="76033"/>
                  </a:lnTo>
                  <a:lnTo>
                    <a:pt x="360485" y="74543"/>
                  </a:lnTo>
                  <a:lnTo>
                    <a:pt x="359494" y="74543"/>
                  </a:lnTo>
                  <a:lnTo>
                    <a:pt x="358998" y="74046"/>
                  </a:lnTo>
                  <a:lnTo>
                    <a:pt x="358006" y="73052"/>
                  </a:lnTo>
                  <a:lnTo>
                    <a:pt x="356023" y="73052"/>
                  </a:lnTo>
                  <a:lnTo>
                    <a:pt x="353544" y="72555"/>
                  </a:lnTo>
                  <a:lnTo>
                    <a:pt x="351560" y="72555"/>
                  </a:lnTo>
                  <a:lnTo>
                    <a:pt x="349081" y="71561"/>
                  </a:lnTo>
                  <a:lnTo>
                    <a:pt x="348089" y="71064"/>
                  </a:lnTo>
                  <a:lnTo>
                    <a:pt x="343627" y="71064"/>
                  </a:lnTo>
                  <a:lnTo>
                    <a:pt x="343131" y="71561"/>
                  </a:lnTo>
                  <a:lnTo>
                    <a:pt x="341643" y="72555"/>
                  </a:lnTo>
                  <a:lnTo>
                    <a:pt x="340652" y="73052"/>
                  </a:lnTo>
                  <a:lnTo>
                    <a:pt x="340155" y="74046"/>
                  </a:lnTo>
                  <a:lnTo>
                    <a:pt x="338668" y="76033"/>
                  </a:lnTo>
                  <a:lnTo>
                    <a:pt x="337180" y="77028"/>
                  </a:lnTo>
                  <a:lnTo>
                    <a:pt x="337180" y="77525"/>
                  </a:lnTo>
                  <a:lnTo>
                    <a:pt x="335693" y="77525"/>
                  </a:lnTo>
                  <a:lnTo>
                    <a:pt x="333710" y="77028"/>
                  </a:lnTo>
                  <a:lnTo>
                    <a:pt x="333214" y="76033"/>
                  </a:lnTo>
                  <a:lnTo>
                    <a:pt x="332222" y="76033"/>
                  </a:lnTo>
                  <a:lnTo>
                    <a:pt x="331726" y="75537"/>
                  </a:lnTo>
                  <a:lnTo>
                    <a:pt x="330735" y="76033"/>
                  </a:lnTo>
                  <a:lnTo>
                    <a:pt x="330238" y="76033"/>
                  </a:lnTo>
                  <a:lnTo>
                    <a:pt x="328751" y="77525"/>
                  </a:lnTo>
                  <a:lnTo>
                    <a:pt x="327759" y="79016"/>
                  </a:lnTo>
                  <a:lnTo>
                    <a:pt x="327264" y="80506"/>
                  </a:lnTo>
                  <a:lnTo>
                    <a:pt x="327264" y="81996"/>
                  </a:lnTo>
                  <a:lnTo>
                    <a:pt x="325776" y="81996"/>
                  </a:lnTo>
                  <a:lnTo>
                    <a:pt x="324288" y="82991"/>
                  </a:lnTo>
                  <a:lnTo>
                    <a:pt x="320322" y="82991"/>
                  </a:lnTo>
                  <a:lnTo>
                    <a:pt x="317842" y="83985"/>
                  </a:lnTo>
                  <a:lnTo>
                    <a:pt x="315859" y="84482"/>
                  </a:lnTo>
                  <a:lnTo>
                    <a:pt x="314867" y="85476"/>
                  </a:lnTo>
                  <a:lnTo>
                    <a:pt x="314867" y="82991"/>
                  </a:lnTo>
                  <a:lnTo>
                    <a:pt x="313379" y="81500"/>
                  </a:lnTo>
                  <a:lnTo>
                    <a:pt x="312884" y="80009"/>
                  </a:lnTo>
                  <a:lnTo>
                    <a:pt x="310405" y="78519"/>
                  </a:lnTo>
                  <a:lnTo>
                    <a:pt x="308421" y="77028"/>
                  </a:lnTo>
                  <a:lnTo>
                    <a:pt x="308421" y="75537"/>
                  </a:lnTo>
                  <a:lnTo>
                    <a:pt x="307429" y="74543"/>
                  </a:lnTo>
                  <a:lnTo>
                    <a:pt x="307429" y="74046"/>
                  </a:lnTo>
                  <a:lnTo>
                    <a:pt x="308421" y="71561"/>
                  </a:lnTo>
                  <a:lnTo>
                    <a:pt x="308421" y="67585"/>
                  </a:lnTo>
                  <a:lnTo>
                    <a:pt x="307429" y="67088"/>
                  </a:lnTo>
                  <a:lnTo>
                    <a:pt x="307429" y="66095"/>
                  </a:lnTo>
                  <a:lnTo>
                    <a:pt x="306437" y="65598"/>
                  </a:lnTo>
                  <a:lnTo>
                    <a:pt x="306437" y="64603"/>
                  </a:lnTo>
                  <a:lnTo>
                    <a:pt x="303463" y="64603"/>
                  </a:lnTo>
                  <a:lnTo>
                    <a:pt x="301975" y="62616"/>
                  </a:lnTo>
                  <a:lnTo>
                    <a:pt x="301479" y="59634"/>
                  </a:lnTo>
                  <a:lnTo>
                    <a:pt x="301479" y="58640"/>
                  </a:lnTo>
                  <a:lnTo>
                    <a:pt x="300487" y="58143"/>
                  </a:lnTo>
                  <a:lnTo>
                    <a:pt x="299992" y="57149"/>
                  </a:lnTo>
                  <a:lnTo>
                    <a:pt x="299992" y="52677"/>
                  </a:lnTo>
                  <a:lnTo>
                    <a:pt x="299000" y="51683"/>
                  </a:lnTo>
                  <a:lnTo>
                    <a:pt x="298504" y="51683"/>
                  </a:lnTo>
                  <a:lnTo>
                    <a:pt x="298504" y="51186"/>
                  </a:lnTo>
                  <a:lnTo>
                    <a:pt x="296025" y="51186"/>
                  </a:lnTo>
                  <a:lnTo>
                    <a:pt x="295529" y="51683"/>
                  </a:lnTo>
                  <a:lnTo>
                    <a:pt x="294537" y="51683"/>
                  </a:lnTo>
                  <a:lnTo>
                    <a:pt x="293050" y="52677"/>
                  </a:lnTo>
                  <a:lnTo>
                    <a:pt x="292058" y="53174"/>
                  </a:lnTo>
                  <a:lnTo>
                    <a:pt x="291562" y="54168"/>
                  </a:lnTo>
                  <a:lnTo>
                    <a:pt x="290075" y="55658"/>
                  </a:lnTo>
                  <a:lnTo>
                    <a:pt x="290075" y="58143"/>
                  </a:lnTo>
                  <a:lnTo>
                    <a:pt x="289083" y="59634"/>
                  </a:lnTo>
                  <a:lnTo>
                    <a:pt x="288587" y="62616"/>
                  </a:lnTo>
                  <a:lnTo>
                    <a:pt x="287595" y="64603"/>
                  </a:lnTo>
                  <a:lnTo>
                    <a:pt x="287595" y="66095"/>
                  </a:lnTo>
                  <a:lnTo>
                    <a:pt x="287099" y="67088"/>
                  </a:lnTo>
                  <a:lnTo>
                    <a:pt x="286108" y="67088"/>
                  </a:lnTo>
                  <a:lnTo>
                    <a:pt x="286108" y="67585"/>
                  </a:lnTo>
                  <a:lnTo>
                    <a:pt x="285612" y="67585"/>
                  </a:lnTo>
                  <a:lnTo>
                    <a:pt x="284620" y="67088"/>
                  </a:lnTo>
                  <a:lnTo>
                    <a:pt x="284124" y="67088"/>
                  </a:lnTo>
                  <a:lnTo>
                    <a:pt x="284124" y="66095"/>
                  </a:lnTo>
                  <a:lnTo>
                    <a:pt x="282636" y="66095"/>
                  </a:lnTo>
                  <a:lnTo>
                    <a:pt x="280654" y="67088"/>
                  </a:lnTo>
                  <a:lnTo>
                    <a:pt x="280157" y="67585"/>
                  </a:lnTo>
                  <a:lnTo>
                    <a:pt x="277678" y="70070"/>
                  </a:lnTo>
                  <a:lnTo>
                    <a:pt x="276191" y="72555"/>
                  </a:lnTo>
                  <a:lnTo>
                    <a:pt x="274703" y="74543"/>
                  </a:lnTo>
                  <a:lnTo>
                    <a:pt x="273215" y="77028"/>
                  </a:lnTo>
                  <a:lnTo>
                    <a:pt x="272719" y="77525"/>
                  </a:lnTo>
                  <a:lnTo>
                    <a:pt x="271232" y="78519"/>
                  </a:lnTo>
                  <a:lnTo>
                    <a:pt x="270240" y="79016"/>
                  </a:lnTo>
                  <a:lnTo>
                    <a:pt x="269745" y="79016"/>
                  </a:lnTo>
                  <a:lnTo>
                    <a:pt x="266274" y="80009"/>
                  </a:lnTo>
                  <a:lnTo>
                    <a:pt x="262803" y="80009"/>
                  </a:lnTo>
                  <a:lnTo>
                    <a:pt x="261811" y="79016"/>
                  </a:lnTo>
                  <a:lnTo>
                    <a:pt x="261315" y="78519"/>
                  </a:lnTo>
                  <a:lnTo>
                    <a:pt x="261315" y="76033"/>
                  </a:lnTo>
                  <a:lnTo>
                    <a:pt x="260323" y="75537"/>
                  </a:lnTo>
                  <a:lnTo>
                    <a:pt x="259827" y="74543"/>
                  </a:lnTo>
                  <a:lnTo>
                    <a:pt x="258835" y="74543"/>
                  </a:lnTo>
                  <a:lnTo>
                    <a:pt x="258340" y="74046"/>
                  </a:lnTo>
                  <a:lnTo>
                    <a:pt x="250406" y="74046"/>
                  </a:lnTo>
                  <a:lnTo>
                    <a:pt x="247431" y="74543"/>
                  </a:lnTo>
                  <a:lnTo>
                    <a:pt x="245448" y="74543"/>
                  </a:lnTo>
                  <a:lnTo>
                    <a:pt x="242968" y="75537"/>
                  </a:lnTo>
                  <a:lnTo>
                    <a:pt x="239001" y="75537"/>
                  </a:lnTo>
                  <a:lnTo>
                    <a:pt x="239001" y="74543"/>
                  </a:lnTo>
                  <a:lnTo>
                    <a:pt x="237514" y="74046"/>
                  </a:lnTo>
                  <a:lnTo>
                    <a:pt x="237514" y="72555"/>
                  </a:lnTo>
                  <a:lnTo>
                    <a:pt x="237018" y="71561"/>
                  </a:lnTo>
                  <a:lnTo>
                    <a:pt x="237514" y="71064"/>
                  </a:lnTo>
                  <a:lnTo>
                    <a:pt x="237514" y="69573"/>
                  </a:lnTo>
                  <a:lnTo>
                    <a:pt x="238505" y="68579"/>
                  </a:lnTo>
                  <a:lnTo>
                    <a:pt x="239001" y="67585"/>
                  </a:lnTo>
                  <a:lnTo>
                    <a:pt x="239994" y="67088"/>
                  </a:lnTo>
                  <a:lnTo>
                    <a:pt x="240985" y="66095"/>
                  </a:lnTo>
                  <a:lnTo>
                    <a:pt x="239994" y="66095"/>
                  </a:lnTo>
                  <a:lnTo>
                    <a:pt x="239994" y="64603"/>
                  </a:lnTo>
                  <a:lnTo>
                    <a:pt x="239001" y="63113"/>
                  </a:lnTo>
                  <a:lnTo>
                    <a:pt x="237514" y="61125"/>
                  </a:lnTo>
                  <a:lnTo>
                    <a:pt x="237018" y="58640"/>
                  </a:lnTo>
                  <a:lnTo>
                    <a:pt x="236026" y="55658"/>
                  </a:lnTo>
                  <a:lnTo>
                    <a:pt x="234539" y="51683"/>
                  </a:lnTo>
                  <a:lnTo>
                    <a:pt x="234043" y="48701"/>
                  </a:lnTo>
                  <a:lnTo>
                    <a:pt x="233051" y="45223"/>
                  </a:lnTo>
                  <a:lnTo>
                    <a:pt x="231564" y="42241"/>
                  </a:lnTo>
                  <a:lnTo>
                    <a:pt x="230076" y="38762"/>
                  </a:lnTo>
                  <a:lnTo>
                    <a:pt x="228093" y="36774"/>
                  </a:lnTo>
                  <a:lnTo>
                    <a:pt x="226605" y="34290"/>
                  </a:lnTo>
                  <a:lnTo>
                    <a:pt x="224622" y="32302"/>
                  </a:lnTo>
                  <a:lnTo>
                    <a:pt x="223134" y="32302"/>
                  </a:lnTo>
                  <a:lnTo>
                    <a:pt x="222638" y="30811"/>
                  </a:lnTo>
                  <a:lnTo>
                    <a:pt x="221646" y="29320"/>
                  </a:lnTo>
                  <a:lnTo>
                    <a:pt x="221646" y="28326"/>
                  </a:lnTo>
                  <a:lnTo>
                    <a:pt x="221151" y="25344"/>
                  </a:lnTo>
                  <a:lnTo>
                    <a:pt x="221151" y="20872"/>
                  </a:lnTo>
                  <a:lnTo>
                    <a:pt x="221646" y="19878"/>
                  </a:lnTo>
                  <a:lnTo>
                    <a:pt x="222638" y="19381"/>
                  </a:lnTo>
                  <a:lnTo>
                    <a:pt x="224126" y="17890"/>
                  </a:lnTo>
                  <a:lnTo>
                    <a:pt x="225614" y="16399"/>
                  </a:lnTo>
                  <a:lnTo>
                    <a:pt x="226605" y="15405"/>
                  </a:lnTo>
                  <a:lnTo>
                    <a:pt x="226605" y="12921"/>
                  </a:lnTo>
                  <a:lnTo>
                    <a:pt x="225614" y="11430"/>
                  </a:lnTo>
                  <a:lnTo>
                    <a:pt x="224622" y="9939"/>
                  </a:lnTo>
                  <a:lnTo>
                    <a:pt x="224126" y="8448"/>
                  </a:lnTo>
                  <a:lnTo>
                    <a:pt x="224126" y="4970"/>
                  </a:lnTo>
                  <a:lnTo>
                    <a:pt x="223134" y="3976"/>
                  </a:lnTo>
                  <a:lnTo>
                    <a:pt x="222638" y="2485"/>
                  </a:lnTo>
                  <a:lnTo>
                    <a:pt x="221646" y="1988"/>
                  </a:lnTo>
                  <a:lnTo>
                    <a:pt x="221151" y="994"/>
                  </a:lnTo>
                  <a:lnTo>
                    <a:pt x="220159" y="0"/>
                  </a:lnTo>
                  <a:lnTo>
                    <a:pt x="219663" y="-497"/>
                  </a:lnTo>
                  <a:lnTo>
                    <a:pt x="218175" y="-497"/>
                  </a:lnTo>
                  <a:lnTo>
                    <a:pt x="217184" y="0"/>
                  </a:lnTo>
                  <a:lnTo>
                    <a:pt x="215696" y="0"/>
                  </a:lnTo>
                  <a:lnTo>
                    <a:pt x="215200" y="1988"/>
                  </a:lnTo>
                  <a:lnTo>
                    <a:pt x="213713" y="3479"/>
                  </a:lnTo>
                  <a:lnTo>
                    <a:pt x="211730" y="3976"/>
                  </a:lnTo>
                  <a:lnTo>
                    <a:pt x="211234" y="4970"/>
                  </a:lnTo>
                  <a:lnTo>
                    <a:pt x="210242" y="4970"/>
                  </a:lnTo>
                  <a:lnTo>
                    <a:pt x="209746" y="3976"/>
                  </a:lnTo>
                  <a:lnTo>
                    <a:pt x="208755" y="3479"/>
                  </a:lnTo>
                  <a:lnTo>
                    <a:pt x="208755" y="2485"/>
                  </a:lnTo>
                  <a:lnTo>
                    <a:pt x="208258" y="2485"/>
                  </a:lnTo>
                  <a:lnTo>
                    <a:pt x="207267" y="1988"/>
                  </a:lnTo>
                  <a:lnTo>
                    <a:pt x="206771" y="1988"/>
                  </a:lnTo>
                  <a:lnTo>
                    <a:pt x="205779" y="2485"/>
                  </a:lnTo>
                  <a:lnTo>
                    <a:pt x="204292" y="2485"/>
                  </a:lnTo>
                  <a:lnTo>
                    <a:pt x="203796" y="3479"/>
                  </a:lnTo>
                  <a:lnTo>
                    <a:pt x="202804" y="4970"/>
                  </a:lnTo>
                  <a:lnTo>
                    <a:pt x="202308" y="4970"/>
                  </a:lnTo>
                  <a:lnTo>
                    <a:pt x="202308" y="5466"/>
                  </a:lnTo>
                  <a:lnTo>
                    <a:pt x="200821" y="6460"/>
                  </a:lnTo>
                  <a:lnTo>
                    <a:pt x="196854" y="6460"/>
                  </a:lnTo>
                  <a:lnTo>
                    <a:pt x="195366" y="5466"/>
                  </a:lnTo>
                  <a:lnTo>
                    <a:pt x="194375" y="4970"/>
                  </a:lnTo>
                  <a:lnTo>
                    <a:pt x="194375" y="3976"/>
                  </a:lnTo>
                  <a:lnTo>
                    <a:pt x="193879" y="3976"/>
                  </a:lnTo>
                  <a:lnTo>
                    <a:pt x="192887" y="3479"/>
                  </a:lnTo>
                  <a:lnTo>
                    <a:pt x="192391" y="3976"/>
                  </a:lnTo>
                  <a:lnTo>
                    <a:pt x="190904" y="4970"/>
                  </a:lnTo>
                  <a:lnTo>
                    <a:pt x="189416" y="4970"/>
                  </a:lnTo>
                  <a:lnTo>
                    <a:pt x="188425" y="5466"/>
                  </a:lnTo>
                  <a:lnTo>
                    <a:pt x="188425" y="6460"/>
                  </a:lnTo>
                  <a:lnTo>
                    <a:pt x="187929" y="6957"/>
                  </a:lnTo>
                  <a:lnTo>
                    <a:pt x="187929" y="9939"/>
                  </a:lnTo>
                  <a:lnTo>
                    <a:pt x="188425" y="11430"/>
                  </a:lnTo>
                  <a:lnTo>
                    <a:pt x="189416" y="12424"/>
                  </a:lnTo>
                  <a:lnTo>
                    <a:pt x="189912" y="13915"/>
                  </a:lnTo>
                  <a:lnTo>
                    <a:pt x="189912" y="15405"/>
                  </a:lnTo>
                  <a:lnTo>
                    <a:pt x="190904" y="16896"/>
                  </a:lnTo>
                  <a:lnTo>
                    <a:pt x="190904" y="19381"/>
                  </a:lnTo>
                  <a:lnTo>
                    <a:pt x="189912" y="20872"/>
                  </a:lnTo>
                  <a:lnTo>
                    <a:pt x="189416" y="21369"/>
                  </a:lnTo>
                  <a:lnTo>
                    <a:pt x="188425" y="22363"/>
                  </a:lnTo>
                  <a:lnTo>
                    <a:pt x="186936" y="22860"/>
                  </a:lnTo>
                  <a:lnTo>
                    <a:pt x="185449" y="23854"/>
                  </a:lnTo>
                  <a:lnTo>
                    <a:pt x="183962" y="23854"/>
                  </a:lnTo>
                  <a:lnTo>
                    <a:pt x="179995" y="25344"/>
                  </a:lnTo>
                  <a:lnTo>
                    <a:pt x="177020" y="25841"/>
                  </a:lnTo>
                  <a:lnTo>
                    <a:pt x="175532" y="25841"/>
                  </a:lnTo>
                  <a:lnTo>
                    <a:pt x="174045" y="26835"/>
                  </a:lnTo>
                  <a:lnTo>
                    <a:pt x="173549" y="27332"/>
                  </a:lnTo>
                  <a:lnTo>
                    <a:pt x="172061" y="28326"/>
                  </a:lnTo>
                  <a:lnTo>
                    <a:pt x="171070" y="29320"/>
                  </a:lnTo>
                  <a:lnTo>
                    <a:pt x="170078" y="30811"/>
                  </a:lnTo>
                  <a:lnTo>
                    <a:pt x="170078" y="31308"/>
                  </a:lnTo>
                  <a:lnTo>
                    <a:pt x="169582" y="32302"/>
                  </a:lnTo>
                  <a:lnTo>
                    <a:pt x="169582" y="33793"/>
                  </a:lnTo>
                  <a:lnTo>
                    <a:pt x="168590" y="33793"/>
                  </a:lnTo>
                  <a:lnTo>
                    <a:pt x="168590" y="34290"/>
                  </a:lnTo>
                  <a:lnTo>
                    <a:pt x="166607" y="34290"/>
                  </a:lnTo>
                  <a:lnTo>
                    <a:pt x="164127" y="33793"/>
                  </a:lnTo>
                  <a:lnTo>
                    <a:pt x="160656" y="33793"/>
                  </a:lnTo>
                  <a:lnTo>
                    <a:pt x="159169" y="34290"/>
                  </a:lnTo>
                  <a:lnTo>
                    <a:pt x="156690" y="35284"/>
                  </a:lnTo>
                  <a:lnTo>
                    <a:pt x="155202" y="35780"/>
                  </a:lnTo>
                  <a:lnTo>
                    <a:pt x="153715" y="36774"/>
                  </a:lnTo>
                  <a:lnTo>
                    <a:pt x="152227" y="37271"/>
                  </a:lnTo>
                  <a:lnTo>
                    <a:pt x="150739" y="38762"/>
                  </a:lnTo>
                  <a:lnTo>
                    <a:pt x="149252" y="40253"/>
                  </a:lnTo>
                  <a:lnTo>
                    <a:pt x="147765" y="41247"/>
                  </a:lnTo>
                  <a:lnTo>
                    <a:pt x="146773" y="42738"/>
                  </a:lnTo>
                  <a:lnTo>
                    <a:pt x="146276" y="44229"/>
                  </a:lnTo>
                  <a:lnTo>
                    <a:pt x="145285" y="45223"/>
                  </a:lnTo>
                  <a:lnTo>
                    <a:pt x="145285" y="47211"/>
                  </a:lnTo>
                  <a:lnTo>
                    <a:pt x="144294" y="48204"/>
                  </a:lnTo>
                  <a:lnTo>
                    <a:pt x="144294" y="49695"/>
                  </a:lnTo>
                  <a:lnTo>
                    <a:pt x="142806" y="50192"/>
                  </a:lnTo>
                  <a:lnTo>
                    <a:pt x="142806" y="51186"/>
                  </a:lnTo>
                  <a:lnTo>
                    <a:pt x="141318" y="51186"/>
                  </a:lnTo>
                  <a:lnTo>
                    <a:pt x="139831" y="51683"/>
                  </a:lnTo>
                  <a:lnTo>
                    <a:pt x="137847" y="51683"/>
                  </a:lnTo>
                  <a:lnTo>
                    <a:pt x="136360" y="51186"/>
                  </a:lnTo>
                  <a:lnTo>
                    <a:pt x="134872" y="50192"/>
                  </a:lnTo>
                  <a:lnTo>
                    <a:pt x="133385" y="48701"/>
                  </a:lnTo>
                  <a:lnTo>
                    <a:pt x="132393" y="48204"/>
                  </a:lnTo>
                  <a:lnTo>
                    <a:pt x="129914" y="45223"/>
                  </a:lnTo>
                  <a:lnTo>
                    <a:pt x="128426" y="42738"/>
                  </a:lnTo>
                  <a:lnTo>
                    <a:pt x="127930" y="41247"/>
                  </a:lnTo>
                  <a:lnTo>
                    <a:pt x="126938" y="40253"/>
                  </a:lnTo>
                  <a:lnTo>
                    <a:pt x="125451" y="39756"/>
                  </a:lnTo>
                  <a:lnTo>
                    <a:pt x="124955" y="38762"/>
                  </a:lnTo>
                  <a:lnTo>
                    <a:pt x="120988" y="38762"/>
                  </a:lnTo>
                  <a:lnTo>
                    <a:pt x="119005" y="40253"/>
                  </a:lnTo>
                  <a:lnTo>
                    <a:pt x="116525" y="42738"/>
                  </a:lnTo>
                  <a:lnTo>
                    <a:pt x="114046" y="45223"/>
                  </a:lnTo>
                  <a:lnTo>
                    <a:pt x="112559" y="46713"/>
                  </a:lnTo>
                  <a:lnTo>
                    <a:pt x="111071" y="47211"/>
                  </a:lnTo>
                  <a:lnTo>
                    <a:pt x="111071" y="48204"/>
                  </a:lnTo>
                  <a:lnTo>
                    <a:pt x="110575" y="48204"/>
                  </a:lnTo>
                  <a:lnTo>
                    <a:pt x="109584" y="48701"/>
                  </a:lnTo>
                  <a:lnTo>
                    <a:pt x="105121" y="48701"/>
                  </a:lnTo>
                  <a:lnTo>
                    <a:pt x="104625" y="49695"/>
                  </a:lnTo>
                  <a:lnTo>
                    <a:pt x="104625" y="51683"/>
                  </a:lnTo>
                  <a:lnTo>
                    <a:pt x="103634" y="54665"/>
                  </a:lnTo>
                  <a:lnTo>
                    <a:pt x="103634" y="58143"/>
                  </a:lnTo>
                  <a:lnTo>
                    <a:pt x="102642" y="59634"/>
                  </a:lnTo>
                  <a:lnTo>
                    <a:pt x="102146" y="61125"/>
                  </a:lnTo>
                  <a:lnTo>
                    <a:pt x="100658" y="62616"/>
                  </a:lnTo>
                  <a:lnTo>
                    <a:pt x="99666" y="63113"/>
                  </a:lnTo>
                  <a:lnTo>
                    <a:pt x="96692" y="64603"/>
                  </a:lnTo>
                  <a:lnTo>
                    <a:pt x="94708" y="66095"/>
                  </a:lnTo>
                  <a:lnTo>
                    <a:pt x="93220" y="66095"/>
                  </a:lnTo>
                  <a:lnTo>
                    <a:pt x="91733" y="67088"/>
                  </a:lnTo>
                  <a:lnTo>
                    <a:pt x="90741" y="67585"/>
                  </a:lnTo>
                  <a:lnTo>
                    <a:pt x="90245" y="68579"/>
                  </a:lnTo>
                  <a:lnTo>
                    <a:pt x="90245" y="71064"/>
                  </a:lnTo>
                  <a:lnTo>
                    <a:pt x="89254" y="71561"/>
                  </a:lnTo>
                  <a:lnTo>
                    <a:pt x="89254" y="72555"/>
                  </a:lnTo>
                  <a:lnTo>
                    <a:pt x="86278" y="72555"/>
                  </a:lnTo>
                  <a:lnTo>
                    <a:pt x="84791" y="71561"/>
                  </a:lnTo>
                  <a:lnTo>
                    <a:pt x="83304" y="71561"/>
                  </a:lnTo>
                  <a:lnTo>
                    <a:pt x="82312" y="72555"/>
                  </a:lnTo>
                  <a:lnTo>
                    <a:pt x="82312" y="77525"/>
                  </a:lnTo>
                  <a:lnTo>
                    <a:pt x="83304" y="79016"/>
                  </a:lnTo>
                  <a:lnTo>
                    <a:pt x="83799" y="80009"/>
                  </a:lnTo>
                  <a:lnTo>
                    <a:pt x="84791" y="80506"/>
                  </a:lnTo>
                  <a:lnTo>
                    <a:pt x="86775" y="80506"/>
                  </a:lnTo>
                  <a:lnTo>
                    <a:pt x="87766" y="81500"/>
                  </a:lnTo>
                  <a:lnTo>
                    <a:pt x="88262" y="81500"/>
                  </a:lnTo>
                  <a:lnTo>
                    <a:pt x="89254" y="81996"/>
                  </a:lnTo>
                  <a:lnTo>
                    <a:pt x="90245" y="83985"/>
                  </a:lnTo>
                  <a:lnTo>
                    <a:pt x="90741" y="85973"/>
                  </a:lnTo>
                  <a:lnTo>
                    <a:pt x="91733" y="87464"/>
                  </a:lnTo>
                  <a:lnTo>
                    <a:pt x="92229" y="88954"/>
                  </a:lnTo>
                  <a:lnTo>
                    <a:pt x="92229" y="96905"/>
                  </a:lnTo>
                  <a:lnTo>
                    <a:pt x="93220" y="98396"/>
                  </a:lnTo>
                  <a:lnTo>
                    <a:pt x="93716" y="99887"/>
                  </a:lnTo>
                  <a:lnTo>
                    <a:pt x="95204" y="101875"/>
                  </a:lnTo>
                  <a:lnTo>
                    <a:pt x="96195" y="104359"/>
                  </a:lnTo>
                  <a:lnTo>
                    <a:pt x="96195" y="107342"/>
                  </a:lnTo>
                  <a:lnTo>
                    <a:pt x="95204" y="107838"/>
                  </a:lnTo>
                  <a:lnTo>
                    <a:pt x="93716" y="110323"/>
                  </a:lnTo>
                  <a:lnTo>
                    <a:pt x="91733" y="112808"/>
                  </a:lnTo>
                  <a:lnTo>
                    <a:pt x="90245" y="115790"/>
                  </a:lnTo>
                  <a:lnTo>
                    <a:pt x="88262" y="119268"/>
                  </a:lnTo>
                  <a:lnTo>
                    <a:pt x="87766" y="122250"/>
                  </a:lnTo>
                  <a:lnTo>
                    <a:pt x="86278" y="124238"/>
                  </a:lnTo>
                  <a:lnTo>
                    <a:pt x="84791" y="126225"/>
                  </a:lnTo>
                  <a:lnTo>
                    <a:pt x="82312" y="127716"/>
                  </a:lnTo>
                  <a:lnTo>
                    <a:pt x="81816" y="128711"/>
                  </a:lnTo>
                  <a:lnTo>
                    <a:pt x="80824" y="129208"/>
                  </a:lnTo>
                  <a:lnTo>
                    <a:pt x="80328" y="130201"/>
                  </a:lnTo>
                  <a:lnTo>
                    <a:pt x="75370" y="130201"/>
                  </a:lnTo>
                  <a:lnTo>
                    <a:pt x="73386" y="130698"/>
                  </a:lnTo>
                  <a:lnTo>
                    <a:pt x="70907" y="131692"/>
                  </a:lnTo>
                  <a:lnTo>
                    <a:pt x="68924" y="132189"/>
                  </a:lnTo>
                  <a:lnTo>
                    <a:pt x="65948" y="133183"/>
                  </a:lnTo>
                  <a:lnTo>
                    <a:pt x="62973" y="134674"/>
                  </a:lnTo>
                  <a:lnTo>
                    <a:pt x="59502" y="135171"/>
                  </a:lnTo>
                  <a:lnTo>
                    <a:pt x="57519" y="136165"/>
                  </a:lnTo>
                  <a:lnTo>
                    <a:pt x="56032" y="137656"/>
                  </a:lnTo>
                  <a:lnTo>
                    <a:pt x="54544" y="140140"/>
                  </a:lnTo>
                  <a:lnTo>
                    <a:pt x="53056" y="141631"/>
                  </a:lnTo>
                  <a:lnTo>
                    <a:pt x="50081" y="145110"/>
                  </a:lnTo>
                  <a:lnTo>
                    <a:pt x="48098" y="148091"/>
                  </a:lnTo>
                  <a:lnTo>
                    <a:pt x="48098" y="149085"/>
                  </a:lnTo>
                  <a:lnTo>
                    <a:pt x="47602" y="150577"/>
                  </a:lnTo>
                  <a:lnTo>
                    <a:pt x="47602" y="156539"/>
                  </a:lnTo>
                  <a:lnTo>
                    <a:pt x="46610" y="159025"/>
                  </a:lnTo>
                  <a:lnTo>
                    <a:pt x="46610" y="159522"/>
                  </a:lnTo>
                  <a:lnTo>
                    <a:pt x="46114" y="161012"/>
                  </a:lnTo>
                  <a:lnTo>
                    <a:pt x="46114" y="163994"/>
                  </a:lnTo>
                  <a:lnTo>
                    <a:pt x="46610" y="164988"/>
                  </a:lnTo>
                  <a:lnTo>
                    <a:pt x="46610" y="166479"/>
                  </a:lnTo>
                  <a:lnTo>
                    <a:pt x="47602" y="166479"/>
                  </a:lnTo>
                  <a:lnTo>
                    <a:pt x="49090" y="167970"/>
                  </a:lnTo>
                  <a:lnTo>
                    <a:pt x="49090" y="169460"/>
                  </a:lnTo>
                  <a:lnTo>
                    <a:pt x="50081" y="171945"/>
                  </a:lnTo>
                  <a:lnTo>
                    <a:pt x="50081" y="173933"/>
                  </a:lnTo>
                  <a:lnTo>
                    <a:pt x="50577" y="175423"/>
                  </a:lnTo>
                  <a:lnTo>
                    <a:pt x="51569" y="176915"/>
                  </a:lnTo>
                  <a:lnTo>
                    <a:pt x="52065" y="177908"/>
                  </a:lnTo>
                  <a:lnTo>
                    <a:pt x="53056" y="178902"/>
                  </a:lnTo>
                  <a:lnTo>
                    <a:pt x="54544" y="180890"/>
                  </a:lnTo>
                  <a:lnTo>
                    <a:pt x="56032" y="182381"/>
                  </a:lnTo>
                  <a:lnTo>
                    <a:pt x="56527" y="183375"/>
                  </a:lnTo>
                  <a:lnTo>
                    <a:pt x="56527" y="186357"/>
                  </a:lnTo>
                  <a:lnTo>
                    <a:pt x="56032" y="188344"/>
                  </a:lnTo>
                  <a:lnTo>
                    <a:pt x="55040" y="190829"/>
                  </a:lnTo>
                  <a:lnTo>
                    <a:pt x="55040" y="191326"/>
                  </a:lnTo>
                  <a:lnTo>
                    <a:pt x="54544" y="192320"/>
                  </a:lnTo>
                  <a:lnTo>
                    <a:pt x="53056" y="192320"/>
                  </a:lnTo>
                  <a:lnTo>
                    <a:pt x="52065" y="191326"/>
                  </a:lnTo>
                  <a:lnTo>
                    <a:pt x="51569" y="190829"/>
                  </a:lnTo>
                  <a:lnTo>
                    <a:pt x="50577" y="190829"/>
                  </a:lnTo>
                  <a:lnTo>
                    <a:pt x="50081" y="189835"/>
                  </a:lnTo>
                  <a:lnTo>
                    <a:pt x="48098" y="189835"/>
                  </a:lnTo>
                  <a:lnTo>
                    <a:pt x="47602" y="190829"/>
                  </a:lnTo>
                  <a:lnTo>
                    <a:pt x="46610" y="191326"/>
                  </a:lnTo>
                  <a:lnTo>
                    <a:pt x="46114" y="192320"/>
                  </a:lnTo>
                  <a:lnTo>
                    <a:pt x="45123" y="193314"/>
                  </a:lnTo>
                  <a:lnTo>
                    <a:pt x="43635" y="196296"/>
                  </a:lnTo>
                  <a:lnTo>
                    <a:pt x="42147" y="200768"/>
                  </a:lnTo>
                  <a:lnTo>
                    <a:pt x="41652" y="202756"/>
                  </a:lnTo>
                  <a:lnTo>
                    <a:pt x="40660" y="204247"/>
                  </a:lnTo>
                  <a:lnTo>
                    <a:pt x="40164" y="206731"/>
                  </a:lnTo>
                  <a:lnTo>
                    <a:pt x="40164" y="212695"/>
                  </a:lnTo>
                  <a:lnTo>
                    <a:pt x="40660" y="212695"/>
                  </a:lnTo>
                  <a:lnTo>
                    <a:pt x="41652" y="213689"/>
                  </a:lnTo>
                  <a:lnTo>
                    <a:pt x="44627" y="213689"/>
                  </a:lnTo>
                  <a:lnTo>
                    <a:pt x="46114" y="214186"/>
                  </a:lnTo>
                  <a:lnTo>
                    <a:pt x="46610" y="214186"/>
                  </a:lnTo>
                  <a:lnTo>
                    <a:pt x="46610" y="216671"/>
                  </a:lnTo>
                  <a:lnTo>
                    <a:pt x="45123" y="218658"/>
                  </a:lnTo>
                  <a:lnTo>
                    <a:pt x="44627" y="220646"/>
                  </a:lnTo>
                  <a:lnTo>
                    <a:pt x="43139" y="222137"/>
                  </a:lnTo>
                  <a:lnTo>
                    <a:pt x="41652" y="224125"/>
                  </a:lnTo>
                  <a:lnTo>
                    <a:pt x="40164" y="226610"/>
                  </a:lnTo>
                  <a:lnTo>
                    <a:pt x="38677" y="229591"/>
                  </a:lnTo>
                  <a:lnTo>
                    <a:pt x="37189" y="232573"/>
                  </a:lnTo>
                  <a:lnTo>
                    <a:pt x="35701" y="235058"/>
                  </a:lnTo>
                  <a:lnTo>
                    <a:pt x="33718" y="236548"/>
                  </a:lnTo>
                  <a:lnTo>
                    <a:pt x="31735" y="238040"/>
                  </a:lnTo>
                  <a:lnTo>
                    <a:pt x="29255" y="238537"/>
                  </a:lnTo>
                  <a:lnTo>
                    <a:pt x="26280" y="239531"/>
                  </a:lnTo>
                  <a:lnTo>
                    <a:pt x="24793" y="239531"/>
                  </a:lnTo>
                  <a:lnTo>
                    <a:pt x="23305" y="240028"/>
                  </a:lnTo>
                  <a:lnTo>
                    <a:pt x="21818" y="241021"/>
                  </a:lnTo>
                  <a:lnTo>
                    <a:pt x="20826" y="241518"/>
                  </a:lnTo>
                  <a:lnTo>
                    <a:pt x="20330" y="242512"/>
                  </a:lnTo>
                  <a:lnTo>
                    <a:pt x="19338" y="243008"/>
                  </a:lnTo>
                  <a:lnTo>
                    <a:pt x="19338" y="244500"/>
                  </a:lnTo>
                  <a:lnTo>
                    <a:pt x="21818" y="247978"/>
                  </a:lnTo>
                  <a:lnTo>
                    <a:pt x="24793" y="252451"/>
                  </a:lnTo>
                  <a:lnTo>
                    <a:pt x="24793" y="252949"/>
                  </a:lnTo>
                  <a:lnTo>
                    <a:pt x="24297" y="252949"/>
                  </a:lnTo>
                  <a:lnTo>
                    <a:pt x="24297" y="253942"/>
                  </a:lnTo>
                  <a:lnTo>
                    <a:pt x="23305" y="253942"/>
                  </a:lnTo>
                  <a:lnTo>
                    <a:pt x="21818" y="254439"/>
                  </a:lnTo>
                  <a:lnTo>
                    <a:pt x="20826" y="255433"/>
                  </a:lnTo>
                  <a:lnTo>
                    <a:pt x="19338" y="255433"/>
                  </a:lnTo>
                  <a:lnTo>
                    <a:pt x="17851" y="255929"/>
                  </a:lnTo>
                  <a:lnTo>
                    <a:pt x="17355" y="257421"/>
                  </a:lnTo>
                  <a:lnTo>
                    <a:pt x="16363" y="260899"/>
                  </a:lnTo>
                  <a:lnTo>
                    <a:pt x="14876" y="265371"/>
                  </a:lnTo>
                  <a:lnTo>
                    <a:pt x="14876" y="275808"/>
                  </a:lnTo>
                  <a:lnTo>
                    <a:pt x="14380" y="277299"/>
                  </a:lnTo>
                  <a:lnTo>
                    <a:pt x="13388" y="278789"/>
                  </a:lnTo>
                  <a:lnTo>
                    <a:pt x="12892" y="281274"/>
                  </a:lnTo>
                  <a:lnTo>
                    <a:pt x="11901" y="283262"/>
                  </a:lnTo>
                  <a:lnTo>
                    <a:pt x="11901" y="286243"/>
                  </a:lnTo>
                  <a:lnTo>
                    <a:pt x="11405" y="288729"/>
                  </a:lnTo>
                  <a:lnTo>
                    <a:pt x="11405" y="294692"/>
                  </a:lnTo>
                  <a:lnTo>
                    <a:pt x="10413" y="296183"/>
                  </a:lnTo>
                  <a:lnTo>
                    <a:pt x="10413" y="298668"/>
                  </a:lnTo>
                  <a:lnTo>
                    <a:pt x="7934" y="300158"/>
                  </a:lnTo>
                  <a:lnTo>
                    <a:pt x="6446" y="302643"/>
                  </a:lnTo>
                  <a:lnTo>
                    <a:pt x="4463" y="304631"/>
                  </a:lnTo>
                  <a:lnTo>
                    <a:pt x="1488" y="307116"/>
                  </a:lnTo>
                  <a:lnTo>
                    <a:pt x="0" y="307613"/>
                  </a:lnTo>
                  <a:lnTo>
                    <a:pt x="0" y="309103"/>
                  </a:lnTo>
                  <a:lnTo>
                    <a:pt x="0" y="312086"/>
                  </a:lnTo>
                  <a:lnTo>
                    <a:pt x="0" y="313576"/>
                  </a:lnTo>
                  <a:lnTo>
                    <a:pt x="1488" y="315564"/>
                  </a:lnTo>
                  <a:lnTo>
                    <a:pt x="1983" y="317055"/>
                  </a:lnTo>
                  <a:lnTo>
                    <a:pt x="3471" y="317552"/>
                  </a:lnTo>
                  <a:lnTo>
                    <a:pt x="4959" y="318546"/>
                  </a:lnTo>
                  <a:lnTo>
                    <a:pt x="4959" y="320037"/>
                  </a:lnTo>
                  <a:lnTo>
                    <a:pt x="5950" y="320534"/>
                  </a:lnTo>
                  <a:lnTo>
                    <a:pt x="5950" y="322024"/>
                  </a:lnTo>
                  <a:lnTo>
                    <a:pt x="4959" y="323018"/>
                  </a:lnTo>
                  <a:lnTo>
                    <a:pt x="4463" y="323515"/>
                  </a:lnTo>
                  <a:lnTo>
                    <a:pt x="2975" y="325006"/>
                  </a:lnTo>
                  <a:lnTo>
                    <a:pt x="1983" y="326000"/>
                  </a:lnTo>
                  <a:lnTo>
                    <a:pt x="1983" y="328982"/>
                  </a:lnTo>
                  <a:lnTo>
                    <a:pt x="2975" y="330472"/>
                  </a:lnTo>
                  <a:lnTo>
                    <a:pt x="3471" y="331963"/>
                  </a:lnTo>
                  <a:lnTo>
                    <a:pt x="4959" y="333455"/>
                  </a:lnTo>
                  <a:lnTo>
                    <a:pt x="6446" y="334448"/>
                  </a:lnTo>
                  <a:lnTo>
                    <a:pt x="7934" y="334448"/>
                  </a:lnTo>
                  <a:lnTo>
                    <a:pt x="11405" y="334945"/>
                  </a:lnTo>
                  <a:lnTo>
                    <a:pt x="13388" y="335939"/>
                  </a:lnTo>
                  <a:lnTo>
                    <a:pt x="15867" y="337429"/>
                  </a:lnTo>
                  <a:lnTo>
                    <a:pt x="17355" y="338920"/>
                  </a:lnTo>
                  <a:lnTo>
                    <a:pt x="18842" y="339418"/>
                  </a:lnTo>
                  <a:lnTo>
                    <a:pt x="19338" y="339418"/>
                  </a:lnTo>
                  <a:lnTo>
                    <a:pt x="20826" y="340412"/>
                  </a:lnTo>
                  <a:lnTo>
                    <a:pt x="31735" y="340412"/>
                  </a:lnTo>
                  <a:lnTo>
                    <a:pt x="33718" y="340908"/>
                  </a:lnTo>
                  <a:lnTo>
                    <a:pt x="35701" y="341902"/>
                  </a:lnTo>
                  <a:lnTo>
                    <a:pt x="36197" y="342896"/>
                  </a:lnTo>
                  <a:lnTo>
                    <a:pt x="37189" y="344387"/>
                  </a:lnTo>
                  <a:lnTo>
                    <a:pt x="38677" y="344387"/>
                  </a:lnTo>
                  <a:lnTo>
                    <a:pt x="40164" y="344884"/>
                  </a:lnTo>
                  <a:lnTo>
                    <a:pt x="41652" y="344387"/>
                  </a:lnTo>
                  <a:lnTo>
                    <a:pt x="43635" y="342896"/>
                  </a:lnTo>
                  <a:lnTo>
                    <a:pt x="46610" y="338920"/>
                  </a:lnTo>
                  <a:lnTo>
                    <a:pt x="48098" y="337927"/>
                  </a:lnTo>
                  <a:lnTo>
                    <a:pt x="50081" y="337429"/>
                  </a:lnTo>
                  <a:lnTo>
                    <a:pt x="50577" y="337927"/>
                  </a:lnTo>
                  <a:lnTo>
                    <a:pt x="50577" y="338920"/>
                  </a:lnTo>
                  <a:lnTo>
                    <a:pt x="49090" y="340908"/>
                  </a:lnTo>
                  <a:lnTo>
                    <a:pt x="46610" y="342896"/>
                  </a:lnTo>
                  <a:lnTo>
                    <a:pt x="46610" y="344387"/>
                  </a:lnTo>
                  <a:lnTo>
                    <a:pt x="47602" y="344387"/>
                  </a:lnTo>
                  <a:lnTo>
                    <a:pt x="48098" y="345878"/>
                  </a:lnTo>
                  <a:lnTo>
                    <a:pt x="50577" y="346375"/>
                  </a:lnTo>
                  <a:lnTo>
                    <a:pt x="53056" y="347866"/>
                  </a:lnTo>
                  <a:lnTo>
                    <a:pt x="55040" y="349357"/>
                  </a:lnTo>
                  <a:lnTo>
                    <a:pt x="56527" y="351841"/>
                  </a:lnTo>
                  <a:lnTo>
                    <a:pt x="57519" y="353332"/>
                  </a:lnTo>
                  <a:lnTo>
                    <a:pt x="58015" y="355320"/>
                  </a:lnTo>
                  <a:lnTo>
                    <a:pt x="59006" y="357805"/>
                  </a:lnTo>
                  <a:lnTo>
                    <a:pt x="59006" y="359295"/>
                  </a:lnTo>
                  <a:lnTo>
                    <a:pt x="59502" y="360289"/>
                  </a:lnTo>
                  <a:lnTo>
                    <a:pt x="60494" y="360289"/>
                  </a:lnTo>
                  <a:lnTo>
                    <a:pt x="60494" y="360786"/>
                  </a:lnTo>
                  <a:lnTo>
                    <a:pt x="61982" y="360786"/>
                  </a:lnTo>
                  <a:lnTo>
                    <a:pt x="62973" y="360289"/>
                  </a:lnTo>
                  <a:lnTo>
                    <a:pt x="64461" y="360289"/>
                  </a:lnTo>
                  <a:lnTo>
                    <a:pt x="65948" y="359295"/>
                  </a:lnTo>
                  <a:lnTo>
                    <a:pt x="67436" y="358798"/>
                  </a:lnTo>
                  <a:lnTo>
                    <a:pt x="69420" y="357308"/>
                  </a:lnTo>
                  <a:lnTo>
                    <a:pt x="71899" y="356314"/>
                  </a:lnTo>
                  <a:lnTo>
                    <a:pt x="73882" y="355320"/>
                  </a:lnTo>
                  <a:lnTo>
                    <a:pt x="77353" y="353829"/>
                  </a:lnTo>
                  <a:lnTo>
                    <a:pt x="80328" y="353829"/>
                  </a:lnTo>
                  <a:lnTo>
                    <a:pt x="81816" y="353332"/>
                  </a:lnTo>
                  <a:lnTo>
                    <a:pt x="83304" y="352338"/>
                  </a:lnTo>
                  <a:lnTo>
                    <a:pt x="83799" y="352338"/>
                  </a:lnTo>
                  <a:lnTo>
                    <a:pt x="83799" y="353332"/>
                  </a:lnTo>
                  <a:lnTo>
                    <a:pt x="84791" y="353829"/>
                  </a:lnTo>
                  <a:lnTo>
                    <a:pt x="84791" y="356314"/>
                  </a:lnTo>
                  <a:lnTo>
                    <a:pt x="83799" y="358798"/>
                  </a:lnTo>
                  <a:lnTo>
                    <a:pt x="83304" y="360786"/>
                  </a:lnTo>
                  <a:lnTo>
                    <a:pt x="82312" y="362278"/>
                  </a:lnTo>
                  <a:lnTo>
                    <a:pt x="82312" y="366253"/>
                  </a:lnTo>
                  <a:lnTo>
                    <a:pt x="83304" y="366749"/>
                  </a:lnTo>
                  <a:lnTo>
                    <a:pt x="83304" y="367743"/>
                  </a:lnTo>
                  <a:lnTo>
                    <a:pt x="83799" y="368241"/>
                  </a:lnTo>
                  <a:lnTo>
                    <a:pt x="84791" y="368241"/>
                  </a:lnTo>
                  <a:lnTo>
                    <a:pt x="86278" y="369235"/>
                  </a:lnTo>
                  <a:lnTo>
                    <a:pt x="87766" y="370229"/>
                  </a:lnTo>
                  <a:lnTo>
                    <a:pt x="88262" y="370726"/>
                  </a:lnTo>
                  <a:lnTo>
                    <a:pt x="88262" y="372216"/>
                  </a:lnTo>
                  <a:lnTo>
                    <a:pt x="89254" y="374701"/>
                  </a:lnTo>
                  <a:lnTo>
                    <a:pt x="90245" y="376192"/>
                  </a:lnTo>
                  <a:lnTo>
                    <a:pt x="90245" y="376689"/>
                  </a:lnTo>
                  <a:lnTo>
                    <a:pt x="90741" y="378180"/>
                  </a:lnTo>
                  <a:lnTo>
                    <a:pt x="91733" y="379174"/>
                  </a:lnTo>
                  <a:lnTo>
                    <a:pt x="92229" y="379670"/>
                  </a:lnTo>
                  <a:lnTo>
                    <a:pt x="93716" y="380664"/>
                  </a:lnTo>
                  <a:lnTo>
                    <a:pt x="94708" y="382155"/>
                  </a:lnTo>
                  <a:lnTo>
                    <a:pt x="94708" y="385137"/>
                  </a:lnTo>
                  <a:lnTo>
                    <a:pt x="95204" y="386628"/>
                  </a:lnTo>
                  <a:lnTo>
                    <a:pt x="96195" y="388119"/>
                  </a:lnTo>
                  <a:lnTo>
                    <a:pt x="96195" y="389112"/>
                  </a:lnTo>
                  <a:lnTo>
                    <a:pt x="96692" y="390604"/>
                  </a:lnTo>
                  <a:lnTo>
                    <a:pt x="98179" y="392095"/>
                  </a:lnTo>
                  <a:lnTo>
                    <a:pt x="99666" y="394082"/>
                  </a:lnTo>
                  <a:lnTo>
                    <a:pt x="101154" y="395076"/>
                  </a:lnTo>
                  <a:lnTo>
                    <a:pt x="102146" y="395572"/>
                  </a:lnTo>
                  <a:lnTo>
                    <a:pt x="102642" y="397561"/>
                  </a:lnTo>
                  <a:lnTo>
                    <a:pt x="102642" y="399549"/>
                  </a:lnTo>
                  <a:lnTo>
                    <a:pt x="102146" y="400543"/>
                  </a:lnTo>
                  <a:lnTo>
                    <a:pt x="100658" y="402033"/>
                  </a:lnTo>
                  <a:lnTo>
                    <a:pt x="99666" y="402530"/>
                  </a:lnTo>
                  <a:lnTo>
                    <a:pt x="99171" y="404021"/>
                  </a:lnTo>
                  <a:lnTo>
                    <a:pt x="98179" y="405512"/>
                  </a:lnTo>
                  <a:lnTo>
                    <a:pt x="98179" y="408493"/>
                  </a:lnTo>
                  <a:lnTo>
                    <a:pt x="99171" y="409984"/>
                  </a:lnTo>
                  <a:lnTo>
                    <a:pt x="99666" y="410978"/>
                  </a:lnTo>
                  <a:lnTo>
                    <a:pt x="100658" y="413463"/>
                  </a:lnTo>
                  <a:lnTo>
                    <a:pt x="101154" y="414954"/>
                  </a:lnTo>
                  <a:lnTo>
                    <a:pt x="102146" y="416942"/>
                  </a:lnTo>
                  <a:lnTo>
                    <a:pt x="102642" y="419427"/>
                  </a:lnTo>
                  <a:lnTo>
                    <a:pt x="102642" y="422905"/>
                  </a:lnTo>
                  <a:lnTo>
                    <a:pt x="103634" y="424893"/>
                  </a:lnTo>
                  <a:lnTo>
                    <a:pt x="105121" y="427875"/>
                  </a:lnTo>
                  <a:lnTo>
                    <a:pt x="107600" y="430856"/>
                  </a:lnTo>
                  <a:lnTo>
                    <a:pt x="109088" y="432347"/>
                  </a:lnTo>
                  <a:lnTo>
                    <a:pt x="109584" y="434335"/>
                  </a:lnTo>
                  <a:lnTo>
                    <a:pt x="110575" y="435826"/>
                  </a:lnTo>
                  <a:lnTo>
                    <a:pt x="111071" y="437317"/>
                  </a:lnTo>
                  <a:lnTo>
                    <a:pt x="111071" y="439304"/>
                  </a:lnTo>
                  <a:lnTo>
                    <a:pt x="112063" y="440795"/>
                  </a:lnTo>
                  <a:lnTo>
                    <a:pt x="112559" y="442287"/>
                  </a:lnTo>
                  <a:lnTo>
                    <a:pt x="113551" y="443777"/>
                  </a:lnTo>
                  <a:lnTo>
                    <a:pt x="115038" y="445268"/>
                  </a:lnTo>
                  <a:lnTo>
                    <a:pt x="116525" y="446759"/>
                  </a:lnTo>
                  <a:lnTo>
                    <a:pt x="119005" y="446759"/>
                  </a:lnTo>
                  <a:lnTo>
                    <a:pt x="120988" y="448249"/>
                  </a:lnTo>
                  <a:lnTo>
                    <a:pt x="121980" y="447255"/>
                  </a:lnTo>
                  <a:lnTo>
                    <a:pt x="122476" y="447255"/>
                  </a:lnTo>
                  <a:lnTo>
                    <a:pt x="122476" y="446759"/>
                  </a:lnTo>
                  <a:lnTo>
                    <a:pt x="123467" y="446759"/>
                  </a:lnTo>
                  <a:lnTo>
                    <a:pt x="123467" y="444274"/>
                  </a:lnTo>
                  <a:lnTo>
                    <a:pt x="122476" y="442784"/>
                  </a:lnTo>
                  <a:lnTo>
                    <a:pt x="121980" y="442784"/>
                  </a:lnTo>
                  <a:lnTo>
                    <a:pt x="120988" y="442287"/>
                  </a:lnTo>
                  <a:lnTo>
                    <a:pt x="120988" y="441292"/>
                  </a:lnTo>
                  <a:lnTo>
                    <a:pt x="120493" y="440795"/>
                  </a:lnTo>
                  <a:lnTo>
                    <a:pt x="120493" y="438311"/>
                  </a:lnTo>
                  <a:lnTo>
                    <a:pt x="120988" y="438311"/>
                  </a:lnTo>
                  <a:lnTo>
                    <a:pt x="121980" y="437317"/>
                  </a:lnTo>
                  <a:lnTo>
                    <a:pt x="122476" y="437317"/>
                  </a:lnTo>
                  <a:lnTo>
                    <a:pt x="123467" y="438311"/>
                  </a:lnTo>
                  <a:lnTo>
                    <a:pt x="124955" y="438311"/>
                  </a:lnTo>
                  <a:lnTo>
                    <a:pt x="125451" y="439304"/>
                  </a:lnTo>
                  <a:lnTo>
                    <a:pt x="126443" y="439801"/>
                  </a:lnTo>
                  <a:lnTo>
                    <a:pt x="127930" y="440795"/>
                  </a:lnTo>
                  <a:lnTo>
                    <a:pt x="128426" y="441292"/>
                  </a:lnTo>
                  <a:lnTo>
                    <a:pt x="131897" y="441292"/>
                  </a:lnTo>
                  <a:lnTo>
                    <a:pt x="131897" y="440795"/>
                  </a:lnTo>
                  <a:lnTo>
                    <a:pt x="132393" y="440795"/>
                  </a:lnTo>
                  <a:lnTo>
                    <a:pt x="133385" y="439801"/>
                  </a:lnTo>
                  <a:lnTo>
                    <a:pt x="133385" y="437317"/>
                  </a:lnTo>
                  <a:lnTo>
                    <a:pt x="131897" y="434335"/>
                  </a:lnTo>
                  <a:lnTo>
                    <a:pt x="130905" y="432844"/>
                  </a:lnTo>
                  <a:lnTo>
                    <a:pt x="130905" y="431353"/>
                  </a:lnTo>
                  <a:lnTo>
                    <a:pt x="131897" y="430856"/>
                  </a:lnTo>
                  <a:lnTo>
                    <a:pt x="132393" y="429863"/>
                  </a:lnTo>
                  <a:lnTo>
                    <a:pt x="133385" y="429863"/>
                  </a:lnTo>
                  <a:lnTo>
                    <a:pt x="134872" y="430856"/>
                  </a:lnTo>
                  <a:lnTo>
                    <a:pt x="137847" y="430856"/>
                  </a:lnTo>
                  <a:lnTo>
                    <a:pt x="138344" y="429863"/>
                  </a:lnTo>
                  <a:lnTo>
                    <a:pt x="138344" y="429366"/>
                  </a:lnTo>
                  <a:lnTo>
                    <a:pt x="145285" y="429366"/>
                  </a:lnTo>
                  <a:lnTo>
                    <a:pt x="146276" y="428372"/>
                  </a:lnTo>
                  <a:lnTo>
                    <a:pt x="147765" y="427875"/>
                  </a:lnTo>
                  <a:lnTo>
                    <a:pt x="148260" y="427875"/>
                  </a:lnTo>
                  <a:lnTo>
                    <a:pt x="149252" y="426384"/>
                  </a:lnTo>
                  <a:lnTo>
                    <a:pt x="149748" y="424893"/>
                  </a:lnTo>
                  <a:lnTo>
                    <a:pt x="150739" y="422905"/>
                  </a:lnTo>
                  <a:lnTo>
                    <a:pt x="150739" y="421414"/>
                  </a:lnTo>
                  <a:lnTo>
                    <a:pt x="149748" y="421414"/>
                  </a:lnTo>
                  <a:lnTo>
                    <a:pt x="149748" y="420918"/>
                  </a:lnTo>
                  <a:lnTo>
                    <a:pt x="146773" y="419427"/>
                  </a:lnTo>
                  <a:lnTo>
                    <a:pt x="142806" y="416942"/>
                  </a:lnTo>
                  <a:lnTo>
                    <a:pt x="142310" y="416445"/>
                  </a:lnTo>
                  <a:lnTo>
                    <a:pt x="142310" y="415451"/>
                  </a:lnTo>
                  <a:lnTo>
                    <a:pt x="148260" y="415451"/>
                  </a:lnTo>
                  <a:lnTo>
                    <a:pt x="152227" y="416445"/>
                  </a:lnTo>
                  <a:lnTo>
                    <a:pt x="155698" y="416942"/>
                  </a:lnTo>
                  <a:lnTo>
                    <a:pt x="158177" y="417935"/>
                  </a:lnTo>
                  <a:lnTo>
                    <a:pt x="159665" y="419427"/>
                  </a:lnTo>
                  <a:lnTo>
                    <a:pt x="160656" y="419924"/>
                  </a:lnTo>
                  <a:lnTo>
                    <a:pt x="162144" y="422408"/>
                  </a:lnTo>
                  <a:lnTo>
                    <a:pt x="162144" y="426384"/>
                  </a:lnTo>
                  <a:lnTo>
                    <a:pt x="161153" y="428372"/>
                  </a:lnTo>
                  <a:lnTo>
                    <a:pt x="159665" y="430856"/>
                  </a:lnTo>
                  <a:lnTo>
                    <a:pt x="159169" y="432844"/>
                  </a:lnTo>
                  <a:lnTo>
                    <a:pt x="159169" y="435826"/>
                  </a:lnTo>
                  <a:lnTo>
                    <a:pt x="160656" y="435826"/>
                  </a:lnTo>
                  <a:lnTo>
                    <a:pt x="162144" y="435329"/>
                  </a:lnTo>
                  <a:lnTo>
                    <a:pt x="162640" y="434335"/>
                  </a:lnTo>
                  <a:lnTo>
                    <a:pt x="163632" y="433838"/>
                  </a:lnTo>
                  <a:lnTo>
                    <a:pt x="165119" y="432844"/>
                  </a:lnTo>
                  <a:lnTo>
                    <a:pt x="165119" y="431353"/>
                  </a:lnTo>
                  <a:lnTo>
                    <a:pt x="165615" y="429863"/>
                  </a:lnTo>
                  <a:lnTo>
                    <a:pt x="165615" y="424893"/>
                  </a:lnTo>
                  <a:lnTo>
                    <a:pt x="165119" y="422408"/>
                  </a:lnTo>
                  <a:lnTo>
                    <a:pt x="165119" y="420918"/>
                  </a:lnTo>
                  <a:lnTo>
                    <a:pt x="164127" y="419427"/>
                  </a:lnTo>
                  <a:lnTo>
                    <a:pt x="164127" y="416445"/>
                  </a:lnTo>
                  <a:lnTo>
                    <a:pt x="165119" y="413961"/>
                  </a:lnTo>
                  <a:lnTo>
                    <a:pt x="165119" y="408493"/>
                  </a:lnTo>
                  <a:lnTo>
                    <a:pt x="165615" y="407003"/>
                  </a:lnTo>
                  <a:lnTo>
                    <a:pt x="167103" y="407003"/>
                  </a:lnTo>
                  <a:lnTo>
                    <a:pt x="169582" y="406506"/>
                  </a:lnTo>
                  <a:lnTo>
                    <a:pt x="172557" y="406506"/>
                  </a:lnTo>
                  <a:lnTo>
                    <a:pt x="173549" y="407003"/>
                  </a:lnTo>
                  <a:lnTo>
                    <a:pt x="173549" y="407997"/>
                  </a:lnTo>
                  <a:lnTo>
                    <a:pt x="172557" y="408493"/>
                  </a:lnTo>
                  <a:lnTo>
                    <a:pt x="172061" y="409984"/>
                  </a:lnTo>
                  <a:lnTo>
                    <a:pt x="172061" y="411972"/>
                  </a:lnTo>
                  <a:lnTo>
                    <a:pt x="170078" y="413463"/>
                  </a:lnTo>
                  <a:lnTo>
                    <a:pt x="169582" y="414954"/>
                  </a:lnTo>
                  <a:lnTo>
                    <a:pt x="169582" y="416942"/>
                  </a:lnTo>
                  <a:lnTo>
                    <a:pt x="170078" y="417935"/>
                  </a:lnTo>
                  <a:lnTo>
                    <a:pt x="170078" y="418433"/>
                  </a:lnTo>
                  <a:lnTo>
                    <a:pt x="172061" y="418433"/>
                  </a:lnTo>
                  <a:lnTo>
                    <a:pt x="172557" y="417935"/>
                  </a:lnTo>
                  <a:lnTo>
                    <a:pt x="173549" y="416942"/>
                  </a:lnTo>
                  <a:lnTo>
                    <a:pt x="173549" y="416445"/>
                  </a:lnTo>
                  <a:lnTo>
                    <a:pt x="175036" y="413961"/>
                  </a:lnTo>
                  <a:lnTo>
                    <a:pt x="176524" y="411972"/>
                  </a:lnTo>
                  <a:lnTo>
                    <a:pt x="178012" y="409984"/>
                  </a:lnTo>
                  <a:lnTo>
                    <a:pt x="179995" y="408493"/>
                  </a:lnTo>
                  <a:lnTo>
                    <a:pt x="181482" y="407003"/>
                  </a:lnTo>
                  <a:lnTo>
                    <a:pt x="182474" y="406506"/>
                  </a:lnTo>
                  <a:lnTo>
                    <a:pt x="183962" y="405512"/>
                  </a:lnTo>
                  <a:lnTo>
                    <a:pt x="183962" y="395076"/>
                  </a:lnTo>
                  <a:lnTo>
                    <a:pt x="184457" y="392592"/>
                  </a:lnTo>
                  <a:lnTo>
                    <a:pt x="185449" y="392095"/>
                  </a:lnTo>
                  <a:lnTo>
                    <a:pt x="186441" y="390604"/>
                  </a:lnTo>
                  <a:lnTo>
                    <a:pt x="187929" y="389112"/>
                  </a:lnTo>
                  <a:lnTo>
                    <a:pt x="189416" y="388119"/>
                  </a:lnTo>
                  <a:lnTo>
                    <a:pt x="194375" y="388119"/>
                  </a:lnTo>
                  <a:lnTo>
                    <a:pt x="195862" y="387622"/>
                  </a:lnTo>
                  <a:lnTo>
                    <a:pt x="198341" y="387622"/>
                  </a:lnTo>
                  <a:lnTo>
                    <a:pt x="199829" y="386628"/>
                  </a:lnTo>
                  <a:lnTo>
                    <a:pt x="201316" y="385137"/>
                  </a:lnTo>
                  <a:lnTo>
                    <a:pt x="202308" y="384640"/>
                  </a:lnTo>
                  <a:lnTo>
                    <a:pt x="202308" y="379174"/>
                  </a:lnTo>
                  <a:lnTo>
                    <a:pt x="200821" y="376689"/>
                  </a:lnTo>
                  <a:lnTo>
                    <a:pt x="200821" y="376192"/>
                  </a:lnTo>
                  <a:lnTo>
                    <a:pt x="199334" y="375198"/>
                  </a:lnTo>
                  <a:lnTo>
                    <a:pt x="195862" y="374701"/>
                  </a:lnTo>
                  <a:lnTo>
                    <a:pt x="193879" y="373210"/>
                  </a:lnTo>
                  <a:lnTo>
                    <a:pt x="190904" y="373210"/>
                  </a:lnTo>
                  <a:lnTo>
                    <a:pt x="186936" y="372216"/>
                  </a:lnTo>
                  <a:lnTo>
                    <a:pt x="183962" y="371719"/>
                  </a:lnTo>
                  <a:lnTo>
                    <a:pt x="180986" y="372216"/>
                  </a:lnTo>
                  <a:lnTo>
                    <a:pt x="177020" y="372216"/>
                  </a:lnTo>
                  <a:lnTo>
                    <a:pt x="176524" y="371719"/>
                  </a:lnTo>
                  <a:lnTo>
                    <a:pt x="175532" y="371719"/>
                  </a:lnTo>
                  <a:lnTo>
                    <a:pt x="175532" y="370229"/>
                  </a:lnTo>
                  <a:lnTo>
                    <a:pt x="176524" y="369235"/>
                  </a:lnTo>
                  <a:lnTo>
                    <a:pt x="176524" y="368241"/>
                  </a:lnTo>
                  <a:lnTo>
                    <a:pt x="177020" y="366749"/>
                  </a:lnTo>
                  <a:lnTo>
                    <a:pt x="177020" y="366253"/>
                  </a:lnTo>
                  <a:lnTo>
                    <a:pt x="178507" y="365259"/>
                  </a:lnTo>
                  <a:lnTo>
                    <a:pt x="179499" y="365259"/>
                  </a:lnTo>
                  <a:lnTo>
                    <a:pt x="180986" y="364762"/>
                  </a:lnTo>
                  <a:lnTo>
                    <a:pt x="190904" y="364762"/>
                  </a:lnTo>
                  <a:lnTo>
                    <a:pt x="191399" y="363271"/>
                  </a:lnTo>
                  <a:lnTo>
                    <a:pt x="192391" y="361781"/>
                  </a:lnTo>
                  <a:lnTo>
                    <a:pt x="192391" y="360289"/>
                  </a:lnTo>
                  <a:lnTo>
                    <a:pt x="191399" y="359295"/>
                  </a:lnTo>
                  <a:lnTo>
                    <a:pt x="191399" y="358798"/>
                  </a:lnTo>
                  <a:lnTo>
                    <a:pt x="190904" y="357805"/>
                  </a:lnTo>
                  <a:lnTo>
                    <a:pt x="186936" y="357805"/>
                  </a:lnTo>
                  <a:lnTo>
                    <a:pt x="184457" y="357308"/>
                  </a:lnTo>
                  <a:lnTo>
                    <a:pt x="182970" y="357308"/>
                  </a:lnTo>
                  <a:lnTo>
                    <a:pt x="182474" y="356314"/>
                  </a:lnTo>
                  <a:lnTo>
                    <a:pt x="181482" y="356314"/>
                  </a:lnTo>
                  <a:lnTo>
                    <a:pt x="181482" y="355320"/>
                  </a:lnTo>
                  <a:lnTo>
                    <a:pt x="182474" y="353829"/>
                  </a:lnTo>
                  <a:lnTo>
                    <a:pt x="182970" y="353829"/>
                  </a:lnTo>
                  <a:lnTo>
                    <a:pt x="184457" y="352338"/>
                  </a:lnTo>
                  <a:lnTo>
                    <a:pt x="187929" y="351841"/>
                  </a:lnTo>
                  <a:lnTo>
                    <a:pt x="190904" y="350847"/>
                  </a:lnTo>
                  <a:lnTo>
                    <a:pt x="192887" y="350847"/>
                  </a:lnTo>
                  <a:lnTo>
                    <a:pt x="193879" y="351841"/>
                  </a:lnTo>
                  <a:lnTo>
                    <a:pt x="194375" y="351841"/>
                  </a:lnTo>
                  <a:lnTo>
                    <a:pt x="195366" y="352338"/>
                  </a:lnTo>
                  <a:lnTo>
                    <a:pt x="195862" y="352338"/>
                  </a:lnTo>
                  <a:lnTo>
                    <a:pt x="196854" y="353829"/>
                  </a:lnTo>
                  <a:lnTo>
                    <a:pt x="197350" y="354823"/>
                  </a:lnTo>
                  <a:lnTo>
                    <a:pt x="197350" y="357805"/>
                  </a:lnTo>
                  <a:lnTo>
                    <a:pt x="196854" y="359295"/>
                  </a:lnTo>
                  <a:lnTo>
                    <a:pt x="195862" y="361781"/>
                  </a:lnTo>
                  <a:lnTo>
                    <a:pt x="195862" y="365259"/>
                  </a:lnTo>
                  <a:lnTo>
                    <a:pt x="196854" y="366253"/>
                  </a:lnTo>
                  <a:lnTo>
                    <a:pt x="197350" y="366749"/>
                  </a:lnTo>
                  <a:lnTo>
                    <a:pt x="198341" y="367743"/>
                  </a:lnTo>
                  <a:lnTo>
                    <a:pt x="200821" y="367743"/>
                  </a:lnTo>
                  <a:lnTo>
                    <a:pt x="201316" y="366749"/>
                  </a:lnTo>
                  <a:lnTo>
                    <a:pt x="202804" y="366253"/>
                  </a:lnTo>
                  <a:lnTo>
                    <a:pt x="203796" y="365259"/>
                  </a:lnTo>
                  <a:lnTo>
                    <a:pt x="205284" y="364762"/>
                  </a:lnTo>
                  <a:lnTo>
                    <a:pt x="205779" y="363271"/>
                  </a:lnTo>
                  <a:lnTo>
                    <a:pt x="205779" y="360289"/>
                  </a:lnTo>
                  <a:lnTo>
                    <a:pt x="205284" y="358798"/>
                  </a:lnTo>
                  <a:lnTo>
                    <a:pt x="203796" y="357805"/>
                  </a:lnTo>
                  <a:lnTo>
                    <a:pt x="202804" y="357308"/>
                  </a:lnTo>
                  <a:lnTo>
                    <a:pt x="202308" y="356314"/>
                  </a:lnTo>
                  <a:lnTo>
                    <a:pt x="202308" y="355320"/>
                  </a:lnTo>
                  <a:lnTo>
                    <a:pt x="201316" y="353829"/>
                  </a:lnTo>
                  <a:lnTo>
                    <a:pt x="200821" y="352338"/>
                  </a:lnTo>
                  <a:lnTo>
                    <a:pt x="200821" y="347369"/>
                  </a:lnTo>
                  <a:lnTo>
                    <a:pt x="201316" y="344884"/>
                  </a:lnTo>
                  <a:lnTo>
                    <a:pt x="202308" y="343393"/>
                  </a:lnTo>
                  <a:lnTo>
                    <a:pt x="202308" y="342896"/>
                  </a:lnTo>
                  <a:lnTo>
                    <a:pt x="204292" y="342896"/>
                  </a:lnTo>
                  <a:lnTo>
                    <a:pt x="204292" y="343393"/>
                  </a:lnTo>
                  <a:lnTo>
                    <a:pt x="205284" y="345878"/>
                  </a:lnTo>
                  <a:lnTo>
                    <a:pt x="205284" y="353829"/>
                  </a:lnTo>
                  <a:lnTo>
                    <a:pt x="205779" y="354823"/>
                  </a:lnTo>
                  <a:lnTo>
                    <a:pt x="205779" y="355320"/>
                  </a:lnTo>
                  <a:lnTo>
                    <a:pt x="210242" y="355320"/>
                  </a:lnTo>
                  <a:lnTo>
                    <a:pt x="211234" y="354823"/>
                  </a:lnTo>
                  <a:lnTo>
                    <a:pt x="211730" y="353829"/>
                  </a:lnTo>
                  <a:lnTo>
                    <a:pt x="212721" y="352338"/>
                  </a:lnTo>
                  <a:lnTo>
                    <a:pt x="213713" y="351841"/>
                  </a:lnTo>
                  <a:lnTo>
                    <a:pt x="214209" y="350847"/>
                  </a:lnTo>
                  <a:lnTo>
                    <a:pt x="215200" y="350350"/>
                  </a:lnTo>
                  <a:lnTo>
                    <a:pt x="216688" y="349357"/>
                  </a:lnTo>
                  <a:lnTo>
                    <a:pt x="222638" y="349357"/>
                  </a:lnTo>
                  <a:lnTo>
                    <a:pt x="223134" y="348860"/>
                  </a:lnTo>
                  <a:lnTo>
                    <a:pt x="224126" y="348860"/>
                  </a:lnTo>
                  <a:lnTo>
                    <a:pt x="224622" y="347866"/>
                  </a:lnTo>
                  <a:lnTo>
                    <a:pt x="224622" y="347369"/>
                  </a:lnTo>
                  <a:lnTo>
                    <a:pt x="224126" y="345878"/>
                  </a:lnTo>
                  <a:lnTo>
                    <a:pt x="224126" y="342896"/>
                  </a:lnTo>
                  <a:lnTo>
                    <a:pt x="224622" y="340908"/>
                  </a:lnTo>
                  <a:lnTo>
                    <a:pt x="224622" y="339418"/>
                  </a:lnTo>
                  <a:lnTo>
                    <a:pt x="225614" y="339418"/>
                  </a:lnTo>
                  <a:lnTo>
                    <a:pt x="226605" y="340412"/>
                  </a:lnTo>
                  <a:lnTo>
                    <a:pt x="226605" y="341902"/>
                  </a:lnTo>
                  <a:lnTo>
                    <a:pt x="227101" y="344387"/>
                  </a:lnTo>
                  <a:lnTo>
                    <a:pt x="227101" y="345878"/>
                  </a:lnTo>
                  <a:lnTo>
                    <a:pt x="228093" y="345878"/>
                  </a:lnTo>
                  <a:lnTo>
                    <a:pt x="228093" y="346375"/>
                  </a:lnTo>
                  <a:lnTo>
                    <a:pt x="228589" y="347369"/>
                  </a:lnTo>
                  <a:lnTo>
                    <a:pt x="229580" y="347866"/>
                  </a:lnTo>
                  <a:lnTo>
                    <a:pt x="237514" y="347866"/>
                  </a:lnTo>
                  <a:lnTo>
                    <a:pt x="237514" y="354823"/>
                  </a:lnTo>
                  <a:lnTo>
                    <a:pt x="238505" y="355320"/>
                  </a:lnTo>
                  <a:lnTo>
                    <a:pt x="238505" y="356314"/>
                  </a:lnTo>
                  <a:lnTo>
                    <a:pt x="239001" y="356314"/>
                  </a:lnTo>
                  <a:lnTo>
                    <a:pt x="240985" y="357308"/>
                  </a:lnTo>
                  <a:lnTo>
                    <a:pt x="240985" y="356314"/>
                  </a:lnTo>
                  <a:lnTo>
                    <a:pt x="241481" y="355320"/>
                  </a:lnTo>
                  <a:lnTo>
                    <a:pt x="242473" y="354823"/>
                  </a:lnTo>
                  <a:lnTo>
                    <a:pt x="242968" y="352338"/>
                  </a:lnTo>
                  <a:lnTo>
                    <a:pt x="244456" y="350847"/>
                  </a:lnTo>
                  <a:lnTo>
                    <a:pt x="245448" y="348860"/>
                  </a:lnTo>
                  <a:lnTo>
                    <a:pt x="245944" y="347369"/>
                  </a:lnTo>
                  <a:lnTo>
                    <a:pt x="245944" y="344884"/>
                  </a:lnTo>
                  <a:lnTo>
                    <a:pt x="245448" y="344387"/>
                  </a:lnTo>
                  <a:lnTo>
                    <a:pt x="244456" y="343393"/>
                  </a:lnTo>
                  <a:lnTo>
                    <a:pt x="243960" y="342896"/>
                  </a:lnTo>
                  <a:lnTo>
                    <a:pt x="242968" y="341902"/>
                  </a:lnTo>
                  <a:lnTo>
                    <a:pt x="242968" y="340412"/>
                  </a:lnTo>
                  <a:lnTo>
                    <a:pt x="245448" y="339418"/>
                  </a:lnTo>
                  <a:lnTo>
                    <a:pt x="248423" y="338920"/>
                  </a:lnTo>
                  <a:lnTo>
                    <a:pt x="250406" y="337429"/>
                  </a:lnTo>
                  <a:lnTo>
                    <a:pt x="252885" y="333455"/>
                  </a:lnTo>
                  <a:lnTo>
                    <a:pt x="253381" y="332957"/>
                  </a:lnTo>
                  <a:lnTo>
                    <a:pt x="253381" y="330472"/>
                  </a:lnTo>
                  <a:lnTo>
                    <a:pt x="252885" y="330472"/>
                  </a:lnTo>
                  <a:lnTo>
                    <a:pt x="251894" y="329975"/>
                  </a:lnTo>
                  <a:lnTo>
                    <a:pt x="249910" y="329975"/>
                  </a:lnTo>
                  <a:lnTo>
                    <a:pt x="246935" y="328982"/>
                  </a:lnTo>
                  <a:lnTo>
                    <a:pt x="244456" y="328982"/>
                  </a:lnTo>
                  <a:lnTo>
                    <a:pt x="242968" y="327987"/>
                  </a:lnTo>
                  <a:lnTo>
                    <a:pt x="242473" y="326497"/>
                  </a:lnTo>
                  <a:lnTo>
                    <a:pt x="241481" y="325006"/>
                  </a:lnTo>
                  <a:lnTo>
                    <a:pt x="242473" y="324509"/>
                  </a:lnTo>
                  <a:lnTo>
                    <a:pt x="242473" y="323515"/>
                  </a:lnTo>
                  <a:lnTo>
                    <a:pt x="242968" y="323515"/>
                  </a:lnTo>
                  <a:lnTo>
                    <a:pt x="243960" y="323018"/>
                  </a:lnTo>
                  <a:lnTo>
                    <a:pt x="244456" y="322024"/>
                  </a:lnTo>
                  <a:lnTo>
                    <a:pt x="245944" y="322024"/>
                  </a:lnTo>
                  <a:lnTo>
                    <a:pt x="246935" y="323018"/>
                  </a:lnTo>
                  <a:lnTo>
                    <a:pt x="253381" y="323018"/>
                  </a:lnTo>
                  <a:lnTo>
                    <a:pt x="256853" y="322024"/>
                  </a:lnTo>
                  <a:lnTo>
                    <a:pt x="258340" y="321527"/>
                  </a:lnTo>
                  <a:lnTo>
                    <a:pt x="260323" y="321527"/>
                  </a:lnTo>
                  <a:lnTo>
                    <a:pt x="261811" y="320534"/>
                  </a:lnTo>
                  <a:lnTo>
                    <a:pt x="264786" y="320534"/>
                  </a:lnTo>
                  <a:lnTo>
                    <a:pt x="268257" y="320037"/>
                  </a:lnTo>
                  <a:lnTo>
                    <a:pt x="269745" y="320037"/>
                  </a:lnTo>
                  <a:lnTo>
                    <a:pt x="269745" y="319043"/>
                  </a:lnTo>
                  <a:lnTo>
                    <a:pt x="268753" y="318546"/>
                  </a:lnTo>
                  <a:lnTo>
                    <a:pt x="268257" y="318546"/>
                  </a:lnTo>
                  <a:lnTo>
                    <a:pt x="266274" y="317552"/>
                  </a:lnTo>
                  <a:lnTo>
                    <a:pt x="264290" y="317055"/>
                  </a:lnTo>
                  <a:lnTo>
                    <a:pt x="261811" y="317055"/>
                  </a:lnTo>
                  <a:lnTo>
                    <a:pt x="261315" y="316061"/>
                  </a:lnTo>
                  <a:lnTo>
                    <a:pt x="260323" y="315564"/>
                  </a:lnTo>
                  <a:lnTo>
                    <a:pt x="260323" y="313576"/>
                  </a:lnTo>
                  <a:lnTo>
                    <a:pt x="261315" y="313079"/>
                  </a:lnTo>
                  <a:lnTo>
                    <a:pt x="266274" y="313079"/>
                  </a:lnTo>
                  <a:lnTo>
                    <a:pt x="268257" y="313576"/>
                  </a:lnTo>
                  <a:lnTo>
                    <a:pt x="271232" y="313576"/>
                  </a:lnTo>
                  <a:lnTo>
                    <a:pt x="271232" y="310097"/>
                  </a:lnTo>
                  <a:lnTo>
                    <a:pt x="270240" y="307116"/>
                  </a:lnTo>
                  <a:lnTo>
                    <a:pt x="269745" y="304631"/>
                  </a:lnTo>
                  <a:lnTo>
                    <a:pt x="269745" y="304134"/>
                  </a:lnTo>
                  <a:lnTo>
                    <a:pt x="268753" y="304134"/>
                  </a:lnTo>
                  <a:lnTo>
                    <a:pt x="268257" y="304631"/>
                  </a:lnTo>
                  <a:lnTo>
                    <a:pt x="268257" y="305625"/>
                  </a:lnTo>
                  <a:lnTo>
                    <a:pt x="266274" y="306122"/>
                  </a:lnTo>
                  <a:lnTo>
                    <a:pt x="266274" y="307116"/>
                  </a:lnTo>
                  <a:lnTo>
                    <a:pt x="264786" y="307116"/>
                  </a:lnTo>
                  <a:lnTo>
                    <a:pt x="264786" y="307613"/>
                  </a:lnTo>
                  <a:lnTo>
                    <a:pt x="262803" y="307613"/>
                  </a:lnTo>
                  <a:lnTo>
                    <a:pt x="261811" y="307116"/>
                  </a:lnTo>
                  <a:lnTo>
                    <a:pt x="261315" y="305625"/>
                  </a:lnTo>
                  <a:lnTo>
                    <a:pt x="259827" y="304134"/>
                  </a:lnTo>
                  <a:lnTo>
                    <a:pt x="258835" y="302643"/>
                  </a:lnTo>
                  <a:lnTo>
                    <a:pt x="258340" y="301649"/>
                  </a:lnTo>
                  <a:lnTo>
                    <a:pt x="257348" y="301649"/>
                  </a:lnTo>
                  <a:lnTo>
                    <a:pt x="257348" y="300158"/>
                  </a:lnTo>
                  <a:lnTo>
                    <a:pt x="259827" y="300158"/>
                  </a:lnTo>
                  <a:lnTo>
                    <a:pt x="261811" y="300655"/>
                  </a:lnTo>
                  <a:lnTo>
                    <a:pt x="264290" y="300655"/>
                  </a:lnTo>
                  <a:lnTo>
                    <a:pt x="264786" y="300158"/>
                  </a:lnTo>
                  <a:lnTo>
                    <a:pt x="265777" y="299164"/>
                  </a:lnTo>
                  <a:lnTo>
                    <a:pt x="264786" y="297674"/>
                  </a:lnTo>
                  <a:lnTo>
                    <a:pt x="264786" y="295686"/>
                  </a:lnTo>
                  <a:lnTo>
                    <a:pt x="264290" y="294692"/>
                  </a:lnTo>
                  <a:lnTo>
                    <a:pt x="263298" y="293201"/>
                  </a:lnTo>
                  <a:lnTo>
                    <a:pt x="261811" y="291213"/>
                  </a:lnTo>
                  <a:lnTo>
                    <a:pt x="260323" y="290220"/>
                  </a:lnTo>
                  <a:lnTo>
                    <a:pt x="259827" y="289723"/>
                  </a:lnTo>
                  <a:lnTo>
                    <a:pt x="258835" y="288232"/>
                  </a:lnTo>
                  <a:lnTo>
                    <a:pt x="258835" y="287237"/>
                  </a:lnTo>
                  <a:lnTo>
                    <a:pt x="259827" y="285747"/>
                  </a:lnTo>
                  <a:lnTo>
                    <a:pt x="259827" y="284753"/>
                  </a:lnTo>
                  <a:lnTo>
                    <a:pt x="260323" y="284256"/>
                  </a:lnTo>
                  <a:lnTo>
                    <a:pt x="261315" y="283262"/>
                  </a:lnTo>
                  <a:lnTo>
                    <a:pt x="262803" y="282765"/>
                  </a:lnTo>
                  <a:lnTo>
                    <a:pt x="264786" y="282765"/>
                  </a:lnTo>
                  <a:lnTo>
                    <a:pt x="266274" y="283262"/>
                  </a:lnTo>
                  <a:lnTo>
                    <a:pt x="266274" y="284753"/>
                  </a:lnTo>
                  <a:lnTo>
                    <a:pt x="268257" y="286243"/>
                  </a:lnTo>
                  <a:lnTo>
                    <a:pt x="268257" y="288232"/>
                  </a:lnTo>
                  <a:lnTo>
                    <a:pt x="269745" y="291213"/>
                  </a:lnTo>
                  <a:lnTo>
                    <a:pt x="270240" y="294195"/>
                  </a:lnTo>
                  <a:lnTo>
                    <a:pt x="271232" y="295686"/>
                  </a:lnTo>
                  <a:lnTo>
                    <a:pt x="271728" y="297177"/>
                  </a:lnTo>
                  <a:lnTo>
                    <a:pt x="273215" y="297177"/>
                  </a:lnTo>
                  <a:lnTo>
                    <a:pt x="273215" y="297674"/>
                  </a:lnTo>
                  <a:lnTo>
                    <a:pt x="274703" y="297177"/>
                  </a:lnTo>
                  <a:lnTo>
                    <a:pt x="276191" y="297177"/>
                  </a:lnTo>
                  <a:lnTo>
                    <a:pt x="277182" y="296183"/>
                  </a:lnTo>
                  <a:lnTo>
                    <a:pt x="277678" y="296183"/>
                  </a:lnTo>
                  <a:lnTo>
                    <a:pt x="279165" y="294692"/>
                  </a:lnTo>
                  <a:lnTo>
                    <a:pt x="280654" y="293201"/>
                  </a:lnTo>
                  <a:lnTo>
                    <a:pt x="281645" y="292704"/>
                  </a:lnTo>
                  <a:lnTo>
                    <a:pt x="283133" y="291213"/>
                  </a:lnTo>
                  <a:lnTo>
                    <a:pt x="284124" y="290220"/>
                  </a:lnTo>
                  <a:lnTo>
                    <a:pt x="286108" y="289723"/>
                  </a:lnTo>
                  <a:lnTo>
                    <a:pt x="289083" y="288232"/>
                  </a:lnTo>
                  <a:lnTo>
                    <a:pt x="293545" y="288232"/>
                  </a:lnTo>
                  <a:lnTo>
                    <a:pt x="297016" y="287237"/>
                  </a:lnTo>
                  <a:lnTo>
                    <a:pt x="298504" y="288232"/>
                  </a:lnTo>
                  <a:lnTo>
                    <a:pt x="301975" y="288232"/>
                  </a:lnTo>
                  <a:lnTo>
                    <a:pt x="304454" y="288729"/>
                  </a:lnTo>
                  <a:lnTo>
                    <a:pt x="308421" y="289723"/>
                  </a:lnTo>
                  <a:lnTo>
                    <a:pt x="314867" y="289723"/>
                  </a:lnTo>
                  <a:lnTo>
                    <a:pt x="315859" y="288729"/>
                  </a:lnTo>
                  <a:lnTo>
                    <a:pt x="315859" y="286243"/>
                  </a:lnTo>
                  <a:lnTo>
                    <a:pt x="314867" y="285747"/>
                  </a:lnTo>
                  <a:lnTo>
                    <a:pt x="314372" y="284753"/>
                  </a:lnTo>
                  <a:lnTo>
                    <a:pt x="313379" y="284256"/>
                  </a:lnTo>
                  <a:lnTo>
                    <a:pt x="311892" y="283262"/>
                  </a:lnTo>
                  <a:lnTo>
                    <a:pt x="310405" y="282765"/>
                  </a:lnTo>
                  <a:lnTo>
                    <a:pt x="308421" y="281772"/>
                  </a:lnTo>
                  <a:lnTo>
                    <a:pt x="299000" y="278789"/>
                  </a:lnTo>
                  <a:lnTo>
                    <a:pt x="289083" y="275808"/>
                  </a:lnTo>
                  <a:lnTo>
                    <a:pt x="285612" y="274317"/>
                  </a:lnTo>
                  <a:lnTo>
                    <a:pt x="282636" y="272826"/>
                  </a:lnTo>
                  <a:lnTo>
                    <a:pt x="279165" y="271832"/>
                  </a:lnTo>
                  <a:lnTo>
                    <a:pt x="277678" y="270341"/>
                  </a:lnTo>
                  <a:lnTo>
                    <a:pt x="277182" y="269844"/>
                  </a:lnTo>
                  <a:lnTo>
                    <a:pt x="277182" y="267360"/>
                  </a:lnTo>
                  <a:lnTo>
                    <a:pt x="277678" y="266863"/>
                  </a:lnTo>
                  <a:lnTo>
                    <a:pt x="278670" y="265869"/>
                  </a:lnTo>
                  <a:lnTo>
                    <a:pt x="279165" y="265371"/>
                  </a:lnTo>
                  <a:lnTo>
                    <a:pt x="281645" y="264378"/>
                  </a:lnTo>
                  <a:lnTo>
                    <a:pt x="283133" y="263881"/>
                  </a:lnTo>
                  <a:lnTo>
                    <a:pt x="284620" y="263881"/>
                  </a:lnTo>
                  <a:lnTo>
                    <a:pt x="286108" y="262390"/>
                  </a:lnTo>
                  <a:lnTo>
                    <a:pt x="287099" y="262390"/>
                  </a:lnTo>
                  <a:lnTo>
                    <a:pt x="287595" y="260899"/>
                  </a:lnTo>
                  <a:lnTo>
                    <a:pt x="288587" y="259906"/>
                  </a:lnTo>
                  <a:lnTo>
                    <a:pt x="288587" y="251457"/>
                  </a:lnTo>
                  <a:lnTo>
                    <a:pt x="289083" y="249966"/>
                  </a:lnTo>
                  <a:lnTo>
                    <a:pt x="290075" y="249469"/>
                  </a:lnTo>
                  <a:lnTo>
                    <a:pt x="294537" y="249469"/>
                  </a:lnTo>
                  <a:lnTo>
                    <a:pt x="296025" y="250960"/>
                  </a:lnTo>
                  <a:lnTo>
                    <a:pt x="297513" y="252451"/>
                  </a:lnTo>
                  <a:lnTo>
                    <a:pt x="298504" y="254439"/>
                  </a:lnTo>
                  <a:lnTo>
                    <a:pt x="299992" y="255929"/>
                  </a:lnTo>
                  <a:lnTo>
                    <a:pt x="299992" y="260899"/>
                  </a:lnTo>
                  <a:lnTo>
                    <a:pt x="300487" y="261396"/>
                  </a:lnTo>
                  <a:lnTo>
                    <a:pt x="303463" y="261396"/>
                  </a:lnTo>
                  <a:lnTo>
                    <a:pt x="306437" y="260899"/>
                  </a:lnTo>
                  <a:lnTo>
                    <a:pt x="307429" y="260899"/>
                  </a:lnTo>
                  <a:lnTo>
                    <a:pt x="308421" y="261396"/>
                  </a:lnTo>
                  <a:lnTo>
                    <a:pt x="308421" y="262390"/>
                  </a:lnTo>
                  <a:lnTo>
                    <a:pt x="308917" y="263881"/>
                  </a:lnTo>
                  <a:lnTo>
                    <a:pt x="309909" y="265371"/>
                  </a:lnTo>
                  <a:lnTo>
                    <a:pt x="309909" y="268354"/>
                  </a:lnTo>
                  <a:lnTo>
                    <a:pt x="310405" y="268851"/>
                  </a:lnTo>
                  <a:lnTo>
                    <a:pt x="311396" y="270341"/>
                  </a:lnTo>
                  <a:lnTo>
                    <a:pt x="312884" y="270341"/>
                  </a:lnTo>
                  <a:lnTo>
                    <a:pt x="313379" y="269844"/>
                  </a:lnTo>
                  <a:lnTo>
                    <a:pt x="315859" y="269844"/>
                  </a:lnTo>
                  <a:lnTo>
                    <a:pt x="317842" y="268354"/>
                  </a:lnTo>
                  <a:lnTo>
                    <a:pt x="320322" y="266863"/>
                  </a:lnTo>
                  <a:lnTo>
                    <a:pt x="321809" y="265371"/>
                  </a:lnTo>
                  <a:lnTo>
                    <a:pt x="321809" y="262390"/>
                  </a:lnTo>
                  <a:lnTo>
                    <a:pt x="320322" y="260899"/>
                  </a:lnTo>
                  <a:lnTo>
                    <a:pt x="318834" y="258414"/>
                  </a:lnTo>
                  <a:lnTo>
                    <a:pt x="317346" y="257421"/>
                  </a:lnTo>
                  <a:lnTo>
                    <a:pt x="316355" y="256923"/>
                  </a:lnTo>
                  <a:lnTo>
                    <a:pt x="315859" y="255929"/>
                  </a:lnTo>
                  <a:lnTo>
                    <a:pt x="313379" y="255929"/>
                  </a:lnTo>
                  <a:lnTo>
                    <a:pt x="313379" y="255433"/>
                  </a:lnTo>
                  <a:lnTo>
                    <a:pt x="312884" y="254439"/>
                  </a:lnTo>
                  <a:lnTo>
                    <a:pt x="312884" y="248476"/>
                  </a:lnTo>
                  <a:lnTo>
                    <a:pt x="311892" y="247978"/>
                  </a:lnTo>
                  <a:lnTo>
                    <a:pt x="311396" y="247978"/>
                  </a:lnTo>
                  <a:lnTo>
                    <a:pt x="309909" y="246985"/>
                  </a:lnTo>
                  <a:lnTo>
                    <a:pt x="306437" y="246985"/>
                  </a:lnTo>
                  <a:lnTo>
                    <a:pt x="304454" y="245991"/>
                  </a:lnTo>
                  <a:lnTo>
                    <a:pt x="303463" y="245991"/>
                  </a:lnTo>
                  <a:lnTo>
                    <a:pt x="303463" y="245494"/>
                  </a:lnTo>
                  <a:lnTo>
                    <a:pt x="302967" y="244500"/>
                  </a:lnTo>
                  <a:lnTo>
                    <a:pt x="302967" y="243008"/>
                  </a:lnTo>
                  <a:lnTo>
                    <a:pt x="303463" y="242512"/>
                  </a:lnTo>
                  <a:lnTo>
                    <a:pt x="303463" y="241518"/>
                  </a:lnTo>
                  <a:lnTo>
                    <a:pt x="304454" y="241021"/>
                  </a:lnTo>
                  <a:lnTo>
                    <a:pt x="304950" y="240028"/>
                  </a:lnTo>
                  <a:lnTo>
                    <a:pt x="306437" y="240028"/>
                  </a:lnTo>
                  <a:lnTo>
                    <a:pt x="307429" y="239531"/>
                  </a:lnTo>
                  <a:lnTo>
                    <a:pt x="314867" y="239531"/>
                  </a:lnTo>
                  <a:lnTo>
                    <a:pt x="315859" y="238537"/>
                  </a:lnTo>
                  <a:lnTo>
                    <a:pt x="315859" y="238040"/>
                  </a:lnTo>
                  <a:lnTo>
                    <a:pt x="316355" y="236548"/>
                  </a:lnTo>
                  <a:lnTo>
                    <a:pt x="316355" y="218162"/>
                  </a:lnTo>
                  <a:lnTo>
                    <a:pt x="317346" y="216671"/>
                  </a:lnTo>
                  <a:lnTo>
                    <a:pt x="318834" y="215677"/>
                  </a:lnTo>
                  <a:lnTo>
                    <a:pt x="320322" y="215180"/>
                  </a:lnTo>
                  <a:lnTo>
                    <a:pt x="320817" y="215180"/>
                  </a:lnTo>
                  <a:lnTo>
                    <a:pt x="321809" y="214186"/>
                  </a:lnTo>
                  <a:lnTo>
                    <a:pt x="322801" y="213689"/>
                  </a:lnTo>
                  <a:lnTo>
                    <a:pt x="323296" y="212695"/>
                  </a:lnTo>
                  <a:lnTo>
                    <a:pt x="323296" y="209714"/>
                  </a:lnTo>
                  <a:lnTo>
                    <a:pt x="322801" y="209217"/>
                  </a:lnTo>
                  <a:lnTo>
                    <a:pt x="322801" y="207725"/>
                  </a:lnTo>
                  <a:lnTo>
                    <a:pt x="321809" y="206234"/>
                  </a:lnTo>
                  <a:lnTo>
                    <a:pt x="320817" y="204247"/>
                  </a:lnTo>
                  <a:lnTo>
                    <a:pt x="310405" y="204247"/>
                  </a:lnTo>
                  <a:lnTo>
                    <a:pt x="307429" y="205241"/>
                  </a:lnTo>
                  <a:lnTo>
                    <a:pt x="306437" y="205241"/>
                  </a:lnTo>
                  <a:lnTo>
                    <a:pt x="304950" y="204247"/>
                  </a:lnTo>
                  <a:lnTo>
                    <a:pt x="304950" y="202259"/>
                  </a:lnTo>
                  <a:lnTo>
                    <a:pt x="305942" y="200768"/>
                  </a:lnTo>
                  <a:lnTo>
                    <a:pt x="306437" y="199774"/>
                  </a:lnTo>
                  <a:lnTo>
                    <a:pt x="307429" y="199277"/>
                  </a:lnTo>
                  <a:lnTo>
                    <a:pt x="309909" y="196296"/>
                  </a:lnTo>
                  <a:lnTo>
                    <a:pt x="312884" y="193314"/>
                  </a:lnTo>
                  <a:lnTo>
                    <a:pt x="314867" y="189835"/>
                  </a:lnTo>
                  <a:lnTo>
                    <a:pt x="315859" y="187848"/>
                  </a:lnTo>
                  <a:lnTo>
                    <a:pt x="316355" y="186854"/>
                  </a:lnTo>
                  <a:lnTo>
                    <a:pt x="316355" y="186357"/>
                  </a:lnTo>
                  <a:lnTo>
                    <a:pt x="317346" y="185362"/>
                  </a:lnTo>
                  <a:lnTo>
                    <a:pt x="318834" y="185362"/>
                  </a:lnTo>
                  <a:lnTo>
                    <a:pt x="320322" y="184865"/>
                  </a:lnTo>
                  <a:lnTo>
                    <a:pt x="322801" y="183375"/>
                  </a:lnTo>
                  <a:lnTo>
                    <a:pt x="325776" y="181884"/>
                  </a:lnTo>
                  <a:lnTo>
                    <a:pt x="327264" y="180890"/>
                  </a:lnTo>
                  <a:lnTo>
                    <a:pt x="327759" y="179400"/>
                  </a:lnTo>
                  <a:lnTo>
                    <a:pt x="329247" y="178902"/>
                  </a:lnTo>
                  <a:lnTo>
                    <a:pt x="331726" y="176915"/>
                  </a:lnTo>
                  <a:lnTo>
                    <a:pt x="333214" y="175423"/>
                  </a:lnTo>
                  <a:lnTo>
                    <a:pt x="335693" y="174927"/>
                  </a:lnTo>
                  <a:lnTo>
                    <a:pt x="337180" y="173933"/>
                  </a:lnTo>
                  <a:lnTo>
                    <a:pt x="337676" y="173436"/>
                  </a:lnTo>
                  <a:lnTo>
                    <a:pt x="338668" y="173436"/>
                  </a:lnTo>
                  <a:lnTo>
                    <a:pt x="338668" y="172442"/>
                  </a:lnTo>
                  <a:lnTo>
                    <a:pt x="339164" y="171945"/>
                  </a:lnTo>
                  <a:lnTo>
                    <a:pt x="336189" y="171945"/>
                  </a:lnTo>
                  <a:lnTo>
                    <a:pt x="334701" y="172442"/>
                  </a:lnTo>
                  <a:lnTo>
                    <a:pt x="333710" y="171945"/>
                  </a:lnTo>
                  <a:lnTo>
                    <a:pt x="332222" y="171945"/>
                  </a:lnTo>
                  <a:lnTo>
                    <a:pt x="331726" y="170951"/>
                  </a:lnTo>
                  <a:lnTo>
                    <a:pt x="330238" y="169460"/>
                  </a:lnTo>
                  <a:lnTo>
                    <a:pt x="330238" y="167970"/>
                  </a:lnTo>
                  <a:lnTo>
                    <a:pt x="329247" y="167472"/>
                  </a:lnTo>
                  <a:lnTo>
                    <a:pt x="327264" y="167472"/>
                  </a:lnTo>
                  <a:lnTo>
                    <a:pt x="326272" y="167970"/>
                  </a:lnTo>
                  <a:lnTo>
                    <a:pt x="325776" y="168963"/>
                  </a:lnTo>
                  <a:lnTo>
                    <a:pt x="323296" y="170454"/>
                  </a:lnTo>
                  <a:lnTo>
                    <a:pt x="322801" y="172442"/>
                  </a:lnTo>
                  <a:lnTo>
                    <a:pt x="320817" y="173933"/>
                  </a:lnTo>
                  <a:lnTo>
                    <a:pt x="320322" y="175423"/>
                  </a:lnTo>
                  <a:lnTo>
                    <a:pt x="320322" y="176417"/>
                  </a:lnTo>
                  <a:lnTo>
                    <a:pt x="318834" y="176915"/>
                  </a:lnTo>
                  <a:lnTo>
                    <a:pt x="317842" y="176915"/>
                  </a:lnTo>
                  <a:lnTo>
                    <a:pt x="317842" y="176417"/>
                  </a:lnTo>
                  <a:lnTo>
                    <a:pt x="317346" y="175423"/>
                  </a:lnTo>
                  <a:lnTo>
                    <a:pt x="316355" y="174927"/>
                  </a:lnTo>
                  <a:lnTo>
                    <a:pt x="316355" y="173933"/>
                  </a:lnTo>
                  <a:lnTo>
                    <a:pt x="314867" y="173436"/>
                  </a:lnTo>
                  <a:lnTo>
                    <a:pt x="314372" y="173436"/>
                  </a:lnTo>
                  <a:lnTo>
                    <a:pt x="314372" y="172442"/>
                  </a:lnTo>
                  <a:lnTo>
                    <a:pt x="313379" y="171945"/>
                  </a:lnTo>
                  <a:lnTo>
                    <a:pt x="313379" y="170951"/>
                  </a:lnTo>
                  <a:lnTo>
                    <a:pt x="312884" y="168963"/>
                  </a:lnTo>
                  <a:lnTo>
                    <a:pt x="311396" y="166479"/>
                  </a:lnTo>
                  <a:lnTo>
                    <a:pt x="311396" y="163497"/>
                  </a:lnTo>
                  <a:lnTo>
                    <a:pt x="311892" y="163497"/>
                  </a:lnTo>
                  <a:lnTo>
                    <a:pt x="311892" y="162502"/>
                  </a:lnTo>
                  <a:lnTo>
                    <a:pt x="312884" y="162006"/>
                  </a:lnTo>
                  <a:lnTo>
                    <a:pt x="313379" y="162502"/>
                  </a:lnTo>
                  <a:lnTo>
                    <a:pt x="314867" y="162502"/>
                  </a:lnTo>
                  <a:lnTo>
                    <a:pt x="316355" y="163497"/>
                  </a:lnTo>
                  <a:lnTo>
                    <a:pt x="319330" y="163994"/>
                  </a:lnTo>
                  <a:lnTo>
                    <a:pt x="323296" y="163994"/>
                  </a:lnTo>
                  <a:lnTo>
                    <a:pt x="324288" y="163497"/>
                  </a:lnTo>
                  <a:lnTo>
                    <a:pt x="325776" y="162502"/>
                  </a:lnTo>
                  <a:lnTo>
                    <a:pt x="325776" y="162006"/>
                  </a:lnTo>
                  <a:lnTo>
                    <a:pt x="326272" y="161012"/>
                  </a:lnTo>
                  <a:lnTo>
                    <a:pt x="325776" y="161012"/>
                  </a:lnTo>
                  <a:lnTo>
                    <a:pt x="325776" y="160515"/>
                  </a:lnTo>
                  <a:lnTo>
                    <a:pt x="324784" y="159522"/>
                  </a:lnTo>
                  <a:lnTo>
                    <a:pt x="324288" y="159025"/>
                  </a:lnTo>
                  <a:lnTo>
                    <a:pt x="323296" y="158031"/>
                  </a:lnTo>
                  <a:lnTo>
                    <a:pt x="323296" y="157534"/>
                  </a:lnTo>
                  <a:lnTo>
                    <a:pt x="322801" y="156042"/>
                  </a:lnTo>
                  <a:lnTo>
                    <a:pt x="322801" y="154552"/>
                  </a:lnTo>
                  <a:lnTo>
                    <a:pt x="320817" y="153061"/>
                  </a:lnTo>
                  <a:lnTo>
                    <a:pt x="320817" y="152067"/>
                  </a:lnTo>
                  <a:lnTo>
                    <a:pt x="320322" y="151570"/>
                  </a:lnTo>
                  <a:lnTo>
                    <a:pt x="319330" y="150577"/>
                  </a:lnTo>
                  <a:lnTo>
                    <a:pt x="318834" y="149582"/>
                  </a:lnTo>
                  <a:lnTo>
                    <a:pt x="316355" y="149582"/>
                  </a:lnTo>
                  <a:lnTo>
                    <a:pt x="313379" y="149085"/>
                  </a:lnTo>
                  <a:lnTo>
                    <a:pt x="312884" y="149085"/>
                  </a:lnTo>
                  <a:lnTo>
                    <a:pt x="311396" y="149582"/>
                  </a:lnTo>
                  <a:lnTo>
                    <a:pt x="310405" y="149582"/>
                  </a:lnTo>
                  <a:lnTo>
                    <a:pt x="309909" y="150577"/>
                  </a:lnTo>
                  <a:lnTo>
                    <a:pt x="308917" y="151570"/>
                  </a:lnTo>
                  <a:lnTo>
                    <a:pt x="308421" y="152067"/>
                  </a:lnTo>
                  <a:lnTo>
                    <a:pt x="307429" y="153061"/>
                  </a:lnTo>
                  <a:lnTo>
                    <a:pt x="305942" y="153061"/>
                  </a:lnTo>
                  <a:lnTo>
                    <a:pt x="304950" y="152067"/>
                  </a:lnTo>
                  <a:lnTo>
                    <a:pt x="304950" y="151570"/>
                  </a:lnTo>
                  <a:lnTo>
                    <a:pt x="303463" y="149085"/>
                  </a:lnTo>
                  <a:lnTo>
                    <a:pt x="302967" y="145110"/>
                  </a:lnTo>
                  <a:lnTo>
                    <a:pt x="302967" y="143122"/>
                  </a:lnTo>
                  <a:lnTo>
                    <a:pt x="301975" y="141631"/>
                  </a:lnTo>
                  <a:lnTo>
                    <a:pt x="301975" y="137656"/>
                  </a:lnTo>
                  <a:lnTo>
                    <a:pt x="302967" y="136165"/>
                  </a:lnTo>
                  <a:lnTo>
                    <a:pt x="303463" y="134674"/>
                  </a:lnTo>
                  <a:lnTo>
                    <a:pt x="305942" y="134674"/>
                  </a:lnTo>
                  <a:lnTo>
                    <a:pt x="306437" y="135171"/>
                  </a:lnTo>
                  <a:lnTo>
                    <a:pt x="308421" y="136662"/>
                  </a:lnTo>
                  <a:lnTo>
                    <a:pt x="311396" y="138649"/>
                  </a:lnTo>
                  <a:lnTo>
                    <a:pt x="312884" y="140140"/>
                  </a:lnTo>
                  <a:lnTo>
                    <a:pt x="314372" y="140637"/>
                  </a:lnTo>
                  <a:lnTo>
                    <a:pt x="314867" y="140140"/>
                  </a:lnTo>
                  <a:lnTo>
                    <a:pt x="315859" y="140140"/>
                  </a:lnTo>
                  <a:lnTo>
                    <a:pt x="315859" y="138649"/>
                  </a:lnTo>
                  <a:lnTo>
                    <a:pt x="314867" y="137656"/>
                  </a:lnTo>
                  <a:lnTo>
                    <a:pt x="314867" y="136662"/>
                  </a:lnTo>
                  <a:lnTo>
                    <a:pt x="314372" y="136662"/>
                  </a:lnTo>
                  <a:lnTo>
                    <a:pt x="312884" y="136165"/>
                  </a:lnTo>
                  <a:lnTo>
                    <a:pt x="311892" y="134674"/>
                  </a:lnTo>
                  <a:lnTo>
                    <a:pt x="311396" y="133680"/>
                  </a:lnTo>
                  <a:lnTo>
                    <a:pt x="311396" y="129208"/>
                  </a:lnTo>
                  <a:lnTo>
                    <a:pt x="310405" y="128711"/>
                  </a:lnTo>
                  <a:lnTo>
                    <a:pt x="310405" y="127219"/>
                  </a:lnTo>
                  <a:lnTo>
                    <a:pt x="309909" y="126225"/>
                  </a:lnTo>
                  <a:lnTo>
                    <a:pt x="309909" y="124735"/>
                  </a:lnTo>
                  <a:lnTo>
                    <a:pt x="310405" y="124735"/>
                  </a:lnTo>
                  <a:lnTo>
                    <a:pt x="310405" y="124238"/>
                  </a:lnTo>
                  <a:lnTo>
                    <a:pt x="311396" y="124735"/>
                  </a:lnTo>
                  <a:lnTo>
                    <a:pt x="311892" y="124735"/>
                  </a:lnTo>
                  <a:lnTo>
                    <a:pt x="311892" y="125728"/>
                  </a:lnTo>
                  <a:lnTo>
                    <a:pt x="313379" y="127716"/>
                  </a:lnTo>
                  <a:lnTo>
                    <a:pt x="314372" y="130201"/>
                  </a:lnTo>
                  <a:lnTo>
                    <a:pt x="314867" y="132189"/>
                  </a:lnTo>
                  <a:lnTo>
                    <a:pt x="315859" y="133680"/>
                  </a:lnTo>
                  <a:lnTo>
                    <a:pt x="316355" y="134674"/>
                  </a:lnTo>
                  <a:lnTo>
                    <a:pt x="316355" y="135171"/>
                  </a:lnTo>
                  <a:lnTo>
                    <a:pt x="317346" y="136165"/>
                  </a:lnTo>
                  <a:lnTo>
                    <a:pt x="318834" y="136165"/>
                  </a:lnTo>
                  <a:lnTo>
                    <a:pt x="318834" y="135171"/>
                  </a:lnTo>
                  <a:lnTo>
                    <a:pt x="319330" y="134674"/>
                  </a:lnTo>
                  <a:lnTo>
                    <a:pt x="319330" y="128711"/>
                  </a:lnTo>
                  <a:lnTo>
                    <a:pt x="320322" y="127716"/>
                  </a:lnTo>
                  <a:lnTo>
                    <a:pt x="321809" y="127219"/>
                  </a:lnTo>
                  <a:lnTo>
                    <a:pt x="322801" y="126225"/>
                  </a:lnTo>
                  <a:lnTo>
                    <a:pt x="324288" y="126225"/>
                  </a:lnTo>
                  <a:lnTo>
                    <a:pt x="324288" y="127716"/>
                  </a:lnTo>
                  <a:lnTo>
                    <a:pt x="323296" y="129208"/>
                  </a:lnTo>
                  <a:lnTo>
                    <a:pt x="322801" y="130201"/>
                  </a:lnTo>
                  <a:lnTo>
                    <a:pt x="321809" y="131692"/>
                  </a:lnTo>
                  <a:lnTo>
                    <a:pt x="321809" y="133680"/>
                  </a:lnTo>
                  <a:lnTo>
                    <a:pt x="322801" y="136662"/>
                  </a:lnTo>
                  <a:lnTo>
                    <a:pt x="322801" y="140637"/>
                  </a:lnTo>
                  <a:lnTo>
                    <a:pt x="323296" y="141631"/>
                  </a:lnTo>
                  <a:lnTo>
                    <a:pt x="327264" y="141631"/>
                  </a:lnTo>
                  <a:lnTo>
                    <a:pt x="327759" y="142128"/>
                  </a:lnTo>
                  <a:lnTo>
                    <a:pt x="329247" y="142128"/>
                  </a:lnTo>
                  <a:lnTo>
                    <a:pt x="330238" y="141631"/>
                  </a:lnTo>
                  <a:lnTo>
                    <a:pt x="330735" y="140140"/>
                  </a:lnTo>
                  <a:lnTo>
                    <a:pt x="331726" y="138649"/>
                  </a:lnTo>
                  <a:lnTo>
                    <a:pt x="332222" y="136662"/>
                  </a:lnTo>
                  <a:lnTo>
                    <a:pt x="332222" y="132189"/>
                  </a:lnTo>
                  <a:lnTo>
                    <a:pt x="333214" y="131692"/>
                  </a:lnTo>
                  <a:lnTo>
                    <a:pt x="333710" y="130698"/>
                  </a:lnTo>
                  <a:lnTo>
                    <a:pt x="334701" y="130201"/>
                  </a:lnTo>
                  <a:lnTo>
                    <a:pt x="335693" y="130201"/>
                  </a:lnTo>
                  <a:lnTo>
                    <a:pt x="338668" y="130698"/>
                  </a:lnTo>
                  <a:lnTo>
                    <a:pt x="342139" y="130698"/>
                  </a:lnTo>
                  <a:lnTo>
                    <a:pt x="342139" y="131692"/>
                  </a:lnTo>
                  <a:lnTo>
                    <a:pt x="343131" y="131692"/>
                  </a:lnTo>
                  <a:lnTo>
                    <a:pt x="343131" y="132189"/>
                  </a:lnTo>
                  <a:lnTo>
                    <a:pt x="342139" y="132189"/>
                  </a:lnTo>
                  <a:lnTo>
                    <a:pt x="342139" y="133680"/>
                  </a:lnTo>
                  <a:lnTo>
                    <a:pt x="340652" y="134674"/>
                  </a:lnTo>
                  <a:lnTo>
                    <a:pt x="339164" y="136165"/>
                  </a:lnTo>
                  <a:lnTo>
                    <a:pt x="338668" y="138649"/>
                  </a:lnTo>
                  <a:lnTo>
                    <a:pt x="337676" y="140140"/>
                  </a:lnTo>
                  <a:lnTo>
                    <a:pt x="337180" y="142128"/>
                  </a:lnTo>
                  <a:lnTo>
                    <a:pt x="336189" y="144613"/>
                  </a:lnTo>
                  <a:lnTo>
                    <a:pt x="334701" y="146104"/>
                  </a:lnTo>
                  <a:lnTo>
                    <a:pt x="333214" y="146601"/>
                  </a:lnTo>
                  <a:lnTo>
                    <a:pt x="331726" y="148091"/>
                  </a:lnTo>
                  <a:lnTo>
                    <a:pt x="329247" y="149582"/>
                  </a:lnTo>
                  <a:lnTo>
                    <a:pt x="327759" y="151570"/>
                  </a:lnTo>
                  <a:lnTo>
                    <a:pt x="327264" y="153061"/>
                  </a:lnTo>
                  <a:lnTo>
                    <a:pt x="326272" y="154552"/>
                  </a:lnTo>
                  <a:lnTo>
                    <a:pt x="326272" y="156539"/>
                  </a:lnTo>
                  <a:lnTo>
                    <a:pt x="327264" y="156539"/>
                  </a:lnTo>
                  <a:lnTo>
                    <a:pt x="327759" y="157534"/>
                  </a:lnTo>
                  <a:lnTo>
                    <a:pt x="328751" y="157534"/>
                  </a:lnTo>
                  <a:lnTo>
                    <a:pt x="329247" y="156539"/>
                  </a:lnTo>
                  <a:lnTo>
                    <a:pt x="330735" y="156539"/>
                  </a:lnTo>
                  <a:lnTo>
                    <a:pt x="332222" y="155049"/>
                  </a:lnTo>
                  <a:lnTo>
                    <a:pt x="333710" y="153558"/>
                  </a:lnTo>
                  <a:lnTo>
                    <a:pt x="335693" y="151570"/>
                  </a:lnTo>
                  <a:lnTo>
                    <a:pt x="335693" y="149582"/>
                  </a:lnTo>
                  <a:lnTo>
                    <a:pt x="336189" y="149085"/>
                  </a:lnTo>
                  <a:lnTo>
                    <a:pt x="337180" y="148091"/>
                  </a:lnTo>
                  <a:lnTo>
                    <a:pt x="340155" y="148091"/>
                  </a:lnTo>
                  <a:lnTo>
                    <a:pt x="343627" y="146601"/>
                  </a:lnTo>
                  <a:lnTo>
                    <a:pt x="346602" y="146104"/>
                  </a:lnTo>
                  <a:lnTo>
                    <a:pt x="348089" y="145110"/>
                  </a:lnTo>
                  <a:lnTo>
                    <a:pt x="349081" y="143122"/>
                  </a:lnTo>
                  <a:lnTo>
                    <a:pt x="349081" y="133680"/>
                  </a:lnTo>
                  <a:lnTo>
                    <a:pt x="348089" y="130698"/>
                  </a:lnTo>
                  <a:lnTo>
                    <a:pt x="347594" y="130201"/>
                  </a:lnTo>
                  <a:lnTo>
                    <a:pt x="347594" y="128711"/>
                  </a:lnTo>
                  <a:lnTo>
                    <a:pt x="346602" y="127716"/>
                  </a:lnTo>
                  <a:lnTo>
                    <a:pt x="343131" y="127716"/>
                  </a:lnTo>
                  <a:lnTo>
                    <a:pt x="342139" y="127219"/>
                  </a:lnTo>
                  <a:lnTo>
                    <a:pt x="342139" y="126225"/>
                  </a:lnTo>
                  <a:lnTo>
                    <a:pt x="341643" y="125728"/>
                  </a:lnTo>
                  <a:lnTo>
                    <a:pt x="340652" y="124735"/>
                  </a:lnTo>
                  <a:lnTo>
                    <a:pt x="341643" y="124238"/>
                  </a:lnTo>
                  <a:lnTo>
                    <a:pt x="341643" y="122250"/>
                  </a:lnTo>
                  <a:lnTo>
                    <a:pt x="342139" y="121753"/>
                  </a:lnTo>
                  <a:lnTo>
                    <a:pt x="343131" y="120262"/>
                  </a:lnTo>
                  <a:lnTo>
                    <a:pt x="343627" y="119268"/>
                  </a:lnTo>
                  <a:lnTo>
                    <a:pt x="345114" y="118771"/>
                  </a:lnTo>
                  <a:lnTo>
                    <a:pt x="346106" y="117777"/>
                  </a:lnTo>
                  <a:lnTo>
                    <a:pt x="349081" y="117280"/>
                  </a:lnTo>
                  <a:lnTo>
                    <a:pt x="352056" y="115790"/>
                  </a:lnTo>
                  <a:lnTo>
                    <a:pt x="353048" y="114796"/>
                  </a:lnTo>
                  <a:lnTo>
                    <a:pt x="354535" y="114299"/>
                  </a:lnTo>
                  <a:lnTo>
                    <a:pt x="355032" y="112808"/>
                  </a:lnTo>
                  <a:lnTo>
                    <a:pt x="356023" y="111317"/>
                  </a:lnTo>
                  <a:lnTo>
                    <a:pt x="356023" y="106348"/>
                  </a:lnTo>
                  <a:lnTo>
                    <a:pt x="354535" y="105851"/>
                  </a:lnTo>
                  <a:lnTo>
                    <a:pt x="354535" y="104359"/>
                  </a:lnTo>
                  <a:lnTo>
                    <a:pt x="353544" y="102869"/>
                  </a:lnTo>
                  <a:lnTo>
                    <a:pt x="353544" y="100384"/>
                  </a:lnTo>
                  <a:lnTo>
                    <a:pt x="354535" y="100384"/>
                  </a:lnTo>
                  <a:lnTo>
                    <a:pt x="355032" y="99887"/>
                  </a:lnTo>
                  <a:lnTo>
                    <a:pt x="356519" y="100384"/>
                  </a:lnTo>
                  <a:lnTo>
                    <a:pt x="358006" y="100384"/>
                  </a:lnTo>
                  <a:lnTo>
                    <a:pt x="360485" y="101378"/>
                  </a:lnTo>
                  <a:lnTo>
                    <a:pt x="364453" y="101378"/>
                  </a:lnTo>
                  <a:lnTo>
                    <a:pt x="364948" y="100384"/>
                  </a:lnTo>
                  <a:lnTo>
                    <a:pt x="365940" y="99887"/>
                  </a:lnTo>
                  <a:lnTo>
                    <a:pt x="367428" y="98893"/>
                  </a:lnTo>
                  <a:lnTo>
                    <a:pt x="367428" y="98396"/>
                  </a:lnTo>
                  <a:lnTo>
                    <a:pt x="367924" y="96905"/>
                  </a:lnTo>
                  <a:lnTo>
                    <a:pt x="368915" y="94917"/>
                  </a:lnTo>
                  <a:lnTo>
                    <a:pt x="368915" y="94421"/>
                  </a:ln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11" name="任意多边形: 形状 110"/>
            <p:cNvSpPr/>
            <p:nvPr/>
          </p:nvSpPr>
          <p:spPr>
            <a:xfrm>
              <a:off x="5049714" y="3293787"/>
              <a:ext cx="478499" cy="472103"/>
            </a:xfrm>
            <a:custGeom>
              <a:avLst/>
              <a:gdLst/>
              <a:ahLst/>
              <a:cxnLst/>
              <a:rect l="0" t="0" r="0" b="0"/>
              <a:pathLst>
                <a:path w="478499" h="472103">
                  <a:moveTo>
                    <a:pt x="122972" y="129704"/>
                  </a:moveTo>
                  <a:lnTo>
                    <a:pt x="123963" y="129704"/>
                  </a:lnTo>
                  <a:lnTo>
                    <a:pt x="124459" y="128711"/>
                  </a:lnTo>
                  <a:lnTo>
                    <a:pt x="124459" y="127219"/>
                  </a:lnTo>
                  <a:lnTo>
                    <a:pt x="125451" y="126722"/>
                  </a:lnTo>
                  <a:lnTo>
                    <a:pt x="125451" y="123740"/>
                  </a:lnTo>
                  <a:lnTo>
                    <a:pt x="125946" y="121256"/>
                  </a:lnTo>
                  <a:lnTo>
                    <a:pt x="125451" y="120262"/>
                  </a:lnTo>
                  <a:lnTo>
                    <a:pt x="125451" y="118274"/>
                  </a:lnTo>
                  <a:lnTo>
                    <a:pt x="124459" y="115790"/>
                  </a:lnTo>
                  <a:lnTo>
                    <a:pt x="124459" y="112311"/>
                  </a:lnTo>
                  <a:lnTo>
                    <a:pt x="125451" y="110820"/>
                  </a:lnTo>
                  <a:lnTo>
                    <a:pt x="126938" y="108335"/>
                  </a:lnTo>
                  <a:lnTo>
                    <a:pt x="127434" y="107838"/>
                  </a:lnTo>
                  <a:lnTo>
                    <a:pt x="128426" y="107838"/>
                  </a:lnTo>
                  <a:lnTo>
                    <a:pt x="128922" y="106844"/>
                  </a:lnTo>
                  <a:lnTo>
                    <a:pt x="130409" y="106844"/>
                  </a:lnTo>
                  <a:lnTo>
                    <a:pt x="134376" y="109329"/>
                  </a:lnTo>
                  <a:lnTo>
                    <a:pt x="137351" y="110820"/>
                  </a:lnTo>
                  <a:lnTo>
                    <a:pt x="139831" y="110820"/>
                  </a:lnTo>
                  <a:lnTo>
                    <a:pt x="141318" y="111317"/>
                  </a:lnTo>
                  <a:lnTo>
                    <a:pt x="142806" y="111317"/>
                  </a:lnTo>
                  <a:lnTo>
                    <a:pt x="144294" y="112311"/>
                  </a:lnTo>
                  <a:lnTo>
                    <a:pt x="145781" y="112808"/>
                  </a:lnTo>
                  <a:lnTo>
                    <a:pt x="152723" y="112808"/>
                  </a:lnTo>
                  <a:lnTo>
                    <a:pt x="155697" y="112311"/>
                  </a:lnTo>
                  <a:lnTo>
                    <a:pt x="167102" y="112311"/>
                  </a:lnTo>
                  <a:lnTo>
                    <a:pt x="167598" y="111317"/>
                  </a:lnTo>
                  <a:lnTo>
                    <a:pt x="168590" y="110820"/>
                  </a:lnTo>
                  <a:lnTo>
                    <a:pt x="170077" y="109329"/>
                  </a:lnTo>
                  <a:lnTo>
                    <a:pt x="172061" y="109329"/>
                  </a:lnTo>
                  <a:lnTo>
                    <a:pt x="173053" y="109826"/>
                  </a:lnTo>
                  <a:lnTo>
                    <a:pt x="174540" y="110820"/>
                  </a:lnTo>
                  <a:lnTo>
                    <a:pt x="175036" y="110820"/>
                  </a:lnTo>
                  <a:lnTo>
                    <a:pt x="176524" y="111317"/>
                  </a:lnTo>
                  <a:lnTo>
                    <a:pt x="177515" y="112311"/>
                  </a:lnTo>
                  <a:lnTo>
                    <a:pt x="180490" y="112311"/>
                  </a:lnTo>
                  <a:lnTo>
                    <a:pt x="181482" y="111317"/>
                  </a:lnTo>
                  <a:lnTo>
                    <a:pt x="181978" y="110820"/>
                  </a:lnTo>
                  <a:lnTo>
                    <a:pt x="183466" y="109329"/>
                  </a:lnTo>
                  <a:lnTo>
                    <a:pt x="190903" y="109329"/>
                  </a:lnTo>
                  <a:lnTo>
                    <a:pt x="192886" y="108335"/>
                  </a:lnTo>
                  <a:lnTo>
                    <a:pt x="194374" y="108335"/>
                  </a:lnTo>
                  <a:lnTo>
                    <a:pt x="195862" y="107838"/>
                  </a:lnTo>
                  <a:lnTo>
                    <a:pt x="196357" y="106844"/>
                  </a:lnTo>
                  <a:lnTo>
                    <a:pt x="197349" y="105851"/>
                  </a:lnTo>
                  <a:lnTo>
                    <a:pt x="197349" y="100881"/>
                  </a:lnTo>
                  <a:lnTo>
                    <a:pt x="197845" y="100881"/>
                  </a:lnTo>
                  <a:lnTo>
                    <a:pt x="198837" y="99887"/>
                  </a:lnTo>
                  <a:lnTo>
                    <a:pt x="200820" y="100881"/>
                  </a:lnTo>
                  <a:lnTo>
                    <a:pt x="201812" y="100881"/>
                  </a:lnTo>
                  <a:lnTo>
                    <a:pt x="202308" y="101378"/>
                  </a:lnTo>
                  <a:lnTo>
                    <a:pt x="203796" y="102372"/>
                  </a:lnTo>
                  <a:lnTo>
                    <a:pt x="204787" y="102372"/>
                  </a:lnTo>
                  <a:lnTo>
                    <a:pt x="205284" y="101378"/>
                  </a:lnTo>
                  <a:lnTo>
                    <a:pt x="206275" y="99887"/>
                  </a:lnTo>
                  <a:lnTo>
                    <a:pt x="207763" y="97899"/>
                  </a:lnTo>
                  <a:lnTo>
                    <a:pt x="208754" y="96408"/>
                  </a:lnTo>
                  <a:lnTo>
                    <a:pt x="210242" y="93924"/>
                  </a:lnTo>
                  <a:lnTo>
                    <a:pt x="211729" y="91439"/>
                  </a:lnTo>
                  <a:lnTo>
                    <a:pt x="212225" y="91439"/>
                  </a:lnTo>
                  <a:lnTo>
                    <a:pt x="213216" y="90942"/>
                  </a:lnTo>
                  <a:lnTo>
                    <a:pt x="216192" y="90942"/>
                  </a:lnTo>
                  <a:lnTo>
                    <a:pt x="217679" y="91439"/>
                  </a:lnTo>
                  <a:lnTo>
                    <a:pt x="218175" y="91439"/>
                  </a:lnTo>
                  <a:lnTo>
                    <a:pt x="219167" y="90942"/>
                  </a:lnTo>
                  <a:lnTo>
                    <a:pt x="219167" y="89948"/>
                  </a:lnTo>
                  <a:lnTo>
                    <a:pt x="218175" y="89450"/>
                  </a:lnTo>
                  <a:lnTo>
                    <a:pt x="218175" y="87960"/>
                  </a:lnTo>
                  <a:lnTo>
                    <a:pt x="219167" y="86966"/>
                  </a:lnTo>
                  <a:lnTo>
                    <a:pt x="220158" y="86469"/>
                  </a:lnTo>
                  <a:lnTo>
                    <a:pt x="224621" y="86469"/>
                  </a:lnTo>
                  <a:lnTo>
                    <a:pt x="226108" y="85476"/>
                  </a:lnTo>
                  <a:lnTo>
                    <a:pt x="227596" y="84979"/>
                  </a:lnTo>
                  <a:lnTo>
                    <a:pt x="229580" y="83985"/>
                  </a:lnTo>
                  <a:lnTo>
                    <a:pt x="231067" y="82493"/>
                  </a:lnTo>
                  <a:lnTo>
                    <a:pt x="233051" y="80506"/>
                  </a:lnTo>
                  <a:lnTo>
                    <a:pt x="234538" y="78519"/>
                  </a:lnTo>
                  <a:lnTo>
                    <a:pt x="236026" y="75040"/>
                  </a:lnTo>
                  <a:lnTo>
                    <a:pt x="236522" y="72555"/>
                  </a:lnTo>
                  <a:lnTo>
                    <a:pt x="237514" y="72058"/>
                  </a:lnTo>
                  <a:lnTo>
                    <a:pt x="238009" y="71064"/>
                  </a:lnTo>
                  <a:lnTo>
                    <a:pt x="238009" y="70567"/>
                  </a:lnTo>
                  <a:lnTo>
                    <a:pt x="240488" y="70567"/>
                  </a:lnTo>
                  <a:lnTo>
                    <a:pt x="240985" y="69573"/>
                  </a:lnTo>
                  <a:lnTo>
                    <a:pt x="241976" y="68082"/>
                  </a:lnTo>
                  <a:lnTo>
                    <a:pt x="241976" y="66591"/>
                  </a:lnTo>
                  <a:lnTo>
                    <a:pt x="240985" y="63610"/>
                  </a:lnTo>
                  <a:lnTo>
                    <a:pt x="240488" y="60628"/>
                  </a:lnTo>
                  <a:lnTo>
                    <a:pt x="239497" y="58143"/>
                  </a:lnTo>
                  <a:lnTo>
                    <a:pt x="238753" y="56155"/>
                  </a:lnTo>
                  <a:lnTo>
                    <a:pt x="238753" y="53174"/>
                  </a:lnTo>
                  <a:lnTo>
                    <a:pt x="239497" y="53174"/>
                  </a:lnTo>
                  <a:lnTo>
                    <a:pt x="240488" y="52180"/>
                  </a:lnTo>
                  <a:lnTo>
                    <a:pt x="240985" y="52180"/>
                  </a:lnTo>
                  <a:lnTo>
                    <a:pt x="242472" y="51186"/>
                  </a:lnTo>
                  <a:lnTo>
                    <a:pt x="243464" y="50689"/>
                  </a:lnTo>
                  <a:lnTo>
                    <a:pt x="243959" y="49695"/>
                  </a:lnTo>
                  <a:lnTo>
                    <a:pt x="243959" y="49198"/>
                  </a:lnTo>
                  <a:lnTo>
                    <a:pt x="243464" y="47707"/>
                  </a:lnTo>
                  <a:lnTo>
                    <a:pt x="243464" y="46216"/>
                  </a:lnTo>
                  <a:lnTo>
                    <a:pt x="242472" y="43732"/>
                  </a:lnTo>
                  <a:lnTo>
                    <a:pt x="241976" y="41744"/>
                  </a:lnTo>
                  <a:lnTo>
                    <a:pt x="241976" y="38265"/>
                  </a:lnTo>
                  <a:lnTo>
                    <a:pt x="242472" y="36774"/>
                  </a:lnTo>
                  <a:lnTo>
                    <a:pt x="243959" y="36774"/>
                  </a:lnTo>
                  <a:lnTo>
                    <a:pt x="243959" y="36277"/>
                  </a:lnTo>
                  <a:lnTo>
                    <a:pt x="245447" y="36277"/>
                  </a:lnTo>
                  <a:lnTo>
                    <a:pt x="245447" y="35283"/>
                  </a:lnTo>
                  <a:lnTo>
                    <a:pt x="246439" y="34787"/>
                  </a:lnTo>
                  <a:lnTo>
                    <a:pt x="245447" y="33793"/>
                  </a:lnTo>
                  <a:lnTo>
                    <a:pt x="244951" y="32302"/>
                  </a:lnTo>
                  <a:lnTo>
                    <a:pt x="244951" y="30811"/>
                  </a:lnTo>
                  <a:lnTo>
                    <a:pt x="243959" y="29320"/>
                  </a:lnTo>
                  <a:lnTo>
                    <a:pt x="243959" y="25841"/>
                  </a:lnTo>
                  <a:lnTo>
                    <a:pt x="244951" y="21866"/>
                  </a:lnTo>
                  <a:lnTo>
                    <a:pt x="244951" y="17890"/>
                  </a:lnTo>
                  <a:lnTo>
                    <a:pt x="245447" y="14412"/>
                  </a:lnTo>
                  <a:lnTo>
                    <a:pt x="246439" y="10436"/>
                  </a:lnTo>
                  <a:lnTo>
                    <a:pt x="246439" y="6460"/>
                  </a:lnTo>
                  <a:lnTo>
                    <a:pt x="247430" y="4473"/>
                  </a:lnTo>
                  <a:lnTo>
                    <a:pt x="247430" y="2982"/>
                  </a:lnTo>
                  <a:lnTo>
                    <a:pt x="247926" y="1988"/>
                  </a:lnTo>
                  <a:lnTo>
                    <a:pt x="248918" y="1988"/>
                  </a:lnTo>
                  <a:lnTo>
                    <a:pt x="249414" y="1491"/>
                  </a:lnTo>
                  <a:lnTo>
                    <a:pt x="250901" y="1491"/>
                  </a:lnTo>
                  <a:lnTo>
                    <a:pt x="253380" y="0"/>
                  </a:lnTo>
                  <a:lnTo>
                    <a:pt x="255364" y="0"/>
                  </a:lnTo>
                  <a:lnTo>
                    <a:pt x="261810" y="0"/>
                  </a:lnTo>
                  <a:lnTo>
                    <a:pt x="263298" y="0"/>
                  </a:lnTo>
                  <a:lnTo>
                    <a:pt x="265282" y="1491"/>
                  </a:lnTo>
                  <a:lnTo>
                    <a:pt x="274703" y="1491"/>
                  </a:lnTo>
                  <a:lnTo>
                    <a:pt x="276190" y="1988"/>
                  </a:lnTo>
                  <a:lnTo>
                    <a:pt x="277677" y="1988"/>
                  </a:lnTo>
                  <a:lnTo>
                    <a:pt x="279165" y="2982"/>
                  </a:lnTo>
                  <a:lnTo>
                    <a:pt x="281148" y="4473"/>
                  </a:lnTo>
                  <a:lnTo>
                    <a:pt x="283627" y="5963"/>
                  </a:lnTo>
                  <a:lnTo>
                    <a:pt x="284124" y="6460"/>
                  </a:lnTo>
                  <a:lnTo>
                    <a:pt x="289578" y="6460"/>
                  </a:lnTo>
                  <a:lnTo>
                    <a:pt x="291066" y="5963"/>
                  </a:lnTo>
                  <a:lnTo>
                    <a:pt x="292057" y="6460"/>
                  </a:lnTo>
                  <a:lnTo>
                    <a:pt x="292553" y="6460"/>
                  </a:lnTo>
                  <a:lnTo>
                    <a:pt x="295033" y="7951"/>
                  </a:lnTo>
                  <a:lnTo>
                    <a:pt x="297016" y="9442"/>
                  </a:lnTo>
                  <a:lnTo>
                    <a:pt x="299991" y="11927"/>
                  </a:lnTo>
                  <a:lnTo>
                    <a:pt x="303462" y="14412"/>
                  </a:lnTo>
                  <a:lnTo>
                    <a:pt x="305446" y="14909"/>
                  </a:lnTo>
                  <a:lnTo>
                    <a:pt x="307925" y="15902"/>
                  </a:lnTo>
                  <a:lnTo>
                    <a:pt x="309412" y="17393"/>
                  </a:lnTo>
                  <a:lnTo>
                    <a:pt x="324287" y="17393"/>
                  </a:lnTo>
                  <a:lnTo>
                    <a:pt x="329742" y="17890"/>
                  </a:lnTo>
                  <a:lnTo>
                    <a:pt x="332221" y="17890"/>
                  </a:lnTo>
                  <a:lnTo>
                    <a:pt x="334205" y="18884"/>
                  </a:lnTo>
                  <a:lnTo>
                    <a:pt x="337180" y="18884"/>
                  </a:lnTo>
                  <a:lnTo>
                    <a:pt x="338667" y="19381"/>
                  </a:lnTo>
                  <a:lnTo>
                    <a:pt x="339659" y="20375"/>
                  </a:lnTo>
                  <a:lnTo>
                    <a:pt x="343626" y="20375"/>
                  </a:lnTo>
                  <a:lnTo>
                    <a:pt x="344122" y="19381"/>
                  </a:lnTo>
                  <a:lnTo>
                    <a:pt x="345113" y="18884"/>
                  </a:lnTo>
                  <a:lnTo>
                    <a:pt x="345609" y="17890"/>
                  </a:lnTo>
                  <a:lnTo>
                    <a:pt x="346601" y="15902"/>
                  </a:lnTo>
                  <a:lnTo>
                    <a:pt x="348088" y="13418"/>
                  </a:lnTo>
                  <a:lnTo>
                    <a:pt x="349576" y="11927"/>
                  </a:lnTo>
                  <a:lnTo>
                    <a:pt x="351064" y="10436"/>
                  </a:lnTo>
                  <a:lnTo>
                    <a:pt x="351559" y="9442"/>
                  </a:lnTo>
                  <a:lnTo>
                    <a:pt x="355526" y="9442"/>
                  </a:lnTo>
                  <a:lnTo>
                    <a:pt x="357014" y="10436"/>
                  </a:lnTo>
                  <a:lnTo>
                    <a:pt x="358502" y="10933"/>
                  </a:lnTo>
                  <a:lnTo>
                    <a:pt x="359989" y="12921"/>
                  </a:lnTo>
                  <a:lnTo>
                    <a:pt x="361477" y="14909"/>
                  </a:lnTo>
                  <a:lnTo>
                    <a:pt x="362965" y="17393"/>
                  </a:lnTo>
                  <a:lnTo>
                    <a:pt x="363956" y="17890"/>
                  </a:lnTo>
                  <a:lnTo>
                    <a:pt x="364452" y="18884"/>
                  </a:lnTo>
                  <a:lnTo>
                    <a:pt x="365444" y="18884"/>
                  </a:lnTo>
                  <a:lnTo>
                    <a:pt x="366931" y="19381"/>
                  </a:lnTo>
                  <a:lnTo>
                    <a:pt x="367427" y="19381"/>
                  </a:lnTo>
                  <a:lnTo>
                    <a:pt x="368418" y="18884"/>
                  </a:lnTo>
                  <a:lnTo>
                    <a:pt x="370897" y="18884"/>
                  </a:lnTo>
                  <a:lnTo>
                    <a:pt x="372386" y="17393"/>
                  </a:lnTo>
                  <a:lnTo>
                    <a:pt x="373873" y="14909"/>
                  </a:lnTo>
                  <a:lnTo>
                    <a:pt x="375360" y="14412"/>
                  </a:lnTo>
                  <a:lnTo>
                    <a:pt x="375856" y="13418"/>
                  </a:lnTo>
                  <a:lnTo>
                    <a:pt x="378336" y="13418"/>
                  </a:lnTo>
                  <a:lnTo>
                    <a:pt x="378336" y="14909"/>
                  </a:lnTo>
                  <a:lnTo>
                    <a:pt x="377344" y="17393"/>
                  </a:lnTo>
                  <a:lnTo>
                    <a:pt x="377344" y="20375"/>
                  </a:lnTo>
                  <a:lnTo>
                    <a:pt x="376848" y="20872"/>
                  </a:lnTo>
                  <a:lnTo>
                    <a:pt x="376848" y="23357"/>
                  </a:lnTo>
                  <a:lnTo>
                    <a:pt x="375856" y="25841"/>
                  </a:lnTo>
                  <a:lnTo>
                    <a:pt x="375360" y="26338"/>
                  </a:lnTo>
                  <a:lnTo>
                    <a:pt x="374368" y="27332"/>
                  </a:lnTo>
                  <a:lnTo>
                    <a:pt x="373873" y="28823"/>
                  </a:lnTo>
                  <a:lnTo>
                    <a:pt x="372881" y="28823"/>
                  </a:lnTo>
                  <a:lnTo>
                    <a:pt x="370897" y="30811"/>
                  </a:lnTo>
                  <a:lnTo>
                    <a:pt x="369410" y="32302"/>
                  </a:lnTo>
                  <a:lnTo>
                    <a:pt x="368418" y="33296"/>
                  </a:lnTo>
                  <a:lnTo>
                    <a:pt x="368418" y="34787"/>
                  </a:lnTo>
                  <a:lnTo>
                    <a:pt x="367427" y="36277"/>
                  </a:lnTo>
                  <a:lnTo>
                    <a:pt x="367427" y="46216"/>
                  </a:lnTo>
                  <a:lnTo>
                    <a:pt x="368418" y="46216"/>
                  </a:lnTo>
                  <a:lnTo>
                    <a:pt x="369410" y="46713"/>
                  </a:lnTo>
                  <a:lnTo>
                    <a:pt x="369906" y="46713"/>
                  </a:lnTo>
                  <a:lnTo>
                    <a:pt x="371394" y="46216"/>
                  </a:lnTo>
                  <a:lnTo>
                    <a:pt x="372386" y="45223"/>
                  </a:lnTo>
                  <a:lnTo>
                    <a:pt x="373873" y="44726"/>
                  </a:lnTo>
                  <a:lnTo>
                    <a:pt x="373873" y="43235"/>
                  </a:lnTo>
                  <a:lnTo>
                    <a:pt x="374368" y="40750"/>
                  </a:lnTo>
                  <a:lnTo>
                    <a:pt x="373873" y="39259"/>
                  </a:lnTo>
                  <a:lnTo>
                    <a:pt x="373873" y="33793"/>
                  </a:lnTo>
                  <a:lnTo>
                    <a:pt x="375360" y="33296"/>
                  </a:lnTo>
                  <a:lnTo>
                    <a:pt x="375360" y="32302"/>
                  </a:lnTo>
                  <a:lnTo>
                    <a:pt x="376848" y="32302"/>
                  </a:lnTo>
                  <a:lnTo>
                    <a:pt x="379823" y="33793"/>
                  </a:lnTo>
                  <a:lnTo>
                    <a:pt x="382798" y="35283"/>
                  </a:lnTo>
                  <a:lnTo>
                    <a:pt x="383790" y="36277"/>
                  </a:lnTo>
                  <a:lnTo>
                    <a:pt x="385277" y="36774"/>
                  </a:lnTo>
                  <a:lnTo>
                    <a:pt x="386766" y="36774"/>
                  </a:lnTo>
                  <a:lnTo>
                    <a:pt x="387261" y="36277"/>
                  </a:lnTo>
                  <a:lnTo>
                    <a:pt x="388749" y="34787"/>
                  </a:lnTo>
                  <a:lnTo>
                    <a:pt x="391724" y="32302"/>
                  </a:lnTo>
                  <a:lnTo>
                    <a:pt x="395690" y="30314"/>
                  </a:lnTo>
                  <a:lnTo>
                    <a:pt x="400153" y="27829"/>
                  </a:lnTo>
                  <a:lnTo>
                    <a:pt x="404120" y="25841"/>
                  </a:lnTo>
                  <a:lnTo>
                    <a:pt x="407591" y="23854"/>
                  </a:lnTo>
                  <a:lnTo>
                    <a:pt x="411062" y="22363"/>
                  </a:lnTo>
                  <a:lnTo>
                    <a:pt x="414037" y="20872"/>
                  </a:lnTo>
                  <a:lnTo>
                    <a:pt x="417012" y="19381"/>
                  </a:lnTo>
                  <a:lnTo>
                    <a:pt x="418996" y="18884"/>
                  </a:lnTo>
                  <a:lnTo>
                    <a:pt x="421475" y="17890"/>
                  </a:lnTo>
                  <a:lnTo>
                    <a:pt x="422963" y="17890"/>
                  </a:lnTo>
                  <a:lnTo>
                    <a:pt x="422963" y="20872"/>
                  </a:lnTo>
                  <a:lnTo>
                    <a:pt x="421475" y="23854"/>
                  </a:lnTo>
                  <a:lnTo>
                    <a:pt x="421475" y="25841"/>
                  </a:lnTo>
                  <a:lnTo>
                    <a:pt x="419987" y="26338"/>
                  </a:lnTo>
                  <a:lnTo>
                    <a:pt x="418996" y="27332"/>
                  </a:lnTo>
                  <a:lnTo>
                    <a:pt x="417508" y="27829"/>
                  </a:lnTo>
                  <a:lnTo>
                    <a:pt x="415525" y="28823"/>
                  </a:lnTo>
                  <a:lnTo>
                    <a:pt x="412549" y="28823"/>
                  </a:lnTo>
                  <a:lnTo>
                    <a:pt x="411557" y="29320"/>
                  </a:lnTo>
                  <a:lnTo>
                    <a:pt x="411062" y="30314"/>
                  </a:lnTo>
                  <a:lnTo>
                    <a:pt x="409078" y="30811"/>
                  </a:lnTo>
                  <a:lnTo>
                    <a:pt x="409078" y="31805"/>
                  </a:lnTo>
                  <a:lnTo>
                    <a:pt x="407591" y="32302"/>
                  </a:lnTo>
                  <a:lnTo>
                    <a:pt x="407591" y="35283"/>
                  </a:lnTo>
                  <a:lnTo>
                    <a:pt x="407095" y="36774"/>
                  </a:lnTo>
                  <a:lnTo>
                    <a:pt x="407095" y="38265"/>
                  </a:lnTo>
                  <a:lnTo>
                    <a:pt x="406103" y="39259"/>
                  </a:lnTo>
                  <a:lnTo>
                    <a:pt x="405607" y="40253"/>
                  </a:lnTo>
                  <a:lnTo>
                    <a:pt x="404616" y="40253"/>
                  </a:lnTo>
                  <a:lnTo>
                    <a:pt x="402632" y="40750"/>
                  </a:lnTo>
                  <a:lnTo>
                    <a:pt x="399657" y="40750"/>
                  </a:lnTo>
                  <a:lnTo>
                    <a:pt x="398666" y="41744"/>
                  </a:lnTo>
                  <a:lnTo>
                    <a:pt x="398170" y="43235"/>
                  </a:lnTo>
                  <a:lnTo>
                    <a:pt x="397178" y="43732"/>
                  </a:lnTo>
                  <a:lnTo>
                    <a:pt x="395690" y="46713"/>
                  </a:lnTo>
                  <a:lnTo>
                    <a:pt x="394203" y="49695"/>
                  </a:lnTo>
                  <a:lnTo>
                    <a:pt x="394203" y="50689"/>
                  </a:lnTo>
                  <a:lnTo>
                    <a:pt x="393211" y="51186"/>
                  </a:lnTo>
                  <a:lnTo>
                    <a:pt x="392716" y="52180"/>
                  </a:lnTo>
                  <a:lnTo>
                    <a:pt x="391724" y="52180"/>
                  </a:lnTo>
                  <a:lnTo>
                    <a:pt x="390236" y="53174"/>
                  </a:lnTo>
                  <a:lnTo>
                    <a:pt x="385277" y="53174"/>
                  </a:lnTo>
                  <a:lnTo>
                    <a:pt x="383790" y="53671"/>
                  </a:lnTo>
                  <a:lnTo>
                    <a:pt x="381807" y="55162"/>
                  </a:lnTo>
                  <a:lnTo>
                    <a:pt x="380319" y="56652"/>
                  </a:lnTo>
                  <a:lnTo>
                    <a:pt x="376848" y="59137"/>
                  </a:lnTo>
                  <a:lnTo>
                    <a:pt x="373873" y="62616"/>
                  </a:lnTo>
                  <a:lnTo>
                    <a:pt x="372881" y="64107"/>
                  </a:lnTo>
                  <a:lnTo>
                    <a:pt x="371394" y="65598"/>
                  </a:lnTo>
                  <a:lnTo>
                    <a:pt x="370897" y="67585"/>
                  </a:lnTo>
                  <a:lnTo>
                    <a:pt x="369906" y="69573"/>
                  </a:lnTo>
                  <a:lnTo>
                    <a:pt x="369410" y="72058"/>
                  </a:lnTo>
                  <a:lnTo>
                    <a:pt x="368418" y="73549"/>
                  </a:lnTo>
                  <a:lnTo>
                    <a:pt x="369410" y="75040"/>
                  </a:lnTo>
                  <a:lnTo>
                    <a:pt x="369410" y="78022"/>
                  </a:lnTo>
                  <a:lnTo>
                    <a:pt x="368418" y="78519"/>
                  </a:lnTo>
                  <a:lnTo>
                    <a:pt x="366931" y="80506"/>
                  </a:lnTo>
                  <a:lnTo>
                    <a:pt x="364452" y="81997"/>
                  </a:lnTo>
                  <a:lnTo>
                    <a:pt x="362965" y="83985"/>
                  </a:lnTo>
                  <a:lnTo>
                    <a:pt x="361477" y="84979"/>
                  </a:lnTo>
                  <a:lnTo>
                    <a:pt x="360981" y="85476"/>
                  </a:lnTo>
                  <a:lnTo>
                    <a:pt x="358006" y="85476"/>
                  </a:lnTo>
                  <a:lnTo>
                    <a:pt x="357014" y="86469"/>
                  </a:lnTo>
                  <a:lnTo>
                    <a:pt x="355526" y="86469"/>
                  </a:lnTo>
                  <a:lnTo>
                    <a:pt x="353047" y="87960"/>
                  </a:lnTo>
                  <a:lnTo>
                    <a:pt x="351064" y="89948"/>
                  </a:lnTo>
                  <a:lnTo>
                    <a:pt x="350072" y="90942"/>
                  </a:lnTo>
                  <a:lnTo>
                    <a:pt x="349576" y="92433"/>
                  </a:lnTo>
                  <a:lnTo>
                    <a:pt x="348585" y="92930"/>
                  </a:lnTo>
                  <a:lnTo>
                    <a:pt x="348585" y="94918"/>
                  </a:lnTo>
                  <a:lnTo>
                    <a:pt x="348088" y="96905"/>
                  </a:lnTo>
                  <a:lnTo>
                    <a:pt x="347097" y="98396"/>
                  </a:lnTo>
                  <a:lnTo>
                    <a:pt x="345609" y="101378"/>
                  </a:lnTo>
                  <a:lnTo>
                    <a:pt x="342634" y="104359"/>
                  </a:lnTo>
                  <a:lnTo>
                    <a:pt x="339659" y="107838"/>
                  </a:lnTo>
                  <a:lnTo>
                    <a:pt x="337180" y="109826"/>
                  </a:lnTo>
                  <a:lnTo>
                    <a:pt x="336684" y="110820"/>
                  </a:lnTo>
                  <a:lnTo>
                    <a:pt x="335692" y="111317"/>
                  </a:lnTo>
                  <a:lnTo>
                    <a:pt x="335692" y="119765"/>
                  </a:lnTo>
                  <a:lnTo>
                    <a:pt x="335196" y="121256"/>
                  </a:lnTo>
                  <a:lnTo>
                    <a:pt x="335196" y="122250"/>
                  </a:lnTo>
                  <a:lnTo>
                    <a:pt x="334205" y="123740"/>
                  </a:lnTo>
                  <a:lnTo>
                    <a:pt x="334205" y="124237"/>
                  </a:lnTo>
                  <a:lnTo>
                    <a:pt x="333709" y="125231"/>
                  </a:lnTo>
                  <a:lnTo>
                    <a:pt x="333709" y="125728"/>
                  </a:lnTo>
                  <a:lnTo>
                    <a:pt x="334205" y="126722"/>
                  </a:lnTo>
                  <a:lnTo>
                    <a:pt x="335692" y="126722"/>
                  </a:lnTo>
                  <a:lnTo>
                    <a:pt x="338172" y="127219"/>
                  </a:lnTo>
                  <a:lnTo>
                    <a:pt x="341147" y="128214"/>
                  </a:lnTo>
                  <a:lnTo>
                    <a:pt x="343626" y="128711"/>
                  </a:lnTo>
                  <a:lnTo>
                    <a:pt x="345609" y="129704"/>
                  </a:lnTo>
                  <a:lnTo>
                    <a:pt x="348585" y="129704"/>
                  </a:lnTo>
                  <a:lnTo>
                    <a:pt x="349576" y="128711"/>
                  </a:lnTo>
                  <a:lnTo>
                    <a:pt x="351064" y="128214"/>
                  </a:lnTo>
                  <a:lnTo>
                    <a:pt x="352551" y="127219"/>
                  </a:lnTo>
                  <a:lnTo>
                    <a:pt x="353047" y="126722"/>
                  </a:lnTo>
                  <a:lnTo>
                    <a:pt x="354535" y="126722"/>
                  </a:lnTo>
                  <a:lnTo>
                    <a:pt x="355526" y="127219"/>
                  </a:lnTo>
                  <a:lnTo>
                    <a:pt x="356518" y="127219"/>
                  </a:lnTo>
                  <a:lnTo>
                    <a:pt x="358006" y="128214"/>
                  </a:lnTo>
                  <a:lnTo>
                    <a:pt x="359494" y="129704"/>
                  </a:lnTo>
                  <a:lnTo>
                    <a:pt x="359989" y="130201"/>
                  </a:lnTo>
                  <a:lnTo>
                    <a:pt x="361477" y="133182"/>
                  </a:lnTo>
                  <a:lnTo>
                    <a:pt x="362965" y="136661"/>
                  </a:lnTo>
                  <a:lnTo>
                    <a:pt x="364452" y="138152"/>
                  </a:lnTo>
                  <a:lnTo>
                    <a:pt x="365444" y="139643"/>
                  </a:lnTo>
                  <a:lnTo>
                    <a:pt x="366931" y="140139"/>
                  </a:lnTo>
                  <a:lnTo>
                    <a:pt x="367427" y="141134"/>
                  </a:lnTo>
                  <a:lnTo>
                    <a:pt x="370897" y="141631"/>
                  </a:lnTo>
                  <a:lnTo>
                    <a:pt x="374368" y="142625"/>
                  </a:lnTo>
                  <a:lnTo>
                    <a:pt x="375856" y="143122"/>
                  </a:lnTo>
                  <a:lnTo>
                    <a:pt x="377344" y="144116"/>
                  </a:lnTo>
                  <a:lnTo>
                    <a:pt x="378336" y="145607"/>
                  </a:lnTo>
                  <a:lnTo>
                    <a:pt x="378831" y="147097"/>
                  </a:lnTo>
                  <a:lnTo>
                    <a:pt x="379823" y="149582"/>
                  </a:lnTo>
                  <a:lnTo>
                    <a:pt x="380319" y="152564"/>
                  </a:lnTo>
                  <a:lnTo>
                    <a:pt x="381807" y="155545"/>
                  </a:lnTo>
                  <a:lnTo>
                    <a:pt x="382798" y="158527"/>
                  </a:lnTo>
                  <a:lnTo>
                    <a:pt x="383790" y="159024"/>
                  </a:lnTo>
                  <a:lnTo>
                    <a:pt x="384286" y="160515"/>
                  </a:lnTo>
                  <a:lnTo>
                    <a:pt x="385277" y="162503"/>
                  </a:lnTo>
                  <a:lnTo>
                    <a:pt x="386766" y="162503"/>
                  </a:lnTo>
                  <a:lnTo>
                    <a:pt x="388253" y="163994"/>
                  </a:lnTo>
                  <a:lnTo>
                    <a:pt x="414533" y="163994"/>
                  </a:lnTo>
                  <a:lnTo>
                    <a:pt x="417012" y="162503"/>
                  </a:lnTo>
                  <a:lnTo>
                    <a:pt x="418996" y="161509"/>
                  </a:lnTo>
                  <a:lnTo>
                    <a:pt x="422963" y="160018"/>
                  </a:lnTo>
                  <a:lnTo>
                    <a:pt x="428913" y="160018"/>
                  </a:lnTo>
                  <a:lnTo>
                    <a:pt x="431392" y="160515"/>
                  </a:lnTo>
                  <a:lnTo>
                    <a:pt x="434367" y="162503"/>
                  </a:lnTo>
                  <a:lnTo>
                    <a:pt x="436350" y="163994"/>
                  </a:lnTo>
                  <a:lnTo>
                    <a:pt x="439821" y="163994"/>
                  </a:lnTo>
                  <a:lnTo>
                    <a:pt x="440317" y="164491"/>
                  </a:lnTo>
                  <a:lnTo>
                    <a:pt x="440317" y="166975"/>
                  </a:lnTo>
                  <a:lnTo>
                    <a:pt x="439821" y="168466"/>
                  </a:lnTo>
                  <a:lnTo>
                    <a:pt x="438829" y="170454"/>
                  </a:lnTo>
                  <a:lnTo>
                    <a:pt x="438334" y="171945"/>
                  </a:lnTo>
                  <a:lnTo>
                    <a:pt x="438829" y="173435"/>
                  </a:lnTo>
                  <a:lnTo>
                    <a:pt x="439821" y="174926"/>
                  </a:lnTo>
                  <a:lnTo>
                    <a:pt x="439821" y="177411"/>
                  </a:lnTo>
                  <a:lnTo>
                    <a:pt x="441309" y="178902"/>
                  </a:lnTo>
                  <a:lnTo>
                    <a:pt x="441805" y="179897"/>
                  </a:lnTo>
                  <a:lnTo>
                    <a:pt x="442797" y="181387"/>
                  </a:lnTo>
                  <a:lnTo>
                    <a:pt x="444284" y="181884"/>
                  </a:lnTo>
                  <a:lnTo>
                    <a:pt x="444780" y="182878"/>
                  </a:lnTo>
                  <a:lnTo>
                    <a:pt x="446267" y="182878"/>
                  </a:lnTo>
                  <a:lnTo>
                    <a:pt x="447259" y="183375"/>
                  </a:lnTo>
                  <a:lnTo>
                    <a:pt x="448747" y="184368"/>
                  </a:lnTo>
                  <a:lnTo>
                    <a:pt x="449243" y="184865"/>
                  </a:lnTo>
                  <a:lnTo>
                    <a:pt x="451722" y="186357"/>
                  </a:lnTo>
                  <a:lnTo>
                    <a:pt x="453209" y="189835"/>
                  </a:lnTo>
                  <a:lnTo>
                    <a:pt x="454201" y="190331"/>
                  </a:lnTo>
                  <a:lnTo>
                    <a:pt x="455688" y="191325"/>
                  </a:lnTo>
                  <a:lnTo>
                    <a:pt x="458664" y="191325"/>
                  </a:lnTo>
                  <a:lnTo>
                    <a:pt x="461639" y="190331"/>
                  </a:lnTo>
                  <a:lnTo>
                    <a:pt x="463622" y="189835"/>
                  </a:lnTo>
                  <a:lnTo>
                    <a:pt x="465606" y="188841"/>
                  </a:lnTo>
                  <a:lnTo>
                    <a:pt x="466101" y="187847"/>
                  </a:lnTo>
                  <a:lnTo>
                    <a:pt x="467589" y="187847"/>
                  </a:lnTo>
                  <a:lnTo>
                    <a:pt x="467589" y="188841"/>
                  </a:lnTo>
                  <a:lnTo>
                    <a:pt x="468580" y="189835"/>
                  </a:lnTo>
                  <a:lnTo>
                    <a:pt x="468580" y="191325"/>
                  </a:lnTo>
                  <a:lnTo>
                    <a:pt x="467589" y="194308"/>
                  </a:lnTo>
                  <a:lnTo>
                    <a:pt x="467589" y="198780"/>
                  </a:lnTo>
                  <a:lnTo>
                    <a:pt x="468580" y="200768"/>
                  </a:lnTo>
                  <a:lnTo>
                    <a:pt x="469077" y="202259"/>
                  </a:lnTo>
                  <a:lnTo>
                    <a:pt x="469077" y="204743"/>
                  </a:lnTo>
                  <a:lnTo>
                    <a:pt x="470564" y="207228"/>
                  </a:lnTo>
                  <a:lnTo>
                    <a:pt x="471556" y="207725"/>
                  </a:lnTo>
                  <a:lnTo>
                    <a:pt x="473044" y="209216"/>
                  </a:lnTo>
                  <a:lnTo>
                    <a:pt x="474531" y="210707"/>
                  </a:lnTo>
                  <a:lnTo>
                    <a:pt x="475027" y="211701"/>
                  </a:lnTo>
                  <a:lnTo>
                    <a:pt x="476018" y="213192"/>
                  </a:lnTo>
                  <a:lnTo>
                    <a:pt x="476515" y="214683"/>
                  </a:lnTo>
                  <a:lnTo>
                    <a:pt x="477506" y="217664"/>
                  </a:lnTo>
                  <a:lnTo>
                    <a:pt x="477506" y="220645"/>
                  </a:lnTo>
                  <a:lnTo>
                    <a:pt x="478003" y="223131"/>
                  </a:lnTo>
                  <a:lnTo>
                    <a:pt x="477506" y="223628"/>
                  </a:lnTo>
                  <a:lnTo>
                    <a:pt x="477506" y="224621"/>
                  </a:lnTo>
                  <a:lnTo>
                    <a:pt x="476515" y="224621"/>
                  </a:lnTo>
                  <a:lnTo>
                    <a:pt x="475027" y="225118"/>
                  </a:lnTo>
                  <a:lnTo>
                    <a:pt x="473044" y="225118"/>
                  </a:lnTo>
                  <a:lnTo>
                    <a:pt x="471556" y="226112"/>
                  </a:lnTo>
                  <a:lnTo>
                    <a:pt x="470068" y="226609"/>
                  </a:lnTo>
                  <a:lnTo>
                    <a:pt x="467589" y="227603"/>
                  </a:lnTo>
                  <a:lnTo>
                    <a:pt x="466101" y="228100"/>
                  </a:lnTo>
                  <a:lnTo>
                    <a:pt x="464614" y="229591"/>
                  </a:lnTo>
                  <a:lnTo>
                    <a:pt x="463127" y="231579"/>
                  </a:lnTo>
                  <a:lnTo>
                    <a:pt x="462135" y="232076"/>
                  </a:lnTo>
                  <a:lnTo>
                    <a:pt x="460647" y="233567"/>
                  </a:lnTo>
                  <a:lnTo>
                    <a:pt x="460151" y="235057"/>
                  </a:lnTo>
                  <a:lnTo>
                    <a:pt x="459159" y="236548"/>
                  </a:lnTo>
                  <a:lnTo>
                    <a:pt x="458664" y="237542"/>
                  </a:lnTo>
                  <a:lnTo>
                    <a:pt x="457672" y="237542"/>
                  </a:lnTo>
                  <a:lnTo>
                    <a:pt x="457176" y="238039"/>
                  </a:lnTo>
                  <a:lnTo>
                    <a:pt x="455688" y="239033"/>
                  </a:lnTo>
                  <a:lnTo>
                    <a:pt x="453209" y="239530"/>
                  </a:lnTo>
                  <a:lnTo>
                    <a:pt x="450730" y="240524"/>
                  </a:lnTo>
                  <a:lnTo>
                    <a:pt x="448747" y="242014"/>
                  </a:lnTo>
                  <a:lnTo>
                    <a:pt x="445772" y="243506"/>
                  </a:lnTo>
                  <a:lnTo>
                    <a:pt x="444284" y="244500"/>
                  </a:lnTo>
                  <a:lnTo>
                    <a:pt x="441309" y="244500"/>
                  </a:lnTo>
                  <a:lnTo>
                    <a:pt x="439821" y="242511"/>
                  </a:lnTo>
                  <a:lnTo>
                    <a:pt x="438829" y="242511"/>
                  </a:lnTo>
                  <a:lnTo>
                    <a:pt x="437342" y="241020"/>
                  </a:lnTo>
                  <a:lnTo>
                    <a:pt x="436350" y="239530"/>
                  </a:lnTo>
                  <a:lnTo>
                    <a:pt x="435855" y="239033"/>
                  </a:lnTo>
                  <a:lnTo>
                    <a:pt x="434863" y="237542"/>
                  </a:lnTo>
                  <a:lnTo>
                    <a:pt x="434863" y="236548"/>
                  </a:lnTo>
                  <a:lnTo>
                    <a:pt x="434367" y="235057"/>
                  </a:lnTo>
                  <a:lnTo>
                    <a:pt x="434367" y="234560"/>
                  </a:lnTo>
                  <a:lnTo>
                    <a:pt x="433375" y="233070"/>
                  </a:lnTo>
                  <a:lnTo>
                    <a:pt x="433375" y="231579"/>
                  </a:lnTo>
                  <a:lnTo>
                    <a:pt x="432879" y="230585"/>
                  </a:lnTo>
                  <a:lnTo>
                    <a:pt x="431392" y="229591"/>
                  </a:lnTo>
                  <a:lnTo>
                    <a:pt x="429905" y="228100"/>
                  </a:lnTo>
                  <a:lnTo>
                    <a:pt x="428417" y="227603"/>
                  </a:lnTo>
                  <a:lnTo>
                    <a:pt x="427425" y="226112"/>
                  </a:lnTo>
                  <a:lnTo>
                    <a:pt x="426929" y="223131"/>
                  </a:lnTo>
                  <a:lnTo>
                    <a:pt x="425937" y="221640"/>
                  </a:lnTo>
                  <a:lnTo>
                    <a:pt x="425937" y="220645"/>
                  </a:lnTo>
                  <a:lnTo>
                    <a:pt x="425442" y="219155"/>
                  </a:lnTo>
                  <a:lnTo>
                    <a:pt x="423954" y="219155"/>
                  </a:lnTo>
                  <a:lnTo>
                    <a:pt x="421971" y="218658"/>
                  </a:lnTo>
                  <a:lnTo>
                    <a:pt x="418996" y="218658"/>
                  </a:lnTo>
                  <a:lnTo>
                    <a:pt x="417508" y="217664"/>
                  </a:lnTo>
                  <a:lnTo>
                    <a:pt x="416020" y="217664"/>
                  </a:lnTo>
                  <a:lnTo>
                    <a:pt x="414533" y="217167"/>
                  </a:lnTo>
                  <a:lnTo>
                    <a:pt x="414037" y="215180"/>
                  </a:lnTo>
                  <a:lnTo>
                    <a:pt x="412549" y="214683"/>
                  </a:lnTo>
                  <a:lnTo>
                    <a:pt x="411557" y="213688"/>
                  </a:lnTo>
                  <a:lnTo>
                    <a:pt x="411062" y="213192"/>
                  </a:lnTo>
                  <a:lnTo>
                    <a:pt x="404616" y="213192"/>
                  </a:lnTo>
                  <a:lnTo>
                    <a:pt x="403128" y="213688"/>
                  </a:lnTo>
                  <a:lnTo>
                    <a:pt x="401640" y="214683"/>
                  </a:lnTo>
                  <a:lnTo>
                    <a:pt x="400153" y="216174"/>
                  </a:lnTo>
                  <a:lnTo>
                    <a:pt x="398666" y="217167"/>
                  </a:lnTo>
                  <a:lnTo>
                    <a:pt x="397178" y="218658"/>
                  </a:lnTo>
                  <a:lnTo>
                    <a:pt x="396682" y="220149"/>
                  </a:lnTo>
                  <a:lnTo>
                    <a:pt x="395690" y="222137"/>
                  </a:lnTo>
                  <a:lnTo>
                    <a:pt x="395690" y="223628"/>
                  </a:lnTo>
                  <a:lnTo>
                    <a:pt x="394699" y="226112"/>
                  </a:lnTo>
                  <a:lnTo>
                    <a:pt x="394699" y="226609"/>
                  </a:lnTo>
                  <a:lnTo>
                    <a:pt x="395690" y="228100"/>
                  </a:lnTo>
                  <a:lnTo>
                    <a:pt x="395690" y="229094"/>
                  </a:lnTo>
                  <a:lnTo>
                    <a:pt x="396682" y="230585"/>
                  </a:lnTo>
                  <a:lnTo>
                    <a:pt x="397178" y="231579"/>
                  </a:lnTo>
                  <a:lnTo>
                    <a:pt x="398170" y="231579"/>
                  </a:lnTo>
                  <a:lnTo>
                    <a:pt x="398666" y="232076"/>
                  </a:lnTo>
                  <a:lnTo>
                    <a:pt x="399657" y="233070"/>
                  </a:lnTo>
                  <a:lnTo>
                    <a:pt x="399657" y="236548"/>
                  </a:lnTo>
                  <a:lnTo>
                    <a:pt x="398666" y="237542"/>
                  </a:lnTo>
                  <a:lnTo>
                    <a:pt x="398666" y="238039"/>
                  </a:lnTo>
                  <a:lnTo>
                    <a:pt x="398170" y="239530"/>
                  </a:lnTo>
                  <a:lnTo>
                    <a:pt x="397178" y="241020"/>
                  </a:lnTo>
                  <a:lnTo>
                    <a:pt x="397178" y="252451"/>
                  </a:lnTo>
                  <a:lnTo>
                    <a:pt x="398170" y="253942"/>
                  </a:lnTo>
                  <a:lnTo>
                    <a:pt x="398666" y="255432"/>
                  </a:lnTo>
                  <a:lnTo>
                    <a:pt x="400153" y="256923"/>
                  </a:lnTo>
                  <a:lnTo>
                    <a:pt x="401145" y="258911"/>
                  </a:lnTo>
                  <a:lnTo>
                    <a:pt x="401640" y="260402"/>
                  </a:lnTo>
                  <a:lnTo>
                    <a:pt x="401640" y="260899"/>
                  </a:lnTo>
                  <a:lnTo>
                    <a:pt x="397178" y="260899"/>
                  </a:lnTo>
                  <a:lnTo>
                    <a:pt x="394699" y="261893"/>
                  </a:lnTo>
                  <a:lnTo>
                    <a:pt x="391724" y="261893"/>
                  </a:lnTo>
                  <a:lnTo>
                    <a:pt x="390236" y="262390"/>
                  </a:lnTo>
                  <a:lnTo>
                    <a:pt x="388749" y="263384"/>
                  </a:lnTo>
                  <a:lnTo>
                    <a:pt x="388253" y="263384"/>
                  </a:lnTo>
                  <a:lnTo>
                    <a:pt x="387261" y="264874"/>
                  </a:lnTo>
                  <a:lnTo>
                    <a:pt x="385774" y="265371"/>
                  </a:lnTo>
                  <a:lnTo>
                    <a:pt x="382798" y="267856"/>
                  </a:lnTo>
                  <a:lnTo>
                    <a:pt x="380319" y="268353"/>
                  </a:lnTo>
                  <a:lnTo>
                    <a:pt x="379823" y="269844"/>
                  </a:lnTo>
                  <a:lnTo>
                    <a:pt x="379823" y="274813"/>
                  </a:lnTo>
                  <a:lnTo>
                    <a:pt x="380319" y="278292"/>
                  </a:lnTo>
                  <a:lnTo>
                    <a:pt x="381311" y="281274"/>
                  </a:lnTo>
                  <a:lnTo>
                    <a:pt x="381807" y="284256"/>
                  </a:lnTo>
                  <a:lnTo>
                    <a:pt x="381807" y="289225"/>
                  </a:lnTo>
                  <a:lnTo>
                    <a:pt x="381311" y="289722"/>
                  </a:lnTo>
                  <a:lnTo>
                    <a:pt x="380319" y="291212"/>
                  </a:lnTo>
                  <a:lnTo>
                    <a:pt x="379823" y="292206"/>
                  </a:lnTo>
                  <a:lnTo>
                    <a:pt x="379823" y="300655"/>
                  </a:lnTo>
                  <a:lnTo>
                    <a:pt x="378831" y="301152"/>
                  </a:lnTo>
                  <a:lnTo>
                    <a:pt x="378831" y="302146"/>
                  </a:lnTo>
                  <a:lnTo>
                    <a:pt x="378336" y="303637"/>
                  </a:lnTo>
                  <a:lnTo>
                    <a:pt x="376848" y="303637"/>
                  </a:lnTo>
                  <a:lnTo>
                    <a:pt x="374368" y="305624"/>
                  </a:lnTo>
                  <a:lnTo>
                    <a:pt x="371394" y="307115"/>
                  </a:lnTo>
                  <a:lnTo>
                    <a:pt x="368418" y="308606"/>
                  </a:lnTo>
                  <a:lnTo>
                    <a:pt x="364452" y="309600"/>
                  </a:lnTo>
                  <a:lnTo>
                    <a:pt x="359989" y="309600"/>
                  </a:lnTo>
                  <a:lnTo>
                    <a:pt x="358502" y="308606"/>
                  </a:lnTo>
                  <a:lnTo>
                    <a:pt x="356518" y="308109"/>
                  </a:lnTo>
                  <a:lnTo>
                    <a:pt x="353047" y="306618"/>
                  </a:lnTo>
                  <a:lnTo>
                    <a:pt x="351064" y="306618"/>
                  </a:lnTo>
                  <a:lnTo>
                    <a:pt x="351064" y="308109"/>
                  </a:lnTo>
                  <a:lnTo>
                    <a:pt x="350072" y="308606"/>
                  </a:lnTo>
                  <a:lnTo>
                    <a:pt x="350072" y="311091"/>
                  </a:lnTo>
                  <a:lnTo>
                    <a:pt x="351064" y="311588"/>
                  </a:lnTo>
                  <a:lnTo>
                    <a:pt x="351064" y="320036"/>
                  </a:lnTo>
                  <a:lnTo>
                    <a:pt x="350072" y="321526"/>
                  </a:lnTo>
                  <a:lnTo>
                    <a:pt x="350072" y="326496"/>
                  </a:lnTo>
                  <a:lnTo>
                    <a:pt x="351064" y="326993"/>
                  </a:lnTo>
                  <a:lnTo>
                    <a:pt x="351559" y="327987"/>
                  </a:lnTo>
                  <a:lnTo>
                    <a:pt x="353047" y="328484"/>
                  </a:lnTo>
                  <a:lnTo>
                    <a:pt x="354535" y="329478"/>
                  </a:lnTo>
                  <a:lnTo>
                    <a:pt x="356518" y="329478"/>
                  </a:lnTo>
                  <a:lnTo>
                    <a:pt x="357014" y="328484"/>
                  </a:lnTo>
                  <a:lnTo>
                    <a:pt x="358006" y="328484"/>
                  </a:lnTo>
                  <a:lnTo>
                    <a:pt x="359494" y="327987"/>
                  </a:lnTo>
                  <a:lnTo>
                    <a:pt x="360981" y="326993"/>
                  </a:lnTo>
                  <a:lnTo>
                    <a:pt x="362468" y="326496"/>
                  </a:lnTo>
                  <a:lnTo>
                    <a:pt x="362965" y="326496"/>
                  </a:lnTo>
                  <a:lnTo>
                    <a:pt x="364452" y="326993"/>
                  </a:lnTo>
                  <a:lnTo>
                    <a:pt x="365444" y="326993"/>
                  </a:lnTo>
                  <a:lnTo>
                    <a:pt x="365939" y="327987"/>
                  </a:lnTo>
                  <a:lnTo>
                    <a:pt x="368418" y="329478"/>
                  </a:lnTo>
                  <a:lnTo>
                    <a:pt x="369906" y="330969"/>
                  </a:lnTo>
                  <a:lnTo>
                    <a:pt x="370897" y="332460"/>
                  </a:lnTo>
                  <a:lnTo>
                    <a:pt x="371394" y="333951"/>
                  </a:lnTo>
                  <a:lnTo>
                    <a:pt x="371394" y="338920"/>
                  </a:lnTo>
                  <a:lnTo>
                    <a:pt x="370897" y="342398"/>
                  </a:lnTo>
                  <a:lnTo>
                    <a:pt x="369906" y="346872"/>
                  </a:lnTo>
                  <a:lnTo>
                    <a:pt x="369410" y="348859"/>
                  </a:lnTo>
                  <a:lnTo>
                    <a:pt x="369410" y="349853"/>
                  </a:lnTo>
                  <a:lnTo>
                    <a:pt x="369906" y="349853"/>
                  </a:lnTo>
                  <a:lnTo>
                    <a:pt x="371394" y="350350"/>
                  </a:lnTo>
                  <a:lnTo>
                    <a:pt x="372386" y="350350"/>
                  </a:lnTo>
                  <a:lnTo>
                    <a:pt x="372386" y="351344"/>
                  </a:lnTo>
                  <a:lnTo>
                    <a:pt x="372881" y="351840"/>
                  </a:lnTo>
                  <a:lnTo>
                    <a:pt x="372881" y="354326"/>
                  </a:lnTo>
                  <a:lnTo>
                    <a:pt x="373873" y="355816"/>
                  </a:lnTo>
                  <a:lnTo>
                    <a:pt x="373873" y="356810"/>
                  </a:lnTo>
                  <a:lnTo>
                    <a:pt x="375360" y="356810"/>
                  </a:lnTo>
                  <a:lnTo>
                    <a:pt x="375360" y="357307"/>
                  </a:lnTo>
                  <a:lnTo>
                    <a:pt x="378831" y="357307"/>
                  </a:lnTo>
                  <a:lnTo>
                    <a:pt x="379823" y="358301"/>
                  </a:lnTo>
                  <a:lnTo>
                    <a:pt x="379823" y="358798"/>
                  </a:lnTo>
                  <a:lnTo>
                    <a:pt x="380319" y="359792"/>
                  </a:lnTo>
                  <a:lnTo>
                    <a:pt x="381311" y="360289"/>
                  </a:lnTo>
                  <a:lnTo>
                    <a:pt x="383790" y="360289"/>
                  </a:lnTo>
                  <a:lnTo>
                    <a:pt x="385774" y="359792"/>
                  </a:lnTo>
                  <a:lnTo>
                    <a:pt x="390236" y="359792"/>
                  </a:lnTo>
                  <a:lnTo>
                    <a:pt x="391724" y="360289"/>
                  </a:lnTo>
                  <a:lnTo>
                    <a:pt x="392716" y="361283"/>
                  </a:lnTo>
                  <a:lnTo>
                    <a:pt x="394699" y="363271"/>
                  </a:lnTo>
                  <a:lnTo>
                    <a:pt x="397178" y="366252"/>
                  </a:lnTo>
                  <a:lnTo>
                    <a:pt x="398666" y="368737"/>
                  </a:lnTo>
                  <a:lnTo>
                    <a:pt x="400153" y="371222"/>
                  </a:lnTo>
                  <a:lnTo>
                    <a:pt x="401145" y="371222"/>
                  </a:lnTo>
                  <a:lnTo>
                    <a:pt x="402632" y="371719"/>
                  </a:lnTo>
                  <a:lnTo>
                    <a:pt x="404120" y="372712"/>
                  </a:lnTo>
                  <a:lnTo>
                    <a:pt x="406103" y="372712"/>
                  </a:lnTo>
                  <a:lnTo>
                    <a:pt x="407591" y="371719"/>
                  </a:lnTo>
                  <a:lnTo>
                    <a:pt x="409078" y="371222"/>
                  </a:lnTo>
                  <a:lnTo>
                    <a:pt x="411062" y="371222"/>
                  </a:lnTo>
                  <a:lnTo>
                    <a:pt x="411557" y="368737"/>
                  </a:lnTo>
                  <a:lnTo>
                    <a:pt x="412549" y="367246"/>
                  </a:lnTo>
                  <a:lnTo>
                    <a:pt x="412549" y="366252"/>
                  </a:lnTo>
                  <a:lnTo>
                    <a:pt x="413046" y="365755"/>
                  </a:lnTo>
                  <a:lnTo>
                    <a:pt x="414037" y="364761"/>
                  </a:lnTo>
                  <a:lnTo>
                    <a:pt x="414533" y="364265"/>
                  </a:lnTo>
                  <a:lnTo>
                    <a:pt x="417508" y="364265"/>
                  </a:lnTo>
                  <a:lnTo>
                    <a:pt x="418996" y="364761"/>
                  </a:lnTo>
                  <a:lnTo>
                    <a:pt x="421971" y="364761"/>
                  </a:lnTo>
                  <a:lnTo>
                    <a:pt x="421971" y="364265"/>
                  </a:lnTo>
                  <a:lnTo>
                    <a:pt x="422963" y="364265"/>
                  </a:lnTo>
                  <a:lnTo>
                    <a:pt x="423954" y="362774"/>
                  </a:lnTo>
                  <a:lnTo>
                    <a:pt x="424450" y="361283"/>
                  </a:lnTo>
                  <a:lnTo>
                    <a:pt x="425442" y="359792"/>
                  </a:lnTo>
                  <a:lnTo>
                    <a:pt x="426929" y="357307"/>
                  </a:lnTo>
                  <a:lnTo>
                    <a:pt x="428417" y="355816"/>
                  </a:lnTo>
                  <a:lnTo>
                    <a:pt x="429905" y="354326"/>
                  </a:lnTo>
                  <a:lnTo>
                    <a:pt x="430400" y="352835"/>
                  </a:lnTo>
                  <a:lnTo>
                    <a:pt x="431887" y="352835"/>
                  </a:lnTo>
                  <a:lnTo>
                    <a:pt x="431392" y="353829"/>
                  </a:lnTo>
                  <a:lnTo>
                    <a:pt x="431392" y="354326"/>
                  </a:lnTo>
                  <a:lnTo>
                    <a:pt x="430400" y="355816"/>
                  </a:lnTo>
                  <a:lnTo>
                    <a:pt x="430400" y="357307"/>
                  </a:lnTo>
                  <a:lnTo>
                    <a:pt x="428913" y="361283"/>
                  </a:lnTo>
                  <a:lnTo>
                    <a:pt x="428417" y="364265"/>
                  </a:lnTo>
                  <a:lnTo>
                    <a:pt x="428417" y="368241"/>
                  </a:lnTo>
                  <a:lnTo>
                    <a:pt x="428913" y="370228"/>
                  </a:lnTo>
                  <a:lnTo>
                    <a:pt x="429905" y="372712"/>
                  </a:lnTo>
                  <a:lnTo>
                    <a:pt x="429905" y="375694"/>
                  </a:lnTo>
                  <a:lnTo>
                    <a:pt x="430400" y="378676"/>
                  </a:lnTo>
                  <a:lnTo>
                    <a:pt x="430400" y="382652"/>
                  </a:lnTo>
                  <a:lnTo>
                    <a:pt x="431392" y="385633"/>
                  </a:lnTo>
                  <a:lnTo>
                    <a:pt x="431392" y="388615"/>
                  </a:lnTo>
                  <a:lnTo>
                    <a:pt x="431887" y="391597"/>
                  </a:lnTo>
                  <a:lnTo>
                    <a:pt x="432879" y="395572"/>
                  </a:lnTo>
                  <a:lnTo>
                    <a:pt x="432879" y="400542"/>
                  </a:lnTo>
                  <a:lnTo>
                    <a:pt x="433375" y="406008"/>
                  </a:lnTo>
                  <a:lnTo>
                    <a:pt x="434367" y="409984"/>
                  </a:lnTo>
                  <a:lnTo>
                    <a:pt x="434863" y="412966"/>
                  </a:lnTo>
                  <a:lnTo>
                    <a:pt x="434367" y="414954"/>
                  </a:lnTo>
                  <a:lnTo>
                    <a:pt x="433375" y="417438"/>
                  </a:lnTo>
                  <a:lnTo>
                    <a:pt x="432879" y="418929"/>
                  </a:lnTo>
                  <a:lnTo>
                    <a:pt x="432879" y="425886"/>
                  </a:lnTo>
                  <a:lnTo>
                    <a:pt x="433375" y="427874"/>
                  </a:lnTo>
                  <a:lnTo>
                    <a:pt x="432879" y="428868"/>
                  </a:lnTo>
                  <a:lnTo>
                    <a:pt x="431887" y="429365"/>
                  </a:lnTo>
                  <a:lnTo>
                    <a:pt x="431392" y="429365"/>
                  </a:lnTo>
                  <a:lnTo>
                    <a:pt x="430400" y="430359"/>
                  </a:lnTo>
                  <a:lnTo>
                    <a:pt x="427425" y="430856"/>
                  </a:lnTo>
                  <a:lnTo>
                    <a:pt x="423954" y="431850"/>
                  </a:lnTo>
                  <a:lnTo>
                    <a:pt x="419987" y="432347"/>
                  </a:lnTo>
                  <a:lnTo>
                    <a:pt x="416020" y="433838"/>
                  </a:lnTo>
                  <a:lnTo>
                    <a:pt x="413046" y="435825"/>
                  </a:lnTo>
                  <a:lnTo>
                    <a:pt x="409078" y="437316"/>
                  </a:lnTo>
                  <a:lnTo>
                    <a:pt x="407591" y="437813"/>
                  </a:lnTo>
                  <a:lnTo>
                    <a:pt x="406103" y="438807"/>
                  </a:lnTo>
                  <a:lnTo>
                    <a:pt x="404616" y="440298"/>
                  </a:lnTo>
                  <a:lnTo>
                    <a:pt x="403128" y="441789"/>
                  </a:lnTo>
                  <a:lnTo>
                    <a:pt x="402632" y="442286"/>
                  </a:lnTo>
                  <a:lnTo>
                    <a:pt x="401145" y="443776"/>
                  </a:lnTo>
                  <a:lnTo>
                    <a:pt x="400153" y="445267"/>
                  </a:lnTo>
                  <a:lnTo>
                    <a:pt x="399657" y="446758"/>
                  </a:lnTo>
                  <a:lnTo>
                    <a:pt x="398170" y="450237"/>
                  </a:lnTo>
                  <a:lnTo>
                    <a:pt x="396682" y="454710"/>
                  </a:lnTo>
                  <a:lnTo>
                    <a:pt x="395690" y="459182"/>
                  </a:lnTo>
                  <a:lnTo>
                    <a:pt x="395690" y="462164"/>
                  </a:lnTo>
                  <a:lnTo>
                    <a:pt x="394699" y="466139"/>
                  </a:lnTo>
                  <a:lnTo>
                    <a:pt x="394203" y="469618"/>
                  </a:lnTo>
                  <a:lnTo>
                    <a:pt x="392716" y="469618"/>
                  </a:lnTo>
                  <a:lnTo>
                    <a:pt x="391724" y="470612"/>
                  </a:lnTo>
                  <a:lnTo>
                    <a:pt x="390236" y="470612"/>
                  </a:lnTo>
                  <a:lnTo>
                    <a:pt x="388253" y="471109"/>
                  </a:lnTo>
                  <a:lnTo>
                    <a:pt x="386766" y="472103"/>
                  </a:lnTo>
                  <a:lnTo>
                    <a:pt x="385277" y="472103"/>
                  </a:lnTo>
                  <a:lnTo>
                    <a:pt x="385277" y="471109"/>
                  </a:lnTo>
                  <a:lnTo>
                    <a:pt x="384286" y="470612"/>
                  </a:lnTo>
                  <a:lnTo>
                    <a:pt x="384286" y="469121"/>
                  </a:lnTo>
                  <a:lnTo>
                    <a:pt x="381311" y="469121"/>
                  </a:lnTo>
                  <a:lnTo>
                    <a:pt x="380319" y="467630"/>
                  </a:lnTo>
                  <a:lnTo>
                    <a:pt x="379823" y="466139"/>
                  </a:lnTo>
                  <a:lnTo>
                    <a:pt x="379823" y="463158"/>
                  </a:lnTo>
                  <a:lnTo>
                    <a:pt x="380319" y="462164"/>
                  </a:lnTo>
                  <a:lnTo>
                    <a:pt x="380319" y="459182"/>
                  </a:lnTo>
                  <a:lnTo>
                    <a:pt x="381311" y="456697"/>
                  </a:lnTo>
                  <a:lnTo>
                    <a:pt x="380319" y="456200"/>
                  </a:lnTo>
                  <a:lnTo>
                    <a:pt x="380319" y="455207"/>
                  </a:lnTo>
                  <a:lnTo>
                    <a:pt x="379823" y="454710"/>
                  </a:lnTo>
                  <a:lnTo>
                    <a:pt x="378831" y="453715"/>
                  </a:lnTo>
                  <a:lnTo>
                    <a:pt x="377344" y="453218"/>
                  </a:lnTo>
                  <a:lnTo>
                    <a:pt x="376848" y="452225"/>
                  </a:lnTo>
                  <a:lnTo>
                    <a:pt x="374368" y="452225"/>
                  </a:lnTo>
                  <a:lnTo>
                    <a:pt x="373873" y="453218"/>
                  </a:lnTo>
                  <a:lnTo>
                    <a:pt x="372386" y="454710"/>
                  </a:lnTo>
                  <a:lnTo>
                    <a:pt x="372386" y="455207"/>
                  </a:lnTo>
                  <a:lnTo>
                    <a:pt x="371394" y="456697"/>
                  </a:lnTo>
                  <a:lnTo>
                    <a:pt x="370897" y="460672"/>
                  </a:lnTo>
                  <a:lnTo>
                    <a:pt x="370897" y="463655"/>
                  </a:lnTo>
                  <a:lnTo>
                    <a:pt x="369906" y="464649"/>
                  </a:lnTo>
                  <a:lnTo>
                    <a:pt x="369410" y="465146"/>
                  </a:lnTo>
                  <a:lnTo>
                    <a:pt x="368418" y="466139"/>
                  </a:lnTo>
                  <a:lnTo>
                    <a:pt x="367427" y="466139"/>
                  </a:lnTo>
                  <a:lnTo>
                    <a:pt x="364452" y="466636"/>
                  </a:lnTo>
                  <a:lnTo>
                    <a:pt x="362965" y="466636"/>
                  </a:lnTo>
                  <a:lnTo>
                    <a:pt x="359989" y="467630"/>
                  </a:lnTo>
                  <a:lnTo>
                    <a:pt x="356518" y="468127"/>
                  </a:lnTo>
                  <a:lnTo>
                    <a:pt x="354535" y="469121"/>
                  </a:lnTo>
                  <a:lnTo>
                    <a:pt x="352551" y="469121"/>
                  </a:lnTo>
                  <a:lnTo>
                    <a:pt x="351064" y="468127"/>
                  </a:lnTo>
                  <a:lnTo>
                    <a:pt x="349576" y="467630"/>
                  </a:lnTo>
                  <a:lnTo>
                    <a:pt x="348088" y="466636"/>
                  </a:lnTo>
                  <a:lnTo>
                    <a:pt x="345609" y="465146"/>
                  </a:lnTo>
                  <a:lnTo>
                    <a:pt x="344122" y="463655"/>
                  </a:lnTo>
                  <a:lnTo>
                    <a:pt x="340155" y="461170"/>
                  </a:lnTo>
                  <a:lnTo>
                    <a:pt x="338172" y="459182"/>
                  </a:lnTo>
                  <a:lnTo>
                    <a:pt x="337180" y="457691"/>
                  </a:lnTo>
                  <a:lnTo>
                    <a:pt x="336684" y="457691"/>
                  </a:lnTo>
                  <a:lnTo>
                    <a:pt x="335692" y="456697"/>
                  </a:lnTo>
                  <a:lnTo>
                    <a:pt x="334205" y="456697"/>
                  </a:lnTo>
                  <a:lnTo>
                    <a:pt x="332717" y="458188"/>
                  </a:lnTo>
                  <a:lnTo>
                    <a:pt x="330734" y="458188"/>
                  </a:lnTo>
                  <a:lnTo>
                    <a:pt x="329742" y="457691"/>
                  </a:lnTo>
                  <a:lnTo>
                    <a:pt x="329742" y="456697"/>
                  </a:lnTo>
                  <a:lnTo>
                    <a:pt x="329246" y="456200"/>
                  </a:lnTo>
                  <a:lnTo>
                    <a:pt x="329246" y="454710"/>
                  </a:lnTo>
                  <a:lnTo>
                    <a:pt x="330734" y="450734"/>
                  </a:lnTo>
                  <a:lnTo>
                    <a:pt x="332221" y="446758"/>
                  </a:lnTo>
                  <a:lnTo>
                    <a:pt x="332221" y="441789"/>
                  </a:lnTo>
                  <a:lnTo>
                    <a:pt x="331230" y="440298"/>
                  </a:lnTo>
                  <a:lnTo>
                    <a:pt x="329742" y="440298"/>
                  </a:lnTo>
                  <a:lnTo>
                    <a:pt x="326767" y="441789"/>
                  </a:lnTo>
                  <a:lnTo>
                    <a:pt x="322800" y="443279"/>
                  </a:lnTo>
                  <a:lnTo>
                    <a:pt x="313875" y="443279"/>
                  </a:lnTo>
                  <a:lnTo>
                    <a:pt x="311396" y="442286"/>
                  </a:lnTo>
                  <a:lnTo>
                    <a:pt x="309907" y="440795"/>
                  </a:lnTo>
                  <a:lnTo>
                    <a:pt x="307925" y="438807"/>
                  </a:lnTo>
                  <a:lnTo>
                    <a:pt x="304949" y="436322"/>
                  </a:lnTo>
                  <a:lnTo>
                    <a:pt x="303462" y="433838"/>
                  </a:lnTo>
                  <a:lnTo>
                    <a:pt x="302470" y="433341"/>
                  </a:lnTo>
                  <a:lnTo>
                    <a:pt x="301975" y="432347"/>
                  </a:lnTo>
                  <a:lnTo>
                    <a:pt x="300983" y="431850"/>
                  </a:lnTo>
                  <a:lnTo>
                    <a:pt x="298504" y="431850"/>
                  </a:lnTo>
                  <a:lnTo>
                    <a:pt x="298007" y="432347"/>
                  </a:lnTo>
                  <a:lnTo>
                    <a:pt x="296520" y="433838"/>
                  </a:lnTo>
                  <a:lnTo>
                    <a:pt x="295033" y="437316"/>
                  </a:lnTo>
                  <a:lnTo>
                    <a:pt x="293545" y="440298"/>
                  </a:lnTo>
                  <a:lnTo>
                    <a:pt x="292057" y="441789"/>
                  </a:lnTo>
                  <a:lnTo>
                    <a:pt x="291066" y="442286"/>
                  </a:lnTo>
                  <a:lnTo>
                    <a:pt x="289578" y="443279"/>
                  </a:lnTo>
                  <a:lnTo>
                    <a:pt x="289082" y="444770"/>
                  </a:lnTo>
                  <a:lnTo>
                    <a:pt x="286603" y="445267"/>
                  </a:lnTo>
                  <a:lnTo>
                    <a:pt x="284124" y="446261"/>
                  </a:lnTo>
                  <a:lnTo>
                    <a:pt x="283627" y="446261"/>
                  </a:lnTo>
                  <a:lnTo>
                    <a:pt x="282636" y="445267"/>
                  </a:lnTo>
                  <a:lnTo>
                    <a:pt x="282140" y="443279"/>
                  </a:lnTo>
                  <a:lnTo>
                    <a:pt x="282140" y="441789"/>
                  </a:lnTo>
                  <a:lnTo>
                    <a:pt x="282636" y="438807"/>
                  </a:lnTo>
                  <a:lnTo>
                    <a:pt x="282636" y="434832"/>
                  </a:lnTo>
                  <a:lnTo>
                    <a:pt x="282140" y="433838"/>
                  </a:lnTo>
                  <a:lnTo>
                    <a:pt x="281148" y="433341"/>
                  </a:lnTo>
                  <a:lnTo>
                    <a:pt x="279165" y="433341"/>
                  </a:lnTo>
                  <a:lnTo>
                    <a:pt x="279165" y="433838"/>
                  </a:lnTo>
                  <a:lnTo>
                    <a:pt x="277677" y="434832"/>
                  </a:lnTo>
                  <a:lnTo>
                    <a:pt x="276686" y="435825"/>
                  </a:lnTo>
                  <a:lnTo>
                    <a:pt x="276190" y="436322"/>
                  </a:lnTo>
                  <a:lnTo>
                    <a:pt x="275198" y="435825"/>
                  </a:lnTo>
                  <a:lnTo>
                    <a:pt x="274703" y="435825"/>
                  </a:lnTo>
                  <a:lnTo>
                    <a:pt x="273711" y="433838"/>
                  </a:lnTo>
                  <a:lnTo>
                    <a:pt x="273711" y="432347"/>
                  </a:lnTo>
                  <a:lnTo>
                    <a:pt x="272719" y="430856"/>
                  </a:lnTo>
                  <a:lnTo>
                    <a:pt x="272223" y="428868"/>
                  </a:lnTo>
                  <a:lnTo>
                    <a:pt x="271232" y="426383"/>
                  </a:lnTo>
                  <a:lnTo>
                    <a:pt x="270736" y="424892"/>
                  </a:lnTo>
                  <a:lnTo>
                    <a:pt x="269744" y="423401"/>
                  </a:lnTo>
                  <a:lnTo>
                    <a:pt x="269248" y="423401"/>
                  </a:lnTo>
                  <a:lnTo>
                    <a:pt x="268256" y="422904"/>
                  </a:lnTo>
                  <a:lnTo>
                    <a:pt x="267761" y="422904"/>
                  </a:lnTo>
                  <a:lnTo>
                    <a:pt x="266769" y="421911"/>
                  </a:lnTo>
                  <a:lnTo>
                    <a:pt x="266769" y="417935"/>
                  </a:lnTo>
                  <a:lnTo>
                    <a:pt x="266273" y="417438"/>
                  </a:lnTo>
                  <a:lnTo>
                    <a:pt x="265282" y="415947"/>
                  </a:lnTo>
                  <a:lnTo>
                    <a:pt x="265282" y="414954"/>
                  </a:lnTo>
                  <a:lnTo>
                    <a:pt x="264786" y="414457"/>
                  </a:lnTo>
                  <a:lnTo>
                    <a:pt x="264786" y="411972"/>
                  </a:lnTo>
                  <a:lnTo>
                    <a:pt x="265282" y="409984"/>
                  </a:lnTo>
                  <a:lnTo>
                    <a:pt x="266273" y="407499"/>
                  </a:lnTo>
                  <a:lnTo>
                    <a:pt x="266769" y="406505"/>
                  </a:lnTo>
                  <a:lnTo>
                    <a:pt x="266769" y="403524"/>
                  </a:lnTo>
                  <a:lnTo>
                    <a:pt x="266273" y="403026"/>
                  </a:lnTo>
                  <a:lnTo>
                    <a:pt x="265282" y="401536"/>
                  </a:lnTo>
                  <a:lnTo>
                    <a:pt x="264786" y="400045"/>
                  </a:lnTo>
                  <a:lnTo>
                    <a:pt x="263794" y="398554"/>
                  </a:lnTo>
                  <a:lnTo>
                    <a:pt x="263794" y="395572"/>
                  </a:lnTo>
                  <a:lnTo>
                    <a:pt x="265282" y="394578"/>
                  </a:lnTo>
                  <a:lnTo>
                    <a:pt x="266273" y="393087"/>
                  </a:lnTo>
                  <a:lnTo>
                    <a:pt x="266273" y="390603"/>
                  </a:lnTo>
                  <a:lnTo>
                    <a:pt x="266769" y="390106"/>
                  </a:lnTo>
                  <a:lnTo>
                    <a:pt x="266273" y="389112"/>
                  </a:lnTo>
                  <a:lnTo>
                    <a:pt x="265282" y="386130"/>
                  </a:lnTo>
                  <a:lnTo>
                    <a:pt x="264786" y="383149"/>
                  </a:lnTo>
                  <a:lnTo>
                    <a:pt x="264786" y="382652"/>
                  </a:lnTo>
                  <a:lnTo>
                    <a:pt x="263794" y="381161"/>
                  </a:lnTo>
                  <a:lnTo>
                    <a:pt x="260323" y="381161"/>
                  </a:lnTo>
                  <a:lnTo>
                    <a:pt x="257844" y="382652"/>
                  </a:lnTo>
                  <a:lnTo>
                    <a:pt x="254868" y="385633"/>
                  </a:lnTo>
                  <a:lnTo>
                    <a:pt x="250901" y="389112"/>
                  </a:lnTo>
                  <a:lnTo>
                    <a:pt x="250406" y="390106"/>
                  </a:lnTo>
                  <a:lnTo>
                    <a:pt x="248918" y="390106"/>
                  </a:lnTo>
                  <a:lnTo>
                    <a:pt x="247926" y="390603"/>
                  </a:lnTo>
                  <a:lnTo>
                    <a:pt x="242472" y="390603"/>
                  </a:lnTo>
                  <a:lnTo>
                    <a:pt x="242472" y="391597"/>
                  </a:lnTo>
                  <a:lnTo>
                    <a:pt x="241976" y="392093"/>
                  </a:lnTo>
                  <a:lnTo>
                    <a:pt x="240488" y="393087"/>
                  </a:lnTo>
                  <a:lnTo>
                    <a:pt x="239497" y="393584"/>
                  </a:lnTo>
                  <a:lnTo>
                    <a:pt x="238753" y="393584"/>
                  </a:lnTo>
                  <a:lnTo>
                    <a:pt x="238009" y="394578"/>
                  </a:lnTo>
                  <a:lnTo>
                    <a:pt x="234538" y="394578"/>
                  </a:lnTo>
                  <a:lnTo>
                    <a:pt x="233546" y="393584"/>
                  </a:lnTo>
                  <a:lnTo>
                    <a:pt x="233051" y="393584"/>
                  </a:lnTo>
                  <a:lnTo>
                    <a:pt x="231067" y="393087"/>
                  </a:lnTo>
                  <a:lnTo>
                    <a:pt x="230572" y="392093"/>
                  </a:lnTo>
                  <a:lnTo>
                    <a:pt x="229580" y="391597"/>
                  </a:lnTo>
                  <a:lnTo>
                    <a:pt x="228092" y="389112"/>
                  </a:lnTo>
                  <a:lnTo>
                    <a:pt x="227596" y="387124"/>
                  </a:lnTo>
                  <a:lnTo>
                    <a:pt x="226605" y="385633"/>
                  </a:lnTo>
                  <a:lnTo>
                    <a:pt x="225117" y="384640"/>
                  </a:lnTo>
                  <a:lnTo>
                    <a:pt x="223629" y="384143"/>
                  </a:lnTo>
                  <a:lnTo>
                    <a:pt x="222142" y="383149"/>
                  </a:lnTo>
                  <a:lnTo>
                    <a:pt x="220655" y="383149"/>
                  </a:lnTo>
                  <a:lnTo>
                    <a:pt x="220158" y="384143"/>
                  </a:lnTo>
                  <a:lnTo>
                    <a:pt x="218175" y="384143"/>
                  </a:lnTo>
                  <a:lnTo>
                    <a:pt x="217679" y="385633"/>
                  </a:lnTo>
                  <a:lnTo>
                    <a:pt x="216687" y="386130"/>
                  </a:lnTo>
                  <a:lnTo>
                    <a:pt x="216192" y="387124"/>
                  </a:lnTo>
                  <a:lnTo>
                    <a:pt x="215200" y="387621"/>
                  </a:lnTo>
                  <a:lnTo>
                    <a:pt x="213713" y="387621"/>
                  </a:lnTo>
                  <a:lnTo>
                    <a:pt x="212225" y="387124"/>
                  </a:lnTo>
                  <a:lnTo>
                    <a:pt x="211729" y="386130"/>
                  </a:lnTo>
                  <a:lnTo>
                    <a:pt x="211729" y="385633"/>
                  </a:lnTo>
                  <a:lnTo>
                    <a:pt x="210242" y="384640"/>
                  </a:lnTo>
                  <a:lnTo>
                    <a:pt x="207763" y="384143"/>
                  </a:lnTo>
                  <a:lnTo>
                    <a:pt x="205284" y="384143"/>
                  </a:lnTo>
                  <a:lnTo>
                    <a:pt x="203796" y="384640"/>
                  </a:lnTo>
                  <a:lnTo>
                    <a:pt x="202308" y="384640"/>
                  </a:lnTo>
                  <a:lnTo>
                    <a:pt x="199333" y="386130"/>
                  </a:lnTo>
                  <a:lnTo>
                    <a:pt x="197349" y="387124"/>
                  </a:lnTo>
                  <a:lnTo>
                    <a:pt x="194374" y="387621"/>
                  </a:lnTo>
                  <a:lnTo>
                    <a:pt x="190407" y="389112"/>
                  </a:lnTo>
                  <a:lnTo>
                    <a:pt x="189416" y="390106"/>
                  </a:lnTo>
                  <a:lnTo>
                    <a:pt x="187928" y="390603"/>
                  </a:lnTo>
                  <a:lnTo>
                    <a:pt x="182970" y="390603"/>
                  </a:lnTo>
                  <a:lnTo>
                    <a:pt x="180490" y="390106"/>
                  </a:lnTo>
                  <a:lnTo>
                    <a:pt x="168590" y="390106"/>
                  </a:lnTo>
                  <a:lnTo>
                    <a:pt x="163631" y="390603"/>
                  </a:lnTo>
                  <a:lnTo>
                    <a:pt x="160160" y="391597"/>
                  </a:lnTo>
                  <a:lnTo>
                    <a:pt x="157681" y="392093"/>
                  </a:lnTo>
                  <a:lnTo>
                    <a:pt x="151235" y="392093"/>
                  </a:lnTo>
                  <a:lnTo>
                    <a:pt x="149252" y="391597"/>
                  </a:lnTo>
                  <a:lnTo>
                    <a:pt x="147765" y="391597"/>
                  </a:lnTo>
                  <a:lnTo>
                    <a:pt x="145781" y="390106"/>
                  </a:lnTo>
                  <a:lnTo>
                    <a:pt x="142806" y="387621"/>
                  </a:lnTo>
                  <a:lnTo>
                    <a:pt x="139831" y="387124"/>
                  </a:lnTo>
                  <a:lnTo>
                    <a:pt x="138343" y="385633"/>
                  </a:lnTo>
                  <a:lnTo>
                    <a:pt x="136359" y="384640"/>
                  </a:lnTo>
                  <a:lnTo>
                    <a:pt x="134872" y="383149"/>
                  </a:lnTo>
                  <a:lnTo>
                    <a:pt x="133385" y="383149"/>
                  </a:lnTo>
                  <a:lnTo>
                    <a:pt x="130409" y="382652"/>
                  </a:lnTo>
                  <a:lnTo>
                    <a:pt x="126938" y="382652"/>
                  </a:lnTo>
                  <a:lnTo>
                    <a:pt x="125946" y="381658"/>
                  </a:lnTo>
                  <a:lnTo>
                    <a:pt x="125451" y="380167"/>
                  </a:lnTo>
                  <a:lnTo>
                    <a:pt x="123963" y="379173"/>
                  </a:lnTo>
                  <a:lnTo>
                    <a:pt x="121484" y="377682"/>
                  </a:lnTo>
                  <a:lnTo>
                    <a:pt x="119005" y="376191"/>
                  </a:lnTo>
                  <a:lnTo>
                    <a:pt x="114046" y="376191"/>
                  </a:lnTo>
                  <a:lnTo>
                    <a:pt x="113055" y="375694"/>
                  </a:lnTo>
                  <a:lnTo>
                    <a:pt x="112559" y="375694"/>
                  </a:lnTo>
                  <a:lnTo>
                    <a:pt x="111071" y="374701"/>
                  </a:lnTo>
                  <a:lnTo>
                    <a:pt x="110079" y="374203"/>
                  </a:lnTo>
                  <a:lnTo>
                    <a:pt x="109087" y="372712"/>
                  </a:lnTo>
                  <a:lnTo>
                    <a:pt x="107600" y="371222"/>
                  </a:lnTo>
                  <a:lnTo>
                    <a:pt x="107105" y="369731"/>
                  </a:lnTo>
                  <a:lnTo>
                    <a:pt x="101649" y="369731"/>
                  </a:lnTo>
                  <a:lnTo>
                    <a:pt x="98675" y="370228"/>
                  </a:lnTo>
                  <a:lnTo>
                    <a:pt x="95699" y="370228"/>
                  </a:lnTo>
                  <a:lnTo>
                    <a:pt x="94708" y="369731"/>
                  </a:lnTo>
                  <a:lnTo>
                    <a:pt x="94212" y="369731"/>
                  </a:lnTo>
                  <a:lnTo>
                    <a:pt x="92725" y="368241"/>
                  </a:lnTo>
                  <a:lnTo>
                    <a:pt x="91237" y="366252"/>
                  </a:lnTo>
                  <a:lnTo>
                    <a:pt x="88757" y="364265"/>
                  </a:lnTo>
                  <a:lnTo>
                    <a:pt x="86775" y="361780"/>
                  </a:lnTo>
                  <a:lnTo>
                    <a:pt x="85287" y="359792"/>
                  </a:lnTo>
                  <a:lnTo>
                    <a:pt x="84295" y="357307"/>
                  </a:lnTo>
                  <a:lnTo>
                    <a:pt x="82807" y="355816"/>
                  </a:lnTo>
                  <a:lnTo>
                    <a:pt x="81816" y="353829"/>
                  </a:lnTo>
                  <a:lnTo>
                    <a:pt x="81320" y="351840"/>
                  </a:lnTo>
                  <a:lnTo>
                    <a:pt x="81320" y="348859"/>
                  </a:lnTo>
                  <a:lnTo>
                    <a:pt x="81816" y="347369"/>
                  </a:lnTo>
                  <a:lnTo>
                    <a:pt x="81320" y="346872"/>
                  </a:lnTo>
                  <a:lnTo>
                    <a:pt x="81320" y="345380"/>
                  </a:lnTo>
                  <a:lnTo>
                    <a:pt x="80328" y="345380"/>
                  </a:lnTo>
                  <a:lnTo>
                    <a:pt x="78841" y="344386"/>
                  </a:lnTo>
                  <a:lnTo>
                    <a:pt x="76857" y="343889"/>
                  </a:lnTo>
                  <a:lnTo>
                    <a:pt x="73882" y="342398"/>
                  </a:lnTo>
                  <a:lnTo>
                    <a:pt x="70907" y="340908"/>
                  </a:lnTo>
                  <a:lnTo>
                    <a:pt x="68924" y="338920"/>
                  </a:lnTo>
                  <a:lnTo>
                    <a:pt x="68428" y="338423"/>
                  </a:lnTo>
                  <a:lnTo>
                    <a:pt x="67436" y="337429"/>
                  </a:lnTo>
                  <a:lnTo>
                    <a:pt x="67436" y="335938"/>
                  </a:lnTo>
                  <a:lnTo>
                    <a:pt x="66940" y="334448"/>
                  </a:lnTo>
                  <a:lnTo>
                    <a:pt x="66940" y="327987"/>
                  </a:lnTo>
                  <a:lnTo>
                    <a:pt x="65948" y="326993"/>
                  </a:lnTo>
                  <a:lnTo>
                    <a:pt x="65948" y="325502"/>
                  </a:lnTo>
                  <a:lnTo>
                    <a:pt x="65453" y="324509"/>
                  </a:lnTo>
                  <a:lnTo>
                    <a:pt x="64461" y="324509"/>
                  </a:lnTo>
                  <a:lnTo>
                    <a:pt x="63965" y="324012"/>
                  </a:lnTo>
                  <a:lnTo>
                    <a:pt x="62477" y="323017"/>
                  </a:lnTo>
                  <a:lnTo>
                    <a:pt x="60990" y="322520"/>
                  </a:lnTo>
                  <a:lnTo>
                    <a:pt x="59503" y="321030"/>
                  </a:lnTo>
                  <a:lnTo>
                    <a:pt x="59503" y="320036"/>
                  </a:lnTo>
                  <a:lnTo>
                    <a:pt x="58511" y="318048"/>
                  </a:lnTo>
                  <a:lnTo>
                    <a:pt x="58015" y="317055"/>
                  </a:lnTo>
                  <a:lnTo>
                    <a:pt x="57023" y="315563"/>
                  </a:lnTo>
                  <a:lnTo>
                    <a:pt x="56527" y="314073"/>
                  </a:lnTo>
                  <a:lnTo>
                    <a:pt x="52561" y="311588"/>
                  </a:lnTo>
                  <a:lnTo>
                    <a:pt x="48593" y="308606"/>
                  </a:lnTo>
                  <a:lnTo>
                    <a:pt x="48098" y="308109"/>
                  </a:lnTo>
                  <a:lnTo>
                    <a:pt x="47106" y="306618"/>
                  </a:lnTo>
                  <a:lnTo>
                    <a:pt x="46610" y="306618"/>
                  </a:lnTo>
                  <a:lnTo>
                    <a:pt x="46610" y="305127"/>
                  </a:lnTo>
                  <a:lnTo>
                    <a:pt x="48098" y="303637"/>
                  </a:lnTo>
                  <a:lnTo>
                    <a:pt x="48593" y="302146"/>
                  </a:lnTo>
                  <a:lnTo>
                    <a:pt x="49585" y="300655"/>
                  </a:lnTo>
                  <a:lnTo>
                    <a:pt x="50081" y="297177"/>
                  </a:lnTo>
                  <a:lnTo>
                    <a:pt x="50081" y="280777"/>
                  </a:lnTo>
                  <a:lnTo>
                    <a:pt x="49585" y="279286"/>
                  </a:lnTo>
                  <a:lnTo>
                    <a:pt x="48593" y="278292"/>
                  </a:lnTo>
                  <a:lnTo>
                    <a:pt x="48593" y="276801"/>
                  </a:lnTo>
                  <a:lnTo>
                    <a:pt x="47106" y="275310"/>
                  </a:lnTo>
                  <a:lnTo>
                    <a:pt x="45123" y="273323"/>
                  </a:lnTo>
                  <a:lnTo>
                    <a:pt x="41652" y="269844"/>
                  </a:lnTo>
                  <a:lnTo>
                    <a:pt x="38181" y="267856"/>
                  </a:lnTo>
                  <a:lnTo>
                    <a:pt x="35206" y="264874"/>
                  </a:lnTo>
                  <a:lnTo>
                    <a:pt x="34214" y="263881"/>
                  </a:lnTo>
                  <a:lnTo>
                    <a:pt x="33718" y="262390"/>
                  </a:lnTo>
                  <a:lnTo>
                    <a:pt x="32726" y="260899"/>
                  </a:lnTo>
                  <a:lnTo>
                    <a:pt x="32230" y="259408"/>
                  </a:lnTo>
                  <a:lnTo>
                    <a:pt x="32230" y="256426"/>
                  </a:lnTo>
                  <a:lnTo>
                    <a:pt x="30743" y="253445"/>
                  </a:lnTo>
                  <a:lnTo>
                    <a:pt x="29751" y="251954"/>
                  </a:lnTo>
                  <a:lnTo>
                    <a:pt x="29255" y="250960"/>
                  </a:lnTo>
                  <a:lnTo>
                    <a:pt x="27272" y="250463"/>
                  </a:lnTo>
                  <a:lnTo>
                    <a:pt x="25784" y="249469"/>
                  </a:lnTo>
                  <a:lnTo>
                    <a:pt x="22809" y="248972"/>
                  </a:lnTo>
                  <a:lnTo>
                    <a:pt x="19834" y="247978"/>
                  </a:lnTo>
                  <a:lnTo>
                    <a:pt x="19338" y="247481"/>
                  </a:lnTo>
                  <a:lnTo>
                    <a:pt x="18347" y="246488"/>
                  </a:lnTo>
                  <a:lnTo>
                    <a:pt x="17851" y="245991"/>
                  </a:lnTo>
                  <a:lnTo>
                    <a:pt x="17851" y="243506"/>
                  </a:lnTo>
                  <a:lnTo>
                    <a:pt x="18347" y="242511"/>
                  </a:lnTo>
                  <a:lnTo>
                    <a:pt x="19338" y="242014"/>
                  </a:lnTo>
                  <a:lnTo>
                    <a:pt x="19834" y="240524"/>
                  </a:lnTo>
                  <a:lnTo>
                    <a:pt x="20826" y="239033"/>
                  </a:lnTo>
                  <a:lnTo>
                    <a:pt x="21322" y="238039"/>
                  </a:lnTo>
                  <a:lnTo>
                    <a:pt x="21322" y="237542"/>
                  </a:lnTo>
                  <a:lnTo>
                    <a:pt x="20826" y="236548"/>
                  </a:lnTo>
                  <a:lnTo>
                    <a:pt x="19834" y="235057"/>
                  </a:lnTo>
                  <a:lnTo>
                    <a:pt x="18347" y="233567"/>
                  </a:lnTo>
                  <a:lnTo>
                    <a:pt x="17851" y="233070"/>
                  </a:lnTo>
                  <a:lnTo>
                    <a:pt x="17851" y="231579"/>
                  </a:lnTo>
                  <a:lnTo>
                    <a:pt x="16859" y="229591"/>
                  </a:lnTo>
                  <a:lnTo>
                    <a:pt x="16363" y="229094"/>
                  </a:lnTo>
                  <a:lnTo>
                    <a:pt x="16363" y="227603"/>
                  </a:lnTo>
                  <a:lnTo>
                    <a:pt x="16859" y="226112"/>
                  </a:lnTo>
                  <a:lnTo>
                    <a:pt x="16859" y="225118"/>
                  </a:lnTo>
                  <a:lnTo>
                    <a:pt x="17851" y="224621"/>
                  </a:lnTo>
                  <a:lnTo>
                    <a:pt x="19338" y="223131"/>
                  </a:lnTo>
                  <a:lnTo>
                    <a:pt x="19834" y="221640"/>
                  </a:lnTo>
                  <a:lnTo>
                    <a:pt x="20826" y="220645"/>
                  </a:lnTo>
                  <a:lnTo>
                    <a:pt x="20826" y="218658"/>
                  </a:lnTo>
                  <a:lnTo>
                    <a:pt x="19834" y="217664"/>
                  </a:lnTo>
                  <a:lnTo>
                    <a:pt x="19338" y="217664"/>
                  </a:lnTo>
                  <a:lnTo>
                    <a:pt x="18347" y="217167"/>
                  </a:lnTo>
                  <a:lnTo>
                    <a:pt x="16363" y="215180"/>
                  </a:lnTo>
                  <a:lnTo>
                    <a:pt x="11405" y="213688"/>
                  </a:lnTo>
                  <a:lnTo>
                    <a:pt x="8430" y="211701"/>
                  </a:lnTo>
                  <a:lnTo>
                    <a:pt x="5454" y="210210"/>
                  </a:lnTo>
                  <a:lnTo>
                    <a:pt x="3967" y="209216"/>
                  </a:lnTo>
                  <a:lnTo>
                    <a:pt x="3967" y="206234"/>
                  </a:lnTo>
                  <a:lnTo>
                    <a:pt x="4959" y="204246"/>
                  </a:lnTo>
                  <a:lnTo>
                    <a:pt x="6446" y="202259"/>
                  </a:lnTo>
                  <a:lnTo>
                    <a:pt x="6942" y="201762"/>
                  </a:lnTo>
                  <a:lnTo>
                    <a:pt x="7934" y="200768"/>
                  </a:lnTo>
                  <a:lnTo>
                    <a:pt x="7934" y="197786"/>
                  </a:lnTo>
                  <a:lnTo>
                    <a:pt x="6942" y="197289"/>
                  </a:lnTo>
                  <a:lnTo>
                    <a:pt x="6446" y="195799"/>
                  </a:lnTo>
                  <a:lnTo>
                    <a:pt x="4959" y="194308"/>
                  </a:lnTo>
                  <a:lnTo>
                    <a:pt x="2479" y="192817"/>
                  </a:lnTo>
                  <a:lnTo>
                    <a:pt x="1983" y="191822"/>
                  </a:lnTo>
                  <a:lnTo>
                    <a:pt x="992" y="190331"/>
                  </a:lnTo>
                  <a:lnTo>
                    <a:pt x="0" y="188841"/>
                  </a:lnTo>
                  <a:lnTo>
                    <a:pt x="0" y="186357"/>
                  </a:lnTo>
                  <a:lnTo>
                    <a:pt x="-496" y="184368"/>
                  </a:lnTo>
                  <a:lnTo>
                    <a:pt x="0" y="182878"/>
                  </a:lnTo>
                  <a:lnTo>
                    <a:pt x="0" y="180393"/>
                  </a:lnTo>
                  <a:lnTo>
                    <a:pt x="992" y="178902"/>
                  </a:lnTo>
                  <a:lnTo>
                    <a:pt x="992" y="178405"/>
                  </a:lnTo>
                  <a:lnTo>
                    <a:pt x="1983" y="178405"/>
                  </a:lnTo>
                  <a:lnTo>
                    <a:pt x="1983" y="177411"/>
                  </a:lnTo>
                  <a:lnTo>
                    <a:pt x="2479" y="176914"/>
                  </a:lnTo>
                  <a:lnTo>
                    <a:pt x="3967" y="176914"/>
                  </a:lnTo>
                  <a:lnTo>
                    <a:pt x="7934" y="175920"/>
                  </a:lnTo>
                  <a:lnTo>
                    <a:pt x="19834" y="175920"/>
                  </a:lnTo>
                  <a:lnTo>
                    <a:pt x="21322" y="174926"/>
                  </a:lnTo>
                  <a:lnTo>
                    <a:pt x="22809" y="174926"/>
                  </a:lnTo>
                  <a:lnTo>
                    <a:pt x="24297" y="174429"/>
                  </a:lnTo>
                  <a:lnTo>
                    <a:pt x="25784" y="173435"/>
                  </a:lnTo>
                  <a:lnTo>
                    <a:pt x="27272" y="171945"/>
                  </a:lnTo>
                  <a:lnTo>
                    <a:pt x="29255" y="171448"/>
                  </a:lnTo>
                  <a:lnTo>
                    <a:pt x="31239" y="170454"/>
                  </a:lnTo>
                  <a:lnTo>
                    <a:pt x="34214" y="169957"/>
                  </a:lnTo>
                  <a:lnTo>
                    <a:pt x="36693" y="168963"/>
                  </a:lnTo>
                  <a:lnTo>
                    <a:pt x="38181" y="168466"/>
                  </a:lnTo>
                  <a:lnTo>
                    <a:pt x="39668" y="166975"/>
                  </a:lnTo>
                  <a:lnTo>
                    <a:pt x="40164" y="165982"/>
                  </a:lnTo>
                  <a:lnTo>
                    <a:pt x="41652" y="165485"/>
                  </a:lnTo>
                  <a:lnTo>
                    <a:pt x="43635" y="163994"/>
                  </a:lnTo>
                  <a:lnTo>
                    <a:pt x="47106" y="163994"/>
                  </a:lnTo>
                  <a:lnTo>
                    <a:pt x="48593" y="163000"/>
                  </a:lnTo>
                  <a:lnTo>
                    <a:pt x="51569" y="162503"/>
                  </a:lnTo>
                  <a:lnTo>
                    <a:pt x="54048" y="160515"/>
                  </a:lnTo>
                  <a:lnTo>
                    <a:pt x="55535" y="159024"/>
                  </a:lnTo>
                  <a:lnTo>
                    <a:pt x="57023" y="157533"/>
                  </a:lnTo>
                  <a:lnTo>
                    <a:pt x="58511" y="157036"/>
                  </a:lnTo>
                  <a:lnTo>
                    <a:pt x="59503" y="157036"/>
                  </a:lnTo>
                  <a:lnTo>
                    <a:pt x="59998" y="156042"/>
                  </a:lnTo>
                  <a:lnTo>
                    <a:pt x="60990" y="155545"/>
                  </a:lnTo>
                  <a:lnTo>
                    <a:pt x="64461" y="155545"/>
                  </a:lnTo>
                  <a:lnTo>
                    <a:pt x="68428" y="154551"/>
                  </a:lnTo>
                  <a:lnTo>
                    <a:pt x="71403" y="154054"/>
                  </a:lnTo>
                  <a:lnTo>
                    <a:pt x="75370" y="153061"/>
                  </a:lnTo>
                  <a:lnTo>
                    <a:pt x="79833" y="152564"/>
                  </a:lnTo>
                  <a:lnTo>
                    <a:pt x="84295" y="151570"/>
                  </a:lnTo>
                  <a:lnTo>
                    <a:pt x="85783" y="151073"/>
                  </a:lnTo>
                  <a:lnTo>
                    <a:pt x="88262" y="151073"/>
                  </a:lnTo>
                  <a:lnTo>
                    <a:pt x="89749" y="150079"/>
                  </a:lnTo>
                  <a:lnTo>
                    <a:pt x="90245" y="149582"/>
                  </a:lnTo>
                  <a:lnTo>
                    <a:pt x="93220" y="145607"/>
                  </a:lnTo>
                  <a:lnTo>
                    <a:pt x="95699" y="142625"/>
                  </a:lnTo>
                  <a:lnTo>
                    <a:pt x="96691" y="141134"/>
                  </a:lnTo>
                  <a:lnTo>
                    <a:pt x="98178" y="140139"/>
                  </a:lnTo>
                  <a:lnTo>
                    <a:pt x="98178" y="139643"/>
                  </a:lnTo>
                  <a:lnTo>
                    <a:pt x="98675" y="138649"/>
                  </a:lnTo>
                  <a:lnTo>
                    <a:pt x="98675" y="137158"/>
                  </a:lnTo>
                  <a:lnTo>
                    <a:pt x="99666" y="136661"/>
                  </a:lnTo>
                  <a:lnTo>
                    <a:pt x="100162" y="135668"/>
                  </a:lnTo>
                  <a:lnTo>
                    <a:pt x="101154" y="135171"/>
                  </a:lnTo>
                  <a:lnTo>
                    <a:pt x="102641" y="135171"/>
                  </a:lnTo>
                  <a:lnTo>
                    <a:pt x="104129" y="133182"/>
                  </a:lnTo>
                  <a:lnTo>
                    <a:pt x="105616" y="132686"/>
                  </a:lnTo>
                  <a:lnTo>
                    <a:pt x="107105" y="131195"/>
                  </a:lnTo>
                  <a:lnTo>
                    <a:pt x="108592" y="129704"/>
                  </a:lnTo>
                  <a:lnTo>
                    <a:pt x="110079" y="128214"/>
                  </a:lnTo>
                  <a:lnTo>
                    <a:pt x="111567" y="128214"/>
                  </a:lnTo>
                  <a:lnTo>
                    <a:pt x="113055" y="127219"/>
                  </a:lnTo>
                  <a:lnTo>
                    <a:pt x="119996" y="127219"/>
                  </a:lnTo>
                  <a:lnTo>
                    <a:pt x="120492" y="128214"/>
                  </a:lnTo>
                  <a:lnTo>
                    <a:pt x="121980" y="128214"/>
                  </a:lnTo>
                  <a:lnTo>
                    <a:pt x="122972" y="129704"/>
                  </a:ln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12" name="任意多边形: 形状 111"/>
            <p:cNvSpPr/>
            <p:nvPr/>
          </p:nvSpPr>
          <p:spPr>
            <a:xfrm>
              <a:off x="5637791" y="2548856"/>
              <a:ext cx="486434" cy="480055"/>
            </a:xfrm>
            <a:custGeom>
              <a:avLst/>
              <a:gdLst/>
              <a:ahLst/>
              <a:cxnLst/>
              <a:rect l="0" t="0" r="0" b="0"/>
              <a:pathLst>
                <a:path w="486434" h="480055">
                  <a:moveTo>
                    <a:pt x="81816" y="365260"/>
                  </a:moveTo>
                  <a:lnTo>
                    <a:pt x="81320" y="362775"/>
                  </a:lnTo>
                  <a:lnTo>
                    <a:pt x="80328" y="360788"/>
                  </a:lnTo>
                  <a:lnTo>
                    <a:pt x="79336" y="358800"/>
                  </a:lnTo>
                  <a:lnTo>
                    <a:pt x="79336" y="358303"/>
                  </a:lnTo>
                  <a:lnTo>
                    <a:pt x="78841" y="357309"/>
                  </a:lnTo>
                  <a:lnTo>
                    <a:pt x="74378" y="357309"/>
                  </a:lnTo>
                  <a:lnTo>
                    <a:pt x="73386" y="356812"/>
                  </a:lnTo>
                  <a:lnTo>
                    <a:pt x="72891" y="355818"/>
                  </a:lnTo>
                  <a:lnTo>
                    <a:pt x="72891" y="355321"/>
                  </a:lnTo>
                  <a:lnTo>
                    <a:pt x="71899" y="352339"/>
                  </a:lnTo>
                  <a:lnTo>
                    <a:pt x="70411" y="350849"/>
                  </a:lnTo>
                  <a:lnTo>
                    <a:pt x="69916" y="349358"/>
                  </a:lnTo>
                  <a:lnTo>
                    <a:pt x="68924" y="348363"/>
                  </a:lnTo>
                  <a:lnTo>
                    <a:pt x="68428" y="346873"/>
                  </a:lnTo>
                  <a:lnTo>
                    <a:pt x="67436" y="345879"/>
                  </a:lnTo>
                  <a:lnTo>
                    <a:pt x="63469" y="343891"/>
                  </a:lnTo>
                  <a:lnTo>
                    <a:pt x="60494" y="340909"/>
                  </a:lnTo>
                  <a:lnTo>
                    <a:pt x="59007" y="339916"/>
                  </a:lnTo>
                  <a:lnTo>
                    <a:pt x="58511" y="337928"/>
                  </a:lnTo>
                  <a:lnTo>
                    <a:pt x="57023" y="336438"/>
                  </a:lnTo>
                  <a:lnTo>
                    <a:pt x="57023" y="322026"/>
                  </a:lnTo>
                  <a:lnTo>
                    <a:pt x="55535" y="320535"/>
                  </a:lnTo>
                  <a:lnTo>
                    <a:pt x="55535" y="319540"/>
                  </a:lnTo>
                  <a:lnTo>
                    <a:pt x="54544" y="318547"/>
                  </a:lnTo>
                  <a:lnTo>
                    <a:pt x="54048" y="318049"/>
                  </a:lnTo>
                  <a:lnTo>
                    <a:pt x="52065" y="317056"/>
                  </a:lnTo>
                  <a:lnTo>
                    <a:pt x="50577" y="316559"/>
                  </a:lnTo>
                  <a:lnTo>
                    <a:pt x="44627" y="316559"/>
                  </a:lnTo>
                  <a:lnTo>
                    <a:pt x="43139" y="317056"/>
                  </a:lnTo>
                  <a:lnTo>
                    <a:pt x="41652" y="317056"/>
                  </a:lnTo>
                  <a:lnTo>
                    <a:pt x="38677" y="318547"/>
                  </a:lnTo>
                  <a:lnTo>
                    <a:pt x="36197" y="319540"/>
                  </a:lnTo>
                  <a:lnTo>
                    <a:pt x="34214" y="319540"/>
                  </a:lnTo>
                  <a:lnTo>
                    <a:pt x="32726" y="318547"/>
                  </a:lnTo>
                  <a:lnTo>
                    <a:pt x="31735" y="318547"/>
                  </a:lnTo>
                  <a:lnTo>
                    <a:pt x="30247" y="317056"/>
                  </a:lnTo>
                  <a:lnTo>
                    <a:pt x="28760" y="316559"/>
                  </a:lnTo>
                  <a:lnTo>
                    <a:pt x="27272" y="315068"/>
                  </a:lnTo>
                  <a:lnTo>
                    <a:pt x="25784" y="314074"/>
                  </a:lnTo>
                  <a:lnTo>
                    <a:pt x="24793" y="313578"/>
                  </a:lnTo>
                  <a:lnTo>
                    <a:pt x="23305" y="312086"/>
                  </a:lnTo>
                  <a:lnTo>
                    <a:pt x="23305" y="307614"/>
                  </a:lnTo>
                  <a:lnTo>
                    <a:pt x="22809" y="306123"/>
                  </a:lnTo>
                  <a:lnTo>
                    <a:pt x="21322" y="306123"/>
                  </a:lnTo>
                  <a:lnTo>
                    <a:pt x="20330" y="306620"/>
                  </a:lnTo>
                  <a:lnTo>
                    <a:pt x="18842" y="307614"/>
                  </a:lnTo>
                  <a:lnTo>
                    <a:pt x="16859" y="308111"/>
                  </a:lnTo>
                  <a:lnTo>
                    <a:pt x="15867" y="308111"/>
                  </a:lnTo>
                  <a:lnTo>
                    <a:pt x="15371" y="307614"/>
                  </a:lnTo>
                  <a:lnTo>
                    <a:pt x="13884" y="306620"/>
                  </a:lnTo>
                  <a:lnTo>
                    <a:pt x="11901" y="306123"/>
                  </a:lnTo>
                  <a:lnTo>
                    <a:pt x="8925" y="303638"/>
                  </a:lnTo>
                  <a:lnTo>
                    <a:pt x="5454" y="300657"/>
                  </a:lnTo>
                  <a:lnTo>
                    <a:pt x="3967" y="299166"/>
                  </a:lnTo>
                  <a:lnTo>
                    <a:pt x="2975" y="297675"/>
                  </a:lnTo>
                  <a:lnTo>
                    <a:pt x="1488" y="296183"/>
                  </a:lnTo>
                  <a:lnTo>
                    <a:pt x="1488" y="294693"/>
                  </a:lnTo>
                  <a:lnTo>
                    <a:pt x="992" y="291214"/>
                  </a:lnTo>
                  <a:lnTo>
                    <a:pt x="0" y="289226"/>
                  </a:lnTo>
                  <a:lnTo>
                    <a:pt x="0" y="287735"/>
                  </a:lnTo>
                  <a:lnTo>
                    <a:pt x="992" y="286742"/>
                  </a:lnTo>
                  <a:lnTo>
                    <a:pt x="1488" y="285251"/>
                  </a:lnTo>
                  <a:lnTo>
                    <a:pt x="2479" y="283760"/>
                  </a:lnTo>
                  <a:lnTo>
                    <a:pt x="2975" y="283263"/>
                  </a:lnTo>
                  <a:lnTo>
                    <a:pt x="5454" y="282269"/>
                  </a:lnTo>
                  <a:lnTo>
                    <a:pt x="5950" y="282269"/>
                  </a:lnTo>
                  <a:lnTo>
                    <a:pt x="8430" y="281772"/>
                  </a:lnTo>
                  <a:lnTo>
                    <a:pt x="10413" y="281772"/>
                  </a:lnTo>
                  <a:lnTo>
                    <a:pt x="11405" y="280778"/>
                  </a:lnTo>
                  <a:lnTo>
                    <a:pt x="11901" y="280281"/>
                  </a:lnTo>
                  <a:lnTo>
                    <a:pt x="11901" y="278791"/>
                  </a:lnTo>
                  <a:lnTo>
                    <a:pt x="11405" y="277797"/>
                  </a:lnTo>
                  <a:lnTo>
                    <a:pt x="11405" y="276803"/>
                  </a:lnTo>
                  <a:lnTo>
                    <a:pt x="10413" y="276306"/>
                  </a:lnTo>
                  <a:lnTo>
                    <a:pt x="8925" y="275312"/>
                  </a:lnTo>
                  <a:lnTo>
                    <a:pt x="7438" y="273821"/>
                  </a:lnTo>
                  <a:lnTo>
                    <a:pt x="5454" y="273323"/>
                  </a:lnTo>
                  <a:lnTo>
                    <a:pt x="3967" y="271833"/>
                  </a:lnTo>
                  <a:lnTo>
                    <a:pt x="3967" y="270840"/>
                  </a:lnTo>
                  <a:lnTo>
                    <a:pt x="2975" y="270342"/>
                  </a:lnTo>
                  <a:lnTo>
                    <a:pt x="2975" y="267857"/>
                  </a:lnTo>
                  <a:lnTo>
                    <a:pt x="3967" y="267360"/>
                  </a:lnTo>
                  <a:lnTo>
                    <a:pt x="4463" y="267360"/>
                  </a:lnTo>
                  <a:lnTo>
                    <a:pt x="5950" y="266366"/>
                  </a:lnTo>
                  <a:lnTo>
                    <a:pt x="13884" y="266366"/>
                  </a:lnTo>
                  <a:lnTo>
                    <a:pt x="15371" y="265870"/>
                  </a:lnTo>
                  <a:lnTo>
                    <a:pt x="15867" y="264876"/>
                  </a:lnTo>
                  <a:lnTo>
                    <a:pt x="16859" y="263385"/>
                  </a:lnTo>
                  <a:lnTo>
                    <a:pt x="17355" y="260900"/>
                  </a:lnTo>
                  <a:lnTo>
                    <a:pt x="18347" y="259409"/>
                  </a:lnTo>
                  <a:lnTo>
                    <a:pt x="19834" y="255931"/>
                  </a:lnTo>
                  <a:lnTo>
                    <a:pt x="20330" y="252949"/>
                  </a:lnTo>
                  <a:lnTo>
                    <a:pt x="21818" y="250464"/>
                  </a:lnTo>
                  <a:lnTo>
                    <a:pt x="21818" y="247980"/>
                  </a:lnTo>
                  <a:lnTo>
                    <a:pt x="22809" y="246489"/>
                  </a:lnTo>
                  <a:lnTo>
                    <a:pt x="22809" y="245991"/>
                  </a:lnTo>
                  <a:lnTo>
                    <a:pt x="23305" y="244997"/>
                  </a:lnTo>
                  <a:lnTo>
                    <a:pt x="23305" y="244501"/>
                  </a:lnTo>
                  <a:lnTo>
                    <a:pt x="24793" y="244501"/>
                  </a:lnTo>
                  <a:lnTo>
                    <a:pt x="28264" y="243010"/>
                  </a:lnTo>
                  <a:lnTo>
                    <a:pt x="28760" y="242016"/>
                  </a:lnTo>
                  <a:lnTo>
                    <a:pt x="29751" y="241519"/>
                  </a:lnTo>
                  <a:lnTo>
                    <a:pt x="30247" y="240525"/>
                  </a:lnTo>
                  <a:lnTo>
                    <a:pt x="30247" y="240028"/>
                  </a:lnTo>
                  <a:lnTo>
                    <a:pt x="31239" y="238786"/>
                  </a:lnTo>
                  <a:lnTo>
                    <a:pt x="30247" y="237543"/>
                  </a:lnTo>
                  <a:lnTo>
                    <a:pt x="30247" y="236549"/>
                  </a:lnTo>
                  <a:lnTo>
                    <a:pt x="29751" y="236053"/>
                  </a:lnTo>
                  <a:lnTo>
                    <a:pt x="29751" y="233568"/>
                  </a:lnTo>
                  <a:lnTo>
                    <a:pt x="30247" y="233071"/>
                  </a:lnTo>
                  <a:lnTo>
                    <a:pt x="31735" y="231580"/>
                  </a:lnTo>
                  <a:lnTo>
                    <a:pt x="32726" y="230586"/>
                  </a:lnTo>
                  <a:lnTo>
                    <a:pt x="33222" y="230089"/>
                  </a:lnTo>
                  <a:lnTo>
                    <a:pt x="33222" y="225617"/>
                  </a:lnTo>
                  <a:lnTo>
                    <a:pt x="32726" y="224126"/>
                  </a:lnTo>
                  <a:lnTo>
                    <a:pt x="31239" y="223132"/>
                  </a:lnTo>
                  <a:lnTo>
                    <a:pt x="29751" y="222137"/>
                  </a:lnTo>
                  <a:lnTo>
                    <a:pt x="28760" y="221641"/>
                  </a:lnTo>
                  <a:lnTo>
                    <a:pt x="28760" y="220150"/>
                  </a:lnTo>
                  <a:lnTo>
                    <a:pt x="30247" y="218659"/>
                  </a:lnTo>
                  <a:lnTo>
                    <a:pt x="32726" y="217168"/>
                  </a:lnTo>
                  <a:lnTo>
                    <a:pt x="33222" y="216174"/>
                  </a:lnTo>
                  <a:lnTo>
                    <a:pt x="33222" y="213193"/>
                  </a:lnTo>
                  <a:lnTo>
                    <a:pt x="32726" y="212696"/>
                  </a:lnTo>
                  <a:lnTo>
                    <a:pt x="31239" y="211205"/>
                  </a:lnTo>
                  <a:lnTo>
                    <a:pt x="30247" y="209217"/>
                  </a:lnTo>
                  <a:lnTo>
                    <a:pt x="28760" y="208720"/>
                  </a:lnTo>
                  <a:lnTo>
                    <a:pt x="26280" y="207726"/>
                  </a:lnTo>
                  <a:lnTo>
                    <a:pt x="24793" y="207726"/>
                  </a:lnTo>
                  <a:lnTo>
                    <a:pt x="24793" y="195800"/>
                  </a:lnTo>
                  <a:lnTo>
                    <a:pt x="25784" y="193315"/>
                  </a:lnTo>
                  <a:lnTo>
                    <a:pt x="26280" y="191824"/>
                  </a:lnTo>
                  <a:lnTo>
                    <a:pt x="26280" y="189836"/>
                  </a:lnTo>
                  <a:lnTo>
                    <a:pt x="25784" y="188345"/>
                  </a:lnTo>
                  <a:lnTo>
                    <a:pt x="25784" y="179897"/>
                  </a:lnTo>
                  <a:lnTo>
                    <a:pt x="26280" y="176915"/>
                  </a:lnTo>
                  <a:lnTo>
                    <a:pt x="26280" y="175425"/>
                  </a:lnTo>
                  <a:lnTo>
                    <a:pt x="27272" y="173934"/>
                  </a:lnTo>
                  <a:lnTo>
                    <a:pt x="27272" y="172940"/>
                  </a:lnTo>
                  <a:lnTo>
                    <a:pt x="26280" y="171448"/>
                  </a:lnTo>
                  <a:lnTo>
                    <a:pt x="25784" y="169461"/>
                  </a:lnTo>
                  <a:lnTo>
                    <a:pt x="24793" y="166977"/>
                  </a:lnTo>
                  <a:lnTo>
                    <a:pt x="23305" y="164491"/>
                  </a:lnTo>
                  <a:lnTo>
                    <a:pt x="21818" y="163000"/>
                  </a:lnTo>
                  <a:lnTo>
                    <a:pt x="20330" y="161509"/>
                  </a:lnTo>
                  <a:lnTo>
                    <a:pt x="19834" y="160019"/>
                  </a:lnTo>
                  <a:lnTo>
                    <a:pt x="18842" y="160019"/>
                  </a:lnTo>
                  <a:lnTo>
                    <a:pt x="18842" y="159522"/>
                  </a:lnTo>
                  <a:lnTo>
                    <a:pt x="18347" y="158528"/>
                  </a:lnTo>
                  <a:lnTo>
                    <a:pt x="18347" y="157037"/>
                  </a:lnTo>
                  <a:lnTo>
                    <a:pt x="18842" y="156540"/>
                  </a:lnTo>
                  <a:lnTo>
                    <a:pt x="19834" y="155546"/>
                  </a:lnTo>
                  <a:lnTo>
                    <a:pt x="20330" y="154552"/>
                  </a:lnTo>
                  <a:lnTo>
                    <a:pt x="21322" y="153061"/>
                  </a:lnTo>
                  <a:lnTo>
                    <a:pt x="23305" y="151074"/>
                  </a:lnTo>
                  <a:lnTo>
                    <a:pt x="26280" y="148588"/>
                  </a:lnTo>
                  <a:lnTo>
                    <a:pt x="29751" y="145607"/>
                  </a:lnTo>
                  <a:lnTo>
                    <a:pt x="31735" y="143619"/>
                  </a:lnTo>
                  <a:lnTo>
                    <a:pt x="33222" y="140140"/>
                  </a:lnTo>
                  <a:lnTo>
                    <a:pt x="34214" y="138650"/>
                  </a:lnTo>
                  <a:lnTo>
                    <a:pt x="34710" y="138650"/>
                  </a:lnTo>
                  <a:lnTo>
                    <a:pt x="34710" y="139644"/>
                  </a:lnTo>
                  <a:lnTo>
                    <a:pt x="35702" y="140140"/>
                  </a:lnTo>
                  <a:lnTo>
                    <a:pt x="36197" y="142128"/>
                  </a:lnTo>
                  <a:lnTo>
                    <a:pt x="37685" y="145110"/>
                  </a:lnTo>
                  <a:lnTo>
                    <a:pt x="39173" y="148588"/>
                  </a:lnTo>
                  <a:lnTo>
                    <a:pt x="40164" y="149582"/>
                  </a:lnTo>
                  <a:lnTo>
                    <a:pt x="41156" y="151074"/>
                  </a:lnTo>
                  <a:lnTo>
                    <a:pt x="42644" y="151571"/>
                  </a:lnTo>
                  <a:lnTo>
                    <a:pt x="44131" y="152565"/>
                  </a:lnTo>
                  <a:lnTo>
                    <a:pt x="45619" y="153061"/>
                  </a:lnTo>
                  <a:lnTo>
                    <a:pt x="55535" y="153061"/>
                  </a:lnTo>
                  <a:lnTo>
                    <a:pt x="56032" y="154056"/>
                  </a:lnTo>
                  <a:lnTo>
                    <a:pt x="57023" y="154552"/>
                  </a:lnTo>
                  <a:lnTo>
                    <a:pt x="57519" y="155546"/>
                  </a:lnTo>
                  <a:lnTo>
                    <a:pt x="58511" y="156540"/>
                  </a:lnTo>
                  <a:lnTo>
                    <a:pt x="58511" y="159522"/>
                  </a:lnTo>
                  <a:lnTo>
                    <a:pt x="59007" y="161509"/>
                  </a:lnTo>
                  <a:lnTo>
                    <a:pt x="59998" y="164491"/>
                  </a:lnTo>
                  <a:lnTo>
                    <a:pt x="60494" y="166977"/>
                  </a:lnTo>
                  <a:lnTo>
                    <a:pt x="62974" y="169958"/>
                  </a:lnTo>
                  <a:lnTo>
                    <a:pt x="64957" y="172940"/>
                  </a:lnTo>
                  <a:lnTo>
                    <a:pt x="66444" y="176915"/>
                  </a:lnTo>
                  <a:lnTo>
                    <a:pt x="68924" y="180394"/>
                  </a:lnTo>
                  <a:lnTo>
                    <a:pt x="71403" y="183873"/>
                  </a:lnTo>
                  <a:lnTo>
                    <a:pt x="72891" y="186854"/>
                  </a:lnTo>
                  <a:lnTo>
                    <a:pt x="73386" y="188345"/>
                  </a:lnTo>
                  <a:lnTo>
                    <a:pt x="74378" y="189836"/>
                  </a:lnTo>
                  <a:lnTo>
                    <a:pt x="74378" y="197290"/>
                  </a:lnTo>
                  <a:lnTo>
                    <a:pt x="74874" y="198781"/>
                  </a:lnTo>
                  <a:lnTo>
                    <a:pt x="74874" y="199775"/>
                  </a:lnTo>
                  <a:lnTo>
                    <a:pt x="76362" y="200272"/>
                  </a:lnTo>
                  <a:lnTo>
                    <a:pt x="77849" y="200272"/>
                  </a:lnTo>
                  <a:lnTo>
                    <a:pt x="80328" y="201265"/>
                  </a:lnTo>
                  <a:lnTo>
                    <a:pt x="81320" y="200272"/>
                  </a:lnTo>
                  <a:lnTo>
                    <a:pt x="81816" y="200272"/>
                  </a:lnTo>
                  <a:lnTo>
                    <a:pt x="82808" y="199775"/>
                  </a:lnTo>
                  <a:lnTo>
                    <a:pt x="82808" y="191824"/>
                  </a:lnTo>
                  <a:lnTo>
                    <a:pt x="83304" y="190333"/>
                  </a:lnTo>
                  <a:lnTo>
                    <a:pt x="84295" y="188842"/>
                  </a:lnTo>
                  <a:lnTo>
                    <a:pt x="84791" y="187351"/>
                  </a:lnTo>
                  <a:lnTo>
                    <a:pt x="87270" y="184369"/>
                  </a:lnTo>
                  <a:lnTo>
                    <a:pt x="88758" y="181388"/>
                  </a:lnTo>
                  <a:lnTo>
                    <a:pt x="90245" y="178903"/>
                  </a:lnTo>
                  <a:lnTo>
                    <a:pt x="90742" y="176915"/>
                  </a:lnTo>
                  <a:lnTo>
                    <a:pt x="92229" y="175425"/>
                  </a:lnTo>
                  <a:lnTo>
                    <a:pt x="93716" y="173934"/>
                  </a:lnTo>
                  <a:lnTo>
                    <a:pt x="95700" y="172940"/>
                  </a:lnTo>
                  <a:lnTo>
                    <a:pt x="97187" y="172442"/>
                  </a:lnTo>
                  <a:lnTo>
                    <a:pt x="98675" y="171448"/>
                  </a:lnTo>
                  <a:lnTo>
                    <a:pt x="100658" y="169958"/>
                  </a:lnTo>
                  <a:lnTo>
                    <a:pt x="102146" y="169461"/>
                  </a:lnTo>
                  <a:lnTo>
                    <a:pt x="103138" y="168467"/>
                  </a:lnTo>
                  <a:lnTo>
                    <a:pt x="103634" y="167473"/>
                  </a:lnTo>
                  <a:lnTo>
                    <a:pt x="103634" y="163994"/>
                  </a:lnTo>
                  <a:lnTo>
                    <a:pt x="103138" y="161509"/>
                  </a:lnTo>
                  <a:lnTo>
                    <a:pt x="103138" y="160019"/>
                  </a:lnTo>
                  <a:lnTo>
                    <a:pt x="103634" y="159522"/>
                  </a:lnTo>
                  <a:lnTo>
                    <a:pt x="103634" y="158031"/>
                  </a:lnTo>
                  <a:lnTo>
                    <a:pt x="104625" y="157037"/>
                  </a:lnTo>
                  <a:lnTo>
                    <a:pt x="108592" y="154552"/>
                  </a:lnTo>
                  <a:lnTo>
                    <a:pt x="113055" y="152565"/>
                  </a:lnTo>
                  <a:lnTo>
                    <a:pt x="118014" y="150079"/>
                  </a:lnTo>
                  <a:lnTo>
                    <a:pt x="120989" y="148092"/>
                  </a:lnTo>
                  <a:lnTo>
                    <a:pt x="122972" y="147098"/>
                  </a:lnTo>
                  <a:lnTo>
                    <a:pt x="125947" y="145607"/>
                  </a:lnTo>
                  <a:lnTo>
                    <a:pt x="127931" y="143619"/>
                  </a:lnTo>
                  <a:lnTo>
                    <a:pt x="130410" y="141134"/>
                  </a:lnTo>
                  <a:lnTo>
                    <a:pt x="132393" y="139644"/>
                  </a:lnTo>
                  <a:lnTo>
                    <a:pt x="134873" y="139644"/>
                  </a:lnTo>
                  <a:lnTo>
                    <a:pt x="136360" y="141134"/>
                  </a:lnTo>
                  <a:lnTo>
                    <a:pt x="137352" y="142128"/>
                  </a:lnTo>
                  <a:lnTo>
                    <a:pt x="137848" y="142625"/>
                  </a:lnTo>
                  <a:lnTo>
                    <a:pt x="138839" y="142625"/>
                  </a:lnTo>
                  <a:lnTo>
                    <a:pt x="140327" y="142128"/>
                  </a:lnTo>
                  <a:lnTo>
                    <a:pt x="142310" y="139644"/>
                  </a:lnTo>
                  <a:lnTo>
                    <a:pt x="145285" y="136662"/>
                  </a:lnTo>
                  <a:lnTo>
                    <a:pt x="149252" y="133680"/>
                  </a:lnTo>
                  <a:lnTo>
                    <a:pt x="151731" y="130699"/>
                  </a:lnTo>
                  <a:lnTo>
                    <a:pt x="155203" y="126723"/>
                  </a:lnTo>
                  <a:lnTo>
                    <a:pt x="158177" y="122251"/>
                  </a:lnTo>
                  <a:lnTo>
                    <a:pt x="161153" y="118275"/>
                  </a:lnTo>
                  <a:lnTo>
                    <a:pt x="162640" y="117778"/>
                  </a:lnTo>
                  <a:lnTo>
                    <a:pt x="164624" y="116287"/>
                  </a:lnTo>
                  <a:lnTo>
                    <a:pt x="166607" y="116287"/>
                  </a:lnTo>
                  <a:lnTo>
                    <a:pt x="169086" y="115293"/>
                  </a:lnTo>
                  <a:lnTo>
                    <a:pt x="171070" y="114796"/>
                  </a:lnTo>
                  <a:lnTo>
                    <a:pt x="172557" y="114796"/>
                  </a:lnTo>
                  <a:lnTo>
                    <a:pt x="175037" y="113802"/>
                  </a:lnTo>
                  <a:lnTo>
                    <a:pt x="177515" y="113802"/>
                  </a:lnTo>
                  <a:lnTo>
                    <a:pt x="177515" y="114796"/>
                  </a:lnTo>
                  <a:lnTo>
                    <a:pt x="178012" y="114796"/>
                  </a:lnTo>
                  <a:lnTo>
                    <a:pt x="180491" y="116784"/>
                  </a:lnTo>
                  <a:lnTo>
                    <a:pt x="182474" y="119269"/>
                  </a:lnTo>
                  <a:lnTo>
                    <a:pt x="183466" y="119765"/>
                  </a:lnTo>
                  <a:lnTo>
                    <a:pt x="183963" y="119765"/>
                  </a:lnTo>
                  <a:lnTo>
                    <a:pt x="183963" y="120759"/>
                  </a:lnTo>
                  <a:lnTo>
                    <a:pt x="184954" y="119765"/>
                  </a:lnTo>
                  <a:lnTo>
                    <a:pt x="185450" y="119269"/>
                  </a:lnTo>
                  <a:lnTo>
                    <a:pt x="186441" y="117778"/>
                  </a:lnTo>
                  <a:lnTo>
                    <a:pt x="187929" y="115293"/>
                  </a:lnTo>
                  <a:lnTo>
                    <a:pt x="189416" y="112311"/>
                  </a:lnTo>
                  <a:lnTo>
                    <a:pt x="190904" y="109827"/>
                  </a:lnTo>
                  <a:lnTo>
                    <a:pt x="193384" y="107839"/>
                  </a:lnTo>
                  <a:lnTo>
                    <a:pt x="194871" y="106348"/>
                  </a:lnTo>
                  <a:lnTo>
                    <a:pt x="195366" y="105354"/>
                  </a:lnTo>
                  <a:lnTo>
                    <a:pt x="196358" y="103863"/>
                  </a:lnTo>
                  <a:lnTo>
                    <a:pt x="196854" y="103366"/>
                  </a:lnTo>
                  <a:lnTo>
                    <a:pt x="197845" y="99888"/>
                  </a:lnTo>
                  <a:lnTo>
                    <a:pt x="198342" y="96906"/>
                  </a:lnTo>
                  <a:lnTo>
                    <a:pt x="199334" y="94918"/>
                  </a:lnTo>
                  <a:lnTo>
                    <a:pt x="200821" y="92433"/>
                  </a:lnTo>
                  <a:lnTo>
                    <a:pt x="200821" y="91936"/>
                  </a:lnTo>
                  <a:lnTo>
                    <a:pt x="201317" y="91936"/>
                  </a:lnTo>
                  <a:lnTo>
                    <a:pt x="202309" y="90942"/>
                  </a:lnTo>
                  <a:lnTo>
                    <a:pt x="202804" y="90942"/>
                  </a:lnTo>
                  <a:lnTo>
                    <a:pt x="204788" y="90445"/>
                  </a:lnTo>
                  <a:lnTo>
                    <a:pt x="209251" y="90445"/>
                  </a:lnTo>
                  <a:lnTo>
                    <a:pt x="210738" y="90942"/>
                  </a:lnTo>
                  <a:lnTo>
                    <a:pt x="212225" y="90445"/>
                  </a:lnTo>
                  <a:lnTo>
                    <a:pt x="212722" y="90445"/>
                  </a:lnTo>
                  <a:lnTo>
                    <a:pt x="214209" y="89451"/>
                  </a:lnTo>
                  <a:lnTo>
                    <a:pt x="214209" y="88954"/>
                  </a:lnTo>
                  <a:lnTo>
                    <a:pt x="215201" y="87961"/>
                  </a:lnTo>
                  <a:lnTo>
                    <a:pt x="216688" y="87961"/>
                  </a:lnTo>
                  <a:lnTo>
                    <a:pt x="217680" y="88954"/>
                  </a:lnTo>
                  <a:lnTo>
                    <a:pt x="219168" y="89451"/>
                  </a:lnTo>
                  <a:lnTo>
                    <a:pt x="219664" y="90445"/>
                  </a:lnTo>
                  <a:lnTo>
                    <a:pt x="220655" y="90445"/>
                  </a:lnTo>
                  <a:lnTo>
                    <a:pt x="222143" y="90942"/>
                  </a:lnTo>
                  <a:lnTo>
                    <a:pt x="225614" y="90942"/>
                  </a:lnTo>
                  <a:lnTo>
                    <a:pt x="227102" y="90445"/>
                  </a:lnTo>
                  <a:lnTo>
                    <a:pt x="228589" y="89451"/>
                  </a:lnTo>
                  <a:lnTo>
                    <a:pt x="229581" y="88954"/>
                  </a:lnTo>
                  <a:lnTo>
                    <a:pt x="230076" y="87464"/>
                  </a:lnTo>
                  <a:lnTo>
                    <a:pt x="231068" y="85476"/>
                  </a:lnTo>
                  <a:lnTo>
                    <a:pt x="231068" y="82494"/>
                  </a:lnTo>
                  <a:lnTo>
                    <a:pt x="230076" y="81997"/>
                  </a:lnTo>
                  <a:lnTo>
                    <a:pt x="228093" y="81003"/>
                  </a:lnTo>
                  <a:lnTo>
                    <a:pt x="225614" y="80506"/>
                  </a:lnTo>
                  <a:lnTo>
                    <a:pt x="225614" y="79512"/>
                  </a:lnTo>
                  <a:lnTo>
                    <a:pt x="224126" y="79016"/>
                  </a:lnTo>
                  <a:lnTo>
                    <a:pt x="224126" y="78022"/>
                  </a:lnTo>
                  <a:lnTo>
                    <a:pt x="223630" y="77525"/>
                  </a:lnTo>
                  <a:lnTo>
                    <a:pt x="223630" y="76530"/>
                  </a:lnTo>
                  <a:lnTo>
                    <a:pt x="224126" y="76033"/>
                  </a:lnTo>
                  <a:lnTo>
                    <a:pt x="224126" y="75040"/>
                  </a:lnTo>
                  <a:lnTo>
                    <a:pt x="225614" y="74543"/>
                  </a:lnTo>
                  <a:lnTo>
                    <a:pt x="227102" y="74543"/>
                  </a:lnTo>
                  <a:lnTo>
                    <a:pt x="228589" y="73549"/>
                  </a:lnTo>
                  <a:lnTo>
                    <a:pt x="232060" y="73549"/>
                  </a:lnTo>
                  <a:lnTo>
                    <a:pt x="235035" y="74543"/>
                  </a:lnTo>
                  <a:lnTo>
                    <a:pt x="237019" y="75040"/>
                  </a:lnTo>
                  <a:lnTo>
                    <a:pt x="238506" y="76033"/>
                  </a:lnTo>
                  <a:lnTo>
                    <a:pt x="239994" y="77525"/>
                  </a:lnTo>
                  <a:lnTo>
                    <a:pt x="241481" y="77525"/>
                  </a:lnTo>
                  <a:lnTo>
                    <a:pt x="243960" y="78022"/>
                  </a:lnTo>
                  <a:lnTo>
                    <a:pt x="249415" y="78022"/>
                  </a:lnTo>
                  <a:lnTo>
                    <a:pt x="250902" y="79016"/>
                  </a:lnTo>
                  <a:lnTo>
                    <a:pt x="252885" y="79016"/>
                  </a:lnTo>
                  <a:lnTo>
                    <a:pt x="254374" y="80506"/>
                  </a:lnTo>
                  <a:lnTo>
                    <a:pt x="255861" y="81003"/>
                  </a:lnTo>
                  <a:lnTo>
                    <a:pt x="259332" y="81003"/>
                  </a:lnTo>
                  <a:lnTo>
                    <a:pt x="259332" y="80506"/>
                  </a:lnTo>
                  <a:lnTo>
                    <a:pt x="259827" y="78022"/>
                  </a:lnTo>
                  <a:lnTo>
                    <a:pt x="262307" y="76033"/>
                  </a:lnTo>
                  <a:lnTo>
                    <a:pt x="262307" y="74543"/>
                  </a:lnTo>
                  <a:lnTo>
                    <a:pt x="263794" y="73549"/>
                  </a:lnTo>
                  <a:lnTo>
                    <a:pt x="264291" y="72555"/>
                  </a:lnTo>
                  <a:lnTo>
                    <a:pt x="265283" y="72555"/>
                  </a:lnTo>
                  <a:lnTo>
                    <a:pt x="267265" y="73549"/>
                  </a:lnTo>
                  <a:lnTo>
                    <a:pt x="269745" y="74543"/>
                  </a:lnTo>
                  <a:lnTo>
                    <a:pt x="271728" y="74543"/>
                  </a:lnTo>
                  <a:lnTo>
                    <a:pt x="273712" y="73549"/>
                  </a:lnTo>
                  <a:lnTo>
                    <a:pt x="276686" y="71064"/>
                  </a:lnTo>
                  <a:lnTo>
                    <a:pt x="280158" y="69574"/>
                  </a:lnTo>
                  <a:lnTo>
                    <a:pt x="282637" y="69076"/>
                  </a:lnTo>
                  <a:lnTo>
                    <a:pt x="284124" y="67585"/>
                  </a:lnTo>
                  <a:lnTo>
                    <a:pt x="284621" y="67585"/>
                  </a:lnTo>
                  <a:lnTo>
                    <a:pt x="284621" y="66095"/>
                  </a:lnTo>
                  <a:lnTo>
                    <a:pt x="284124" y="66095"/>
                  </a:lnTo>
                  <a:lnTo>
                    <a:pt x="282637" y="64604"/>
                  </a:lnTo>
                  <a:lnTo>
                    <a:pt x="281150" y="63113"/>
                  </a:lnTo>
                  <a:lnTo>
                    <a:pt x="280158" y="62119"/>
                  </a:lnTo>
                  <a:lnTo>
                    <a:pt x="279662" y="61622"/>
                  </a:lnTo>
                  <a:lnTo>
                    <a:pt x="279662" y="60132"/>
                  </a:lnTo>
                  <a:lnTo>
                    <a:pt x="280158" y="58143"/>
                  </a:lnTo>
                  <a:lnTo>
                    <a:pt x="280158" y="57647"/>
                  </a:lnTo>
                  <a:lnTo>
                    <a:pt x="281150" y="56156"/>
                  </a:lnTo>
                  <a:lnTo>
                    <a:pt x="282637" y="54665"/>
                  </a:lnTo>
                  <a:lnTo>
                    <a:pt x="283133" y="53174"/>
                  </a:lnTo>
                  <a:lnTo>
                    <a:pt x="284621" y="51683"/>
                  </a:lnTo>
                  <a:lnTo>
                    <a:pt x="285612" y="50689"/>
                  </a:lnTo>
                  <a:lnTo>
                    <a:pt x="287100" y="50192"/>
                  </a:lnTo>
                  <a:lnTo>
                    <a:pt x="288587" y="49198"/>
                  </a:lnTo>
                  <a:lnTo>
                    <a:pt x="291066" y="47707"/>
                  </a:lnTo>
                  <a:lnTo>
                    <a:pt x="294042" y="46217"/>
                  </a:lnTo>
                  <a:lnTo>
                    <a:pt x="295529" y="45223"/>
                  </a:lnTo>
                  <a:lnTo>
                    <a:pt x="297016" y="44726"/>
                  </a:lnTo>
                  <a:lnTo>
                    <a:pt x="299000" y="43732"/>
                  </a:lnTo>
                  <a:lnTo>
                    <a:pt x="300984" y="43732"/>
                  </a:lnTo>
                  <a:lnTo>
                    <a:pt x="300984" y="45223"/>
                  </a:lnTo>
                  <a:lnTo>
                    <a:pt x="302472" y="46217"/>
                  </a:lnTo>
                  <a:lnTo>
                    <a:pt x="304454" y="46217"/>
                  </a:lnTo>
                  <a:lnTo>
                    <a:pt x="305446" y="45223"/>
                  </a:lnTo>
                  <a:lnTo>
                    <a:pt x="305942" y="43732"/>
                  </a:lnTo>
                  <a:lnTo>
                    <a:pt x="306934" y="42241"/>
                  </a:lnTo>
                  <a:lnTo>
                    <a:pt x="307430" y="40750"/>
                  </a:lnTo>
                  <a:lnTo>
                    <a:pt x="307430" y="35781"/>
                  </a:lnTo>
                  <a:lnTo>
                    <a:pt x="308422" y="32799"/>
                  </a:lnTo>
                  <a:lnTo>
                    <a:pt x="308422" y="27332"/>
                  </a:lnTo>
                  <a:lnTo>
                    <a:pt x="308917" y="22860"/>
                  </a:lnTo>
                  <a:lnTo>
                    <a:pt x="308917" y="13418"/>
                  </a:lnTo>
                  <a:lnTo>
                    <a:pt x="309909" y="8448"/>
                  </a:lnTo>
                  <a:lnTo>
                    <a:pt x="310405" y="3479"/>
                  </a:lnTo>
                  <a:lnTo>
                    <a:pt x="311397" y="1491"/>
                  </a:lnTo>
                  <a:lnTo>
                    <a:pt x="311893" y="0"/>
                  </a:lnTo>
                  <a:lnTo>
                    <a:pt x="312884" y="-994"/>
                  </a:lnTo>
                  <a:lnTo>
                    <a:pt x="313875" y="-994"/>
                  </a:lnTo>
                  <a:lnTo>
                    <a:pt x="314372" y="0"/>
                  </a:lnTo>
                  <a:lnTo>
                    <a:pt x="316851" y="0"/>
                  </a:lnTo>
                  <a:lnTo>
                    <a:pt x="317347" y="497"/>
                  </a:lnTo>
                  <a:lnTo>
                    <a:pt x="318834" y="1491"/>
                  </a:lnTo>
                  <a:lnTo>
                    <a:pt x="318834" y="1988"/>
                  </a:lnTo>
                  <a:lnTo>
                    <a:pt x="320322" y="4473"/>
                  </a:lnTo>
                  <a:lnTo>
                    <a:pt x="321314" y="6957"/>
                  </a:lnTo>
                  <a:lnTo>
                    <a:pt x="321809" y="8448"/>
                  </a:lnTo>
                  <a:lnTo>
                    <a:pt x="322801" y="8945"/>
                  </a:lnTo>
                  <a:lnTo>
                    <a:pt x="324289" y="9939"/>
                  </a:lnTo>
                  <a:lnTo>
                    <a:pt x="324784" y="11430"/>
                  </a:lnTo>
                  <a:lnTo>
                    <a:pt x="328256" y="12921"/>
                  </a:lnTo>
                  <a:lnTo>
                    <a:pt x="331231" y="14412"/>
                  </a:lnTo>
                  <a:lnTo>
                    <a:pt x="335694" y="15902"/>
                  </a:lnTo>
                  <a:lnTo>
                    <a:pt x="338669" y="16399"/>
                  </a:lnTo>
                  <a:lnTo>
                    <a:pt x="341147" y="17890"/>
                  </a:lnTo>
                  <a:lnTo>
                    <a:pt x="343131" y="17890"/>
                  </a:lnTo>
                  <a:lnTo>
                    <a:pt x="345611" y="18884"/>
                  </a:lnTo>
                  <a:lnTo>
                    <a:pt x="350073" y="18884"/>
                  </a:lnTo>
                  <a:lnTo>
                    <a:pt x="351561" y="19878"/>
                  </a:lnTo>
                  <a:lnTo>
                    <a:pt x="352056" y="19878"/>
                  </a:lnTo>
                  <a:lnTo>
                    <a:pt x="353048" y="20375"/>
                  </a:lnTo>
                  <a:lnTo>
                    <a:pt x="353048" y="21866"/>
                  </a:lnTo>
                  <a:lnTo>
                    <a:pt x="353544" y="24351"/>
                  </a:lnTo>
                  <a:lnTo>
                    <a:pt x="355528" y="25842"/>
                  </a:lnTo>
                  <a:lnTo>
                    <a:pt x="356024" y="27332"/>
                  </a:lnTo>
                  <a:lnTo>
                    <a:pt x="357015" y="27829"/>
                  </a:lnTo>
                  <a:lnTo>
                    <a:pt x="357511" y="28823"/>
                  </a:lnTo>
                  <a:lnTo>
                    <a:pt x="358998" y="30314"/>
                  </a:lnTo>
                  <a:lnTo>
                    <a:pt x="359990" y="30811"/>
                  </a:lnTo>
                  <a:lnTo>
                    <a:pt x="361478" y="30811"/>
                  </a:lnTo>
                  <a:lnTo>
                    <a:pt x="361478" y="31805"/>
                  </a:lnTo>
                  <a:lnTo>
                    <a:pt x="361974" y="32799"/>
                  </a:lnTo>
                  <a:lnTo>
                    <a:pt x="361974" y="35781"/>
                  </a:lnTo>
                  <a:lnTo>
                    <a:pt x="361478" y="37271"/>
                  </a:lnTo>
                  <a:lnTo>
                    <a:pt x="359990" y="38762"/>
                  </a:lnTo>
                  <a:lnTo>
                    <a:pt x="359990" y="42241"/>
                  </a:lnTo>
                  <a:lnTo>
                    <a:pt x="362965" y="42241"/>
                  </a:lnTo>
                  <a:lnTo>
                    <a:pt x="363462" y="43235"/>
                  </a:lnTo>
                  <a:lnTo>
                    <a:pt x="364453" y="43235"/>
                  </a:lnTo>
                  <a:lnTo>
                    <a:pt x="364453" y="45223"/>
                  </a:lnTo>
                  <a:lnTo>
                    <a:pt x="363462" y="46217"/>
                  </a:lnTo>
                  <a:lnTo>
                    <a:pt x="362965" y="47211"/>
                  </a:lnTo>
                  <a:lnTo>
                    <a:pt x="361974" y="49198"/>
                  </a:lnTo>
                  <a:lnTo>
                    <a:pt x="361974" y="50192"/>
                  </a:lnTo>
                  <a:lnTo>
                    <a:pt x="362965" y="50689"/>
                  </a:lnTo>
                  <a:lnTo>
                    <a:pt x="362965" y="51683"/>
                  </a:lnTo>
                  <a:lnTo>
                    <a:pt x="363462" y="52180"/>
                  </a:lnTo>
                  <a:lnTo>
                    <a:pt x="364453" y="53174"/>
                  </a:lnTo>
                  <a:lnTo>
                    <a:pt x="364949" y="53174"/>
                  </a:lnTo>
                  <a:lnTo>
                    <a:pt x="365941" y="53671"/>
                  </a:lnTo>
                  <a:lnTo>
                    <a:pt x="368915" y="53671"/>
                  </a:lnTo>
                  <a:lnTo>
                    <a:pt x="369907" y="53174"/>
                  </a:lnTo>
                  <a:lnTo>
                    <a:pt x="371395" y="53174"/>
                  </a:lnTo>
                  <a:lnTo>
                    <a:pt x="372883" y="50689"/>
                  </a:lnTo>
                  <a:lnTo>
                    <a:pt x="374370" y="48701"/>
                  </a:lnTo>
                  <a:lnTo>
                    <a:pt x="376354" y="46217"/>
                  </a:lnTo>
                  <a:lnTo>
                    <a:pt x="377841" y="43732"/>
                  </a:lnTo>
                  <a:lnTo>
                    <a:pt x="379329" y="40253"/>
                  </a:lnTo>
                  <a:lnTo>
                    <a:pt x="381313" y="36278"/>
                  </a:lnTo>
                  <a:lnTo>
                    <a:pt x="383295" y="31805"/>
                  </a:lnTo>
                  <a:lnTo>
                    <a:pt x="384783" y="28823"/>
                  </a:lnTo>
                  <a:lnTo>
                    <a:pt x="385774" y="27332"/>
                  </a:lnTo>
                  <a:lnTo>
                    <a:pt x="387263" y="26338"/>
                  </a:lnTo>
                  <a:lnTo>
                    <a:pt x="387758" y="25842"/>
                  </a:lnTo>
                  <a:lnTo>
                    <a:pt x="389245" y="24848"/>
                  </a:lnTo>
                  <a:lnTo>
                    <a:pt x="391725" y="24848"/>
                  </a:lnTo>
                  <a:lnTo>
                    <a:pt x="392221" y="25842"/>
                  </a:lnTo>
                  <a:lnTo>
                    <a:pt x="393213" y="25842"/>
                  </a:lnTo>
                  <a:lnTo>
                    <a:pt x="393213" y="30811"/>
                  </a:lnTo>
                  <a:lnTo>
                    <a:pt x="392221" y="34787"/>
                  </a:lnTo>
                  <a:lnTo>
                    <a:pt x="393213" y="35781"/>
                  </a:lnTo>
                  <a:lnTo>
                    <a:pt x="393213" y="37271"/>
                  </a:lnTo>
                  <a:lnTo>
                    <a:pt x="393708" y="37768"/>
                  </a:lnTo>
                  <a:lnTo>
                    <a:pt x="395692" y="38762"/>
                  </a:lnTo>
                  <a:lnTo>
                    <a:pt x="396187" y="40253"/>
                  </a:lnTo>
                  <a:lnTo>
                    <a:pt x="397179" y="40253"/>
                  </a:lnTo>
                  <a:lnTo>
                    <a:pt x="397179" y="45223"/>
                  </a:lnTo>
                  <a:lnTo>
                    <a:pt x="396187" y="47211"/>
                  </a:lnTo>
                  <a:lnTo>
                    <a:pt x="395692" y="47707"/>
                  </a:lnTo>
                  <a:lnTo>
                    <a:pt x="395692" y="48701"/>
                  </a:lnTo>
                  <a:lnTo>
                    <a:pt x="396187" y="49198"/>
                  </a:lnTo>
                  <a:lnTo>
                    <a:pt x="397179" y="50192"/>
                  </a:lnTo>
                  <a:lnTo>
                    <a:pt x="398667" y="52180"/>
                  </a:lnTo>
                  <a:lnTo>
                    <a:pt x="400154" y="53671"/>
                  </a:lnTo>
                  <a:lnTo>
                    <a:pt x="401643" y="55162"/>
                  </a:lnTo>
                  <a:lnTo>
                    <a:pt x="402138" y="56652"/>
                  </a:lnTo>
                  <a:lnTo>
                    <a:pt x="403130" y="57647"/>
                  </a:lnTo>
                  <a:lnTo>
                    <a:pt x="403625" y="60132"/>
                  </a:lnTo>
                  <a:lnTo>
                    <a:pt x="404617" y="63113"/>
                  </a:lnTo>
                  <a:lnTo>
                    <a:pt x="405113" y="65101"/>
                  </a:lnTo>
                  <a:lnTo>
                    <a:pt x="405113" y="66095"/>
                  </a:lnTo>
                  <a:lnTo>
                    <a:pt x="406104" y="67585"/>
                  </a:lnTo>
                  <a:lnTo>
                    <a:pt x="406104" y="68083"/>
                  </a:lnTo>
                  <a:lnTo>
                    <a:pt x="406601" y="69076"/>
                  </a:lnTo>
                  <a:lnTo>
                    <a:pt x="414534" y="69076"/>
                  </a:lnTo>
                  <a:lnTo>
                    <a:pt x="415030" y="69574"/>
                  </a:lnTo>
                  <a:lnTo>
                    <a:pt x="416022" y="70567"/>
                  </a:lnTo>
                  <a:lnTo>
                    <a:pt x="416022" y="71064"/>
                  </a:lnTo>
                  <a:lnTo>
                    <a:pt x="416518" y="72058"/>
                  </a:lnTo>
                  <a:lnTo>
                    <a:pt x="416518" y="76033"/>
                  </a:lnTo>
                  <a:lnTo>
                    <a:pt x="417510" y="79016"/>
                  </a:lnTo>
                  <a:lnTo>
                    <a:pt x="418005" y="79512"/>
                  </a:lnTo>
                  <a:lnTo>
                    <a:pt x="418005" y="81003"/>
                  </a:lnTo>
                  <a:lnTo>
                    <a:pt x="418997" y="81997"/>
                  </a:lnTo>
                  <a:lnTo>
                    <a:pt x="419493" y="82494"/>
                  </a:lnTo>
                  <a:lnTo>
                    <a:pt x="420981" y="84979"/>
                  </a:lnTo>
                  <a:lnTo>
                    <a:pt x="423460" y="87464"/>
                  </a:lnTo>
                  <a:lnTo>
                    <a:pt x="424452" y="87961"/>
                  </a:lnTo>
                  <a:lnTo>
                    <a:pt x="424452" y="90445"/>
                  </a:lnTo>
                  <a:lnTo>
                    <a:pt x="424947" y="90942"/>
                  </a:lnTo>
                  <a:lnTo>
                    <a:pt x="424947" y="95415"/>
                  </a:lnTo>
                  <a:lnTo>
                    <a:pt x="425939" y="96409"/>
                  </a:lnTo>
                  <a:lnTo>
                    <a:pt x="426435" y="96906"/>
                  </a:lnTo>
                  <a:lnTo>
                    <a:pt x="429410" y="96906"/>
                  </a:lnTo>
                  <a:lnTo>
                    <a:pt x="430897" y="97899"/>
                  </a:lnTo>
                  <a:lnTo>
                    <a:pt x="431889" y="97899"/>
                  </a:lnTo>
                  <a:lnTo>
                    <a:pt x="433377" y="99391"/>
                  </a:lnTo>
                  <a:lnTo>
                    <a:pt x="433873" y="99888"/>
                  </a:lnTo>
                  <a:lnTo>
                    <a:pt x="433873" y="101875"/>
                  </a:lnTo>
                  <a:lnTo>
                    <a:pt x="435856" y="104857"/>
                  </a:lnTo>
                  <a:lnTo>
                    <a:pt x="436352" y="106845"/>
                  </a:lnTo>
                  <a:lnTo>
                    <a:pt x="437344" y="109330"/>
                  </a:lnTo>
                  <a:lnTo>
                    <a:pt x="437840" y="110820"/>
                  </a:lnTo>
                  <a:lnTo>
                    <a:pt x="437840" y="112311"/>
                  </a:lnTo>
                  <a:lnTo>
                    <a:pt x="438831" y="112808"/>
                  </a:lnTo>
                  <a:lnTo>
                    <a:pt x="439327" y="112808"/>
                  </a:lnTo>
                  <a:lnTo>
                    <a:pt x="439327" y="112311"/>
                  </a:lnTo>
                  <a:lnTo>
                    <a:pt x="440318" y="111318"/>
                  </a:lnTo>
                  <a:lnTo>
                    <a:pt x="440318" y="109827"/>
                  </a:lnTo>
                  <a:lnTo>
                    <a:pt x="440814" y="109330"/>
                  </a:lnTo>
                  <a:lnTo>
                    <a:pt x="446765" y="109330"/>
                  </a:lnTo>
                  <a:lnTo>
                    <a:pt x="447756" y="109827"/>
                  </a:lnTo>
                  <a:lnTo>
                    <a:pt x="448253" y="110820"/>
                  </a:lnTo>
                  <a:lnTo>
                    <a:pt x="449244" y="111318"/>
                  </a:lnTo>
                  <a:lnTo>
                    <a:pt x="449244" y="112808"/>
                  </a:lnTo>
                  <a:lnTo>
                    <a:pt x="448253" y="114796"/>
                  </a:lnTo>
                  <a:lnTo>
                    <a:pt x="446765" y="116784"/>
                  </a:lnTo>
                  <a:lnTo>
                    <a:pt x="444782" y="119765"/>
                  </a:lnTo>
                  <a:lnTo>
                    <a:pt x="443294" y="122748"/>
                  </a:lnTo>
                  <a:lnTo>
                    <a:pt x="441806" y="125232"/>
                  </a:lnTo>
                  <a:lnTo>
                    <a:pt x="440814" y="126723"/>
                  </a:lnTo>
                  <a:lnTo>
                    <a:pt x="439327" y="128214"/>
                  </a:lnTo>
                  <a:lnTo>
                    <a:pt x="439327" y="132687"/>
                  </a:lnTo>
                  <a:lnTo>
                    <a:pt x="440318" y="135171"/>
                  </a:lnTo>
                  <a:lnTo>
                    <a:pt x="440318" y="141134"/>
                  </a:lnTo>
                  <a:lnTo>
                    <a:pt x="440814" y="143619"/>
                  </a:lnTo>
                  <a:lnTo>
                    <a:pt x="442302" y="145607"/>
                  </a:lnTo>
                  <a:lnTo>
                    <a:pt x="444782" y="149582"/>
                  </a:lnTo>
                  <a:lnTo>
                    <a:pt x="444782" y="151571"/>
                  </a:lnTo>
                  <a:lnTo>
                    <a:pt x="445277" y="154552"/>
                  </a:lnTo>
                  <a:lnTo>
                    <a:pt x="445277" y="155546"/>
                  </a:lnTo>
                  <a:lnTo>
                    <a:pt x="446765" y="155546"/>
                  </a:lnTo>
                  <a:lnTo>
                    <a:pt x="448253" y="154552"/>
                  </a:lnTo>
                  <a:lnTo>
                    <a:pt x="450235" y="153061"/>
                  </a:lnTo>
                  <a:lnTo>
                    <a:pt x="451723" y="152565"/>
                  </a:lnTo>
                  <a:lnTo>
                    <a:pt x="452219" y="151571"/>
                  </a:lnTo>
                  <a:lnTo>
                    <a:pt x="453211" y="152565"/>
                  </a:lnTo>
                  <a:lnTo>
                    <a:pt x="454699" y="152565"/>
                  </a:lnTo>
                  <a:lnTo>
                    <a:pt x="454699" y="153061"/>
                  </a:lnTo>
                  <a:lnTo>
                    <a:pt x="455194" y="154056"/>
                  </a:lnTo>
                  <a:lnTo>
                    <a:pt x="455194" y="162504"/>
                  </a:lnTo>
                  <a:lnTo>
                    <a:pt x="456186" y="163994"/>
                  </a:lnTo>
                  <a:lnTo>
                    <a:pt x="456186" y="165485"/>
                  </a:lnTo>
                  <a:lnTo>
                    <a:pt x="456682" y="165982"/>
                  </a:lnTo>
                  <a:lnTo>
                    <a:pt x="458169" y="168467"/>
                  </a:lnTo>
                  <a:lnTo>
                    <a:pt x="459657" y="171448"/>
                  </a:lnTo>
                  <a:lnTo>
                    <a:pt x="461144" y="173934"/>
                  </a:lnTo>
                  <a:lnTo>
                    <a:pt x="463624" y="177412"/>
                  </a:lnTo>
                  <a:lnTo>
                    <a:pt x="465112" y="180394"/>
                  </a:lnTo>
                  <a:lnTo>
                    <a:pt x="467591" y="185363"/>
                  </a:lnTo>
                  <a:lnTo>
                    <a:pt x="469574" y="188842"/>
                  </a:lnTo>
                  <a:lnTo>
                    <a:pt x="471062" y="191824"/>
                  </a:lnTo>
                  <a:lnTo>
                    <a:pt x="473542" y="191327"/>
                  </a:lnTo>
                  <a:lnTo>
                    <a:pt x="475029" y="190333"/>
                  </a:lnTo>
                  <a:lnTo>
                    <a:pt x="475524" y="191824"/>
                  </a:lnTo>
                  <a:lnTo>
                    <a:pt x="476516" y="193315"/>
                  </a:lnTo>
                  <a:lnTo>
                    <a:pt x="476516" y="194308"/>
                  </a:lnTo>
                  <a:lnTo>
                    <a:pt x="478995" y="194308"/>
                  </a:lnTo>
                  <a:lnTo>
                    <a:pt x="479492" y="193315"/>
                  </a:lnTo>
                  <a:lnTo>
                    <a:pt x="481971" y="193315"/>
                  </a:lnTo>
                  <a:lnTo>
                    <a:pt x="481971" y="201265"/>
                  </a:lnTo>
                  <a:lnTo>
                    <a:pt x="483954" y="201265"/>
                  </a:lnTo>
                  <a:lnTo>
                    <a:pt x="486434" y="201763"/>
                  </a:lnTo>
                  <a:lnTo>
                    <a:pt x="486434" y="202757"/>
                  </a:lnTo>
                  <a:lnTo>
                    <a:pt x="485440" y="202757"/>
                  </a:lnTo>
                  <a:lnTo>
                    <a:pt x="485440" y="203254"/>
                  </a:lnTo>
                  <a:lnTo>
                    <a:pt x="483954" y="204248"/>
                  </a:lnTo>
                  <a:lnTo>
                    <a:pt x="483458" y="204745"/>
                  </a:lnTo>
                  <a:lnTo>
                    <a:pt x="482467" y="205738"/>
                  </a:lnTo>
                  <a:lnTo>
                    <a:pt x="481971" y="206235"/>
                  </a:lnTo>
                  <a:lnTo>
                    <a:pt x="481971" y="207229"/>
                  </a:lnTo>
                  <a:lnTo>
                    <a:pt x="480979" y="207726"/>
                  </a:lnTo>
                  <a:lnTo>
                    <a:pt x="481971" y="210211"/>
                  </a:lnTo>
                  <a:lnTo>
                    <a:pt x="481971" y="214186"/>
                  </a:lnTo>
                  <a:lnTo>
                    <a:pt x="482467" y="214684"/>
                  </a:lnTo>
                  <a:lnTo>
                    <a:pt x="482467" y="215677"/>
                  </a:lnTo>
                  <a:lnTo>
                    <a:pt x="481971" y="217168"/>
                  </a:lnTo>
                  <a:lnTo>
                    <a:pt x="480979" y="218659"/>
                  </a:lnTo>
                  <a:lnTo>
                    <a:pt x="478995" y="220647"/>
                  </a:lnTo>
                  <a:lnTo>
                    <a:pt x="475524" y="224126"/>
                  </a:lnTo>
                  <a:lnTo>
                    <a:pt x="474037" y="225617"/>
                  </a:lnTo>
                  <a:lnTo>
                    <a:pt x="473542" y="226114"/>
                  </a:lnTo>
                  <a:lnTo>
                    <a:pt x="472550" y="227107"/>
                  </a:lnTo>
                  <a:lnTo>
                    <a:pt x="472550" y="228598"/>
                  </a:lnTo>
                  <a:lnTo>
                    <a:pt x="476516" y="228598"/>
                  </a:lnTo>
                  <a:lnTo>
                    <a:pt x="478004" y="227604"/>
                  </a:lnTo>
                  <a:lnTo>
                    <a:pt x="479492" y="227107"/>
                  </a:lnTo>
                  <a:lnTo>
                    <a:pt x="481971" y="227107"/>
                  </a:lnTo>
                  <a:lnTo>
                    <a:pt x="483458" y="227604"/>
                  </a:lnTo>
                  <a:lnTo>
                    <a:pt x="484945" y="228598"/>
                  </a:lnTo>
                  <a:lnTo>
                    <a:pt x="484945" y="229095"/>
                  </a:lnTo>
                  <a:lnTo>
                    <a:pt x="483954" y="230586"/>
                  </a:lnTo>
                  <a:lnTo>
                    <a:pt x="483458" y="232077"/>
                  </a:lnTo>
                  <a:lnTo>
                    <a:pt x="482467" y="233568"/>
                  </a:lnTo>
                  <a:lnTo>
                    <a:pt x="481971" y="235059"/>
                  </a:lnTo>
                  <a:lnTo>
                    <a:pt x="481971" y="236549"/>
                  </a:lnTo>
                  <a:lnTo>
                    <a:pt x="480979" y="238786"/>
                  </a:lnTo>
                  <a:lnTo>
                    <a:pt x="480979" y="240525"/>
                  </a:lnTo>
                  <a:lnTo>
                    <a:pt x="480483" y="240525"/>
                  </a:lnTo>
                  <a:lnTo>
                    <a:pt x="479492" y="241519"/>
                  </a:lnTo>
                  <a:lnTo>
                    <a:pt x="478004" y="242016"/>
                  </a:lnTo>
                  <a:lnTo>
                    <a:pt x="474037" y="242016"/>
                  </a:lnTo>
                  <a:lnTo>
                    <a:pt x="474037" y="243507"/>
                  </a:lnTo>
                  <a:lnTo>
                    <a:pt x="472550" y="245991"/>
                  </a:lnTo>
                  <a:lnTo>
                    <a:pt x="469574" y="249471"/>
                  </a:lnTo>
                  <a:lnTo>
                    <a:pt x="467591" y="252949"/>
                  </a:lnTo>
                  <a:lnTo>
                    <a:pt x="466103" y="253446"/>
                  </a:lnTo>
                  <a:lnTo>
                    <a:pt x="465112" y="254440"/>
                  </a:lnTo>
                  <a:lnTo>
                    <a:pt x="463128" y="254937"/>
                  </a:lnTo>
                  <a:lnTo>
                    <a:pt x="460649" y="255931"/>
                  </a:lnTo>
                  <a:lnTo>
                    <a:pt x="459161" y="255931"/>
                  </a:lnTo>
                  <a:lnTo>
                    <a:pt x="457674" y="256428"/>
                  </a:lnTo>
                  <a:lnTo>
                    <a:pt x="456186" y="257422"/>
                  </a:lnTo>
                  <a:lnTo>
                    <a:pt x="455194" y="257918"/>
                  </a:lnTo>
                  <a:lnTo>
                    <a:pt x="453707" y="259409"/>
                  </a:lnTo>
                  <a:lnTo>
                    <a:pt x="451723" y="260900"/>
                  </a:lnTo>
                  <a:lnTo>
                    <a:pt x="450235" y="262392"/>
                  </a:lnTo>
                  <a:lnTo>
                    <a:pt x="448253" y="263385"/>
                  </a:lnTo>
                  <a:lnTo>
                    <a:pt x="446765" y="263882"/>
                  </a:lnTo>
                  <a:lnTo>
                    <a:pt x="444782" y="265870"/>
                  </a:lnTo>
                  <a:lnTo>
                    <a:pt x="442302" y="266366"/>
                  </a:lnTo>
                  <a:lnTo>
                    <a:pt x="440814" y="267857"/>
                  </a:lnTo>
                  <a:lnTo>
                    <a:pt x="440318" y="268852"/>
                  </a:lnTo>
                  <a:lnTo>
                    <a:pt x="440318" y="269349"/>
                  </a:lnTo>
                  <a:lnTo>
                    <a:pt x="439327" y="270342"/>
                  </a:lnTo>
                  <a:lnTo>
                    <a:pt x="439327" y="271833"/>
                  </a:lnTo>
                  <a:lnTo>
                    <a:pt x="438831" y="273323"/>
                  </a:lnTo>
                  <a:lnTo>
                    <a:pt x="437840" y="273821"/>
                  </a:lnTo>
                  <a:lnTo>
                    <a:pt x="437344" y="274814"/>
                  </a:lnTo>
                  <a:lnTo>
                    <a:pt x="435856" y="276306"/>
                  </a:lnTo>
                  <a:lnTo>
                    <a:pt x="433377" y="277797"/>
                  </a:lnTo>
                  <a:lnTo>
                    <a:pt x="430402" y="280281"/>
                  </a:lnTo>
                  <a:lnTo>
                    <a:pt x="427923" y="281772"/>
                  </a:lnTo>
                  <a:lnTo>
                    <a:pt x="424947" y="283760"/>
                  </a:lnTo>
                  <a:lnTo>
                    <a:pt x="422964" y="286245"/>
                  </a:lnTo>
                  <a:lnTo>
                    <a:pt x="420981" y="287735"/>
                  </a:lnTo>
                  <a:lnTo>
                    <a:pt x="419493" y="290717"/>
                  </a:lnTo>
                  <a:lnTo>
                    <a:pt x="418005" y="293202"/>
                  </a:lnTo>
                  <a:lnTo>
                    <a:pt x="416022" y="296183"/>
                  </a:lnTo>
                  <a:lnTo>
                    <a:pt x="413046" y="299166"/>
                  </a:lnTo>
                  <a:lnTo>
                    <a:pt x="410072" y="303638"/>
                  </a:lnTo>
                  <a:lnTo>
                    <a:pt x="405113" y="308111"/>
                  </a:lnTo>
                  <a:lnTo>
                    <a:pt x="401643" y="312086"/>
                  </a:lnTo>
                  <a:lnTo>
                    <a:pt x="400651" y="312583"/>
                  </a:lnTo>
                  <a:lnTo>
                    <a:pt x="400154" y="314074"/>
                  </a:lnTo>
                  <a:lnTo>
                    <a:pt x="399163" y="315068"/>
                  </a:lnTo>
                  <a:lnTo>
                    <a:pt x="399163" y="315565"/>
                  </a:lnTo>
                  <a:lnTo>
                    <a:pt x="398667" y="315565"/>
                  </a:lnTo>
                  <a:lnTo>
                    <a:pt x="398667" y="316559"/>
                  </a:lnTo>
                  <a:lnTo>
                    <a:pt x="397675" y="318547"/>
                  </a:lnTo>
                  <a:lnTo>
                    <a:pt x="397675" y="325007"/>
                  </a:lnTo>
                  <a:lnTo>
                    <a:pt x="395692" y="327989"/>
                  </a:lnTo>
                  <a:lnTo>
                    <a:pt x="393708" y="332461"/>
                  </a:lnTo>
                  <a:lnTo>
                    <a:pt x="392221" y="334946"/>
                  </a:lnTo>
                  <a:lnTo>
                    <a:pt x="391725" y="336438"/>
                  </a:lnTo>
                  <a:lnTo>
                    <a:pt x="390733" y="337928"/>
                  </a:lnTo>
                  <a:lnTo>
                    <a:pt x="389245" y="339916"/>
                  </a:lnTo>
                  <a:lnTo>
                    <a:pt x="387758" y="342401"/>
                  </a:lnTo>
                  <a:lnTo>
                    <a:pt x="386271" y="343891"/>
                  </a:lnTo>
                  <a:lnTo>
                    <a:pt x="384783" y="344388"/>
                  </a:lnTo>
                  <a:lnTo>
                    <a:pt x="384287" y="345382"/>
                  </a:lnTo>
                  <a:lnTo>
                    <a:pt x="382800" y="345879"/>
                  </a:lnTo>
                  <a:lnTo>
                    <a:pt x="381808" y="346873"/>
                  </a:lnTo>
                  <a:lnTo>
                    <a:pt x="379329" y="346873"/>
                  </a:lnTo>
                  <a:lnTo>
                    <a:pt x="375858" y="345879"/>
                  </a:lnTo>
                  <a:lnTo>
                    <a:pt x="369907" y="345382"/>
                  </a:lnTo>
                  <a:lnTo>
                    <a:pt x="367428" y="345382"/>
                  </a:lnTo>
                  <a:lnTo>
                    <a:pt x="366436" y="345879"/>
                  </a:lnTo>
                  <a:lnTo>
                    <a:pt x="364949" y="346873"/>
                  </a:lnTo>
                  <a:lnTo>
                    <a:pt x="364453" y="347867"/>
                  </a:lnTo>
                  <a:lnTo>
                    <a:pt x="362965" y="348363"/>
                  </a:lnTo>
                  <a:lnTo>
                    <a:pt x="361974" y="348363"/>
                  </a:lnTo>
                  <a:lnTo>
                    <a:pt x="360486" y="349358"/>
                  </a:lnTo>
                  <a:lnTo>
                    <a:pt x="358998" y="349358"/>
                  </a:lnTo>
                  <a:lnTo>
                    <a:pt x="357511" y="348363"/>
                  </a:lnTo>
                  <a:lnTo>
                    <a:pt x="355528" y="348363"/>
                  </a:lnTo>
                  <a:lnTo>
                    <a:pt x="353544" y="347867"/>
                  </a:lnTo>
                  <a:lnTo>
                    <a:pt x="350073" y="347867"/>
                  </a:lnTo>
                  <a:lnTo>
                    <a:pt x="348585" y="348363"/>
                  </a:lnTo>
                  <a:lnTo>
                    <a:pt x="347098" y="349855"/>
                  </a:lnTo>
                  <a:lnTo>
                    <a:pt x="345611" y="351346"/>
                  </a:lnTo>
                  <a:lnTo>
                    <a:pt x="344123" y="353830"/>
                  </a:lnTo>
                  <a:lnTo>
                    <a:pt x="340156" y="356812"/>
                  </a:lnTo>
                  <a:lnTo>
                    <a:pt x="337677" y="358800"/>
                  </a:lnTo>
                  <a:lnTo>
                    <a:pt x="324784" y="367248"/>
                  </a:lnTo>
                  <a:lnTo>
                    <a:pt x="321809" y="368739"/>
                  </a:lnTo>
                  <a:lnTo>
                    <a:pt x="320322" y="370229"/>
                  </a:lnTo>
                  <a:lnTo>
                    <a:pt x="318834" y="371224"/>
                  </a:lnTo>
                  <a:lnTo>
                    <a:pt x="314372" y="371224"/>
                  </a:lnTo>
                  <a:lnTo>
                    <a:pt x="311397" y="370229"/>
                  </a:lnTo>
                  <a:lnTo>
                    <a:pt x="308917" y="370229"/>
                  </a:lnTo>
                  <a:lnTo>
                    <a:pt x="308422" y="371224"/>
                  </a:lnTo>
                  <a:lnTo>
                    <a:pt x="307430" y="371721"/>
                  </a:lnTo>
                  <a:lnTo>
                    <a:pt x="306934" y="373212"/>
                  </a:lnTo>
                  <a:lnTo>
                    <a:pt x="305942" y="375696"/>
                  </a:lnTo>
                  <a:lnTo>
                    <a:pt x="305446" y="376690"/>
                  </a:lnTo>
                  <a:lnTo>
                    <a:pt x="305446" y="377187"/>
                  </a:lnTo>
                  <a:lnTo>
                    <a:pt x="304454" y="377187"/>
                  </a:lnTo>
                  <a:lnTo>
                    <a:pt x="303959" y="378181"/>
                  </a:lnTo>
                  <a:lnTo>
                    <a:pt x="302472" y="378678"/>
                  </a:lnTo>
                  <a:lnTo>
                    <a:pt x="299992" y="379672"/>
                  </a:lnTo>
                  <a:lnTo>
                    <a:pt x="297513" y="380169"/>
                  </a:lnTo>
                  <a:lnTo>
                    <a:pt x="296025" y="381163"/>
                  </a:lnTo>
                  <a:lnTo>
                    <a:pt x="294537" y="382654"/>
                  </a:lnTo>
                  <a:lnTo>
                    <a:pt x="293050" y="383150"/>
                  </a:lnTo>
                  <a:lnTo>
                    <a:pt x="291066" y="386132"/>
                  </a:lnTo>
                  <a:lnTo>
                    <a:pt x="286604" y="391102"/>
                  </a:lnTo>
                  <a:lnTo>
                    <a:pt x="282637" y="394581"/>
                  </a:lnTo>
                  <a:lnTo>
                    <a:pt x="279662" y="397562"/>
                  </a:lnTo>
                  <a:lnTo>
                    <a:pt x="276686" y="399053"/>
                  </a:lnTo>
                  <a:lnTo>
                    <a:pt x="274208" y="400047"/>
                  </a:lnTo>
                  <a:lnTo>
                    <a:pt x="271233" y="400544"/>
                  </a:lnTo>
                  <a:lnTo>
                    <a:pt x="268753" y="402532"/>
                  </a:lnTo>
                  <a:lnTo>
                    <a:pt x="267265" y="403029"/>
                  </a:lnTo>
                  <a:lnTo>
                    <a:pt x="265778" y="404519"/>
                  </a:lnTo>
                  <a:lnTo>
                    <a:pt x="265283" y="407004"/>
                  </a:lnTo>
                  <a:lnTo>
                    <a:pt x="263794" y="408495"/>
                  </a:lnTo>
                  <a:lnTo>
                    <a:pt x="261315" y="412967"/>
                  </a:lnTo>
                  <a:lnTo>
                    <a:pt x="259332" y="415452"/>
                  </a:lnTo>
                  <a:lnTo>
                    <a:pt x="258340" y="416944"/>
                  </a:lnTo>
                  <a:lnTo>
                    <a:pt x="256853" y="418434"/>
                  </a:lnTo>
                  <a:lnTo>
                    <a:pt x="255861" y="418931"/>
                  </a:lnTo>
                  <a:lnTo>
                    <a:pt x="254374" y="419925"/>
                  </a:lnTo>
                  <a:lnTo>
                    <a:pt x="253877" y="419925"/>
                  </a:lnTo>
                  <a:lnTo>
                    <a:pt x="252390" y="421415"/>
                  </a:lnTo>
                  <a:lnTo>
                    <a:pt x="250902" y="422907"/>
                  </a:lnTo>
                  <a:lnTo>
                    <a:pt x="249415" y="424398"/>
                  </a:lnTo>
                  <a:lnTo>
                    <a:pt x="248423" y="426385"/>
                  </a:lnTo>
                  <a:lnTo>
                    <a:pt x="248423" y="428870"/>
                  </a:lnTo>
                  <a:lnTo>
                    <a:pt x="251398" y="428870"/>
                  </a:lnTo>
                  <a:lnTo>
                    <a:pt x="252390" y="429864"/>
                  </a:lnTo>
                  <a:lnTo>
                    <a:pt x="252390" y="430361"/>
                  </a:lnTo>
                  <a:lnTo>
                    <a:pt x="251398" y="431355"/>
                  </a:lnTo>
                  <a:lnTo>
                    <a:pt x="249911" y="432846"/>
                  </a:lnTo>
                  <a:lnTo>
                    <a:pt x="248423" y="432846"/>
                  </a:lnTo>
                  <a:lnTo>
                    <a:pt x="247927" y="433343"/>
                  </a:lnTo>
                  <a:lnTo>
                    <a:pt x="246935" y="432846"/>
                  </a:lnTo>
                  <a:lnTo>
                    <a:pt x="245448" y="432846"/>
                  </a:lnTo>
                  <a:lnTo>
                    <a:pt x="244952" y="433343"/>
                  </a:lnTo>
                  <a:lnTo>
                    <a:pt x="244952" y="435827"/>
                  </a:lnTo>
                  <a:lnTo>
                    <a:pt x="245448" y="436324"/>
                  </a:lnTo>
                  <a:lnTo>
                    <a:pt x="245448" y="437815"/>
                  </a:lnTo>
                  <a:lnTo>
                    <a:pt x="244952" y="438810"/>
                  </a:lnTo>
                  <a:lnTo>
                    <a:pt x="243960" y="440300"/>
                  </a:lnTo>
                  <a:lnTo>
                    <a:pt x="242968" y="441791"/>
                  </a:lnTo>
                  <a:lnTo>
                    <a:pt x="241481" y="443282"/>
                  </a:lnTo>
                  <a:lnTo>
                    <a:pt x="239994" y="444275"/>
                  </a:lnTo>
                  <a:lnTo>
                    <a:pt x="239498" y="444275"/>
                  </a:lnTo>
                  <a:lnTo>
                    <a:pt x="238011" y="444773"/>
                  </a:lnTo>
                  <a:lnTo>
                    <a:pt x="237019" y="444773"/>
                  </a:lnTo>
                  <a:lnTo>
                    <a:pt x="237019" y="444275"/>
                  </a:lnTo>
                  <a:lnTo>
                    <a:pt x="235035" y="444275"/>
                  </a:lnTo>
                  <a:lnTo>
                    <a:pt x="235035" y="444773"/>
                  </a:lnTo>
                  <a:lnTo>
                    <a:pt x="234044" y="444773"/>
                  </a:lnTo>
                  <a:lnTo>
                    <a:pt x="235035" y="445767"/>
                  </a:lnTo>
                  <a:lnTo>
                    <a:pt x="235531" y="446264"/>
                  </a:lnTo>
                  <a:lnTo>
                    <a:pt x="236523" y="447257"/>
                  </a:lnTo>
                  <a:lnTo>
                    <a:pt x="237019" y="447754"/>
                  </a:lnTo>
                  <a:lnTo>
                    <a:pt x="238011" y="449245"/>
                  </a:lnTo>
                  <a:lnTo>
                    <a:pt x="238011" y="450736"/>
                  </a:lnTo>
                  <a:lnTo>
                    <a:pt x="237019" y="451730"/>
                  </a:lnTo>
                  <a:lnTo>
                    <a:pt x="236523" y="451730"/>
                  </a:lnTo>
                  <a:lnTo>
                    <a:pt x="235531" y="452227"/>
                  </a:lnTo>
                  <a:lnTo>
                    <a:pt x="235035" y="451730"/>
                  </a:lnTo>
                  <a:lnTo>
                    <a:pt x="233547" y="450736"/>
                  </a:lnTo>
                  <a:lnTo>
                    <a:pt x="232555" y="450736"/>
                  </a:lnTo>
                  <a:lnTo>
                    <a:pt x="231068" y="449245"/>
                  </a:lnTo>
                  <a:lnTo>
                    <a:pt x="229581" y="447754"/>
                  </a:lnTo>
                  <a:lnTo>
                    <a:pt x="228093" y="445767"/>
                  </a:lnTo>
                  <a:lnTo>
                    <a:pt x="227102" y="444773"/>
                  </a:lnTo>
                  <a:lnTo>
                    <a:pt x="226605" y="443282"/>
                  </a:lnTo>
                  <a:lnTo>
                    <a:pt x="224126" y="443282"/>
                  </a:lnTo>
                  <a:lnTo>
                    <a:pt x="223630" y="444275"/>
                  </a:lnTo>
                  <a:lnTo>
                    <a:pt x="223630" y="447257"/>
                  </a:lnTo>
                  <a:lnTo>
                    <a:pt x="222638" y="447257"/>
                  </a:lnTo>
                  <a:lnTo>
                    <a:pt x="222638" y="447754"/>
                  </a:lnTo>
                  <a:lnTo>
                    <a:pt x="220655" y="447754"/>
                  </a:lnTo>
                  <a:lnTo>
                    <a:pt x="219168" y="448748"/>
                  </a:lnTo>
                  <a:lnTo>
                    <a:pt x="218176" y="448748"/>
                  </a:lnTo>
                  <a:lnTo>
                    <a:pt x="217680" y="449245"/>
                  </a:lnTo>
                  <a:lnTo>
                    <a:pt x="217680" y="452227"/>
                  </a:lnTo>
                  <a:lnTo>
                    <a:pt x="218176" y="453221"/>
                  </a:lnTo>
                  <a:lnTo>
                    <a:pt x="219664" y="453718"/>
                  </a:lnTo>
                  <a:lnTo>
                    <a:pt x="222143" y="454712"/>
                  </a:lnTo>
                  <a:lnTo>
                    <a:pt x="222638" y="456203"/>
                  </a:lnTo>
                  <a:lnTo>
                    <a:pt x="224126" y="457693"/>
                  </a:lnTo>
                  <a:lnTo>
                    <a:pt x="224126" y="458687"/>
                  </a:lnTo>
                  <a:lnTo>
                    <a:pt x="225118" y="459184"/>
                  </a:lnTo>
                  <a:lnTo>
                    <a:pt x="225118" y="460178"/>
                  </a:lnTo>
                  <a:lnTo>
                    <a:pt x="224126" y="460178"/>
                  </a:lnTo>
                  <a:lnTo>
                    <a:pt x="223630" y="460675"/>
                  </a:lnTo>
                  <a:lnTo>
                    <a:pt x="215201" y="460675"/>
                  </a:lnTo>
                  <a:lnTo>
                    <a:pt x="214209" y="461669"/>
                  </a:lnTo>
                  <a:lnTo>
                    <a:pt x="212722" y="461669"/>
                  </a:lnTo>
                  <a:lnTo>
                    <a:pt x="212225" y="463160"/>
                  </a:lnTo>
                  <a:lnTo>
                    <a:pt x="211234" y="464651"/>
                  </a:lnTo>
                  <a:lnTo>
                    <a:pt x="210738" y="465147"/>
                  </a:lnTo>
                  <a:lnTo>
                    <a:pt x="209251" y="466638"/>
                  </a:lnTo>
                  <a:lnTo>
                    <a:pt x="207763" y="466638"/>
                  </a:lnTo>
                  <a:lnTo>
                    <a:pt x="205284" y="467633"/>
                  </a:lnTo>
                  <a:lnTo>
                    <a:pt x="201317" y="467633"/>
                  </a:lnTo>
                  <a:lnTo>
                    <a:pt x="199829" y="468130"/>
                  </a:lnTo>
                  <a:lnTo>
                    <a:pt x="198342" y="469123"/>
                  </a:lnTo>
                  <a:lnTo>
                    <a:pt x="196854" y="470117"/>
                  </a:lnTo>
                  <a:lnTo>
                    <a:pt x="196358" y="470614"/>
                  </a:lnTo>
                  <a:lnTo>
                    <a:pt x="194871" y="471608"/>
                  </a:lnTo>
                  <a:lnTo>
                    <a:pt x="191896" y="471608"/>
                  </a:lnTo>
                  <a:lnTo>
                    <a:pt x="190904" y="472105"/>
                  </a:lnTo>
                  <a:lnTo>
                    <a:pt x="190408" y="473099"/>
                  </a:lnTo>
                  <a:lnTo>
                    <a:pt x="189416" y="474590"/>
                  </a:lnTo>
                  <a:lnTo>
                    <a:pt x="188425" y="476081"/>
                  </a:lnTo>
                  <a:lnTo>
                    <a:pt x="188425" y="477572"/>
                  </a:lnTo>
                  <a:lnTo>
                    <a:pt x="186937" y="478068"/>
                  </a:lnTo>
                  <a:lnTo>
                    <a:pt x="186937" y="479061"/>
                  </a:lnTo>
                  <a:lnTo>
                    <a:pt x="185450" y="479061"/>
                  </a:lnTo>
                  <a:lnTo>
                    <a:pt x="185450" y="478068"/>
                  </a:lnTo>
                  <a:lnTo>
                    <a:pt x="184954" y="478068"/>
                  </a:lnTo>
                  <a:lnTo>
                    <a:pt x="183963" y="477572"/>
                  </a:lnTo>
                  <a:lnTo>
                    <a:pt x="183963" y="476578"/>
                  </a:lnTo>
                  <a:lnTo>
                    <a:pt x="183466" y="476081"/>
                  </a:lnTo>
                  <a:lnTo>
                    <a:pt x="183466" y="470117"/>
                  </a:lnTo>
                  <a:lnTo>
                    <a:pt x="182474" y="468130"/>
                  </a:lnTo>
                  <a:lnTo>
                    <a:pt x="181979" y="466638"/>
                  </a:lnTo>
                  <a:lnTo>
                    <a:pt x="181979" y="466141"/>
                  </a:lnTo>
                  <a:lnTo>
                    <a:pt x="180491" y="463657"/>
                  </a:lnTo>
                  <a:lnTo>
                    <a:pt x="179499" y="463160"/>
                  </a:lnTo>
                  <a:lnTo>
                    <a:pt x="179499" y="460178"/>
                  </a:lnTo>
                  <a:lnTo>
                    <a:pt x="180491" y="460178"/>
                  </a:lnTo>
                  <a:lnTo>
                    <a:pt x="180491" y="459184"/>
                  </a:lnTo>
                  <a:lnTo>
                    <a:pt x="181979" y="458687"/>
                  </a:lnTo>
                  <a:lnTo>
                    <a:pt x="185450" y="458687"/>
                  </a:lnTo>
                  <a:lnTo>
                    <a:pt x="188425" y="457693"/>
                  </a:lnTo>
                  <a:lnTo>
                    <a:pt x="191896" y="457196"/>
                  </a:lnTo>
                  <a:lnTo>
                    <a:pt x="193879" y="456203"/>
                  </a:lnTo>
                  <a:lnTo>
                    <a:pt x="194871" y="454712"/>
                  </a:lnTo>
                  <a:lnTo>
                    <a:pt x="195366" y="453718"/>
                  </a:lnTo>
                  <a:lnTo>
                    <a:pt x="195366" y="453221"/>
                  </a:lnTo>
                  <a:lnTo>
                    <a:pt x="196358" y="452227"/>
                  </a:lnTo>
                  <a:lnTo>
                    <a:pt x="195366" y="450736"/>
                  </a:lnTo>
                  <a:lnTo>
                    <a:pt x="195366" y="447754"/>
                  </a:lnTo>
                  <a:lnTo>
                    <a:pt x="196358" y="447257"/>
                  </a:lnTo>
                  <a:lnTo>
                    <a:pt x="196358" y="446264"/>
                  </a:lnTo>
                  <a:lnTo>
                    <a:pt x="196854" y="446264"/>
                  </a:lnTo>
                  <a:lnTo>
                    <a:pt x="197845" y="445767"/>
                  </a:lnTo>
                  <a:lnTo>
                    <a:pt x="198342" y="445767"/>
                  </a:lnTo>
                  <a:lnTo>
                    <a:pt x="199334" y="446264"/>
                  </a:lnTo>
                  <a:lnTo>
                    <a:pt x="199829" y="446264"/>
                  </a:lnTo>
                  <a:lnTo>
                    <a:pt x="201317" y="447257"/>
                  </a:lnTo>
                  <a:lnTo>
                    <a:pt x="202309" y="447754"/>
                  </a:lnTo>
                  <a:lnTo>
                    <a:pt x="203796" y="447754"/>
                  </a:lnTo>
                  <a:lnTo>
                    <a:pt x="206275" y="447257"/>
                  </a:lnTo>
                  <a:lnTo>
                    <a:pt x="207763" y="447257"/>
                  </a:lnTo>
                  <a:lnTo>
                    <a:pt x="209251" y="446264"/>
                  </a:lnTo>
                  <a:lnTo>
                    <a:pt x="210738" y="444773"/>
                  </a:lnTo>
                  <a:lnTo>
                    <a:pt x="212225" y="443282"/>
                  </a:lnTo>
                  <a:lnTo>
                    <a:pt x="214209" y="441791"/>
                  </a:lnTo>
                  <a:lnTo>
                    <a:pt x="215696" y="440300"/>
                  </a:lnTo>
                  <a:lnTo>
                    <a:pt x="217680" y="438810"/>
                  </a:lnTo>
                  <a:lnTo>
                    <a:pt x="217680" y="437815"/>
                  </a:lnTo>
                  <a:lnTo>
                    <a:pt x="218176" y="436324"/>
                  </a:lnTo>
                  <a:lnTo>
                    <a:pt x="218176" y="434336"/>
                  </a:lnTo>
                  <a:lnTo>
                    <a:pt x="217680" y="433343"/>
                  </a:lnTo>
                  <a:lnTo>
                    <a:pt x="217680" y="432846"/>
                  </a:lnTo>
                  <a:lnTo>
                    <a:pt x="216688" y="431852"/>
                  </a:lnTo>
                  <a:lnTo>
                    <a:pt x="212722" y="431852"/>
                  </a:lnTo>
                  <a:lnTo>
                    <a:pt x="211234" y="431355"/>
                  </a:lnTo>
                  <a:lnTo>
                    <a:pt x="210738" y="431355"/>
                  </a:lnTo>
                  <a:lnTo>
                    <a:pt x="210738" y="429864"/>
                  </a:lnTo>
                  <a:lnTo>
                    <a:pt x="211234" y="427876"/>
                  </a:lnTo>
                  <a:lnTo>
                    <a:pt x="212225" y="427876"/>
                  </a:lnTo>
                  <a:lnTo>
                    <a:pt x="213713" y="427379"/>
                  </a:lnTo>
                  <a:lnTo>
                    <a:pt x="214209" y="426385"/>
                  </a:lnTo>
                  <a:lnTo>
                    <a:pt x="214209" y="425888"/>
                  </a:lnTo>
                  <a:lnTo>
                    <a:pt x="213713" y="424895"/>
                  </a:lnTo>
                  <a:lnTo>
                    <a:pt x="212722" y="424895"/>
                  </a:lnTo>
                  <a:lnTo>
                    <a:pt x="212225" y="424398"/>
                  </a:lnTo>
                  <a:lnTo>
                    <a:pt x="210738" y="424398"/>
                  </a:lnTo>
                  <a:lnTo>
                    <a:pt x="210738" y="423404"/>
                  </a:lnTo>
                  <a:lnTo>
                    <a:pt x="211234" y="422907"/>
                  </a:lnTo>
                  <a:lnTo>
                    <a:pt x="212722" y="422907"/>
                  </a:lnTo>
                  <a:lnTo>
                    <a:pt x="213713" y="421913"/>
                  </a:lnTo>
                  <a:lnTo>
                    <a:pt x="215696" y="421913"/>
                  </a:lnTo>
                  <a:lnTo>
                    <a:pt x="217680" y="421415"/>
                  </a:lnTo>
                  <a:lnTo>
                    <a:pt x="218176" y="421415"/>
                  </a:lnTo>
                  <a:lnTo>
                    <a:pt x="219168" y="420422"/>
                  </a:lnTo>
                  <a:lnTo>
                    <a:pt x="219664" y="419925"/>
                  </a:lnTo>
                  <a:lnTo>
                    <a:pt x="220655" y="418434"/>
                  </a:lnTo>
                  <a:lnTo>
                    <a:pt x="220655" y="415950"/>
                  </a:lnTo>
                  <a:lnTo>
                    <a:pt x="222143" y="415452"/>
                  </a:lnTo>
                  <a:lnTo>
                    <a:pt x="224126" y="414458"/>
                  </a:lnTo>
                  <a:lnTo>
                    <a:pt x="226605" y="413465"/>
                  </a:lnTo>
                  <a:lnTo>
                    <a:pt x="228589" y="412967"/>
                  </a:lnTo>
                  <a:lnTo>
                    <a:pt x="232060" y="411974"/>
                  </a:lnTo>
                  <a:lnTo>
                    <a:pt x="234044" y="411477"/>
                  </a:lnTo>
                  <a:lnTo>
                    <a:pt x="235035" y="410483"/>
                  </a:lnTo>
                  <a:lnTo>
                    <a:pt x="235531" y="410483"/>
                  </a:lnTo>
                  <a:lnTo>
                    <a:pt x="236523" y="409986"/>
                  </a:lnTo>
                  <a:lnTo>
                    <a:pt x="237019" y="408992"/>
                  </a:lnTo>
                  <a:lnTo>
                    <a:pt x="237019" y="407501"/>
                  </a:lnTo>
                  <a:lnTo>
                    <a:pt x="236523" y="407501"/>
                  </a:lnTo>
                  <a:lnTo>
                    <a:pt x="236523" y="407004"/>
                  </a:lnTo>
                  <a:lnTo>
                    <a:pt x="228093" y="407004"/>
                  </a:lnTo>
                  <a:lnTo>
                    <a:pt x="225118" y="407501"/>
                  </a:lnTo>
                  <a:lnTo>
                    <a:pt x="222638" y="408495"/>
                  </a:lnTo>
                  <a:lnTo>
                    <a:pt x="219664" y="410483"/>
                  </a:lnTo>
                  <a:lnTo>
                    <a:pt x="216688" y="411974"/>
                  </a:lnTo>
                  <a:lnTo>
                    <a:pt x="214209" y="413465"/>
                  </a:lnTo>
                  <a:lnTo>
                    <a:pt x="212722" y="414458"/>
                  </a:lnTo>
                  <a:lnTo>
                    <a:pt x="212225" y="414458"/>
                  </a:lnTo>
                  <a:lnTo>
                    <a:pt x="210738" y="415452"/>
                  </a:lnTo>
                  <a:lnTo>
                    <a:pt x="205284" y="415452"/>
                  </a:lnTo>
                  <a:lnTo>
                    <a:pt x="204788" y="414458"/>
                  </a:lnTo>
                  <a:lnTo>
                    <a:pt x="203796" y="413465"/>
                  </a:lnTo>
                  <a:lnTo>
                    <a:pt x="202309" y="411477"/>
                  </a:lnTo>
                  <a:lnTo>
                    <a:pt x="200821" y="408495"/>
                  </a:lnTo>
                  <a:lnTo>
                    <a:pt x="199829" y="405514"/>
                  </a:lnTo>
                  <a:lnTo>
                    <a:pt x="199829" y="402532"/>
                  </a:lnTo>
                  <a:lnTo>
                    <a:pt x="200821" y="402532"/>
                  </a:lnTo>
                  <a:lnTo>
                    <a:pt x="202309" y="400544"/>
                  </a:lnTo>
                  <a:lnTo>
                    <a:pt x="202804" y="400544"/>
                  </a:lnTo>
                  <a:lnTo>
                    <a:pt x="203796" y="399053"/>
                  </a:lnTo>
                  <a:lnTo>
                    <a:pt x="203796" y="391102"/>
                  </a:lnTo>
                  <a:lnTo>
                    <a:pt x="202804" y="388120"/>
                  </a:lnTo>
                  <a:lnTo>
                    <a:pt x="202804" y="384641"/>
                  </a:lnTo>
                  <a:lnTo>
                    <a:pt x="202309" y="384144"/>
                  </a:lnTo>
                  <a:lnTo>
                    <a:pt x="201317" y="383150"/>
                  </a:lnTo>
                  <a:lnTo>
                    <a:pt x="199829" y="381660"/>
                  </a:lnTo>
                  <a:lnTo>
                    <a:pt x="198342" y="380169"/>
                  </a:lnTo>
                  <a:lnTo>
                    <a:pt x="197845" y="379672"/>
                  </a:lnTo>
                  <a:lnTo>
                    <a:pt x="197845" y="378678"/>
                  </a:lnTo>
                  <a:lnTo>
                    <a:pt x="196854" y="377187"/>
                  </a:lnTo>
                  <a:lnTo>
                    <a:pt x="196854" y="375199"/>
                  </a:lnTo>
                  <a:lnTo>
                    <a:pt x="197845" y="373212"/>
                  </a:lnTo>
                  <a:lnTo>
                    <a:pt x="197845" y="371721"/>
                  </a:lnTo>
                  <a:lnTo>
                    <a:pt x="198342" y="370229"/>
                  </a:lnTo>
                  <a:lnTo>
                    <a:pt x="199334" y="368739"/>
                  </a:lnTo>
                  <a:lnTo>
                    <a:pt x="199334" y="368242"/>
                  </a:lnTo>
                  <a:lnTo>
                    <a:pt x="199829" y="367248"/>
                  </a:lnTo>
                  <a:lnTo>
                    <a:pt x="201317" y="366751"/>
                  </a:lnTo>
                  <a:lnTo>
                    <a:pt x="202309" y="365758"/>
                  </a:lnTo>
                  <a:lnTo>
                    <a:pt x="204788" y="364266"/>
                  </a:lnTo>
                  <a:lnTo>
                    <a:pt x="207763" y="363769"/>
                  </a:lnTo>
                  <a:lnTo>
                    <a:pt x="211234" y="360788"/>
                  </a:lnTo>
                  <a:lnTo>
                    <a:pt x="214209" y="358303"/>
                  </a:lnTo>
                  <a:lnTo>
                    <a:pt x="215696" y="357309"/>
                  </a:lnTo>
                  <a:lnTo>
                    <a:pt x="217680" y="356812"/>
                  </a:lnTo>
                  <a:lnTo>
                    <a:pt x="218176" y="355321"/>
                  </a:lnTo>
                  <a:lnTo>
                    <a:pt x="219168" y="354327"/>
                  </a:lnTo>
                  <a:lnTo>
                    <a:pt x="220655" y="352837"/>
                  </a:lnTo>
                  <a:lnTo>
                    <a:pt x="220655" y="349358"/>
                  </a:lnTo>
                  <a:lnTo>
                    <a:pt x="219664" y="348363"/>
                  </a:lnTo>
                  <a:lnTo>
                    <a:pt x="219664" y="347867"/>
                  </a:lnTo>
                  <a:lnTo>
                    <a:pt x="220655" y="347867"/>
                  </a:lnTo>
                  <a:lnTo>
                    <a:pt x="220655" y="346873"/>
                  </a:lnTo>
                  <a:lnTo>
                    <a:pt x="222143" y="345879"/>
                  </a:lnTo>
                  <a:lnTo>
                    <a:pt x="223630" y="345382"/>
                  </a:lnTo>
                  <a:lnTo>
                    <a:pt x="224126" y="343891"/>
                  </a:lnTo>
                  <a:lnTo>
                    <a:pt x="225614" y="341406"/>
                  </a:lnTo>
                  <a:lnTo>
                    <a:pt x="226605" y="339916"/>
                  </a:lnTo>
                  <a:lnTo>
                    <a:pt x="227102" y="338425"/>
                  </a:lnTo>
                  <a:lnTo>
                    <a:pt x="228589" y="336934"/>
                  </a:lnTo>
                  <a:lnTo>
                    <a:pt x="228589" y="335443"/>
                  </a:lnTo>
                  <a:lnTo>
                    <a:pt x="229581" y="334946"/>
                  </a:lnTo>
                  <a:lnTo>
                    <a:pt x="229581" y="331468"/>
                  </a:lnTo>
                  <a:lnTo>
                    <a:pt x="230076" y="331468"/>
                  </a:lnTo>
                  <a:lnTo>
                    <a:pt x="230076" y="330970"/>
                  </a:lnTo>
                  <a:lnTo>
                    <a:pt x="232060" y="329480"/>
                  </a:lnTo>
                  <a:lnTo>
                    <a:pt x="233547" y="328486"/>
                  </a:lnTo>
                  <a:lnTo>
                    <a:pt x="235035" y="327989"/>
                  </a:lnTo>
                  <a:lnTo>
                    <a:pt x="235531" y="326995"/>
                  </a:lnTo>
                  <a:lnTo>
                    <a:pt x="235531" y="326498"/>
                  </a:lnTo>
                  <a:lnTo>
                    <a:pt x="236523" y="325007"/>
                  </a:lnTo>
                  <a:lnTo>
                    <a:pt x="236523" y="316559"/>
                  </a:lnTo>
                  <a:lnTo>
                    <a:pt x="238011" y="315068"/>
                  </a:lnTo>
                  <a:lnTo>
                    <a:pt x="239994" y="312086"/>
                  </a:lnTo>
                  <a:lnTo>
                    <a:pt x="242473" y="309104"/>
                  </a:lnTo>
                  <a:lnTo>
                    <a:pt x="243960" y="306123"/>
                  </a:lnTo>
                  <a:lnTo>
                    <a:pt x="244952" y="304135"/>
                  </a:lnTo>
                  <a:lnTo>
                    <a:pt x="244952" y="302644"/>
                  </a:lnTo>
                  <a:lnTo>
                    <a:pt x="245448" y="301153"/>
                  </a:lnTo>
                  <a:lnTo>
                    <a:pt x="245448" y="300657"/>
                  </a:lnTo>
                  <a:lnTo>
                    <a:pt x="244952" y="299166"/>
                  </a:lnTo>
                  <a:lnTo>
                    <a:pt x="243960" y="297675"/>
                  </a:lnTo>
                  <a:lnTo>
                    <a:pt x="242968" y="296183"/>
                  </a:lnTo>
                  <a:lnTo>
                    <a:pt x="241481" y="294693"/>
                  </a:lnTo>
                  <a:lnTo>
                    <a:pt x="239498" y="291214"/>
                  </a:lnTo>
                  <a:lnTo>
                    <a:pt x="237019" y="289723"/>
                  </a:lnTo>
                  <a:lnTo>
                    <a:pt x="235531" y="287735"/>
                  </a:lnTo>
                  <a:lnTo>
                    <a:pt x="232555" y="284754"/>
                  </a:lnTo>
                  <a:lnTo>
                    <a:pt x="231068" y="282269"/>
                  </a:lnTo>
                  <a:lnTo>
                    <a:pt x="228589" y="280281"/>
                  </a:lnTo>
                  <a:lnTo>
                    <a:pt x="225614" y="277797"/>
                  </a:lnTo>
                  <a:lnTo>
                    <a:pt x="222143" y="275312"/>
                  </a:lnTo>
                  <a:lnTo>
                    <a:pt x="221151" y="274814"/>
                  </a:lnTo>
                  <a:lnTo>
                    <a:pt x="220655" y="273821"/>
                  </a:lnTo>
                  <a:lnTo>
                    <a:pt x="220655" y="265870"/>
                  </a:lnTo>
                  <a:lnTo>
                    <a:pt x="219664" y="263882"/>
                  </a:lnTo>
                  <a:lnTo>
                    <a:pt x="219168" y="261894"/>
                  </a:lnTo>
                  <a:lnTo>
                    <a:pt x="217680" y="259409"/>
                  </a:lnTo>
                  <a:lnTo>
                    <a:pt x="215201" y="256428"/>
                  </a:lnTo>
                  <a:lnTo>
                    <a:pt x="212722" y="253446"/>
                  </a:lnTo>
                  <a:lnTo>
                    <a:pt x="211234" y="251458"/>
                  </a:lnTo>
                  <a:lnTo>
                    <a:pt x="211234" y="250464"/>
                  </a:lnTo>
                  <a:lnTo>
                    <a:pt x="210738" y="249471"/>
                  </a:lnTo>
                  <a:lnTo>
                    <a:pt x="209746" y="250464"/>
                  </a:lnTo>
                  <a:lnTo>
                    <a:pt x="209746" y="251458"/>
                  </a:lnTo>
                  <a:lnTo>
                    <a:pt x="209251" y="251954"/>
                  </a:lnTo>
                  <a:lnTo>
                    <a:pt x="209251" y="254937"/>
                  </a:lnTo>
                  <a:lnTo>
                    <a:pt x="208259" y="254937"/>
                  </a:lnTo>
                  <a:lnTo>
                    <a:pt x="207763" y="254440"/>
                  </a:lnTo>
                  <a:lnTo>
                    <a:pt x="206771" y="252949"/>
                  </a:lnTo>
                  <a:lnTo>
                    <a:pt x="206275" y="251954"/>
                  </a:lnTo>
                  <a:lnTo>
                    <a:pt x="205284" y="251458"/>
                  </a:lnTo>
                  <a:lnTo>
                    <a:pt x="203796" y="251458"/>
                  </a:lnTo>
                  <a:lnTo>
                    <a:pt x="202804" y="251954"/>
                  </a:lnTo>
                  <a:lnTo>
                    <a:pt x="202804" y="252949"/>
                  </a:lnTo>
                  <a:lnTo>
                    <a:pt x="202309" y="253446"/>
                  </a:lnTo>
                  <a:lnTo>
                    <a:pt x="202804" y="257422"/>
                  </a:lnTo>
                  <a:lnTo>
                    <a:pt x="203796" y="260900"/>
                  </a:lnTo>
                  <a:lnTo>
                    <a:pt x="203796" y="262392"/>
                  </a:lnTo>
                  <a:lnTo>
                    <a:pt x="202804" y="263882"/>
                  </a:lnTo>
                  <a:lnTo>
                    <a:pt x="201317" y="265870"/>
                  </a:lnTo>
                  <a:lnTo>
                    <a:pt x="199829" y="266366"/>
                  </a:lnTo>
                  <a:lnTo>
                    <a:pt x="199334" y="267360"/>
                  </a:lnTo>
                  <a:lnTo>
                    <a:pt x="199334" y="267857"/>
                  </a:lnTo>
                  <a:lnTo>
                    <a:pt x="197845" y="267857"/>
                  </a:lnTo>
                  <a:lnTo>
                    <a:pt x="197845" y="267360"/>
                  </a:lnTo>
                  <a:lnTo>
                    <a:pt x="196854" y="267360"/>
                  </a:lnTo>
                  <a:lnTo>
                    <a:pt x="196358" y="265870"/>
                  </a:lnTo>
                  <a:lnTo>
                    <a:pt x="193879" y="265870"/>
                  </a:lnTo>
                  <a:lnTo>
                    <a:pt x="193879" y="266366"/>
                  </a:lnTo>
                  <a:lnTo>
                    <a:pt x="193384" y="266366"/>
                  </a:lnTo>
                  <a:lnTo>
                    <a:pt x="192392" y="267360"/>
                  </a:lnTo>
                  <a:lnTo>
                    <a:pt x="191896" y="267360"/>
                  </a:lnTo>
                  <a:lnTo>
                    <a:pt x="190904" y="266366"/>
                  </a:lnTo>
                  <a:lnTo>
                    <a:pt x="189416" y="266366"/>
                  </a:lnTo>
                  <a:lnTo>
                    <a:pt x="187929" y="267360"/>
                  </a:lnTo>
                  <a:lnTo>
                    <a:pt x="186441" y="268852"/>
                  </a:lnTo>
                  <a:lnTo>
                    <a:pt x="183466" y="268852"/>
                  </a:lnTo>
                  <a:lnTo>
                    <a:pt x="181979" y="267857"/>
                  </a:lnTo>
                  <a:lnTo>
                    <a:pt x="178012" y="267360"/>
                  </a:lnTo>
                  <a:lnTo>
                    <a:pt x="175533" y="265870"/>
                  </a:lnTo>
                  <a:lnTo>
                    <a:pt x="174045" y="263882"/>
                  </a:lnTo>
                  <a:lnTo>
                    <a:pt x="172062" y="263882"/>
                  </a:lnTo>
                  <a:lnTo>
                    <a:pt x="172062" y="264876"/>
                  </a:lnTo>
                  <a:lnTo>
                    <a:pt x="171070" y="266366"/>
                  </a:lnTo>
                  <a:lnTo>
                    <a:pt x="170574" y="266366"/>
                  </a:lnTo>
                  <a:lnTo>
                    <a:pt x="170574" y="267360"/>
                  </a:lnTo>
                  <a:lnTo>
                    <a:pt x="167599" y="267360"/>
                  </a:lnTo>
                  <a:lnTo>
                    <a:pt x="166112" y="266366"/>
                  </a:lnTo>
                  <a:lnTo>
                    <a:pt x="165120" y="265870"/>
                  </a:lnTo>
                  <a:lnTo>
                    <a:pt x="164624" y="265870"/>
                  </a:lnTo>
                  <a:lnTo>
                    <a:pt x="164624" y="266366"/>
                  </a:lnTo>
                  <a:lnTo>
                    <a:pt x="163632" y="267360"/>
                  </a:lnTo>
                  <a:lnTo>
                    <a:pt x="162640" y="267857"/>
                  </a:lnTo>
                  <a:lnTo>
                    <a:pt x="159665" y="270840"/>
                  </a:lnTo>
                  <a:lnTo>
                    <a:pt x="156194" y="275312"/>
                  </a:lnTo>
                  <a:lnTo>
                    <a:pt x="151731" y="279287"/>
                  </a:lnTo>
                  <a:lnTo>
                    <a:pt x="148261" y="281772"/>
                  </a:lnTo>
                  <a:lnTo>
                    <a:pt x="146277" y="283263"/>
                  </a:lnTo>
                  <a:lnTo>
                    <a:pt x="144790" y="283263"/>
                  </a:lnTo>
                  <a:lnTo>
                    <a:pt x="143798" y="283760"/>
                  </a:lnTo>
                  <a:lnTo>
                    <a:pt x="143798" y="285251"/>
                  </a:lnTo>
                  <a:lnTo>
                    <a:pt x="147765" y="287735"/>
                  </a:lnTo>
                  <a:lnTo>
                    <a:pt x="150740" y="289723"/>
                  </a:lnTo>
                  <a:lnTo>
                    <a:pt x="150740" y="291214"/>
                  </a:lnTo>
                  <a:lnTo>
                    <a:pt x="150244" y="291214"/>
                  </a:lnTo>
                  <a:lnTo>
                    <a:pt x="149252" y="292209"/>
                  </a:lnTo>
                  <a:lnTo>
                    <a:pt x="141814" y="292209"/>
                  </a:lnTo>
                  <a:lnTo>
                    <a:pt x="140823" y="293202"/>
                  </a:lnTo>
                  <a:lnTo>
                    <a:pt x="140327" y="293202"/>
                  </a:lnTo>
                  <a:lnTo>
                    <a:pt x="140327" y="293699"/>
                  </a:lnTo>
                  <a:lnTo>
                    <a:pt x="139335" y="294693"/>
                  </a:lnTo>
                  <a:lnTo>
                    <a:pt x="138839" y="297675"/>
                  </a:lnTo>
                  <a:lnTo>
                    <a:pt x="138839" y="300657"/>
                  </a:lnTo>
                  <a:lnTo>
                    <a:pt x="137848" y="302147"/>
                  </a:lnTo>
                  <a:lnTo>
                    <a:pt x="137352" y="303638"/>
                  </a:lnTo>
                  <a:lnTo>
                    <a:pt x="137352" y="305129"/>
                  </a:lnTo>
                  <a:lnTo>
                    <a:pt x="135368" y="306123"/>
                  </a:lnTo>
                  <a:lnTo>
                    <a:pt x="133881" y="308111"/>
                  </a:lnTo>
                  <a:lnTo>
                    <a:pt x="132393" y="310595"/>
                  </a:lnTo>
                  <a:lnTo>
                    <a:pt x="131897" y="312086"/>
                  </a:lnTo>
                  <a:lnTo>
                    <a:pt x="130905" y="313578"/>
                  </a:lnTo>
                  <a:lnTo>
                    <a:pt x="130410" y="313578"/>
                  </a:lnTo>
                  <a:lnTo>
                    <a:pt x="129418" y="314074"/>
                  </a:lnTo>
                  <a:lnTo>
                    <a:pt x="128923" y="315068"/>
                  </a:lnTo>
                  <a:lnTo>
                    <a:pt x="127931" y="315565"/>
                  </a:lnTo>
                  <a:lnTo>
                    <a:pt x="127435" y="316559"/>
                  </a:lnTo>
                  <a:lnTo>
                    <a:pt x="126443" y="317056"/>
                  </a:lnTo>
                  <a:lnTo>
                    <a:pt x="125947" y="320535"/>
                  </a:lnTo>
                  <a:lnTo>
                    <a:pt x="124459" y="322026"/>
                  </a:lnTo>
                  <a:lnTo>
                    <a:pt x="123467" y="323516"/>
                  </a:lnTo>
                  <a:lnTo>
                    <a:pt x="123467" y="330970"/>
                  </a:lnTo>
                  <a:lnTo>
                    <a:pt x="122972" y="333455"/>
                  </a:lnTo>
                  <a:lnTo>
                    <a:pt x="121980" y="336438"/>
                  </a:lnTo>
                  <a:lnTo>
                    <a:pt x="120989" y="337928"/>
                  </a:lnTo>
                  <a:lnTo>
                    <a:pt x="120493" y="338425"/>
                  </a:lnTo>
                  <a:lnTo>
                    <a:pt x="120493" y="339916"/>
                  </a:lnTo>
                  <a:lnTo>
                    <a:pt x="119501" y="340909"/>
                  </a:lnTo>
                  <a:lnTo>
                    <a:pt x="119005" y="341406"/>
                  </a:lnTo>
                  <a:lnTo>
                    <a:pt x="117517" y="342401"/>
                  </a:lnTo>
                  <a:lnTo>
                    <a:pt x="114542" y="343891"/>
                  </a:lnTo>
                  <a:lnTo>
                    <a:pt x="111567" y="344388"/>
                  </a:lnTo>
                  <a:lnTo>
                    <a:pt x="109088" y="345382"/>
                  </a:lnTo>
                  <a:lnTo>
                    <a:pt x="106608" y="345879"/>
                  </a:lnTo>
                  <a:lnTo>
                    <a:pt x="105121" y="347867"/>
                  </a:lnTo>
                  <a:lnTo>
                    <a:pt x="103634" y="348363"/>
                  </a:lnTo>
                  <a:lnTo>
                    <a:pt x="100163" y="352339"/>
                  </a:lnTo>
                  <a:lnTo>
                    <a:pt x="97187" y="355321"/>
                  </a:lnTo>
                  <a:lnTo>
                    <a:pt x="95700" y="355818"/>
                  </a:lnTo>
                  <a:lnTo>
                    <a:pt x="93716" y="357309"/>
                  </a:lnTo>
                  <a:lnTo>
                    <a:pt x="93221" y="358303"/>
                  </a:lnTo>
                  <a:lnTo>
                    <a:pt x="92229" y="358800"/>
                  </a:lnTo>
                  <a:lnTo>
                    <a:pt x="89254" y="359794"/>
                  </a:lnTo>
                  <a:lnTo>
                    <a:pt x="87270" y="360788"/>
                  </a:lnTo>
                  <a:lnTo>
                    <a:pt x="84295" y="360788"/>
                  </a:lnTo>
                  <a:lnTo>
                    <a:pt x="84295" y="361285"/>
                  </a:lnTo>
                  <a:lnTo>
                    <a:pt x="83304" y="362775"/>
                  </a:lnTo>
                  <a:lnTo>
                    <a:pt x="81816" y="365260"/>
                  </a:lnTo>
                  <a:close/>
                </a:path>
                <a:path w="486434" h="480055">
                  <a:moveTo>
                    <a:pt x="188425" y="392592"/>
                  </a:moveTo>
                  <a:lnTo>
                    <a:pt x="190408" y="392592"/>
                  </a:lnTo>
                  <a:lnTo>
                    <a:pt x="191896" y="391598"/>
                  </a:lnTo>
                  <a:lnTo>
                    <a:pt x="193384" y="391102"/>
                  </a:lnTo>
                  <a:lnTo>
                    <a:pt x="194871" y="390108"/>
                  </a:lnTo>
                  <a:lnTo>
                    <a:pt x="196358" y="388617"/>
                  </a:lnTo>
                  <a:lnTo>
                    <a:pt x="197845" y="388120"/>
                  </a:lnTo>
                  <a:lnTo>
                    <a:pt x="199829" y="388120"/>
                  </a:lnTo>
                  <a:lnTo>
                    <a:pt x="199829" y="397562"/>
                  </a:lnTo>
                  <a:lnTo>
                    <a:pt x="199334" y="399053"/>
                  </a:lnTo>
                  <a:lnTo>
                    <a:pt x="198342" y="400544"/>
                  </a:lnTo>
                  <a:lnTo>
                    <a:pt x="189416" y="400544"/>
                  </a:lnTo>
                  <a:lnTo>
                    <a:pt x="186937" y="402532"/>
                  </a:lnTo>
                  <a:lnTo>
                    <a:pt x="183963" y="402532"/>
                  </a:lnTo>
                  <a:lnTo>
                    <a:pt x="183963" y="400544"/>
                  </a:lnTo>
                  <a:lnTo>
                    <a:pt x="183466" y="400544"/>
                  </a:lnTo>
                  <a:lnTo>
                    <a:pt x="183466" y="399053"/>
                  </a:lnTo>
                  <a:lnTo>
                    <a:pt x="183963" y="397562"/>
                  </a:lnTo>
                  <a:lnTo>
                    <a:pt x="183963" y="397065"/>
                  </a:lnTo>
                  <a:lnTo>
                    <a:pt x="184954" y="395575"/>
                  </a:lnTo>
                  <a:lnTo>
                    <a:pt x="185450" y="394084"/>
                  </a:lnTo>
                  <a:lnTo>
                    <a:pt x="186937" y="393089"/>
                  </a:lnTo>
                  <a:lnTo>
                    <a:pt x="187929" y="392592"/>
                  </a:lnTo>
                  <a:lnTo>
                    <a:pt x="188425" y="392592"/>
                  </a:lnTo>
                  <a:close/>
                </a:path>
                <a:path w="486434" h="480055">
                  <a:moveTo>
                    <a:pt x="193384" y="405514"/>
                  </a:moveTo>
                  <a:lnTo>
                    <a:pt x="194871" y="405514"/>
                  </a:lnTo>
                  <a:lnTo>
                    <a:pt x="195366" y="406010"/>
                  </a:lnTo>
                  <a:lnTo>
                    <a:pt x="196358" y="407501"/>
                  </a:lnTo>
                  <a:lnTo>
                    <a:pt x="196854" y="408992"/>
                  </a:lnTo>
                  <a:lnTo>
                    <a:pt x="196854" y="410483"/>
                  </a:lnTo>
                  <a:lnTo>
                    <a:pt x="197845" y="412967"/>
                  </a:lnTo>
                  <a:lnTo>
                    <a:pt x="196854" y="413465"/>
                  </a:lnTo>
                  <a:lnTo>
                    <a:pt x="196358" y="414458"/>
                  </a:lnTo>
                  <a:lnTo>
                    <a:pt x="195366" y="414458"/>
                  </a:lnTo>
                  <a:lnTo>
                    <a:pt x="193879" y="415452"/>
                  </a:lnTo>
                  <a:lnTo>
                    <a:pt x="192392" y="414458"/>
                  </a:lnTo>
                  <a:lnTo>
                    <a:pt x="191896" y="413465"/>
                  </a:lnTo>
                  <a:lnTo>
                    <a:pt x="191896" y="410483"/>
                  </a:lnTo>
                  <a:lnTo>
                    <a:pt x="192392" y="409986"/>
                  </a:lnTo>
                  <a:lnTo>
                    <a:pt x="192392" y="408495"/>
                  </a:lnTo>
                  <a:lnTo>
                    <a:pt x="191896" y="408495"/>
                  </a:lnTo>
                  <a:lnTo>
                    <a:pt x="190408" y="408992"/>
                  </a:lnTo>
                  <a:lnTo>
                    <a:pt x="189416" y="410483"/>
                  </a:lnTo>
                  <a:lnTo>
                    <a:pt x="188425" y="411974"/>
                  </a:lnTo>
                  <a:lnTo>
                    <a:pt x="187929" y="412967"/>
                  </a:lnTo>
                  <a:lnTo>
                    <a:pt x="186937" y="414458"/>
                  </a:lnTo>
                  <a:lnTo>
                    <a:pt x="186937" y="415452"/>
                  </a:lnTo>
                  <a:lnTo>
                    <a:pt x="185450" y="415452"/>
                  </a:lnTo>
                  <a:lnTo>
                    <a:pt x="184954" y="414458"/>
                  </a:lnTo>
                  <a:lnTo>
                    <a:pt x="184954" y="411477"/>
                  </a:lnTo>
                  <a:lnTo>
                    <a:pt x="185450" y="408992"/>
                  </a:lnTo>
                  <a:lnTo>
                    <a:pt x="185450" y="408495"/>
                  </a:lnTo>
                  <a:lnTo>
                    <a:pt x="186937" y="407501"/>
                  </a:lnTo>
                  <a:lnTo>
                    <a:pt x="186937" y="407004"/>
                  </a:lnTo>
                  <a:lnTo>
                    <a:pt x="188425" y="406010"/>
                  </a:lnTo>
                  <a:lnTo>
                    <a:pt x="190408" y="405514"/>
                  </a:lnTo>
                  <a:lnTo>
                    <a:pt x="193384" y="405514"/>
                  </a:lnTo>
                  <a:close/>
                </a:path>
                <a:path w="486434" h="480055">
                  <a:moveTo>
                    <a:pt x="265778" y="424398"/>
                  </a:moveTo>
                  <a:lnTo>
                    <a:pt x="267265" y="423404"/>
                  </a:lnTo>
                  <a:lnTo>
                    <a:pt x="267265" y="422907"/>
                  </a:lnTo>
                  <a:lnTo>
                    <a:pt x="269745" y="422907"/>
                  </a:lnTo>
                  <a:lnTo>
                    <a:pt x="269745" y="423404"/>
                  </a:lnTo>
                  <a:lnTo>
                    <a:pt x="270241" y="424398"/>
                  </a:lnTo>
                  <a:lnTo>
                    <a:pt x="270241" y="425888"/>
                  </a:lnTo>
                  <a:lnTo>
                    <a:pt x="269745" y="425888"/>
                  </a:lnTo>
                  <a:lnTo>
                    <a:pt x="268753" y="427379"/>
                  </a:lnTo>
                  <a:lnTo>
                    <a:pt x="267265" y="427876"/>
                  </a:lnTo>
                  <a:lnTo>
                    <a:pt x="263794" y="427876"/>
                  </a:lnTo>
                  <a:lnTo>
                    <a:pt x="263794" y="427379"/>
                  </a:lnTo>
                  <a:lnTo>
                    <a:pt x="262803" y="426385"/>
                  </a:lnTo>
                  <a:lnTo>
                    <a:pt x="263794" y="425888"/>
                  </a:lnTo>
                  <a:lnTo>
                    <a:pt x="265283" y="424895"/>
                  </a:lnTo>
                  <a:lnTo>
                    <a:pt x="265778" y="424398"/>
                  </a:lnTo>
                  <a:close/>
                </a:path>
                <a:path w="486434" h="480055">
                  <a:moveTo>
                    <a:pt x="294042" y="435827"/>
                  </a:moveTo>
                  <a:lnTo>
                    <a:pt x="294042" y="434834"/>
                  </a:lnTo>
                  <a:lnTo>
                    <a:pt x="296025" y="434834"/>
                  </a:lnTo>
                  <a:lnTo>
                    <a:pt x="297016" y="435827"/>
                  </a:lnTo>
                  <a:lnTo>
                    <a:pt x="297513" y="437318"/>
                  </a:lnTo>
                  <a:lnTo>
                    <a:pt x="298504" y="437815"/>
                  </a:lnTo>
                  <a:lnTo>
                    <a:pt x="298504" y="439306"/>
                  </a:lnTo>
                  <a:lnTo>
                    <a:pt x="297513" y="439306"/>
                  </a:lnTo>
                  <a:lnTo>
                    <a:pt x="296025" y="438810"/>
                  </a:lnTo>
                  <a:lnTo>
                    <a:pt x="296025" y="437815"/>
                  </a:lnTo>
                  <a:lnTo>
                    <a:pt x="294537" y="437318"/>
                  </a:lnTo>
                  <a:lnTo>
                    <a:pt x="294042" y="435827"/>
                  </a:ln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13" name="任意多边形: 形状 112"/>
            <p:cNvSpPr/>
            <p:nvPr/>
          </p:nvSpPr>
          <p:spPr>
            <a:xfrm>
              <a:off x="5673992" y="3758930"/>
              <a:ext cx="322306" cy="377186"/>
            </a:xfrm>
            <a:custGeom>
              <a:avLst/>
              <a:gdLst/>
              <a:ahLst/>
              <a:cxnLst/>
              <a:rect l="0" t="0" r="0" b="0"/>
              <a:pathLst>
                <a:path w="322306" h="377186">
                  <a:moveTo>
                    <a:pt x="212225" y="377186"/>
                  </a:moveTo>
                  <a:lnTo>
                    <a:pt x="211730" y="375695"/>
                  </a:lnTo>
                  <a:lnTo>
                    <a:pt x="210242" y="375198"/>
                  </a:lnTo>
                  <a:lnTo>
                    <a:pt x="209250" y="373707"/>
                  </a:lnTo>
                  <a:lnTo>
                    <a:pt x="208755" y="372714"/>
                  </a:lnTo>
                  <a:lnTo>
                    <a:pt x="207763" y="369732"/>
                  </a:lnTo>
                  <a:lnTo>
                    <a:pt x="206275" y="366750"/>
                  </a:lnTo>
                  <a:lnTo>
                    <a:pt x="205284" y="363769"/>
                  </a:lnTo>
                  <a:lnTo>
                    <a:pt x="204787" y="361283"/>
                  </a:lnTo>
                  <a:lnTo>
                    <a:pt x="203796" y="359296"/>
                  </a:lnTo>
                  <a:lnTo>
                    <a:pt x="203300" y="357806"/>
                  </a:lnTo>
                  <a:lnTo>
                    <a:pt x="202308" y="356812"/>
                  </a:lnTo>
                  <a:lnTo>
                    <a:pt x="201812" y="356315"/>
                  </a:lnTo>
                  <a:lnTo>
                    <a:pt x="199333" y="356315"/>
                  </a:lnTo>
                  <a:lnTo>
                    <a:pt x="197350" y="355321"/>
                  </a:lnTo>
                  <a:lnTo>
                    <a:pt x="194870" y="355321"/>
                  </a:lnTo>
                  <a:lnTo>
                    <a:pt x="192391" y="354823"/>
                  </a:lnTo>
                  <a:lnTo>
                    <a:pt x="190904" y="353829"/>
                  </a:lnTo>
                  <a:lnTo>
                    <a:pt x="187433" y="353829"/>
                  </a:lnTo>
                  <a:lnTo>
                    <a:pt x="186441" y="354823"/>
                  </a:lnTo>
                  <a:lnTo>
                    <a:pt x="184954" y="355321"/>
                  </a:lnTo>
                  <a:lnTo>
                    <a:pt x="184457" y="356315"/>
                  </a:lnTo>
                  <a:lnTo>
                    <a:pt x="183466" y="357806"/>
                  </a:lnTo>
                  <a:lnTo>
                    <a:pt x="181978" y="359296"/>
                  </a:lnTo>
                  <a:lnTo>
                    <a:pt x="180491" y="360787"/>
                  </a:lnTo>
                  <a:lnTo>
                    <a:pt x="179499" y="360787"/>
                  </a:lnTo>
                  <a:lnTo>
                    <a:pt x="179499" y="361283"/>
                  </a:lnTo>
                  <a:lnTo>
                    <a:pt x="179004" y="361283"/>
                  </a:lnTo>
                  <a:lnTo>
                    <a:pt x="178011" y="360787"/>
                  </a:lnTo>
                  <a:lnTo>
                    <a:pt x="177515" y="359793"/>
                  </a:lnTo>
                  <a:lnTo>
                    <a:pt x="176524" y="359296"/>
                  </a:lnTo>
                  <a:lnTo>
                    <a:pt x="173548" y="359296"/>
                  </a:lnTo>
                  <a:lnTo>
                    <a:pt x="173053" y="361283"/>
                  </a:lnTo>
                  <a:lnTo>
                    <a:pt x="171565" y="362775"/>
                  </a:lnTo>
                  <a:lnTo>
                    <a:pt x="170574" y="364266"/>
                  </a:lnTo>
                  <a:lnTo>
                    <a:pt x="170574" y="365259"/>
                  </a:lnTo>
                  <a:lnTo>
                    <a:pt x="170078" y="365757"/>
                  </a:lnTo>
                  <a:lnTo>
                    <a:pt x="163632" y="365757"/>
                  </a:lnTo>
                  <a:lnTo>
                    <a:pt x="161648" y="366750"/>
                  </a:lnTo>
                  <a:lnTo>
                    <a:pt x="160161" y="367744"/>
                  </a:lnTo>
                  <a:lnTo>
                    <a:pt x="158673" y="368241"/>
                  </a:lnTo>
                  <a:lnTo>
                    <a:pt x="158673" y="365757"/>
                  </a:lnTo>
                  <a:lnTo>
                    <a:pt x="157682" y="364266"/>
                  </a:lnTo>
                  <a:lnTo>
                    <a:pt x="156194" y="362775"/>
                  </a:lnTo>
                  <a:lnTo>
                    <a:pt x="154210" y="362278"/>
                  </a:lnTo>
                  <a:lnTo>
                    <a:pt x="152227" y="360787"/>
                  </a:lnTo>
                  <a:lnTo>
                    <a:pt x="151731" y="359296"/>
                  </a:lnTo>
                  <a:lnTo>
                    <a:pt x="151731" y="349854"/>
                  </a:lnTo>
                  <a:lnTo>
                    <a:pt x="150740" y="349357"/>
                  </a:lnTo>
                  <a:lnTo>
                    <a:pt x="150740" y="348363"/>
                  </a:lnTo>
                  <a:lnTo>
                    <a:pt x="150244" y="348363"/>
                  </a:lnTo>
                  <a:lnTo>
                    <a:pt x="149252" y="347866"/>
                  </a:lnTo>
                  <a:lnTo>
                    <a:pt x="147268" y="347866"/>
                  </a:lnTo>
                  <a:lnTo>
                    <a:pt x="147268" y="343891"/>
                  </a:lnTo>
                  <a:lnTo>
                    <a:pt x="145781" y="342400"/>
                  </a:lnTo>
                  <a:lnTo>
                    <a:pt x="144789" y="341903"/>
                  </a:lnTo>
                  <a:lnTo>
                    <a:pt x="144294" y="339418"/>
                  </a:lnTo>
                  <a:lnTo>
                    <a:pt x="144294" y="335443"/>
                  </a:lnTo>
                  <a:lnTo>
                    <a:pt x="143302" y="335443"/>
                  </a:lnTo>
                  <a:lnTo>
                    <a:pt x="142806" y="334946"/>
                  </a:lnTo>
                  <a:lnTo>
                    <a:pt x="139335" y="334946"/>
                  </a:lnTo>
                  <a:lnTo>
                    <a:pt x="137847" y="335443"/>
                  </a:lnTo>
                  <a:lnTo>
                    <a:pt x="137352" y="335443"/>
                  </a:lnTo>
                  <a:lnTo>
                    <a:pt x="136360" y="336436"/>
                  </a:lnTo>
                  <a:lnTo>
                    <a:pt x="135864" y="336933"/>
                  </a:lnTo>
                  <a:lnTo>
                    <a:pt x="134376" y="338424"/>
                  </a:lnTo>
                  <a:lnTo>
                    <a:pt x="134376" y="340909"/>
                  </a:lnTo>
                  <a:lnTo>
                    <a:pt x="133385" y="342400"/>
                  </a:lnTo>
                  <a:lnTo>
                    <a:pt x="132889" y="346375"/>
                  </a:lnTo>
                  <a:lnTo>
                    <a:pt x="131897" y="348363"/>
                  </a:lnTo>
                  <a:lnTo>
                    <a:pt x="131897" y="349357"/>
                  </a:lnTo>
                  <a:lnTo>
                    <a:pt x="131401" y="349854"/>
                  </a:lnTo>
                  <a:lnTo>
                    <a:pt x="130409" y="350848"/>
                  </a:lnTo>
                  <a:lnTo>
                    <a:pt x="128922" y="350848"/>
                  </a:lnTo>
                  <a:lnTo>
                    <a:pt x="128426" y="349854"/>
                  </a:lnTo>
                  <a:lnTo>
                    <a:pt x="127435" y="349854"/>
                  </a:lnTo>
                  <a:lnTo>
                    <a:pt x="126443" y="349357"/>
                  </a:lnTo>
                  <a:lnTo>
                    <a:pt x="125946" y="349854"/>
                  </a:lnTo>
                  <a:lnTo>
                    <a:pt x="124955" y="349854"/>
                  </a:lnTo>
                  <a:lnTo>
                    <a:pt x="124459" y="350848"/>
                  </a:lnTo>
                  <a:lnTo>
                    <a:pt x="121980" y="353332"/>
                  </a:lnTo>
                  <a:lnTo>
                    <a:pt x="120493" y="355321"/>
                  </a:lnTo>
                  <a:lnTo>
                    <a:pt x="119005" y="357806"/>
                  </a:lnTo>
                  <a:lnTo>
                    <a:pt x="117517" y="359793"/>
                  </a:lnTo>
                  <a:lnTo>
                    <a:pt x="117022" y="360787"/>
                  </a:lnTo>
                  <a:lnTo>
                    <a:pt x="115534" y="362278"/>
                  </a:lnTo>
                  <a:lnTo>
                    <a:pt x="114542" y="362278"/>
                  </a:lnTo>
                  <a:lnTo>
                    <a:pt x="114046" y="362775"/>
                  </a:lnTo>
                  <a:lnTo>
                    <a:pt x="107105" y="362775"/>
                  </a:lnTo>
                  <a:lnTo>
                    <a:pt x="106113" y="362278"/>
                  </a:lnTo>
                  <a:lnTo>
                    <a:pt x="105617" y="362278"/>
                  </a:lnTo>
                  <a:lnTo>
                    <a:pt x="105617" y="359296"/>
                  </a:lnTo>
                  <a:lnTo>
                    <a:pt x="104129" y="357806"/>
                  </a:lnTo>
                  <a:lnTo>
                    <a:pt x="102642" y="357806"/>
                  </a:lnTo>
                  <a:lnTo>
                    <a:pt x="101154" y="356812"/>
                  </a:lnTo>
                  <a:lnTo>
                    <a:pt x="95700" y="356812"/>
                  </a:lnTo>
                  <a:lnTo>
                    <a:pt x="92725" y="357806"/>
                  </a:lnTo>
                  <a:lnTo>
                    <a:pt x="89749" y="357806"/>
                  </a:lnTo>
                  <a:lnTo>
                    <a:pt x="87270" y="358302"/>
                  </a:lnTo>
                  <a:lnTo>
                    <a:pt x="84295" y="358302"/>
                  </a:lnTo>
                  <a:lnTo>
                    <a:pt x="83304" y="357806"/>
                  </a:lnTo>
                  <a:lnTo>
                    <a:pt x="82807" y="356812"/>
                  </a:lnTo>
                  <a:lnTo>
                    <a:pt x="82807" y="356315"/>
                  </a:lnTo>
                  <a:lnTo>
                    <a:pt x="81816" y="355321"/>
                  </a:lnTo>
                  <a:lnTo>
                    <a:pt x="81816" y="353332"/>
                  </a:lnTo>
                  <a:lnTo>
                    <a:pt x="82807" y="352339"/>
                  </a:lnTo>
                  <a:lnTo>
                    <a:pt x="83304" y="352339"/>
                  </a:lnTo>
                  <a:lnTo>
                    <a:pt x="84295" y="351345"/>
                  </a:lnTo>
                  <a:lnTo>
                    <a:pt x="84791" y="350848"/>
                  </a:lnTo>
                  <a:lnTo>
                    <a:pt x="84791" y="348363"/>
                  </a:lnTo>
                  <a:lnTo>
                    <a:pt x="84295" y="346872"/>
                  </a:lnTo>
                  <a:lnTo>
                    <a:pt x="82807" y="343891"/>
                  </a:lnTo>
                  <a:lnTo>
                    <a:pt x="81816" y="341903"/>
                  </a:lnTo>
                  <a:lnTo>
                    <a:pt x="81320" y="338424"/>
                  </a:lnTo>
                  <a:lnTo>
                    <a:pt x="79833" y="335443"/>
                  </a:lnTo>
                  <a:lnTo>
                    <a:pt x="78841" y="331963"/>
                  </a:lnTo>
                  <a:lnTo>
                    <a:pt x="78345" y="327988"/>
                  </a:lnTo>
                  <a:lnTo>
                    <a:pt x="76857" y="325006"/>
                  </a:lnTo>
                  <a:lnTo>
                    <a:pt x="75370" y="322025"/>
                  </a:lnTo>
                  <a:lnTo>
                    <a:pt x="73882" y="319540"/>
                  </a:lnTo>
                  <a:lnTo>
                    <a:pt x="71403" y="317552"/>
                  </a:lnTo>
                  <a:lnTo>
                    <a:pt x="69916" y="316061"/>
                  </a:lnTo>
                  <a:lnTo>
                    <a:pt x="68924" y="315068"/>
                  </a:lnTo>
                  <a:lnTo>
                    <a:pt x="67436" y="313577"/>
                  </a:lnTo>
                  <a:lnTo>
                    <a:pt x="67436" y="313080"/>
                  </a:lnTo>
                  <a:lnTo>
                    <a:pt x="66940" y="311092"/>
                  </a:lnTo>
                  <a:lnTo>
                    <a:pt x="65949" y="308110"/>
                  </a:lnTo>
                  <a:lnTo>
                    <a:pt x="65949" y="304632"/>
                  </a:lnTo>
                  <a:lnTo>
                    <a:pt x="66940" y="303140"/>
                  </a:lnTo>
                  <a:lnTo>
                    <a:pt x="67436" y="302146"/>
                  </a:lnTo>
                  <a:lnTo>
                    <a:pt x="68924" y="301649"/>
                  </a:lnTo>
                  <a:lnTo>
                    <a:pt x="70411" y="300159"/>
                  </a:lnTo>
                  <a:lnTo>
                    <a:pt x="71403" y="298668"/>
                  </a:lnTo>
                  <a:lnTo>
                    <a:pt x="71403" y="296183"/>
                  </a:lnTo>
                  <a:lnTo>
                    <a:pt x="70411" y="293698"/>
                  </a:lnTo>
                  <a:lnTo>
                    <a:pt x="69916" y="293202"/>
                  </a:lnTo>
                  <a:lnTo>
                    <a:pt x="68924" y="291711"/>
                  </a:lnTo>
                  <a:lnTo>
                    <a:pt x="68924" y="287238"/>
                  </a:lnTo>
                  <a:lnTo>
                    <a:pt x="67436" y="285747"/>
                  </a:lnTo>
                  <a:lnTo>
                    <a:pt x="67436" y="284754"/>
                  </a:lnTo>
                  <a:lnTo>
                    <a:pt x="65949" y="283760"/>
                  </a:lnTo>
                  <a:lnTo>
                    <a:pt x="65453" y="283263"/>
                  </a:lnTo>
                  <a:lnTo>
                    <a:pt x="64461" y="282269"/>
                  </a:lnTo>
                  <a:lnTo>
                    <a:pt x="62477" y="282269"/>
                  </a:lnTo>
                  <a:lnTo>
                    <a:pt x="60990" y="283263"/>
                  </a:lnTo>
                  <a:lnTo>
                    <a:pt x="60990" y="284754"/>
                  </a:lnTo>
                  <a:lnTo>
                    <a:pt x="58511" y="286244"/>
                  </a:lnTo>
                  <a:lnTo>
                    <a:pt x="57023" y="287238"/>
                  </a:lnTo>
                  <a:lnTo>
                    <a:pt x="54544" y="287238"/>
                  </a:lnTo>
                  <a:lnTo>
                    <a:pt x="54544" y="286244"/>
                  </a:lnTo>
                  <a:lnTo>
                    <a:pt x="54048" y="285747"/>
                  </a:lnTo>
                  <a:lnTo>
                    <a:pt x="53056" y="285747"/>
                  </a:lnTo>
                  <a:lnTo>
                    <a:pt x="52560" y="284754"/>
                  </a:lnTo>
                  <a:lnTo>
                    <a:pt x="51569" y="284754"/>
                  </a:lnTo>
                  <a:lnTo>
                    <a:pt x="51073" y="285747"/>
                  </a:lnTo>
                  <a:lnTo>
                    <a:pt x="49585" y="285747"/>
                  </a:lnTo>
                  <a:lnTo>
                    <a:pt x="49585" y="286244"/>
                  </a:lnTo>
                  <a:lnTo>
                    <a:pt x="48594" y="286244"/>
                  </a:lnTo>
                  <a:lnTo>
                    <a:pt x="48594" y="287238"/>
                  </a:lnTo>
                  <a:lnTo>
                    <a:pt x="48098" y="287735"/>
                  </a:lnTo>
                  <a:lnTo>
                    <a:pt x="47106" y="288729"/>
                  </a:lnTo>
                  <a:lnTo>
                    <a:pt x="46610" y="288729"/>
                  </a:lnTo>
                  <a:lnTo>
                    <a:pt x="45123" y="289226"/>
                  </a:lnTo>
                  <a:lnTo>
                    <a:pt x="43139" y="289226"/>
                  </a:lnTo>
                  <a:lnTo>
                    <a:pt x="41652" y="288729"/>
                  </a:lnTo>
                  <a:lnTo>
                    <a:pt x="41156" y="288729"/>
                  </a:lnTo>
                  <a:lnTo>
                    <a:pt x="40164" y="287735"/>
                  </a:lnTo>
                  <a:lnTo>
                    <a:pt x="39668" y="287238"/>
                  </a:lnTo>
                  <a:lnTo>
                    <a:pt x="38676" y="286244"/>
                  </a:lnTo>
                  <a:lnTo>
                    <a:pt x="38676" y="285747"/>
                  </a:lnTo>
                  <a:lnTo>
                    <a:pt x="40164" y="284754"/>
                  </a:lnTo>
                  <a:lnTo>
                    <a:pt x="41156" y="283760"/>
                  </a:lnTo>
                  <a:lnTo>
                    <a:pt x="41652" y="282269"/>
                  </a:lnTo>
                  <a:lnTo>
                    <a:pt x="41652" y="280778"/>
                  </a:lnTo>
                  <a:lnTo>
                    <a:pt x="42643" y="280280"/>
                  </a:lnTo>
                  <a:lnTo>
                    <a:pt x="41652" y="278790"/>
                  </a:lnTo>
                  <a:lnTo>
                    <a:pt x="41652" y="276306"/>
                  </a:lnTo>
                  <a:lnTo>
                    <a:pt x="41156" y="274317"/>
                  </a:lnTo>
                  <a:lnTo>
                    <a:pt x="40164" y="272826"/>
                  </a:lnTo>
                  <a:lnTo>
                    <a:pt x="40164" y="269348"/>
                  </a:lnTo>
                  <a:lnTo>
                    <a:pt x="39668" y="267360"/>
                  </a:lnTo>
                  <a:lnTo>
                    <a:pt x="39668" y="264378"/>
                  </a:lnTo>
                  <a:lnTo>
                    <a:pt x="38676" y="262888"/>
                  </a:lnTo>
                  <a:lnTo>
                    <a:pt x="39668" y="261397"/>
                  </a:lnTo>
                  <a:lnTo>
                    <a:pt x="40164" y="258912"/>
                  </a:lnTo>
                  <a:lnTo>
                    <a:pt x="40164" y="254440"/>
                  </a:lnTo>
                  <a:lnTo>
                    <a:pt x="39668" y="252949"/>
                  </a:lnTo>
                  <a:lnTo>
                    <a:pt x="38676" y="251954"/>
                  </a:lnTo>
                  <a:lnTo>
                    <a:pt x="36693" y="249967"/>
                  </a:lnTo>
                  <a:lnTo>
                    <a:pt x="35701" y="248476"/>
                  </a:lnTo>
                  <a:lnTo>
                    <a:pt x="35206" y="248476"/>
                  </a:lnTo>
                  <a:lnTo>
                    <a:pt x="35206" y="246985"/>
                  </a:lnTo>
                  <a:lnTo>
                    <a:pt x="34214" y="245991"/>
                  </a:lnTo>
                  <a:lnTo>
                    <a:pt x="33718" y="244500"/>
                  </a:lnTo>
                  <a:lnTo>
                    <a:pt x="32726" y="241518"/>
                  </a:lnTo>
                  <a:lnTo>
                    <a:pt x="31239" y="238537"/>
                  </a:lnTo>
                  <a:lnTo>
                    <a:pt x="30247" y="237046"/>
                  </a:lnTo>
                  <a:lnTo>
                    <a:pt x="29751" y="235555"/>
                  </a:lnTo>
                  <a:lnTo>
                    <a:pt x="28760" y="234561"/>
                  </a:lnTo>
                  <a:lnTo>
                    <a:pt x="27272" y="234064"/>
                  </a:lnTo>
                  <a:lnTo>
                    <a:pt x="25784" y="232574"/>
                  </a:lnTo>
                  <a:lnTo>
                    <a:pt x="24297" y="231083"/>
                  </a:lnTo>
                  <a:lnTo>
                    <a:pt x="22809" y="228598"/>
                  </a:lnTo>
                  <a:lnTo>
                    <a:pt x="22313" y="227107"/>
                  </a:lnTo>
                  <a:lnTo>
                    <a:pt x="21322" y="226113"/>
                  </a:lnTo>
                  <a:lnTo>
                    <a:pt x="20826" y="226113"/>
                  </a:lnTo>
                  <a:lnTo>
                    <a:pt x="19834" y="225616"/>
                  </a:lnTo>
                  <a:lnTo>
                    <a:pt x="19338" y="226113"/>
                  </a:lnTo>
                  <a:lnTo>
                    <a:pt x="17851" y="226113"/>
                  </a:lnTo>
                  <a:lnTo>
                    <a:pt x="17851" y="222634"/>
                  </a:lnTo>
                  <a:lnTo>
                    <a:pt x="16859" y="222634"/>
                  </a:lnTo>
                  <a:lnTo>
                    <a:pt x="15867" y="221640"/>
                  </a:lnTo>
                  <a:lnTo>
                    <a:pt x="14380" y="221143"/>
                  </a:lnTo>
                  <a:lnTo>
                    <a:pt x="12892" y="220150"/>
                  </a:lnTo>
                  <a:lnTo>
                    <a:pt x="10909" y="220150"/>
                  </a:lnTo>
                  <a:lnTo>
                    <a:pt x="9421" y="219653"/>
                  </a:lnTo>
                  <a:lnTo>
                    <a:pt x="7934" y="219653"/>
                  </a:lnTo>
                  <a:lnTo>
                    <a:pt x="6942" y="218162"/>
                  </a:lnTo>
                  <a:lnTo>
                    <a:pt x="5454" y="217168"/>
                  </a:lnTo>
                  <a:lnTo>
                    <a:pt x="3967" y="215677"/>
                  </a:lnTo>
                  <a:lnTo>
                    <a:pt x="2975" y="213192"/>
                  </a:lnTo>
                  <a:lnTo>
                    <a:pt x="1488" y="211702"/>
                  </a:lnTo>
                  <a:lnTo>
                    <a:pt x="992" y="209714"/>
                  </a:lnTo>
                  <a:lnTo>
                    <a:pt x="0" y="207229"/>
                  </a:lnTo>
                  <a:lnTo>
                    <a:pt x="0" y="201763"/>
                  </a:lnTo>
                  <a:lnTo>
                    <a:pt x="992" y="200271"/>
                  </a:lnTo>
                  <a:lnTo>
                    <a:pt x="992" y="199774"/>
                  </a:lnTo>
                  <a:lnTo>
                    <a:pt x="2479" y="198780"/>
                  </a:lnTo>
                  <a:lnTo>
                    <a:pt x="2479" y="194308"/>
                  </a:lnTo>
                  <a:lnTo>
                    <a:pt x="2975" y="193811"/>
                  </a:lnTo>
                  <a:lnTo>
                    <a:pt x="3967" y="192817"/>
                  </a:lnTo>
                  <a:lnTo>
                    <a:pt x="4959" y="192817"/>
                  </a:lnTo>
                  <a:lnTo>
                    <a:pt x="6446" y="192320"/>
                  </a:lnTo>
                  <a:lnTo>
                    <a:pt x="8430" y="192320"/>
                  </a:lnTo>
                  <a:lnTo>
                    <a:pt x="9917" y="191326"/>
                  </a:lnTo>
                  <a:lnTo>
                    <a:pt x="10909" y="190829"/>
                  </a:lnTo>
                  <a:lnTo>
                    <a:pt x="11405" y="189836"/>
                  </a:lnTo>
                  <a:lnTo>
                    <a:pt x="12396" y="189339"/>
                  </a:lnTo>
                  <a:lnTo>
                    <a:pt x="12396" y="187351"/>
                  </a:lnTo>
                  <a:lnTo>
                    <a:pt x="13884" y="183872"/>
                  </a:lnTo>
                  <a:lnTo>
                    <a:pt x="14380" y="181388"/>
                  </a:lnTo>
                  <a:lnTo>
                    <a:pt x="14380" y="180891"/>
                  </a:lnTo>
                  <a:lnTo>
                    <a:pt x="15371" y="179400"/>
                  </a:lnTo>
                  <a:lnTo>
                    <a:pt x="15867" y="179400"/>
                  </a:lnTo>
                  <a:lnTo>
                    <a:pt x="17851" y="178405"/>
                  </a:lnTo>
                  <a:lnTo>
                    <a:pt x="19338" y="176915"/>
                  </a:lnTo>
                  <a:lnTo>
                    <a:pt x="20826" y="174430"/>
                  </a:lnTo>
                  <a:lnTo>
                    <a:pt x="22313" y="172442"/>
                  </a:lnTo>
                  <a:lnTo>
                    <a:pt x="22809" y="170951"/>
                  </a:lnTo>
                  <a:lnTo>
                    <a:pt x="23801" y="169460"/>
                  </a:lnTo>
                  <a:lnTo>
                    <a:pt x="24297" y="168466"/>
                  </a:lnTo>
                  <a:lnTo>
                    <a:pt x="25289" y="167970"/>
                  </a:lnTo>
                  <a:lnTo>
                    <a:pt x="26776" y="167970"/>
                  </a:lnTo>
                  <a:lnTo>
                    <a:pt x="27272" y="166976"/>
                  </a:lnTo>
                  <a:lnTo>
                    <a:pt x="32231" y="166976"/>
                  </a:lnTo>
                  <a:lnTo>
                    <a:pt x="32726" y="166479"/>
                  </a:lnTo>
                  <a:lnTo>
                    <a:pt x="33718" y="165485"/>
                  </a:lnTo>
                  <a:lnTo>
                    <a:pt x="34214" y="164988"/>
                  </a:lnTo>
                  <a:lnTo>
                    <a:pt x="35206" y="163994"/>
                  </a:lnTo>
                  <a:lnTo>
                    <a:pt x="35701" y="163497"/>
                  </a:lnTo>
                  <a:lnTo>
                    <a:pt x="38181" y="163497"/>
                  </a:lnTo>
                  <a:lnTo>
                    <a:pt x="38181" y="162503"/>
                  </a:lnTo>
                  <a:lnTo>
                    <a:pt x="38676" y="162503"/>
                  </a:lnTo>
                  <a:lnTo>
                    <a:pt x="38676" y="157037"/>
                  </a:lnTo>
                  <a:lnTo>
                    <a:pt x="39668" y="156540"/>
                  </a:lnTo>
                  <a:lnTo>
                    <a:pt x="40164" y="155546"/>
                  </a:lnTo>
                  <a:lnTo>
                    <a:pt x="41156" y="155049"/>
                  </a:lnTo>
                  <a:lnTo>
                    <a:pt x="42643" y="154055"/>
                  </a:lnTo>
                  <a:lnTo>
                    <a:pt x="43139" y="153558"/>
                  </a:lnTo>
                  <a:lnTo>
                    <a:pt x="45618" y="152067"/>
                  </a:lnTo>
                  <a:lnTo>
                    <a:pt x="47106" y="152067"/>
                  </a:lnTo>
                  <a:lnTo>
                    <a:pt x="48594" y="150577"/>
                  </a:lnTo>
                  <a:lnTo>
                    <a:pt x="50081" y="149085"/>
                  </a:lnTo>
                  <a:lnTo>
                    <a:pt x="51569" y="148091"/>
                  </a:lnTo>
                  <a:lnTo>
                    <a:pt x="52560" y="146601"/>
                  </a:lnTo>
                  <a:lnTo>
                    <a:pt x="53056" y="145110"/>
                  </a:lnTo>
                  <a:lnTo>
                    <a:pt x="53056" y="136662"/>
                  </a:lnTo>
                  <a:lnTo>
                    <a:pt x="54048" y="136165"/>
                  </a:lnTo>
                  <a:lnTo>
                    <a:pt x="54048" y="134674"/>
                  </a:lnTo>
                  <a:lnTo>
                    <a:pt x="57023" y="131195"/>
                  </a:lnTo>
                  <a:lnTo>
                    <a:pt x="59502" y="128214"/>
                  </a:lnTo>
                  <a:lnTo>
                    <a:pt x="59502" y="126722"/>
                  </a:lnTo>
                  <a:lnTo>
                    <a:pt x="60990" y="126226"/>
                  </a:lnTo>
                  <a:lnTo>
                    <a:pt x="60990" y="124735"/>
                  </a:lnTo>
                  <a:lnTo>
                    <a:pt x="62477" y="124735"/>
                  </a:lnTo>
                  <a:lnTo>
                    <a:pt x="62477" y="123741"/>
                  </a:lnTo>
                  <a:lnTo>
                    <a:pt x="62974" y="122251"/>
                  </a:lnTo>
                  <a:lnTo>
                    <a:pt x="63965" y="120759"/>
                  </a:lnTo>
                  <a:lnTo>
                    <a:pt x="62974" y="118274"/>
                  </a:lnTo>
                  <a:lnTo>
                    <a:pt x="62477" y="116287"/>
                  </a:lnTo>
                  <a:lnTo>
                    <a:pt x="60990" y="113305"/>
                  </a:lnTo>
                  <a:lnTo>
                    <a:pt x="59998" y="112311"/>
                  </a:lnTo>
                  <a:lnTo>
                    <a:pt x="59502" y="110820"/>
                  </a:lnTo>
                  <a:lnTo>
                    <a:pt x="59502" y="104856"/>
                  </a:lnTo>
                  <a:lnTo>
                    <a:pt x="59998" y="103863"/>
                  </a:lnTo>
                  <a:lnTo>
                    <a:pt x="59998" y="103366"/>
                  </a:lnTo>
                  <a:lnTo>
                    <a:pt x="60990" y="102372"/>
                  </a:lnTo>
                  <a:lnTo>
                    <a:pt x="62477" y="102372"/>
                  </a:lnTo>
                  <a:lnTo>
                    <a:pt x="62477" y="101875"/>
                  </a:lnTo>
                  <a:lnTo>
                    <a:pt x="62974" y="101875"/>
                  </a:lnTo>
                  <a:lnTo>
                    <a:pt x="62974" y="100881"/>
                  </a:lnTo>
                  <a:lnTo>
                    <a:pt x="63965" y="100385"/>
                  </a:lnTo>
                  <a:lnTo>
                    <a:pt x="63965" y="99391"/>
                  </a:lnTo>
                  <a:lnTo>
                    <a:pt x="62974" y="98893"/>
                  </a:lnTo>
                  <a:lnTo>
                    <a:pt x="62477" y="97899"/>
                  </a:lnTo>
                  <a:lnTo>
                    <a:pt x="61486" y="96408"/>
                  </a:lnTo>
                  <a:lnTo>
                    <a:pt x="60990" y="94918"/>
                  </a:lnTo>
                  <a:lnTo>
                    <a:pt x="59998" y="94421"/>
                  </a:lnTo>
                  <a:lnTo>
                    <a:pt x="59998" y="89451"/>
                  </a:lnTo>
                  <a:lnTo>
                    <a:pt x="60990" y="88954"/>
                  </a:lnTo>
                  <a:lnTo>
                    <a:pt x="60990" y="87464"/>
                  </a:lnTo>
                  <a:lnTo>
                    <a:pt x="62477" y="86470"/>
                  </a:lnTo>
                  <a:lnTo>
                    <a:pt x="62974" y="85973"/>
                  </a:lnTo>
                  <a:lnTo>
                    <a:pt x="64461" y="84979"/>
                  </a:lnTo>
                  <a:lnTo>
                    <a:pt x="65453" y="84979"/>
                  </a:lnTo>
                  <a:lnTo>
                    <a:pt x="66940" y="85973"/>
                  </a:lnTo>
                  <a:lnTo>
                    <a:pt x="68924" y="86470"/>
                  </a:lnTo>
                  <a:lnTo>
                    <a:pt x="71403" y="87464"/>
                  </a:lnTo>
                  <a:lnTo>
                    <a:pt x="81320" y="87464"/>
                  </a:lnTo>
                  <a:lnTo>
                    <a:pt x="83304" y="88954"/>
                  </a:lnTo>
                  <a:lnTo>
                    <a:pt x="84791" y="89451"/>
                  </a:lnTo>
                  <a:lnTo>
                    <a:pt x="88262" y="89451"/>
                  </a:lnTo>
                  <a:lnTo>
                    <a:pt x="88262" y="88954"/>
                  </a:lnTo>
                  <a:lnTo>
                    <a:pt x="88758" y="87464"/>
                  </a:lnTo>
                  <a:lnTo>
                    <a:pt x="89749" y="85973"/>
                  </a:lnTo>
                  <a:lnTo>
                    <a:pt x="89749" y="84482"/>
                  </a:lnTo>
                  <a:lnTo>
                    <a:pt x="91237" y="83488"/>
                  </a:lnTo>
                  <a:lnTo>
                    <a:pt x="91733" y="82990"/>
                  </a:lnTo>
                  <a:lnTo>
                    <a:pt x="92725" y="82990"/>
                  </a:lnTo>
                  <a:lnTo>
                    <a:pt x="94212" y="81997"/>
                  </a:lnTo>
                  <a:lnTo>
                    <a:pt x="96195" y="81500"/>
                  </a:lnTo>
                  <a:lnTo>
                    <a:pt x="97683" y="80506"/>
                  </a:lnTo>
                  <a:lnTo>
                    <a:pt x="98675" y="80009"/>
                  </a:lnTo>
                  <a:lnTo>
                    <a:pt x="98675" y="77525"/>
                  </a:lnTo>
                  <a:lnTo>
                    <a:pt x="97683" y="75040"/>
                  </a:lnTo>
                  <a:lnTo>
                    <a:pt x="97187" y="72058"/>
                  </a:lnTo>
                  <a:lnTo>
                    <a:pt x="96195" y="70567"/>
                  </a:lnTo>
                  <a:lnTo>
                    <a:pt x="96195" y="70070"/>
                  </a:lnTo>
                  <a:lnTo>
                    <a:pt x="94708" y="68579"/>
                  </a:lnTo>
                  <a:lnTo>
                    <a:pt x="91237" y="67089"/>
                  </a:lnTo>
                  <a:lnTo>
                    <a:pt x="87270" y="65101"/>
                  </a:lnTo>
                  <a:lnTo>
                    <a:pt x="86775" y="64604"/>
                  </a:lnTo>
                  <a:lnTo>
                    <a:pt x="86775" y="63113"/>
                  </a:lnTo>
                  <a:lnTo>
                    <a:pt x="85783" y="62119"/>
                  </a:lnTo>
                  <a:lnTo>
                    <a:pt x="84791" y="60628"/>
                  </a:lnTo>
                  <a:lnTo>
                    <a:pt x="84791" y="59137"/>
                  </a:lnTo>
                  <a:lnTo>
                    <a:pt x="85783" y="58640"/>
                  </a:lnTo>
                  <a:lnTo>
                    <a:pt x="85783" y="57647"/>
                  </a:lnTo>
                  <a:lnTo>
                    <a:pt x="86775" y="57149"/>
                  </a:lnTo>
                  <a:lnTo>
                    <a:pt x="88758" y="57149"/>
                  </a:lnTo>
                  <a:lnTo>
                    <a:pt x="91237" y="56155"/>
                  </a:lnTo>
                  <a:lnTo>
                    <a:pt x="91733" y="56155"/>
                  </a:lnTo>
                  <a:lnTo>
                    <a:pt x="92725" y="55659"/>
                  </a:lnTo>
                  <a:lnTo>
                    <a:pt x="93220" y="54665"/>
                  </a:lnTo>
                  <a:lnTo>
                    <a:pt x="93220" y="54168"/>
                  </a:lnTo>
                  <a:lnTo>
                    <a:pt x="94212" y="52677"/>
                  </a:lnTo>
                  <a:lnTo>
                    <a:pt x="94708" y="50689"/>
                  </a:lnTo>
                  <a:lnTo>
                    <a:pt x="97187" y="50689"/>
                  </a:lnTo>
                  <a:lnTo>
                    <a:pt x="97683" y="51683"/>
                  </a:lnTo>
                  <a:lnTo>
                    <a:pt x="98675" y="52677"/>
                  </a:lnTo>
                  <a:lnTo>
                    <a:pt x="102642" y="52677"/>
                  </a:lnTo>
                  <a:lnTo>
                    <a:pt x="102642" y="51683"/>
                  </a:lnTo>
                  <a:lnTo>
                    <a:pt x="103137" y="50689"/>
                  </a:lnTo>
                  <a:lnTo>
                    <a:pt x="104129" y="49198"/>
                  </a:lnTo>
                  <a:lnTo>
                    <a:pt x="104625" y="47707"/>
                  </a:lnTo>
                  <a:lnTo>
                    <a:pt x="104625" y="44229"/>
                  </a:lnTo>
                  <a:lnTo>
                    <a:pt x="104129" y="42738"/>
                  </a:lnTo>
                  <a:lnTo>
                    <a:pt x="104129" y="40253"/>
                  </a:lnTo>
                  <a:lnTo>
                    <a:pt x="104625" y="39756"/>
                  </a:lnTo>
                  <a:lnTo>
                    <a:pt x="107105" y="39756"/>
                  </a:lnTo>
                  <a:lnTo>
                    <a:pt x="107600" y="38762"/>
                  </a:lnTo>
                  <a:lnTo>
                    <a:pt x="108592" y="38762"/>
                  </a:lnTo>
                  <a:lnTo>
                    <a:pt x="109087" y="37271"/>
                  </a:lnTo>
                  <a:lnTo>
                    <a:pt x="109087" y="25842"/>
                  </a:lnTo>
                  <a:lnTo>
                    <a:pt x="110080" y="23357"/>
                  </a:lnTo>
                  <a:lnTo>
                    <a:pt x="110575" y="21369"/>
                  </a:lnTo>
                  <a:lnTo>
                    <a:pt x="111567" y="18387"/>
                  </a:lnTo>
                  <a:lnTo>
                    <a:pt x="112063" y="14412"/>
                  </a:lnTo>
                  <a:lnTo>
                    <a:pt x="112063" y="5466"/>
                  </a:lnTo>
                  <a:lnTo>
                    <a:pt x="114046" y="3976"/>
                  </a:lnTo>
                  <a:lnTo>
                    <a:pt x="114542" y="2982"/>
                  </a:lnTo>
                  <a:lnTo>
                    <a:pt x="116030" y="2485"/>
                  </a:lnTo>
                  <a:lnTo>
                    <a:pt x="118509" y="994"/>
                  </a:lnTo>
                  <a:lnTo>
                    <a:pt x="121484" y="994"/>
                  </a:lnTo>
                  <a:lnTo>
                    <a:pt x="122972" y="0"/>
                  </a:lnTo>
                  <a:lnTo>
                    <a:pt x="134376" y="0"/>
                  </a:lnTo>
                  <a:lnTo>
                    <a:pt x="134376" y="994"/>
                  </a:lnTo>
                  <a:lnTo>
                    <a:pt x="134872" y="994"/>
                  </a:lnTo>
                  <a:lnTo>
                    <a:pt x="135864" y="1491"/>
                  </a:lnTo>
                  <a:lnTo>
                    <a:pt x="136360" y="2982"/>
                  </a:lnTo>
                  <a:lnTo>
                    <a:pt x="137352" y="3976"/>
                  </a:lnTo>
                  <a:lnTo>
                    <a:pt x="137847" y="5466"/>
                  </a:lnTo>
                  <a:lnTo>
                    <a:pt x="137847" y="6957"/>
                  </a:lnTo>
                  <a:lnTo>
                    <a:pt x="138839" y="8448"/>
                  </a:lnTo>
                  <a:lnTo>
                    <a:pt x="139335" y="9939"/>
                  </a:lnTo>
                  <a:lnTo>
                    <a:pt x="141318" y="11430"/>
                  </a:lnTo>
                  <a:lnTo>
                    <a:pt x="141814" y="12921"/>
                  </a:lnTo>
                  <a:lnTo>
                    <a:pt x="143302" y="14412"/>
                  </a:lnTo>
                  <a:lnTo>
                    <a:pt x="144789" y="15902"/>
                  </a:lnTo>
                  <a:lnTo>
                    <a:pt x="146277" y="17393"/>
                  </a:lnTo>
                  <a:lnTo>
                    <a:pt x="147765" y="18387"/>
                  </a:lnTo>
                  <a:lnTo>
                    <a:pt x="151731" y="18884"/>
                  </a:lnTo>
                  <a:lnTo>
                    <a:pt x="155698" y="19878"/>
                  </a:lnTo>
                  <a:lnTo>
                    <a:pt x="165119" y="19878"/>
                  </a:lnTo>
                  <a:lnTo>
                    <a:pt x="168590" y="18884"/>
                  </a:lnTo>
                  <a:lnTo>
                    <a:pt x="171565" y="18884"/>
                  </a:lnTo>
                  <a:lnTo>
                    <a:pt x="172061" y="19878"/>
                  </a:lnTo>
                  <a:lnTo>
                    <a:pt x="173548" y="19878"/>
                  </a:lnTo>
                  <a:lnTo>
                    <a:pt x="174541" y="20375"/>
                  </a:lnTo>
                  <a:lnTo>
                    <a:pt x="176028" y="21866"/>
                  </a:lnTo>
                  <a:lnTo>
                    <a:pt x="176524" y="23357"/>
                  </a:lnTo>
                  <a:lnTo>
                    <a:pt x="177515" y="25345"/>
                  </a:lnTo>
                  <a:lnTo>
                    <a:pt x="178011" y="28326"/>
                  </a:lnTo>
                  <a:lnTo>
                    <a:pt x="179004" y="30314"/>
                  </a:lnTo>
                  <a:lnTo>
                    <a:pt x="179499" y="31308"/>
                  </a:lnTo>
                  <a:lnTo>
                    <a:pt x="180491" y="31805"/>
                  </a:lnTo>
                  <a:lnTo>
                    <a:pt x="183466" y="31805"/>
                  </a:lnTo>
                  <a:lnTo>
                    <a:pt x="184457" y="31308"/>
                  </a:lnTo>
                  <a:lnTo>
                    <a:pt x="184954" y="30314"/>
                  </a:lnTo>
                  <a:lnTo>
                    <a:pt x="185945" y="29817"/>
                  </a:lnTo>
                  <a:lnTo>
                    <a:pt x="187433" y="27332"/>
                  </a:lnTo>
                  <a:lnTo>
                    <a:pt x="187929" y="25842"/>
                  </a:lnTo>
                  <a:lnTo>
                    <a:pt x="190408" y="25345"/>
                  </a:lnTo>
                  <a:lnTo>
                    <a:pt x="192391" y="23357"/>
                  </a:lnTo>
                  <a:lnTo>
                    <a:pt x="193879" y="22860"/>
                  </a:lnTo>
                  <a:lnTo>
                    <a:pt x="195862" y="21369"/>
                  </a:lnTo>
                  <a:lnTo>
                    <a:pt x="197350" y="20375"/>
                  </a:lnTo>
                  <a:lnTo>
                    <a:pt x="197845" y="19878"/>
                  </a:lnTo>
                  <a:lnTo>
                    <a:pt x="197845" y="18884"/>
                  </a:lnTo>
                  <a:lnTo>
                    <a:pt x="198837" y="18387"/>
                  </a:lnTo>
                  <a:lnTo>
                    <a:pt x="198837" y="12424"/>
                  </a:lnTo>
                  <a:lnTo>
                    <a:pt x="199333" y="11430"/>
                  </a:lnTo>
                  <a:lnTo>
                    <a:pt x="200325" y="10436"/>
                  </a:lnTo>
                  <a:lnTo>
                    <a:pt x="200821" y="8945"/>
                  </a:lnTo>
                  <a:lnTo>
                    <a:pt x="201812" y="8945"/>
                  </a:lnTo>
                  <a:lnTo>
                    <a:pt x="203796" y="7454"/>
                  </a:lnTo>
                  <a:lnTo>
                    <a:pt x="207763" y="6957"/>
                  </a:lnTo>
                  <a:lnTo>
                    <a:pt x="210737" y="5963"/>
                  </a:lnTo>
                  <a:lnTo>
                    <a:pt x="213217" y="5466"/>
                  </a:lnTo>
                  <a:lnTo>
                    <a:pt x="216688" y="5466"/>
                  </a:lnTo>
                  <a:lnTo>
                    <a:pt x="218175" y="5963"/>
                  </a:lnTo>
                  <a:lnTo>
                    <a:pt x="218175" y="6957"/>
                  </a:lnTo>
                  <a:lnTo>
                    <a:pt x="219167" y="8448"/>
                  </a:lnTo>
                  <a:lnTo>
                    <a:pt x="219663" y="9939"/>
                  </a:lnTo>
                  <a:lnTo>
                    <a:pt x="219663" y="19878"/>
                  </a:lnTo>
                  <a:lnTo>
                    <a:pt x="220655" y="21369"/>
                  </a:lnTo>
                  <a:lnTo>
                    <a:pt x="220655" y="21866"/>
                  </a:lnTo>
                  <a:lnTo>
                    <a:pt x="221151" y="22860"/>
                  </a:lnTo>
                  <a:lnTo>
                    <a:pt x="223134" y="23357"/>
                  </a:lnTo>
                  <a:lnTo>
                    <a:pt x="224622" y="24351"/>
                  </a:lnTo>
                  <a:lnTo>
                    <a:pt x="226109" y="24351"/>
                  </a:lnTo>
                  <a:lnTo>
                    <a:pt x="228093" y="25345"/>
                  </a:lnTo>
                  <a:lnTo>
                    <a:pt x="237514" y="25345"/>
                  </a:lnTo>
                  <a:lnTo>
                    <a:pt x="239001" y="25842"/>
                  </a:lnTo>
                  <a:lnTo>
                    <a:pt x="240489" y="26835"/>
                  </a:lnTo>
                  <a:lnTo>
                    <a:pt x="240985" y="29817"/>
                  </a:lnTo>
                  <a:lnTo>
                    <a:pt x="242473" y="34290"/>
                  </a:lnTo>
                  <a:lnTo>
                    <a:pt x="240489" y="34787"/>
                  </a:lnTo>
                  <a:lnTo>
                    <a:pt x="238010" y="37271"/>
                  </a:lnTo>
                  <a:lnTo>
                    <a:pt x="237514" y="37768"/>
                  </a:lnTo>
                  <a:lnTo>
                    <a:pt x="235531" y="38762"/>
                  </a:lnTo>
                  <a:lnTo>
                    <a:pt x="235531" y="40253"/>
                  </a:lnTo>
                  <a:lnTo>
                    <a:pt x="235035" y="41744"/>
                  </a:lnTo>
                  <a:lnTo>
                    <a:pt x="234043" y="43235"/>
                  </a:lnTo>
                  <a:lnTo>
                    <a:pt x="234043" y="44229"/>
                  </a:lnTo>
                  <a:lnTo>
                    <a:pt x="233547" y="44229"/>
                  </a:lnTo>
                  <a:lnTo>
                    <a:pt x="232555" y="44726"/>
                  </a:lnTo>
                  <a:lnTo>
                    <a:pt x="229580" y="44726"/>
                  </a:lnTo>
                  <a:lnTo>
                    <a:pt x="227596" y="45720"/>
                  </a:lnTo>
                  <a:lnTo>
                    <a:pt x="226109" y="45720"/>
                  </a:lnTo>
                  <a:lnTo>
                    <a:pt x="225117" y="47211"/>
                  </a:lnTo>
                  <a:lnTo>
                    <a:pt x="223630" y="47211"/>
                  </a:lnTo>
                  <a:lnTo>
                    <a:pt x="223134" y="48701"/>
                  </a:lnTo>
                  <a:lnTo>
                    <a:pt x="222143" y="50192"/>
                  </a:lnTo>
                  <a:lnTo>
                    <a:pt x="221151" y="51683"/>
                  </a:lnTo>
                  <a:lnTo>
                    <a:pt x="221151" y="54168"/>
                  </a:lnTo>
                  <a:lnTo>
                    <a:pt x="220655" y="55659"/>
                  </a:lnTo>
                  <a:lnTo>
                    <a:pt x="220655" y="59137"/>
                  </a:lnTo>
                  <a:lnTo>
                    <a:pt x="221151" y="61622"/>
                  </a:lnTo>
                  <a:lnTo>
                    <a:pt x="220655" y="62119"/>
                  </a:lnTo>
                  <a:lnTo>
                    <a:pt x="219663" y="63610"/>
                  </a:lnTo>
                  <a:lnTo>
                    <a:pt x="219663" y="64604"/>
                  </a:lnTo>
                  <a:lnTo>
                    <a:pt x="218175" y="66095"/>
                  </a:lnTo>
                  <a:lnTo>
                    <a:pt x="216193" y="67585"/>
                  </a:lnTo>
                  <a:lnTo>
                    <a:pt x="213217" y="70070"/>
                  </a:lnTo>
                  <a:lnTo>
                    <a:pt x="211730" y="70567"/>
                  </a:lnTo>
                  <a:lnTo>
                    <a:pt x="210737" y="70567"/>
                  </a:lnTo>
                  <a:lnTo>
                    <a:pt x="209250" y="71561"/>
                  </a:lnTo>
                  <a:lnTo>
                    <a:pt x="206275" y="71561"/>
                  </a:lnTo>
                  <a:lnTo>
                    <a:pt x="205284" y="70567"/>
                  </a:lnTo>
                  <a:lnTo>
                    <a:pt x="203796" y="70070"/>
                  </a:lnTo>
                  <a:lnTo>
                    <a:pt x="202308" y="69076"/>
                  </a:lnTo>
                  <a:lnTo>
                    <a:pt x="200821" y="68579"/>
                  </a:lnTo>
                  <a:lnTo>
                    <a:pt x="197845" y="67585"/>
                  </a:lnTo>
                  <a:lnTo>
                    <a:pt x="189416" y="67585"/>
                  </a:lnTo>
                  <a:lnTo>
                    <a:pt x="186441" y="68579"/>
                  </a:lnTo>
                  <a:lnTo>
                    <a:pt x="183466" y="69076"/>
                  </a:lnTo>
                  <a:lnTo>
                    <a:pt x="182970" y="70070"/>
                  </a:lnTo>
                  <a:lnTo>
                    <a:pt x="181483" y="70567"/>
                  </a:lnTo>
                  <a:lnTo>
                    <a:pt x="179499" y="71561"/>
                  </a:lnTo>
                  <a:lnTo>
                    <a:pt x="179004" y="72058"/>
                  </a:lnTo>
                  <a:lnTo>
                    <a:pt x="177515" y="74543"/>
                  </a:lnTo>
                  <a:lnTo>
                    <a:pt x="176028" y="76530"/>
                  </a:lnTo>
                  <a:lnTo>
                    <a:pt x="175036" y="78022"/>
                  </a:lnTo>
                  <a:lnTo>
                    <a:pt x="174541" y="79015"/>
                  </a:lnTo>
                  <a:lnTo>
                    <a:pt x="173053" y="80506"/>
                  </a:lnTo>
                  <a:lnTo>
                    <a:pt x="170574" y="81997"/>
                  </a:lnTo>
                  <a:lnTo>
                    <a:pt x="169086" y="82990"/>
                  </a:lnTo>
                  <a:lnTo>
                    <a:pt x="168590" y="84482"/>
                  </a:lnTo>
                  <a:lnTo>
                    <a:pt x="170574" y="84482"/>
                  </a:lnTo>
                  <a:lnTo>
                    <a:pt x="173548" y="82990"/>
                  </a:lnTo>
                  <a:lnTo>
                    <a:pt x="175036" y="81500"/>
                  </a:lnTo>
                  <a:lnTo>
                    <a:pt x="178011" y="80009"/>
                  </a:lnTo>
                  <a:lnTo>
                    <a:pt x="179499" y="77525"/>
                  </a:lnTo>
                  <a:lnTo>
                    <a:pt x="181483" y="76033"/>
                  </a:lnTo>
                  <a:lnTo>
                    <a:pt x="181978" y="74543"/>
                  </a:lnTo>
                  <a:lnTo>
                    <a:pt x="183466" y="73549"/>
                  </a:lnTo>
                  <a:lnTo>
                    <a:pt x="184457" y="73052"/>
                  </a:lnTo>
                  <a:lnTo>
                    <a:pt x="184954" y="73052"/>
                  </a:lnTo>
                  <a:lnTo>
                    <a:pt x="185945" y="72058"/>
                  </a:lnTo>
                  <a:lnTo>
                    <a:pt x="187433" y="73052"/>
                  </a:lnTo>
                  <a:lnTo>
                    <a:pt x="189416" y="73052"/>
                  </a:lnTo>
                  <a:lnTo>
                    <a:pt x="190904" y="73549"/>
                  </a:lnTo>
                  <a:lnTo>
                    <a:pt x="193383" y="73549"/>
                  </a:lnTo>
                  <a:lnTo>
                    <a:pt x="194870" y="74543"/>
                  </a:lnTo>
                  <a:lnTo>
                    <a:pt x="195862" y="75040"/>
                  </a:lnTo>
                  <a:lnTo>
                    <a:pt x="195862" y="86470"/>
                  </a:lnTo>
                  <a:lnTo>
                    <a:pt x="196358" y="87961"/>
                  </a:lnTo>
                  <a:lnTo>
                    <a:pt x="197845" y="88954"/>
                  </a:lnTo>
                  <a:lnTo>
                    <a:pt x="198837" y="89451"/>
                  </a:lnTo>
                  <a:lnTo>
                    <a:pt x="200325" y="90445"/>
                  </a:lnTo>
                  <a:lnTo>
                    <a:pt x="200821" y="90942"/>
                  </a:lnTo>
                  <a:lnTo>
                    <a:pt x="202308" y="90942"/>
                  </a:lnTo>
                  <a:lnTo>
                    <a:pt x="205284" y="91936"/>
                  </a:lnTo>
                  <a:lnTo>
                    <a:pt x="207763" y="92433"/>
                  </a:lnTo>
                  <a:lnTo>
                    <a:pt x="210242" y="92433"/>
                  </a:lnTo>
                  <a:lnTo>
                    <a:pt x="210737" y="91936"/>
                  </a:lnTo>
                  <a:lnTo>
                    <a:pt x="211730" y="91936"/>
                  </a:lnTo>
                  <a:lnTo>
                    <a:pt x="213217" y="90942"/>
                  </a:lnTo>
                  <a:lnTo>
                    <a:pt x="214705" y="90445"/>
                  </a:lnTo>
                  <a:lnTo>
                    <a:pt x="216193" y="89451"/>
                  </a:lnTo>
                  <a:lnTo>
                    <a:pt x="219663" y="89451"/>
                  </a:lnTo>
                  <a:lnTo>
                    <a:pt x="221151" y="88954"/>
                  </a:lnTo>
                  <a:lnTo>
                    <a:pt x="222143" y="87961"/>
                  </a:lnTo>
                  <a:lnTo>
                    <a:pt x="223134" y="87464"/>
                  </a:lnTo>
                  <a:lnTo>
                    <a:pt x="223134" y="86470"/>
                  </a:lnTo>
                  <a:lnTo>
                    <a:pt x="224622" y="84482"/>
                  </a:lnTo>
                  <a:lnTo>
                    <a:pt x="224622" y="82990"/>
                  </a:lnTo>
                  <a:lnTo>
                    <a:pt x="225117" y="81997"/>
                  </a:lnTo>
                  <a:lnTo>
                    <a:pt x="226109" y="81500"/>
                  </a:lnTo>
                  <a:lnTo>
                    <a:pt x="226605" y="80506"/>
                  </a:lnTo>
                  <a:lnTo>
                    <a:pt x="227596" y="79015"/>
                  </a:lnTo>
                  <a:lnTo>
                    <a:pt x="230572" y="77525"/>
                  </a:lnTo>
                  <a:lnTo>
                    <a:pt x="233547" y="75040"/>
                  </a:lnTo>
                  <a:lnTo>
                    <a:pt x="235035" y="73549"/>
                  </a:lnTo>
                  <a:lnTo>
                    <a:pt x="236522" y="73052"/>
                  </a:lnTo>
                  <a:lnTo>
                    <a:pt x="239001" y="71561"/>
                  </a:lnTo>
                  <a:lnTo>
                    <a:pt x="240489" y="70567"/>
                  </a:lnTo>
                  <a:lnTo>
                    <a:pt x="241976" y="70070"/>
                  </a:lnTo>
                  <a:lnTo>
                    <a:pt x="243960" y="70070"/>
                  </a:lnTo>
                  <a:lnTo>
                    <a:pt x="245447" y="69076"/>
                  </a:lnTo>
                  <a:lnTo>
                    <a:pt x="246439" y="69076"/>
                  </a:lnTo>
                  <a:lnTo>
                    <a:pt x="249415" y="70070"/>
                  </a:lnTo>
                  <a:lnTo>
                    <a:pt x="253381" y="70567"/>
                  </a:lnTo>
                  <a:lnTo>
                    <a:pt x="256356" y="72058"/>
                  </a:lnTo>
                  <a:lnTo>
                    <a:pt x="259827" y="73549"/>
                  </a:lnTo>
                  <a:lnTo>
                    <a:pt x="261315" y="74543"/>
                  </a:lnTo>
                  <a:lnTo>
                    <a:pt x="262803" y="75040"/>
                  </a:lnTo>
                  <a:lnTo>
                    <a:pt x="264786" y="76530"/>
                  </a:lnTo>
                  <a:lnTo>
                    <a:pt x="266274" y="78022"/>
                  </a:lnTo>
                  <a:lnTo>
                    <a:pt x="269248" y="82990"/>
                  </a:lnTo>
                  <a:lnTo>
                    <a:pt x="272224" y="87464"/>
                  </a:lnTo>
                  <a:lnTo>
                    <a:pt x="273711" y="88954"/>
                  </a:lnTo>
                  <a:lnTo>
                    <a:pt x="275198" y="90445"/>
                  </a:lnTo>
                  <a:lnTo>
                    <a:pt x="277678" y="91936"/>
                  </a:lnTo>
                  <a:lnTo>
                    <a:pt x="279165" y="93427"/>
                  </a:lnTo>
                  <a:lnTo>
                    <a:pt x="282141" y="94918"/>
                  </a:lnTo>
                  <a:lnTo>
                    <a:pt x="283628" y="96408"/>
                  </a:lnTo>
                  <a:lnTo>
                    <a:pt x="286604" y="97899"/>
                  </a:lnTo>
                  <a:lnTo>
                    <a:pt x="288586" y="98893"/>
                  </a:lnTo>
                  <a:lnTo>
                    <a:pt x="292554" y="100385"/>
                  </a:lnTo>
                  <a:lnTo>
                    <a:pt x="296521" y="100881"/>
                  </a:lnTo>
                  <a:lnTo>
                    <a:pt x="302471" y="100881"/>
                  </a:lnTo>
                  <a:lnTo>
                    <a:pt x="304950" y="101875"/>
                  </a:lnTo>
                  <a:lnTo>
                    <a:pt x="306437" y="102372"/>
                  </a:lnTo>
                  <a:lnTo>
                    <a:pt x="307925" y="103366"/>
                  </a:lnTo>
                  <a:lnTo>
                    <a:pt x="309413" y="103863"/>
                  </a:lnTo>
                  <a:lnTo>
                    <a:pt x="310900" y="103863"/>
                  </a:lnTo>
                  <a:lnTo>
                    <a:pt x="313875" y="103366"/>
                  </a:lnTo>
                  <a:lnTo>
                    <a:pt x="315859" y="102372"/>
                  </a:lnTo>
                  <a:lnTo>
                    <a:pt x="318338" y="101875"/>
                  </a:lnTo>
                  <a:lnTo>
                    <a:pt x="321313" y="101875"/>
                  </a:lnTo>
                  <a:lnTo>
                    <a:pt x="322306" y="102372"/>
                  </a:lnTo>
                  <a:lnTo>
                    <a:pt x="322306" y="103366"/>
                  </a:lnTo>
                  <a:lnTo>
                    <a:pt x="320817" y="104856"/>
                  </a:lnTo>
                  <a:lnTo>
                    <a:pt x="319825" y="106348"/>
                  </a:lnTo>
                  <a:lnTo>
                    <a:pt x="318338" y="107342"/>
                  </a:lnTo>
                  <a:lnTo>
                    <a:pt x="315859" y="108833"/>
                  </a:lnTo>
                  <a:lnTo>
                    <a:pt x="312884" y="109329"/>
                  </a:lnTo>
                  <a:lnTo>
                    <a:pt x="309908" y="110820"/>
                  </a:lnTo>
                  <a:lnTo>
                    <a:pt x="308421" y="111814"/>
                  </a:lnTo>
                  <a:lnTo>
                    <a:pt x="306437" y="112311"/>
                  </a:lnTo>
                  <a:lnTo>
                    <a:pt x="304950" y="113305"/>
                  </a:lnTo>
                  <a:lnTo>
                    <a:pt x="303958" y="114796"/>
                  </a:lnTo>
                  <a:lnTo>
                    <a:pt x="302471" y="115293"/>
                  </a:lnTo>
                  <a:lnTo>
                    <a:pt x="302471" y="116287"/>
                  </a:lnTo>
                  <a:lnTo>
                    <a:pt x="301479" y="116784"/>
                  </a:lnTo>
                  <a:lnTo>
                    <a:pt x="301479" y="118274"/>
                  </a:lnTo>
                  <a:lnTo>
                    <a:pt x="300983" y="119268"/>
                  </a:lnTo>
                  <a:lnTo>
                    <a:pt x="299992" y="121753"/>
                  </a:lnTo>
                  <a:lnTo>
                    <a:pt x="299495" y="122251"/>
                  </a:lnTo>
                  <a:lnTo>
                    <a:pt x="299495" y="124735"/>
                  </a:lnTo>
                  <a:lnTo>
                    <a:pt x="299992" y="125232"/>
                  </a:lnTo>
                  <a:lnTo>
                    <a:pt x="300983" y="126226"/>
                  </a:lnTo>
                  <a:lnTo>
                    <a:pt x="302471" y="126722"/>
                  </a:lnTo>
                  <a:lnTo>
                    <a:pt x="302966" y="126722"/>
                  </a:lnTo>
                  <a:lnTo>
                    <a:pt x="308421" y="128214"/>
                  </a:lnTo>
                  <a:lnTo>
                    <a:pt x="310900" y="129208"/>
                  </a:lnTo>
                  <a:lnTo>
                    <a:pt x="311396" y="129208"/>
                  </a:lnTo>
                  <a:lnTo>
                    <a:pt x="312387" y="129705"/>
                  </a:lnTo>
                  <a:lnTo>
                    <a:pt x="312387" y="131195"/>
                  </a:lnTo>
                  <a:lnTo>
                    <a:pt x="310900" y="132686"/>
                  </a:lnTo>
                  <a:lnTo>
                    <a:pt x="309413" y="135171"/>
                  </a:lnTo>
                  <a:lnTo>
                    <a:pt x="309413" y="136165"/>
                  </a:lnTo>
                  <a:lnTo>
                    <a:pt x="307925" y="136662"/>
                  </a:lnTo>
                  <a:lnTo>
                    <a:pt x="302471" y="136662"/>
                  </a:lnTo>
                  <a:lnTo>
                    <a:pt x="300983" y="136165"/>
                  </a:lnTo>
                  <a:lnTo>
                    <a:pt x="298504" y="136165"/>
                  </a:lnTo>
                  <a:lnTo>
                    <a:pt x="295529" y="135171"/>
                  </a:lnTo>
                  <a:lnTo>
                    <a:pt x="290570" y="135171"/>
                  </a:lnTo>
                  <a:lnTo>
                    <a:pt x="288586" y="136165"/>
                  </a:lnTo>
                  <a:lnTo>
                    <a:pt x="286604" y="136165"/>
                  </a:lnTo>
                  <a:lnTo>
                    <a:pt x="285116" y="136662"/>
                  </a:lnTo>
                  <a:lnTo>
                    <a:pt x="283628" y="137656"/>
                  </a:lnTo>
                  <a:lnTo>
                    <a:pt x="283628" y="142128"/>
                  </a:lnTo>
                  <a:lnTo>
                    <a:pt x="284124" y="142625"/>
                  </a:lnTo>
                  <a:lnTo>
                    <a:pt x="285116" y="142625"/>
                  </a:lnTo>
                  <a:lnTo>
                    <a:pt x="285612" y="143619"/>
                  </a:lnTo>
                  <a:lnTo>
                    <a:pt x="286604" y="143619"/>
                  </a:lnTo>
                  <a:lnTo>
                    <a:pt x="288091" y="142625"/>
                  </a:lnTo>
                  <a:lnTo>
                    <a:pt x="289578" y="143619"/>
                  </a:lnTo>
                  <a:lnTo>
                    <a:pt x="292058" y="143619"/>
                  </a:lnTo>
                  <a:lnTo>
                    <a:pt x="293545" y="144116"/>
                  </a:lnTo>
                  <a:lnTo>
                    <a:pt x="294041" y="145607"/>
                  </a:lnTo>
                  <a:lnTo>
                    <a:pt x="295033" y="146601"/>
                  </a:lnTo>
                  <a:lnTo>
                    <a:pt x="295529" y="146601"/>
                  </a:lnTo>
                  <a:lnTo>
                    <a:pt x="297016" y="145110"/>
                  </a:lnTo>
                  <a:lnTo>
                    <a:pt x="298008" y="143619"/>
                  </a:lnTo>
                  <a:lnTo>
                    <a:pt x="299495" y="142625"/>
                  </a:lnTo>
                  <a:lnTo>
                    <a:pt x="299992" y="142128"/>
                  </a:lnTo>
                  <a:lnTo>
                    <a:pt x="301479" y="142128"/>
                  </a:lnTo>
                  <a:lnTo>
                    <a:pt x="302966" y="141134"/>
                  </a:lnTo>
                  <a:lnTo>
                    <a:pt x="309413" y="141134"/>
                  </a:lnTo>
                  <a:lnTo>
                    <a:pt x="310900" y="142128"/>
                  </a:lnTo>
                  <a:lnTo>
                    <a:pt x="312387" y="142128"/>
                  </a:lnTo>
                  <a:lnTo>
                    <a:pt x="312387" y="144116"/>
                  </a:lnTo>
                  <a:lnTo>
                    <a:pt x="311396" y="145607"/>
                  </a:lnTo>
                  <a:lnTo>
                    <a:pt x="310900" y="147098"/>
                  </a:lnTo>
                  <a:lnTo>
                    <a:pt x="309413" y="149085"/>
                  </a:lnTo>
                  <a:lnTo>
                    <a:pt x="308421" y="149582"/>
                  </a:lnTo>
                  <a:lnTo>
                    <a:pt x="307925" y="150577"/>
                  </a:lnTo>
                  <a:lnTo>
                    <a:pt x="307925" y="152067"/>
                  </a:lnTo>
                  <a:lnTo>
                    <a:pt x="309413" y="153558"/>
                  </a:lnTo>
                  <a:lnTo>
                    <a:pt x="310900" y="154055"/>
                  </a:lnTo>
                  <a:lnTo>
                    <a:pt x="311396" y="155049"/>
                  </a:lnTo>
                  <a:lnTo>
                    <a:pt x="312884" y="155546"/>
                  </a:lnTo>
                  <a:lnTo>
                    <a:pt x="312884" y="157037"/>
                  </a:lnTo>
                  <a:lnTo>
                    <a:pt x="312387" y="157037"/>
                  </a:lnTo>
                  <a:lnTo>
                    <a:pt x="310900" y="158528"/>
                  </a:lnTo>
                  <a:lnTo>
                    <a:pt x="310900" y="163497"/>
                  </a:lnTo>
                  <a:lnTo>
                    <a:pt x="311396" y="163497"/>
                  </a:lnTo>
                  <a:lnTo>
                    <a:pt x="312884" y="162503"/>
                  </a:lnTo>
                  <a:lnTo>
                    <a:pt x="314371" y="162006"/>
                  </a:lnTo>
                  <a:lnTo>
                    <a:pt x="315859" y="162006"/>
                  </a:lnTo>
                  <a:lnTo>
                    <a:pt x="315859" y="163994"/>
                  </a:lnTo>
                  <a:lnTo>
                    <a:pt x="315363" y="165485"/>
                  </a:lnTo>
                  <a:lnTo>
                    <a:pt x="315363" y="166479"/>
                  </a:lnTo>
                  <a:lnTo>
                    <a:pt x="314371" y="167970"/>
                  </a:lnTo>
                  <a:lnTo>
                    <a:pt x="313875" y="168466"/>
                  </a:lnTo>
                  <a:lnTo>
                    <a:pt x="312884" y="169460"/>
                  </a:lnTo>
                  <a:lnTo>
                    <a:pt x="310900" y="170951"/>
                  </a:lnTo>
                  <a:lnTo>
                    <a:pt x="309413" y="171448"/>
                  </a:lnTo>
                  <a:lnTo>
                    <a:pt x="306934" y="172442"/>
                  </a:lnTo>
                  <a:lnTo>
                    <a:pt x="304950" y="172442"/>
                  </a:lnTo>
                  <a:lnTo>
                    <a:pt x="303958" y="171448"/>
                  </a:lnTo>
                  <a:lnTo>
                    <a:pt x="302966" y="169460"/>
                  </a:lnTo>
                  <a:lnTo>
                    <a:pt x="302966" y="166976"/>
                  </a:lnTo>
                  <a:lnTo>
                    <a:pt x="302471" y="163994"/>
                  </a:lnTo>
                  <a:lnTo>
                    <a:pt x="302471" y="156540"/>
                  </a:lnTo>
                  <a:lnTo>
                    <a:pt x="300983" y="155546"/>
                  </a:lnTo>
                  <a:lnTo>
                    <a:pt x="299495" y="155546"/>
                  </a:lnTo>
                  <a:lnTo>
                    <a:pt x="298504" y="155049"/>
                  </a:lnTo>
                  <a:lnTo>
                    <a:pt x="298008" y="155546"/>
                  </a:lnTo>
                  <a:lnTo>
                    <a:pt x="297016" y="156540"/>
                  </a:lnTo>
                  <a:lnTo>
                    <a:pt x="298008" y="157037"/>
                  </a:lnTo>
                  <a:lnTo>
                    <a:pt x="298504" y="160018"/>
                  </a:lnTo>
                  <a:lnTo>
                    <a:pt x="298504" y="170951"/>
                  </a:lnTo>
                  <a:lnTo>
                    <a:pt x="298008" y="170951"/>
                  </a:lnTo>
                  <a:lnTo>
                    <a:pt x="297016" y="171448"/>
                  </a:lnTo>
                  <a:lnTo>
                    <a:pt x="296521" y="171448"/>
                  </a:lnTo>
                  <a:lnTo>
                    <a:pt x="295033" y="172442"/>
                  </a:lnTo>
                  <a:lnTo>
                    <a:pt x="293545" y="172442"/>
                  </a:lnTo>
                  <a:lnTo>
                    <a:pt x="292058" y="172940"/>
                  </a:lnTo>
                  <a:lnTo>
                    <a:pt x="289578" y="172940"/>
                  </a:lnTo>
                  <a:lnTo>
                    <a:pt x="288091" y="172442"/>
                  </a:lnTo>
                  <a:lnTo>
                    <a:pt x="287099" y="172442"/>
                  </a:lnTo>
                  <a:lnTo>
                    <a:pt x="286604" y="170951"/>
                  </a:lnTo>
                  <a:lnTo>
                    <a:pt x="285612" y="169957"/>
                  </a:lnTo>
                  <a:lnTo>
                    <a:pt x="285612" y="166976"/>
                  </a:lnTo>
                  <a:lnTo>
                    <a:pt x="285116" y="165485"/>
                  </a:lnTo>
                  <a:lnTo>
                    <a:pt x="285116" y="164988"/>
                  </a:lnTo>
                  <a:lnTo>
                    <a:pt x="283628" y="164988"/>
                  </a:lnTo>
                  <a:lnTo>
                    <a:pt x="283628" y="165485"/>
                  </a:lnTo>
                  <a:lnTo>
                    <a:pt x="282636" y="166479"/>
                  </a:lnTo>
                  <a:lnTo>
                    <a:pt x="281149" y="166976"/>
                  </a:lnTo>
                  <a:lnTo>
                    <a:pt x="279661" y="169957"/>
                  </a:lnTo>
                  <a:lnTo>
                    <a:pt x="277678" y="174430"/>
                  </a:lnTo>
                  <a:lnTo>
                    <a:pt x="275198" y="179897"/>
                  </a:lnTo>
                  <a:lnTo>
                    <a:pt x="273711" y="182878"/>
                  </a:lnTo>
                  <a:lnTo>
                    <a:pt x="274207" y="183872"/>
                  </a:lnTo>
                  <a:lnTo>
                    <a:pt x="277678" y="183872"/>
                  </a:lnTo>
                  <a:lnTo>
                    <a:pt x="279661" y="182878"/>
                  </a:lnTo>
                  <a:lnTo>
                    <a:pt x="281149" y="182381"/>
                  </a:lnTo>
                  <a:lnTo>
                    <a:pt x="282636" y="182381"/>
                  </a:lnTo>
                  <a:lnTo>
                    <a:pt x="284124" y="181388"/>
                  </a:lnTo>
                  <a:lnTo>
                    <a:pt x="287099" y="182381"/>
                  </a:lnTo>
                  <a:lnTo>
                    <a:pt x="288091" y="182381"/>
                  </a:lnTo>
                  <a:lnTo>
                    <a:pt x="288091" y="182878"/>
                  </a:lnTo>
                  <a:lnTo>
                    <a:pt x="288586" y="183872"/>
                  </a:lnTo>
                  <a:lnTo>
                    <a:pt x="288586" y="185363"/>
                  </a:lnTo>
                  <a:lnTo>
                    <a:pt x="289578" y="185860"/>
                  </a:lnTo>
                  <a:lnTo>
                    <a:pt x="290570" y="186854"/>
                  </a:lnTo>
                  <a:lnTo>
                    <a:pt x="292058" y="187351"/>
                  </a:lnTo>
                  <a:lnTo>
                    <a:pt x="294041" y="187351"/>
                  </a:lnTo>
                  <a:lnTo>
                    <a:pt x="295033" y="189339"/>
                  </a:lnTo>
                  <a:lnTo>
                    <a:pt x="295529" y="189836"/>
                  </a:lnTo>
                  <a:lnTo>
                    <a:pt x="296521" y="192320"/>
                  </a:lnTo>
                  <a:lnTo>
                    <a:pt x="296521" y="197290"/>
                  </a:lnTo>
                  <a:lnTo>
                    <a:pt x="295529" y="198284"/>
                  </a:lnTo>
                  <a:lnTo>
                    <a:pt x="295529" y="198780"/>
                  </a:lnTo>
                  <a:lnTo>
                    <a:pt x="292554" y="198780"/>
                  </a:lnTo>
                  <a:lnTo>
                    <a:pt x="291066" y="198284"/>
                  </a:lnTo>
                  <a:lnTo>
                    <a:pt x="290570" y="197290"/>
                  </a:lnTo>
                  <a:lnTo>
                    <a:pt x="288586" y="196793"/>
                  </a:lnTo>
                  <a:lnTo>
                    <a:pt x="286604" y="196793"/>
                  </a:lnTo>
                  <a:lnTo>
                    <a:pt x="285116" y="195799"/>
                  </a:lnTo>
                  <a:lnTo>
                    <a:pt x="283628" y="195799"/>
                  </a:lnTo>
                  <a:lnTo>
                    <a:pt x="282141" y="196793"/>
                  </a:lnTo>
                  <a:lnTo>
                    <a:pt x="281149" y="197290"/>
                  </a:lnTo>
                  <a:lnTo>
                    <a:pt x="281149" y="198780"/>
                  </a:lnTo>
                  <a:lnTo>
                    <a:pt x="282141" y="198780"/>
                  </a:lnTo>
                  <a:lnTo>
                    <a:pt x="282141" y="200271"/>
                  </a:lnTo>
                  <a:lnTo>
                    <a:pt x="283628" y="200271"/>
                  </a:lnTo>
                  <a:lnTo>
                    <a:pt x="284124" y="201265"/>
                  </a:lnTo>
                  <a:lnTo>
                    <a:pt x="286604" y="201763"/>
                  </a:lnTo>
                  <a:lnTo>
                    <a:pt x="290570" y="203750"/>
                  </a:lnTo>
                  <a:lnTo>
                    <a:pt x="293545" y="205241"/>
                  </a:lnTo>
                  <a:lnTo>
                    <a:pt x="294041" y="205738"/>
                  </a:lnTo>
                  <a:lnTo>
                    <a:pt x="295033" y="206732"/>
                  </a:lnTo>
                  <a:lnTo>
                    <a:pt x="295033" y="207229"/>
                  </a:lnTo>
                  <a:lnTo>
                    <a:pt x="295529" y="208223"/>
                  </a:lnTo>
                  <a:lnTo>
                    <a:pt x="295529" y="210211"/>
                  </a:lnTo>
                  <a:lnTo>
                    <a:pt x="295033" y="211702"/>
                  </a:lnTo>
                  <a:lnTo>
                    <a:pt x="295033" y="212695"/>
                  </a:lnTo>
                  <a:lnTo>
                    <a:pt x="293545" y="214683"/>
                  </a:lnTo>
                  <a:lnTo>
                    <a:pt x="292058" y="216671"/>
                  </a:lnTo>
                  <a:lnTo>
                    <a:pt x="290570" y="218162"/>
                  </a:lnTo>
                  <a:lnTo>
                    <a:pt x="289578" y="218659"/>
                  </a:lnTo>
                  <a:lnTo>
                    <a:pt x="288586" y="218659"/>
                  </a:lnTo>
                  <a:lnTo>
                    <a:pt x="287099" y="219653"/>
                  </a:lnTo>
                  <a:lnTo>
                    <a:pt x="286604" y="219653"/>
                  </a:lnTo>
                  <a:lnTo>
                    <a:pt x="285612" y="220150"/>
                  </a:lnTo>
                  <a:lnTo>
                    <a:pt x="283628" y="220150"/>
                  </a:lnTo>
                  <a:lnTo>
                    <a:pt x="281149" y="221143"/>
                  </a:lnTo>
                  <a:lnTo>
                    <a:pt x="279661" y="221143"/>
                  </a:lnTo>
                  <a:lnTo>
                    <a:pt x="279661" y="223131"/>
                  </a:lnTo>
                  <a:lnTo>
                    <a:pt x="280653" y="225616"/>
                  </a:lnTo>
                  <a:lnTo>
                    <a:pt x="282141" y="227107"/>
                  </a:lnTo>
                  <a:lnTo>
                    <a:pt x="283628" y="229094"/>
                  </a:lnTo>
                  <a:lnTo>
                    <a:pt x="285116" y="231580"/>
                  </a:lnTo>
                  <a:lnTo>
                    <a:pt x="288091" y="234064"/>
                  </a:lnTo>
                  <a:lnTo>
                    <a:pt x="289578" y="235555"/>
                  </a:lnTo>
                  <a:lnTo>
                    <a:pt x="292058" y="235555"/>
                  </a:lnTo>
                  <a:lnTo>
                    <a:pt x="293545" y="237046"/>
                  </a:lnTo>
                  <a:lnTo>
                    <a:pt x="294041" y="237046"/>
                  </a:lnTo>
                  <a:lnTo>
                    <a:pt x="294041" y="238537"/>
                  </a:lnTo>
                  <a:lnTo>
                    <a:pt x="293545" y="239034"/>
                  </a:lnTo>
                  <a:lnTo>
                    <a:pt x="292554" y="240525"/>
                  </a:lnTo>
                  <a:lnTo>
                    <a:pt x="292058" y="242016"/>
                  </a:lnTo>
                  <a:lnTo>
                    <a:pt x="292058" y="246985"/>
                  </a:lnTo>
                  <a:lnTo>
                    <a:pt x="292554" y="247482"/>
                  </a:lnTo>
                  <a:lnTo>
                    <a:pt x="293545" y="248973"/>
                  </a:lnTo>
                  <a:lnTo>
                    <a:pt x="294041" y="249967"/>
                  </a:lnTo>
                  <a:lnTo>
                    <a:pt x="296521" y="251954"/>
                  </a:lnTo>
                  <a:lnTo>
                    <a:pt x="297016" y="252949"/>
                  </a:lnTo>
                  <a:lnTo>
                    <a:pt x="298504" y="254440"/>
                  </a:lnTo>
                  <a:lnTo>
                    <a:pt x="299495" y="255930"/>
                  </a:lnTo>
                  <a:lnTo>
                    <a:pt x="299992" y="257421"/>
                  </a:lnTo>
                  <a:lnTo>
                    <a:pt x="299992" y="261397"/>
                  </a:lnTo>
                  <a:lnTo>
                    <a:pt x="299495" y="261397"/>
                  </a:lnTo>
                  <a:lnTo>
                    <a:pt x="299495" y="261894"/>
                  </a:lnTo>
                  <a:lnTo>
                    <a:pt x="298008" y="262888"/>
                  </a:lnTo>
                  <a:lnTo>
                    <a:pt x="295529" y="262888"/>
                  </a:lnTo>
                  <a:lnTo>
                    <a:pt x="294041" y="261397"/>
                  </a:lnTo>
                  <a:lnTo>
                    <a:pt x="293545" y="260403"/>
                  </a:lnTo>
                  <a:lnTo>
                    <a:pt x="292058" y="258912"/>
                  </a:lnTo>
                  <a:lnTo>
                    <a:pt x="291066" y="258415"/>
                  </a:lnTo>
                  <a:lnTo>
                    <a:pt x="289578" y="257421"/>
                  </a:lnTo>
                  <a:lnTo>
                    <a:pt x="288586" y="257421"/>
                  </a:lnTo>
                  <a:lnTo>
                    <a:pt x="288091" y="256427"/>
                  </a:lnTo>
                  <a:lnTo>
                    <a:pt x="285116" y="256427"/>
                  </a:lnTo>
                  <a:lnTo>
                    <a:pt x="284124" y="257421"/>
                  </a:lnTo>
                  <a:lnTo>
                    <a:pt x="283628" y="257421"/>
                  </a:lnTo>
                  <a:lnTo>
                    <a:pt x="283628" y="258415"/>
                  </a:lnTo>
                  <a:lnTo>
                    <a:pt x="282636" y="259906"/>
                  </a:lnTo>
                  <a:lnTo>
                    <a:pt x="282141" y="261397"/>
                  </a:lnTo>
                  <a:lnTo>
                    <a:pt x="282141" y="264875"/>
                  </a:lnTo>
                  <a:lnTo>
                    <a:pt x="281149" y="265869"/>
                  </a:lnTo>
                  <a:lnTo>
                    <a:pt x="280653" y="266366"/>
                  </a:lnTo>
                  <a:lnTo>
                    <a:pt x="279661" y="267360"/>
                  </a:lnTo>
                  <a:lnTo>
                    <a:pt x="279165" y="267360"/>
                  </a:lnTo>
                  <a:lnTo>
                    <a:pt x="278174" y="267857"/>
                  </a:lnTo>
                  <a:lnTo>
                    <a:pt x="277678" y="268851"/>
                  </a:lnTo>
                  <a:lnTo>
                    <a:pt x="278174" y="269348"/>
                  </a:lnTo>
                  <a:lnTo>
                    <a:pt x="278174" y="270342"/>
                  </a:lnTo>
                  <a:lnTo>
                    <a:pt x="279165" y="271336"/>
                  </a:lnTo>
                  <a:lnTo>
                    <a:pt x="279165" y="271832"/>
                  </a:lnTo>
                  <a:lnTo>
                    <a:pt x="279661" y="272826"/>
                  </a:lnTo>
                  <a:lnTo>
                    <a:pt x="279661" y="274814"/>
                  </a:lnTo>
                  <a:lnTo>
                    <a:pt x="279165" y="275808"/>
                  </a:lnTo>
                  <a:lnTo>
                    <a:pt x="278174" y="276306"/>
                  </a:lnTo>
                  <a:lnTo>
                    <a:pt x="275695" y="276306"/>
                  </a:lnTo>
                  <a:lnTo>
                    <a:pt x="275198" y="275808"/>
                  </a:lnTo>
                  <a:lnTo>
                    <a:pt x="275198" y="274814"/>
                  </a:lnTo>
                  <a:lnTo>
                    <a:pt x="274207" y="274317"/>
                  </a:lnTo>
                  <a:lnTo>
                    <a:pt x="273711" y="274317"/>
                  </a:lnTo>
                  <a:lnTo>
                    <a:pt x="273711" y="273323"/>
                  </a:lnTo>
                  <a:lnTo>
                    <a:pt x="272719" y="272826"/>
                  </a:lnTo>
                  <a:lnTo>
                    <a:pt x="271232" y="272826"/>
                  </a:lnTo>
                  <a:lnTo>
                    <a:pt x="271232" y="273323"/>
                  </a:lnTo>
                  <a:lnTo>
                    <a:pt x="270736" y="273323"/>
                  </a:lnTo>
                  <a:lnTo>
                    <a:pt x="269745" y="274317"/>
                  </a:lnTo>
                  <a:lnTo>
                    <a:pt x="269745" y="277796"/>
                  </a:lnTo>
                  <a:lnTo>
                    <a:pt x="270736" y="278790"/>
                  </a:lnTo>
                  <a:lnTo>
                    <a:pt x="271232" y="279287"/>
                  </a:lnTo>
                  <a:lnTo>
                    <a:pt x="271232" y="283263"/>
                  </a:lnTo>
                  <a:lnTo>
                    <a:pt x="270736" y="283760"/>
                  </a:lnTo>
                  <a:lnTo>
                    <a:pt x="269745" y="283760"/>
                  </a:lnTo>
                  <a:lnTo>
                    <a:pt x="268257" y="284754"/>
                  </a:lnTo>
                  <a:lnTo>
                    <a:pt x="266274" y="284754"/>
                  </a:lnTo>
                  <a:lnTo>
                    <a:pt x="264786" y="285747"/>
                  </a:lnTo>
                  <a:lnTo>
                    <a:pt x="263794" y="286244"/>
                  </a:lnTo>
                  <a:lnTo>
                    <a:pt x="262803" y="287238"/>
                  </a:lnTo>
                  <a:lnTo>
                    <a:pt x="260819" y="287238"/>
                  </a:lnTo>
                  <a:lnTo>
                    <a:pt x="259827" y="286244"/>
                  </a:lnTo>
                  <a:lnTo>
                    <a:pt x="259332" y="285747"/>
                  </a:lnTo>
                  <a:lnTo>
                    <a:pt x="258340" y="283263"/>
                  </a:lnTo>
                  <a:lnTo>
                    <a:pt x="258340" y="280280"/>
                  </a:lnTo>
                  <a:lnTo>
                    <a:pt x="259332" y="279287"/>
                  </a:lnTo>
                  <a:lnTo>
                    <a:pt x="259827" y="277796"/>
                  </a:lnTo>
                  <a:lnTo>
                    <a:pt x="260819" y="277299"/>
                  </a:lnTo>
                  <a:lnTo>
                    <a:pt x="262306" y="277299"/>
                  </a:lnTo>
                  <a:lnTo>
                    <a:pt x="262803" y="276306"/>
                  </a:lnTo>
                  <a:lnTo>
                    <a:pt x="262803" y="275808"/>
                  </a:lnTo>
                  <a:lnTo>
                    <a:pt x="264786" y="274317"/>
                  </a:lnTo>
                  <a:lnTo>
                    <a:pt x="264786" y="272826"/>
                  </a:lnTo>
                  <a:lnTo>
                    <a:pt x="266769" y="270342"/>
                  </a:lnTo>
                  <a:lnTo>
                    <a:pt x="269248" y="268851"/>
                  </a:lnTo>
                  <a:lnTo>
                    <a:pt x="269745" y="267360"/>
                  </a:lnTo>
                  <a:lnTo>
                    <a:pt x="269248" y="265869"/>
                  </a:lnTo>
                  <a:lnTo>
                    <a:pt x="269248" y="258912"/>
                  </a:lnTo>
                  <a:lnTo>
                    <a:pt x="268257" y="258415"/>
                  </a:lnTo>
                  <a:lnTo>
                    <a:pt x="267761" y="256427"/>
                  </a:lnTo>
                  <a:lnTo>
                    <a:pt x="266274" y="255930"/>
                  </a:lnTo>
                  <a:lnTo>
                    <a:pt x="262803" y="254936"/>
                  </a:lnTo>
                  <a:lnTo>
                    <a:pt x="262306" y="254936"/>
                  </a:lnTo>
                  <a:lnTo>
                    <a:pt x="261315" y="255930"/>
                  </a:lnTo>
                  <a:lnTo>
                    <a:pt x="260819" y="256427"/>
                  </a:lnTo>
                  <a:lnTo>
                    <a:pt x="259332" y="258415"/>
                  </a:lnTo>
                  <a:lnTo>
                    <a:pt x="258340" y="259906"/>
                  </a:lnTo>
                  <a:lnTo>
                    <a:pt x="257844" y="260403"/>
                  </a:lnTo>
                  <a:lnTo>
                    <a:pt x="256356" y="260403"/>
                  </a:lnTo>
                  <a:lnTo>
                    <a:pt x="255365" y="261397"/>
                  </a:lnTo>
                  <a:lnTo>
                    <a:pt x="251894" y="261397"/>
                  </a:lnTo>
                  <a:lnTo>
                    <a:pt x="250406" y="261894"/>
                  </a:lnTo>
                  <a:lnTo>
                    <a:pt x="250406" y="264378"/>
                  </a:lnTo>
                  <a:lnTo>
                    <a:pt x="250902" y="264378"/>
                  </a:lnTo>
                  <a:lnTo>
                    <a:pt x="250902" y="264875"/>
                  </a:lnTo>
                  <a:lnTo>
                    <a:pt x="252389" y="265869"/>
                  </a:lnTo>
                  <a:lnTo>
                    <a:pt x="253877" y="265869"/>
                  </a:lnTo>
                  <a:lnTo>
                    <a:pt x="254869" y="266366"/>
                  </a:lnTo>
                  <a:lnTo>
                    <a:pt x="255365" y="266366"/>
                  </a:lnTo>
                  <a:lnTo>
                    <a:pt x="256356" y="267360"/>
                  </a:lnTo>
                  <a:lnTo>
                    <a:pt x="256852" y="267857"/>
                  </a:lnTo>
                  <a:lnTo>
                    <a:pt x="257844" y="268851"/>
                  </a:lnTo>
                  <a:lnTo>
                    <a:pt x="257844" y="272826"/>
                  </a:lnTo>
                  <a:lnTo>
                    <a:pt x="256852" y="273323"/>
                  </a:lnTo>
                  <a:lnTo>
                    <a:pt x="256356" y="274317"/>
                  </a:lnTo>
                  <a:lnTo>
                    <a:pt x="255365" y="275808"/>
                  </a:lnTo>
                  <a:lnTo>
                    <a:pt x="253877" y="277299"/>
                  </a:lnTo>
                  <a:lnTo>
                    <a:pt x="251894" y="277796"/>
                  </a:lnTo>
                  <a:lnTo>
                    <a:pt x="250902" y="278790"/>
                  </a:lnTo>
                  <a:lnTo>
                    <a:pt x="250406" y="279287"/>
                  </a:lnTo>
                  <a:lnTo>
                    <a:pt x="249415" y="280280"/>
                  </a:lnTo>
                  <a:lnTo>
                    <a:pt x="249415" y="280778"/>
                  </a:lnTo>
                  <a:lnTo>
                    <a:pt x="248423" y="282269"/>
                  </a:lnTo>
                  <a:lnTo>
                    <a:pt x="248423" y="284754"/>
                  </a:lnTo>
                  <a:lnTo>
                    <a:pt x="249415" y="286244"/>
                  </a:lnTo>
                  <a:lnTo>
                    <a:pt x="249415" y="288729"/>
                  </a:lnTo>
                  <a:lnTo>
                    <a:pt x="248423" y="290220"/>
                  </a:lnTo>
                  <a:lnTo>
                    <a:pt x="248423" y="292208"/>
                  </a:lnTo>
                  <a:lnTo>
                    <a:pt x="247926" y="293202"/>
                  </a:lnTo>
                  <a:lnTo>
                    <a:pt x="246935" y="293698"/>
                  </a:lnTo>
                  <a:lnTo>
                    <a:pt x="246439" y="293698"/>
                  </a:lnTo>
                  <a:lnTo>
                    <a:pt x="246439" y="294692"/>
                  </a:lnTo>
                  <a:lnTo>
                    <a:pt x="245447" y="294692"/>
                  </a:lnTo>
                  <a:lnTo>
                    <a:pt x="243960" y="293698"/>
                  </a:lnTo>
                  <a:lnTo>
                    <a:pt x="242473" y="293202"/>
                  </a:lnTo>
                  <a:lnTo>
                    <a:pt x="241976" y="293202"/>
                  </a:lnTo>
                  <a:lnTo>
                    <a:pt x="240985" y="292208"/>
                  </a:lnTo>
                  <a:lnTo>
                    <a:pt x="240489" y="293202"/>
                  </a:lnTo>
                  <a:lnTo>
                    <a:pt x="230572" y="293202"/>
                  </a:lnTo>
                  <a:lnTo>
                    <a:pt x="229085" y="291711"/>
                  </a:lnTo>
                  <a:lnTo>
                    <a:pt x="226109" y="291711"/>
                  </a:lnTo>
                  <a:lnTo>
                    <a:pt x="225117" y="292208"/>
                  </a:lnTo>
                  <a:lnTo>
                    <a:pt x="225117" y="293202"/>
                  </a:lnTo>
                  <a:lnTo>
                    <a:pt x="226109" y="293202"/>
                  </a:lnTo>
                  <a:lnTo>
                    <a:pt x="226109" y="293698"/>
                  </a:lnTo>
                  <a:lnTo>
                    <a:pt x="227596" y="295189"/>
                  </a:lnTo>
                  <a:lnTo>
                    <a:pt x="229085" y="296680"/>
                  </a:lnTo>
                  <a:lnTo>
                    <a:pt x="230572" y="297674"/>
                  </a:lnTo>
                  <a:lnTo>
                    <a:pt x="231068" y="298668"/>
                  </a:lnTo>
                  <a:lnTo>
                    <a:pt x="232555" y="298668"/>
                  </a:lnTo>
                  <a:lnTo>
                    <a:pt x="234043" y="299165"/>
                  </a:lnTo>
                  <a:lnTo>
                    <a:pt x="236522" y="300159"/>
                  </a:lnTo>
                  <a:lnTo>
                    <a:pt x="237514" y="300159"/>
                  </a:lnTo>
                  <a:lnTo>
                    <a:pt x="237514" y="300656"/>
                  </a:lnTo>
                  <a:lnTo>
                    <a:pt x="239001" y="301649"/>
                  </a:lnTo>
                  <a:lnTo>
                    <a:pt x="239001" y="305129"/>
                  </a:lnTo>
                  <a:lnTo>
                    <a:pt x="238010" y="307613"/>
                  </a:lnTo>
                  <a:lnTo>
                    <a:pt x="237514" y="309104"/>
                  </a:lnTo>
                  <a:lnTo>
                    <a:pt x="235531" y="313080"/>
                  </a:lnTo>
                  <a:lnTo>
                    <a:pt x="234043" y="316061"/>
                  </a:lnTo>
                  <a:lnTo>
                    <a:pt x="232555" y="317552"/>
                  </a:lnTo>
                  <a:lnTo>
                    <a:pt x="232059" y="319043"/>
                  </a:lnTo>
                  <a:lnTo>
                    <a:pt x="231068" y="319540"/>
                  </a:lnTo>
                  <a:lnTo>
                    <a:pt x="230572" y="320534"/>
                  </a:lnTo>
                  <a:lnTo>
                    <a:pt x="228093" y="321031"/>
                  </a:lnTo>
                  <a:lnTo>
                    <a:pt x="226605" y="322025"/>
                  </a:lnTo>
                  <a:lnTo>
                    <a:pt x="226605" y="324012"/>
                  </a:lnTo>
                  <a:lnTo>
                    <a:pt x="226109" y="326498"/>
                  </a:lnTo>
                  <a:lnTo>
                    <a:pt x="226109" y="331963"/>
                  </a:lnTo>
                  <a:lnTo>
                    <a:pt x="225117" y="332460"/>
                  </a:lnTo>
                  <a:lnTo>
                    <a:pt x="225117" y="333455"/>
                  </a:lnTo>
                  <a:lnTo>
                    <a:pt x="223630" y="333455"/>
                  </a:lnTo>
                  <a:lnTo>
                    <a:pt x="221151" y="333952"/>
                  </a:lnTo>
                  <a:lnTo>
                    <a:pt x="220655" y="333952"/>
                  </a:lnTo>
                  <a:lnTo>
                    <a:pt x="219663" y="334946"/>
                  </a:lnTo>
                  <a:lnTo>
                    <a:pt x="219663" y="337927"/>
                  </a:lnTo>
                  <a:lnTo>
                    <a:pt x="220655" y="338424"/>
                  </a:lnTo>
                  <a:lnTo>
                    <a:pt x="221151" y="340412"/>
                  </a:lnTo>
                  <a:lnTo>
                    <a:pt x="223134" y="340909"/>
                  </a:lnTo>
                  <a:lnTo>
                    <a:pt x="223630" y="341903"/>
                  </a:lnTo>
                  <a:lnTo>
                    <a:pt x="226109" y="342400"/>
                  </a:lnTo>
                  <a:lnTo>
                    <a:pt x="227596" y="343394"/>
                  </a:lnTo>
                  <a:lnTo>
                    <a:pt x="229085" y="343891"/>
                  </a:lnTo>
                  <a:lnTo>
                    <a:pt x="229085" y="346375"/>
                  </a:lnTo>
                  <a:lnTo>
                    <a:pt x="228093" y="346872"/>
                  </a:lnTo>
                  <a:lnTo>
                    <a:pt x="227596" y="348363"/>
                  </a:lnTo>
                  <a:lnTo>
                    <a:pt x="227596" y="349854"/>
                  </a:lnTo>
                  <a:lnTo>
                    <a:pt x="226605" y="351345"/>
                  </a:lnTo>
                  <a:lnTo>
                    <a:pt x="227596" y="353332"/>
                  </a:lnTo>
                  <a:lnTo>
                    <a:pt x="227596" y="355321"/>
                  </a:lnTo>
                  <a:lnTo>
                    <a:pt x="226605" y="356315"/>
                  </a:lnTo>
                  <a:lnTo>
                    <a:pt x="225117" y="356315"/>
                  </a:lnTo>
                  <a:lnTo>
                    <a:pt x="223630" y="355321"/>
                  </a:lnTo>
                  <a:lnTo>
                    <a:pt x="222143" y="354823"/>
                  </a:lnTo>
                  <a:lnTo>
                    <a:pt x="220655" y="353829"/>
                  </a:lnTo>
                  <a:lnTo>
                    <a:pt x="219167" y="353829"/>
                  </a:lnTo>
                  <a:lnTo>
                    <a:pt x="219167" y="354823"/>
                  </a:lnTo>
                  <a:lnTo>
                    <a:pt x="218175" y="355321"/>
                  </a:lnTo>
                  <a:lnTo>
                    <a:pt x="218175" y="358302"/>
                  </a:lnTo>
                  <a:lnTo>
                    <a:pt x="217680" y="359296"/>
                  </a:lnTo>
                  <a:lnTo>
                    <a:pt x="217680" y="360787"/>
                  </a:lnTo>
                  <a:lnTo>
                    <a:pt x="218175" y="361283"/>
                  </a:lnTo>
                  <a:lnTo>
                    <a:pt x="219167" y="361283"/>
                  </a:lnTo>
                  <a:lnTo>
                    <a:pt x="219663" y="362278"/>
                  </a:lnTo>
                  <a:lnTo>
                    <a:pt x="219663" y="363769"/>
                  </a:lnTo>
                  <a:lnTo>
                    <a:pt x="219167" y="364266"/>
                  </a:lnTo>
                  <a:lnTo>
                    <a:pt x="218175" y="365259"/>
                  </a:lnTo>
                  <a:lnTo>
                    <a:pt x="218175" y="365757"/>
                  </a:lnTo>
                  <a:lnTo>
                    <a:pt x="217680" y="366750"/>
                  </a:lnTo>
                  <a:lnTo>
                    <a:pt x="217680" y="371223"/>
                  </a:lnTo>
                  <a:lnTo>
                    <a:pt x="216688" y="373707"/>
                  </a:lnTo>
                  <a:lnTo>
                    <a:pt x="216688" y="374205"/>
                  </a:lnTo>
                  <a:lnTo>
                    <a:pt x="216193" y="375198"/>
                  </a:lnTo>
                  <a:lnTo>
                    <a:pt x="215200" y="375695"/>
                  </a:lnTo>
                  <a:lnTo>
                    <a:pt x="213713" y="375695"/>
                  </a:lnTo>
                  <a:lnTo>
                    <a:pt x="213217" y="375198"/>
                  </a:lnTo>
                  <a:lnTo>
                    <a:pt x="213217" y="372714"/>
                  </a:lnTo>
                  <a:lnTo>
                    <a:pt x="212225" y="372714"/>
                  </a:lnTo>
                  <a:lnTo>
                    <a:pt x="212225" y="377186"/>
                  </a:ln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14" name="任意多边形: 形状 113"/>
            <p:cNvSpPr/>
            <p:nvPr/>
          </p:nvSpPr>
          <p:spPr>
            <a:xfrm>
              <a:off x="5277307" y="2681542"/>
              <a:ext cx="446765" cy="629637"/>
            </a:xfrm>
            <a:custGeom>
              <a:avLst/>
              <a:gdLst/>
              <a:ahLst/>
              <a:cxnLst/>
              <a:rect l="0" t="0" r="0" b="0"/>
              <a:pathLst>
                <a:path w="446765" h="629637">
                  <a:moveTo>
                    <a:pt x="310405" y="413961"/>
                  </a:moveTo>
                  <a:lnTo>
                    <a:pt x="310405" y="414457"/>
                  </a:lnTo>
                  <a:lnTo>
                    <a:pt x="309909" y="414457"/>
                  </a:lnTo>
                  <a:lnTo>
                    <a:pt x="310405" y="415948"/>
                  </a:lnTo>
                  <a:lnTo>
                    <a:pt x="309909" y="417438"/>
                  </a:lnTo>
                  <a:lnTo>
                    <a:pt x="309909" y="420918"/>
                  </a:lnTo>
                  <a:lnTo>
                    <a:pt x="308917" y="422408"/>
                  </a:lnTo>
                  <a:lnTo>
                    <a:pt x="308422" y="423899"/>
                  </a:lnTo>
                  <a:lnTo>
                    <a:pt x="306934" y="425390"/>
                  </a:lnTo>
                  <a:lnTo>
                    <a:pt x="305446" y="425887"/>
                  </a:lnTo>
                  <a:lnTo>
                    <a:pt x="301975" y="427378"/>
                  </a:lnTo>
                  <a:lnTo>
                    <a:pt x="299000" y="429863"/>
                  </a:lnTo>
                  <a:lnTo>
                    <a:pt x="297017" y="431850"/>
                  </a:lnTo>
                  <a:lnTo>
                    <a:pt x="295529" y="434335"/>
                  </a:lnTo>
                  <a:lnTo>
                    <a:pt x="294042" y="438311"/>
                  </a:lnTo>
                  <a:lnTo>
                    <a:pt x="292554" y="441292"/>
                  </a:lnTo>
                  <a:lnTo>
                    <a:pt x="290571" y="445765"/>
                  </a:lnTo>
                  <a:lnTo>
                    <a:pt x="289083" y="448250"/>
                  </a:lnTo>
                  <a:lnTo>
                    <a:pt x="288587" y="448747"/>
                  </a:lnTo>
                  <a:lnTo>
                    <a:pt x="287100" y="449741"/>
                  </a:lnTo>
                  <a:lnTo>
                    <a:pt x="285613" y="449741"/>
                  </a:lnTo>
                  <a:lnTo>
                    <a:pt x="284124" y="450238"/>
                  </a:lnTo>
                  <a:lnTo>
                    <a:pt x="281150" y="451232"/>
                  </a:lnTo>
                  <a:lnTo>
                    <a:pt x="277183" y="451232"/>
                  </a:lnTo>
                  <a:lnTo>
                    <a:pt x="273216" y="451729"/>
                  </a:lnTo>
                  <a:lnTo>
                    <a:pt x="269745" y="452722"/>
                  </a:lnTo>
                  <a:lnTo>
                    <a:pt x="266770" y="452722"/>
                  </a:lnTo>
                  <a:lnTo>
                    <a:pt x="262803" y="453220"/>
                  </a:lnTo>
                  <a:lnTo>
                    <a:pt x="259828" y="454213"/>
                  </a:lnTo>
                  <a:lnTo>
                    <a:pt x="256853" y="454710"/>
                  </a:lnTo>
                  <a:lnTo>
                    <a:pt x="250406" y="455704"/>
                  </a:lnTo>
                  <a:lnTo>
                    <a:pt x="245448" y="455704"/>
                  </a:lnTo>
                  <a:lnTo>
                    <a:pt x="243961" y="456201"/>
                  </a:lnTo>
                  <a:lnTo>
                    <a:pt x="241482" y="457195"/>
                  </a:lnTo>
                  <a:lnTo>
                    <a:pt x="240985" y="457692"/>
                  </a:lnTo>
                  <a:lnTo>
                    <a:pt x="239994" y="459183"/>
                  </a:lnTo>
                  <a:lnTo>
                    <a:pt x="238506" y="460176"/>
                  </a:lnTo>
                  <a:lnTo>
                    <a:pt x="238010" y="461667"/>
                  </a:lnTo>
                  <a:lnTo>
                    <a:pt x="234539" y="467631"/>
                  </a:lnTo>
                  <a:lnTo>
                    <a:pt x="231564" y="473097"/>
                  </a:lnTo>
                  <a:lnTo>
                    <a:pt x="230076" y="475582"/>
                  </a:lnTo>
                  <a:lnTo>
                    <a:pt x="228589" y="477570"/>
                  </a:lnTo>
                  <a:lnTo>
                    <a:pt x="226605" y="480055"/>
                  </a:lnTo>
                  <a:lnTo>
                    <a:pt x="225118" y="481546"/>
                  </a:lnTo>
                  <a:lnTo>
                    <a:pt x="220160" y="484527"/>
                  </a:lnTo>
                  <a:lnTo>
                    <a:pt x="217184" y="486515"/>
                  </a:lnTo>
                  <a:lnTo>
                    <a:pt x="215697" y="487509"/>
                  </a:lnTo>
                  <a:lnTo>
                    <a:pt x="213714" y="487509"/>
                  </a:lnTo>
                  <a:lnTo>
                    <a:pt x="211234" y="486515"/>
                  </a:lnTo>
                  <a:lnTo>
                    <a:pt x="209746" y="486515"/>
                  </a:lnTo>
                  <a:lnTo>
                    <a:pt x="208259" y="486018"/>
                  </a:lnTo>
                  <a:lnTo>
                    <a:pt x="205284" y="486018"/>
                  </a:lnTo>
                  <a:lnTo>
                    <a:pt x="204293" y="487509"/>
                  </a:lnTo>
                  <a:lnTo>
                    <a:pt x="202804" y="488502"/>
                  </a:lnTo>
                  <a:lnTo>
                    <a:pt x="202309" y="490491"/>
                  </a:lnTo>
                  <a:lnTo>
                    <a:pt x="200822" y="492976"/>
                  </a:lnTo>
                  <a:lnTo>
                    <a:pt x="200822" y="494467"/>
                  </a:lnTo>
                  <a:lnTo>
                    <a:pt x="199830" y="494963"/>
                  </a:lnTo>
                  <a:lnTo>
                    <a:pt x="199830" y="496454"/>
                  </a:lnTo>
                  <a:lnTo>
                    <a:pt x="200822" y="497448"/>
                  </a:lnTo>
                  <a:lnTo>
                    <a:pt x="200822" y="497945"/>
                  </a:lnTo>
                  <a:lnTo>
                    <a:pt x="201317" y="499436"/>
                  </a:lnTo>
                  <a:lnTo>
                    <a:pt x="202309" y="500430"/>
                  </a:lnTo>
                  <a:lnTo>
                    <a:pt x="202309" y="501921"/>
                  </a:lnTo>
                  <a:lnTo>
                    <a:pt x="201317" y="502914"/>
                  </a:lnTo>
                  <a:lnTo>
                    <a:pt x="200822" y="502914"/>
                  </a:lnTo>
                  <a:lnTo>
                    <a:pt x="199334" y="503411"/>
                  </a:lnTo>
                  <a:lnTo>
                    <a:pt x="199334" y="504405"/>
                  </a:lnTo>
                  <a:lnTo>
                    <a:pt x="192888" y="504405"/>
                  </a:lnTo>
                  <a:lnTo>
                    <a:pt x="191400" y="503411"/>
                  </a:lnTo>
                  <a:lnTo>
                    <a:pt x="189913" y="504405"/>
                  </a:lnTo>
                  <a:lnTo>
                    <a:pt x="189416" y="504405"/>
                  </a:lnTo>
                  <a:lnTo>
                    <a:pt x="188425" y="504902"/>
                  </a:lnTo>
                  <a:lnTo>
                    <a:pt x="186937" y="505896"/>
                  </a:lnTo>
                  <a:lnTo>
                    <a:pt x="186442" y="506393"/>
                  </a:lnTo>
                  <a:lnTo>
                    <a:pt x="184954" y="508878"/>
                  </a:lnTo>
                  <a:lnTo>
                    <a:pt x="182474" y="512356"/>
                  </a:lnTo>
                  <a:lnTo>
                    <a:pt x="180986" y="515835"/>
                  </a:lnTo>
                  <a:lnTo>
                    <a:pt x="178508" y="520307"/>
                  </a:lnTo>
                  <a:lnTo>
                    <a:pt x="177020" y="524780"/>
                  </a:lnTo>
                  <a:lnTo>
                    <a:pt x="175533" y="529253"/>
                  </a:lnTo>
                  <a:lnTo>
                    <a:pt x="175037" y="533725"/>
                  </a:lnTo>
                  <a:lnTo>
                    <a:pt x="173549" y="538198"/>
                  </a:lnTo>
                  <a:lnTo>
                    <a:pt x="172062" y="540682"/>
                  </a:lnTo>
                  <a:lnTo>
                    <a:pt x="170574" y="543167"/>
                  </a:lnTo>
                  <a:lnTo>
                    <a:pt x="169086" y="546149"/>
                  </a:lnTo>
                  <a:lnTo>
                    <a:pt x="167103" y="548136"/>
                  </a:lnTo>
                  <a:lnTo>
                    <a:pt x="166607" y="551119"/>
                  </a:lnTo>
                  <a:lnTo>
                    <a:pt x="165615" y="554101"/>
                  </a:lnTo>
                  <a:lnTo>
                    <a:pt x="165119" y="556585"/>
                  </a:lnTo>
                  <a:lnTo>
                    <a:pt x="164128" y="558076"/>
                  </a:lnTo>
                  <a:lnTo>
                    <a:pt x="162144" y="559567"/>
                  </a:lnTo>
                  <a:lnTo>
                    <a:pt x="159169" y="562052"/>
                  </a:lnTo>
                  <a:lnTo>
                    <a:pt x="155203" y="563542"/>
                  </a:lnTo>
                  <a:lnTo>
                    <a:pt x="151235" y="565530"/>
                  </a:lnTo>
                  <a:lnTo>
                    <a:pt x="150740" y="566524"/>
                  </a:lnTo>
                  <a:lnTo>
                    <a:pt x="149748" y="567021"/>
                  </a:lnTo>
                  <a:lnTo>
                    <a:pt x="149748" y="568015"/>
                  </a:lnTo>
                  <a:lnTo>
                    <a:pt x="149252" y="568512"/>
                  </a:lnTo>
                  <a:lnTo>
                    <a:pt x="148260" y="570499"/>
                  </a:lnTo>
                  <a:lnTo>
                    <a:pt x="146773" y="571990"/>
                  </a:lnTo>
                  <a:lnTo>
                    <a:pt x="145285" y="573979"/>
                  </a:lnTo>
                  <a:lnTo>
                    <a:pt x="143798" y="576464"/>
                  </a:lnTo>
                  <a:lnTo>
                    <a:pt x="142310" y="578451"/>
                  </a:lnTo>
                  <a:lnTo>
                    <a:pt x="139831" y="582427"/>
                  </a:lnTo>
                  <a:lnTo>
                    <a:pt x="138344" y="585408"/>
                  </a:lnTo>
                  <a:lnTo>
                    <a:pt x="136855" y="589384"/>
                  </a:lnTo>
                  <a:lnTo>
                    <a:pt x="136360" y="590875"/>
                  </a:lnTo>
                  <a:lnTo>
                    <a:pt x="135368" y="592365"/>
                  </a:lnTo>
                  <a:lnTo>
                    <a:pt x="135368" y="594353"/>
                  </a:lnTo>
                  <a:lnTo>
                    <a:pt x="136360" y="595845"/>
                  </a:lnTo>
                  <a:lnTo>
                    <a:pt x="136855" y="598329"/>
                  </a:lnTo>
                  <a:lnTo>
                    <a:pt x="136855" y="600814"/>
                  </a:lnTo>
                  <a:lnTo>
                    <a:pt x="138344" y="602802"/>
                  </a:lnTo>
                  <a:lnTo>
                    <a:pt x="138344" y="604292"/>
                  </a:lnTo>
                  <a:lnTo>
                    <a:pt x="139831" y="604292"/>
                  </a:lnTo>
                  <a:lnTo>
                    <a:pt x="139831" y="605286"/>
                  </a:lnTo>
                  <a:lnTo>
                    <a:pt x="142310" y="605783"/>
                  </a:lnTo>
                  <a:lnTo>
                    <a:pt x="144789" y="605783"/>
                  </a:lnTo>
                  <a:lnTo>
                    <a:pt x="145285" y="607274"/>
                  </a:lnTo>
                  <a:lnTo>
                    <a:pt x="146773" y="608268"/>
                  </a:lnTo>
                  <a:lnTo>
                    <a:pt x="147765" y="608765"/>
                  </a:lnTo>
                  <a:lnTo>
                    <a:pt x="148260" y="610753"/>
                  </a:lnTo>
                  <a:lnTo>
                    <a:pt x="149748" y="612741"/>
                  </a:lnTo>
                  <a:lnTo>
                    <a:pt x="150740" y="615225"/>
                  </a:lnTo>
                  <a:lnTo>
                    <a:pt x="152227" y="618704"/>
                  </a:lnTo>
                  <a:lnTo>
                    <a:pt x="152723" y="621188"/>
                  </a:lnTo>
                  <a:lnTo>
                    <a:pt x="152723" y="621686"/>
                  </a:lnTo>
                  <a:lnTo>
                    <a:pt x="152227" y="621686"/>
                  </a:lnTo>
                  <a:lnTo>
                    <a:pt x="151235" y="622679"/>
                  </a:lnTo>
                  <a:lnTo>
                    <a:pt x="149748" y="623177"/>
                  </a:lnTo>
                  <a:lnTo>
                    <a:pt x="147765" y="625662"/>
                  </a:lnTo>
                  <a:lnTo>
                    <a:pt x="146277" y="627152"/>
                  </a:lnTo>
                  <a:lnTo>
                    <a:pt x="144789" y="628146"/>
                  </a:lnTo>
                  <a:lnTo>
                    <a:pt x="139831" y="628146"/>
                  </a:lnTo>
                  <a:lnTo>
                    <a:pt x="139335" y="626655"/>
                  </a:lnTo>
                  <a:lnTo>
                    <a:pt x="138344" y="626655"/>
                  </a:lnTo>
                  <a:lnTo>
                    <a:pt x="136855" y="623177"/>
                  </a:lnTo>
                  <a:lnTo>
                    <a:pt x="134873" y="621188"/>
                  </a:lnTo>
                  <a:lnTo>
                    <a:pt x="133881" y="620195"/>
                  </a:lnTo>
                  <a:lnTo>
                    <a:pt x="132393" y="619698"/>
                  </a:lnTo>
                  <a:lnTo>
                    <a:pt x="125451" y="619698"/>
                  </a:lnTo>
                  <a:lnTo>
                    <a:pt x="123964" y="621188"/>
                  </a:lnTo>
                  <a:lnTo>
                    <a:pt x="123468" y="621686"/>
                  </a:lnTo>
                  <a:lnTo>
                    <a:pt x="120988" y="625165"/>
                  </a:lnTo>
                  <a:lnTo>
                    <a:pt x="120493" y="627152"/>
                  </a:lnTo>
                  <a:lnTo>
                    <a:pt x="120493" y="628146"/>
                  </a:lnTo>
                  <a:lnTo>
                    <a:pt x="119005" y="628146"/>
                  </a:lnTo>
                  <a:lnTo>
                    <a:pt x="118014" y="628642"/>
                  </a:lnTo>
                  <a:lnTo>
                    <a:pt x="117517" y="629637"/>
                  </a:lnTo>
                  <a:lnTo>
                    <a:pt x="116030" y="629637"/>
                  </a:lnTo>
                  <a:lnTo>
                    <a:pt x="115038" y="628642"/>
                  </a:lnTo>
                  <a:lnTo>
                    <a:pt x="113551" y="628642"/>
                  </a:lnTo>
                  <a:lnTo>
                    <a:pt x="112559" y="628146"/>
                  </a:lnTo>
                  <a:lnTo>
                    <a:pt x="110575" y="628146"/>
                  </a:lnTo>
                  <a:lnTo>
                    <a:pt x="109088" y="627152"/>
                  </a:lnTo>
                  <a:lnTo>
                    <a:pt x="106609" y="627152"/>
                  </a:lnTo>
                  <a:lnTo>
                    <a:pt x="104625" y="626655"/>
                  </a:lnTo>
                  <a:lnTo>
                    <a:pt x="85287" y="626655"/>
                  </a:lnTo>
                  <a:lnTo>
                    <a:pt x="83799" y="625662"/>
                  </a:lnTo>
                  <a:lnTo>
                    <a:pt x="82312" y="625165"/>
                  </a:lnTo>
                  <a:lnTo>
                    <a:pt x="80328" y="624171"/>
                  </a:lnTo>
                  <a:lnTo>
                    <a:pt x="77849" y="622679"/>
                  </a:lnTo>
                  <a:lnTo>
                    <a:pt x="75866" y="621188"/>
                  </a:lnTo>
                  <a:lnTo>
                    <a:pt x="71899" y="619698"/>
                  </a:lnTo>
                  <a:lnTo>
                    <a:pt x="69420" y="617213"/>
                  </a:lnTo>
                  <a:lnTo>
                    <a:pt x="67436" y="615722"/>
                  </a:lnTo>
                  <a:lnTo>
                    <a:pt x="61486" y="615722"/>
                  </a:lnTo>
                  <a:lnTo>
                    <a:pt x="61486" y="616716"/>
                  </a:lnTo>
                  <a:lnTo>
                    <a:pt x="59998" y="618207"/>
                  </a:lnTo>
                  <a:lnTo>
                    <a:pt x="53057" y="618207"/>
                  </a:lnTo>
                  <a:lnTo>
                    <a:pt x="51569" y="617213"/>
                  </a:lnTo>
                  <a:lnTo>
                    <a:pt x="50081" y="616716"/>
                  </a:lnTo>
                  <a:lnTo>
                    <a:pt x="48594" y="616716"/>
                  </a:lnTo>
                  <a:lnTo>
                    <a:pt x="45123" y="613734"/>
                  </a:lnTo>
                  <a:lnTo>
                    <a:pt x="43139" y="611250"/>
                  </a:lnTo>
                  <a:lnTo>
                    <a:pt x="40164" y="610753"/>
                  </a:lnTo>
                  <a:lnTo>
                    <a:pt x="37685" y="609759"/>
                  </a:lnTo>
                  <a:lnTo>
                    <a:pt x="35702" y="608765"/>
                  </a:lnTo>
                  <a:lnTo>
                    <a:pt x="29255" y="608765"/>
                  </a:lnTo>
                  <a:lnTo>
                    <a:pt x="27272" y="610753"/>
                  </a:lnTo>
                  <a:lnTo>
                    <a:pt x="24793" y="610753"/>
                  </a:lnTo>
                  <a:lnTo>
                    <a:pt x="23305" y="611250"/>
                  </a:lnTo>
                  <a:lnTo>
                    <a:pt x="22809" y="611250"/>
                  </a:lnTo>
                  <a:lnTo>
                    <a:pt x="22809" y="605286"/>
                  </a:lnTo>
                  <a:lnTo>
                    <a:pt x="21818" y="604292"/>
                  </a:lnTo>
                  <a:lnTo>
                    <a:pt x="21322" y="603796"/>
                  </a:lnTo>
                  <a:lnTo>
                    <a:pt x="20330" y="603796"/>
                  </a:lnTo>
                  <a:lnTo>
                    <a:pt x="19834" y="602802"/>
                  </a:lnTo>
                  <a:lnTo>
                    <a:pt x="16363" y="601310"/>
                  </a:lnTo>
                  <a:lnTo>
                    <a:pt x="14380" y="599820"/>
                  </a:lnTo>
                  <a:lnTo>
                    <a:pt x="12892" y="599323"/>
                  </a:lnTo>
                  <a:lnTo>
                    <a:pt x="11405" y="598329"/>
                  </a:lnTo>
                  <a:lnTo>
                    <a:pt x="10413" y="596838"/>
                  </a:lnTo>
                  <a:lnTo>
                    <a:pt x="9917" y="595845"/>
                  </a:lnTo>
                  <a:lnTo>
                    <a:pt x="9917" y="592862"/>
                  </a:lnTo>
                  <a:lnTo>
                    <a:pt x="10413" y="590875"/>
                  </a:lnTo>
                  <a:lnTo>
                    <a:pt x="10413" y="588390"/>
                  </a:lnTo>
                  <a:lnTo>
                    <a:pt x="9917" y="587893"/>
                  </a:lnTo>
                  <a:lnTo>
                    <a:pt x="8925" y="586899"/>
                  </a:lnTo>
                  <a:lnTo>
                    <a:pt x="8925" y="586402"/>
                  </a:lnTo>
                  <a:lnTo>
                    <a:pt x="8430" y="585408"/>
                  </a:lnTo>
                  <a:lnTo>
                    <a:pt x="6942" y="584911"/>
                  </a:lnTo>
                  <a:lnTo>
                    <a:pt x="5454" y="583918"/>
                  </a:lnTo>
                  <a:lnTo>
                    <a:pt x="3471" y="583420"/>
                  </a:lnTo>
                  <a:lnTo>
                    <a:pt x="3471" y="581433"/>
                  </a:lnTo>
                  <a:lnTo>
                    <a:pt x="2975" y="581433"/>
                  </a:lnTo>
                  <a:lnTo>
                    <a:pt x="1983" y="579445"/>
                  </a:lnTo>
                  <a:lnTo>
                    <a:pt x="2975" y="577954"/>
                  </a:lnTo>
                  <a:lnTo>
                    <a:pt x="1983" y="575469"/>
                  </a:lnTo>
                  <a:lnTo>
                    <a:pt x="2975" y="573979"/>
                  </a:lnTo>
                  <a:lnTo>
                    <a:pt x="2975" y="573482"/>
                  </a:lnTo>
                  <a:lnTo>
                    <a:pt x="5950" y="573482"/>
                  </a:lnTo>
                  <a:lnTo>
                    <a:pt x="6942" y="572487"/>
                  </a:lnTo>
                  <a:lnTo>
                    <a:pt x="8430" y="572487"/>
                  </a:lnTo>
                  <a:lnTo>
                    <a:pt x="9917" y="571990"/>
                  </a:lnTo>
                  <a:lnTo>
                    <a:pt x="11405" y="570997"/>
                  </a:lnTo>
                  <a:lnTo>
                    <a:pt x="11901" y="570499"/>
                  </a:lnTo>
                  <a:lnTo>
                    <a:pt x="13388" y="568512"/>
                  </a:lnTo>
                  <a:lnTo>
                    <a:pt x="14380" y="568015"/>
                  </a:lnTo>
                  <a:lnTo>
                    <a:pt x="14876" y="567021"/>
                  </a:lnTo>
                  <a:lnTo>
                    <a:pt x="14876" y="565033"/>
                  </a:lnTo>
                  <a:lnTo>
                    <a:pt x="15867" y="562548"/>
                  </a:lnTo>
                  <a:lnTo>
                    <a:pt x="15867" y="562052"/>
                  </a:lnTo>
                  <a:lnTo>
                    <a:pt x="16363" y="561058"/>
                  </a:lnTo>
                  <a:lnTo>
                    <a:pt x="20330" y="561058"/>
                  </a:lnTo>
                  <a:lnTo>
                    <a:pt x="21322" y="560561"/>
                  </a:lnTo>
                  <a:lnTo>
                    <a:pt x="21818" y="559567"/>
                  </a:lnTo>
                  <a:lnTo>
                    <a:pt x="21818" y="559070"/>
                  </a:lnTo>
                  <a:lnTo>
                    <a:pt x="22809" y="558076"/>
                  </a:lnTo>
                  <a:lnTo>
                    <a:pt x="22809" y="547640"/>
                  </a:lnTo>
                  <a:lnTo>
                    <a:pt x="21818" y="544659"/>
                  </a:lnTo>
                  <a:lnTo>
                    <a:pt x="21322" y="541180"/>
                  </a:lnTo>
                  <a:lnTo>
                    <a:pt x="21322" y="539689"/>
                  </a:lnTo>
                  <a:lnTo>
                    <a:pt x="21818" y="538198"/>
                  </a:lnTo>
                  <a:lnTo>
                    <a:pt x="21818" y="537701"/>
                  </a:lnTo>
                  <a:lnTo>
                    <a:pt x="23305" y="535216"/>
                  </a:lnTo>
                  <a:lnTo>
                    <a:pt x="25784" y="533725"/>
                  </a:lnTo>
                  <a:lnTo>
                    <a:pt x="27272" y="532235"/>
                  </a:lnTo>
                  <a:lnTo>
                    <a:pt x="27768" y="530247"/>
                  </a:lnTo>
                  <a:lnTo>
                    <a:pt x="29255" y="526768"/>
                  </a:lnTo>
                  <a:lnTo>
                    <a:pt x="30247" y="523786"/>
                  </a:lnTo>
                  <a:lnTo>
                    <a:pt x="30743" y="522296"/>
                  </a:lnTo>
                  <a:lnTo>
                    <a:pt x="31735" y="520804"/>
                  </a:lnTo>
                  <a:lnTo>
                    <a:pt x="32726" y="518817"/>
                  </a:lnTo>
                  <a:lnTo>
                    <a:pt x="33222" y="517326"/>
                  </a:lnTo>
                  <a:lnTo>
                    <a:pt x="35702" y="513350"/>
                  </a:lnTo>
                  <a:lnTo>
                    <a:pt x="37685" y="510369"/>
                  </a:lnTo>
                  <a:lnTo>
                    <a:pt x="40164" y="507387"/>
                  </a:lnTo>
                  <a:lnTo>
                    <a:pt x="42148" y="503411"/>
                  </a:lnTo>
                  <a:lnTo>
                    <a:pt x="43635" y="499436"/>
                  </a:lnTo>
                  <a:lnTo>
                    <a:pt x="45123" y="495957"/>
                  </a:lnTo>
                  <a:lnTo>
                    <a:pt x="47106" y="492976"/>
                  </a:lnTo>
                  <a:lnTo>
                    <a:pt x="47602" y="489000"/>
                  </a:lnTo>
                  <a:lnTo>
                    <a:pt x="48594" y="486515"/>
                  </a:lnTo>
                  <a:lnTo>
                    <a:pt x="48594" y="483037"/>
                  </a:lnTo>
                  <a:lnTo>
                    <a:pt x="47602" y="482042"/>
                  </a:lnTo>
                  <a:lnTo>
                    <a:pt x="47106" y="482042"/>
                  </a:lnTo>
                  <a:lnTo>
                    <a:pt x="46115" y="481546"/>
                  </a:lnTo>
                  <a:lnTo>
                    <a:pt x="45123" y="481546"/>
                  </a:lnTo>
                  <a:lnTo>
                    <a:pt x="44627" y="480552"/>
                  </a:lnTo>
                  <a:lnTo>
                    <a:pt x="37685" y="480552"/>
                  </a:lnTo>
                  <a:lnTo>
                    <a:pt x="36197" y="480055"/>
                  </a:lnTo>
                  <a:lnTo>
                    <a:pt x="35702" y="479061"/>
                  </a:lnTo>
                  <a:lnTo>
                    <a:pt x="35702" y="478564"/>
                  </a:lnTo>
                  <a:lnTo>
                    <a:pt x="36197" y="477570"/>
                  </a:lnTo>
                  <a:lnTo>
                    <a:pt x="37685" y="477073"/>
                  </a:lnTo>
                  <a:lnTo>
                    <a:pt x="38677" y="476079"/>
                  </a:lnTo>
                  <a:lnTo>
                    <a:pt x="39173" y="475582"/>
                  </a:lnTo>
                  <a:lnTo>
                    <a:pt x="40164" y="475582"/>
                  </a:lnTo>
                  <a:lnTo>
                    <a:pt x="40164" y="474091"/>
                  </a:lnTo>
                  <a:lnTo>
                    <a:pt x="39173" y="474091"/>
                  </a:lnTo>
                  <a:lnTo>
                    <a:pt x="37189" y="470613"/>
                  </a:lnTo>
                  <a:lnTo>
                    <a:pt x="34214" y="469121"/>
                  </a:lnTo>
                  <a:lnTo>
                    <a:pt x="33222" y="468625"/>
                  </a:lnTo>
                  <a:lnTo>
                    <a:pt x="32726" y="467134"/>
                  </a:lnTo>
                  <a:lnTo>
                    <a:pt x="30743" y="465643"/>
                  </a:lnTo>
                  <a:lnTo>
                    <a:pt x="29255" y="463158"/>
                  </a:lnTo>
                  <a:lnTo>
                    <a:pt x="27768" y="458686"/>
                  </a:lnTo>
                  <a:lnTo>
                    <a:pt x="27272" y="454213"/>
                  </a:lnTo>
                  <a:lnTo>
                    <a:pt x="26280" y="452722"/>
                  </a:lnTo>
                  <a:lnTo>
                    <a:pt x="25784" y="450238"/>
                  </a:lnTo>
                  <a:lnTo>
                    <a:pt x="25784" y="449741"/>
                  </a:lnTo>
                  <a:lnTo>
                    <a:pt x="24297" y="448250"/>
                  </a:lnTo>
                  <a:lnTo>
                    <a:pt x="22809" y="446759"/>
                  </a:lnTo>
                  <a:lnTo>
                    <a:pt x="22809" y="444771"/>
                  </a:lnTo>
                  <a:lnTo>
                    <a:pt x="21818" y="443280"/>
                  </a:lnTo>
                  <a:lnTo>
                    <a:pt x="21818" y="441789"/>
                  </a:lnTo>
                  <a:lnTo>
                    <a:pt x="22809" y="441292"/>
                  </a:lnTo>
                  <a:lnTo>
                    <a:pt x="22809" y="438808"/>
                  </a:lnTo>
                  <a:lnTo>
                    <a:pt x="21818" y="438808"/>
                  </a:lnTo>
                  <a:lnTo>
                    <a:pt x="21322" y="438311"/>
                  </a:lnTo>
                  <a:lnTo>
                    <a:pt x="20330" y="438311"/>
                  </a:lnTo>
                  <a:lnTo>
                    <a:pt x="19834" y="438808"/>
                  </a:lnTo>
                  <a:lnTo>
                    <a:pt x="17851" y="439801"/>
                  </a:lnTo>
                  <a:lnTo>
                    <a:pt x="15867" y="439801"/>
                  </a:lnTo>
                  <a:lnTo>
                    <a:pt x="14876" y="438808"/>
                  </a:lnTo>
                  <a:lnTo>
                    <a:pt x="14380" y="438311"/>
                  </a:lnTo>
                  <a:lnTo>
                    <a:pt x="14380" y="436820"/>
                  </a:lnTo>
                  <a:lnTo>
                    <a:pt x="13388" y="435826"/>
                  </a:lnTo>
                  <a:lnTo>
                    <a:pt x="12892" y="435329"/>
                  </a:lnTo>
                  <a:lnTo>
                    <a:pt x="8430" y="435329"/>
                  </a:lnTo>
                  <a:lnTo>
                    <a:pt x="6942" y="434335"/>
                  </a:lnTo>
                  <a:lnTo>
                    <a:pt x="5454" y="434335"/>
                  </a:lnTo>
                  <a:lnTo>
                    <a:pt x="3471" y="433838"/>
                  </a:lnTo>
                  <a:lnTo>
                    <a:pt x="3471" y="431850"/>
                  </a:lnTo>
                  <a:lnTo>
                    <a:pt x="1983" y="431353"/>
                  </a:lnTo>
                  <a:lnTo>
                    <a:pt x="1983" y="428372"/>
                  </a:lnTo>
                  <a:lnTo>
                    <a:pt x="1488" y="425887"/>
                  </a:lnTo>
                  <a:lnTo>
                    <a:pt x="1488" y="422905"/>
                  </a:lnTo>
                  <a:lnTo>
                    <a:pt x="496" y="420918"/>
                  </a:lnTo>
                  <a:lnTo>
                    <a:pt x="496" y="418432"/>
                  </a:lnTo>
                  <a:lnTo>
                    <a:pt x="0" y="417438"/>
                  </a:lnTo>
                  <a:lnTo>
                    <a:pt x="0" y="414457"/>
                  </a:lnTo>
                  <a:lnTo>
                    <a:pt x="496" y="413961"/>
                  </a:lnTo>
                  <a:lnTo>
                    <a:pt x="1488" y="411475"/>
                  </a:lnTo>
                  <a:lnTo>
                    <a:pt x="1983" y="409487"/>
                  </a:lnTo>
                  <a:lnTo>
                    <a:pt x="1983" y="397064"/>
                  </a:lnTo>
                  <a:lnTo>
                    <a:pt x="2975" y="395573"/>
                  </a:lnTo>
                  <a:lnTo>
                    <a:pt x="3471" y="395076"/>
                  </a:lnTo>
                  <a:lnTo>
                    <a:pt x="4463" y="394082"/>
                  </a:lnTo>
                  <a:lnTo>
                    <a:pt x="5950" y="394082"/>
                  </a:lnTo>
                  <a:lnTo>
                    <a:pt x="6942" y="393586"/>
                  </a:lnTo>
                  <a:lnTo>
                    <a:pt x="8430" y="393586"/>
                  </a:lnTo>
                  <a:lnTo>
                    <a:pt x="9917" y="392591"/>
                  </a:lnTo>
                  <a:lnTo>
                    <a:pt x="10413" y="392095"/>
                  </a:lnTo>
                  <a:lnTo>
                    <a:pt x="11405" y="390106"/>
                  </a:lnTo>
                  <a:lnTo>
                    <a:pt x="11405" y="388615"/>
                  </a:lnTo>
                  <a:lnTo>
                    <a:pt x="12892" y="387125"/>
                  </a:lnTo>
                  <a:lnTo>
                    <a:pt x="13388" y="386628"/>
                  </a:lnTo>
                  <a:lnTo>
                    <a:pt x="14380" y="385634"/>
                  </a:lnTo>
                  <a:lnTo>
                    <a:pt x="15867" y="385137"/>
                  </a:lnTo>
                  <a:lnTo>
                    <a:pt x="17851" y="385137"/>
                  </a:lnTo>
                  <a:lnTo>
                    <a:pt x="19834" y="383646"/>
                  </a:lnTo>
                  <a:lnTo>
                    <a:pt x="20330" y="382652"/>
                  </a:lnTo>
                  <a:lnTo>
                    <a:pt x="21322" y="381161"/>
                  </a:lnTo>
                  <a:lnTo>
                    <a:pt x="21322" y="375198"/>
                  </a:lnTo>
                  <a:lnTo>
                    <a:pt x="20330" y="374204"/>
                  </a:lnTo>
                  <a:lnTo>
                    <a:pt x="19834" y="372713"/>
                  </a:lnTo>
                  <a:lnTo>
                    <a:pt x="18843" y="372216"/>
                  </a:lnTo>
                  <a:lnTo>
                    <a:pt x="17355" y="369732"/>
                  </a:lnTo>
                  <a:lnTo>
                    <a:pt x="15867" y="368241"/>
                  </a:lnTo>
                  <a:lnTo>
                    <a:pt x="14876" y="367743"/>
                  </a:lnTo>
                  <a:lnTo>
                    <a:pt x="14876" y="366253"/>
                  </a:lnTo>
                  <a:lnTo>
                    <a:pt x="14380" y="364762"/>
                  </a:lnTo>
                  <a:lnTo>
                    <a:pt x="14380" y="363769"/>
                  </a:lnTo>
                  <a:lnTo>
                    <a:pt x="14876" y="361283"/>
                  </a:lnTo>
                  <a:lnTo>
                    <a:pt x="14876" y="359793"/>
                  </a:lnTo>
                  <a:lnTo>
                    <a:pt x="15867" y="359295"/>
                  </a:lnTo>
                  <a:lnTo>
                    <a:pt x="17355" y="357805"/>
                  </a:lnTo>
                  <a:lnTo>
                    <a:pt x="20330" y="354823"/>
                  </a:lnTo>
                  <a:lnTo>
                    <a:pt x="23305" y="351841"/>
                  </a:lnTo>
                  <a:lnTo>
                    <a:pt x="26280" y="348363"/>
                  </a:lnTo>
                  <a:lnTo>
                    <a:pt x="29255" y="346375"/>
                  </a:lnTo>
                  <a:lnTo>
                    <a:pt x="30247" y="346375"/>
                  </a:lnTo>
                  <a:lnTo>
                    <a:pt x="30743" y="345381"/>
                  </a:lnTo>
                  <a:lnTo>
                    <a:pt x="32726" y="346375"/>
                  </a:lnTo>
                  <a:lnTo>
                    <a:pt x="33222" y="346375"/>
                  </a:lnTo>
                  <a:lnTo>
                    <a:pt x="34214" y="346872"/>
                  </a:lnTo>
                  <a:lnTo>
                    <a:pt x="35702" y="347866"/>
                  </a:lnTo>
                  <a:lnTo>
                    <a:pt x="36197" y="348363"/>
                  </a:lnTo>
                  <a:lnTo>
                    <a:pt x="37189" y="349357"/>
                  </a:lnTo>
                  <a:lnTo>
                    <a:pt x="37685" y="350847"/>
                  </a:lnTo>
                  <a:lnTo>
                    <a:pt x="38677" y="351841"/>
                  </a:lnTo>
                  <a:lnTo>
                    <a:pt x="39173" y="352338"/>
                  </a:lnTo>
                  <a:lnTo>
                    <a:pt x="40660" y="353332"/>
                  </a:lnTo>
                  <a:lnTo>
                    <a:pt x="47106" y="353332"/>
                  </a:lnTo>
                  <a:lnTo>
                    <a:pt x="47602" y="352338"/>
                  </a:lnTo>
                  <a:lnTo>
                    <a:pt x="49090" y="350847"/>
                  </a:lnTo>
                  <a:lnTo>
                    <a:pt x="50081" y="349853"/>
                  </a:lnTo>
                  <a:lnTo>
                    <a:pt x="50577" y="349357"/>
                  </a:lnTo>
                  <a:lnTo>
                    <a:pt x="51569" y="347866"/>
                  </a:lnTo>
                  <a:lnTo>
                    <a:pt x="52065" y="346872"/>
                  </a:lnTo>
                  <a:lnTo>
                    <a:pt x="56527" y="346872"/>
                  </a:lnTo>
                  <a:lnTo>
                    <a:pt x="56527" y="346375"/>
                  </a:lnTo>
                  <a:lnTo>
                    <a:pt x="57519" y="345381"/>
                  </a:lnTo>
                  <a:lnTo>
                    <a:pt x="58015" y="343890"/>
                  </a:lnTo>
                  <a:lnTo>
                    <a:pt x="58015" y="342399"/>
                  </a:lnTo>
                  <a:lnTo>
                    <a:pt x="59006" y="341902"/>
                  </a:lnTo>
                  <a:lnTo>
                    <a:pt x="59998" y="340908"/>
                  </a:lnTo>
                  <a:lnTo>
                    <a:pt x="61486" y="340412"/>
                  </a:lnTo>
                  <a:lnTo>
                    <a:pt x="62973" y="340412"/>
                  </a:lnTo>
                  <a:lnTo>
                    <a:pt x="63469" y="339418"/>
                  </a:lnTo>
                  <a:lnTo>
                    <a:pt x="64461" y="339418"/>
                  </a:lnTo>
                  <a:lnTo>
                    <a:pt x="64461" y="338920"/>
                  </a:lnTo>
                  <a:lnTo>
                    <a:pt x="64957" y="338920"/>
                  </a:lnTo>
                  <a:lnTo>
                    <a:pt x="64957" y="337430"/>
                  </a:lnTo>
                  <a:lnTo>
                    <a:pt x="64461" y="335442"/>
                  </a:lnTo>
                  <a:lnTo>
                    <a:pt x="64461" y="334945"/>
                  </a:lnTo>
                  <a:lnTo>
                    <a:pt x="63469" y="332460"/>
                  </a:lnTo>
                  <a:lnTo>
                    <a:pt x="62973" y="330472"/>
                  </a:lnTo>
                  <a:lnTo>
                    <a:pt x="63469" y="327988"/>
                  </a:lnTo>
                  <a:lnTo>
                    <a:pt x="63469" y="326000"/>
                  </a:lnTo>
                  <a:lnTo>
                    <a:pt x="64461" y="324509"/>
                  </a:lnTo>
                  <a:lnTo>
                    <a:pt x="64461" y="319043"/>
                  </a:lnTo>
                  <a:lnTo>
                    <a:pt x="64957" y="316060"/>
                  </a:lnTo>
                  <a:lnTo>
                    <a:pt x="65949" y="313080"/>
                  </a:lnTo>
                  <a:lnTo>
                    <a:pt x="66445" y="311589"/>
                  </a:lnTo>
                  <a:lnTo>
                    <a:pt x="67436" y="310097"/>
                  </a:lnTo>
                  <a:lnTo>
                    <a:pt x="67436" y="309103"/>
                  </a:lnTo>
                  <a:lnTo>
                    <a:pt x="67932" y="307613"/>
                  </a:lnTo>
                  <a:lnTo>
                    <a:pt x="67932" y="306619"/>
                  </a:lnTo>
                  <a:lnTo>
                    <a:pt x="67436" y="303637"/>
                  </a:lnTo>
                  <a:lnTo>
                    <a:pt x="66445" y="301649"/>
                  </a:lnTo>
                  <a:lnTo>
                    <a:pt x="65949" y="300655"/>
                  </a:lnTo>
                  <a:lnTo>
                    <a:pt x="65949" y="299164"/>
                  </a:lnTo>
                  <a:lnTo>
                    <a:pt x="64461" y="298668"/>
                  </a:lnTo>
                  <a:lnTo>
                    <a:pt x="63469" y="297674"/>
                  </a:lnTo>
                  <a:lnTo>
                    <a:pt x="61486" y="296183"/>
                  </a:lnTo>
                  <a:lnTo>
                    <a:pt x="59998" y="294692"/>
                  </a:lnTo>
                  <a:lnTo>
                    <a:pt x="59006" y="293698"/>
                  </a:lnTo>
                  <a:lnTo>
                    <a:pt x="58015" y="292207"/>
                  </a:lnTo>
                  <a:lnTo>
                    <a:pt x="58015" y="278789"/>
                  </a:lnTo>
                  <a:lnTo>
                    <a:pt x="57519" y="277298"/>
                  </a:lnTo>
                  <a:lnTo>
                    <a:pt x="57519" y="275808"/>
                  </a:lnTo>
                  <a:lnTo>
                    <a:pt x="56527" y="274814"/>
                  </a:lnTo>
                  <a:lnTo>
                    <a:pt x="56031" y="274317"/>
                  </a:lnTo>
                  <a:lnTo>
                    <a:pt x="55040" y="274317"/>
                  </a:lnTo>
                  <a:lnTo>
                    <a:pt x="54544" y="273323"/>
                  </a:lnTo>
                  <a:lnTo>
                    <a:pt x="52065" y="273323"/>
                  </a:lnTo>
                  <a:lnTo>
                    <a:pt x="50081" y="274317"/>
                  </a:lnTo>
                  <a:lnTo>
                    <a:pt x="45123" y="274317"/>
                  </a:lnTo>
                  <a:lnTo>
                    <a:pt x="42148" y="273323"/>
                  </a:lnTo>
                  <a:lnTo>
                    <a:pt x="38677" y="272826"/>
                  </a:lnTo>
                  <a:lnTo>
                    <a:pt x="35702" y="271335"/>
                  </a:lnTo>
                  <a:lnTo>
                    <a:pt x="33222" y="268851"/>
                  </a:lnTo>
                  <a:lnTo>
                    <a:pt x="32726" y="267857"/>
                  </a:lnTo>
                  <a:lnTo>
                    <a:pt x="30743" y="267360"/>
                  </a:lnTo>
                  <a:lnTo>
                    <a:pt x="30743" y="266366"/>
                  </a:lnTo>
                  <a:lnTo>
                    <a:pt x="30247" y="264875"/>
                  </a:lnTo>
                  <a:lnTo>
                    <a:pt x="29255" y="264378"/>
                  </a:lnTo>
                  <a:lnTo>
                    <a:pt x="28760" y="263384"/>
                  </a:lnTo>
                  <a:lnTo>
                    <a:pt x="27768" y="262887"/>
                  </a:lnTo>
                  <a:lnTo>
                    <a:pt x="24297" y="262887"/>
                  </a:lnTo>
                  <a:lnTo>
                    <a:pt x="23305" y="261893"/>
                  </a:lnTo>
                  <a:lnTo>
                    <a:pt x="23305" y="260402"/>
                  </a:lnTo>
                  <a:lnTo>
                    <a:pt x="24297" y="259906"/>
                  </a:lnTo>
                  <a:lnTo>
                    <a:pt x="24793" y="258911"/>
                  </a:lnTo>
                  <a:lnTo>
                    <a:pt x="25784" y="258414"/>
                  </a:lnTo>
                  <a:lnTo>
                    <a:pt x="25784" y="253446"/>
                  </a:lnTo>
                  <a:lnTo>
                    <a:pt x="26280" y="252948"/>
                  </a:lnTo>
                  <a:lnTo>
                    <a:pt x="26280" y="251954"/>
                  </a:lnTo>
                  <a:lnTo>
                    <a:pt x="27768" y="251954"/>
                  </a:lnTo>
                  <a:lnTo>
                    <a:pt x="29255" y="253446"/>
                  </a:lnTo>
                  <a:lnTo>
                    <a:pt x="30247" y="253446"/>
                  </a:lnTo>
                  <a:lnTo>
                    <a:pt x="30743" y="254439"/>
                  </a:lnTo>
                  <a:lnTo>
                    <a:pt x="31735" y="254439"/>
                  </a:lnTo>
                  <a:lnTo>
                    <a:pt x="32726" y="253446"/>
                  </a:lnTo>
                  <a:lnTo>
                    <a:pt x="33222" y="252948"/>
                  </a:lnTo>
                  <a:lnTo>
                    <a:pt x="34214" y="251954"/>
                  </a:lnTo>
                  <a:lnTo>
                    <a:pt x="34214" y="251457"/>
                  </a:lnTo>
                  <a:lnTo>
                    <a:pt x="33222" y="248972"/>
                  </a:lnTo>
                  <a:lnTo>
                    <a:pt x="32726" y="246985"/>
                  </a:lnTo>
                  <a:lnTo>
                    <a:pt x="32726" y="244500"/>
                  </a:lnTo>
                  <a:lnTo>
                    <a:pt x="33222" y="244500"/>
                  </a:lnTo>
                  <a:lnTo>
                    <a:pt x="34214" y="244003"/>
                  </a:lnTo>
                  <a:lnTo>
                    <a:pt x="36197" y="244003"/>
                  </a:lnTo>
                  <a:lnTo>
                    <a:pt x="38677" y="243009"/>
                  </a:lnTo>
                  <a:lnTo>
                    <a:pt x="40164" y="243009"/>
                  </a:lnTo>
                  <a:lnTo>
                    <a:pt x="41652" y="241518"/>
                  </a:lnTo>
                  <a:lnTo>
                    <a:pt x="43139" y="240525"/>
                  </a:lnTo>
                  <a:lnTo>
                    <a:pt x="45123" y="239034"/>
                  </a:lnTo>
                  <a:lnTo>
                    <a:pt x="47602" y="238537"/>
                  </a:lnTo>
                  <a:lnTo>
                    <a:pt x="50577" y="237543"/>
                  </a:lnTo>
                  <a:lnTo>
                    <a:pt x="54544" y="237543"/>
                  </a:lnTo>
                  <a:lnTo>
                    <a:pt x="58015" y="236051"/>
                  </a:lnTo>
                  <a:lnTo>
                    <a:pt x="59998" y="235554"/>
                  </a:lnTo>
                  <a:lnTo>
                    <a:pt x="60494" y="234561"/>
                  </a:lnTo>
                  <a:lnTo>
                    <a:pt x="61486" y="234064"/>
                  </a:lnTo>
                  <a:lnTo>
                    <a:pt x="62973" y="233070"/>
                  </a:lnTo>
                  <a:lnTo>
                    <a:pt x="63469" y="231083"/>
                  </a:lnTo>
                  <a:lnTo>
                    <a:pt x="64461" y="229591"/>
                  </a:lnTo>
                  <a:lnTo>
                    <a:pt x="64461" y="227107"/>
                  </a:lnTo>
                  <a:lnTo>
                    <a:pt x="63469" y="226113"/>
                  </a:lnTo>
                  <a:lnTo>
                    <a:pt x="62973" y="226113"/>
                  </a:lnTo>
                  <a:lnTo>
                    <a:pt x="62973" y="225616"/>
                  </a:lnTo>
                  <a:lnTo>
                    <a:pt x="61486" y="225616"/>
                  </a:lnTo>
                  <a:lnTo>
                    <a:pt x="60494" y="226113"/>
                  </a:lnTo>
                  <a:lnTo>
                    <a:pt x="59006" y="226113"/>
                  </a:lnTo>
                  <a:lnTo>
                    <a:pt x="56527" y="227107"/>
                  </a:lnTo>
                  <a:lnTo>
                    <a:pt x="53552" y="227107"/>
                  </a:lnTo>
                  <a:lnTo>
                    <a:pt x="52065" y="226113"/>
                  </a:lnTo>
                  <a:lnTo>
                    <a:pt x="51569" y="226113"/>
                  </a:lnTo>
                  <a:lnTo>
                    <a:pt x="50081" y="225616"/>
                  </a:lnTo>
                  <a:lnTo>
                    <a:pt x="48594" y="224622"/>
                  </a:lnTo>
                  <a:lnTo>
                    <a:pt x="47602" y="224125"/>
                  </a:lnTo>
                  <a:lnTo>
                    <a:pt x="47602" y="223131"/>
                  </a:lnTo>
                  <a:lnTo>
                    <a:pt x="47106" y="221640"/>
                  </a:lnTo>
                  <a:lnTo>
                    <a:pt x="47106" y="220149"/>
                  </a:lnTo>
                  <a:lnTo>
                    <a:pt x="46115" y="218658"/>
                  </a:lnTo>
                  <a:lnTo>
                    <a:pt x="46115" y="215180"/>
                  </a:lnTo>
                  <a:lnTo>
                    <a:pt x="45123" y="211204"/>
                  </a:lnTo>
                  <a:lnTo>
                    <a:pt x="45123" y="209713"/>
                  </a:lnTo>
                  <a:lnTo>
                    <a:pt x="44627" y="208223"/>
                  </a:lnTo>
                  <a:lnTo>
                    <a:pt x="43635" y="206732"/>
                  </a:lnTo>
                  <a:lnTo>
                    <a:pt x="43139" y="205241"/>
                  </a:lnTo>
                  <a:lnTo>
                    <a:pt x="41652" y="202757"/>
                  </a:lnTo>
                  <a:lnTo>
                    <a:pt x="39173" y="200768"/>
                  </a:lnTo>
                  <a:lnTo>
                    <a:pt x="37685" y="198780"/>
                  </a:lnTo>
                  <a:lnTo>
                    <a:pt x="36197" y="195799"/>
                  </a:lnTo>
                  <a:lnTo>
                    <a:pt x="35702" y="194308"/>
                  </a:lnTo>
                  <a:lnTo>
                    <a:pt x="34214" y="192817"/>
                  </a:lnTo>
                  <a:lnTo>
                    <a:pt x="34214" y="189836"/>
                  </a:lnTo>
                  <a:lnTo>
                    <a:pt x="33222" y="188345"/>
                  </a:lnTo>
                  <a:lnTo>
                    <a:pt x="32726" y="185860"/>
                  </a:lnTo>
                  <a:lnTo>
                    <a:pt x="30743" y="183871"/>
                  </a:lnTo>
                  <a:lnTo>
                    <a:pt x="30247" y="180891"/>
                  </a:lnTo>
                  <a:lnTo>
                    <a:pt x="27272" y="176417"/>
                  </a:lnTo>
                  <a:lnTo>
                    <a:pt x="25784" y="172442"/>
                  </a:lnTo>
                  <a:lnTo>
                    <a:pt x="22809" y="169460"/>
                  </a:lnTo>
                  <a:lnTo>
                    <a:pt x="20330" y="166975"/>
                  </a:lnTo>
                  <a:lnTo>
                    <a:pt x="18843" y="163994"/>
                  </a:lnTo>
                  <a:lnTo>
                    <a:pt x="16363" y="162503"/>
                  </a:lnTo>
                  <a:lnTo>
                    <a:pt x="15867" y="162006"/>
                  </a:lnTo>
                  <a:lnTo>
                    <a:pt x="14876" y="160515"/>
                  </a:lnTo>
                  <a:lnTo>
                    <a:pt x="14380" y="159521"/>
                  </a:lnTo>
                  <a:lnTo>
                    <a:pt x="13388" y="158031"/>
                  </a:lnTo>
                  <a:lnTo>
                    <a:pt x="13388" y="155545"/>
                  </a:lnTo>
                  <a:lnTo>
                    <a:pt x="14380" y="154054"/>
                  </a:lnTo>
                  <a:lnTo>
                    <a:pt x="14380" y="152564"/>
                  </a:lnTo>
                  <a:lnTo>
                    <a:pt x="15867" y="152067"/>
                  </a:lnTo>
                  <a:lnTo>
                    <a:pt x="16363" y="150577"/>
                  </a:lnTo>
                  <a:lnTo>
                    <a:pt x="17355" y="150577"/>
                  </a:lnTo>
                  <a:lnTo>
                    <a:pt x="17851" y="149582"/>
                  </a:lnTo>
                  <a:lnTo>
                    <a:pt x="19834" y="149085"/>
                  </a:lnTo>
                  <a:lnTo>
                    <a:pt x="21322" y="149085"/>
                  </a:lnTo>
                  <a:lnTo>
                    <a:pt x="22809" y="148091"/>
                  </a:lnTo>
                  <a:lnTo>
                    <a:pt x="22809" y="147594"/>
                  </a:lnTo>
                  <a:lnTo>
                    <a:pt x="23305" y="146600"/>
                  </a:lnTo>
                  <a:lnTo>
                    <a:pt x="24297" y="146103"/>
                  </a:lnTo>
                  <a:lnTo>
                    <a:pt x="24297" y="145110"/>
                  </a:lnTo>
                  <a:lnTo>
                    <a:pt x="23305" y="143619"/>
                  </a:lnTo>
                  <a:lnTo>
                    <a:pt x="22809" y="142625"/>
                  </a:lnTo>
                  <a:lnTo>
                    <a:pt x="21818" y="142128"/>
                  </a:lnTo>
                  <a:lnTo>
                    <a:pt x="20330" y="140637"/>
                  </a:lnTo>
                  <a:lnTo>
                    <a:pt x="18843" y="139146"/>
                  </a:lnTo>
                  <a:lnTo>
                    <a:pt x="17851" y="138152"/>
                  </a:lnTo>
                  <a:lnTo>
                    <a:pt x="17851" y="134674"/>
                  </a:lnTo>
                  <a:lnTo>
                    <a:pt x="18843" y="133182"/>
                  </a:lnTo>
                  <a:lnTo>
                    <a:pt x="18843" y="132189"/>
                  </a:lnTo>
                  <a:lnTo>
                    <a:pt x="17851" y="131195"/>
                  </a:lnTo>
                  <a:lnTo>
                    <a:pt x="17851" y="129704"/>
                  </a:lnTo>
                  <a:lnTo>
                    <a:pt x="16363" y="128214"/>
                  </a:lnTo>
                  <a:lnTo>
                    <a:pt x="15867" y="126722"/>
                  </a:lnTo>
                  <a:lnTo>
                    <a:pt x="15867" y="126226"/>
                  </a:lnTo>
                  <a:lnTo>
                    <a:pt x="14876" y="124735"/>
                  </a:lnTo>
                  <a:lnTo>
                    <a:pt x="15867" y="123741"/>
                  </a:lnTo>
                  <a:lnTo>
                    <a:pt x="15867" y="122250"/>
                  </a:lnTo>
                  <a:lnTo>
                    <a:pt x="16363" y="120759"/>
                  </a:lnTo>
                  <a:lnTo>
                    <a:pt x="17355" y="120262"/>
                  </a:lnTo>
                  <a:lnTo>
                    <a:pt x="18843" y="118771"/>
                  </a:lnTo>
                  <a:lnTo>
                    <a:pt x="19834" y="117777"/>
                  </a:lnTo>
                  <a:lnTo>
                    <a:pt x="21322" y="116784"/>
                  </a:lnTo>
                  <a:lnTo>
                    <a:pt x="22809" y="116286"/>
                  </a:lnTo>
                  <a:lnTo>
                    <a:pt x="23305" y="116286"/>
                  </a:lnTo>
                  <a:lnTo>
                    <a:pt x="24793" y="115293"/>
                  </a:lnTo>
                  <a:lnTo>
                    <a:pt x="27768" y="115293"/>
                  </a:lnTo>
                  <a:lnTo>
                    <a:pt x="31735" y="116286"/>
                  </a:lnTo>
                  <a:lnTo>
                    <a:pt x="35702" y="116784"/>
                  </a:lnTo>
                  <a:lnTo>
                    <a:pt x="37685" y="116784"/>
                  </a:lnTo>
                  <a:lnTo>
                    <a:pt x="38677" y="116286"/>
                  </a:lnTo>
                  <a:lnTo>
                    <a:pt x="38677" y="113802"/>
                  </a:lnTo>
                  <a:lnTo>
                    <a:pt x="37685" y="109330"/>
                  </a:lnTo>
                  <a:lnTo>
                    <a:pt x="37189" y="103863"/>
                  </a:lnTo>
                  <a:lnTo>
                    <a:pt x="36197" y="98893"/>
                  </a:lnTo>
                  <a:lnTo>
                    <a:pt x="36197" y="91936"/>
                  </a:lnTo>
                  <a:lnTo>
                    <a:pt x="37189" y="87960"/>
                  </a:lnTo>
                  <a:lnTo>
                    <a:pt x="37685" y="84482"/>
                  </a:lnTo>
                  <a:lnTo>
                    <a:pt x="39173" y="81500"/>
                  </a:lnTo>
                  <a:lnTo>
                    <a:pt x="40164" y="80009"/>
                  </a:lnTo>
                  <a:lnTo>
                    <a:pt x="40660" y="78518"/>
                  </a:lnTo>
                  <a:lnTo>
                    <a:pt x="41652" y="76530"/>
                  </a:lnTo>
                  <a:lnTo>
                    <a:pt x="43139" y="76033"/>
                  </a:lnTo>
                  <a:lnTo>
                    <a:pt x="44627" y="75040"/>
                  </a:lnTo>
                  <a:lnTo>
                    <a:pt x="45123" y="74543"/>
                  </a:lnTo>
                  <a:lnTo>
                    <a:pt x="47106" y="74543"/>
                  </a:lnTo>
                  <a:lnTo>
                    <a:pt x="48594" y="73549"/>
                  </a:lnTo>
                  <a:lnTo>
                    <a:pt x="51569" y="73549"/>
                  </a:lnTo>
                  <a:lnTo>
                    <a:pt x="53057" y="73052"/>
                  </a:lnTo>
                  <a:lnTo>
                    <a:pt x="53552" y="72058"/>
                  </a:lnTo>
                  <a:lnTo>
                    <a:pt x="54544" y="71561"/>
                  </a:lnTo>
                  <a:lnTo>
                    <a:pt x="54544" y="62119"/>
                  </a:lnTo>
                  <a:lnTo>
                    <a:pt x="55040" y="61622"/>
                  </a:lnTo>
                  <a:lnTo>
                    <a:pt x="55040" y="60131"/>
                  </a:lnTo>
                  <a:lnTo>
                    <a:pt x="56031" y="59137"/>
                  </a:lnTo>
                  <a:lnTo>
                    <a:pt x="56527" y="58640"/>
                  </a:lnTo>
                  <a:lnTo>
                    <a:pt x="58015" y="57646"/>
                  </a:lnTo>
                  <a:lnTo>
                    <a:pt x="59998" y="57646"/>
                  </a:lnTo>
                  <a:lnTo>
                    <a:pt x="60494" y="57149"/>
                  </a:lnTo>
                  <a:lnTo>
                    <a:pt x="65949" y="57149"/>
                  </a:lnTo>
                  <a:lnTo>
                    <a:pt x="67932" y="57646"/>
                  </a:lnTo>
                  <a:lnTo>
                    <a:pt x="71899" y="57646"/>
                  </a:lnTo>
                  <a:lnTo>
                    <a:pt x="72395" y="57149"/>
                  </a:lnTo>
                  <a:lnTo>
                    <a:pt x="73387" y="57149"/>
                  </a:lnTo>
                  <a:lnTo>
                    <a:pt x="74874" y="56155"/>
                  </a:lnTo>
                  <a:lnTo>
                    <a:pt x="76362" y="54665"/>
                  </a:lnTo>
                  <a:lnTo>
                    <a:pt x="77849" y="54168"/>
                  </a:lnTo>
                  <a:lnTo>
                    <a:pt x="77849" y="53174"/>
                  </a:lnTo>
                  <a:lnTo>
                    <a:pt x="79336" y="53174"/>
                  </a:lnTo>
                  <a:lnTo>
                    <a:pt x="80328" y="54168"/>
                  </a:lnTo>
                  <a:lnTo>
                    <a:pt x="80824" y="54665"/>
                  </a:lnTo>
                  <a:lnTo>
                    <a:pt x="80824" y="56155"/>
                  </a:lnTo>
                  <a:lnTo>
                    <a:pt x="80328" y="57646"/>
                  </a:lnTo>
                  <a:lnTo>
                    <a:pt x="79336" y="58640"/>
                  </a:lnTo>
                  <a:lnTo>
                    <a:pt x="79336" y="59137"/>
                  </a:lnTo>
                  <a:lnTo>
                    <a:pt x="78841" y="60131"/>
                  </a:lnTo>
                  <a:lnTo>
                    <a:pt x="78841" y="62119"/>
                  </a:lnTo>
                  <a:lnTo>
                    <a:pt x="79336" y="65597"/>
                  </a:lnTo>
                  <a:lnTo>
                    <a:pt x="80328" y="67088"/>
                  </a:lnTo>
                  <a:lnTo>
                    <a:pt x="80824" y="70070"/>
                  </a:lnTo>
                  <a:lnTo>
                    <a:pt x="81816" y="71561"/>
                  </a:lnTo>
                  <a:lnTo>
                    <a:pt x="83304" y="74543"/>
                  </a:lnTo>
                  <a:lnTo>
                    <a:pt x="83799" y="76530"/>
                  </a:lnTo>
                  <a:lnTo>
                    <a:pt x="83799" y="82990"/>
                  </a:lnTo>
                  <a:lnTo>
                    <a:pt x="83304" y="84482"/>
                  </a:lnTo>
                  <a:lnTo>
                    <a:pt x="83304" y="105851"/>
                  </a:lnTo>
                  <a:lnTo>
                    <a:pt x="91733" y="105851"/>
                  </a:lnTo>
                  <a:lnTo>
                    <a:pt x="95204" y="104856"/>
                  </a:lnTo>
                  <a:lnTo>
                    <a:pt x="98179" y="103863"/>
                  </a:lnTo>
                  <a:lnTo>
                    <a:pt x="100658" y="103863"/>
                  </a:lnTo>
                  <a:lnTo>
                    <a:pt x="103138" y="104856"/>
                  </a:lnTo>
                  <a:lnTo>
                    <a:pt x="103634" y="105851"/>
                  </a:lnTo>
                  <a:lnTo>
                    <a:pt x="105121" y="105851"/>
                  </a:lnTo>
                  <a:lnTo>
                    <a:pt x="106113" y="106348"/>
                  </a:lnTo>
                  <a:lnTo>
                    <a:pt x="108096" y="106348"/>
                  </a:lnTo>
                  <a:lnTo>
                    <a:pt x="108096" y="104856"/>
                  </a:lnTo>
                  <a:lnTo>
                    <a:pt x="109088" y="103863"/>
                  </a:lnTo>
                  <a:lnTo>
                    <a:pt x="109584" y="102372"/>
                  </a:lnTo>
                  <a:lnTo>
                    <a:pt x="110575" y="100881"/>
                  </a:lnTo>
                  <a:lnTo>
                    <a:pt x="110575" y="100385"/>
                  </a:lnTo>
                  <a:lnTo>
                    <a:pt x="114046" y="100385"/>
                  </a:lnTo>
                  <a:lnTo>
                    <a:pt x="115038" y="99390"/>
                  </a:lnTo>
                  <a:lnTo>
                    <a:pt x="116030" y="98893"/>
                  </a:lnTo>
                  <a:lnTo>
                    <a:pt x="116030" y="97402"/>
                  </a:lnTo>
                  <a:lnTo>
                    <a:pt x="115038" y="95911"/>
                  </a:lnTo>
                  <a:lnTo>
                    <a:pt x="114046" y="94918"/>
                  </a:lnTo>
                  <a:lnTo>
                    <a:pt x="114046" y="92930"/>
                  </a:lnTo>
                  <a:lnTo>
                    <a:pt x="115038" y="92930"/>
                  </a:lnTo>
                  <a:lnTo>
                    <a:pt x="116030" y="91936"/>
                  </a:lnTo>
                  <a:lnTo>
                    <a:pt x="116525" y="91936"/>
                  </a:lnTo>
                  <a:lnTo>
                    <a:pt x="118014" y="91439"/>
                  </a:lnTo>
                  <a:lnTo>
                    <a:pt x="119501" y="90445"/>
                  </a:lnTo>
                  <a:lnTo>
                    <a:pt x="121980" y="89451"/>
                  </a:lnTo>
                  <a:lnTo>
                    <a:pt x="123468" y="88954"/>
                  </a:lnTo>
                  <a:lnTo>
                    <a:pt x="128922" y="85973"/>
                  </a:lnTo>
                  <a:lnTo>
                    <a:pt x="131897" y="82990"/>
                  </a:lnTo>
                  <a:lnTo>
                    <a:pt x="135368" y="80009"/>
                  </a:lnTo>
                  <a:lnTo>
                    <a:pt x="138344" y="76530"/>
                  </a:lnTo>
                  <a:lnTo>
                    <a:pt x="142310" y="74543"/>
                  </a:lnTo>
                  <a:lnTo>
                    <a:pt x="144789" y="73052"/>
                  </a:lnTo>
                  <a:lnTo>
                    <a:pt x="146277" y="72058"/>
                  </a:lnTo>
                  <a:lnTo>
                    <a:pt x="147765" y="71561"/>
                  </a:lnTo>
                  <a:lnTo>
                    <a:pt x="151235" y="71561"/>
                  </a:lnTo>
                  <a:lnTo>
                    <a:pt x="152227" y="72058"/>
                  </a:lnTo>
                  <a:lnTo>
                    <a:pt x="152723" y="73052"/>
                  </a:lnTo>
                  <a:lnTo>
                    <a:pt x="153715" y="74543"/>
                  </a:lnTo>
                  <a:lnTo>
                    <a:pt x="155203" y="76530"/>
                  </a:lnTo>
                  <a:lnTo>
                    <a:pt x="156194" y="80009"/>
                  </a:lnTo>
                  <a:lnTo>
                    <a:pt x="156690" y="81500"/>
                  </a:lnTo>
                  <a:lnTo>
                    <a:pt x="157682" y="83488"/>
                  </a:lnTo>
                  <a:lnTo>
                    <a:pt x="158177" y="84482"/>
                  </a:lnTo>
                  <a:lnTo>
                    <a:pt x="159169" y="84482"/>
                  </a:lnTo>
                  <a:lnTo>
                    <a:pt x="159665" y="84979"/>
                  </a:lnTo>
                  <a:lnTo>
                    <a:pt x="161153" y="84979"/>
                  </a:lnTo>
                  <a:lnTo>
                    <a:pt x="162144" y="84482"/>
                  </a:lnTo>
                  <a:lnTo>
                    <a:pt x="163633" y="83488"/>
                  </a:lnTo>
                  <a:lnTo>
                    <a:pt x="164128" y="82990"/>
                  </a:lnTo>
                  <a:lnTo>
                    <a:pt x="165615" y="81997"/>
                  </a:lnTo>
                  <a:lnTo>
                    <a:pt x="167103" y="80009"/>
                  </a:lnTo>
                  <a:lnTo>
                    <a:pt x="169086" y="77524"/>
                  </a:lnTo>
                  <a:lnTo>
                    <a:pt x="170574" y="75040"/>
                  </a:lnTo>
                  <a:lnTo>
                    <a:pt x="172062" y="73549"/>
                  </a:lnTo>
                  <a:lnTo>
                    <a:pt x="172558" y="73052"/>
                  </a:lnTo>
                  <a:lnTo>
                    <a:pt x="174045" y="72058"/>
                  </a:lnTo>
                  <a:lnTo>
                    <a:pt x="175037" y="70567"/>
                  </a:lnTo>
                  <a:lnTo>
                    <a:pt x="175533" y="68579"/>
                  </a:lnTo>
                  <a:lnTo>
                    <a:pt x="175533" y="67088"/>
                  </a:lnTo>
                  <a:lnTo>
                    <a:pt x="177020" y="65597"/>
                  </a:lnTo>
                  <a:lnTo>
                    <a:pt x="178012" y="64106"/>
                  </a:lnTo>
                  <a:lnTo>
                    <a:pt x="178508" y="62119"/>
                  </a:lnTo>
                  <a:lnTo>
                    <a:pt x="179995" y="60628"/>
                  </a:lnTo>
                  <a:lnTo>
                    <a:pt x="181483" y="60628"/>
                  </a:lnTo>
                  <a:lnTo>
                    <a:pt x="182474" y="60131"/>
                  </a:lnTo>
                  <a:lnTo>
                    <a:pt x="183963" y="60131"/>
                  </a:lnTo>
                  <a:lnTo>
                    <a:pt x="184954" y="60628"/>
                  </a:lnTo>
                  <a:lnTo>
                    <a:pt x="185450" y="61622"/>
                  </a:lnTo>
                  <a:lnTo>
                    <a:pt x="186442" y="62119"/>
                  </a:lnTo>
                  <a:lnTo>
                    <a:pt x="186442" y="65597"/>
                  </a:lnTo>
                  <a:lnTo>
                    <a:pt x="186937" y="67585"/>
                  </a:lnTo>
                  <a:lnTo>
                    <a:pt x="188425" y="67585"/>
                  </a:lnTo>
                  <a:lnTo>
                    <a:pt x="189416" y="67088"/>
                  </a:lnTo>
                  <a:lnTo>
                    <a:pt x="189913" y="66094"/>
                  </a:lnTo>
                  <a:lnTo>
                    <a:pt x="189913" y="65597"/>
                  </a:lnTo>
                  <a:lnTo>
                    <a:pt x="190904" y="65597"/>
                  </a:lnTo>
                  <a:lnTo>
                    <a:pt x="191400" y="64604"/>
                  </a:lnTo>
                  <a:lnTo>
                    <a:pt x="192392" y="64604"/>
                  </a:lnTo>
                  <a:lnTo>
                    <a:pt x="192888" y="65597"/>
                  </a:lnTo>
                  <a:lnTo>
                    <a:pt x="194375" y="65597"/>
                  </a:lnTo>
                  <a:lnTo>
                    <a:pt x="196359" y="66094"/>
                  </a:lnTo>
                  <a:lnTo>
                    <a:pt x="202804" y="66094"/>
                  </a:lnTo>
                  <a:lnTo>
                    <a:pt x="205780" y="65597"/>
                  </a:lnTo>
                  <a:lnTo>
                    <a:pt x="208259" y="64604"/>
                  </a:lnTo>
                  <a:lnTo>
                    <a:pt x="211234" y="63113"/>
                  </a:lnTo>
                  <a:lnTo>
                    <a:pt x="212722" y="61622"/>
                  </a:lnTo>
                  <a:lnTo>
                    <a:pt x="215201" y="60628"/>
                  </a:lnTo>
                  <a:lnTo>
                    <a:pt x="217184" y="59137"/>
                  </a:lnTo>
                  <a:lnTo>
                    <a:pt x="218672" y="58640"/>
                  </a:lnTo>
                  <a:lnTo>
                    <a:pt x="219664" y="57646"/>
                  </a:lnTo>
                  <a:lnTo>
                    <a:pt x="219664" y="55659"/>
                  </a:lnTo>
                  <a:lnTo>
                    <a:pt x="218672" y="54665"/>
                  </a:lnTo>
                  <a:lnTo>
                    <a:pt x="218176" y="51683"/>
                  </a:lnTo>
                  <a:lnTo>
                    <a:pt x="216689" y="49198"/>
                  </a:lnTo>
                  <a:lnTo>
                    <a:pt x="215201" y="46216"/>
                  </a:lnTo>
                  <a:lnTo>
                    <a:pt x="214209" y="44229"/>
                  </a:lnTo>
                  <a:lnTo>
                    <a:pt x="213714" y="42738"/>
                  </a:lnTo>
                  <a:lnTo>
                    <a:pt x="213714" y="40253"/>
                  </a:lnTo>
                  <a:lnTo>
                    <a:pt x="214209" y="39756"/>
                  </a:lnTo>
                  <a:lnTo>
                    <a:pt x="215697" y="39756"/>
                  </a:lnTo>
                  <a:lnTo>
                    <a:pt x="216689" y="40253"/>
                  </a:lnTo>
                  <a:lnTo>
                    <a:pt x="217184" y="40253"/>
                  </a:lnTo>
                  <a:lnTo>
                    <a:pt x="218176" y="41247"/>
                  </a:lnTo>
                  <a:lnTo>
                    <a:pt x="218672" y="41247"/>
                  </a:lnTo>
                  <a:lnTo>
                    <a:pt x="219664" y="40253"/>
                  </a:lnTo>
                  <a:lnTo>
                    <a:pt x="220160" y="40253"/>
                  </a:lnTo>
                  <a:lnTo>
                    <a:pt x="220160" y="37271"/>
                  </a:lnTo>
                  <a:lnTo>
                    <a:pt x="219664" y="34787"/>
                  </a:lnTo>
                  <a:lnTo>
                    <a:pt x="218672" y="32799"/>
                  </a:lnTo>
                  <a:lnTo>
                    <a:pt x="218176" y="30314"/>
                  </a:lnTo>
                  <a:lnTo>
                    <a:pt x="218176" y="25345"/>
                  </a:lnTo>
                  <a:lnTo>
                    <a:pt x="218672" y="23854"/>
                  </a:lnTo>
                  <a:lnTo>
                    <a:pt x="218672" y="21866"/>
                  </a:lnTo>
                  <a:lnTo>
                    <a:pt x="220160" y="20375"/>
                  </a:lnTo>
                  <a:lnTo>
                    <a:pt x="222639" y="18884"/>
                  </a:lnTo>
                  <a:lnTo>
                    <a:pt x="225118" y="17393"/>
                  </a:lnTo>
                  <a:lnTo>
                    <a:pt x="226605" y="16896"/>
                  </a:lnTo>
                  <a:lnTo>
                    <a:pt x="228093" y="15902"/>
                  </a:lnTo>
                  <a:lnTo>
                    <a:pt x="229581" y="15405"/>
                  </a:lnTo>
                  <a:lnTo>
                    <a:pt x="231068" y="15405"/>
                  </a:lnTo>
                  <a:lnTo>
                    <a:pt x="234044" y="14412"/>
                  </a:lnTo>
                  <a:lnTo>
                    <a:pt x="238506" y="15405"/>
                  </a:lnTo>
                  <a:lnTo>
                    <a:pt x="243961" y="15405"/>
                  </a:lnTo>
                  <a:lnTo>
                    <a:pt x="245944" y="14412"/>
                  </a:lnTo>
                  <a:lnTo>
                    <a:pt x="248919" y="14412"/>
                  </a:lnTo>
                  <a:lnTo>
                    <a:pt x="251398" y="13915"/>
                  </a:lnTo>
                  <a:lnTo>
                    <a:pt x="252886" y="12921"/>
                  </a:lnTo>
                  <a:lnTo>
                    <a:pt x="253877" y="12424"/>
                  </a:lnTo>
                  <a:lnTo>
                    <a:pt x="255365" y="12424"/>
                  </a:lnTo>
                  <a:lnTo>
                    <a:pt x="255365" y="10933"/>
                  </a:lnTo>
                  <a:lnTo>
                    <a:pt x="255861" y="8448"/>
                  </a:lnTo>
                  <a:lnTo>
                    <a:pt x="256853" y="5963"/>
                  </a:lnTo>
                  <a:lnTo>
                    <a:pt x="256853" y="4473"/>
                  </a:lnTo>
                  <a:lnTo>
                    <a:pt x="257349" y="3976"/>
                  </a:lnTo>
                  <a:lnTo>
                    <a:pt x="258836" y="3976"/>
                  </a:lnTo>
                  <a:lnTo>
                    <a:pt x="261812" y="2982"/>
                  </a:lnTo>
                  <a:lnTo>
                    <a:pt x="266770" y="2982"/>
                  </a:lnTo>
                  <a:lnTo>
                    <a:pt x="268257" y="2485"/>
                  </a:lnTo>
                  <a:lnTo>
                    <a:pt x="270241" y="2485"/>
                  </a:lnTo>
                  <a:lnTo>
                    <a:pt x="272720" y="994"/>
                  </a:lnTo>
                  <a:lnTo>
                    <a:pt x="274704" y="994"/>
                  </a:lnTo>
                  <a:lnTo>
                    <a:pt x="277183" y="0"/>
                  </a:lnTo>
                  <a:lnTo>
                    <a:pt x="280158" y="0"/>
                  </a:lnTo>
                  <a:lnTo>
                    <a:pt x="281645" y="994"/>
                  </a:lnTo>
                  <a:lnTo>
                    <a:pt x="282637" y="1491"/>
                  </a:lnTo>
                  <a:lnTo>
                    <a:pt x="284124" y="2982"/>
                  </a:lnTo>
                  <a:lnTo>
                    <a:pt x="284621" y="3976"/>
                  </a:lnTo>
                  <a:lnTo>
                    <a:pt x="287100" y="7454"/>
                  </a:lnTo>
                  <a:lnTo>
                    <a:pt x="289083" y="10933"/>
                  </a:lnTo>
                  <a:lnTo>
                    <a:pt x="291563" y="13915"/>
                  </a:lnTo>
                  <a:lnTo>
                    <a:pt x="294042" y="16896"/>
                  </a:lnTo>
                  <a:lnTo>
                    <a:pt x="295529" y="18387"/>
                  </a:lnTo>
                  <a:lnTo>
                    <a:pt x="296025" y="18884"/>
                  </a:lnTo>
                  <a:lnTo>
                    <a:pt x="297017" y="20375"/>
                  </a:lnTo>
                  <a:lnTo>
                    <a:pt x="298504" y="21866"/>
                  </a:lnTo>
                  <a:lnTo>
                    <a:pt x="298504" y="28326"/>
                  </a:lnTo>
                  <a:lnTo>
                    <a:pt x="297513" y="28823"/>
                  </a:lnTo>
                  <a:lnTo>
                    <a:pt x="297017" y="29817"/>
                  </a:lnTo>
                  <a:lnTo>
                    <a:pt x="296025" y="30314"/>
                  </a:lnTo>
                  <a:lnTo>
                    <a:pt x="295529" y="31805"/>
                  </a:lnTo>
                  <a:lnTo>
                    <a:pt x="294537" y="31805"/>
                  </a:lnTo>
                  <a:lnTo>
                    <a:pt x="294537" y="32799"/>
                  </a:lnTo>
                  <a:lnTo>
                    <a:pt x="295529" y="33296"/>
                  </a:lnTo>
                  <a:lnTo>
                    <a:pt x="297017" y="34290"/>
                  </a:lnTo>
                  <a:lnTo>
                    <a:pt x="298504" y="34787"/>
                  </a:lnTo>
                  <a:lnTo>
                    <a:pt x="300488" y="35780"/>
                  </a:lnTo>
                  <a:lnTo>
                    <a:pt x="301975" y="37271"/>
                  </a:lnTo>
                  <a:lnTo>
                    <a:pt x="302967" y="38762"/>
                  </a:lnTo>
                  <a:lnTo>
                    <a:pt x="303463" y="39756"/>
                  </a:lnTo>
                  <a:lnTo>
                    <a:pt x="304454" y="41247"/>
                  </a:lnTo>
                  <a:lnTo>
                    <a:pt x="305446" y="42738"/>
                  </a:lnTo>
                  <a:lnTo>
                    <a:pt x="305446" y="44229"/>
                  </a:lnTo>
                  <a:lnTo>
                    <a:pt x="305943" y="45719"/>
                  </a:lnTo>
                  <a:lnTo>
                    <a:pt x="306934" y="46216"/>
                  </a:lnTo>
                  <a:lnTo>
                    <a:pt x="307430" y="47210"/>
                  </a:lnTo>
                  <a:lnTo>
                    <a:pt x="311396" y="47210"/>
                  </a:lnTo>
                  <a:lnTo>
                    <a:pt x="311893" y="46216"/>
                  </a:lnTo>
                  <a:lnTo>
                    <a:pt x="313380" y="46216"/>
                  </a:lnTo>
                  <a:lnTo>
                    <a:pt x="314372" y="45719"/>
                  </a:lnTo>
                  <a:lnTo>
                    <a:pt x="314867" y="45719"/>
                  </a:lnTo>
                  <a:lnTo>
                    <a:pt x="316355" y="46216"/>
                  </a:lnTo>
                  <a:lnTo>
                    <a:pt x="317347" y="47210"/>
                  </a:lnTo>
                  <a:lnTo>
                    <a:pt x="317843" y="47707"/>
                  </a:lnTo>
                  <a:lnTo>
                    <a:pt x="318834" y="49198"/>
                  </a:lnTo>
                  <a:lnTo>
                    <a:pt x="318834" y="54168"/>
                  </a:lnTo>
                  <a:lnTo>
                    <a:pt x="319826" y="55659"/>
                  </a:lnTo>
                  <a:lnTo>
                    <a:pt x="318834" y="57646"/>
                  </a:lnTo>
                  <a:lnTo>
                    <a:pt x="318834" y="60628"/>
                  </a:lnTo>
                  <a:lnTo>
                    <a:pt x="319826" y="62119"/>
                  </a:lnTo>
                  <a:lnTo>
                    <a:pt x="320322" y="64106"/>
                  </a:lnTo>
                  <a:lnTo>
                    <a:pt x="321314" y="65597"/>
                  </a:lnTo>
                  <a:lnTo>
                    <a:pt x="321314" y="67088"/>
                  </a:lnTo>
                  <a:lnTo>
                    <a:pt x="321810" y="68579"/>
                  </a:lnTo>
                  <a:lnTo>
                    <a:pt x="321314" y="69076"/>
                  </a:lnTo>
                  <a:lnTo>
                    <a:pt x="321314" y="71561"/>
                  </a:lnTo>
                  <a:lnTo>
                    <a:pt x="320322" y="73052"/>
                  </a:lnTo>
                  <a:lnTo>
                    <a:pt x="319826" y="73549"/>
                  </a:lnTo>
                  <a:lnTo>
                    <a:pt x="318834" y="74543"/>
                  </a:lnTo>
                  <a:lnTo>
                    <a:pt x="317843" y="74543"/>
                  </a:lnTo>
                  <a:lnTo>
                    <a:pt x="315859" y="73549"/>
                  </a:lnTo>
                  <a:lnTo>
                    <a:pt x="314372" y="73052"/>
                  </a:lnTo>
                  <a:lnTo>
                    <a:pt x="312884" y="71561"/>
                  </a:lnTo>
                  <a:lnTo>
                    <a:pt x="309909" y="71561"/>
                  </a:lnTo>
                  <a:lnTo>
                    <a:pt x="308917" y="72058"/>
                  </a:lnTo>
                  <a:lnTo>
                    <a:pt x="308422" y="73052"/>
                  </a:lnTo>
                  <a:lnTo>
                    <a:pt x="307430" y="73549"/>
                  </a:lnTo>
                  <a:lnTo>
                    <a:pt x="307430" y="76530"/>
                  </a:lnTo>
                  <a:lnTo>
                    <a:pt x="308422" y="77524"/>
                  </a:lnTo>
                  <a:lnTo>
                    <a:pt x="308422" y="79015"/>
                  </a:lnTo>
                  <a:lnTo>
                    <a:pt x="308917" y="80506"/>
                  </a:lnTo>
                  <a:lnTo>
                    <a:pt x="309909" y="81997"/>
                  </a:lnTo>
                  <a:lnTo>
                    <a:pt x="311396" y="82990"/>
                  </a:lnTo>
                  <a:lnTo>
                    <a:pt x="312884" y="84979"/>
                  </a:lnTo>
                  <a:lnTo>
                    <a:pt x="315859" y="87464"/>
                  </a:lnTo>
                  <a:lnTo>
                    <a:pt x="317843" y="89451"/>
                  </a:lnTo>
                  <a:lnTo>
                    <a:pt x="320322" y="92930"/>
                  </a:lnTo>
                  <a:lnTo>
                    <a:pt x="321314" y="94421"/>
                  </a:lnTo>
                  <a:lnTo>
                    <a:pt x="321810" y="95911"/>
                  </a:lnTo>
                  <a:lnTo>
                    <a:pt x="322802" y="96409"/>
                  </a:lnTo>
                  <a:lnTo>
                    <a:pt x="322802" y="100881"/>
                  </a:lnTo>
                  <a:lnTo>
                    <a:pt x="321810" y="102372"/>
                  </a:lnTo>
                  <a:lnTo>
                    <a:pt x="321810" y="103863"/>
                  </a:lnTo>
                  <a:lnTo>
                    <a:pt x="322802" y="104856"/>
                  </a:lnTo>
                  <a:lnTo>
                    <a:pt x="322802" y="105851"/>
                  </a:lnTo>
                  <a:lnTo>
                    <a:pt x="323297" y="105851"/>
                  </a:lnTo>
                  <a:lnTo>
                    <a:pt x="324289" y="106348"/>
                  </a:lnTo>
                  <a:lnTo>
                    <a:pt x="325776" y="107839"/>
                  </a:lnTo>
                  <a:lnTo>
                    <a:pt x="326273" y="108832"/>
                  </a:lnTo>
                  <a:lnTo>
                    <a:pt x="326273" y="111814"/>
                  </a:lnTo>
                  <a:lnTo>
                    <a:pt x="327264" y="113802"/>
                  </a:lnTo>
                  <a:lnTo>
                    <a:pt x="327264" y="116286"/>
                  </a:lnTo>
                  <a:lnTo>
                    <a:pt x="327760" y="116784"/>
                  </a:lnTo>
                  <a:lnTo>
                    <a:pt x="328752" y="116784"/>
                  </a:lnTo>
                  <a:lnTo>
                    <a:pt x="329247" y="117777"/>
                  </a:lnTo>
                  <a:lnTo>
                    <a:pt x="330735" y="116784"/>
                  </a:lnTo>
                  <a:lnTo>
                    <a:pt x="330735" y="116286"/>
                  </a:lnTo>
                  <a:lnTo>
                    <a:pt x="332718" y="115293"/>
                  </a:lnTo>
                  <a:lnTo>
                    <a:pt x="333214" y="114796"/>
                  </a:lnTo>
                  <a:lnTo>
                    <a:pt x="334206" y="114796"/>
                  </a:lnTo>
                  <a:lnTo>
                    <a:pt x="335694" y="113802"/>
                  </a:lnTo>
                  <a:lnTo>
                    <a:pt x="337181" y="113305"/>
                  </a:lnTo>
                  <a:lnTo>
                    <a:pt x="350073" y="113305"/>
                  </a:lnTo>
                  <a:lnTo>
                    <a:pt x="353544" y="112311"/>
                  </a:lnTo>
                  <a:lnTo>
                    <a:pt x="357512" y="112311"/>
                  </a:lnTo>
                  <a:lnTo>
                    <a:pt x="359494" y="111814"/>
                  </a:lnTo>
                  <a:lnTo>
                    <a:pt x="361478" y="111814"/>
                  </a:lnTo>
                  <a:lnTo>
                    <a:pt x="362966" y="112311"/>
                  </a:lnTo>
                  <a:lnTo>
                    <a:pt x="363462" y="113305"/>
                  </a:lnTo>
                  <a:lnTo>
                    <a:pt x="364949" y="113802"/>
                  </a:lnTo>
                  <a:lnTo>
                    <a:pt x="366437" y="114796"/>
                  </a:lnTo>
                  <a:lnTo>
                    <a:pt x="367924" y="115293"/>
                  </a:lnTo>
                  <a:lnTo>
                    <a:pt x="377842" y="115293"/>
                  </a:lnTo>
                  <a:lnTo>
                    <a:pt x="381808" y="114796"/>
                  </a:lnTo>
                  <a:lnTo>
                    <a:pt x="384783" y="113305"/>
                  </a:lnTo>
                  <a:lnTo>
                    <a:pt x="388750" y="113305"/>
                  </a:lnTo>
                  <a:lnTo>
                    <a:pt x="388750" y="113802"/>
                  </a:lnTo>
                  <a:lnTo>
                    <a:pt x="387759" y="115293"/>
                  </a:lnTo>
                  <a:lnTo>
                    <a:pt x="386767" y="117777"/>
                  </a:lnTo>
                  <a:lnTo>
                    <a:pt x="386271" y="120759"/>
                  </a:lnTo>
                  <a:lnTo>
                    <a:pt x="385279" y="123741"/>
                  </a:lnTo>
                  <a:lnTo>
                    <a:pt x="383792" y="127716"/>
                  </a:lnTo>
                  <a:lnTo>
                    <a:pt x="383296" y="129704"/>
                  </a:lnTo>
                  <a:lnTo>
                    <a:pt x="382304" y="131195"/>
                  </a:lnTo>
                  <a:lnTo>
                    <a:pt x="381808" y="132189"/>
                  </a:lnTo>
                  <a:lnTo>
                    <a:pt x="380816" y="133182"/>
                  </a:lnTo>
                  <a:lnTo>
                    <a:pt x="379329" y="133680"/>
                  </a:lnTo>
                  <a:lnTo>
                    <a:pt x="377842" y="133680"/>
                  </a:lnTo>
                  <a:lnTo>
                    <a:pt x="376354" y="134674"/>
                  </a:lnTo>
                  <a:lnTo>
                    <a:pt x="372387" y="134674"/>
                  </a:lnTo>
                  <a:lnTo>
                    <a:pt x="370900" y="135171"/>
                  </a:lnTo>
                  <a:lnTo>
                    <a:pt x="369412" y="135171"/>
                  </a:lnTo>
                  <a:lnTo>
                    <a:pt x="369412" y="136165"/>
                  </a:lnTo>
                  <a:lnTo>
                    <a:pt x="368916" y="136662"/>
                  </a:lnTo>
                  <a:lnTo>
                    <a:pt x="368916" y="137656"/>
                  </a:lnTo>
                  <a:lnTo>
                    <a:pt x="369412" y="138152"/>
                  </a:lnTo>
                  <a:lnTo>
                    <a:pt x="369412" y="139146"/>
                  </a:lnTo>
                  <a:lnTo>
                    <a:pt x="370900" y="139643"/>
                  </a:lnTo>
                  <a:lnTo>
                    <a:pt x="373379" y="141134"/>
                  </a:lnTo>
                  <a:lnTo>
                    <a:pt x="374866" y="142625"/>
                  </a:lnTo>
                  <a:lnTo>
                    <a:pt x="376354" y="143619"/>
                  </a:lnTo>
                  <a:lnTo>
                    <a:pt x="377345" y="145110"/>
                  </a:lnTo>
                  <a:lnTo>
                    <a:pt x="377345" y="148091"/>
                  </a:lnTo>
                  <a:lnTo>
                    <a:pt x="375858" y="149085"/>
                  </a:lnTo>
                  <a:lnTo>
                    <a:pt x="374866" y="149085"/>
                  </a:lnTo>
                  <a:lnTo>
                    <a:pt x="373379" y="149582"/>
                  </a:lnTo>
                  <a:lnTo>
                    <a:pt x="370403" y="150577"/>
                  </a:lnTo>
                  <a:lnTo>
                    <a:pt x="367924" y="151074"/>
                  </a:lnTo>
                  <a:lnTo>
                    <a:pt x="367429" y="152067"/>
                  </a:lnTo>
                  <a:lnTo>
                    <a:pt x="366437" y="153558"/>
                  </a:lnTo>
                  <a:lnTo>
                    <a:pt x="365941" y="155048"/>
                  </a:lnTo>
                  <a:lnTo>
                    <a:pt x="365941" y="160515"/>
                  </a:lnTo>
                  <a:lnTo>
                    <a:pt x="366437" y="162006"/>
                  </a:lnTo>
                  <a:lnTo>
                    <a:pt x="367429" y="163497"/>
                  </a:lnTo>
                  <a:lnTo>
                    <a:pt x="367924" y="164988"/>
                  </a:lnTo>
                  <a:lnTo>
                    <a:pt x="369412" y="166479"/>
                  </a:lnTo>
                  <a:lnTo>
                    <a:pt x="370900" y="167969"/>
                  </a:lnTo>
                  <a:lnTo>
                    <a:pt x="374866" y="170951"/>
                  </a:lnTo>
                  <a:lnTo>
                    <a:pt x="377842" y="173436"/>
                  </a:lnTo>
                  <a:lnTo>
                    <a:pt x="379329" y="173933"/>
                  </a:lnTo>
                  <a:lnTo>
                    <a:pt x="380321" y="174927"/>
                  </a:lnTo>
                  <a:lnTo>
                    <a:pt x="383792" y="174927"/>
                  </a:lnTo>
                  <a:lnTo>
                    <a:pt x="386271" y="173933"/>
                  </a:lnTo>
                  <a:lnTo>
                    <a:pt x="386767" y="173436"/>
                  </a:lnTo>
                  <a:lnTo>
                    <a:pt x="388750" y="173436"/>
                  </a:lnTo>
                  <a:lnTo>
                    <a:pt x="388750" y="177908"/>
                  </a:lnTo>
                  <a:lnTo>
                    <a:pt x="389246" y="178405"/>
                  </a:lnTo>
                  <a:lnTo>
                    <a:pt x="390238" y="179896"/>
                  </a:lnTo>
                  <a:lnTo>
                    <a:pt x="391725" y="180891"/>
                  </a:lnTo>
                  <a:lnTo>
                    <a:pt x="392221" y="182381"/>
                  </a:lnTo>
                  <a:lnTo>
                    <a:pt x="393709" y="182878"/>
                  </a:lnTo>
                  <a:lnTo>
                    <a:pt x="395196" y="184369"/>
                  </a:lnTo>
                  <a:lnTo>
                    <a:pt x="396684" y="185362"/>
                  </a:lnTo>
                  <a:lnTo>
                    <a:pt x="398172" y="185860"/>
                  </a:lnTo>
                  <a:lnTo>
                    <a:pt x="404617" y="185860"/>
                  </a:lnTo>
                  <a:lnTo>
                    <a:pt x="406601" y="184369"/>
                  </a:lnTo>
                  <a:lnTo>
                    <a:pt x="408089" y="183871"/>
                  </a:lnTo>
                  <a:lnTo>
                    <a:pt x="409576" y="182878"/>
                  </a:lnTo>
                  <a:lnTo>
                    <a:pt x="416022" y="182878"/>
                  </a:lnTo>
                  <a:lnTo>
                    <a:pt x="418005" y="184369"/>
                  </a:lnTo>
                  <a:lnTo>
                    <a:pt x="418997" y="184369"/>
                  </a:lnTo>
                  <a:lnTo>
                    <a:pt x="419493" y="185362"/>
                  </a:lnTo>
                  <a:lnTo>
                    <a:pt x="420484" y="185860"/>
                  </a:lnTo>
                  <a:lnTo>
                    <a:pt x="420484" y="186854"/>
                  </a:lnTo>
                  <a:lnTo>
                    <a:pt x="420981" y="189338"/>
                  </a:lnTo>
                  <a:lnTo>
                    <a:pt x="421973" y="190829"/>
                  </a:lnTo>
                  <a:lnTo>
                    <a:pt x="421973" y="202757"/>
                  </a:lnTo>
                  <a:lnTo>
                    <a:pt x="422468" y="205241"/>
                  </a:lnTo>
                  <a:lnTo>
                    <a:pt x="423956" y="206732"/>
                  </a:lnTo>
                  <a:lnTo>
                    <a:pt x="424947" y="208223"/>
                  </a:lnTo>
                  <a:lnTo>
                    <a:pt x="428914" y="210211"/>
                  </a:lnTo>
                  <a:lnTo>
                    <a:pt x="432385" y="212695"/>
                  </a:lnTo>
                  <a:lnTo>
                    <a:pt x="433873" y="214186"/>
                  </a:lnTo>
                  <a:lnTo>
                    <a:pt x="435361" y="215677"/>
                  </a:lnTo>
                  <a:lnTo>
                    <a:pt x="436352" y="217168"/>
                  </a:lnTo>
                  <a:lnTo>
                    <a:pt x="436848" y="219653"/>
                  </a:lnTo>
                  <a:lnTo>
                    <a:pt x="436848" y="220149"/>
                  </a:lnTo>
                  <a:lnTo>
                    <a:pt x="437840" y="221640"/>
                  </a:lnTo>
                  <a:lnTo>
                    <a:pt x="438335" y="222634"/>
                  </a:lnTo>
                  <a:lnTo>
                    <a:pt x="438335" y="223131"/>
                  </a:lnTo>
                  <a:lnTo>
                    <a:pt x="439327" y="224125"/>
                  </a:lnTo>
                  <a:lnTo>
                    <a:pt x="440814" y="223131"/>
                  </a:lnTo>
                  <a:lnTo>
                    <a:pt x="442303" y="224125"/>
                  </a:lnTo>
                  <a:lnTo>
                    <a:pt x="444782" y="224125"/>
                  </a:lnTo>
                  <a:lnTo>
                    <a:pt x="444782" y="224622"/>
                  </a:lnTo>
                  <a:lnTo>
                    <a:pt x="445277" y="228100"/>
                  </a:lnTo>
                  <a:lnTo>
                    <a:pt x="446765" y="232573"/>
                  </a:lnTo>
                  <a:lnTo>
                    <a:pt x="444782" y="234064"/>
                  </a:lnTo>
                  <a:lnTo>
                    <a:pt x="443294" y="236051"/>
                  </a:lnTo>
                  <a:lnTo>
                    <a:pt x="439327" y="238537"/>
                  </a:lnTo>
                  <a:lnTo>
                    <a:pt x="435361" y="240027"/>
                  </a:lnTo>
                  <a:lnTo>
                    <a:pt x="431890" y="242512"/>
                  </a:lnTo>
                  <a:lnTo>
                    <a:pt x="426931" y="244003"/>
                  </a:lnTo>
                  <a:lnTo>
                    <a:pt x="425443" y="244500"/>
                  </a:lnTo>
                  <a:lnTo>
                    <a:pt x="423956" y="245494"/>
                  </a:lnTo>
                  <a:lnTo>
                    <a:pt x="423460" y="245991"/>
                  </a:lnTo>
                  <a:lnTo>
                    <a:pt x="422468" y="246985"/>
                  </a:lnTo>
                  <a:lnTo>
                    <a:pt x="422468" y="248475"/>
                  </a:lnTo>
                  <a:lnTo>
                    <a:pt x="423460" y="248972"/>
                  </a:lnTo>
                  <a:lnTo>
                    <a:pt x="423460" y="250463"/>
                  </a:lnTo>
                  <a:lnTo>
                    <a:pt x="423956" y="251457"/>
                  </a:lnTo>
                  <a:lnTo>
                    <a:pt x="423956" y="253446"/>
                  </a:lnTo>
                  <a:lnTo>
                    <a:pt x="423460" y="254439"/>
                  </a:lnTo>
                  <a:lnTo>
                    <a:pt x="420981" y="255433"/>
                  </a:lnTo>
                  <a:lnTo>
                    <a:pt x="418005" y="255930"/>
                  </a:lnTo>
                  <a:lnTo>
                    <a:pt x="416518" y="255930"/>
                  </a:lnTo>
                  <a:lnTo>
                    <a:pt x="416022" y="256924"/>
                  </a:lnTo>
                  <a:lnTo>
                    <a:pt x="415031" y="256924"/>
                  </a:lnTo>
                  <a:lnTo>
                    <a:pt x="414534" y="258414"/>
                  </a:lnTo>
                  <a:lnTo>
                    <a:pt x="412551" y="259906"/>
                  </a:lnTo>
                  <a:lnTo>
                    <a:pt x="412055" y="261396"/>
                  </a:lnTo>
                  <a:lnTo>
                    <a:pt x="411063" y="263384"/>
                  </a:lnTo>
                  <a:lnTo>
                    <a:pt x="409576" y="264875"/>
                  </a:lnTo>
                  <a:lnTo>
                    <a:pt x="409576" y="270342"/>
                  </a:lnTo>
                  <a:lnTo>
                    <a:pt x="409080" y="271832"/>
                  </a:lnTo>
                  <a:lnTo>
                    <a:pt x="408089" y="272826"/>
                  </a:lnTo>
                  <a:lnTo>
                    <a:pt x="408089" y="273323"/>
                  </a:lnTo>
                  <a:lnTo>
                    <a:pt x="407593" y="274317"/>
                  </a:lnTo>
                  <a:lnTo>
                    <a:pt x="406105" y="274814"/>
                  </a:lnTo>
                  <a:lnTo>
                    <a:pt x="404617" y="275808"/>
                  </a:lnTo>
                  <a:lnTo>
                    <a:pt x="403130" y="276305"/>
                  </a:lnTo>
                  <a:lnTo>
                    <a:pt x="403130" y="277298"/>
                  </a:lnTo>
                  <a:lnTo>
                    <a:pt x="405113" y="277298"/>
                  </a:lnTo>
                  <a:lnTo>
                    <a:pt x="406601" y="277796"/>
                  </a:lnTo>
                  <a:lnTo>
                    <a:pt x="407593" y="277796"/>
                  </a:lnTo>
                  <a:lnTo>
                    <a:pt x="407593" y="282765"/>
                  </a:lnTo>
                  <a:lnTo>
                    <a:pt x="406601" y="284753"/>
                  </a:lnTo>
                  <a:lnTo>
                    <a:pt x="406601" y="290219"/>
                  </a:lnTo>
                  <a:lnTo>
                    <a:pt x="406105" y="291710"/>
                  </a:lnTo>
                  <a:lnTo>
                    <a:pt x="405113" y="293201"/>
                  </a:lnTo>
                  <a:lnTo>
                    <a:pt x="404617" y="293698"/>
                  </a:lnTo>
                  <a:lnTo>
                    <a:pt x="403626" y="296183"/>
                  </a:lnTo>
                  <a:lnTo>
                    <a:pt x="402138" y="297674"/>
                  </a:lnTo>
                  <a:lnTo>
                    <a:pt x="400651" y="300159"/>
                  </a:lnTo>
                  <a:lnTo>
                    <a:pt x="399163" y="302146"/>
                  </a:lnTo>
                  <a:lnTo>
                    <a:pt x="398172" y="304631"/>
                  </a:lnTo>
                  <a:lnTo>
                    <a:pt x="397675" y="306619"/>
                  </a:lnTo>
                  <a:lnTo>
                    <a:pt x="395196" y="311589"/>
                  </a:lnTo>
                  <a:lnTo>
                    <a:pt x="393709" y="314819"/>
                  </a:lnTo>
                  <a:lnTo>
                    <a:pt x="393213" y="316060"/>
                  </a:lnTo>
                  <a:lnTo>
                    <a:pt x="392221" y="317552"/>
                  </a:lnTo>
                  <a:lnTo>
                    <a:pt x="391725" y="319043"/>
                  </a:lnTo>
                  <a:lnTo>
                    <a:pt x="390238" y="319540"/>
                  </a:lnTo>
                  <a:lnTo>
                    <a:pt x="388750" y="321030"/>
                  </a:lnTo>
                  <a:lnTo>
                    <a:pt x="386767" y="322024"/>
                  </a:lnTo>
                  <a:lnTo>
                    <a:pt x="386271" y="322521"/>
                  </a:lnTo>
                  <a:lnTo>
                    <a:pt x="383792" y="322521"/>
                  </a:lnTo>
                  <a:lnTo>
                    <a:pt x="383792" y="321030"/>
                  </a:lnTo>
                  <a:lnTo>
                    <a:pt x="384783" y="319540"/>
                  </a:lnTo>
                  <a:lnTo>
                    <a:pt x="385279" y="319540"/>
                  </a:lnTo>
                  <a:lnTo>
                    <a:pt x="386767" y="318049"/>
                  </a:lnTo>
                  <a:lnTo>
                    <a:pt x="388750" y="316557"/>
                  </a:lnTo>
                  <a:lnTo>
                    <a:pt x="388750" y="316060"/>
                  </a:lnTo>
                  <a:lnTo>
                    <a:pt x="389246" y="316060"/>
                  </a:lnTo>
                  <a:lnTo>
                    <a:pt x="389246" y="314819"/>
                  </a:lnTo>
                  <a:lnTo>
                    <a:pt x="388750" y="314819"/>
                  </a:lnTo>
                  <a:lnTo>
                    <a:pt x="385279" y="316060"/>
                  </a:lnTo>
                  <a:lnTo>
                    <a:pt x="381808" y="318049"/>
                  </a:lnTo>
                  <a:lnTo>
                    <a:pt x="379329" y="319043"/>
                  </a:lnTo>
                  <a:lnTo>
                    <a:pt x="377345" y="319540"/>
                  </a:lnTo>
                  <a:lnTo>
                    <a:pt x="375858" y="321030"/>
                  </a:lnTo>
                  <a:lnTo>
                    <a:pt x="374866" y="321030"/>
                  </a:lnTo>
                  <a:lnTo>
                    <a:pt x="373379" y="322521"/>
                  </a:lnTo>
                  <a:lnTo>
                    <a:pt x="369412" y="322521"/>
                  </a:lnTo>
                  <a:lnTo>
                    <a:pt x="366437" y="321030"/>
                  </a:lnTo>
                  <a:lnTo>
                    <a:pt x="363462" y="321030"/>
                  </a:lnTo>
                  <a:lnTo>
                    <a:pt x="362966" y="320534"/>
                  </a:lnTo>
                  <a:lnTo>
                    <a:pt x="361478" y="321030"/>
                  </a:lnTo>
                  <a:lnTo>
                    <a:pt x="360486" y="321030"/>
                  </a:lnTo>
                  <a:lnTo>
                    <a:pt x="358999" y="322024"/>
                  </a:lnTo>
                  <a:lnTo>
                    <a:pt x="357512" y="323515"/>
                  </a:lnTo>
                  <a:lnTo>
                    <a:pt x="356520" y="324509"/>
                  </a:lnTo>
                  <a:lnTo>
                    <a:pt x="353544" y="327491"/>
                  </a:lnTo>
                  <a:lnTo>
                    <a:pt x="350570" y="330472"/>
                  </a:lnTo>
                  <a:lnTo>
                    <a:pt x="349082" y="331963"/>
                  </a:lnTo>
                  <a:lnTo>
                    <a:pt x="347099" y="332460"/>
                  </a:lnTo>
                  <a:lnTo>
                    <a:pt x="345115" y="333454"/>
                  </a:lnTo>
                  <a:lnTo>
                    <a:pt x="343627" y="333952"/>
                  </a:lnTo>
                  <a:lnTo>
                    <a:pt x="343132" y="334945"/>
                  </a:lnTo>
                  <a:lnTo>
                    <a:pt x="340652" y="334945"/>
                  </a:lnTo>
                  <a:lnTo>
                    <a:pt x="340156" y="333952"/>
                  </a:lnTo>
                  <a:lnTo>
                    <a:pt x="339164" y="333454"/>
                  </a:lnTo>
                  <a:lnTo>
                    <a:pt x="337677" y="332460"/>
                  </a:lnTo>
                  <a:lnTo>
                    <a:pt x="337181" y="331963"/>
                  </a:lnTo>
                  <a:lnTo>
                    <a:pt x="335694" y="330969"/>
                  </a:lnTo>
                  <a:lnTo>
                    <a:pt x="334702" y="329478"/>
                  </a:lnTo>
                  <a:lnTo>
                    <a:pt x="333214" y="327491"/>
                  </a:lnTo>
                  <a:lnTo>
                    <a:pt x="331726" y="324509"/>
                  </a:lnTo>
                  <a:lnTo>
                    <a:pt x="330735" y="322521"/>
                  </a:lnTo>
                  <a:lnTo>
                    <a:pt x="330239" y="321030"/>
                  </a:lnTo>
                  <a:lnTo>
                    <a:pt x="329247" y="320534"/>
                  </a:lnTo>
                  <a:lnTo>
                    <a:pt x="327760" y="319540"/>
                  </a:lnTo>
                  <a:lnTo>
                    <a:pt x="327264" y="319540"/>
                  </a:lnTo>
                  <a:lnTo>
                    <a:pt x="325776" y="319043"/>
                  </a:lnTo>
                  <a:lnTo>
                    <a:pt x="321314" y="319043"/>
                  </a:lnTo>
                  <a:lnTo>
                    <a:pt x="322802" y="316557"/>
                  </a:lnTo>
                  <a:lnTo>
                    <a:pt x="322802" y="308109"/>
                  </a:lnTo>
                  <a:lnTo>
                    <a:pt x="321314" y="306122"/>
                  </a:lnTo>
                  <a:lnTo>
                    <a:pt x="319826" y="304631"/>
                  </a:lnTo>
                  <a:lnTo>
                    <a:pt x="317843" y="302146"/>
                  </a:lnTo>
                  <a:lnTo>
                    <a:pt x="315859" y="300655"/>
                  </a:lnTo>
                  <a:lnTo>
                    <a:pt x="313380" y="300159"/>
                  </a:lnTo>
                  <a:lnTo>
                    <a:pt x="311893" y="299164"/>
                  </a:lnTo>
                  <a:lnTo>
                    <a:pt x="309909" y="299164"/>
                  </a:lnTo>
                  <a:lnTo>
                    <a:pt x="308917" y="298668"/>
                  </a:lnTo>
                  <a:lnTo>
                    <a:pt x="308917" y="297177"/>
                  </a:lnTo>
                  <a:lnTo>
                    <a:pt x="309909" y="294692"/>
                  </a:lnTo>
                  <a:lnTo>
                    <a:pt x="309909" y="292207"/>
                  </a:lnTo>
                  <a:lnTo>
                    <a:pt x="311396" y="290717"/>
                  </a:lnTo>
                  <a:lnTo>
                    <a:pt x="311396" y="286243"/>
                  </a:lnTo>
                  <a:lnTo>
                    <a:pt x="310405" y="285747"/>
                  </a:lnTo>
                  <a:lnTo>
                    <a:pt x="305446" y="285747"/>
                  </a:lnTo>
                  <a:lnTo>
                    <a:pt x="302967" y="286243"/>
                  </a:lnTo>
                  <a:lnTo>
                    <a:pt x="300488" y="287238"/>
                  </a:lnTo>
                  <a:lnTo>
                    <a:pt x="299000" y="288729"/>
                  </a:lnTo>
                  <a:lnTo>
                    <a:pt x="297017" y="288729"/>
                  </a:lnTo>
                  <a:lnTo>
                    <a:pt x="297017" y="289226"/>
                  </a:lnTo>
                  <a:lnTo>
                    <a:pt x="295529" y="289226"/>
                  </a:lnTo>
                  <a:lnTo>
                    <a:pt x="294537" y="288729"/>
                  </a:lnTo>
                  <a:lnTo>
                    <a:pt x="294042" y="288729"/>
                  </a:lnTo>
                  <a:lnTo>
                    <a:pt x="293050" y="287238"/>
                  </a:lnTo>
                  <a:lnTo>
                    <a:pt x="292554" y="286243"/>
                  </a:lnTo>
                  <a:lnTo>
                    <a:pt x="292554" y="285747"/>
                  </a:lnTo>
                  <a:lnTo>
                    <a:pt x="291563" y="283263"/>
                  </a:lnTo>
                  <a:lnTo>
                    <a:pt x="291563" y="280280"/>
                  </a:lnTo>
                  <a:lnTo>
                    <a:pt x="290571" y="278789"/>
                  </a:lnTo>
                  <a:lnTo>
                    <a:pt x="290075" y="277796"/>
                  </a:lnTo>
                  <a:lnTo>
                    <a:pt x="290075" y="276305"/>
                  </a:lnTo>
                  <a:lnTo>
                    <a:pt x="288587" y="275808"/>
                  </a:lnTo>
                  <a:lnTo>
                    <a:pt x="287100" y="272826"/>
                  </a:lnTo>
                  <a:lnTo>
                    <a:pt x="284621" y="270342"/>
                  </a:lnTo>
                  <a:lnTo>
                    <a:pt x="282637" y="266366"/>
                  </a:lnTo>
                  <a:lnTo>
                    <a:pt x="280158" y="263384"/>
                  </a:lnTo>
                  <a:lnTo>
                    <a:pt x="279662" y="261893"/>
                  </a:lnTo>
                  <a:lnTo>
                    <a:pt x="278670" y="260402"/>
                  </a:lnTo>
                  <a:lnTo>
                    <a:pt x="278174" y="258414"/>
                  </a:lnTo>
                  <a:lnTo>
                    <a:pt x="278174" y="253446"/>
                  </a:lnTo>
                  <a:lnTo>
                    <a:pt x="278670" y="251954"/>
                  </a:lnTo>
                  <a:lnTo>
                    <a:pt x="279662" y="250463"/>
                  </a:lnTo>
                  <a:lnTo>
                    <a:pt x="280158" y="249966"/>
                  </a:lnTo>
                  <a:lnTo>
                    <a:pt x="281645" y="248972"/>
                  </a:lnTo>
                  <a:lnTo>
                    <a:pt x="284124" y="248972"/>
                  </a:lnTo>
                  <a:lnTo>
                    <a:pt x="286108" y="248475"/>
                  </a:lnTo>
                  <a:lnTo>
                    <a:pt x="290075" y="248475"/>
                  </a:lnTo>
                  <a:lnTo>
                    <a:pt x="290571" y="247481"/>
                  </a:lnTo>
                  <a:lnTo>
                    <a:pt x="292554" y="247481"/>
                  </a:lnTo>
                  <a:lnTo>
                    <a:pt x="293050" y="246985"/>
                  </a:lnTo>
                  <a:lnTo>
                    <a:pt x="294042" y="245494"/>
                  </a:lnTo>
                  <a:lnTo>
                    <a:pt x="294537" y="244003"/>
                  </a:lnTo>
                  <a:lnTo>
                    <a:pt x="294537" y="243009"/>
                  </a:lnTo>
                  <a:lnTo>
                    <a:pt x="294042" y="241518"/>
                  </a:lnTo>
                  <a:lnTo>
                    <a:pt x="293050" y="240525"/>
                  </a:lnTo>
                  <a:lnTo>
                    <a:pt x="290571" y="239034"/>
                  </a:lnTo>
                  <a:lnTo>
                    <a:pt x="287595" y="237046"/>
                  </a:lnTo>
                  <a:lnTo>
                    <a:pt x="286108" y="235554"/>
                  </a:lnTo>
                  <a:lnTo>
                    <a:pt x="284621" y="234064"/>
                  </a:lnTo>
                  <a:lnTo>
                    <a:pt x="284124" y="231579"/>
                  </a:lnTo>
                  <a:lnTo>
                    <a:pt x="283133" y="230088"/>
                  </a:lnTo>
                  <a:lnTo>
                    <a:pt x="282637" y="229591"/>
                  </a:lnTo>
                  <a:lnTo>
                    <a:pt x="282637" y="228597"/>
                  </a:lnTo>
                  <a:lnTo>
                    <a:pt x="281645" y="228100"/>
                  </a:lnTo>
                  <a:lnTo>
                    <a:pt x="281150" y="228100"/>
                  </a:lnTo>
                  <a:lnTo>
                    <a:pt x="278670" y="227107"/>
                  </a:lnTo>
                  <a:lnTo>
                    <a:pt x="277183" y="227107"/>
                  </a:lnTo>
                  <a:lnTo>
                    <a:pt x="272720" y="228100"/>
                  </a:lnTo>
                  <a:lnTo>
                    <a:pt x="268257" y="228100"/>
                  </a:lnTo>
                  <a:lnTo>
                    <a:pt x="266770" y="228597"/>
                  </a:lnTo>
                  <a:lnTo>
                    <a:pt x="266770" y="231579"/>
                  </a:lnTo>
                  <a:lnTo>
                    <a:pt x="265778" y="234064"/>
                  </a:lnTo>
                  <a:lnTo>
                    <a:pt x="265778" y="229591"/>
                  </a:lnTo>
                  <a:lnTo>
                    <a:pt x="265283" y="228100"/>
                  </a:lnTo>
                  <a:lnTo>
                    <a:pt x="265283" y="224622"/>
                  </a:lnTo>
                  <a:lnTo>
                    <a:pt x="263299" y="223131"/>
                  </a:lnTo>
                  <a:lnTo>
                    <a:pt x="261812" y="221143"/>
                  </a:lnTo>
                  <a:lnTo>
                    <a:pt x="259828" y="218162"/>
                  </a:lnTo>
                  <a:lnTo>
                    <a:pt x="258836" y="216671"/>
                  </a:lnTo>
                  <a:lnTo>
                    <a:pt x="258340" y="215180"/>
                  </a:lnTo>
                  <a:lnTo>
                    <a:pt x="257349" y="213192"/>
                  </a:lnTo>
                  <a:lnTo>
                    <a:pt x="257349" y="212695"/>
                  </a:lnTo>
                  <a:lnTo>
                    <a:pt x="259828" y="210211"/>
                  </a:lnTo>
                  <a:lnTo>
                    <a:pt x="262803" y="208223"/>
                  </a:lnTo>
                  <a:lnTo>
                    <a:pt x="262803" y="207228"/>
                  </a:lnTo>
                  <a:lnTo>
                    <a:pt x="261812" y="206732"/>
                  </a:lnTo>
                  <a:lnTo>
                    <a:pt x="261315" y="205737"/>
                  </a:lnTo>
                  <a:lnTo>
                    <a:pt x="258836" y="205737"/>
                  </a:lnTo>
                  <a:lnTo>
                    <a:pt x="258340" y="206732"/>
                  </a:lnTo>
                  <a:lnTo>
                    <a:pt x="255861" y="206732"/>
                  </a:lnTo>
                  <a:lnTo>
                    <a:pt x="255365" y="205241"/>
                  </a:lnTo>
                  <a:lnTo>
                    <a:pt x="254374" y="203750"/>
                  </a:lnTo>
                  <a:lnTo>
                    <a:pt x="254374" y="200768"/>
                  </a:lnTo>
                  <a:lnTo>
                    <a:pt x="255365" y="199774"/>
                  </a:lnTo>
                  <a:lnTo>
                    <a:pt x="255365" y="198283"/>
                  </a:lnTo>
                  <a:lnTo>
                    <a:pt x="255861" y="197290"/>
                  </a:lnTo>
                  <a:lnTo>
                    <a:pt x="256853" y="195799"/>
                  </a:lnTo>
                  <a:lnTo>
                    <a:pt x="257349" y="195302"/>
                  </a:lnTo>
                  <a:lnTo>
                    <a:pt x="258340" y="195302"/>
                  </a:lnTo>
                  <a:lnTo>
                    <a:pt x="259828" y="194308"/>
                  </a:lnTo>
                  <a:lnTo>
                    <a:pt x="265778" y="194308"/>
                  </a:lnTo>
                  <a:lnTo>
                    <a:pt x="266770" y="193811"/>
                  </a:lnTo>
                  <a:lnTo>
                    <a:pt x="267265" y="193811"/>
                  </a:lnTo>
                  <a:lnTo>
                    <a:pt x="268257" y="192817"/>
                  </a:lnTo>
                  <a:lnTo>
                    <a:pt x="268753" y="191326"/>
                  </a:lnTo>
                  <a:lnTo>
                    <a:pt x="268753" y="189836"/>
                  </a:lnTo>
                  <a:lnTo>
                    <a:pt x="269745" y="188345"/>
                  </a:lnTo>
                  <a:lnTo>
                    <a:pt x="268753" y="187848"/>
                  </a:lnTo>
                  <a:lnTo>
                    <a:pt x="268753" y="185860"/>
                  </a:lnTo>
                  <a:lnTo>
                    <a:pt x="267265" y="185860"/>
                  </a:lnTo>
                  <a:lnTo>
                    <a:pt x="266770" y="184369"/>
                  </a:lnTo>
                  <a:lnTo>
                    <a:pt x="265283" y="184369"/>
                  </a:lnTo>
                  <a:lnTo>
                    <a:pt x="259828" y="183871"/>
                  </a:lnTo>
                  <a:lnTo>
                    <a:pt x="254374" y="182878"/>
                  </a:lnTo>
                  <a:lnTo>
                    <a:pt x="248919" y="182878"/>
                  </a:lnTo>
                  <a:lnTo>
                    <a:pt x="245944" y="183871"/>
                  </a:lnTo>
                  <a:lnTo>
                    <a:pt x="243961" y="183871"/>
                  </a:lnTo>
                  <a:lnTo>
                    <a:pt x="241482" y="184369"/>
                  </a:lnTo>
                  <a:lnTo>
                    <a:pt x="239498" y="184369"/>
                  </a:lnTo>
                  <a:lnTo>
                    <a:pt x="236027" y="182878"/>
                  </a:lnTo>
                  <a:lnTo>
                    <a:pt x="234044" y="182381"/>
                  </a:lnTo>
                  <a:lnTo>
                    <a:pt x="231564" y="180891"/>
                  </a:lnTo>
                  <a:lnTo>
                    <a:pt x="229581" y="179400"/>
                  </a:lnTo>
                  <a:lnTo>
                    <a:pt x="228093" y="176915"/>
                  </a:lnTo>
                  <a:lnTo>
                    <a:pt x="227102" y="175424"/>
                  </a:lnTo>
                  <a:lnTo>
                    <a:pt x="225614" y="173436"/>
                  </a:lnTo>
                  <a:lnTo>
                    <a:pt x="224126" y="171448"/>
                  </a:lnTo>
                  <a:lnTo>
                    <a:pt x="221647" y="169957"/>
                  </a:lnTo>
                  <a:lnTo>
                    <a:pt x="220160" y="169460"/>
                  </a:lnTo>
                  <a:lnTo>
                    <a:pt x="218672" y="167969"/>
                  </a:lnTo>
                  <a:lnTo>
                    <a:pt x="216689" y="166479"/>
                  </a:lnTo>
                  <a:lnTo>
                    <a:pt x="215201" y="164988"/>
                  </a:lnTo>
                  <a:lnTo>
                    <a:pt x="213714" y="162503"/>
                  </a:lnTo>
                  <a:lnTo>
                    <a:pt x="212722" y="160515"/>
                  </a:lnTo>
                  <a:lnTo>
                    <a:pt x="212226" y="158528"/>
                  </a:lnTo>
                  <a:lnTo>
                    <a:pt x="211234" y="155545"/>
                  </a:lnTo>
                  <a:lnTo>
                    <a:pt x="211234" y="154054"/>
                  </a:lnTo>
                  <a:lnTo>
                    <a:pt x="210738" y="152564"/>
                  </a:lnTo>
                  <a:lnTo>
                    <a:pt x="210738" y="152067"/>
                  </a:lnTo>
                  <a:lnTo>
                    <a:pt x="207267" y="152067"/>
                  </a:lnTo>
                  <a:lnTo>
                    <a:pt x="207267" y="152564"/>
                  </a:lnTo>
                  <a:lnTo>
                    <a:pt x="206772" y="153558"/>
                  </a:lnTo>
                  <a:lnTo>
                    <a:pt x="205780" y="155048"/>
                  </a:lnTo>
                  <a:lnTo>
                    <a:pt x="205780" y="156539"/>
                  </a:lnTo>
                  <a:lnTo>
                    <a:pt x="205284" y="157037"/>
                  </a:lnTo>
                  <a:lnTo>
                    <a:pt x="204293" y="158031"/>
                  </a:lnTo>
                  <a:lnTo>
                    <a:pt x="203796" y="158528"/>
                  </a:lnTo>
                  <a:lnTo>
                    <a:pt x="197846" y="158528"/>
                  </a:lnTo>
                  <a:lnTo>
                    <a:pt x="196854" y="159521"/>
                  </a:lnTo>
                  <a:lnTo>
                    <a:pt x="196359" y="160515"/>
                  </a:lnTo>
                  <a:lnTo>
                    <a:pt x="196359" y="163497"/>
                  </a:lnTo>
                  <a:lnTo>
                    <a:pt x="195367" y="163994"/>
                  </a:lnTo>
                  <a:lnTo>
                    <a:pt x="194375" y="164988"/>
                  </a:lnTo>
                  <a:lnTo>
                    <a:pt x="193879" y="165485"/>
                  </a:lnTo>
                  <a:lnTo>
                    <a:pt x="189416" y="165485"/>
                  </a:lnTo>
                  <a:lnTo>
                    <a:pt x="189416" y="166479"/>
                  </a:lnTo>
                  <a:lnTo>
                    <a:pt x="188425" y="166975"/>
                  </a:lnTo>
                  <a:lnTo>
                    <a:pt x="188425" y="167969"/>
                  </a:lnTo>
                  <a:lnTo>
                    <a:pt x="189416" y="168466"/>
                  </a:lnTo>
                  <a:lnTo>
                    <a:pt x="189913" y="169957"/>
                  </a:lnTo>
                  <a:lnTo>
                    <a:pt x="191400" y="171448"/>
                  </a:lnTo>
                  <a:lnTo>
                    <a:pt x="192888" y="173436"/>
                  </a:lnTo>
                  <a:lnTo>
                    <a:pt x="194375" y="174927"/>
                  </a:lnTo>
                  <a:lnTo>
                    <a:pt x="195367" y="175424"/>
                  </a:lnTo>
                  <a:lnTo>
                    <a:pt x="196359" y="176417"/>
                  </a:lnTo>
                  <a:lnTo>
                    <a:pt x="196359" y="176915"/>
                  </a:lnTo>
                  <a:lnTo>
                    <a:pt x="196854" y="177908"/>
                  </a:lnTo>
                  <a:lnTo>
                    <a:pt x="196854" y="179400"/>
                  </a:lnTo>
                  <a:lnTo>
                    <a:pt x="196359" y="179400"/>
                  </a:lnTo>
                  <a:lnTo>
                    <a:pt x="196359" y="179896"/>
                  </a:lnTo>
                  <a:lnTo>
                    <a:pt x="191400" y="180891"/>
                  </a:lnTo>
                  <a:lnTo>
                    <a:pt x="188425" y="180891"/>
                  </a:lnTo>
                  <a:lnTo>
                    <a:pt x="187929" y="181387"/>
                  </a:lnTo>
                  <a:lnTo>
                    <a:pt x="184954" y="181387"/>
                  </a:lnTo>
                  <a:lnTo>
                    <a:pt x="183963" y="180891"/>
                  </a:lnTo>
                  <a:lnTo>
                    <a:pt x="183466" y="180891"/>
                  </a:lnTo>
                  <a:lnTo>
                    <a:pt x="182474" y="179400"/>
                  </a:lnTo>
                  <a:lnTo>
                    <a:pt x="181483" y="179400"/>
                  </a:lnTo>
                  <a:lnTo>
                    <a:pt x="180986" y="179896"/>
                  </a:lnTo>
                  <a:lnTo>
                    <a:pt x="180986" y="182878"/>
                  </a:lnTo>
                  <a:lnTo>
                    <a:pt x="179995" y="184369"/>
                  </a:lnTo>
                  <a:lnTo>
                    <a:pt x="179995" y="185860"/>
                  </a:lnTo>
                  <a:lnTo>
                    <a:pt x="178508" y="187848"/>
                  </a:lnTo>
                  <a:lnTo>
                    <a:pt x="177020" y="189338"/>
                  </a:lnTo>
                  <a:lnTo>
                    <a:pt x="176524" y="191326"/>
                  </a:lnTo>
                  <a:lnTo>
                    <a:pt x="175037" y="193811"/>
                  </a:lnTo>
                  <a:lnTo>
                    <a:pt x="172558" y="195799"/>
                  </a:lnTo>
                  <a:lnTo>
                    <a:pt x="171070" y="197290"/>
                  </a:lnTo>
                  <a:lnTo>
                    <a:pt x="169582" y="198283"/>
                  </a:lnTo>
                  <a:lnTo>
                    <a:pt x="169086" y="198780"/>
                  </a:lnTo>
                  <a:lnTo>
                    <a:pt x="165615" y="198780"/>
                  </a:lnTo>
                  <a:lnTo>
                    <a:pt x="164128" y="198283"/>
                  </a:lnTo>
                  <a:lnTo>
                    <a:pt x="162640" y="197290"/>
                  </a:lnTo>
                  <a:lnTo>
                    <a:pt x="162144" y="196792"/>
                  </a:lnTo>
                  <a:lnTo>
                    <a:pt x="160656" y="196792"/>
                  </a:lnTo>
                  <a:lnTo>
                    <a:pt x="159169" y="197290"/>
                  </a:lnTo>
                  <a:lnTo>
                    <a:pt x="157682" y="197290"/>
                  </a:lnTo>
                  <a:lnTo>
                    <a:pt x="156194" y="198283"/>
                  </a:lnTo>
                  <a:lnTo>
                    <a:pt x="154211" y="199774"/>
                  </a:lnTo>
                  <a:lnTo>
                    <a:pt x="153715" y="200768"/>
                  </a:lnTo>
                  <a:lnTo>
                    <a:pt x="152227" y="202259"/>
                  </a:lnTo>
                  <a:lnTo>
                    <a:pt x="151235" y="203750"/>
                  </a:lnTo>
                  <a:lnTo>
                    <a:pt x="150740" y="205241"/>
                  </a:lnTo>
                  <a:lnTo>
                    <a:pt x="150740" y="206732"/>
                  </a:lnTo>
                  <a:lnTo>
                    <a:pt x="149748" y="208720"/>
                  </a:lnTo>
                  <a:lnTo>
                    <a:pt x="149748" y="210211"/>
                  </a:lnTo>
                  <a:lnTo>
                    <a:pt x="150740" y="211701"/>
                  </a:lnTo>
                  <a:lnTo>
                    <a:pt x="150740" y="213192"/>
                  </a:lnTo>
                  <a:lnTo>
                    <a:pt x="152227" y="214186"/>
                  </a:lnTo>
                  <a:lnTo>
                    <a:pt x="154211" y="216671"/>
                  </a:lnTo>
                  <a:lnTo>
                    <a:pt x="158177" y="219653"/>
                  </a:lnTo>
                  <a:lnTo>
                    <a:pt x="160656" y="220149"/>
                  </a:lnTo>
                  <a:lnTo>
                    <a:pt x="161153" y="221640"/>
                  </a:lnTo>
                  <a:lnTo>
                    <a:pt x="162144" y="222634"/>
                  </a:lnTo>
                  <a:lnTo>
                    <a:pt x="162640" y="224622"/>
                  </a:lnTo>
                  <a:lnTo>
                    <a:pt x="162640" y="230088"/>
                  </a:lnTo>
                  <a:lnTo>
                    <a:pt x="162144" y="232573"/>
                  </a:lnTo>
                  <a:lnTo>
                    <a:pt x="161153" y="235554"/>
                  </a:lnTo>
                  <a:lnTo>
                    <a:pt x="160656" y="237543"/>
                  </a:lnTo>
                  <a:lnTo>
                    <a:pt x="159169" y="239034"/>
                  </a:lnTo>
                  <a:lnTo>
                    <a:pt x="157682" y="240525"/>
                  </a:lnTo>
                  <a:lnTo>
                    <a:pt x="156690" y="240525"/>
                  </a:lnTo>
                  <a:lnTo>
                    <a:pt x="155203" y="241518"/>
                  </a:lnTo>
                  <a:lnTo>
                    <a:pt x="154211" y="242512"/>
                  </a:lnTo>
                  <a:lnTo>
                    <a:pt x="151235" y="242512"/>
                  </a:lnTo>
                  <a:lnTo>
                    <a:pt x="149252" y="243009"/>
                  </a:lnTo>
                  <a:lnTo>
                    <a:pt x="146773" y="244003"/>
                  </a:lnTo>
                  <a:lnTo>
                    <a:pt x="143798" y="245494"/>
                  </a:lnTo>
                  <a:lnTo>
                    <a:pt x="139831" y="247481"/>
                  </a:lnTo>
                  <a:lnTo>
                    <a:pt x="135368" y="250463"/>
                  </a:lnTo>
                  <a:lnTo>
                    <a:pt x="132393" y="252948"/>
                  </a:lnTo>
                  <a:lnTo>
                    <a:pt x="131897" y="253446"/>
                  </a:lnTo>
                  <a:lnTo>
                    <a:pt x="130905" y="254439"/>
                  </a:lnTo>
                  <a:lnTo>
                    <a:pt x="130410" y="255930"/>
                  </a:lnTo>
                  <a:lnTo>
                    <a:pt x="130410" y="259906"/>
                  </a:lnTo>
                  <a:lnTo>
                    <a:pt x="130905" y="261396"/>
                  </a:lnTo>
                  <a:lnTo>
                    <a:pt x="132393" y="263384"/>
                  </a:lnTo>
                  <a:lnTo>
                    <a:pt x="134873" y="265869"/>
                  </a:lnTo>
                  <a:lnTo>
                    <a:pt x="136855" y="267857"/>
                  </a:lnTo>
                  <a:lnTo>
                    <a:pt x="137847" y="270342"/>
                  </a:lnTo>
                  <a:lnTo>
                    <a:pt x="138344" y="271832"/>
                  </a:lnTo>
                  <a:lnTo>
                    <a:pt x="139335" y="273323"/>
                  </a:lnTo>
                  <a:lnTo>
                    <a:pt x="138344" y="274317"/>
                  </a:lnTo>
                  <a:lnTo>
                    <a:pt x="138344" y="274814"/>
                  </a:lnTo>
                  <a:lnTo>
                    <a:pt x="137847" y="274814"/>
                  </a:lnTo>
                  <a:lnTo>
                    <a:pt x="135368" y="275808"/>
                  </a:lnTo>
                  <a:lnTo>
                    <a:pt x="134873" y="275808"/>
                  </a:lnTo>
                  <a:lnTo>
                    <a:pt x="133881" y="276305"/>
                  </a:lnTo>
                  <a:lnTo>
                    <a:pt x="133385" y="277298"/>
                  </a:lnTo>
                  <a:lnTo>
                    <a:pt x="133385" y="278789"/>
                  </a:lnTo>
                  <a:lnTo>
                    <a:pt x="133881" y="280280"/>
                  </a:lnTo>
                  <a:lnTo>
                    <a:pt x="134873" y="281772"/>
                  </a:lnTo>
                  <a:lnTo>
                    <a:pt x="135368" y="283263"/>
                  </a:lnTo>
                  <a:lnTo>
                    <a:pt x="136360" y="284256"/>
                  </a:lnTo>
                  <a:lnTo>
                    <a:pt x="136855" y="285747"/>
                  </a:lnTo>
                  <a:lnTo>
                    <a:pt x="136855" y="286243"/>
                  </a:lnTo>
                  <a:lnTo>
                    <a:pt x="137847" y="288729"/>
                  </a:lnTo>
                  <a:lnTo>
                    <a:pt x="137847" y="290717"/>
                  </a:lnTo>
                  <a:lnTo>
                    <a:pt x="138344" y="291710"/>
                  </a:lnTo>
                  <a:lnTo>
                    <a:pt x="138344" y="292207"/>
                  </a:lnTo>
                  <a:lnTo>
                    <a:pt x="139335" y="293698"/>
                  </a:lnTo>
                  <a:lnTo>
                    <a:pt x="141814" y="293698"/>
                  </a:lnTo>
                  <a:lnTo>
                    <a:pt x="142310" y="294692"/>
                  </a:lnTo>
                  <a:lnTo>
                    <a:pt x="149748" y="294692"/>
                  </a:lnTo>
                  <a:lnTo>
                    <a:pt x="150740" y="295189"/>
                  </a:lnTo>
                  <a:lnTo>
                    <a:pt x="151235" y="296183"/>
                  </a:lnTo>
                  <a:lnTo>
                    <a:pt x="152227" y="297177"/>
                  </a:lnTo>
                  <a:lnTo>
                    <a:pt x="152723" y="298668"/>
                  </a:lnTo>
                  <a:lnTo>
                    <a:pt x="153715" y="299164"/>
                  </a:lnTo>
                  <a:lnTo>
                    <a:pt x="154211" y="300159"/>
                  </a:lnTo>
                  <a:lnTo>
                    <a:pt x="156194" y="300655"/>
                  </a:lnTo>
                  <a:lnTo>
                    <a:pt x="159665" y="300655"/>
                  </a:lnTo>
                  <a:lnTo>
                    <a:pt x="162144" y="300159"/>
                  </a:lnTo>
                  <a:lnTo>
                    <a:pt x="162640" y="299164"/>
                  </a:lnTo>
                  <a:lnTo>
                    <a:pt x="164128" y="297674"/>
                  </a:lnTo>
                  <a:lnTo>
                    <a:pt x="165615" y="297177"/>
                  </a:lnTo>
                  <a:lnTo>
                    <a:pt x="167103" y="295189"/>
                  </a:lnTo>
                  <a:lnTo>
                    <a:pt x="169582" y="293698"/>
                  </a:lnTo>
                  <a:lnTo>
                    <a:pt x="171070" y="293201"/>
                  </a:lnTo>
                  <a:lnTo>
                    <a:pt x="172558" y="292207"/>
                  </a:lnTo>
                  <a:lnTo>
                    <a:pt x="177020" y="292207"/>
                  </a:lnTo>
                  <a:lnTo>
                    <a:pt x="179500" y="291710"/>
                  </a:lnTo>
                  <a:lnTo>
                    <a:pt x="186442" y="291710"/>
                  </a:lnTo>
                  <a:lnTo>
                    <a:pt x="187929" y="292207"/>
                  </a:lnTo>
                  <a:lnTo>
                    <a:pt x="189416" y="293201"/>
                  </a:lnTo>
                  <a:lnTo>
                    <a:pt x="189416" y="294692"/>
                  </a:lnTo>
                  <a:lnTo>
                    <a:pt x="189913" y="296183"/>
                  </a:lnTo>
                  <a:lnTo>
                    <a:pt x="189913" y="298668"/>
                  </a:lnTo>
                  <a:lnTo>
                    <a:pt x="191400" y="300655"/>
                  </a:lnTo>
                  <a:lnTo>
                    <a:pt x="191400" y="302146"/>
                  </a:lnTo>
                  <a:lnTo>
                    <a:pt x="192392" y="303140"/>
                  </a:lnTo>
                  <a:lnTo>
                    <a:pt x="192888" y="303637"/>
                  </a:lnTo>
                  <a:lnTo>
                    <a:pt x="193879" y="304631"/>
                  </a:lnTo>
                  <a:lnTo>
                    <a:pt x="194375" y="305128"/>
                  </a:lnTo>
                  <a:lnTo>
                    <a:pt x="199334" y="305128"/>
                  </a:lnTo>
                  <a:lnTo>
                    <a:pt x="199830" y="304631"/>
                  </a:lnTo>
                  <a:lnTo>
                    <a:pt x="200822" y="303637"/>
                  </a:lnTo>
                  <a:lnTo>
                    <a:pt x="201317" y="303140"/>
                  </a:lnTo>
                  <a:lnTo>
                    <a:pt x="202804" y="300655"/>
                  </a:lnTo>
                  <a:lnTo>
                    <a:pt x="203796" y="299164"/>
                  </a:lnTo>
                  <a:lnTo>
                    <a:pt x="205284" y="297674"/>
                  </a:lnTo>
                  <a:lnTo>
                    <a:pt x="207267" y="295189"/>
                  </a:lnTo>
                  <a:lnTo>
                    <a:pt x="209746" y="293698"/>
                  </a:lnTo>
                  <a:lnTo>
                    <a:pt x="212226" y="291710"/>
                  </a:lnTo>
                  <a:lnTo>
                    <a:pt x="213714" y="290219"/>
                  </a:lnTo>
                  <a:lnTo>
                    <a:pt x="214209" y="289226"/>
                  </a:lnTo>
                  <a:lnTo>
                    <a:pt x="215697" y="289226"/>
                  </a:lnTo>
                  <a:lnTo>
                    <a:pt x="216689" y="288729"/>
                  </a:lnTo>
                  <a:lnTo>
                    <a:pt x="218176" y="288729"/>
                  </a:lnTo>
                  <a:lnTo>
                    <a:pt x="219664" y="289226"/>
                  </a:lnTo>
                  <a:lnTo>
                    <a:pt x="222639" y="289226"/>
                  </a:lnTo>
                  <a:lnTo>
                    <a:pt x="224126" y="288729"/>
                  </a:lnTo>
                  <a:lnTo>
                    <a:pt x="225118" y="287238"/>
                  </a:lnTo>
                  <a:lnTo>
                    <a:pt x="225614" y="286243"/>
                  </a:lnTo>
                  <a:lnTo>
                    <a:pt x="227102" y="286243"/>
                  </a:lnTo>
                  <a:lnTo>
                    <a:pt x="228093" y="287238"/>
                  </a:lnTo>
                  <a:lnTo>
                    <a:pt x="229581" y="288729"/>
                  </a:lnTo>
                  <a:lnTo>
                    <a:pt x="231564" y="288729"/>
                  </a:lnTo>
                  <a:lnTo>
                    <a:pt x="232556" y="287734"/>
                  </a:lnTo>
                  <a:lnTo>
                    <a:pt x="232556" y="291710"/>
                  </a:lnTo>
                  <a:lnTo>
                    <a:pt x="233052" y="297177"/>
                  </a:lnTo>
                  <a:lnTo>
                    <a:pt x="234044" y="304631"/>
                  </a:lnTo>
                  <a:lnTo>
                    <a:pt x="234539" y="312085"/>
                  </a:lnTo>
                  <a:lnTo>
                    <a:pt x="236027" y="320534"/>
                  </a:lnTo>
                  <a:lnTo>
                    <a:pt x="237019" y="326497"/>
                  </a:lnTo>
                  <a:lnTo>
                    <a:pt x="238010" y="332460"/>
                  </a:lnTo>
                  <a:lnTo>
                    <a:pt x="238506" y="334945"/>
                  </a:lnTo>
                  <a:lnTo>
                    <a:pt x="238506" y="339418"/>
                  </a:lnTo>
                  <a:lnTo>
                    <a:pt x="238010" y="340412"/>
                  </a:lnTo>
                  <a:lnTo>
                    <a:pt x="238010" y="341902"/>
                  </a:lnTo>
                  <a:lnTo>
                    <a:pt x="237019" y="341902"/>
                  </a:lnTo>
                  <a:lnTo>
                    <a:pt x="236027" y="342399"/>
                  </a:lnTo>
                  <a:lnTo>
                    <a:pt x="230076" y="342399"/>
                  </a:lnTo>
                  <a:lnTo>
                    <a:pt x="229581" y="343393"/>
                  </a:lnTo>
                  <a:lnTo>
                    <a:pt x="228589" y="343890"/>
                  </a:lnTo>
                  <a:lnTo>
                    <a:pt x="228589" y="345381"/>
                  </a:lnTo>
                  <a:lnTo>
                    <a:pt x="229581" y="346872"/>
                  </a:lnTo>
                  <a:lnTo>
                    <a:pt x="229581" y="359793"/>
                  </a:lnTo>
                  <a:lnTo>
                    <a:pt x="230076" y="362278"/>
                  </a:lnTo>
                  <a:lnTo>
                    <a:pt x="230076" y="364762"/>
                  </a:lnTo>
                  <a:lnTo>
                    <a:pt x="231068" y="366749"/>
                  </a:lnTo>
                  <a:lnTo>
                    <a:pt x="231564" y="369235"/>
                  </a:lnTo>
                  <a:lnTo>
                    <a:pt x="233052" y="370725"/>
                  </a:lnTo>
                  <a:lnTo>
                    <a:pt x="234044" y="371223"/>
                  </a:lnTo>
                  <a:lnTo>
                    <a:pt x="236027" y="372713"/>
                  </a:lnTo>
                  <a:lnTo>
                    <a:pt x="238010" y="372713"/>
                  </a:lnTo>
                  <a:lnTo>
                    <a:pt x="240985" y="373707"/>
                  </a:lnTo>
                  <a:lnTo>
                    <a:pt x="243961" y="373707"/>
                  </a:lnTo>
                  <a:lnTo>
                    <a:pt x="246935" y="372713"/>
                  </a:lnTo>
                  <a:lnTo>
                    <a:pt x="249911" y="372713"/>
                  </a:lnTo>
                  <a:lnTo>
                    <a:pt x="252390" y="373707"/>
                  </a:lnTo>
                  <a:lnTo>
                    <a:pt x="253877" y="373707"/>
                  </a:lnTo>
                  <a:lnTo>
                    <a:pt x="253877" y="374204"/>
                  </a:lnTo>
                  <a:lnTo>
                    <a:pt x="254374" y="374204"/>
                  </a:lnTo>
                  <a:lnTo>
                    <a:pt x="255365" y="378180"/>
                  </a:lnTo>
                  <a:lnTo>
                    <a:pt x="255861" y="382155"/>
                  </a:lnTo>
                  <a:lnTo>
                    <a:pt x="256853" y="383646"/>
                  </a:lnTo>
                  <a:lnTo>
                    <a:pt x="257349" y="384144"/>
                  </a:lnTo>
                  <a:lnTo>
                    <a:pt x="258836" y="384144"/>
                  </a:lnTo>
                  <a:lnTo>
                    <a:pt x="259828" y="383646"/>
                  </a:lnTo>
                  <a:lnTo>
                    <a:pt x="261315" y="383646"/>
                  </a:lnTo>
                  <a:lnTo>
                    <a:pt x="261812" y="382155"/>
                  </a:lnTo>
                  <a:lnTo>
                    <a:pt x="263299" y="381161"/>
                  </a:lnTo>
                  <a:lnTo>
                    <a:pt x="265283" y="380664"/>
                  </a:lnTo>
                  <a:lnTo>
                    <a:pt x="268257" y="380664"/>
                  </a:lnTo>
                  <a:lnTo>
                    <a:pt x="268753" y="381161"/>
                  </a:lnTo>
                  <a:lnTo>
                    <a:pt x="269745" y="382155"/>
                  </a:lnTo>
                  <a:lnTo>
                    <a:pt x="270241" y="382652"/>
                  </a:lnTo>
                  <a:lnTo>
                    <a:pt x="270241" y="383646"/>
                  </a:lnTo>
                  <a:lnTo>
                    <a:pt x="271233" y="383646"/>
                  </a:lnTo>
                  <a:lnTo>
                    <a:pt x="271728" y="384144"/>
                  </a:lnTo>
                  <a:lnTo>
                    <a:pt x="273216" y="383646"/>
                  </a:lnTo>
                  <a:lnTo>
                    <a:pt x="274704" y="383646"/>
                  </a:lnTo>
                  <a:lnTo>
                    <a:pt x="278174" y="382155"/>
                  </a:lnTo>
                  <a:lnTo>
                    <a:pt x="280158" y="380664"/>
                  </a:lnTo>
                  <a:lnTo>
                    <a:pt x="282637" y="379670"/>
                  </a:lnTo>
                  <a:lnTo>
                    <a:pt x="284621" y="379174"/>
                  </a:lnTo>
                  <a:lnTo>
                    <a:pt x="287100" y="378180"/>
                  </a:lnTo>
                  <a:lnTo>
                    <a:pt x="290075" y="377186"/>
                  </a:lnTo>
                  <a:lnTo>
                    <a:pt x="290075" y="376689"/>
                  </a:lnTo>
                  <a:lnTo>
                    <a:pt x="290075" y="380664"/>
                  </a:lnTo>
                  <a:lnTo>
                    <a:pt x="290571" y="381161"/>
                  </a:lnTo>
                  <a:lnTo>
                    <a:pt x="292554" y="382155"/>
                  </a:lnTo>
                  <a:lnTo>
                    <a:pt x="294042" y="383646"/>
                  </a:lnTo>
                  <a:lnTo>
                    <a:pt x="294537" y="385137"/>
                  </a:lnTo>
                  <a:lnTo>
                    <a:pt x="296025" y="387125"/>
                  </a:lnTo>
                  <a:lnTo>
                    <a:pt x="297513" y="390106"/>
                  </a:lnTo>
                  <a:lnTo>
                    <a:pt x="299992" y="394082"/>
                  </a:lnTo>
                  <a:lnTo>
                    <a:pt x="302967" y="398555"/>
                  </a:lnTo>
                  <a:lnTo>
                    <a:pt x="305943" y="401536"/>
                  </a:lnTo>
                  <a:lnTo>
                    <a:pt x="308422" y="404518"/>
                  </a:lnTo>
                  <a:lnTo>
                    <a:pt x="308917" y="406507"/>
                  </a:lnTo>
                  <a:lnTo>
                    <a:pt x="309909" y="407997"/>
                  </a:lnTo>
                  <a:lnTo>
                    <a:pt x="310405" y="408494"/>
                  </a:lnTo>
                  <a:lnTo>
                    <a:pt x="310405" y="409984"/>
                  </a:lnTo>
                  <a:lnTo>
                    <a:pt x="309909" y="410978"/>
                  </a:lnTo>
                  <a:lnTo>
                    <a:pt x="309909" y="411475"/>
                  </a:lnTo>
                  <a:lnTo>
                    <a:pt x="308422" y="412469"/>
                  </a:lnTo>
                  <a:lnTo>
                    <a:pt x="307430" y="412469"/>
                  </a:lnTo>
                  <a:lnTo>
                    <a:pt x="305943" y="412967"/>
                  </a:lnTo>
                  <a:lnTo>
                    <a:pt x="304454" y="413961"/>
                  </a:lnTo>
                  <a:lnTo>
                    <a:pt x="303463" y="414457"/>
                  </a:lnTo>
                  <a:lnTo>
                    <a:pt x="303463" y="415451"/>
                  </a:lnTo>
                  <a:lnTo>
                    <a:pt x="302967" y="415451"/>
                  </a:lnTo>
                  <a:lnTo>
                    <a:pt x="302967" y="416942"/>
                  </a:lnTo>
                  <a:lnTo>
                    <a:pt x="303463" y="416942"/>
                  </a:lnTo>
                  <a:lnTo>
                    <a:pt x="305943" y="415451"/>
                  </a:lnTo>
                  <a:lnTo>
                    <a:pt x="308917" y="413961"/>
                  </a:lnTo>
                  <a:lnTo>
                    <a:pt x="310405" y="413961"/>
                  </a:lnTo>
                  <a:close/>
                  <a:moveTo>
                    <a:pt x="262803" y="236051"/>
                  </a:moveTo>
                  <a:lnTo>
                    <a:pt x="261315" y="237046"/>
                  </a:lnTo>
                  <a:lnTo>
                    <a:pt x="260324" y="237046"/>
                  </a:lnTo>
                  <a:lnTo>
                    <a:pt x="261315" y="236051"/>
                  </a:lnTo>
                  <a:lnTo>
                    <a:pt x="262803" y="236051"/>
                  </a:lnTo>
                  <a:close/>
                  <a:moveTo>
                    <a:pt x="255365" y="241518"/>
                  </a:moveTo>
                  <a:lnTo>
                    <a:pt x="255365" y="249966"/>
                  </a:lnTo>
                  <a:lnTo>
                    <a:pt x="253877" y="253446"/>
                  </a:lnTo>
                  <a:lnTo>
                    <a:pt x="252886" y="255433"/>
                  </a:lnTo>
                  <a:lnTo>
                    <a:pt x="252886" y="258414"/>
                  </a:lnTo>
                  <a:lnTo>
                    <a:pt x="253877" y="258911"/>
                  </a:lnTo>
                  <a:lnTo>
                    <a:pt x="254374" y="259906"/>
                  </a:lnTo>
                  <a:lnTo>
                    <a:pt x="255861" y="260402"/>
                  </a:lnTo>
                  <a:lnTo>
                    <a:pt x="258340" y="261893"/>
                  </a:lnTo>
                  <a:lnTo>
                    <a:pt x="258836" y="262887"/>
                  </a:lnTo>
                  <a:lnTo>
                    <a:pt x="259828" y="263384"/>
                  </a:lnTo>
                  <a:lnTo>
                    <a:pt x="258340" y="264378"/>
                  </a:lnTo>
                  <a:lnTo>
                    <a:pt x="257349" y="264378"/>
                  </a:lnTo>
                  <a:lnTo>
                    <a:pt x="256853" y="264875"/>
                  </a:lnTo>
                  <a:lnTo>
                    <a:pt x="256853" y="273323"/>
                  </a:lnTo>
                  <a:lnTo>
                    <a:pt x="257349" y="275808"/>
                  </a:lnTo>
                  <a:lnTo>
                    <a:pt x="257349" y="277796"/>
                  </a:lnTo>
                  <a:lnTo>
                    <a:pt x="256853" y="280777"/>
                  </a:lnTo>
                  <a:lnTo>
                    <a:pt x="256853" y="281772"/>
                  </a:lnTo>
                  <a:lnTo>
                    <a:pt x="255861" y="283263"/>
                  </a:lnTo>
                  <a:lnTo>
                    <a:pt x="255365" y="284256"/>
                  </a:lnTo>
                  <a:lnTo>
                    <a:pt x="254374" y="284753"/>
                  </a:lnTo>
                  <a:lnTo>
                    <a:pt x="253877" y="285747"/>
                  </a:lnTo>
                  <a:lnTo>
                    <a:pt x="252390" y="285747"/>
                  </a:lnTo>
                  <a:lnTo>
                    <a:pt x="250406" y="286243"/>
                  </a:lnTo>
                  <a:lnTo>
                    <a:pt x="248919" y="286243"/>
                  </a:lnTo>
                  <a:lnTo>
                    <a:pt x="245944" y="287238"/>
                  </a:lnTo>
                  <a:lnTo>
                    <a:pt x="243961" y="287238"/>
                  </a:lnTo>
                  <a:lnTo>
                    <a:pt x="242969" y="287734"/>
                  </a:lnTo>
                  <a:lnTo>
                    <a:pt x="241482" y="287734"/>
                  </a:lnTo>
                  <a:lnTo>
                    <a:pt x="240985" y="287238"/>
                  </a:lnTo>
                  <a:lnTo>
                    <a:pt x="239994" y="287238"/>
                  </a:lnTo>
                  <a:lnTo>
                    <a:pt x="239994" y="285747"/>
                  </a:lnTo>
                  <a:lnTo>
                    <a:pt x="239498" y="284753"/>
                  </a:lnTo>
                  <a:lnTo>
                    <a:pt x="238506" y="284256"/>
                  </a:lnTo>
                  <a:lnTo>
                    <a:pt x="238010" y="283263"/>
                  </a:lnTo>
                  <a:lnTo>
                    <a:pt x="234539" y="283263"/>
                  </a:lnTo>
                  <a:lnTo>
                    <a:pt x="234539" y="284256"/>
                  </a:lnTo>
                  <a:lnTo>
                    <a:pt x="234539" y="280280"/>
                  </a:lnTo>
                  <a:lnTo>
                    <a:pt x="235531" y="277298"/>
                  </a:lnTo>
                  <a:lnTo>
                    <a:pt x="236027" y="274317"/>
                  </a:lnTo>
                  <a:lnTo>
                    <a:pt x="238010" y="271832"/>
                  </a:lnTo>
                  <a:lnTo>
                    <a:pt x="239498" y="270342"/>
                  </a:lnTo>
                  <a:lnTo>
                    <a:pt x="239994" y="268851"/>
                  </a:lnTo>
                  <a:lnTo>
                    <a:pt x="239994" y="267857"/>
                  </a:lnTo>
                  <a:lnTo>
                    <a:pt x="238506" y="267360"/>
                  </a:lnTo>
                  <a:lnTo>
                    <a:pt x="237019" y="266366"/>
                  </a:lnTo>
                  <a:lnTo>
                    <a:pt x="234539" y="265869"/>
                  </a:lnTo>
                  <a:lnTo>
                    <a:pt x="232556" y="264875"/>
                  </a:lnTo>
                  <a:lnTo>
                    <a:pt x="230076" y="264378"/>
                  </a:lnTo>
                  <a:lnTo>
                    <a:pt x="228589" y="263384"/>
                  </a:lnTo>
                  <a:lnTo>
                    <a:pt x="228093" y="262887"/>
                  </a:lnTo>
                  <a:lnTo>
                    <a:pt x="227102" y="261893"/>
                  </a:lnTo>
                  <a:lnTo>
                    <a:pt x="226605" y="261396"/>
                  </a:lnTo>
                  <a:lnTo>
                    <a:pt x="226605" y="259906"/>
                  </a:lnTo>
                  <a:lnTo>
                    <a:pt x="225614" y="257421"/>
                  </a:lnTo>
                  <a:lnTo>
                    <a:pt x="225614" y="255433"/>
                  </a:lnTo>
                  <a:lnTo>
                    <a:pt x="225118" y="253446"/>
                  </a:lnTo>
                  <a:lnTo>
                    <a:pt x="225118" y="249966"/>
                  </a:lnTo>
                  <a:lnTo>
                    <a:pt x="225614" y="248972"/>
                  </a:lnTo>
                  <a:lnTo>
                    <a:pt x="225614" y="248475"/>
                  </a:lnTo>
                  <a:lnTo>
                    <a:pt x="226605" y="247481"/>
                  </a:lnTo>
                  <a:lnTo>
                    <a:pt x="228093" y="246985"/>
                  </a:lnTo>
                  <a:lnTo>
                    <a:pt x="229581" y="245991"/>
                  </a:lnTo>
                  <a:lnTo>
                    <a:pt x="241482" y="245991"/>
                  </a:lnTo>
                  <a:lnTo>
                    <a:pt x="244456" y="245494"/>
                  </a:lnTo>
                  <a:lnTo>
                    <a:pt x="246935" y="244500"/>
                  </a:lnTo>
                  <a:lnTo>
                    <a:pt x="248919" y="244003"/>
                  </a:lnTo>
                  <a:lnTo>
                    <a:pt x="250406" y="243009"/>
                  </a:lnTo>
                  <a:lnTo>
                    <a:pt x="252886" y="242512"/>
                  </a:lnTo>
                  <a:lnTo>
                    <a:pt x="255365" y="241518"/>
                  </a:lnTo>
                  <a:close/>
                  <a:moveTo>
                    <a:pt x="233052" y="286243"/>
                  </a:moveTo>
                  <a:lnTo>
                    <a:pt x="233052" y="287238"/>
                  </a:lnTo>
                  <a:lnTo>
                    <a:pt x="233052" y="286243"/>
                  </a:lnTo>
                  <a:close/>
                </a:path>
              </a:pathLst>
            </a:custGeom>
            <a:solidFill>
              <a:srgbClr val="9999CC"/>
            </a:solidFill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15" name="任意多边形: 形状 114"/>
            <p:cNvSpPr/>
            <p:nvPr/>
          </p:nvSpPr>
          <p:spPr>
            <a:xfrm>
              <a:off x="4139324" y="1652856"/>
              <a:ext cx="1850524" cy="1532099"/>
            </a:xfrm>
            <a:custGeom>
              <a:avLst/>
              <a:gdLst/>
              <a:ahLst/>
              <a:cxnLst/>
              <a:rect l="0" t="0" r="0" b="0"/>
              <a:pathLst>
                <a:path w="1850524" h="1532099">
                  <a:moveTo>
                    <a:pt x="656015" y="1474453"/>
                  </a:moveTo>
                  <a:lnTo>
                    <a:pt x="653039" y="1473458"/>
                  </a:lnTo>
                  <a:lnTo>
                    <a:pt x="649072" y="1471968"/>
                  </a:lnTo>
                  <a:lnTo>
                    <a:pt x="648576" y="1471474"/>
                  </a:lnTo>
                  <a:lnTo>
                    <a:pt x="647584" y="1471474"/>
                  </a:lnTo>
                  <a:lnTo>
                    <a:pt x="644610" y="1469984"/>
                  </a:lnTo>
                  <a:lnTo>
                    <a:pt x="641139" y="1467499"/>
                  </a:lnTo>
                  <a:lnTo>
                    <a:pt x="638659" y="1466010"/>
                  </a:lnTo>
                  <a:lnTo>
                    <a:pt x="637171" y="1465508"/>
                  </a:lnTo>
                  <a:lnTo>
                    <a:pt x="634693" y="1464018"/>
                  </a:lnTo>
                  <a:lnTo>
                    <a:pt x="631718" y="1462529"/>
                  </a:lnTo>
                  <a:lnTo>
                    <a:pt x="629734" y="1460538"/>
                  </a:lnTo>
                  <a:lnTo>
                    <a:pt x="628246" y="1459048"/>
                  </a:lnTo>
                  <a:lnTo>
                    <a:pt x="627255" y="1459048"/>
                  </a:lnTo>
                  <a:lnTo>
                    <a:pt x="627255" y="1457558"/>
                  </a:lnTo>
                  <a:lnTo>
                    <a:pt x="626758" y="1457558"/>
                  </a:lnTo>
                  <a:lnTo>
                    <a:pt x="626758" y="1455567"/>
                  </a:lnTo>
                  <a:lnTo>
                    <a:pt x="627255" y="1454078"/>
                  </a:lnTo>
                  <a:lnTo>
                    <a:pt x="628246" y="1452588"/>
                  </a:lnTo>
                  <a:lnTo>
                    <a:pt x="628742" y="1451592"/>
                  </a:lnTo>
                  <a:lnTo>
                    <a:pt x="629734" y="1451098"/>
                  </a:lnTo>
                  <a:lnTo>
                    <a:pt x="630230" y="1450103"/>
                  </a:lnTo>
                  <a:lnTo>
                    <a:pt x="631222" y="1449609"/>
                  </a:lnTo>
                  <a:lnTo>
                    <a:pt x="632710" y="1448613"/>
                  </a:lnTo>
                  <a:lnTo>
                    <a:pt x="634197" y="1447124"/>
                  </a:lnTo>
                  <a:lnTo>
                    <a:pt x="634693" y="1445634"/>
                  </a:lnTo>
                  <a:lnTo>
                    <a:pt x="636179" y="1443149"/>
                  </a:lnTo>
                  <a:lnTo>
                    <a:pt x="637171" y="1442647"/>
                  </a:lnTo>
                  <a:lnTo>
                    <a:pt x="637171" y="1436689"/>
                  </a:lnTo>
                  <a:lnTo>
                    <a:pt x="636179" y="1434204"/>
                  </a:lnTo>
                  <a:lnTo>
                    <a:pt x="636179" y="1432714"/>
                  </a:lnTo>
                  <a:lnTo>
                    <a:pt x="635685" y="1430229"/>
                  </a:lnTo>
                  <a:lnTo>
                    <a:pt x="634693" y="1429727"/>
                  </a:lnTo>
                  <a:lnTo>
                    <a:pt x="634693" y="1425258"/>
                  </a:lnTo>
                  <a:lnTo>
                    <a:pt x="635685" y="1423769"/>
                  </a:lnTo>
                  <a:lnTo>
                    <a:pt x="636179" y="1422272"/>
                  </a:lnTo>
                  <a:lnTo>
                    <a:pt x="637171" y="1421284"/>
                  </a:lnTo>
                  <a:lnTo>
                    <a:pt x="638659" y="1419786"/>
                  </a:lnTo>
                  <a:lnTo>
                    <a:pt x="641139" y="1417301"/>
                  </a:lnTo>
                  <a:lnTo>
                    <a:pt x="641635" y="1415318"/>
                  </a:lnTo>
                  <a:lnTo>
                    <a:pt x="642626" y="1412832"/>
                  </a:lnTo>
                  <a:lnTo>
                    <a:pt x="644114" y="1410841"/>
                  </a:lnTo>
                  <a:lnTo>
                    <a:pt x="645603" y="1409352"/>
                  </a:lnTo>
                  <a:lnTo>
                    <a:pt x="647088" y="1406866"/>
                  </a:lnTo>
                  <a:lnTo>
                    <a:pt x="648576" y="1404381"/>
                  </a:lnTo>
                  <a:lnTo>
                    <a:pt x="650064" y="1402892"/>
                  </a:lnTo>
                  <a:lnTo>
                    <a:pt x="651552" y="1402398"/>
                  </a:lnTo>
                  <a:lnTo>
                    <a:pt x="654527" y="1399912"/>
                  </a:lnTo>
                  <a:lnTo>
                    <a:pt x="657501" y="1397921"/>
                  </a:lnTo>
                  <a:lnTo>
                    <a:pt x="658493" y="1396933"/>
                  </a:lnTo>
                  <a:lnTo>
                    <a:pt x="658989" y="1396432"/>
                  </a:lnTo>
                  <a:lnTo>
                    <a:pt x="659981" y="1395436"/>
                  </a:lnTo>
                  <a:lnTo>
                    <a:pt x="660476" y="1394942"/>
                  </a:lnTo>
                  <a:lnTo>
                    <a:pt x="660476" y="1393946"/>
                  </a:lnTo>
                  <a:lnTo>
                    <a:pt x="661468" y="1393452"/>
                  </a:lnTo>
                  <a:lnTo>
                    <a:pt x="661965" y="1391461"/>
                  </a:lnTo>
                  <a:lnTo>
                    <a:pt x="662956" y="1389972"/>
                  </a:lnTo>
                  <a:lnTo>
                    <a:pt x="662956" y="1389478"/>
                  </a:lnTo>
                  <a:lnTo>
                    <a:pt x="663453" y="1389478"/>
                  </a:lnTo>
                  <a:lnTo>
                    <a:pt x="662956" y="1388482"/>
                  </a:lnTo>
                  <a:lnTo>
                    <a:pt x="662956" y="1387988"/>
                  </a:lnTo>
                  <a:lnTo>
                    <a:pt x="661965" y="1386992"/>
                  </a:lnTo>
                  <a:lnTo>
                    <a:pt x="661468" y="1386992"/>
                  </a:lnTo>
                  <a:lnTo>
                    <a:pt x="658989" y="1386491"/>
                  </a:lnTo>
                  <a:lnTo>
                    <a:pt x="657007" y="1385001"/>
                  </a:lnTo>
                  <a:lnTo>
                    <a:pt x="654527" y="1382516"/>
                  </a:lnTo>
                  <a:lnTo>
                    <a:pt x="651552" y="1381026"/>
                  </a:lnTo>
                  <a:lnTo>
                    <a:pt x="651552" y="1378541"/>
                  </a:lnTo>
                  <a:lnTo>
                    <a:pt x="650560" y="1375562"/>
                  </a:lnTo>
                  <a:lnTo>
                    <a:pt x="650560" y="1374072"/>
                  </a:lnTo>
                  <a:lnTo>
                    <a:pt x="649072" y="1372081"/>
                  </a:lnTo>
                  <a:lnTo>
                    <a:pt x="649072" y="1369102"/>
                  </a:lnTo>
                  <a:lnTo>
                    <a:pt x="648576" y="1366617"/>
                  </a:lnTo>
                  <a:lnTo>
                    <a:pt x="648576" y="1362642"/>
                  </a:lnTo>
                  <a:lnTo>
                    <a:pt x="649072" y="1360651"/>
                  </a:lnTo>
                  <a:lnTo>
                    <a:pt x="649072" y="1356182"/>
                  </a:lnTo>
                  <a:lnTo>
                    <a:pt x="648576" y="1356182"/>
                  </a:lnTo>
                  <a:lnTo>
                    <a:pt x="647584" y="1355186"/>
                  </a:lnTo>
                  <a:lnTo>
                    <a:pt x="647088" y="1354692"/>
                  </a:lnTo>
                  <a:lnTo>
                    <a:pt x="642626" y="1354692"/>
                  </a:lnTo>
                  <a:lnTo>
                    <a:pt x="639651" y="1355186"/>
                  </a:lnTo>
                  <a:lnTo>
                    <a:pt x="636179" y="1355186"/>
                  </a:lnTo>
                  <a:lnTo>
                    <a:pt x="634693" y="1356182"/>
                  </a:lnTo>
                  <a:lnTo>
                    <a:pt x="633205" y="1356676"/>
                  </a:lnTo>
                  <a:lnTo>
                    <a:pt x="631718" y="1357672"/>
                  </a:lnTo>
                  <a:lnTo>
                    <a:pt x="630230" y="1359161"/>
                  </a:lnTo>
                  <a:lnTo>
                    <a:pt x="628742" y="1359655"/>
                  </a:lnTo>
                  <a:lnTo>
                    <a:pt x="628246" y="1360651"/>
                  </a:lnTo>
                  <a:lnTo>
                    <a:pt x="616841" y="1360651"/>
                  </a:lnTo>
                  <a:lnTo>
                    <a:pt x="615849" y="1361152"/>
                  </a:lnTo>
                  <a:lnTo>
                    <a:pt x="614363" y="1362642"/>
                  </a:lnTo>
                  <a:lnTo>
                    <a:pt x="613867" y="1364132"/>
                  </a:lnTo>
                  <a:lnTo>
                    <a:pt x="613867" y="1366123"/>
                  </a:lnTo>
                  <a:lnTo>
                    <a:pt x="612875" y="1369102"/>
                  </a:lnTo>
                  <a:lnTo>
                    <a:pt x="612875" y="1371086"/>
                  </a:lnTo>
                  <a:lnTo>
                    <a:pt x="612380" y="1372583"/>
                  </a:lnTo>
                  <a:lnTo>
                    <a:pt x="612380" y="1373571"/>
                  </a:lnTo>
                  <a:lnTo>
                    <a:pt x="610396" y="1374072"/>
                  </a:lnTo>
                  <a:lnTo>
                    <a:pt x="608908" y="1374072"/>
                  </a:lnTo>
                  <a:lnTo>
                    <a:pt x="608412" y="1373571"/>
                  </a:lnTo>
                  <a:lnTo>
                    <a:pt x="602959" y="1373571"/>
                  </a:lnTo>
                  <a:lnTo>
                    <a:pt x="602463" y="1374072"/>
                  </a:lnTo>
                  <a:lnTo>
                    <a:pt x="600975" y="1375562"/>
                  </a:lnTo>
                  <a:lnTo>
                    <a:pt x="599983" y="1377052"/>
                  </a:lnTo>
                  <a:lnTo>
                    <a:pt x="599487" y="1378541"/>
                  </a:lnTo>
                  <a:lnTo>
                    <a:pt x="598495" y="1381026"/>
                  </a:lnTo>
                  <a:lnTo>
                    <a:pt x="597999" y="1383512"/>
                  </a:lnTo>
                  <a:lnTo>
                    <a:pt x="596016" y="1386491"/>
                  </a:lnTo>
                  <a:lnTo>
                    <a:pt x="594527" y="1388482"/>
                  </a:lnTo>
                  <a:lnTo>
                    <a:pt x="594033" y="1390967"/>
                  </a:lnTo>
                  <a:lnTo>
                    <a:pt x="591554" y="1394942"/>
                  </a:lnTo>
                  <a:lnTo>
                    <a:pt x="588578" y="1399418"/>
                  </a:lnTo>
                  <a:lnTo>
                    <a:pt x="587090" y="1400908"/>
                  </a:lnTo>
                  <a:lnTo>
                    <a:pt x="585603" y="1402892"/>
                  </a:lnTo>
                  <a:lnTo>
                    <a:pt x="585107" y="1405878"/>
                  </a:lnTo>
                  <a:lnTo>
                    <a:pt x="583124" y="1408364"/>
                  </a:lnTo>
                  <a:lnTo>
                    <a:pt x="583124" y="1418297"/>
                  </a:lnTo>
                  <a:lnTo>
                    <a:pt x="581637" y="1420782"/>
                  </a:lnTo>
                  <a:lnTo>
                    <a:pt x="581637" y="1422272"/>
                  </a:lnTo>
                  <a:lnTo>
                    <a:pt x="580149" y="1424263"/>
                  </a:lnTo>
                  <a:lnTo>
                    <a:pt x="580149" y="1426748"/>
                  </a:lnTo>
                  <a:lnTo>
                    <a:pt x="579654" y="1429727"/>
                  </a:lnTo>
                  <a:lnTo>
                    <a:pt x="578661" y="1431718"/>
                  </a:lnTo>
                  <a:lnTo>
                    <a:pt x="578661" y="1448613"/>
                  </a:lnTo>
                  <a:lnTo>
                    <a:pt x="578165" y="1451592"/>
                  </a:lnTo>
                  <a:lnTo>
                    <a:pt x="577174" y="1454078"/>
                  </a:lnTo>
                  <a:lnTo>
                    <a:pt x="576677" y="1456069"/>
                  </a:lnTo>
                  <a:lnTo>
                    <a:pt x="575190" y="1458554"/>
                  </a:lnTo>
                  <a:lnTo>
                    <a:pt x="574197" y="1460538"/>
                  </a:lnTo>
                  <a:lnTo>
                    <a:pt x="573702" y="1464018"/>
                  </a:lnTo>
                  <a:lnTo>
                    <a:pt x="573702" y="1475943"/>
                  </a:lnTo>
                  <a:lnTo>
                    <a:pt x="574197" y="1479918"/>
                  </a:lnTo>
                  <a:lnTo>
                    <a:pt x="574197" y="1486378"/>
                  </a:lnTo>
                  <a:lnTo>
                    <a:pt x="573702" y="1489858"/>
                  </a:lnTo>
                  <a:lnTo>
                    <a:pt x="573702" y="1492845"/>
                  </a:lnTo>
                  <a:lnTo>
                    <a:pt x="572712" y="1495824"/>
                  </a:lnTo>
                  <a:lnTo>
                    <a:pt x="571224" y="1497314"/>
                  </a:lnTo>
                  <a:lnTo>
                    <a:pt x="570232" y="1498804"/>
                  </a:lnTo>
                  <a:lnTo>
                    <a:pt x="570232" y="1499305"/>
                  </a:lnTo>
                  <a:lnTo>
                    <a:pt x="569736" y="1499305"/>
                  </a:lnTo>
                  <a:lnTo>
                    <a:pt x="569736" y="1500293"/>
                  </a:lnTo>
                  <a:lnTo>
                    <a:pt x="568248" y="1500293"/>
                  </a:lnTo>
                  <a:lnTo>
                    <a:pt x="567256" y="1499305"/>
                  </a:lnTo>
                  <a:lnTo>
                    <a:pt x="562793" y="1499305"/>
                  </a:lnTo>
                  <a:lnTo>
                    <a:pt x="559819" y="1500293"/>
                  </a:lnTo>
                  <a:lnTo>
                    <a:pt x="558332" y="1500293"/>
                  </a:lnTo>
                  <a:lnTo>
                    <a:pt x="556844" y="1500795"/>
                  </a:lnTo>
                  <a:lnTo>
                    <a:pt x="556844" y="1505765"/>
                  </a:lnTo>
                  <a:lnTo>
                    <a:pt x="555852" y="1506259"/>
                  </a:lnTo>
                  <a:lnTo>
                    <a:pt x="549903" y="1506259"/>
                  </a:lnTo>
                  <a:lnTo>
                    <a:pt x="548414" y="1505765"/>
                  </a:lnTo>
                  <a:lnTo>
                    <a:pt x="546431" y="1505765"/>
                  </a:lnTo>
                  <a:lnTo>
                    <a:pt x="544943" y="1504770"/>
                  </a:lnTo>
                  <a:lnTo>
                    <a:pt x="542463" y="1504268"/>
                  </a:lnTo>
                  <a:lnTo>
                    <a:pt x="541473" y="1504268"/>
                  </a:lnTo>
                  <a:lnTo>
                    <a:pt x="539985" y="1503280"/>
                  </a:lnTo>
                  <a:lnTo>
                    <a:pt x="537010" y="1503280"/>
                  </a:lnTo>
                  <a:lnTo>
                    <a:pt x="535026" y="1504770"/>
                  </a:lnTo>
                  <a:lnTo>
                    <a:pt x="532050" y="1506259"/>
                  </a:lnTo>
                  <a:lnTo>
                    <a:pt x="530564" y="1507749"/>
                  </a:lnTo>
                  <a:lnTo>
                    <a:pt x="528084" y="1508744"/>
                  </a:lnTo>
                  <a:lnTo>
                    <a:pt x="527093" y="1509238"/>
                  </a:lnTo>
                  <a:lnTo>
                    <a:pt x="525605" y="1510234"/>
                  </a:lnTo>
                  <a:lnTo>
                    <a:pt x="524117" y="1510736"/>
                  </a:lnTo>
                  <a:lnTo>
                    <a:pt x="522133" y="1511724"/>
                  </a:lnTo>
                  <a:lnTo>
                    <a:pt x="519655" y="1511724"/>
                  </a:lnTo>
                  <a:lnTo>
                    <a:pt x="517672" y="1513213"/>
                  </a:lnTo>
                  <a:lnTo>
                    <a:pt x="516184" y="1513715"/>
                  </a:lnTo>
                  <a:lnTo>
                    <a:pt x="513704" y="1516200"/>
                  </a:lnTo>
                  <a:lnTo>
                    <a:pt x="511225" y="1517690"/>
                  </a:lnTo>
                  <a:lnTo>
                    <a:pt x="509243" y="1519179"/>
                  </a:lnTo>
                  <a:lnTo>
                    <a:pt x="507754" y="1520175"/>
                  </a:lnTo>
                  <a:lnTo>
                    <a:pt x="506267" y="1520669"/>
                  </a:lnTo>
                  <a:lnTo>
                    <a:pt x="504779" y="1521664"/>
                  </a:lnTo>
                  <a:lnTo>
                    <a:pt x="492383" y="1521664"/>
                  </a:lnTo>
                  <a:lnTo>
                    <a:pt x="490398" y="1522158"/>
                  </a:lnTo>
                  <a:lnTo>
                    <a:pt x="486929" y="1521664"/>
                  </a:lnTo>
                  <a:lnTo>
                    <a:pt x="483954" y="1521664"/>
                  </a:lnTo>
                  <a:lnTo>
                    <a:pt x="480977" y="1520669"/>
                  </a:lnTo>
                  <a:lnTo>
                    <a:pt x="476020" y="1520669"/>
                  </a:lnTo>
                  <a:lnTo>
                    <a:pt x="472548" y="1521664"/>
                  </a:lnTo>
                  <a:lnTo>
                    <a:pt x="470565" y="1521664"/>
                  </a:lnTo>
                  <a:lnTo>
                    <a:pt x="469573" y="1522158"/>
                  </a:lnTo>
                  <a:lnTo>
                    <a:pt x="469077" y="1522158"/>
                  </a:lnTo>
                  <a:lnTo>
                    <a:pt x="468085" y="1523154"/>
                  </a:lnTo>
                  <a:lnTo>
                    <a:pt x="467591" y="1524644"/>
                  </a:lnTo>
                  <a:lnTo>
                    <a:pt x="466599" y="1526141"/>
                  </a:lnTo>
                  <a:lnTo>
                    <a:pt x="466599" y="1528124"/>
                  </a:lnTo>
                  <a:lnTo>
                    <a:pt x="463624" y="1528124"/>
                  </a:lnTo>
                  <a:lnTo>
                    <a:pt x="463127" y="1529120"/>
                  </a:lnTo>
                  <a:lnTo>
                    <a:pt x="460647" y="1529120"/>
                  </a:lnTo>
                  <a:lnTo>
                    <a:pt x="458168" y="1530116"/>
                  </a:lnTo>
                  <a:lnTo>
                    <a:pt x="457672" y="1532099"/>
                  </a:lnTo>
                  <a:lnTo>
                    <a:pt x="456682" y="1532099"/>
                  </a:lnTo>
                  <a:lnTo>
                    <a:pt x="456186" y="1532099"/>
                  </a:lnTo>
                  <a:lnTo>
                    <a:pt x="455194" y="1532099"/>
                  </a:lnTo>
                  <a:lnTo>
                    <a:pt x="453211" y="1532099"/>
                  </a:lnTo>
                  <a:lnTo>
                    <a:pt x="450235" y="1532099"/>
                  </a:lnTo>
                  <a:lnTo>
                    <a:pt x="448747" y="1532099"/>
                  </a:lnTo>
                  <a:lnTo>
                    <a:pt x="446269" y="1529120"/>
                  </a:lnTo>
                  <a:lnTo>
                    <a:pt x="443789" y="1528124"/>
                  </a:lnTo>
                  <a:lnTo>
                    <a:pt x="441805" y="1526635"/>
                  </a:lnTo>
                  <a:lnTo>
                    <a:pt x="439326" y="1525145"/>
                  </a:lnTo>
                  <a:lnTo>
                    <a:pt x="437838" y="1523154"/>
                  </a:lnTo>
                  <a:lnTo>
                    <a:pt x="435856" y="1521664"/>
                  </a:lnTo>
                  <a:lnTo>
                    <a:pt x="433873" y="1520175"/>
                  </a:lnTo>
                  <a:lnTo>
                    <a:pt x="432385" y="1518685"/>
                  </a:lnTo>
                  <a:lnTo>
                    <a:pt x="431889" y="1517196"/>
                  </a:lnTo>
                  <a:lnTo>
                    <a:pt x="427921" y="1513715"/>
                  </a:lnTo>
                  <a:lnTo>
                    <a:pt x="426433" y="1510234"/>
                  </a:lnTo>
                  <a:lnTo>
                    <a:pt x="424452" y="1507749"/>
                  </a:lnTo>
                  <a:lnTo>
                    <a:pt x="421972" y="1504268"/>
                  </a:lnTo>
                  <a:lnTo>
                    <a:pt x="421475" y="1502778"/>
                  </a:lnTo>
                  <a:lnTo>
                    <a:pt x="419492" y="1500293"/>
                  </a:lnTo>
                  <a:lnTo>
                    <a:pt x="418996" y="1498804"/>
                  </a:lnTo>
                  <a:lnTo>
                    <a:pt x="417508" y="1497808"/>
                  </a:lnTo>
                  <a:lnTo>
                    <a:pt x="416020" y="1497314"/>
                  </a:lnTo>
                  <a:lnTo>
                    <a:pt x="415031" y="1496318"/>
                  </a:lnTo>
                  <a:lnTo>
                    <a:pt x="413046" y="1494829"/>
                  </a:lnTo>
                  <a:lnTo>
                    <a:pt x="410071" y="1494335"/>
                  </a:lnTo>
                  <a:lnTo>
                    <a:pt x="407591" y="1493339"/>
                  </a:lnTo>
                  <a:lnTo>
                    <a:pt x="404617" y="1492845"/>
                  </a:lnTo>
                  <a:lnTo>
                    <a:pt x="402138" y="1491850"/>
                  </a:lnTo>
                  <a:lnTo>
                    <a:pt x="400154" y="1491348"/>
                  </a:lnTo>
                  <a:lnTo>
                    <a:pt x="398666" y="1491348"/>
                  </a:lnTo>
                  <a:lnTo>
                    <a:pt x="397178" y="1489858"/>
                  </a:lnTo>
                  <a:lnTo>
                    <a:pt x="396186" y="1488863"/>
                  </a:lnTo>
                  <a:lnTo>
                    <a:pt x="395690" y="1487875"/>
                  </a:lnTo>
                  <a:lnTo>
                    <a:pt x="394698" y="1486378"/>
                  </a:lnTo>
                  <a:lnTo>
                    <a:pt x="394204" y="1484888"/>
                  </a:lnTo>
                  <a:lnTo>
                    <a:pt x="394204" y="1468989"/>
                  </a:lnTo>
                  <a:lnTo>
                    <a:pt x="395690" y="1466998"/>
                  </a:lnTo>
                  <a:lnTo>
                    <a:pt x="395690" y="1466010"/>
                  </a:lnTo>
                  <a:lnTo>
                    <a:pt x="396186" y="1464512"/>
                  </a:lnTo>
                  <a:lnTo>
                    <a:pt x="397675" y="1464018"/>
                  </a:lnTo>
                  <a:lnTo>
                    <a:pt x="399162" y="1462529"/>
                  </a:lnTo>
                  <a:lnTo>
                    <a:pt x="402138" y="1461533"/>
                  </a:lnTo>
                  <a:lnTo>
                    <a:pt x="404617" y="1460538"/>
                  </a:lnTo>
                  <a:lnTo>
                    <a:pt x="406104" y="1460044"/>
                  </a:lnTo>
                  <a:lnTo>
                    <a:pt x="407591" y="1459048"/>
                  </a:lnTo>
                  <a:lnTo>
                    <a:pt x="408583" y="1459048"/>
                  </a:lnTo>
                  <a:lnTo>
                    <a:pt x="409079" y="1457558"/>
                  </a:lnTo>
                  <a:lnTo>
                    <a:pt x="409079" y="1457064"/>
                  </a:lnTo>
                  <a:lnTo>
                    <a:pt x="408583" y="1455567"/>
                  </a:lnTo>
                  <a:lnTo>
                    <a:pt x="407591" y="1452588"/>
                  </a:lnTo>
                  <a:lnTo>
                    <a:pt x="405112" y="1448613"/>
                  </a:lnTo>
                  <a:lnTo>
                    <a:pt x="405112" y="1446128"/>
                  </a:lnTo>
                  <a:lnTo>
                    <a:pt x="404617" y="1443149"/>
                  </a:lnTo>
                  <a:lnTo>
                    <a:pt x="404617" y="1441659"/>
                  </a:lnTo>
                  <a:lnTo>
                    <a:pt x="403625" y="1440162"/>
                  </a:lnTo>
                  <a:lnTo>
                    <a:pt x="403130" y="1439668"/>
                  </a:lnTo>
                  <a:lnTo>
                    <a:pt x="403130" y="1438672"/>
                  </a:lnTo>
                  <a:lnTo>
                    <a:pt x="402138" y="1438672"/>
                  </a:lnTo>
                  <a:lnTo>
                    <a:pt x="400650" y="1438178"/>
                  </a:lnTo>
                  <a:lnTo>
                    <a:pt x="400650" y="1436689"/>
                  </a:lnTo>
                  <a:lnTo>
                    <a:pt x="401642" y="1435192"/>
                  </a:lnTo>
                  <a:lnTo>
                    <a:pt x="402138" y="1434204"/>
                  </a:lnTo>
                  <a:lnTo>
                    <a:pt x="404617" y="1433208"/>
                  </a:lnTo>
                  <a:lnTo>
                    <a:pt x="406599" y="1432714"/>
                  </a:lnTo>
                  <a:lnTo>
                    <a:pt x="410071" y="1431217"/>
                  </a:lnTo>
                  <a:lnTo>
                    <a:pt x="413046" y="1428732"/>
                  </a:lnTo>
                  <a:lnTo>
                    <a:pt x="418004" y="1425752"/>
                  </a:lnTo>
                  <a:lnTo>
                    <a:pt x="424452" y="1422773"/>
                  </a:lnTo>
                  <a:lnTo>
                    <a:pt x="426433" y="1421284"/>
                  </a:lnTo>
                  <a:lnTo>
                    <a:pt x="429409" y="1418798"/>
                  </a:lnTo>
                  <a:lnTo>
                    <a:pt x="431889" y="1417301"/>
                  </a:lnTo>
                  <a:lnTo>
                    <a:pt x="434864" y="1415318"/>
                  </a:lnTo>
                  <a:lnTo>
                    <a:pt x="435856" y="1414322"/>
                  </a:lnTo>
                  <a:lnTo>
                    <a:pt x="436350" y="1412832"/>
                  </a:lnTo>
                  <a:lnTo>
                    <a:pt x="437838" y="1411343"/>
                  </a:lnTo>
                  <a:lnTo>
                    <a:pt x="438830" y="1409853"/>
                  </a:lnTo>
                  <a:lnTo>
                    <a:pt x="440318" y="1405878"/>
                  </a:lnTo>
                  <a:lnTo>
                    <a:pt x="441805" y="1402398"/>
                  </a:lnTo>
                  <a:lnTo>
                    <a:pt x="443294" y="1399418"/>
                  </a:lnTo>
                  <a:lnTo>
                    <a:pt x="444782" y="1395436"/>
                  </a:lnTo>
                  <a:lnTo>
                    <a:pt x="445277" y="1394942"/>
                  </a:lnTo>
                  <a:lnTo>
                    <a:pt x="446269" y="1393452"/>
                  </a:lnTo>
                  <a:lnTo>
                    <a:pt x="446765" y="1391461"/>
                  </a:lnTo>
                  <a:lnTo>
                    <a:pt x="448747" y="1390967"/>
                  </a:lnTo>
                  <a:lnTo>
                    <a:pt x="450235" y="1389972"/>
                  </a:lnTo>
                  <a:lnTo>
                    <a:pt x="451723" y="1389478"/>
                  </a:lnTo>
                  <a:lnTo>
                    <a:pt x="453211" y="1388482"/>
                  </a:lnTo>
                  <a:lnTo>
                    <a:pt x="453706" y="1388482"/>
                  </a:lnTo>
                  <a:lnTo>
                    <a:pt x="455194" y="1387988"/>
                  </a:lnTo>
                  <a:lnTo>
                    <a:pt x="456186" y="1386992"/>
                  </a:lnTo>
                  <a:lnTo>
                    <a:pt x="456682" y="1385503"/>
                  </a:lnTo>
                  <a:lnTo>
                    <a:pt x="457672" y="1384006"/>
                  </a:lnTo>
                  <a:lnTo>
                    <a:pt x="458168" y="1382516"/>
                  </a:lnTo>
                  <a:lnTo>
                    <a:pt x="458168" y="1381026"/>
                  </a:lnTo>
                  <a:lnTo>
                    <a:pt x="459160" y="1378541"/>
                  </a:lnTo>
                  <a:lnTo>
                    <a:pt x="459656" y="1375562"/>
                  </a:lnTo>
                  <a:lnTo>
                    <a:pt x="459656" y="1372081"/>
                  </a:lnTo>
                  <a:lnTo>
                    <a:pt x="459160" y="1370592"/>
                  </a:lnTo>
                  <a:lnTo>
                    <a:pt x="458168" y="1368106"/>
                  </a:lnTo>
                  <a:lnTo>
                    <a:pt x="457672" y="1366123"/>
                  </a:lnTo>
                  <a:lnTo>
                    <a:pt x="456682" y="1364132"/>
                  </a:lnTo>
                  <a:lnTo>
                    <a:pt x="454698" y="1362140"/>
                  </a:lnTo>
                  <a:lnTo>
                    <a:pt x="452218" y="1359161"/>
                  </a:lnTo>
                  <a:lnTo>
                    <a:pt x="450235" y="1357672"/>
                  </a:lnTo>
                  <a:lnTo>
                    <a:pt x="449243" y="1355186"/>
                  </a:lnTo>
                  <a:lnTo>
                    <a:pt x="449243" y="1353697"/>
                  </a:lnTo>
                  <a:lnTo>
                    <a:pt x="448747" y="1353195"/>
                  </a:lnTo>
                  <a:lnTo>
                    <a:pt x="449243" y="1352207"/>
                  </a:lnTo>
                  <a:lnTo>
                    <a:pt x="449243" y="1350710"/>
                  </a:lnTo>
                  <a:lnTo>
                    <a:pt x="450235" y="1349220"/>
                  </a:lnTo>
                  <a:lnTo>
                    <a:pt x="450731" y="1346735"/>
                  </a:lnTo>
                  <a:lnTo>
                    <a:pt x="451723" y="1345246"/>
                  </a:lnTo>
                  <a:lnTo>
                    <a:pt x="452218" y="1343262"/>
                  </a:lnTo>
                  <a:lnTo>
                    <a:pt x="453211" y="1343262"/>
                  </a:lnTo>
                  <a:lnTo>
                    <a:pt x="452218" y="1341765"/>
                  </a:lnTo>
                  <a:lnTo>
                    <a:pt x="451723" y="1340777"/>
                  </a:lnTo>
                  <a:lnTo>
                    <a:pt x="450731" y="1340275"/>
                  </a:lnTo>
                  <a:lnTo>
                    <a:pt x="450235" y="1340275"/>
                  </a:lnTo>
                  <a:lnTo>
                    <a:pt x="448747" y="1338786"/>
                  </a:lnTo>
                  <a:lnTo>
                    <a:pt x="446765" y="1338786"/>
                  </a:lnTo>
                  <a:lnTo>
                    <a:pt x="445277" y="1337790"/>
                  </a:lnTo>
                  <a:lnTo>
                    <a:pt x="443789" y="1337790"/>
                  </a:lnTo>
                  <a:lnTo>
                    <a:pt x="440318" y="1336802"/>
                  </a:lnTo>
                  <a:lnTo>
                    <a:pt x="432385" y="1336802"/>
                  </a:lnTo>
                  <a:lnTo>
                    <a:pt x="429409" y="1337790"/>
                  </a:lnTo>
                  <a:lnTo>
                    <a:pt x="424452" y="1337790"/>
                  </a:lnTo>
                  <a:lnTo>
                    <a:pt x="421475" y="1338786"/>
                  </a:lnTo>
                  <a:lnTo>
                    <a:pt x="418996" y="1338786"/>
                  </a:lnTo>
                  <a:lnTo>
                    <a:pt x="416020" y="1340275"/>
                  </a:lnTo>
                  <a:lnTo>
                    <a:pt x="413046" y="1340777"/>
                  </a:lnTo>
                  <a:lnTo>
                    <a:pt x="410567" y="1342266"/>
                  </a:lnTo>
                  <a:lnTo>
                    <a:pt x="407591" y="1343756"/>
                  </a:lnTo>
                  <a:lnTo>
                    <a:pt x="406104" y="1344752"/>
                  </a:lnTo>
                  <a:lnTo>
                    <a:pt x="403625" y="1345246"/>
                  </a:lnTo>
                  <a:lnTo>
                    <a:pt x="402138" y="1346735"/>
                  </a:lnTo>
                  <a:lnTo>
                    <a:pt x="400650" y="1348232"/>
                  </a:lnTo>
                  <a:lnTo>
                    <a:pt x="398666" y="1350710"/>
                  </a:lnTo>
                  <a:lnTo>
                    <a:pt x="395690" y="1353697"/>
                  </a:lnTo>
                  <a:lnTo>
                    <a:pt x="394204" y="1354692"/>
                  </a:lnTo>
                  <a:lnTo>
                    <a:pt x="392221" y="1355186"/>
                  </a:lnTo>
                  <a:lnTo>
                    <a:pt x="390237" y="1356182"/>
                  </a:lnTo>
                  <a:lnTo>
                    <a:pt x="387757" y="1356676"/>
                  </a:lnTo>
                  <a:lnTo>
                    <a:pt x="387261" y="1357672"/>
                  </a:lnTo>
                  <a:lnTo>
                    <a:pt x="385774" y="1358166"/>
                  </a:lnTo>
                  <a:lnTo>
                    <a:pt x="383295" y="1359655"/>
                  </a:lnTo>
                  <a:lnTo>
                    <a:pt x="381808" y="1361152"/>
                  </a:lnTo>
                  <a:lnTo>
                    <a:pt x="381312" y="1361152"/>
                  </a:lnTo>
                  <a:lnTo>
                    <a:pt x="380320" y="1362140"/>
                  </a:lnTo>
                  <a:lnTo>
                    <a:pt x="379824" y="1362642"/>
                  </a:lnTo>
                  <a:lnTo>
                    <a:pt x="377840" y="1363638"/>
                  </a:lnTo>
                  <a:lnTo>
                    <a:pt x="376353" y="1364132"/>
                  </a:lnTo>
                  <a:lnTo>
                    <a:pt x="375856" y="1365127"/>
                  </a:lnTo>
                  <a:lnTo>
                    <a:pt x="370403" y="1365127"/>
                  </a:lnTo>
                  <a:lnTo>
                    <a:pt x="368419" y="1364132"/>
                  </a:lnTo>
                  <a:lnTo>
                    <a:pt x="364947" y="1363638"/>
                  </a:lnTo>
                  <a:lnTo>
                    <a:pt x="360486" y="1362140"/>
                  </a:lnTo>
                  <a:lnTo>
                    <a:pt x="357015" y="1360651"/>
                  </a:lnTo>
                  <a:lnTo>
                    <a:pt x="353047" y="1358166"/>
                  </a:lnTo>
                  <a:lnTo>
                    <a:pt x="348585" y="1356182"/>
                  </a:lnTo>
                  <a:lnTo>
                    <a:pt x="346106" y="1354692"/>
                  </a:lnTo>
                  <a:lnTo>
                    <a:pt x="343130" y="1353195"/>
                  </a:lnTo>
                  <a:lnTo>
                    <a:pt x="341644" y="1352207"/>
                  </a:lnTo>
                  <a:lnTo>
                    <a:pt x="341148" y="1350710"/>
                  </a:lnTo>
                  <a:lnTo>
                    <a:pt x="339660" y="1349722"/>
                  </a:lnTo>
                  <a:lnTo>
                    <a:pt x="337676" y="1349220"/>
                  </a:lnTo>
                  <a:lnTo>
                    <a:pt x="334205" y="1349220"/>
                  </a:lnTo>
                  <a:lnTo>
                    <a:pt x="332717" y="1349722"/>
                  </a:lnTo>
                  <a:lnTo>
                    <a:pt x="331229" y="1349722"/>
                  </a:lnTo>
                  <a:lnTo>
                    <a:pt x="328255" y="1350710"/>
                  </a:lnTo>
                  <a:lnTo>
                    <a:pt x="325280" y="1351212"/>
                  </a:lnTo>
                  <a:lnTo>
                    <a:pt x="319826" y="1353195"/>
                  </a:lnTo>
                  <a:lnTo>
                    <a:pt x="314371" y="1353697"/>
                  </a:lnTo>
                  <a:lnTo>
                    <a:pt x="309910" y="1354692"/>
                  </a:lnTo>
                  <a:lnTo>
                    <a:pt x="304454" y="1355186"/>
                  </a:lnTo>
                  <a:lnTo>
                    <a:pt x="302470" y="1356182"/>
                  </a:lnTo>
                  <a:lnTo>
                    <a:pt x="299496" y="1356182"/>
                  </a:lnTo>
                  <a:lnTo>
                    <a:pt x="297017" y="1356676"/>
                  </a:lnTo>
                  <a:lnTo>
                    <a:pt x="294537" y="1357672"/>
                  </a:lnTo>
                  <a:lnTo>
                    <a:pt x="292554" y="1357672"/>
                  </a:lnTo>
                  <a:lnTo>
                    <a:pt x="291561" y="1358166"/>
                  </a:lnTo>
                  <a:lnTo>
                    <a:pt x="291561" y="1361152"/>
                  </a:lnTo>
                  <a:lnTo>
                    <a:pt x="293049" y="1362642"/>
                  </a:lnTo>
                  <a:lnTo>
                    <a:pt x="294041" y="1364132"/>
                  </a:lnTo>
                  <a:lnTo>
                    <a:pt x="296025" y="1366617"/>
                  </a:lnTo>
                  <a:lnTo>
                    <a:pt x="297513" y="1369102"/>
                  </a:lnTo>
                  <a:lnTo>
                    <a:pt x="299990" y="1371086"/>
                  </a:lnTo>
                  <a:lnTo>
                    <a:pt x="302470" y="1373571"/>
                  </a:lnTo>
                  <a:lnTo>
                    <a:pt x="303958" y="1375060"/>
                  </a:lnTo>
                  <a:lnTo>
                    <a:pt x="305446" y="1376558"/>
                  </a:lnTo>
                  <a:lnTo>
                    <a:pt x="305942" y="1378047"/>
                  </a:lnTo>
                  <a:lnTo>
                    <a:pt x="307430" y="1378541"/>
                  </a:lnTo>
                  <a:lnTo>
                    <a:pt x="307430" y="1382516"/>
                  </a:lnTo>
                  <a:lnTo>
                    <a:pt x="305942" y="1383512"/>
                  </a:lnTo>
                  <a:lnTo>
                    <a:pt x="305446" y="1384006"/>
                  </a:lnTo>
                  <a:lnTo>
                    <a:pt x="302470" y="1386992"/>
                  </a:lnTo>
                  <a:lnTo>
                    <a:pt x="299496" y="1388482"/>
                  </a:lnTo>
                  <a:lnTo>
                    <a:pt x="297513" y="1390967"/>
                  </a:lnTo>
                  <a:lnTo>
                    <a:pt x="296025" y="1393452"/>
                  </a:lnTo>
                  <a:lnTo>
                    <a:pt x="294537" y="1396432"/>
                  </a:lnTo>
                  <a:lnTo>
                    <a:pt x="293049" y="1397921"/>
                  </a:lnTo>
                  <a:lnTo>
                    <a:pt x="292554" y="1398423"/>
                  </a:lnTo>
                  <a:lnTo>
                    <a:pt x="291561" y="1399418"/>
                  </a:lnTo>
                  <a:lnTo>
                    <a:pt x="291066" y="1399912"/>
                  </a:lnTo>
                  <a:lnTo>
                    <a:pt x="289577" y="1400908"/>
                  </a:lnTo>
                  <a:lnTo>
                    <a:pt x="284124" y="1400908"/>
                  </a:lnTo>
                  <a:lnTo>
                    <a:pt x="281645" y="1399912"/>
                  </a:lnTo>
                  <a:lnTo>
                    <a:pt x="276687" y="1399912"/>
                  </a:lnTo>
                  <a:lnTo>
                    <a:pt x="275199" y="1400908"/>
                  </a:lnTo>
                  <a:lnTo>
                    <a:pt x="273711" y="1400908"/>
                  </a:lnTo>
                  <a:lnTo>
                    <a:pt x="272224" y="1399912"/>
                  </a:lnTo>
                  <a:lnTo>
                    <a:pt x="270240" y="1398423"/>
                  </a:lnTo>
                  <a:lnTo>
                    <a:pt x="269744" y="1397921"/>
                  </a:lnTo>
                  <a:lnTo>
                    <a:pt x="268752" y="1396432"/>
                  </a:lnTo>
                  <a:lnTo>
                    <a:pt x="267266" y="1394942"/>
                  </a:lnTo>
                  <a:lnTo>
                    <a:pt x="265282" y="1393452"/>
                  </a:lnTo>
                  <a:lnTo>
                    <a:pt x="263794" y="1392457"/>
                  </a:lnTo>
                  <a:lnTo>
                    <a:pt x="261315" y="1391461"/>
                  </a:lnTo>
                  <a:lnTo>
                    <a:pt x="259331" y="1389972"/>
                  </a:lnTo>
                  <a:lnTo>
                    <a:pt x="255861" y="1389478"/>
                  </a:lnTo>
                  <a:lnTo>
                    <a:pt x="255861" y="1388482"/>
                  </a:lnTo>
                  <a:lnTo>
                    <a:pt x="255365" y="1388482"/>
                  </a:lnTo>
                  <a:lnTo>
                    <a:pt x="253877" y="1387988"/>
                  </a:lnTo>
                  <a:lnTo>
                    <a:pt x="252885" y="1387988"/>
                  </a:lnTo>
                  <a:lnTo>
                    <a:pt x="252389" y="1386992"/>
                  </a:lnTo>
                  <a:lnTo>
                    <a:pt x="252389" y="1380532"/>
                  </a:lnTo>
                  <a:lnTo>
                    <a:pt x="251397" y="1380532"/>
                  </a:lnTo>
                  <a:lnTo>
                    <a:pt x="250902" y="1379537"/>
                  </a:lnTo>
                  <a:lnTo>
                    <a:pt x="249910" y="1379537"/>
                  </a:lnTo>
                  <a:lnTo>
                    <a:pt x="249414" y="1378541"/>
                  </a:lnTo>
                  <a:lnTo>
                    <a:pt x="248422" y="1378047"/>
                  </a:lnTo>
                  <a:lnTo>
                    <a:pt x="248422" y="1377052"/>
                  </a:lnTo>
                  <a:lnTo>
                    <a:pt x="246936" y="1375562"/>
                  </a:lnTo>
                  <a:lnTo>
                    <a:pt x="246936" y="1373571"/>
                  </a:lnTo>
                  <a:lnTo>
                    <a:pt x="246440" y="1372583"/>
                  </a:lnTo>
                  <a:lnTo>
                    <a:pt x="246440" y="1372081"/>
                  </a:lnTo>
                  <a:lnTo>
                    <a:pt x="245448" y="1370592"/>
                  </a:lnTo>
                  <a:lnTo>
                    <a:pt x="244953" y="1369102"/>
                  </a:lnTo>
                  <a:lnTo>
                    <a:pt x="243464" y="1368106"/>
                  </a:lnTo>
                  <a:lnTo>
                    <a:pt x="241481" y="1368106"/>
                  </a:lnTo>
                  <a:lnTo>
                    <a:pt x="240985" y="1367612"/>
                  </a:lnTo>
                  <a:lnTo>
                    <a:pt x="239993" y="1367612"/>
                  </a:lnTo>
                  <a:lnTo>
                    <a:pt x="238505" y="1368106"/>
                  </a:lnTo>
                  <a:lnTo>
                    <a:pt x="238009" y="1368106"/>
                  </a:lnTo>
                  <a:lnTo>
                    <a:pt x="235532" y="1369102"/>
                  </a:lnTo>
                  <a:lnTo>
                    <a:pt x="233547" y="1369596"/>
                  </a:lnTo>
                  <a:lnTo>
                    <a:pt x="230572" y="1369596"/>
                  </a:lnTo>
                  <a:lnTo>
                    <a:pt x="229580" y="1369102"/>
                  </a:lnTo>
                  <a:lnTo>
                    <a:pt x="228092" y="1367612"/>
                  </a:lnTo>
                  <a:lnTo>
                    <a:pt x="227100" y="1366123"/>
                  </a:lnTo>
                  <a:lnTo>
                    <a:pt x="226605" y="1364132"/>
                  </a:lnTo>
                  <a:lnTo>
                    <a:pt x="225614" y="1362642"/>
                  </a:lnTo>
                  <a:lnTo>
                    <a:pt x="224126" y="1359161"/>
                  </a:lnTo>
                  <a:lnTo>
                    <a:pt x="222639" y="1355186"/>
                  </a:lnTo>
                  <a:lnTo>
                    <a:pt x="222143" y="1350710"/>
                  </a:lnTo>
                  <a:lnTo>
                    <a:pt x="222143" y="1336802"/>
                  </a:lnTo>
                  <a:lnTo>
                    <a:pt x="222639" y="1331832"/>
                  </a:lnTo>
                  <a:lnTo>
                    <a:pt x="222639" y="1327857"/>
                  </a:lnTo>
                  <a:lnTo>
                    <a:pt x="223631" y="1326360"/>
                  </a:lnTo>
                  <a:lnTo>
                    <a:pt x="223631" y="1323874"/>
                  </a:lnTo>
                  <a:lnTo>
                    <a:pt x="221151" y="1323874"/>
                  </a:lnTo>
                  <a:lnTo>
                    <a:pt x="218175" y="1323380"/>
                  </a:lnTo>
                  <a:lnTo>
                    <a:pt x="209746" y="1323380"/>
                  </a:lnTo>
                  <a:lnTo>
                    <a:pt x="206770" y="1322385"/>
                  </a:lnTo>
                  <a:lnTo>
                    <a:pt x="201317" y="1322385"/>
                  </a:lnTo>
                  <a:lnTo>
                    <a:pt x="199829" y="1321891"/>
                  </a:lnTo>
                  <a:lnTo>
                    <a:pt x="198341" y="1320895"/>
                  </a:lnTo>
                  <a:lnTo>
                    <a:pt x="197845" y="1320401"/>
                  </a:lnTo>
                  <a:lnTo>
                    <a:pt x="197845" y="1318912"/>
                  </a:lnTo>
                  <a:lnTo>
                    <a:pt x="196854" y="1317414"/>
                  </a:lnTo>
                  <a:lnTo>
                    <a:pt x="196854" y="1314937"/>
                  </a:lnTo>
                  <a:lnTo>
                    <a:pt x="196357" y="1314937"/>
                  </a:lnTo>
                  <a:lnTo>
                    <a:pt x="196357" y="1314435"/>
                  </a:lnTo>
                  <a:lnTo>
                    <a:pt x="195366" y="1314435"/>
                  </a:lnTo>
                  <a:lnTo>
                    <a:pt x="195366" y="1313440"/>
                  </a:lnTo>
                  <a:lnTo>
                    <a:pt x="190408" y="1313440"/>
                  </a:lnTo>
                  <a:lnTo>
                    <a:pt x="189416" y="1312946"/>
                  </a:lnTo>
                  <a:lnTo>
                    <a:pt x="187928" y="1312946"/>
                  </a:lnTo>
                  <a:lnTo>
                    <a:pt x="186936" y="1311950"/>
                  </a:lnTo>
                  <a:lnTo>
                    <a:pt x="186440" y="1311456"/>
                  </a:lnTo>
                  <a:lnTo>
                    <a:pt x="186440" y="1304996"/>
                  </a:lnTo>
                  <a:lnTo>
                    <a:pt x="185448" y="1303005"/>
                  </a:lnTo>
                  <a:lnTo>
                    <a:pt x="185448" y="1301515"/>
                  </a:lnTo>
                  <a:lnTo>
                    <a:pt x="184954" y="1298536"/>
                  </a:lnTo>
                  <a:lnTo>
                    <a:pt x="183466" y="1296051"/>
                  </a:lnTo>
                  <a:lnTo>
                    <a:pt x="182474" y="1294561"/>
                  </a:lnTo>
                  <a:lnTo>
                    <a:pt x="181978" y="1293064"/>
                  </a:lnTo>
                  <a:lnTo>
                    <a:pt x="180986" y="1292076"/>
                  </a:lnTo>
                  <a:lnTo>
                    <a:pt x="179499" y="1291574"/>
                  </a:lnTo>
                  <a:lnTo>
                    <a:pt x="178012" y="1290579"/>
                  </a:lnTo>
                  <a:lnTo>
                    <a:pt x="176524" y="1290085"/>
                  </a:lnTo>
                  <a:lnTo>
                    <a:pt x="175036" y="1290085"/>
                  </a:lnTo>
                  <a:lnTo>
                    <a:pt x="172557" y="1289089"/>
                  </a:lnTo>
                  <a:lnTo>
                    <a:pt x="170574" y="1288595"/>
                  </a:lnTo>
                  <a:lnTo>
                    <a:pt x="168095" y="1287600"/>
                  </a:lnTo>
                  <a:lnTo>
                    <a:pt x="166111" y="1286110"/>
                  </a:lnTo>
                  <a:lnTo>
                    <a:pt x="164624" y="1285616"/>
                  </a:lnTo>
                  <a:lnTo>
                    <a:pt x="163136" y="1284620"/>
                  </a:lnTo>
                  <a:lnTo>
                    <a:pt x="162144" y="1284620"/>
                  </a:lnTo>
                  <a:lnTo>
                    <a:pt x="160656" y="1283131"/>
                  </a:lnTo>
                  <a:lnTo>
                    <a:pt x="158177" y="1281641"/>
                  </a:lnTo>
                  <a:lnTo>
                    <a:pt x="156690" y="1279156"/>
                  </a:lnTo>
                  <a:lnTo>
                    <a:pt x="155202" y="1277659"/>
                  </a:lnTo>
                  <a:lnTo>
                    <a:pt x="153219" y="1274680"/>
                  </a:lnTo>
                  <a:lnTo>
                    <a:pt x="151731" y="1271700"/>
                  </a:lnTo>
                  <a:lnTo>
                    <a:pt x="149252" y="1269215"/>
                  </a:lnTo>
                  <a:lnTo>
                    <a:pt x="147765" y="1268714"/>
                  </a:lnTo>
                  <a:lnTo>
                    <a:pt x="146773" y="1268714"/>
                  </a:lnTo>
                  <a:lnTo>
                    <a:pt x="146277" y="1267726"/>
                  </a:lnTo>
                  <a:lnTo>
                    <a:pt x="143302" y="1267726"/>
                  </a:lnTo>
                  <a:lnTo>
                    <a:pt x="142310" y="1268714"/>
                  </a:lnTo>
                  <a:lnTo>
                    <a:pt x="137847" y="1268714"/>
                  </a:lnTo>
                  <a:lnTo>
                    <a:pt x="135864" y="1269215"/>
                  </a:lnTo>
                  <a:lnTo>
                    <a:pt x="132393" y="1270211"/>
                  </a:lnTo>
                  <a:lnTo>
                    <a:pt x="130409" y="1270211"/>
                  </a:lnTo>
                  <a:lnTo>
                    <a:pt x="129418" y="1269215"/>
                  </a:lnTo>
                  <a:lnTo>
                    <a:pt x="129418" y="1268714"/>
                  </a:lnTo>
                  <a:lnTo>
                    <a:pt x="130905" y="1267726"/>
                  </a:lnTo>
                  <a:lnTo>
                    <a:pt x="132393" y="1267224"/>
                  </a:lnTo>
                  <a:lnTo>
                    <a:pt x="134872" y="1266236"/>
                  </a:lnTo>
                  <a:lnTo>
                    <a:pt x="138839" y="1265734"/>
                  </a:lnTo>
                  <a:lnTo>
                    <a:pt x="142310" y="1264245"/>
                  </a:lnTo>
                  <a:lnTo>
                    <a:pt x="144789" y="1263249"/>
                  </a:lnTo>
                  <a:lnTo>
                    <a:pt x="147765" y="1261760"/>
                  </a:lnTo>
                  <a:lnTo>
                    <a:pt x="150244" y="1261266"/>
                  </a:lnTo>
                  <a:lnTo>
                    <a:pt x="153219" y="1259768"/>
                  </a:lnTo>
                  <a:lnTo>
                    <a:pt x="156194" y="1258279"/>
                  </a:lnTo>
                  <a:lnTo>
                    <a:pt x="159169" y="1257283"/>
                  </a:lnTo>
                  <a:lnTo>
                    <a:pt x="161153" y="1255794"/>
                  </a:lnTo>
                  <a:lnTo>
                    <a:pt x="163136" y="1254798"/>
                  </a:lnTo>
                  <a:lnTo>
                    <a:pt x="165119" y="1251819"/>
                  </a:lnTo>
                  <a:lnTo>
                    <a:pt x="167598" y="1248840"/>
                  </a:lnTo>
                  <a:lnTo>
                    <a:pt x="169582" y="1246848"/>
                  </a:lnTo>
                  <a:lnTo>
                    <a:pt x="171069" y="1245359"/>
                  </a:lnTo>
                  <a:lnTo>
                    <a:pt x="172557" y="1241878"/>
                  </a:lnTo>
                  <a:lnTo>
                    <a:pt x="174045" y="1239894"/>
                  </a:lnTo>
                  <a:lnTo>
                    <a:pt x="176028" y="1235920"/>
                  </a:lnTo>
                  <a:lnTo>
                    <a:pt x="177515" y="1232933"/>
                  </a:lnTo>
                  <a:lnTo>
                    <a:pt x="178012" y="1229954"/>
                  </a:lnTo>
                  <a:lnTo>
                    <a:pt x="178012" y="1227468"/>
                  </a:lnTo>
                  <a:lnTo>
                    <a:pt x="179004" y="1225979"/>
                  </a:lnTo>
                  <a:lnTo>
                    <a:pt x="179004" y="1221008"/>
                  </a:lnTo>
                  <a:lnTo>
                    <a:pt x="179499" y="1219519"/>
                  </a:lnTo>
                  <a:lnTo>
                    <a:pt x="179499" y="1218523"/>
                  </a:lnTo>
                  <a:lnTo>
                    <a:pt x="180491" y="1217034"/>
                  </a:lnTo>
                  <a:lnTo>
                    <a:pt x="181978" y="1215544"/>
                  </a:lnTo>
                  <a:lnTo>
                    <a:pt x="182474" y="1214548"/>
                  </a:lnTo>
                  <a:lnTo>
                    <a:pt x="184954" y="1212565"/>
                  </a:lnTo>
                  <a:lnTo>
                    <a:pt x="186440" y="1210080"/>
                  </a:lnTo>
                  <a:lnTo>
                    <a:pt x="187928" y="1208088"/>
                  </a:lnTo>
                  <a:lnTo>
                    <a:pt x="189416" y="1205603"/>
                  </a:lnTo>
                  <a:lnTo>
                    <a:pt x="190408" y="1203612"/>
                  </a:lnTo>
                  <a:lnTo>
                    <a:pt x="190904" y="1200139"/>
                  </a:lnTo>
                  <a:lnTo>
                    <a:pt x="190904" y="1195168"/>
                  </a:lnTo>
                  <a:lnTo>
                    <a:pt x="190408" y="1192683"/>
                  </a:lnTo>
                  <a:lnTo>
                    <a:pt x="189416" y="1189704"/>
                  </a:lnTo>
                  <a:lnTo>
                    <a:pt x="188920" y="1187219"/>
                  </a:lnTo>
                  <a:lnTo>
                    <a:pt x="187928" y="1185228"/>
                  </a:lnTo>
                  <a:lnTo>
                    <a:pt x="186936" y="1182742"/>
                  </a:lnTo>
                  <a:lnTo>
                    <a:pt x="185448" y="1181253"/>
                  </a:lnTo>
                  <a:lnTo>
                    <a:pt x="185448" y="1180759"/>
                  </a:lnTo>
                  <a:lnTo>
                    <a:pt x="184954" y="1180759"/>
                  </a:lnTo>
                  <a:lnTo>
                    <a:pt x="183466" y="1179269"/>
                  </a:lnTo>
                  <a:lnTo>
                    <a:pt x="180491" y="1177772"/>
                  </a:lnTo>
                  <a:lnTo>
                    <a:pt x="178012" y="1176784"/>
                  </a:lnTo>
                  <a:lnTo>
                    <a:pt x="175036" y="1176282"/>
                  </a:lnTo>
                  <a:lnTo>
                    <a:pt x="172061" y="1175287"/>
                  </a:lnTo>
                  <a:lnTo>
                    <a:pt x="169582" y="1174793"/>
                  </a:lnTo>
                  <a:lnTo>
                    <a:pt x="166607" y="1173797"/>
                  </a:lnTo>
                  <a:lnTo>
                    <a:pt x="164624" y="1172802"/>
                  </a:lnTo>
                  <a:lnTo>
                    <a:pt x="161153" y="1172308"/>
                  </a:lnTo>
                  <a:lnTo>
                    <a:pt x="159169" y="1172308"/>
                  </a:lnTo>
                  <a:lnTo>
                    <a:pt x="156690" y="1171312"/>
                  </a:lnTo>
                  <a:lnTo>
                    <a:pt x="155202" y="1170818"/>
                  </a:lnTo>
                  <a:lnTo>
                    <a:pt x="153219" y="1169822"/>
                  </a:lnTo>
                  <a:lnTo>
                    <a:pt x="150740" y="1169822"/>
                  </a:lnTo>
                  <a:lnTo>
                    <a:pt x="149252" y="1170818"/>
                  </a:lnTo>
                  <a:lnTo>
                    <a:pt x="149252" y="1171312"/>
                  </a:lnTo>
                  <a:lnTo>
                    <a:pt x="148756" y="1172802"/>
                  </a:lnTo>
                  <a:lnTo>
                    <a:pt x="146773" y="1174793"/>
                  </a:lnTo>
                  <a:lnTo>
                    <a:pt x="146277" y="1176282"/>
                  </a:lnTo>
                  <a:lnTo>
                    <a:pt x="144789" y="1176784"/>
                  </a:lnTo>
                  <a:lnTo>
                    <a:pt x="143797" y="1177772"/>
                  </a:lnTo>
                  <a:lnTo>
                    <a:pt x="140823" y="1177772"/>
                  </a:lnTo>
                  <a:lnTo>
                    <a:pt x="138839" y="1178274"/>
                  </a:lnTo>
                  <a:lnTo>
                    <a:pt x="135864" y="1178274"/>
                  </a:lnTo>
                  <a:lnTo>
                    <a:pt x="133385" y="1177772"/>
                  </a:lnTo>
                  <a:lnTo>
                    <a:pt x="129418" y="1176784"/>
                  </a:lnTo>
                  <a:lnTo>
                    <a:pt x="126443" y="1176282"/>
                  </a:lnTo>
                  <a:lnTo>
                    <a:pt x="124459" y="1175287"/>
                  </a:lnTo>
                  <a:lnTo>
                    <a:pt x="122972" y="1173797"/>
                  </a:lnTo>
                  <a:lnTo>
                    <a:pt x="117517" y="1173797"/>
                  </a:lnTo>
                  <a:lnTo>
                    <a:pt x="116030" y="1174793"/>
                  </a:lnTo>
                  <a:lnTo>
                    <a:pt x="113551" y="1174793"/>
                  </a:lnTo>
                  <a:lnTo>
                    <a:pt x="111567" y="1176282"/>
                  </a:lnTo>
                  <a:lnTo>
                    <a:pt x="110079" y="1176784"/>
                  </a:lnTo>
                  <a:lnTo>
                    <a:pt x="107600" y="1177772"/>
                  </a:lnTo>
                  <a:lnTo>
                    <a:pt x="105121" y="1178274"/>
                  </a:lnTo>
                  <a:lnTo>
                    <a:pt x="102146" y="1179269"/>
                  </a:lnTo>
                  <a:lnTo>
                    <a:pt x="100163" y="1180759"/>
                  </a:lnTo>
                  <a:lnTo>
                    <a:pt x="98675" y="1180759"/>
                  </a:lnTo>
                  <a:lnTo>
                    <a:pt x="96195" y="1182248"/>
                  </a:lnTo>
                  <a:lnTo>
                    <a:pt x="94212" y="1182248"/>
                  </a:lnTo>
                  <a:lnTo>
                    <a:pt x="92229" y="1183738"/>
                  </a:lnTo>
                  <a:lnTo>
                    <a:pt x="90741" y="1184232"/>
                  </a:lnTo>
                  <a:lnTo>
                    <a:pt x="88758" y="1186717"/>
                  </a:lnTo>
                  <a:lnTo>
                    <a:pt x="87270" y="1189202"/>
                  </a:lnTo>
                  <a:lnTo>
                    <a:pt x="85783" y="1189202"/>
                  </a:lnTo>
                  <a:lnTo>
                    <a:pt x="84791" y="1188207"/>
                  </a:lnTo>
                  <a:lnTo>
                    <a:pt x="84295" y="1186717"/>
                  </a:lnTo>
                  <a:lnTo>
                    <a:pt x="83304" y="1185228"/>
                  </a:lnTo>
                  <a:lnTo>
                    <a:pt x="82807" y="1182248"/>
                  </a:lnTo>
                  <a:lnTo>
                    <a:pt x="81816" y="1180759"/>
                  </a:lnTo>
                  <a:lnTo>
                    <a:pt x="81320" y="1179269"/>
                  </a:lnTo>
                  <a:lnTo>
                    <a:pt x="80328" y="1178274"/>
                  </a:lnTo>
                  <a:lnTo>
                    <a:pt x="80328" y="1177772"/>
                  </a:lnTo>
                  <a:lnTo>
                    <a:pt x="75866" y="1177772"/>
                  </a:lnTo>
                  <a:lnTo>
                    <a:pt x="74378" y="1178274"/>
                  </a:lnTo>
                  <a:lnTo>
                    <a:pt x="72891" y="1179269"/>
                  </a:lnTo>
                  <a:lnTo>
                    <a:pt x="72891" y="1181253"/>
                  </a:lnTo>
                  <a:lnTo>
                    <a:pt x="74378" y="1183738"/>
                  </a:lnTo>
                  <a:lnTo>
                    <a:pt x="74874" y="1185729"/>
                  </a:lnTo>
                  <a:lnTo>
                    <a:pt x="75866" y="1187219"/>
                  </a:lnTo>
                  <a:lnTo>
                    <a:pt x="75866" y="1189202"/>
                  </a:lnTo>
                  <a:lnTo>
                    <a:pt x="74874" y="1189202"/>
                  </a:lnTo>
                  <a:lnTo>
                    <a:pt x="68924" y="1192189"/>
                  </a:lnTo>
                  <a:lnTo>
                    <a:pt x="63469" y="1194173"/>
                  </a:lnTo>
                  <a:lnTo>
                    <a:pt x="60494" y="1195168"/>
                  </a:lnTo>
                  <a:lnTo>
                    <a:pt x="59007" y="1195662"/>
                  </a:lnTo>
                  <a:lnTo>
                    <a:pt x="58511" y="1195168"/>
                  </a:lnTo>
                  <a:lnTo>
                    <a:pt x="58511" y="1194173"/>
                  </a:lnTo>
                  <a:lnTo>
                    <a:pt x="59007" y="1192189"/>
                  </a:lnTo>
                  <a:lnTo>
                    <a:pt x="59007" y="1177772"/>
                  </a:lnTo>
                  <a:lnTo>
                    <a:pt x="59998" y="1175287"/>
                  </a:lnTo>
                  <a:lnTo>
                    <a:pt x="60494" y="1172308"/>
                  </a:lnTo>
                  <a:lnTo>
                    <a:pt x="60494" y="1169822"/>
                  </a:lnTo>
                  <a:lnTo>
                    <a:pt x="61486" y="1167839"/>
                  </a:lnTo>
                  <a:lnTo>
                    <a:pt x="61486" y="1163864"/>
                  </a:lnTo>
                  <a:lnTo>
                    <a:pt x="60494" y="1162367"/>
                  </a:lnTo>
                  <a:lnTo>
                    <a:pt x="59007" y="1159882"/>
                  </a:lnTo>
                  <a:lnTo>
                    <a:pt x="57023" y="1157898"/>
                  </a:lnTo>
                  <a:lnTo>
                    <a:pt x="54544" y="1156408"/>
                  </a:lnTo>
                  <a:lnTo>
                    <a:pt x="52560" y="1153923"/>
                  </a:lnTo>
                  <a:lnTo>
                    <a:pt x="50081" y="1151932"/>
                  </a:lnTo>
                  <a:lnTo>
                    <a:pt x="47602" y="1148953"/>
                  </a:lnTo>
                  <a:lnTo>
                    <a:pt x="45619" y="1146468"/>
                  </a:lnTo>
                  <a:lnTo>
                    <a:pt x="42643" y="1143982"/>
                  </a:lnTo>
                  <a:lnTo>
                    <a:pt x="42643" y="1143488"/>
                  </a:lnTo>
                  <a:lnTo>
                    <a:pt x="41652" y="1142493"/>
                  </a:lnTo>
                  <a:lnTo>
                    <a:pt x="41156" y="1141991"/>
                  </a:lnTo>
                  <a:lnTo>
                    <a:pt x="36197" y="1141991"/>
                  </a:lnTo>
                  <a:lnTo>
                    <a:pt x="35701" y="1140502"/>
                  </a:lnTo>
                  <a:lnTo>
                    <a:pt x="34710" y="1139506"/>
                  </a:lnTo>
                  <a:lnTo>
                    <a:pt x="34710" y="1139012"/>
                  </a:lnTo>
                  <a:lnTo>
                    <a:pt x="33222" y="1136527"/>
                  </a:lnTo>
                  <a:lnTo>
                    <a:pt x="32726" y="1134536"/>
                  </a:lnTo>
                  <a:lnTo>
                    <a:pt x="31239" y="1132058"/>
                  </a:lnTo>
                  <a:lnTo>
                    <a:pt x="29751" y="1129071"/>
                  </a:lnTo>
                  <a:lnTo>
                    <a:pt x="28264" y="1126092"/>
                  </a:lnTo>
                  <a:lnTo>
                    <a:pt x="26776" y="1123113"/>
                  </a:lnTo>
                  <a:lnTo>
                    <a:pt x="24297" y="1119130"/>
                  </a:lnTo>
                  <a:lnTo>
                    <a:pt x="22809" y="1116151"/>
                  </a:lnTo>
                  <a:lnTo>
                    <a:pt x="20330" y="1113172"/>
                  </a:lnTo>
                  <a:lnTo>
                    <a:pt x="18842" y="1110193"/>
                  </a:lnTo>
                  <a:lnTo>
                    <a:pt x="16859" y="1107708"/>
                  </a:lnTo>
                  <a:lnTo>
                    <a:pt x="14380" y="1104721"/>
                  </a:lnTo>
                  <a:lnTo>
                    <a:pt x="14380" y="1103725"/>
                  </a:lnTo>
                  <a:lnTo>
                    <a:pt x="15371" y="1103231"/>
                  </a:lnTo>
                  <a:lnTo>
                    <a:pt x="16859" y="1101742"/>
                  </a:lnTo>
                  <a:lnTo>
                    <a:pt x="18347" y="1100252"/>
                  </a:lnTo>
                  <a:lnTo>
                    <a:pt x="18842" y="1098762"/>
                  </a:lnTo>
                  <a:lnTo>
                    <a:pt x="20330" y="1097273"/>
                  </a:lnTo>
                  <a:lnTo>
                    <a:pt x="22809" y="1095776"/>
                  </a:lnTo>
                  <a:lnTo>
                    <a:pt x="24793" y="1094286"/>
                  </a:lnTo>
                  <a:lnTo>
                    <a:pt x="26776" y="1091801"/>
                  </a:lnTo>
                  <a:lnTo>
                    <a:pt x="28760" y="1090311"/>
                  </a:lnTo>
                  <a:lnTo>
                    <a:pt x="29751" y="1090311"/>
                  </a:lnTo>
                  <a:lnTo>
                    <a:pt x="31239" y="1088822"/>
                  </a:lnTo>
                  <a:lnTo>
                    <a:pt x="32726" y="1087826"/>
                  </a:lnTo>
                  <a:lnTo>
                    <a:pt x="33222" y="1087332"/>
                  </a:lnTo>
                  <a:lnTo>
                    <a:pt x="34214" y="1085835"/>
                  </a:lnTo>
                  <a:lnTo>
                    <a:pt x="34214" y="1084847"/>
                  </a:lnTo>
                  <a:lnTo>
                    <a:pt x="33222" y="1081366"/>
                  </a:lnTo>
                  <a:lnTo>
                    <a:pt x="31735" y="1077885"/>
                  </a:lnTo>
                  <a:lnTo>
                    <a:pt x="31239" y="1074412"/>
                  </a:lnTo>
                  <a:lnTo>
                    <a:pt x="29751" y="1071425"/>
                  </a:lnTo>
                  <a:lnTo>
                    <a:pt x="28264" y="1068446"/>
                  </a:lnTo>
                  <a:lnTo>
                    <a:pt x="27272" y="1063476"/>
                  </a:lnTo>
                  <a:lnTo>
                    <a:pt x="24793" y="1058505"/>
                  </a:lnTo>
                  <a:lnTo>
                    <a:pt x="23305" y="1051551"/>
                  </a:lnTo>
                  <a:lnTo>
                    <a:pt x="21322" y="1045585"/>
                  </a:lnTo>
                  <a:lnTo>
                    <a:pt x="18842" y="1039619"/>
                  </a:lnTo>
                  <a:lnTo>
                    <a:pt x="17355" y="1033159"/>
                  </a:lnTo>
                  <a:lnTo>
                    <a:pt x="15371" y="1027201"/>
                  </a:lnTo>
                  <a:lnTo>
                    <a:pt x="13884" y="1021235"/>
                  </a:lnTo>
                  <a:lnTo>
                    <a:pt x="12396" y="1015770"/>
                  </a:lnTo>
                  <a:lnTo>
                    <a:pt x="8925" y="1005830"/>
                  </a:lnTo>
                  <a:lnTo>
                    <a:pt x="6942" y="996884"/>
                  </a:lnTo>
                  <a:lnTo>
                    <a:pt x="4463" y="988433"/>
                  </a:lnTo>
                  <a:lnTo>
                    <a:pt x="2479" y="981479"/>
                  </a:lnTo>
                  <a:lnTo>
                    <a:pt x="0" y="977010"/>
                  </a:lnTo>
                  <a:lnTo>
                    <a:pt x="0" y="974024"/>
                  </a:lnTo>
                  <a:lnTo>
                    <a:pt x="0" y="971044"/>
                  </a:lnTo>
                  <a:lnTo>
                    <a:pt x="0" y="968559"/>
                  </a:lnTo>
                  <a:lnTo>
                    <a:pt x="0" y="968058"/>
                  </a:lnTo>
                  <a:lnTo>
                    <a:pt x="0" y="967070"/>
                  </a:lnTo>
                  <a:lnTo>
                    <a:pt x="0" y="968559"/>
                  </a:lnTo>
                  <a:lnTo>
                    <a:pt x="6942" y="971044"/>
                  </a:lnTo>
                  <a:lnTo>
                    <a:pt x="10413" y="972534"/>
                  </a:lnTo>
                  <a:lnTo>
                    <a:pt x="13884" y="974024"/>
                  </a:lnTo>
                  <a:lnTo>
                    <a:pt x="18347" y="975513"/>
                  </a:lnTo>
                  <a:lnTo>
                    <a:pt x="21818" y="977010"/>
                  </a:lnTo>
                  <a:lnTo>
                    <a:pt x="26776" y="978500"/>
                  </a:lnTo>
                  <a:lnTo>
                    <a:pt x="31239" y="979990"/>
                  </a:lnTo>
                  <a:lnTo>
                    <a:pt x="34710" y="982475"/>
                  </a:lnTo>
                  <a:lnTo>
                    <a:pt x="40164" y="983964"/>
                  </a:lnTo>
                  <a:lnTo>
                    <a:pt x="47602" y="986944"/>
                  </a:lnTo>
                  <a:lnTo>
                    <a:pt x="55536" y="989930"/>
                  </a:lnTo>
                  <a:lnTo>
                    <a:pt x="59998" y="991420"/>
                  </a:lnTo>
                  <a:lnTo>
                    <a:pt x="64461" y="992416"/>
                  </a:lnTo>
                  <a:lnTo>
                    <a:pt x="68428" y="993905"/>
                  </a:lnTo>
                  <a:lnTo>
                    <a:pt x="73386" y="994399"/>
                  </a:lnTo>
                  <a:lnTo>
                    <a:pt x="83304" y="995889"/>
                  </a:lnTo>
                  <a:lnTo>
                    <a:pt x="93220" y="998374"/>
                  </a:lnTo>
                  <a:lnTo>
                    <a:pt x="103137" y="1000859"/>
                  </a:lnTo>
                  <a:lnTo>
                    <a:pt x="113551" y="1002850"/>
                  </a:lnTo>
                  <a:lnTo>
                    <a:pt x="124459" y="1005336"/>
                  </a:lnTo>
                  <a:lnTo>
                    <a:pt x="133881" y="1007319"/>
                  </a:lnTo>
                  <a:lnTo>
                    <a:pt x="144789" y="1008809"/>
                  </a:lnTo>
                  <a:lnTo>
                    <a:pt x="156194" y="1010800"/>
                  </a:lnTo>
                  <a:lnTo>
                    <a:pt x="160656" y="1011294"/>
                  </a:lnTo>
                  <a:lnTo>
                    <a:pt x="164624" y="1010800"/>
                  </a:lnTo>
                  <a:lnTo>
                    <a:pt x="169086" y="1010800"/>
                  </a:lnTo>
                  <a:lnTo>
                    <a:pt x="172557" y="1009804"/>
                  </a:lnTo>
                  <a:lnTo>
                    <a:pt x="178012" y="1008809"/>
                  </a:lnTo>
                  <a:lnTo>
                    <a:pt x="181978" y="1008809"/>
                  </a:lnTo>
                  <a:lnTo>
                    <a:pt x="186440" y="1008315"/>
                  </a:lnTo>
                  <a:lnTo>
                    <a:pt x="194869" y="1008315"/>
                  </a:lnTo>
                  <a:lnTo>
                    <a:pt x="196854" y="1008809"/>
                  </a:lnTo>
                  <a:lnTo>
                    <a:pt x="200821" y="1009804"/>
                  </a:lnTo>
                  <a:lnTo>
                    <a:pt x="206275" y="1009804"/>
                  </a:lnTo>
                  <a:lnTo>
                    <a:pt x="207762" y="1008809"/>
                  </a:lnTo>
                  <a:lnTo>
                    <a:pt x="209746" y="1008809"/>
                  </a:lnTo>
                  <a:lnTo>
                    <a:pt x="211234" y="1007319"/>
                  </a:lnTo>
                  <a:lnTo>
                    <a:pt x="212722" y="1007319"/>
                  </a:lnTo>
                  <a:lnTo>
                    <a:pt x="215202" y="1006825"/>
                  </a:lnTo>
                  <a:lnTo>
                    <a:pt x="225118" y="1006825"/>
                  </a:lnTo>
                  <a:lnTo>
                    <a:pt x="228092" y="1007319"/>
                  </a:lnTo>
                  <a:lnTo>
                    <a:pt x="233547" y="1007319"/>
                  </a:lnTo>
                  <a:lnTo>
                    <a:pt x="236523" y="1008315"/>
                  </a:lnTo>
                  <a:lnTo>
                    <a:pt x="238505" y="1008809"/>
                  </a:lnTo>
                  <a:lnTo>
                    <a:pt x="241481" y="1008809"/>
                  </a:lnTo>
                  <a:lnTo>
                    <a:pt x="244953" y="1009804"/>
                  </a:lnTo>
                  <a:lnTo>
                    <a:pt x="246936" y="1010800"/>
                  </a:lnTo>
                  <a:lnTo>
                    <a:pt x="255365" y="1012784"/>
                  </a:lnTo>
                  <a:lnTo>
                    <a:pt x="262803" y="1015770"/>
                  </a:lnTo>
                  <a:lnTo>
                    <a:pt x="270240" y="1018750"/>
                  </a:lnTo>
                  <a:lnTo>
                    <a:pt x="277183" y="1021235"/>
                  </a:lnTo>
                  <a:lnTo>
                    <a:pt x="283133" y="1024214"/>
                  </a:lnTo>
                  <a:lnTo>
                    <a:pt x="289577" y="1026699"/>
                  </a:lnTo>
                  <a:lnTo>
                    <a:pt x="294537" y="1028196"/>
                  </a:lnTo>
                  <a:lnTo>
                    <a:pt x="299990" y="1030180"/>
                  </a:lnTo>
                  <a:lnTo>
                    <a:pt x="302966" y="1031176"/>
                  </a:lnTo>
                  <a:lnTo>
                    <a:pt x="304454" y="1031176"/>
                  </a:lnTo>
                  <a:lnTo>
                    <a:pt x="307430" y="1031670"/>
                  </a:lnTo>
                  <a:lnTo>
                    <a:pt x="311396" y="1031670"/>
                  </a:lnTo>
                  <a:lnTo>
                    <a:pt x="312883" y="1032665"/>
                  </a:lnTo>
                  <a:lnTo>
                    <a:pt x="314371" y="1032665"/>
                  </a:lnTo>
                  <a:lnTo>
                    <a:pt x="315859" y="1033159"/>
                  </a:lnTo>
                  <a:lnTo>
                    <a:pt x="316851" y="1034155"/>
                  </a:lnTo>
                  <a:lnTo>
                    <a:pt x="318339" y="1034649"/>
                  </a:lnTo>
                  <a:lnTo>
                    <a:pt x="318339" y="1036146"/>
                  </a:lnTo>
                  <a:lnTo>
                    <a:pt x="319826" y="1038130"/>
                  </a:lnTo>
                  <a:lnTo>
                    <a:pt x="321312" y="1041610"/>
                  </a:lnTo>
                  <a:lnTo>
                    <a:pt x="322800" y="1045585"/>
                  </a:lnTo>
                  <a:lnTo>
                    <a:pt x="324288" y="1047576"/>
                  </a:lnTo>
                  <a:lnTo>
                    <a:pt x="325776" y="1050556"/>
                  </a:lnTo>
                  <a:lnTo>
                    <a:pt x="326768" y="1053041"/>
                  </a:lnTo>
                  <a:lnTo>
                    <a:pt x="328255" y="1055526"/>
                  </a:lnTo>
                  <a:lnTo>
                    <a:pt x="328752" y="1057510"/>
                  </a:lnTo>
                  <a:lnTo>
                    <a:pt x="329743" y="1059995"/>
                  </a:lnTo>
                  <a:lnTo>
                    <a:pt x="330239" y="1060496"/>
                  </a:lnTo>
                  <a:lnTo>
                    <a:pt x="331229" y="1061492"/>
                  </a:lnTo>
                  <a:lnTo>
                    <a:pt x="331229" y="1061986"/>
                  </a:lnTo>
                  <a:lnTo>
                    <a:pt x="331726" y="1061986"/>
                  </a:lnTo>
                  <a:lnTo>
                    <a:pt x="339660" y="1065467"/>
                  </a:lnTo>
                  <a:lnTo>
                    <a:pt x="344618" y="1068446"/>
                  </a:lnTo>
                  <a:lnTo>
                    <a:pt x="347097" y="1068940"/>
                  </a:lnTo>
                  <a:lnTo>
                    <a:pt x="361974" y="1068940"/>
                  </a:lnTo>
                  <a:lnTo>
                    <a:pt x="364452" y="1069936"/>
                  </a:lnTo>
                  <a:lnTo>
                    <a:pt x="366932" y="1069936"/>
                  </a:lnTo>
                  <a:lnTo>
                    <a:pt x="370403" y="1070430"/>
                  </a:lnTo>
                  <a:lnTo>
                    <a:pt x="374368" y="1071927"/>
                  </a:lnTo>
                  <a:lnTo>
                    <a:pt x="377840" y="1074412"/>
                  </a:lnTo>
                  <a:lnTo>
                    <a:pt x="381808" y="1075902"/>
                  </a:lnTo>
                  <a:lnTo>
                    <a:pt x="384782" y="1077885"/>
                  </a:lnTo>
                  <a:lnTo>
                    <a:pt x="387757" y="1080370"/>
                  </a:lnTo>
                  <a:lnTo>
                    <a:pt x="397178" y="1085835"/>
                  </a:lnTo>
                  <a:lnTo>
                    <a:pt x="405112" y="1090805"/>
                  </a:lnTo>
                  <a:lnTo>
                    <a:pt x="413543" y="1096277"/>
                  </a:lnTo>
                  <a:lnTo>
                    <a:pt x="420484" y="1100252"/>
                  </a:lnTo>
                  <a:lnTo>
                    <a:pt x="426433" y="1103725"/>
                  </a:lnTo>
                  <a:lnTo>
                    <a:pt x="431889" y="1107206"/>
                  </a:lnTo>
                  <a:lnTo>
                    <a:pt x="435856" y="1109197"/>
                  </a:lnTo>
                  <a:lnTo>
                    <a:pt x="438830" y="1110193"/>
                  </a:lnTo>
                  <a:lnTo>
                    <a:pt x="443789" y="1110687"/>
                  </a:lnTo>
                  <a:lnTo>
                    <a:pt x="448747" y="1111682"/>
                  </a:lnTo>
                  <a:lnTo>
                    <a:pt x="450235" y="1112176"/>
                  </a:lnTo>
                  <a:lnTo>
                    <a:pt x="458168" y="1112176"/>
                  </a:lnTo>
                  <a:lnTo>
                    <a:pt x="463624" y="1111682"/>
                  </a:lnTo>
                  <a:lnTo>
                    <a:pt x="469077" y="1110687"/>
                  </a:lnTo>
                  <a:lnTo>
                    <a:pt x="474036" y="1110193"/>
                  </a:lnTo>
                  <a:lnTo>
                    <a:pt x="478994" y="1109197"/>
                  </a:lnTo>
                  <a:lnTo>
                    <a:pt x="485441" y="1107708"/>
                  </a:lnTo>
                  <a:lnTo>
                    <a:pt x="496846" y="1107708"/>
                  </a:lnTo>
                  <a:lnTo>
                    <a:pt x="496846" y="1108696"/>
                  </a:lnTo>
                  <a:lnTo>
                    <a:pt x="497838" y="1109197"/>
                  </a:lnTo>
                  <a:lnTo>
                    <a:pt x="497838" y="1110193"/>
                  </a:lnTo>
                  <a:lnTo>
                    <a:pt x="498334" y="1110687"/>
                  </a:lnTo>
                  <a:lnTo>
                    <a:pt x="498334" y="1126586"/>
                  </a:lnTo>
                  <a:lnTo>
                    <a:pt x="499325" y="1127582"/>
                  </a:lnTo>
                  <a:lnTo>
                    <a:pt x="499325" y="1128083"/>
                  </a:lnTo>
                  <a:lnTo>
                    <a:pt x="500812" y="1129071"/>
                  </a:lnTo>
                  <a:lnTo>
                    <a:pt x="512216" y="1129071"/>
                  </a:lnTo>
                  <a:lnTo>
                    <a:pt x="516184" y="1128083"/>
                  </a:lnTo>
                  <a:lnTo>
                    <a:pt x="519160" y="1128083"/>
                  </a:lnTo>
                  <a:lnTo>
                    <a:pt x="521141" y="1129071"/>
                  </a:lnTo>
                  <a:lnTo>
                    <a:pt x="522629" y="1129573"/>
                  </a:lnTo>
                  <a:lnTo>
                    <a:pt x="525605" y="1131062"/>
                  </a:lnTo>
                  <a:lnTo>
                    <a:pt x="527093" y="1132552"/>
                  </a:lnTo>
                  <a:lnTo>
                    <a:pt x="528084" y="1134536"/>
                  </a:lnTo>
                  <a:lnTo>
                    <a:pt x="529573" y="1135037"/>
                  </a:lnTo>
                  <a:lnTo>
                    <a:pt x="530564" y="1136033"/>
                  </a:lnTo>
                  <a:lnTo>
                    <a:pt x="531058" y="1136033"/>
                  </a:lnTo>
                  <a:lnTo>
                    <a:pt x="532050" y="1135037"/>
                  </a:lnTo>
                  <a:lnTo>
                    <a:pt x="534034" y="1133548"/>
                  </a:lnTo>
                  <a:lnTo>
                    <a:pt x="535522" y="1132058"/>
                  </a:lnTo>
                  <a:lnTo>
                    <a:pt x="537010" y="1130568"/>
                  </a:lnTo>
                  <a:lnTo>
                    <a:pt x="538497" y="1129071"/>
                  </a:lnTo>
                  <a:lnTo>
                    <a:pt x="539985" y="1128083"/>
                  </a:lnTo>
                  <a:lnTo>
                    <a:pt x="541473" y="1126586"/>
                  </a:lnTo>
                  <a:lnTo>
                    <a:pt x="542959" y="1125096"/>
                  </a:lnTo>
                  <a:lnTo>
                    <a:pt x="545439" y="1123607"/>
                  </a:lnTo>
                  <a:lnTo>
                    <a:pt x="547918" y="1123113"/>
                  </a:lnTo>
                  <a:lnTo>
                    <a:pt x="549903" y="1121616"/>
                  </a:lnTo>
                  <a:lnTo>
                    <a:pt x="551390" y="1120628"/>
                  </a:lnTo>
                  <a:lnTo>
                    <a:pt x="554364" y="1120126"/>
                  </a:lnTo>
                  <a:lnTo>
                    <a:pt x="558332" y="1116653"/>
                  </a:lnTo>
                  <a:lnTo>
                    <a:pt x="561307" y="1115156"/>
                  </a:lnTo>
                  <a:lnTo>
                    <a:pt x="565273" y="1113172"/>
                  </a:lnTo>
                  <a:lnTo>
                    <a:pt x="568744" y="1110687"/>
                  </a:lnTo>
                  <a:lnTo>
                    <a:pt x="572712" y="1108696"/>
                  </a:lnTo>
                  <a:lnTo>
                    <a:pt x="576677" y="1107206"/>
                  </a:lnTo>
                  <a:lnTo>
                    <a:pt x="581141" y="1104721"/>
                  </a:lnTo>
                  <a:lnTo>
                    <a:pt x="585603" y="1103231"/>
                  </a:lnTo>
                  <a:lnTo>
                    <a:pt x="591058" y="1100252"/>
                  </a:lnTo>
                  <a:lnTo>
                    <a:pt x="596016" y="1097767"/>
                  </a:lnTo>
                  <a:lnTo>
                    <a:pt x="602463" y="1096277"/>
                  </a:lnTo>
                  <a:lnTo>
                    <a:pt x="606925" y="1094286"/>
                  </a:lnTo>
                  <a:lnTo>
                    <a:pt x="612380" y="1092796"/>
                  </a:lnTo>
                  <a:lnTo>
                    <a:pt x="617337" y="1090311"/>
                  </a:lnTo>
                  <a:lnTo>
                    <a:pt x="621801" y="1088822"/>
                  </a:lnTo>
                  <a:lnTo>
                    <a:pt x="625767" y="1087332"/>
                  </a:lnTo>
                  <a:lnTo>
                    <a:pt x="636179" y="1082856"/>
                  </a:lnTo>
                  <a:lnTo>
                    <a:pt x="644610" y="1079876"/>
                  </a:lnTo>
                  <a:lnTo>
                    <a:pt x="651552" y="1076396"/>
                  </a:lnTo>
                  <a:lnTo>
                    <a:pt x="656015" y="1074906"/>
                  </a:lnTo>
                  <a:lnTo>
                    <a:pt x="658493" y="1074412"/>
                  </a:lnTo>
                  <a:lnTo>
                    <a:pt x="666924" y="1074412"/>
                  </a:lnTo>
                  <a:lnTo>
                    <a:pt x="668410" y="1073416"/>
                  </a:lnTo>
                  <a:lnTo>
                    <a:pt x="671386" y="1072915"/>
                  </a:lnTo>
                  <a:lnTo>
                    <a:pt x="676345" y="1071927"/>
                  </a:lnTo>
                  <a:lnTo>
                    <a:pt x="682790" y="1069936"/>
                  </a:lnTo>
                  <a:lnTo>
                    <a:pt x="685766" y="1068940"/>
                  </a:lnTo>
                  <a:lnTo>
                    <a:pt x="687750" y="1068446"/>
                  </a:lnTo>
                  <a:lnTo>
                    <a:pt x="690227" y="1066956"/>
                  </a:lnTo>
                  <a:lnTo>
                    <a:pt x="692211" y="1065467"/>
                  </a:lnTo>
                  <a:lnTo>
                    <a:pt x="694691" y="1063476"/>
                  </a:lnTo>
                  <a:lnTo>
                    <a:pt x="697171" y="1061986"/>
                  </a:lnTo>
                  <a:lnTo>
                    <a:pt x="699154" y="1060496"/>
                  </a:lnTo>
                  <a:lnTo>
                    <a:pt x="700640" y="1059995"/>
                  </a:lnTo>
                  <a:lnTo>
                    <a:pt x="706096" y="1059995"/>
                  </a:lnTo>
                  <a:lnTo>
                    <a:pt x="707584" y="1060496"/>
                  </a:lnTo>
                  <a:lnTo>
                    <a:pt x="710557" y="1061986"/>
                  </a:lnTo>
                  <a:lnTo>
                    <a:pt x="712046" y="1062982"/>
                  </a:lnTo>
                  <a:lnTo>
                    <a:pt x="713037" y="1063476"/>
                  </a:lnTo>
                  <a:lnTo>
                    <a:pt x="715021" y="1063476"/>
                  </a:lnTo>
                  <a:lnTo>
                    <a:pt x="716509" y="1064471"/>
                  </a:lnTo>
                  <a:lnTo>
                    <a:pt x="718988" y="1064471"/>
                  </a:lnTo>
                  <a:lnTo>
                    <a:pt x="724442" y="1063476"/>
                  </a:lnTo>
                  <a:lnTo>
                    <a:pt x="740310" y="1063476"/>
                  </a:lnTo>
                  <a:lnTo>
                    <a:pt x="742292" y="1061986"/>
                  </a:lnTo>
                  <a:lnTo>
                    <a:pt x="745268" y="1061986"/>
                  </a:lnTo>
                  <a:lnTo>
                    <a:pt x="746755" y="1061492"/>
                  </a:lnTo>
                  <a:lnTo>
                    <a:pt x="749235" y="1060496"/>
                  </a:lnTo>
                  <a:lnTo>
                    <a:pt x="759648" y="1060496"/>
                  </a:lnTo>
                  <a:lnTo>
                    <a:pt x="764606" y="1061986"/>
                  </a:lnTo>
                  <a:lnTo>
                    <a:pt x="769568" y="1061986"/>
                  </a:lnTo>
                  <a:lnTo>
                    <a:pt x="774030" y="1062982"/>
                  </a:lnTo>
                  <a:lnTo>
                    <a:pt x="779479" y="1063476"/>
                  </a:lnTo>
                  <a:lnTo>
                    <a:pt x="783446" y="1065467"/>
                  </a:lnTo>
                  <a:lnTo>
                    <a:pt x="787915" y="1065467"/>
                  </a:lnTo>
                  <a:lnTo>
                    <a:pt x="789397" y="1065961"/>
                  </a:lnTo>
                  <a:lnTo>
                    <a:pt x="793364" y="1065961"/>
                  </a:lnTo>
                  <a:lnTo>
                    <a:pt x="795348" y="1065467"/>
                  </a:lnTo>
                  <a:lnTo>
                    <a:pt x="797825" y="1065467"/>
                  </a:lnTo>
                  <a:lnTo>
                    <a:pt x="799809" y="1064471"/>
                  </a:lnTo>
                  <a:lnTo>
                    <a:pt x="801298" y="1063476"/>
                  </a:lnTo>
                  <a:lnTo>
                    <a:pt x="803776" y="1062982"/>
                  </a:lnTo>
                  <a:lnTo>
                    <a:pt x="805266" y="1061986"/>
                  </a:lnTo>
                  <a:lnTo>
                    <a:pt x="807743" y="1061492"/>
                  </a:lnTo>
                  <a:lnTo>
                    <a:pt x="809233" y="1060496"/>
                  </a:lnTo>
                  <a:lnTo>
                    <a:pt x="813694" y="1060496"/>
                  </a:lnTo>
                  <a:lnTo>
                    <a:pt x="816673" y="1061492"/>
                  </a:lnTo>
                  <a:lnTo>
                    <a:pt x="819645" y="1061492"/>
                  </a:lnTo>
                  <a:lnTo>
                    <a:pt x="822624" y="1061986"/>
                  </a:lnTo>
                  <a:lnTo>
                    <a:pt x="828073" y="1061986"/>
                  </a:lnTo>
                  <a:lnTo>
                    <a:pt x="832040" y="1063476"/>
                  </a:lnTo>
                  <a:lnTo>
                    <a:pt x="837003" y="1063476"/>
                  </a:lnTo>
                  <a:lnTo>
                    <a:pt x="838485" y="1062982"/>
                  </a:lnTo>
                  <a:lnTo>
                    <a:pt x="840970" y="1061986"/>
                  </a:lnTo>
                  <a:lnTo>
                    <a:pt x="842452" y="1061986"/>
                  </a:lnTo>
                  <a:lnTo>
                    <a:pt x="845432" y="1059007"/>
                  </a:lnTo>
                  <a:lnTo>
                    <a:pt x="849399" y="1056020"/>
                  </a:lnTo>
                  <a:lnTo>
                    <a:pt x="853860" y="1052539"/>
                  </a:lnTo>
                  <a:lnTo>
                    <a:pt x="858321" y="1049066"/>
                  </a:lnTo>
                  <a:lnTo>
                    <a:pt x="862288" y="1047075"/>
                  </a:lnTo>
                  <a:lnTo>
                    <a:pt x="865762" y="1044590"/>
                  </a:lnTo>
                  <a:lnTo>
                    <a:pt x="867251" y="1044590"/>
                  </a:lnTo>
                  <a:lnTo>
                    <a:pt x="870717" y="1044096"/>
                  </a:lnTo>
                  <a:lnTo>
                    <a:pt x="878157" y="1044096"/>
                  </a:lnTo>
                  <a:lnTo>
                    <a:pt x="880141" y="1043100"/>
                  </a:lnTo>
                  <a:lnTo>
                    <a:pt x="882618" y="1042606"/>
                  </a:lnTo>
                  <a:lnTo>
                    <a:pt x="885096" y="1041610"/>
                  </a:lnTo>
                  <a:lnTo>
                    <a:pt x="886586" y="1041116"/>
                  </a:lnTo>
                  <a:lnTo>
                    <a:pt x="888569" y="1039619"/>
                  </a:lnTo>
                  <a:lnTo>
                    <a:pt x="890059" y="1038631"/>
                  </a:lnTo>
                  <a:lnTo>
                    <a:pt x="891047" y="1037134"/>
                  </a:lnTo>
                  <a:lnTo>
                    <a:pt x="892536" y="1036146"/>
                  </a:lnTo>
                  <a:lnTo>
                    <a:pt x="894026" y="1035644"/>
                  </a:lnTo>
                  <a:lnTo>
                    <a:pt x="895516" y="1034649"/>
                  </a:lnTo>
                  <a:lnTo>
                    <a:pt x="896998" y="1034649"/>
                  </a:lnTo>
                  <a:lnTo>
                    <a:pt x="899977" y="1033159"/>
                  </a:lnTo>
                  <a:lnTo>
                    <a:pt x="903944" y="1031176"/>
                  </a:lnTo>
                  <a:lnTo>
                    <a:pt x="905426" y="1030180"/>
                  </a:lnTo>
                  <a:lnTo>
                    <a:pt x="905928" y="1028690"/>
                  </a:lnTo>
                  <a:lnTo>
                    <a:pt x="907410" y="1027201"/>
                  </a:lnTo>
                  <a:lnTo>
                    <a:pt x="908405" y="1026699"/>
                  </a:lnTo>
                  <a:lnTo>
                    <a:pt x="908899" y="1024214"/>
                  </a:lnTo>
                  <a:lnTo>
                    <a:pt x="909887" y="1023226"/>
                  </a:lnTo>
                  <a:lnTo>
                    <a:pt x="910389" y="1021729"/>
                  </a:lnTo>
                  <a:lnTo>
                    <a:pt x="912372" y="1020239"/>
                  </a:lnTo>
                  <a:lnTo>
                    <a:pt x="914356" y="1018256"/>
                  </a:lnTo>
                  <a:lnTo>
                    <a:pt x="916834" y="1015770"/>
                  </a:lnTo>
                  <a:lnTo>
                    <a:pt x="919813" y="1012784"/>
                  </a:lnTo>
                  <a:lnTo>
                    <a:pt x="921295" y="1009804"/>
                  </a:lnTo>
                  <a:lnTo>
                    <a:pt x="925262" y="1005830"/>
                  </a:lnTo>
                  <a:lnTo>
                    <a:pt x="928241" y="1000859"/>
                  </a:lnTo>
                  <a:lnTo>
                    <a:pt x="931707" y="995889"/>
                  </a:lnTo>
                  <a:lnTo>
                    <a:pt x="934184" y="992416"/>
                  </a:lnTo>
                  <a:lnTo>
                    <a:pt x="936168" y="989429"/>
                  </a:lnTo>
                  <a:lnTo>
                    <a:pt x="940143" y="984960"/>
                  </a:lnTo>
                  <a:lnTo>
                    <a:pt x="941625" y="982475"/>
                  </a:lnTo>
                  <a:lnTo>
                    <a:pt x="944102" y="979990"/>
                  </a:lnTo>
                  <a:lnTo>
                    <a:pt x="946086" y="978500"/>
                  </a:lnTo>
                  <a:lnTo>
                    <a:pt x="948571" y="977010"/>
                  </a:lnTo>
                  <a:lnTo>
                    <a:pt x="952037" y="975513"/>
                  </a:lnTo>
                  <a:lnTo>
                    <a:pt x="957000" y="974024"/>
                  </a:lnTo>
                  <a:lnTo>
                    <a:pt x="958489" y="973530"/>
                  </a:lnTo>
                  <a:lnTo>
                    <a:pt x="960473" y="972040"/>
                  </a:lnTo>
                  <a:lnTo>
                    <a:pt x="961955" y="971044"/>
                  </a:lnTo>
                  <a:lnTo>
                    <a:pt x="964432" y="970543"/>
                  </a:lnTo>
                  <a:lnTo>
                    <a:pt x="966918" y="967070"/>
                  </a:lnTo>
                  <a:lnTo>
                    <a:pt x="969889" y="965572"/>
                  </a:lnTo>
                  <a:lnTo>
                    <a:pt x="970383" y="965078"/>
                  </a:lnTo>
                  <a:lnTo>
                    <a:pt x="971873" y="964083"/>
                  </a:lnTo>
                  <a:lnTo>
                    <a:pt x="973362" y="963589"/>
                  </a:lnTo>
                  <a:lnTo>
                    <a:pt x="978812" y="963589"/>
                  </a:lnTo>
                  <a:lnTo>
                    <a:pt x="981297" y="962593"/>
                  </a:lnTo>
                  <a:lnTo>
                    <a:pt x="982786" y="962593"/>
                  </a:lnTo>
                  <a:lnTo>
                    <a:pt x="984268" y="962099"/>
                  </a:lnTo>
                  <a:lnTo>
                    <a:pt x="984762" y="961104"/>
                  </a:lnTo>
                  <a:lnTo>
                    <a:pt x="985758" y="959614"/>
                  </a:lnTo>
                  <a:lnTo>
                    <a:pt x="989231" y="956635"/>
                  </a:lnTo>
                  <a:lnTo>
                    <a:pt x="992203" y="952652"/>
                  </a:lnTo>
                  <a:lnTo>
                    <a:pt x="997158" y="949179"/>
                  </a:lnTo>
                  <a:lnTo>
                    <a:pt x="1000631" y="946192"/>
                  </a:lnTo>
                  <a:lnTo>
                    <a:pt x="1003610" y="943213"/>
                  </a:lnTo>
                  <a:lnTo>
                    <a:pt x="1007578" y="941230"/>
                  </a:lnTo>
                  <a:lnTo>
                    <a:pt x="1008566" y="939732"/>
                  </a:lnTo>
                  <a:lnTo>
                    <a:pt x="1009060" y="939238"/>
                  </a:lnTo>
                  <a:lnTo>
                    <a:pt x="1010055" y="937749"/>
                  </a:lnTo>
                  <a:lnTo>
                    <a:pt x="1010549" y="935264"/>
                  </a:lnTo>
                  <a:lnTo>
                    <a:pt x="1010549" y="930787"/>
                  </a:lnTo>
                  <a:lnTo>
                    <a:pt x="1010055" y="929298"/>
                  </a:lnTo>
                  <a:lnTo>
                    <a:pt x="1009060" y="927808"/>
                  </a:lnTo>
                  <a:lnTo>
                    <a:pt x="1007578" y="924829"/>
                  </a:lnTo>
                  <a:lnTo>
                    <a:pt x="1006088" y="922344"/>
                  </a:lnTo>
                  <a:lnTo>
                    <a:pt x="1003610" y="920352"/>
                  </a:lnTo>
                  <a:lnTo>
                    <a:pt x="1000631" y="917373"/>
                  </a:lnTo>
                  <a:lnTo>
                    <a:pt x="997660" y="913892"/>
                  </a:lnTo>
                  <a:lnTo>
                    <a:pt x="994186" y="910913"/>
                  </a:lnTo>
                  <a:lnTo>
                    <a:pt x="991709" y="909424"/>
                  </a:lnTo>
                  <a:lnTo>
                    <a:pt x="988730" y="906437"/>
                  </a:lnTo>
                  <a:lnTo>
                    <a:pt x="987248" y="904947"/>
                  </a:lnTo>
                  <a:lnTo>
                    <a:pt x="985758" y="903458"/>
                  </a:lnTo>
                  <a:lnTo>
                    <a:pt x="984268" y="901466"/>
                  </a:lnTo>
                  <a:lnTo>
                    <a:pt x="983280" y="898981"/>
                  </a:lnTo>
                  <a:lnTo>
                    <a:pt x="981791" y="895006"/>
                  </a:lnTo>
                  <a:lnTo>
                    <a:pt x="980301" y="891533"/>
                  </a:lnTo>
                  <a:lnTo>
                    <a:pt x="980301" y="890538"/>
                  </a:lnTo>
                  <a:lnTo>
                    <a:pt x="979313" y="889048"/>
                  </a:lnTo>
                  <a:lnTo>
                    <a:pt x="978812" y="887558"/>
                  </a:lnTo>
                  <a:lnTo>
                    <a:pt x="977824" y="886563"/>
                  </a:lnTo>
                  <a:lnTo>
                    <a:pt x="975840" y="885073"/>
                  </a:lnTo>
                  <a:lnTo>
                    <a:pt x="974350" y="883576"/>
                  </a:lnTo>
                  <a:lnTo>
                    <a:pt x="973362" y="881592"/>
                  </a:lnTo>
                  <a:lnTo>
                    <a:pt x="972861" y="879107"/>
                  </a:lnTo>
                  <a:lnTo>
                    <a:pt x="972861" y="874638"/>
                  </a:lnTo>
                  <a:lnTo>
                    <a:pt x="973362" y="872153"/>
                  </a:lnTo>
                  <a:lnTo>
                    <a:pt x="974844" y="869166"/>
                  </a:lnTo>
                  <a:lnTo>
                    <a:pt x="977330" y="865686"/>
                  </a:lnTo>
                  <a:lnTo>
                    <a:pt x="978812" y="861711"/>
                  </a:lnTo>
                  <a:lnTo>
                    <a:pt x="979313" y="858732"/>
                  </a:lnTo>
                  <a:lnTo>
                    <a:pt x="980301" y="855752"/>
                  </a:lnTo>
                  <a:lnTo>
                    <a:pt x="981791" y="852766"/>
                  </a:lnTo>
                  <a:lnTo>
                    <a:pt x="982786" y="849786"/>
                  </a:lnTo>
                  <a:lnTo>
                    <a:pt x="983280" y="845812"/>
                  </a:lnTo>
                  <a:lnTo>
                    <a:pt x="984268" y="841837"/>
                  </a:lnTo>
                  <a:lnTo>
                    <a:pt x="985758" y="838858"/>
                  </a:lnTo>
                  <a:lnTo>
                    <a:pt x="986252" y="835377"/>
                  </a:lnTo>
                  <a:lnTo>
                    <a:pt x="988730" y="829905"/>
                  </a:lnTo>
                  <a:lnTo>
                    <a:pt x="991709" y="824440"/>
                  </a:lnTo>
                  <a:lnTo>
                    <a:pt x="994186" y="819972"/>
                  </a:lnTo>
                  <a:lnTo>
                    <a:pt x="997158" y="815997"/>
                  </a:lnTo>
                  <a:lnTo>
                    <a:pt x="1000137" y="814500"/>
                  </a:lnTo>
                  <a:lnTo>
                    <a:pt x="1002121" y="813010"/>
                  </a:lnTo>
                  <a:lnTo>
                    <a:pt x="1005092" y="811026"/>
                  </a:lnTo>
                  <a:lnTo>
                    <a:pt x="1008566" y="809529"/>
                  </a:lnTo>
                  <a:lnTo>
                    <a:pt x="1010055" y="808541"/>
                  </a:lnTo>
                  <a:lnTo>
                    <a:pt x="1011545" y="808040"/>
                  </a:lnTo>
                  <a:lnTo>
                    <a:pt x="1013528" y="808040"/>
                  </a:lnTo>
                  <a:lnTo>
                    <a:pt x="1017488" y="808541"/>
                  </a:lnTo>
                  <a:lnTo>
                    <a:pt x="1020467" y="809529"/>
                  </a:lnTo>
                  <a:lnTo>
                    <a:pt x="1023439" y="809529"/>
                  </a:lnTo>
                  <a:lnTo>
                    <a:pt x="1027908" y="810031"/>
                  </a:lnTo>
                  <a:lnTo>
                    <a:pt x="1032369" y="809529"/>
                  </a:lnTo>
                  <a:lnTo>
                    <a:pt x="1037818" y="810031"/>
                  </a:lnTo>
                  <a:lnTo>
                    <a:pt x="1040797" y="810031"/>
                  </a:lnTo>
                  <a:lnTo>
                    <a:pt x="1042287" y="811026"/>
                  </a:lnTo>
                  <a:lnTo>
                    <a:pt x="1043769" y="812516"/>
                  </a:lnTo>
                  <a:lnTo>
                    <a:pt x="1045258" y="815495"/>
                  </a:lnTo>
                  <a:lnTo>
                    <a:pt x="1047736" y="818482"/>
                  </a:lnTo>
                  <a:lnTo>
                    <a:pt x="1048732" y="820967"/>
                  </a:lnTo>
                  <a:lnTo>
                    <a:pt x="1050221" y="822457"/>
                  </a:lnTo>
                  <a:lnTo>
                    <a:pt x="1052205" y="823946"/>
                  </a:lnTo>
                  <a:lnTo>
                    <a:pt x="1054682" y="825436"/>
                  </a:lnTo>
                  <a:lnTo>
                    <a:pt x="1056666" y="825930"/>
                  </a:lnTo>
                  <a:lnTo>
                    <a:pt x="1059144" y="827420"/>
                  </a:lnTo>
                  <a:lnTo>
                    <a:pt x="1062115" y="828415"/>
                  </a:lnTo>
                  <a:lnTo>
                    <a:pt x="1066082" y="829905"/>
                  </a:lnTo>
                  <a:lnTo>
                    <a:pt x="1072033" y="831402"/>
                  </a:lnTo>
                  <a:lnTo>
                    <a:pt x="1076502" y="831896"/>
                  </a:lnTo>
                  <a:lnTo>
                    <a:pt x="1080963" y="832892"/>
                  </a:lnTo>
                  <a:lnTo>
                    <a:pt x="1086914" y="834381"/>
                  </a:lnTo>
                  <a:lnTo>
                    <a:pt x="1093359" y="835377"/>
                  </a:lnTo>
                  <a:lnTo>
                    <a:pt x="1098314" y="835377"/>
                  </a:lnTo>
                  <a:lnTo>
                    <a:pt x="1103771" y="835871"/>
                  </a:lnTo>
                  <a:lnTo>
                    <a:pt x="1109228" y="836866"/>
                  </a:lnTo>
                  <a:lnTo>
                    <a:pt x="1113689" y="836866"/>
                  </a:lnTo>
                  <a:lnTo>
                    <a:pt x="1117656" y="837360"/>
                  </a:lnTo>
                  <a:lnTo>
                    <a:pt x="1119640" y="837360"/>
                  </a:lnTo>
                  <a:lnTo>
                    <a:pt x="1121122" y="836866"/>
                  </a:lnTo>
                  <a:lnTo>
                    <a:pt x="1122611" y="835871"/>
                  </a:lnTo>
                  <a:lnTo>
                    <a:pt x="1124101" y="835377"/>
                  </a:lnTo>
                  <a:lnTo>
                    <a:pt x="1125089" y="834381"/>
                  </a:lnTo>
                  <a:lnTo>
                    <a:pt x="1126578" y="833887"/>
                  </a:lnTo>
                  <a:lnTo>
                    <a:pt x="1128068" y="831896"/>
                  </a:lnTo>
                  <a:lnTo>
                    <a:pt x="1131040" y="828415"/>
                  </a:lnTo>
                  <a:lnTo>
                    <a:pt x="1134019" y="825436"/>
                  </a:lnTo>
                  <a:lnTo>
                    <a:pt x="1135508" y="823946"/>
                  </a:lnTo>
                  <a:lnTo>
                    <a:pt x="1137986" y="822951"/>
                  </a:lnTo>
                  <a:lnTo>
                    <a:pt x="1139476" y="821461"/>
                  </a:lnTo>
                  <a:lnTo>
                    <a:pt x="1141452" y="820967"/>
                  </a:lnTo>
                  <a:lnTo>
                    <a:pt x="1144925" y="819470"/>
                  </a:lnTo>
                  <a:lnTo>
                    <a:pt x="1147904" y="817486"/>
                  </a:lnTo>
                  <a:lnTo>
                    <a:pt x="1149386" y="816985"/>
                  </a:lnTo>
                  <a:lnTo>
                    <a:pt x="1149888" y="815997"/>
                  </a:lnTo>
                  <a:lnTo>
                    <a:pt x="1151370" y="814500"/>
                  </a:lnTo>
                  <a:lnTo>
                    <a:pt x="1152859" y="813010"/>
                  </a:lnTo>
                  <a:lnTo>
                    <a:pt x="1154349" y="810031"/>
                  </a:lnTo>
                  <a:lnTo>
                    <a:pt x="1155838" y="808040"/>
                  </a:lnTo>
                  <a:lnTo>
                    <a:pt x="1158316" y="806550"/>
                  </a:lnTo>
                  <a:lnTo>
                    <a:pt x="1160794" y="804065"/>
                  </a:lnTo>
                  <a:lnTo>
                    <a:pt x="1164267" y="801086"/>
                  </a:lnTo>
                  <a:lnTo>
                    <a:pt x="1167238" y="797111"/>
                  </a:lnTo>
                  <a:lnTo>
                    <a:pt x="1170712" y="794124"/>
                  </a:lnTo>
                  <a:lnTo>
                    <a:pt x="1172695" y="790149"/>
                  </a:lnTo>
                  <a:lnTo>
                    <a:pt x="1175173" y="788166"/>
                  </a:lnTo>
                  <a:lnTo>
                    <a:pt x="1175667" y="785186"/>
                  </a:lnTo>
                  <a:lnTo>
                    <a:pt x="1177156" y="782200"/>
                  </a:lnTo>
                  <a:lnTo>
                    <a:pt x="1178152" y="779220"/>
                  </a:lnTo>
                  <a:lnTo>
                    <a:pt x="1178152" y="777229"/>
                  </a:lnTo>
                  <a:lnTo>
                    <a:pt x="1178646" y="775740"/>
                  </a:lnTo>
                  <a:lnTo>
                    <a:pt x="1179634" y="774250"/>
                  </a:lnTo>
                  <a:lnTo>
                    <a:pt x="1181124" y="773756"/>
                  </a:lnTo>
                  <a:lnTo>
                    <a:pt x="1181618" y="772259"/>
                  </a:lnTo>
                  <a:lnTo>
                    <a:pt x="1183107" y="771271"/>
                  </a:lnTo>
                  <a:lnTo>
                    <a:pt x="1185091" y="770769"/>
                  </a:lnTo>
                  <a:lnTo>
                    <a:pt x="1185585" y="770769"/>
                  </a:lnTo>
                  <a:lnTo>
                    <a:pt x="1188062" y="769781"/>
                  </a:lnTo>
                  <a:lnTo>
                    <a:pt x="1191536" y="769280"/>
                  </a:lnTo>
                  <a:lnTo>
                    <a:pt x="1193025" y="769280"/>
                  </a:lnTo>
                  <a:lnTo>
                    <a:pt x="1194507" y="769781"/>
                  </a:lnTo>
                  <a:lnTo>
                    <a:pt x="1196992" y="769781"/>
                  </a:lnTo>
                  <a:lnTo>
                    <a:pt x="1199470" y="770769"/>
                  </a:lnTo>
                  <a:lnTo>
                    <a:pt x="1202943" y="771271"/>
                  </a:lnTo>
                  <a:lnTo>
                    <a:pt x="1207404" y="772259"/>
                  </a:lnTo>
                  <a:lnTo>
                    <a:pt x="1208894" y="772760"/>
                  </a:lnTo>
                  <a:lnTo>
                    <a:pt x="1215833" y="772760"/>
                  </a:lnTo>
                  <a:lnTo>
                    <a:pt x="1219800" y="771271"/>
                  </a:lnTo>
                  <a:lnTo>
                    <a:pt x="1224763" y="770769"/>
                  </a:lnTo>
                  <a:lnTo>
                    <a:pt x="1230212" y="769280"/>
                  </a:lnTo>
                  <a:lnTo>
                    <a:pt x="1234673" y="768284"/>
                  </a:lnTo>
                  <a:lnTo>
                    <a:pt x="1239636" y="768284"/>
                  </a:lnTo>
                  <a:lnTo>
                    <a:pt x="1244591" y="766050"/>
                  </a:lnTo>
                  <a:lnTo>
                    <a:pt x="1247069" y="766050"/>
                  </a:lnTo>
                  <a:lnTo>
                    <a:pt x="1250048" y="766050"/>
                  </a:lnTo>
                  <a:lnTo>
                    <a:pt x="1252032" y="762820"/>
                  </a:lnTo>
                  <a:lnTo>
                    <a:pt x="1254509" y="759839"/>
                  </a:lnTo>
                  <a:lnTo>
                    <a:pt x="1258970" y="755366"/>
                  </a:lnTo>
                  <a:lnTo>
                    <a:pt x="1262938" y="750893"/>
                  </a:lnTo>
                  <a:lnTo>
                    <a:pt x="1266905" y="746421"/>
                  </a:lnTo>
                  <a:lnTo>
                    <a:pt x="1270378" y="743440"/>
                  </a:lnTo>
                  <a:lnTo>
                    <a:pt x="1271868" y="742446"/>
                  </a:lnTo>
                  <a:lnTo>
                    <a:pt x="1273350" y="740954"/>
                  </a:lnTo>
                  <a:lnTo>
                    <a:pt x="1274839" y="740457"/>
                  </a:lnTo>
                  <a:lnTo>
                    <a:pt x="1275835" y="740457"/>
                  </a:lnTo>
                  <a:lnTo>
                    <a:pt x="1277811" y="739464"/>
                  </a:lnTo>
                  <a:lnTo>
                    <a:pt x="1281284" y="739464"/>
                  </a:lnTo>
                  <a:lnTo>
                    <a:pt x="1281778" y="738966"/>
                  </a:lnTo>
                  <a:lnTo>
                    <a:pt x="1282774" y="737973"/>
                  </a:lnTo>
                  <a:lnTo>
                    <a:pt x="1284263" y="737475"/>
                  </a:lnTo>
                  <a:lnTo>
                    <a:pt x="1284757" y="736483"/>
                  </a:lnTo>
                  <a:lnTo>
                    <a:pt x="1286247" y="734991"/>
                  </a:lnTo>
                  <a:lnTo>
                    <a:pt x="1287235" y="732506"/>
                  </a:lnTo>
                  <a:lnTo>
                    <a:pt x="1288724" y="732008"/>
                  </a:lnTo>
                  <a:lnTo>
                    <a:pt x="1288724" y="729525"/>
                  </a:lnTo>
                  <a:lnTo>
                    <a:pt x="1289218" y="728034"/>
                  </a:lnTo>
                  <a:lnTo>
                    <a:pt x="1289218" y="727537"/>
                  </a:lnTo>
                  <a:lnTo>
                    <a:pt x="1288724" y="726045"/>
                  </a:lnTo>
                  <a:lnTo>
                    <a:pt x="1287736" y="722568"/>
                  </a:lnTo>
                  <a:lnTo>
                    <a:pt x="1287235" y="719088"/>
                  </a:lnTo>
                  <a:lnTo>
                    <a:pt x="1287235" y="717597"/>
                  </a:lnTo>
                  <a:lnTo>
                    <a:pt x="1287736" y="714616"/>
                  </a:lnTo>
                  <a:lnTo>
                    <a:pt x="1289218" y="711634"/>
                  </a:lnTo>
                  <a:lnTo>
                    <a:pt x="1290214" y="708155"/>
                  </a:lnTo>
                  <a:lnTo>
                    <a:pt x="1292198" y="705174"/>
                  </a:lnTo>
                  <a:lnTo>
                    <a:pt x="1294181" y="701694"/>
                  </a:lnTo>
                  <a:lnTo>
                    <a:pt x="1295663" y="698713"/>
                  </a:lnTo>
                  <a:lnTo>
                    <a:pt x="1297647" y="696229"/>
                  </a:lnTo>
                  <a:lnTo>
                    <a:pt x="1300626" y="691756"/>
                  </a:lnTo>
                  <a:lnTo>
                    <a:pt x="1303598" y="686289"/>
                  </a:lnTo>
                  <a:lnTo>
                    <a:pt x="1305087" y="684302"/>
                  </a:lnTo>
                  <a:lnTo>
                    <a:pt x="1307071" y="682811"/>
                  </a:lnTo>
                  <a:lnTo>
                    <a:pt x="1308560" y="680326"/>
                  </a:lnTo>
                  <a:lnTo>
                    <a:pt x="1310544" y="678836"/>
                  </a:lnTo>
                  <a:lnTo>
                    <a:pt x="1315005" y="676351"/>
                  </a:lnTo>
                  <a:lnTo>
                    <a:pt x="1318972" y="674859"/>
                  </a:lnTo>
                  <a:lnTo>
                    <a:pt x="1321450" y="674363"/>
                  </a:lnTo>
                  <a:lnTo>
                    <a:pt x="1323434" y="673369"/>
                  </a:lnTo>
                  <a:lnTo>
                    <a:pt x="1325911" y="672873"/>
                  </a:lnTo>
                  <a:lnTo>
                    <a:pt x="1340784" y="672873"/>
                  </a:lnTo>
                  <a:lnTo>
                    <a:pt x="1344752" y="671878"/>
                  </a:lnTo>
                  <a:lnTo>
                    <a:pt x="1348719" y="671878"/>
                  </a:lnTo>
                  <a:lnTo>
                    <a:pt x="1351698" y="671382"/>
                  </a:lnTo>
                  <a:lnTo>
                    <a:pt x="1353682" y="671382"/>
                  </a:lnTo>
                  <a:lnTo>
                    <a:pt x="1355171" y="669890"/>
                  </a:lnTo>
                  <a:lnTo>
                    <a:pt x="1356653" y="668897"/>
                  </a:lnTo>
                  <a:lnTo>
                    <a:pt x="1357649" y="667406"/>
                  </a:lnTo>
                  <a:lnTo>
                    <a:pt x="1358143" y="665915"/>
                  </a:lnTo>
                  <a:lnTo>
                    <a:pt x="1358143" y="664425"/>
                  </a:lnTo>
                  <a:lnTo>
                    <a:pt x="1359138" y="661442"/>
                  </a:lnTo>
                  <a:lnTo>
                    <a:pt x="1359138" y="657466"/>
                  </a:lnTo>
                  <a:lnTo>
                    <a:pt x="1359632" y="655479"/>
                  </a:lnTo>
                  <a:lnTo>
                    <a:pt x="1360620" y="652994"/>
                  </a:lnTo>
                  <a:lnTo>
                    <a:pt x="1361122" y="651503"/>
                  </a:lnTo>
                  <a:lnTo>
                    <a:pt x="1362110" y="650012"/>
                  </a:lnTo>
                  <a:lnTo>
                    <a:pt x="1363600" y="649018"/>
                  </a:lnTo>
                  <a:lnTo>
                    <a:pt x="1364588" y="648522"/>
                  </a:lnTo>
                  <a:lnTo>
                    <a:pt x="1366077" y="648522"/>
                  </a:lnTo>
                  <a:lnTo>
                    <a:pt x="1368061" y="647527"/>
                  </a:lnTo>
                  <a:lnTo>
                    <a:pt x="1371032" y="647031"/>
                  </a:lnTo>
                  <a:lnTo>
                    <a:pt x="1372028" y="647031"/>
                  </a:lnTo>
                  <a:lnTo>
                    <a:pt x="1372522" y="647527"/>
                  </a:lnTo>
                  <a:lnTo>
                    <a:pt x="1373518" y="648522"/>
                  </a:lnTo>
                  <a:lnTo>
                    <a:pt x="1375000" y="650012"/>
                  </a:lnTo>
                  <a:lnTo>
                    <a:pt x="1376489" y="651503"/>
                  </a:lnTo>
                  <a:lnTo>
                    <a:pt x="1377485" y="652001"/>
                  </a:lnTo>
                  <a:lnTo>
                    <a:pt x="1378967" y="652994"/>
                  </a:lnTo>
                  <a:lnTo>
                    <a:pt x="1380456" y="653491"/>
                  </a:lnTo>
                  <a:lnTo>
                    <a:pt x="1385412" y="653491"/>
                  </a:lnTo>
                  <a:lnTo>
                    <a:pt x="1386901" y="652994"/>
                  </a:lnTo>
                  <a:lnTo>
                    <a:pt x="1387897" y="651503"/>
                  </a:lnTo>
                  <a:lnTo>
                    <a:pt x="1390374" y="649018"/>
                  </a:lnTo>
                  <a:lnTo>
                    <a:pt x="1391864" y="647031"/>
                  </a:lnTo>
                  <a:lnTo>
                    <a:pt x="1393346" y="645540"/>
                  </a:lnTo>
                  <a:lnTo>
                    <a:pt x="1396325" y="642559"/>
                  </a:lnTo>
                  <a:lnTo>
                    <a:pt x="1400786" y="640074"/>
                  </a:lnTo>
                  <a:lnTo>
                    <a:pt x="1406243" y="637092"/>
                  </a:lnTo>
                  <a:lnTo>
                    <a:pt x="1411198" y="634111"/>
                  </a:lnTo>
                  <a:lnTo>
                    <a:pt x="1416161" y="632619"/>
                  </a:lnTo>
                  <a:lnTo>
                    <a:pt x="1418145" y="631625"/>
                  </a:lnTo>
                  <a:lnTo>
                    <a:pt x="1421116" y="631128"/>
                  </a:lnTo>
                  <a:lnTo>
                    <a:pt x="1423594" y="631128"/>
                  </a:lnTo>
                  <a:lnTo>
                    <a:pt x="1427067" y="631625"/>
                  </a:lnTo>
                  <a:lnTo>
                    <a:pt x="1430540" y="632619"/>
                  </a:lnTo>
                  <a:lnTo>
                    <a:pt x="1438475" y="632619"/>
                  </a:lnTo>
                  <a:lnTo>
                    <a:pt x="1439957" y="631625"/>
                  </a:lnTo>
                  <a:lnTo>
                    <a:pt x="1441446" y="631625"/>
                  </a:lnTo>
                  <a:lnTo>
                    <a:pt x="1443430" y="631128"/>
                  </a:lnTo>
                  <a:lnTo>
                    <a:pt x="1444920" y="628644"/>
                  </a:lnTo>
                  <a:lnTo>
                    <a:pt x="1445414" y="626159"/>
                  </a:lnTo>
                  <a:lnTo>
                    <a:pt x="1446402" y="625661"/>
                  </a:lnTo>
                  <a:lnTo>
                    <a:pt x="1447891" y="624171"/>
                  </a:lnTo>
                  <a:lnTo>
                    <a:pt x="1449381" y="623177"/>
                  </a:lnTo>
                  <a:lnTo>
                    <a:pt x="1449875" y="622679"/>
                  </a:lnTo>
                  <a:lnTo>
                    <a:pt x="1454336" y="622679"/>
                  </a:lnTo>
                  <a:lnTo>
                    <a:pt x="1455826" y="623177"/>
                  </a:lnTo>
                  <a:lnTo>
                    <a:pt x="1458303" y="624171"/>
                  </a:lnTo>
                  <a:lnTo>
                    <a:pt x="1459793" y="624668"/>
                  </a:lnTo>
                  <a:lnTo>
                    <a:pt x="1462772" y="627154"/>
                  </a:lnTo>
                  <a:lnTo>
                    <a:pt x="1467233" y="630135"/>
                  </a:lnTo>
                  <a:lnTo>
                    <a:pt x="1468715" y="632619"/>
                  </a:lnTo>
                  <a:lnTo>
                    <a:pt x="1471200" y="634111"/>
                  </a:lnTo>
                  <a:lnTo>
                    <a:pt x="1472188" y="634607"/>
                  </a:lnTo>
                  <a:lnTo>
                    <a:pt x="1474172" y="634607"/>
                  </a:lnTo>
                  <a:lnTo>
                    <a:pt x="1475168" y="634111"/>
                  </a:lnTo>
                  <a:lnTo>
                    <a:pt x="1476650" y="633116"/>
                  </a:lnTo>
                  <a:lnTo>
                    <a:pt x="1478139" y="632619"/>
                  </a:lnTo>
                  <a:lnTo>
                    <a:pt x="1480123" y="631128"/>
                  </a:lnTo>
                  <a:lnTo>
                    <a:pt x="1483102" y="630135"/>
                  </a:lnTo>
                  <a:lnTo>
                    <a:pt x="1485086" y="630135"/>
                  </a:lnTo>
                  <a:lnTo>
                    <a:pt x="1486568" y="631128"/>
                  </a:lnTo>
                  <a:lnTo>
                    <a:pt x="1488057" y="631128"/>
                  </a:lnTo>
                  <a:lnTo>
                    <a:pt x="1488551" y="632619"/>
                  </a:lnTo>
                  <a:lnTo>
                    <a:pt x="1489547" y="633116"/>
                  </a:lnTo>
                  <a:lnTo>
                    <a:pt x="1491530" y="634111"/>
                  </a:lnTo>
                  <a:lnTo>
                    <a:pt x="1497481" y="634111"/>
                  </a:lnTo>
                  <a:lnTo>
                    <a:pt x="1498469" y="634607"/>
                  </a:lnTo>
                  <a:lnTo>
                    <a:pt x="1499959" y="636097"/>
                  </a:lnTo>
                  <a:lnTo>
                    <a:pt x="1500947" y="637092"/>
                  </a:lnTo>
                  <a:lnTo>
                    <a:pt x="1502436" y="637588"/>
                  </a:lnTo>
                  <a:lnTo>
                    <a:pt x="1503926" y="637092"/>
                  </a:lnTo>
                  <a:lnTo>
                    <a:pt x="1503926" y="636097"/>
                  </a:lnTo>
                  <a:lnTo>
                    <a:pt x="1504420" y="635601"/>
                  </a:lnTo>
                  <a:lnTo>
                    <a:pt x="1505416" y="634111"/>
                  </a:lnTo>
                  <a:lnTo>
                    <a:pt x="1505910" y="634111"/>
                  </a:lnTo>
                  <a:lnTo>
                    <a:pt x="1506898" y="632619"/>
                  </a:lnTo>
                  <a:lnTo>
                    <a:pt x="1509877" y="632619"/>
                  </a:lnTo>
                  <a:lnTo>
                    <a:pt x="1510371" y="631625"/>
                  </a:lnTo>
                  <a:lnTo>
                    <a:pt x="1510371" y="631128"/>
                  </a:lnTo>
                  <a:lnTo>
                    <a:pt x="1511359" y="631128"/>
                  </a:lnTo>
                  <a:lnTo>
                    <a:pt x="1511359" y="629636"/>
                  </a:lnTo>
                  <a:lnTo>
                    <a:pt x="1512354" y="628146"/>
                  </a:lnTo>
                  <a:lnTo>
                    <a:pt x="1512354" y="627154"/>
                  </a:lnTo>
                  <a:lnTo>
                    <a:pt x="1512848" y="627154"/>
                  </a:lnTo>
                  <a:lnTo>
                    <a:pt x="1513844" y="626159"/>
                  </a:lnTo>
                  <a:lnTo>
                    <a:pt x="1517310" y="626159"/>
                  </a:lnTo>
                  <a:lnTo>
                    <a:pt x="1518305" y="625661"/>
                  </a:lnTo>
                  <a:lnTo>
                    <a:pt x="1518799" y="624668"/>
                  </a:lnTo>
                  <a:lnTo>
                    <a:pt x="1519787" y="624171"/>
                  </a:lnTo>
                  <a:lnTo>
                    <a:pt x="1520289" y="622679"/>
                  </a:lnTo>
                  <a:lnTo>
                    <a:pt x="1520289" y="610256"/>
                  </a:lnTo>
                  <a:lnTo>
                    <a:pt x="1519787" y="608765"/>
                  </a:lnTo>
                  <a:lnTo>
                    <a:pt x="1518799" y="606778"/>
                  </a:lnTo>
                  <a:lnTo>
                    <a:pt x="1518799" y="605783"/>
                  </a:lnTo>
                  <a:lnTo>
                    <a:pt x="1518305" y="604293"/>
                  </a:lnTo>
                  <a:lnTo>
                    <a:pt x="1516816" y="603796"/>
                  </a:lnTo>
                  <a:lnTo>
                    <a:pt x="1515828" y="602305"/>
                  </a:lnTo>
                  <a:lnTo>
                    <a:pt x="1513844" y="599820"/>
                  </a:lnTo>
                  <a:lnTo>
                    <a:pt x="1512354" y="596839"/>
                  </a:lnTo>
                  <a:lnTo>
                    <a:pt x="1511359" y="594354"/>
                  </a:lnTo>
                  <a:lnTo>
                    <a:pt x="1509877" y="591373"/>
                  </a:lnTo>
                  <a:lnTo>
                    <a:pt x="1508881" y="589384"/>
                  </a:lnTo>
                  <a:lnTo>
                    <a:pt x="1508387" y="586899"/>
                  </a:lnTo>
                  <a:lnTo>
                    <a:pt x="1507399" y="585408"/>
                  </a:lnTo>
                  <a:lnTo>
                    <a:pt x="1506898" y="582925"/>
                  </a:lnTo>
                  <a:lnTo>
                    <a:pt x="1505910" y="582427"/>
                  </a:lnTo>
                  <a:lnTo>
                    <a:pt x="1504420" y="580936"/>
                  </a:lnTo>
                  <a:lnTo>
                    <a:pt x="1502930" y="579445"/>
                  </a:lnTo>
                  <a:lnTo>
                    <a:pt x="1500947" y="578450"/>
                  </a:lnTo>
                  <a:lnTo>
                    <a:pt x="1499457" y="576960"/>
                  </a:lnTo>
                  <a:lnTo>
                    <a:pt x="1497481" y="576464"/>
                  </a:lnTo>
                  <a:lnTo>
                    <a:pt x="1495992" y="576464"/>
                  </a:lnTo>
                  <a:lnTo>
                    <a:pt x="1494502" y="574973"/>
                  </a:lnTo>
                  <a:lnTo>
                    <a:pt x="1494008" y="574973"/>
                  </a:lnTo>
                  <a:lnTo>
                    <a:pt x="1493012" y="573482"/>
                  </a:lnTo>
                  <a:lnTo>
                    <a:pt x="1491029" y="570997"/>
                  </a:lnTo>
                  <a:lnTo>
                    <a:pt x="1488551" y="568512"/>
                  </a:lnTo>
                  <a:lnTo>
                    <a:pt x="1485580" y="565530"/>
                  </a:lnTo>
                  <a:lnTo>
                    <a:pt x="1482600" y="563543"/>
                  </a:lnTo>
                  <a:lnTo>
                    <a:pt x="1480123" y="562549"/>
                  </a:lnTo>
                  <a:lnTo>
                    <a:pt x="1478633" y="561059"/>
                  </a:lnTo>
                  <a:lnTo>
                    <a:pt x="1478139" y="560560"/>
                  </a:lnTo>
                  <a:lnTo>
                    <a:pt x="1477151" y="560560"/>
                  </a:lnTo>
                  <a:lnTo>
                    <a:pt x="1477151" y="558573"/>
                  </a:lnTo>
                  <a:lnTo>
                    <a:pt x="1476650" y="558077"/>
                  </a:lnTo>
                  <a:lnTo>
                    <a:pt x="1476650" y="556586"/>
                  </a:lnTo>
                  <a:lnTo>
                    <a:pt x="1475662" y="555592"/>
                  </a:lnTo>
                  <a:lnTo>
                    <a:pt x="1475168" y="555094"/>
                  </a:lnTo>
                  <a:lnTo>
                    <a:pt x="1473678" y="555094"/>
                  </a:lnTo>
                  <a:lnTo>
                    <a:pt x="1472188" y="553603"/>
                  </a:lnTo>
                  <a:lnTo>
                    <a:pt x="1469711" y="552610"/>
                  </a:lnTo>
                  <a:lnTo>
                    <a:pt x="1467233" y="552113"/>
                  </a:lnTo>
                  <a:lnTo>
                    <a:pt x="1466739" y="551119"/>
                  </a:lnTo>
                  <a:lnTo>
                    <a:pt x="1465744" y="549627"/>
                  </a:lnTo>
                  <a:lnTo>
                    <a:pt x="1464254" y="547640"/>
                  </a:lnTo>
                  <a:lnTo>
                    <a:pt x="1463760" y="546150"/>
                  </a:lnTo>
                  <a:lnTo>
                    <a:pt x="1462772" y="543664"/>
                  </a:lnTo>
                  <a:lnTo>
                    <a:pt x="1462270" y="542173"/>
                  </a:lnTo>
                  <a:lnTo>
                    <a:pt x="1460788" y="540683"/>
                  </a:lnTo>
                  <a:lnTo>
                    <a:pt x="1459793" y="539689"/>
                  </a:lnTo>
                  <a:lnTo>
                    <a:pt x="1459299" y="539192"/>
                  </a:lnTo>
                  <a:lnTo>
                    <a:pt x="1457809" y="538198"/>
                  </a:lnTo>
                  <a:lnTo>
                    <a:pt x="1455826" y="537702"/>
                  </a:lnTo>
                  <a:lnTo>
                    <a:pt x="1454336" y="536707"/>
                  </a:lnTo>
                  <a:lnTo>
                    <a:pt x="1450870" y="535216"/>
                  </a:lnTo>
                  <a:lnTo>
                    <a:pt x="1447891" y="534720"/>
                  </a:lnTo>
                  <a:lnTo>
                    <a:pt x="1444920" y="533726"/>
                  </a:lnTo>
                  <a:lnTo>
                    <a:pt x="1442442" y="532235"/>
                  </a:lnTo>
                  <a:lnTo>
                    <a:pt x="1439957" y="532235"/>
                  </a:lnTo>
                  <a:lnTo>
                    <a:pt x="1438475" y="531241"/>
                  </a:lnTo>
                  <a:lnTo>
                    <a:pt x="1436985" y="531241"/>
                  </a:lnTo>
                  <a:lnTo>
                    <a:pt x="1436484" y="530744"/>
                  </a:lnTo>
                  <a:lnTo>
                    <a:pt x="1435496" y="529253"/>
                  </a:lnTo>
                  <a:lnTo>
                    <a:pt x="1434006" y="528259"/>
                  </a:lnTo>
                  <a:lnTo>
                    <a:pt x="1432022" y="524782"/>
                  </a:lnTo>
                  <a:lnTo>
                    <a:pt x="1428557" y="520307"/>
                  </a:lnTo>
                  <a:lnTo>
                    <a:pt x="1425578" y="516332"/>
                  </a:lnTo>
                  <a:lnTo>
                    <a:pt x="1423594" y="513848"/>
                  </a:lnTo>
                  <a:lnTo>
                    <a:pt x="1422606" y="513350"/>
                  </a:lnTo>
                  <a:lnTo>
                    <a:pt x="1422112" y="511859"/>
                  </a:lnTo>
                  <a:lnTo>
                    <a:pt x="1419133" y="511859"/>
                  </a:lnTo>
                  <a:lnTo>
                    <a:pt x="1416655" y="510865"/>
                  </a:lnTo>
                  <a:lnTo>
                    <a:pt x="1412688" y="510865"/>
                  </a:lnTo>
                  <a:lnTo>
                    <a:pt x="1411198" y="510369"/>
                  </a:lnTo>
                  <a:lnTo>
                    <a:pt x="1396819" y="510369"/>
                  </a:lnTo>
                  <a:lnTo>
                    <a:pt x="1394836" y="510865"/>
                  </a:lnTo>
                  <a:lnTo>
                    <a:pt x="1391864" y="510865"/>
                  </a:lnTo>
                  <a:lnTo>
                    <a:pt x="1387897" y="511859"/>
                  </a:lnTo>
                  <a:lnTo>
                    <a:pt x="1381946" y="511859"/>
                  </a:lnTo>
                  <a:lnTo>
                    <a:pt x="1380456" y="512358"/>
                  </a:lnTo>
                  <a:lnTo>
                    <a:pt x="1378967" y="513350"/>
                  </a:lnTo>
                  <a:lnTo>
                    <a:pt x="1377485" y="513350"/>
                  </a:lnTo>
                  <a:lnTo>
                    <a:pt x="1375995" y="513848"/>
                  </a:lnTo>
                  <a:lnTo>
                    <a:pt x="1373518" y="516332"/>
                  </a:lnTo>
                  <a:lnTo>
                    <a:pt x="1371032" y="518817"/>
                  </a:lnTo>
                  <a:lnTo>
                    <a:pt x="1369049" y="522296"/>
                  </a:lnTo>
                  <a:lnTo>
                    <a:pt x="1366077" y="526768"/>
                  </a:lnTo>
                  <a:lnTo>
                    <a:pt x="1363098" y="532235"/>
                  </a:lnTo>
                  <a:lnTo>
                    <a:pt x="1359632" y="536210"/>
                  </a:lnTo>
                  <a:lnTo>
                    <a:pt x="1356653" y="539192"/>
                  </a:lnTo>
                  <a:lnTo>
                    <a:pt x="1354670" y="542670"/>
                  </a:lnTo>
                  <a:lnTo>
                    <a:pt x="1351698" y="546150"/>
                  </a:lnTo>
                  <a:lnTo>
                    <a:pt x="1350208" y="548136"/>
                  </a:lnTo>
                  <a:lnTo>
                    <a:pt x="1349220" y="549131"/>
                  </a:lnTo>
                  <a:lnTo>
                    <a:pt x="1347731" y="549131"/>
                  </a:lnTo>
                  <a:lnTo>
                    <a:pt x="1346241" y="548136"/>
                  </a:lnTo>
                  <a:lnTo>
                    <a:pt x="1343764" y="547640"/>
                  </a:lnTo>
                  <a:lnTo>
                    <a:pt x="1342274" y="545155"/>
                  </a:lnTo>
                  <a:lnTo>
                    <a:pt x="1339302" y="542670"/>
                  </a:lnTo>
                  <a:lnTo>
                    <a:pt x="1334340" y="539192"/>
                  </a:lnTo>
                  <a:lnTo>
                    <a:pt x="1328890" y="534720"/>
                  </a:lnTo>
                  <a:lnTo>
                    <a:pt x="1324422" y="531241"/>
                  </a:lnTo>
                  <a:lnTo>
                    <a:pt x="1321944" y="529750"/>
                  </a:lnTo>
                  <a:lnTo>
                    <a:pt x="1318972" y="529253"/>
                  </a:lnTo>
                  <a:lnTo>
                    <a:pt x="1316495" y="528259"/>
                  </a:lnTo>
                  <a:lnTo>
                    <a:pt x="1307565" y="528259"/>
                  </a:lnTo>
                  <a:lnTo>
                    <a:pt x="1303598" y="529253"/>
                  </a:lnTo>
                  <a:lnTo>
                    <a:pt x="1301614" y="529750"/>
                  </a:lnTo>
                  <a:lnTo>
                    <a:pt x="1297153" y="532235"/>
                  </a:lnTo>
                  <a:lnTo>
                    <a:pt x="1293186" y="533726"/>
                  </a:lnTo>
                  <a:lnTo>
                    <a:pt x="1291696" y="534720"/>
                  </a:lnTo>
                  <a:lnTo>
                    <a:pt x="1286247" y="534720"/>
                  </a:lnTo>
                  <a:lnTo>
                    <a:pt x="1282774" y="533726"/>
                  </a:lnTo>
                  <a:lnTo>
                    <a:pt x="1279794" y="533229"/>
                  </a:lnTo>
                  <a:lnTo>
                    <a:pt x="1277317" y="533229"/>
                  </a:lnTo>
                  <a:lnTo>
                    <a:pt x="1275835" y="533726"/>
                  </a:lnTo>
                  <a:lnTo>
                    <a:pt x="1274345" y="534720"/>
                  </a:lnTo>
                  <a:lnTo>
                    <a:pt x="1273350" y="535216"/>
                  </a:lnTo>
                  <a:lnTo>
                    <a:pt x="1271366" y="536707"/>
                  </a:lnTo>
                  <a:lnTo>
                    <a:pt x="1269884" y="538198"/>
                  </a:lnTo>
                  <a:lnTo>
                    <a:pt x="1268394" y="540683"/>
                  </a:lnTo>
                  <a:lnTo>
                    <a:pt x="1266905" y="542670"/>
                  </a:lnTo>
                  <a:lnTo>
                    <a:pt x="1262938" y="547640"/>
                  </a:lnTo>
                  <a:lnTo>
                    <a:pt x="1261448" y="550622"/>
                  </a:lnTo>
                  <a:lnTo>
                    <a:pt x="1260460" y="550622"/>
                  </a:lnTo>
                  <a:lnTo>
                    <a:pt x="1259966" y="551119"/>
                  </a:lnTo>
                  <a:lnTo>
                    <a:pt x="1258970" y="551119"/>
                  </a:lnTo>
                  <a:lnTo>
                    <a:pt x="1258476" y="550622"/>
                  </a:lnTo>
                  <a:lnTo>
                    <a:pt x="1255999" y="549131"/>
                  </a:lnTo>
                  <a:lnTo>
                    <a:pt x="1252032" y="546646"/>
                  </a:lnTo>
                  <a:lnTo>
                    <a:pt x="1248558" y="543664"/>
                  </a:lnTo>
                  <a:lnTo>
                    <a:pt x="1244097" y="540683"/>
                  </a:lnTo>
                  <a:lnTo>
                    <a:pt x="1239636" y="536707"/>
                  </a:lnTo>
                  <a:lnTo>
                    <a:pt x="1236163" y="533229"/>
                  </a:lnTo>
                  <a:lnTo>
                    <a:pt x="1234179" y="530744"/>
                  </a:lnTo>
                  <a:lnTo>
                    <a:pt x="1233191" y="528259"/>
                  </a:lnTo>
                  <a:lnTo>
                    <a:pt x="1231702" y="525278"/>
                  </a:lnTo>
                  <a:lnTo>
                    <a:pt x="1231702" y="523289"/>
                  </a:lnTo>
                  <a:lnTo>
                    <a:pt x="1231208" y="520307"/>
                  </a:lnTo>
                  <a:lnTo>
                    <a:pt x="1231208" y="511859"/>
                  </a:lnTo>
                  <a:lnTo>
                    <a:pt x="1231702" y="510369"/>
                  </a:lnTo>
                  <a:lnTo>
                    <a:pt x="1233191" y="508878"/>
                  </a:lnTo>
                  <a:lnTo>
                    <a:pt x="1234673" y="507387"/>
                  </a:lnTo>
                  <a:lnTo>
                    <a:pt x="1237652" y="504902"/>
                  </a:lnTo>
                  <a:lnTo>
                    <a:pt x="1241620" y="502417"/>
                  </a:lnTo>
                  <a:lnTo>
                    <a:pt x="1244097" y="500927"/>
                  </a:lnTo>
                  <a:lnTo>
                    <a:pt x="1246081" y="498939"/>
                  </a:lnTo>
                  <a:lnTo>
                    <a:pt x="1246081" y="497945"/>
                  </a:lnTo>
                  <a:lnTo>
                    <a:pt x="1247069" y="496454"/>
                  </a:lnTo>
                  <a:lnTo>
                    <a:pt x="1247570" y="495958"/>
                  </a:lnTo>
                  <a:lnTo>
                    <a:pt x="1247570" y="491484"/>
                  </a:lnTo>
                  <a:lnTo>
                    <a:pt x="1246081" y="486516"/>
                  </a:lnTo>
                  <a:lnTo>
                    <a:pt x="1246081" y="481545"/>
                  </a:lnTo>
                  <a:lnTo>
                    <a:pt x="1245587" y="476577"/>
                  </a:lnTo>
                  <a:lnTo>
                    <a:pt x="1245587" y="474588"/>
                  </a:lnTo>
                  <a:lnTo>
                    <a:pt x="1246081" y="473098"/>
                  </a:lnTo>
                  <a:lnTo>
                    <a:pt x="1247069" y="470613"/>
                  </a:lnTo>
                  <a:lnTo>
                    <a:pt x="1247570" y="468625"/>
                  </a:lnTo>
                  <a:lnTo>
                    <a:pt x="1250048" y="464650"/>
                  </a:lnTo>
                  <a:lnTo>
                    <a:pt x="1252032" y="460673"/>
                  </a:lnTo>
                  <a:lnTo>
                    <a:pt x="1254509" y="457692"/>
                  </a:lnTo>
                  <a:lnTo>
                    <a:pt x="1257481" y="454212"/>
                  </a:lnTo>
                  <a:lnTo>
                    <a:pt x="1258476" y="452722"/>
                  </a:lnTo>
                  <a:lnTo>
                    <a:pt x="1258970" y="451231"/>
                  </a:lnTo>
                  <a:lnTo>
                    <a:pt x="1259966" y="448748"/>
                  </a:lnTo>
                  <a:lnTo>
                    <a:pt x="1259966" y="445765"/>
                  </a:lnTo>
                  <a:lnTo>
                    <a:pt x="1258970" y="442784"/>
                  </a:lnTo>
                  <a:lnTo>
                    <a:pt x="1258970" y="438807"/>
                  </a:lnTo>
                  <a:lnTo>
                    <a:pt x="1259966" y="436821"/>
                  </a:lnTo>
                  <a:lnTo>
                    <a:pt x="1260460" y="433341"/>
                  </a:lnTo>
                  <a:lnTo>
                    <a:pt x="1262938" y="425887"/>
                  </a:lnTo>
                  <a:lnTo>
                    <a:pt x="1266905" y="416943"/>
                  </a:lnTo>
                  <a:lnTo>
                    <a:pt x="1271366" y="406009"/>
                  </a:lnTo>
                  <a:lnTo>
                    <a:pt x="1273350" y="399549"/>
                  </a:lnTo>
                  <a:lnTo>
                    <a:pt x="1276329" y="392592"/>
                  </a:lnTo>
                  <a:lnTo>
                    <a:pt x="1280296" y="384144"/>
                  </a:lnTo>
                  <a:lnTo>
                    <a:pt x="1283268" y="376689"/>
                  </a:lnTo>
                  <a:lnTo>
                    <a:pt x="1285753" y="371222"/>
                  </a:lnTo>
                  <a:lnTo>
                    <a:pt x="1287736" y="365757"/>
                  </a:lnTo>
                  <a:lnTo>
                    <a:pt x="1290214" y="357805"/>
                  </a:lnTo>
                  <a:lnTo>
                    <a:pt x="1293186" y="349854"/>
                  </a:lnTo>
                  <a:lnTo>
                    <a:pt x="1294675" y="345381"/>
                  </a:lnTo>
                  <a:lnTo>
                    <a:pt x="1295663" y="344883"/>
                  </a:lnTo>
                  <a:lnTo>
                    <a:pt x="1295663" y="343891"/>
                  </a:lnTo>
                  <a:lnTo>
                    <a:pt x="1297153" y="343393"/>
                  </a:lnTo>
                  <a:lnTo>
                    <a:pt x="1297647" y="343393"/>
                  </a:lnTo>
                  <a:lnTo>
                    <a:pt x="1298642" y="343891"/>
                  </a:lnTo>
                  <a:lnTo>
                    <a:pt x="1300124" y="344883"/>
                  </a:lnTo>
                  <a:lnTo>
                    <a:pt x="1300626" y="345381"/>
                  </a:lnTo>
                  <a:lnTo>
                    <a:pt x="1302108" y="346375"/>
                  </a:lnTo>
                  <a:lnTo>
                    <a:pt x="1303598" y="347866"/>
                  </a:lnTo>
                  <a:lnTo>
                    <a:pt x="1306075" y="349358"/>
                  </a:lnTo>
                  <a:lnTo>
                    <a:pt x="1308560" y="351344"/>
                  </a:lnTo>
                  <a:lnTo>
                    <a:pt x="1311532" y="352835"/>
                  </a:lnTo>
                  <a:lnTo>
                    <a:pt x="1317483" y="356315"/>
                  </a:lnTo>
                  <a:lnTo>
                    <a:pt x="1321944" y="358302"/>
                  </a:lnTo>
                  <a:lnTo>
                    <a:pt x="1324422" y="359792"/>
                  </a:lnTo>
                  <a:lnTo>
                    <a:pt x="1326405" y="360786"/>
                  </a:lnTo>
                  <a:lnTo>
                    <a:pt x="1328890" y="361283"/>
                  </a:lnTo>
                  <a:lnTo>
                    <a:pt x="1330372" y="362278"/>
                  </a:lnTo>
                  <a:lnTo>
                    <a:pt x="1344752" y="362278"/>
                  </a:lnTo>
                  <a:lnTo>
                    <a:pt x="1346735" y="362774"/>
                  </a:lnTo>
                  <a:lnTo>
                    <a:pt x="1348719" y="363768"/>
                  </a:lnTo>
                  <a:lnTo>
                    <a:pt x="1351698" y="365259"/>
                  </a:lnTo>
                  <a:lnTo>
                    <a:pt x="1354670" y="366749"/>
                  </a:lnTo>
                  <a:lnTo>
                    <a:pt x="1356159" y="368241"/>
                  </a:lnTo>
                  <a:lnTo>
                    <a:pt x="1357649" y="369731"/>
                  </a:lnTo>
                  <a:lnTo>
                    <a:pt x="1359138" y="369731"/>
                  </a:lnTo>
                  <a:lnTo>
                    <a:pt x="1359632" y="369235"/>
                  </a:lnTo>
                  <a:lnTo>
                    <a:pt x="1360620" y="367248"/>
                  </a:lnTo>
                  <a:lnTo>
                    <a:pt x="1363098" y="368241"/>
                  </a:lnTo>
                  <a:lnTo>
                    <a:pt x="1364588" y="369235"/>
                  </a:lnTo>
                  <a:lnTo>
                    <a:pt x="1366077" y="365757"/>
                  </a:lnTo>
                  <a:lnTo>
                    <a:pt x="1367567" y="363768"/>
                  </a:lnTo>
                  <a:lnTo>
                    <a:pt x="1369049" y="362278"/>
                  </a:lnTo>
                  <a:lnTo>
                    <a:pt x="1371032" y="361283"/>
                  </a:lnTo>
                  <a:lnTo>
                    <a:pt x="1372522" y="360786"/>
                  </a:lnTo>
                  <a:lnTo>
                    <a:pt x="1374012" y="361283"/>
                  </a:lnTo>
                  <a:lnTo>
                    <a:pt x="1377485" y="361283"/>
                  </a:lnTo>
                  <a:lnTo>
                    <a:pt x="1378967" y="360786"/>
                  </a:lnTo>
                  <a:lnTo>
                    <a:pt x="1379468" y="360786"/>
                  </a:lnTo>
                  <a:lnTo>
                    <a:pt x="1380950" y="359792"/>
                  </a:lnTo>
                  <a:lnTo>
                    <a:pt x="1381946" y="359296"/>
                  </a:lnTo>
                  <a:lnTo>
                    <a:pt x="1382440" y="357805"/>
                  </a:lnTo>
                  <a:lnTo>
                    <a:pt x="1385412" y="355321"/>
                  </a:lnTo>
                  <a:lnTo>
                    <a:pt x="1388391" y="352339"/>
                  </a:lnTo>
                  <a:lnTo>
                    <a:pt x="1391864" y="349358"/>
                  </a:lnTo>
                  <a:lnTo>
                    <a:pt x="1393848" y="346375"/>
                  </a:lnTo>
                  <a:lnTo>
                    <a:pt x="1395330" y="343891"/>
                  </a:lnTo>
                  <a:lnTo>
                    <a:pt x="1396819" y="341902"/>
                  </a:lnTo>
                  <a:lnTo>
                    <a:pt x="1397815" y="340909"/>
                  </a:lnTo>
                  <a:lnTo>
                    <a:pt x="1398309" y="339915"/>
                  </a:lnTo>
                  <a:lnTo>
                    <a:pt x="1399297" y="339417"/>
                  </a:lnTo>
                  <a:lnTo>
                    <a:pt x="1401280" y="339417"/>
                  </a:lnTo>
                  <a:lnTo>
                    <a:pt x="1402276" y="338424"/>
                  </a:lnTo>
                  <a:lnTo>
                    <a:pt x="1403264" y="337926"/>
                  </a:lnTo>
                  <a:lnTo>
                    <a:pt x="1403758" y="336933"/>
                  </a:lnTo>
                  <a:lnTo>
                    <a:pt x="1404754" y="334945"/>
                  </a:lnTo>
                  <a:lnTo>
                    <a:pt x="1406737" y="331963"/>
                  </a:lnTo>
                  <a:lnTo>
                    <a:pt x="1408227" y="330472"/>
                  </a:lnTo>
                  <a:lnTo>
                    <a:pt x="1409215" y="329478"/>
                  </a:lnTo>
                  <a:lnTo>
                    <a:pt x="1410704" y="328982"/>
                  </a:lnTo>
                  <a:lnTo>
                    <a:pt x="1411198" y="328982"/>
                  </a:lnTo>
                  <a:lnTo>
                    <a:pt x="1414178" y="327988"/>
                  </a:lnTo>
                  <a:lnTo>
                    <a:pt x="1417643" y="327491"/>
                  </a:lnTo>
                  <a:lnTo>
                    <a:pt x="1422112" y="326497"/>
                  </a:lnTo>
                  <a:lnTo>
                    <a:pt x="1425578" y="325006"/>
                  </a:lnTo>
                  <a:lnTo>
                    <a:pt x="1427067" y="324012"/>
                  </a:lnTo>
                  <a:lnTo>
                    <a:pt x="1429545" y="323515"/>
                  </a:lnTo>
                  <a:lnTo>
                    <a:pt x="1430540" y="322521"/>
                  </a:lnTo>
                  <a:lnTo>
                    <a:pt x="1432022" y="322025"/>
                  </a:lnTo>
                  <a:lnTo>
                    <a:pt x="1433512" y="322025"/>
                  </a:lnTo>
                  <a:lnTo>
                    <a:pt x="1434006" y="320534"/>
                  </a:lnTo>
                  <a:lnTo>
                    <a:pt x="1435496" y="320534"/>
                  </a:lnTo>
                  <a:lnTo>
                    <a:pt x="1436484" y="319540"/>
                  </a:lnTo>
                  <a:lnTo>
                    <a:pt x="1438475" y="319540"/>
                  </a:lnTo>
                  <a:lnTo>
                    <a:pt x="1440952" y="319043"/>
                  </a:lnTo>
                  <a:lnTo>
                    <a:pt x="1442442" y="318049"/>
                  </a:lnTo>
                  <a:lnTo>
                    <a:pt x="1443430" y="317552"/>
                  </a:lnTo>
                  <a:lnTo>
                    <a:pt x="1443924" y="316558"/>
                  </a:lnTo>
                  <a:lnTo>
                    <a:pt x="1445414" y="315067"/>
                  </a:lnTo>
                  <a:lnTo>
                    <a:pt x="1447891" y="312582"/>
                  </a:lnTo>
                  <a:lnTo>
                    <a:pt x="1449875" y="309104"/>
                  </a:lnTo>
                  <a:lnTo>
                    <a:pt x="1451364" y="307612"/>
                  </a:lnTo>
                  <a:lnTo>
                    <a:pt x="1452854" y="306121"/>
                  </a:lnTo>
                  <a:lnTo>
                    <a:pt x="1453842" y="304631"/>
                  </a:lnTo>
                  <a:lnTo>
                    <a:pt x="1454336" y="303140"/>
                  </a:lnTo>
                  <a:lnTo>
                    <a:pt x="1454336" y="301649"/>
                  </a:lnTo>
                  <a:lnTo>
                    <a:pt x="1453842" y="298172"/>
                  </a:lnTo>
                  <a:lnTo>
                    <a:pt x="1453842" y="293201"/>
                  </a:lnTo>
                  <a:lnTo>
                    <a:pt x="1454336" y="290220"/>
                  </a:lnTo>
                  <a:lnTo>
                    <a:pt x="1454336" y="288729"/>
                  </a:lnTo>
                  <a:lnTo>
                    <a:pt x="1453842" y="287734"/>
                  </a:lnTo>
                  <a:lnTo>
                    <a:pt x="1452854" y="287238"/>
                  </a:lnTo>
                  <a:lnTo>
                    <a:pt x="1445414" y="287238"/>
                  </a:lnTo>
                  <a:lnTo>
                    <a:pt x="1442442" y="286244"/>
                  </a:lnTo>
                  <a:lnTo>
                    <a:pt x="1439957" y="286244"/>
                  </a:lnTo>
                  <a:lnTo>
                    <a:pt x="1439463" y="285249"/>
                  </a:lnTo>
                  <a:lnTo>
                    <a:pt x="1439463" y="283263"/>
                  </a:lnTo>
                  <a:lnTo>
                    <a:pt x="1439957" y="282268"/>
                  </a:lnTo>
                  <a:lnTo>
                    <a:pt x="1439957" y="280777"/>
                  </a:lnTo>
                  <a:lnTo>
                    <a:pt x="1440952" y="280281"/>
                  </a:lnTo>
                  <a:lnTo>
                    <a:pt x="1441446" y="278790"/>
                  </a:lnTo>
                  <a:lnTo>
                    <a:pt x="1443430" y="277796"/>
                  </a:lnTo>
                  <a:lnTo>
                    <a:pt x="1443924" y="277300"/>
                  </a:lnTo>
                  <a:lnTo>
                    <a:pt x="1444920" y="276305"/>
                  </a:lnTo>
                  <a:lnTo>
                    <a:pt x="1445414" y="275807"/>
                  </a:lnTo>
                  <a:lnTo>
                    <a:pt x="1446402" y="274814"/>
                  </a:lnTo>
                  <a:lnTo>
                    <a:pt x="1446402" y="273323"/>
                  </a:lnTo>
                  <a:lnTo>
                    <a:pt x="1446903" y="272826"/>
                  </a:lnTo>
                  <a:lnTo>
                    <a:pt x="1446903" y="269348"/>
                  </a:lnTo>
                  <a:lnTo>
                    <a:pt x="1446402" y="267359"/>
                  </a:lnTo>
                  <a:lnTo>
                    <a:pt x="1446903" y="264377"/>
                  </a:lnTo>
                  <a:lnTo>
                    <a:pt x="1446903" y="263383"/>
                  </a:lnTo>
                  <a:lnTo>
                    <a:pt x="1447891" y="261893"/>
                  </a:lnTo>
                  <a:lnTo>
                    <a:pt x="1448385" y="261396"/>
                  </a:lnTo>
                  <a:lnTo>
                    <a:pt x="1449381" y="260402"/>
                  </a:lnTo>
                  <a:lnTo>
                    <a:pt x="1450870" y="258911"/>
                  </a:lnTo>
                  <a:lnTo>
                    <a:pt x="1453842" y="255930"/>
                  </a:lnTo>
                  <a:lnTo>
                    <a:pt x="1454336" y="254439"/>
                  </a:lnTo>
                  <a:lnTo>
                    <a:pt x="1455826" y="252949"/>
                  </a:lnTo>
                  <a:lnTo>
                    <a:pt x="1456814" y="251457"/>
                  </a:lnTo>
                  <a:lnTo>
                    <a:pt x="1457809" y="249967"/>
                  </a:lnTo>
                  <a:lnTo>
                    <a:pt x="1457809" y="245494"/>
                  </a:lnTo>
                  <a:lnTo>
                    <a:pt x="1458303" y="240525"/>
                  </a:lnTo>
                  <a:lnTo>
                    <a:pt x="1459299" y="235554"/>
                  </a:lnTo>
                  <a:lnTo>
                    <a:pt x="1459793" y="231579"/>
                  </a:lnTo>
                  <a:lnTo>
                    <a:pt x="1460788" y="230088"/>
                  </a:lnTo>
                  <a:lnTo>
                    <a:pt x="1461282" y="229095"/>
                  </a:lnTo>
                  <a:lnTo>
                    <a:pt x="1462270" y="227604"/>
                  </a:lnTo>
                  <a:lnTo>
                    <a:pt x="1463760" y="227106"/>
                  </a:lnTo>
                  <a:lnTo>
                    <a:pt x="1465250" y="225616"/>
                  </a:lnTo>
                  <a:lnTo>
                    <a:pt x="1467233" y="224125"/>
                  </a:lnTo>
                  <a:lnTo>
                    <a:pt x="1468221" y="221640"/>
                  </a:lnTo>
                  <a:lnTo>
                    <a:pt x="1469711" y="219653"/>
                  </a:lnTo>
                  <a:lnTo>
                    <a:pt x="1470699" y="218162"/>
                  </a:lnTo>
                  <a:lnTo>
                    <a:pt x="1471200" y="216174"/>
                  </a:lnTo>
                  <a:lnTo>
                    <a:pt x="1471200" y="214683"/>
                  </a:lnTo>
                  <a:lnTo>
                    <a:pt x="1472188" y="213192"/>
                  </a:lnTo>
                  <a:lnTo>
                    <a:pt x="1472188" y="209714"/>
                  </a:lnTo>
                  <a:lnTo>
                    <a:pt x="1471200" y="207229"/>
                  </a:lnTo>
                  <a:lnTo>
                    <a:pt x="1471200" y="204248"/>
                  </a:lnTo>
                  <a:lnTo>
                    <a:pt x="1472188" y="202757"/>
                  </a:lnTo>
                  <a:lnTo>
                    <a:pt x="1472682" y="200271"/>
                  </a:lnTo>
                  <a:lnTo>
                    <a:pt x="1475168" y="198283"/>
                  </a:lnTo>
                  <a:lnTo>
                    <a:pt x="1476650" y="195800"/>
                  </a:lnTo>
                  <a:lnTo>
                    <a:pt x="1478139" y="194308"/>
                  </a:lnTo>
                  <a:lnTo>
                    <a:pt x="1478633" y="193811"/>
                  </a:lnTo>
                  <a:lnTo>
                    <a:pt x="1479629" y="192817"/>
                  </a:lnTo>
                  <a:lnTo>
                    <a:pt x="1479629" y="188842"/>
                  </a:lnTo>
                  <a:lnTo>
                    <a:pt x="1480123" y="187350"/>
                  </a:lnTo>
                  <a:lnTo>
                    <a:pt x="1481118" y="185362"/>
                  </a:lnTo>
                  <a:lnTo>
                    <a:pt x="1481612" y="182878"/>
                  </a:lnTo>
                  <a:lnTo>
                    <a:pt x="1482600" y="180891"/>
                  </a:lnTo>
                  <a:lnTo>
                    <a:pt x="1483102" y="178405"/>
                  </a:lnTo>
                  <a:lnTo>
                    <a:pt x="1485086" y="175424"/>
                  </a:lnTo>
                  <a:lnTo>
                    <a:pt x="1485086" y="172939"/>
                  </a:lnTo>
                  <a:lnTo>
                    <a:pt x="1485580" y="169461"/>
                  </a:lnTo>
                  <a:lnTo>
                    <a:pt x="1486568" y="166478"/>
                  </a:lnTo>
                  <a:lnTo>
                    <a:pt x="1486568" y="160019"/>
                  </a:lnTo>
                  <a:lnTo>
                    <a:pt x="1487069" y="158528"/>
                  </a:lnTo>
                  <a:lnTo>
                    <a:pt x="1488057" y="158030"/>
                  </a:lnTo>
                  <a:lnTo>
                    <a:pt x="1488057" y="157037"/>
                  </a:lnTo>
                  <a:lnTo>
                    <a:pt x="1490041" y="156539"/>
                  </a:lnTo>
                  <a:lnTo>
                    <a:pt x="1491530" y="155048"/>
                  </a:lnTo>
                  <a:lnTo>
                    <a:pt x="1494008" y="152564"/>
                  </a:lnTo>
                  <a:lnTo>
                    <a:pt x="1495498" y="150577"/>
                  </a:lnTo>
                  <a:lnTo>
                    <a:pt x="1496980" y="148588"/>
                  </a:lnTo>
                  <a:lnTo>
                    <a:pt x="1498469" y="147097"/>
                  </a:lnTo>
                  <a:lnTo>
                    <a:pt x="1499959" y="145110"/>
                  </a:lnTo>
                  <a:lnTo>
                    <a:pt x="1501441" y="143619"/>
                  </a:lnTo>
                  <a:lnTo>
                    <a:pt x="1502930" y="142128"/>
                  </a:lnTo>
                  <a:lnTo>
                    <a:pt x="1504420" y="142128"/>
                  </a:lnTo>
                  <a:lnTo>
                    <a:pt x="1505416" y="141134"/>
                  </a:lnTo>
                  <a:lnTo>
                    <a:pt x="1506898" y="140637"/>
                  </a:lnTo>
                  <a:lnTo>
                    <a:pt x="1507399" y="139146"/>
                  </a:lnTo>
                  <a:lnTo>
                    <a:pt x="1508881" y="137656"/>
                  </a:lnTo>
                  <a:lnTo>
                    <a:pt x="1509877" y="136165"/>
                  </a:lnTo>
                  <a:lnTo>
                    <a:pt x="1510371" y="134176"/>
                  </a:lnTo>
                  <a:lnTo>
                    <a:pt x="1512354" y="133680"/>
                  </a:lnTo>
                  <a:lnTo>
                    <a:pt x="1512848" y="133680"/>
                  </a:lnTo>
                  <a:lnTo>
                    <a:pt x="1515326" y="132686"/>
                  </a:lnTo>
                  <a:lnTo>
                    <a:pt x="1516816" y="131195"/>
                  </a:lnTo>
                  <a:lnTo>
                    <a:pt x="1518799" y="129705"/>
                  </a:lnTo>
                  <a:lnTo>
                    <a:pt x="1519787" y="128214"/>
                  </a:lnTo>
                  <a:lnTo>
                    <a:pt x="1520289" y="127716"/>
                  </a:lnTo>
                  <a:lnTo>
                    <a:pt x="1520289" y="123244"/>
                  </a:lnTo>
                  <a:lnTo>
                    <a:pt x="1519787" y="121256"/>
                  </a:lnTo>
                  <a:lnTo>
                    <a:pt x="1519787" y="118274"/>
                  </a:lnTo>
                  <a:lnTo>
                    <a:pt x="1521277" y="116287"/>
                  </a:lnTo>
                  <a:lnTo>
                    <a:pt x="1521771" y="114796"/>
                  </a:lnTo>
                  <a:lnTo>
                    <a:pt x="1522766" y="113305"/>
                  </a:lnTo>
                  <a:lnTo>
                    <a:pt x="1523260" y="110820"/>
                  </a:lnTo>
                  <a:lnTo>
                    <a:pt x="1523260" y="106845"/>
                  </a:lnTo>
                  <a:lnTo>
                    <a:pt x="1522766" y="105353"/>
                  </a:lnTo>
                  <a:lnTo>
                    <a:pt x="1521771" y="104856"/>
                  </a:lnTo>
                  <a:lnTo>
                    <a:pt x="1521771" y="103366"/>
                  </a:lnTo>
                  <a:lnTo>
                    <a:pt x="1521277" y="102372"/>
                  </a:lnTo>
                  <a:lnTo>
                    <a:pt x="1520289" y="101875"/>
                  </a:lnTo>
                  <a:lnTo>
                    <a:pt x="1519787" y="100881"/>
                  </a:lnTo>
                  <a:lnTo>
                    <a:pt x="1518799" y="100384"/>
                  </a:lnTo>
                  <a:lnTo>
                    <a:pt x="1516816" y="99391"/>
                  </a:lnTo>
                  <a:lnTo>
                    <a:pt x="1515326" y="97899"/>
                  </a:lnTo>
                  <a:lnTo>
                    <a:pt x="1513844" y="97402"/>
                  </a:lnTo>
                  <a:lnTo>
                    <a:pt x="1513844" y="96408"/>
                  </a:lnTo>
                  <a:lnTo>
                    <a:pt x="1512848" y="94918"/>
                  </a:lnTo>
                  <a:lnTo>
                    <a:pt x="1512354" y="93924"/>
                  </a:lnTo>
                  <a:lnTo>
                    <a:pt x="1512848" y="91936"/>
                  </a:lnTo>
                  <a:lnTo>
                    <a:pt x="1513844" y="89451"/>
                  </a:lnTo>
                  <a:lnTo>
                    <a:pt x="1514338" y="87464"/>
                  </a:lnTo>
                  <a:lnTo>
                    <a:pt x="1515326" y="85973"/>
                  </a:lnTo>
                  <a:lnTo>
                    <a:pt x="1515326" y="77525"/>
                  </a:lnTo>
                  <a:lnTo>
                    <a:pt x="1514338" y="76530"/>
                  </a:lnTo>
                  <a:lnTo>
                    <a:pt x="1513844" y="75040"/>
                  </a:lnTo>
                  <a:lnTo>
                    <a:pt x="1511359" y="74543"/>
                  </a:lnTo>
                  <a:lnTo>
                    <a:pt x="1509877" y="73549"/>
                  </a:lnTo>
                  <a:lnTo>
                    <a:pt x="1507399" y="72058"/>
                  </a:lnTo>
                  <a:lnTo>
                    <a:pt x="1505416" y="71561"/>
                  </a:lnTo>
                  <a:lnTo>
                    <a:pt x="1502930" y="70567"/>
                  </a:lnTo>
                  <a:lnTo>
                    <a:pt x="1500947" y="70070"/>
                  </a:lnTo>
                  <a:lnTo>
                    <a:pt x="1495498" y="70070"/>
                  </a:lnTo>
                  <a:lnTo>
                    <a:pt x="1493012" y="70567"/>
                  </a:lnTo>
                  <a:lnTo>
                    <a:pt x="1491029" y="72058"/>
                  </a:lnTo>
                  <a:lnTo>
                    <a:pt x="1488551" y="73549"/>
                  </a:lnTo>
                  <a:lnTo>
                    <a:pt x="1486568" y="75040"/>
                  </a:lnTo>
                  <a:lnTo>
                    <a:pt x="1484090" y="76033"/>
                  </a:lnTo>
                  <a:lnTo>
                    <a:pt x="1481612" y="77525"/>
                  </a:lnTo>
                  <a:lnTo>
                    <a:pt x="1476650" y="77525"/>
                  </a:lnTo>
                  <a:lnTo>
                    <a:pt x="1475662" y="76530"/>
                  </a:lnTo>
                  <a:lnTo>
                    <a:pt x="1475168" y="76033"/>
                  </a:lnTo>
                  <a:lnTo>
                    <a:pt x="1474172" y="75040"/>
                  </a:lnTo>
                  <a:lnTo>
                    <a:pt x="1474172" y="72058"/>
                  </a:lnTo>
                  <a:lnTo>
                    <a:pt x="1475168" y="69076"/>
                  </a:lnTo>
                  <a:lnTo>
                    <a:pt x="1475168" y="65101"/>
                  </a:lnTo>
                  <a:lnTo>
                    <a:pt x="1474172" y="64604"/>
                  </a:lnTo>
                  <a:lnTo>
                    <a:pt x="1473678" y="63610"/>
                  </a:lnTo>
                  <a:lnTo>
                    <a:pt x="1472682" y="63113"/>
                  </a:lnTo>
                  <a:lnTo>
                    <a:pt x="1472682" y="60131"/>
                  </a:lnTo>
                  <a:lnTo>
                    <a:pt x="1473678" y="58640"/>
                  </a:lnTo>
                  <a:lnTo>
                    <a:pt x="1474172" y="58640"/>
                  </a:lnTo>
                  <a:lnTo>
                    <a:pt x="1477151" y="57149"/>
                  </a:lnTo>
                  <a:lnTo>
                    <a:pt x="1480123" y="55659"/>
                  </a:lnTo>
                  <a:lnTo>
                    <a:pt x="1481612" y="54665"/>
                  </a:lnTo>
                  <a:lnTo>
                    <a:pt x="1483102" y="54168"/>
                  </a:lnTo>
                  <a:lnTo>
                    <a:pt x="1485086" y="53174"/>
                  </a:lnTo>
                  <a:lnTo>
                    <a:pt x="1486568" y="51683"/>
                  </a:lnTo>
                  <a:lnTo>
                    <a:pt x="1488551" y="49198"/>
                  </a:lnTo>
                  <a:lnTo>
                    <a:pt x="1491029" y="47210"/>
                  </a:lnTo>
                  <a:lnTo>
                    <a:pt x="1491530" y="44229"/>
                  </a:lnTo>
                  <a:lnTo>
                    <a:pt x="1493012" y="42738"/>
                  </a:lnTo>
                  <a:lnTo>
                    <a:pt x="1493012" y="40253"/>
                  </a:lnTo>
                  <a:lnTo>
                    <a:pt x="1494502" y="37768"/>
                  </a:lnTo>
                  <a:lnTo>
                    <a:pt x="1495992" y="34787"/>
                  </a:lnTo>
                  <a:lnTo>
                    <a:pt x="1498469" y="32799"/>
                  </a:lnTo>
                  <a:lnTo>
                    <a:pt x="1500947" y="29817"/>
                  </a:lnTo>
                  <a:lnTo>
                    <a:pt x="1502930" y="28326"/>
                  </a:lnTo>
                  <a:lnTo>
                    <a:pt x="1503926" y="28326"/>
                  </a:lnTo>
                  <a:lnTo>
                    <a:pt x="1504420" y="26835"/>
                  </a:lnTo>
                  <a:lnTo>
                    <a:pt x="1505416" y="26835"/>
                  </a:lnTo>
                  <a:lnTo>
                    <a:pt x="1505910" y="24848"/>
                  </a:lnTo>
                  <a:lnTo>
                    <a:pt x="1506898" y="22860"/>
                  </a:lnTo>
                  <a:lnTo>
                    <a:pt x="1508387" y="20375"/>
                  </a:lnTo>
                  <a:lnTo>
                    <a:pt x="1509877" y="18387"/>
                  </a:lnTo>
                  <a:lnTo>
                    <a:pt x="1511359" y="15405"/>
                  </a:lnTo>
                  <a:lnTo>
                    <a:pt x="1513844" y="11927"/>
                  </a:lnTo>
                  <a:lnTo>
                    <a:pt x="1515326" y="9939"/>
                  </a:lnTo>
                  <a:lnTo>
                    <a:pt x="1515828" y="8448"/>
                  </a:lnTo>
                  <a:lnTo>
                    <a:pt x="1516816" y="7454"/>
                  </a:lnTo>
                  <a:lnTo>
                    <a:pt x="1518305" y="6957"/>
                  </a:lnTo>
                  <a:lnTo>
                    <a:pt x="1519787" y="5963"/>
                  </a:lnTo>
                  <a:lnTo>
                    <a:pt x="1535656" y="5963"/>
                  </a:lnTo>
                  <a:lnTo>
                    <a:pt x="1538635" y="5466"/>
                  </a:lnTo>
                  <a:lnTo>
                    <a:pt x="1541607" y="4473"/>
                  </a:lnTo>
                  <a:lnTo>
                    <a:pt x="1544084" y="3976"/>
                  </a:lnTo>
                  <a:lnTo>
                    <a:pt x="1546068" y="2485"/>
                  </a:lnTo>
                  <a:lnTo>
                    <a:pt x="1549047" y="0"/>
                  </a:lnTo>
                  <a:lnTo>
                    <a:pt x="1550537" y="0"/>
                  </a:lnTo>
                  <a:lnTo>
                    <a:pt x="1552520" y="0"/>
                  </a:lnTo>
                  <a:lnTo>
                    <a:pt x="1552520" y="0"/>
                  </a:lnTo>
                  <a:lnTo>
                    <a:pt x="1553014" y="0"/>
                  </a:lnTo>
                  <a:lnTo>
                    <a:pt x="1554504" y="0"/>
                  </a:lnTo>
                  <a:lnTo>
                    <a:pt x="1556982" y="2485"/>
                  </a:lnTo>
                  <a:lnTo>
                    <a:pt x="1558471" y="3976"/>
                  </a:lnTo>
                  <a:lnTo>
                    <a:pt x="1560455" y="4473"/>
                  </a:lnTo>
                  <a:lnTo>
                    <a:pt x="1561937" y="5963"/>
                  </a:lnTo>
                  <a:lnTo>
                    <a:pt x="1562932" y="7454"/>
                  </a:lnTo>
                  <a:lnTo>
                    <a:pt x="1563426" y="8448"/>
                  </a:lnTo>
                  <a:lnTo>
                    <a:pt x="1564414" y="8945"/>
                  </a:lnTo>
                  <a:lnTo>
                    <a:pt x="1564414" y="11927"/>
                  </a:lnTo>
                  <a:lnTo>
                    <a:pt x="1564916" y="12921"/>
                  </a:lnTo>
                  <a:lnTo>
                    <a:pt x="1564916" y="13915"/>
                  </a:lnTo>
                  <a:lnTo>
                    <a:pt x="1565904" y="13915"/>
                  </a:lnTo>
                  <a:lnTo>
                    <a:pt x="1566900" y="14412"/>
                  </a:lnTo>
                  <a:lnTo>
                    <a:pt x="1568389" y="15405"/>
                  </a:lnTo>
                  <a:lnTo>
                    <a:pt x="1569871" y="15405"/>
                  </a:lnTo>
                  <a:lnTo>
                    <a:pt x="1571855" y="15902"/>
                  </a:lnTo>
                  <a:lnTo>
                    <a:pt x="1572850" y="16896"/>
                  </a:lnTo>
                  <a:lnTo>
                    <a:pt x="1573344" y="17393"/>
                  </a:lnTo>
                  <a:lnTo>
                    <a:pt x="1573344" y="18387"/>
                  </a:lnTo>
                  <a:lnTo>
                    <a:pt x="1574332" y="19878"/>
                  </a:lnTo>
                  <a:lnTo>
                    <a:pt x="1574834" y="21866"/>
                  </a:lnTo>
                  <a:lnTo>
                    <a:pt x="1574332" y="23357"/>
                  </a:lnTo>
                  <a:lnTo>
                    <a:pt x="1574332" y="24351"/>
                  </a:lnTo>
                  <a:lnTo>
                    <a:pt x="1573344" y="24848"/>
                  </a:lnTo>
                  <a:lnTo>
                    <a:pt x="1572850" y="24848"/>
                  </a:lnTo>
                  <a:lnTo>
                    <a:pt x="1571855" y="25842"/>
                  </a:lnTo>
                  <a:lnTo>
                    <a:pt x="1571361" y="26835"/>
                  </a:lnTo>
                  <a:lnTo>
                    <a:pt x="1570373" y="27332"/>
                  </a:lnTo>
                  <a:lnTo>
                    <a:pt x="1569871" y="28326"/>
                  </a:lnTo>
                  <a:lnTo>
                    <a:pt x="1568883" y="29817"/>
                  </a:lnTo>
                  <a:lnTo>
                    <a:pt x="1568883" y="34787"/>
                  </a:lnTo>
                  <a:lnTo>
                    <a:pt x="1568389" y="37768"/>
                  </a:lnTo>
                  <a:lnTo>
                    <a:pt x="1568389" y="40253"/>
                  </a:lnTo>
                  <a:lnTo>
                    <a:pt x="1566900" y="43235"/>
                  </a:lnTo>
                  <a:lnTo>
                    <a:pt x="1564916" y="47707"/>
                  </a:lnTo>
                  <a:lnTo>
                    <a:pt x="1563426" y="50192"/>
                  </a:lnTo>
                  <a:lnTo>
                    <a:pt x="1561937" y="52180"/>
                  </a:lnTo>
                  <a:lnTo>
                    <a:pt x="1560455" y="54168"/>
                  </a:lnTo>
                  <a:lnTo>
                    <a:pt x="1558965" y="56155"/>
                  </a:lnTo>
                  <a:lnTo>
                    <a:pt x="1555492" y="60131"/>
                  </a:lnTo>
                  <a:lnTo>
                    <a:pt x="1552520" y="63610"/>
                  </a:lnTo>
                  <a:lnTo>
                    <a:pt x="1549047" y="66592"/>
                  </a:lnTo>
                  <a:lnTo>
                    <a:pt x="1547558" y="69076"/>
                  </a:lnTo>
                  <a:lnTo>
                    <a:pt x="1547064" y="70070"/>
                  </a:lnTo>
                  <a:lnTo>
                    <a:pt x="1546068" y="70567"/>
                  </a:lnTo>
                  <a:lnTo>
                    <a:pt x="1545574" y="71561"/>
                  </a:lnTo>
                  <a:lnTo>
                    <a:pt x="1545574" y="72058"/>
                  </a:lnTo>
                  <a:lnTo>
                    <a:pt x="1546068" y="73052"/>
                  </a:lnTo>
                  <a:lnTo>
                    <a:pt x="1546068" y="73549"/>
                  </a:lnTo>
                  <a:lnTo>
                    <a:pt x="1555986" y="73549"/>
                  </a:lnTo>
                  <a:lnTo>
                    <a:pt x="1556982" y="74543"/>
                  </a:lnTo>
                  <a:lnTo>
                    <a:pt x="1558965" y="76033"/>
                  </a:lnTo>
                  <a:lnTo>
                    <a:pt x="1560455" y="77525"/>
                  </a:lnTo>
                  <a:lnTo>
                    <a:pt x="1562932" y="78022"/>
                  </a:lnTo>
                  <a:lnTo>
                    <a:pt x="1564916" y="79015"/>
                  </a:lnTo>
                  <a:lnTo>
                    <a:pt x="1568389" y="79512"/>
                  </a:lnTo>
                  <a:lnTo>
                    <a:pt x="1572850" y="80506"/>
                  </a:lnTo>
                  <a:lnTo>
                    <a:pt x="1574834" y="81500"/>
                  </a:lnTo>
                  <a:lnTo>
                    <a:pt x="1575822" y="81997"/>
                  </a:lnTo>
                  <a:lnTo>
                    <a:pt x="1577312" y="82990"/>
                  </a:lnTo>
                  <a:lnTo>
                    <a:pt x="1577806" y="83488"/>
                  </a:lnTo>
                  <a:lnTo>
                    <a:pt x="1578801" y="85973"/>
                  </a:lnTo>
                  <a:lnTo>
                    <a:pt x="1580283" y="88954"/>
                  </a:lnTo>
                  <a:lnTo>
                    <a:pt x="1582761" y="90445"/>
                  </a:lnTo>
                  <a:lnTo>
                    <a:pt x="1584250" y="92433"/>
                  </a:lnTo>
                  <a:lnTo>
                    <a:pt x="1585740" y="92433"/>
                  </a:lnTo>
                  <a:lnTo>
                    <a:pt x="1586234" y="93427"/>
                  </a:lnTo>
                  <a:lnTo>
                    <a:pt x="1587230" y="93427"/>
                  </a:lnTo>
                  <a:lnTo>
                    <a:pt x="1587724" y="93924"/>
                  </a:lnTo>
                  <a:lnTo>
                    <a:pt x="1589213" y="93427"/>
                  </a:lnTo>
                  <a:lnTo>
                    <a:pt x="1591691" y="93427"/>
                  </a:lnTo>
                  <a:lnTo>
                    <a:pt x="1593180" y="92433"/>
                  </a:lnTo>
                  <a:lnTo>
                    <a:pt x="1594168" y="92433"/>
                  </a:lnTo>
                  <a:lnTo>
                    <a:pt x="1594662" y="91936"/>
                  </a:lnTo>
                  <a:lnTo>
                    <a:pt x="1595658" y="90942"/>
                  </a:lnTo>
                  <a:lnTo>
                    <a:pt x="1597148" y="87960"/>
                  </a:lnTo>
                  <a:lnTo>
                    <a:pt x="1598630" y="84482"/>
                  </a:lnTo>
                  <a:lnTo>
                    <a:pt x="1600613" y="80506"/>
                  </a:lnTo>
                  <a:lnTo>
                    <a:pt x="1601609" y="77525"/>
                  </a:lnTo>
                  <a:lnTo>
                    <a:pt x="1603098" y="74543"/>
                  </a:lnTo>
                  <a:lnTo>
                    <a:pt x="1605074" y="70070"/>
                  </a:lnTo>
                  <a:lnTo>
                    <a:pt x="1606070" y="68579"/>
                  </a:lnTo>
                  <a:lnTo>
                    <a:pt x="1607058" y="66592"/>
                  </a:lnTo>
                  <a:lnTo>
                    <a:pt x="1607560" y="65101"/>
                  </a:lnTo>
                  <a:lnTo>
                    <a:pt x="1610037" y="66592"/>
                  </a:lnTo>
                  <a:lnTo>
                    <a:pt x="1611527" y="69076"/>
                  </a:lnTo>
                  <a:lnTo>
                    <a:pt x="1613016" y="71561"/>
                  </a:lnTo>
                  <a:lnTo>
                    <a:pt x="1613510" y="74543"/>
                  </a:lnTo>
                  <a:lnTo>
                    <a:pt x="1614498" y="76530"/>
                  </a:lnTo>
                  <a:lnTo>
                    <a:pt x="1614992" y="77525"/>
                  </a:lnTo>
                  <a:lnTo>
                    <a:pt x="1615988" y="78022"/>
                  </a:lnTo>
                  <a:lnTo>
                    <a:pt x="1617478" y="79015"/>
                  </a:lnTo>
                  <a:lnTo>
                    <a:pt x="1617972" y="79015"/>
                  </a:lnTo>
                  <a:lnTo>
                    <a:pt x="1618960" y="79512"/>
                  </a:lnTo>
                  <a:lnTo>
                    <a:pt x="1619461" y="80506"/>
                  </a:lnTo>
                  <a:lnTo>
                    <a:pt x="1620449" y="82990"/>
                  </a:lnTo>
                  <a:lnTo>
                    <a:pt x="1620449" y="84482"/>
                  </a:lnTo>
                  <a:lnTo>
                    <a:pt x="1621445" y="84979"/>
                  </a:lnTo>
                  <a:lnTo>
                    <a:pt x="1621445" y="85973"/>
                  </a:lnTo>
                  <a:lnTo>
                    <a:pt x="1621939" y="86470"/>
                  </a:lnTo>
                  <a:lnTo>
                    <a:pt x="1623428" y="86470"/>
                  </a:lnTo>
                  <a:lnTo>
                    <a:pt x="1625906" y="87464"/>
                  </a:lnTo>
                  <a:lnTo>
                    <a:pt x="1627890" y="87464"/>
                  </a:lnTo>
                  <a:lnTo>
                    <a:pt x="1630367" y="86470"/>
                  </a:lnTo>
                  <a:lnTo>
                    <a:pt x="1634828" y="85973"/>
                  </a:lnTo>
                  <a:lnTo>
                    <a:pt x="1638796" y="84979"/>
                  </a:lnTo>
                  <a:lnTo>
                    <a:pt x="1640779" y="84979"/>
                  </a:lnTo>
                  <a:lnTo>
                    <a:pt x="1640779" y="89451"/>
                  </a:lnTo>
                  <a:lnTo>
                    <a:pt x="1640285" y="91936"/>
                  </a:lnTo>
                  <a:lnTo>
                    <a:pt x="1637306" y="95912"/>
                  </a:lnTo>
                  <a:lnTo>
                    <a:pt x="1635824" y="98893"/>
                  </a:lnTo>
                  <a:lnTo>
                    <a:pt x="1634828" y="100384"/>
                  </a:lnTo>
                  <a:lnTo>
                    <a:pt x="1634828" y="100881"/>
                  </a:lnTo>
                  <a:lnTo>
                    <a:pt x="1635824" y="101875"/>
                  </a:lnTo>
                  <a:lnTo>
                    <a:pt x="1635824" y="103366"/>
                  </a:lnTo>
                  <a:lnTo>
                    <a:pt x="1636318" y="103863"/>
                  </a:lnTo>
                  <a:lnTo>
                    <a:pt x="1637306" y="104856"/>
                  </a:lnTo>
                  <a:lnTo>
                    <a:pt x="1637808" y="106348"/>
                  </a:lnTo>
                  <a:lnTo>
                    <a:pt x="1638796" y="106845"/>
                  </a:lnTo>
                  <a:lnTo>
                    <a:pt x="1640285" y="107839"/>
                  </a:lnTo>
                  <a:lnTo>
                    <a:pt x="1640285" y="109329"/>
                  </a:lnTo>
                  <a:lnTo>
                    <a:pt x="1640779" y="110323"/>
                  </a:lnTo>
                  <a:lnTo>
                    <a:pt x="1641775" y="111814"/>
                  </a:lnTo>
                  <a:lnTo>
                    <a:pt x="1641775" y="119765"/>
                  </a:lnTo>
                  <a:lnTo>
                    <a:pt x="1642269" y="119765"/>
                  </a:lnTo>
                  <a:lnTo>
                    <a:pt x="1642269" y="121256"/>
                  </a:lnTo>
                  <a:lnTo>
                    <a:pt x="1643758" y="123244"/>
                  </a:lnTo>
                  <a:lnTo>
                    <a:pt x="1645240" y="123741"/>
                  </a:lnTo>
                  <a:lnTo>
                    <a:pt x="1646236" y="124735"/>
                  </a:lnTo>
                  <a:lnTo>
                    <a:pt x="1646730" y="126225"/>
                  </a:lnTo>
                  <a:lnTo>
                    <a:pt x="1646730" y="127716"/>
                  </a:lnTo>
                  <a:lnTo>
                    <a:pt x="1647718" y="129208"/>
                  </a:lnTo>
                  <a:lnTo>
                    <a:pt x="1648714" y="131195"/>
                  </a:lnTo>
                  <a:lnTo>
                    <a:pt x="1649208" y="133680"/>
                  </a:lnTo>
                  <a:lnTo>
                    <a:pt x="1650203" y="136165"/>
                  </a:lnTo>
                  <a:lnTo>
                    <a:pt x="1652187" y="139146"/>
                  </a:lnTo>
                  <a:lnTo>
                    <a:pt x="1653669" y="142128"/>
                  </a:lnTo>
                  <a:lnTo>
                    <a:pt x="1654664" y="145110"/>
                  </a:lnTo>
                  <a:lnTo>
                    <a:pt x="1655158" y="145607"/>
                  </a:lnTo>
                  <a:lnTo>
                    <a:pt x="1655158" y="146601"/>
                  </a:lnTo>
                  <a:lnTo>
                    <a:pt x="1656154" y="147097"/>
                  </a:lnTo>
                  <a:lnTo>
                    <a:pt x="1656648" y="148091"/>
                  </a:lnTo>
                  <a:lnTo>
                    <a:pt x="1658138" y="148588"/>
                  </a:lnTo>
                  <a:lnTo>
                    <a:pt x="1659620" y="148588"/>
                  </a:lnTo>
                  <a:lnTo>
                    <a:pt x="1659620" y="149582"/>
                  </a:lnTo>
                  <a:lnTo>
                    <a:pt x="1660615" y="150577"/>
                  </a:lnTo>
                  <a:lnTo>
                    <a:pt x="1660615" y="152067"/>
                  </a:lnTo>
                  <a:lnTo>
                    <a:pt x="1659620" y="152564"/>
                  </a:lnTo>
                  <a:lnTo>
                    <a:pt x="1659620" y="155545"/>
                  </a:lnTo>
                  <a:lnTo>
                    <a:pt x="1659126" y="158528"/>
                  </a:lnTo>
                  <a:lnTo>
                    <a:pt x="1659126" y="161509"/>
                  </a:lnTo>
                  <a:lnTo>
                    <a:pt x="1659620" y="162504"/>
                  </a:lnTo>
                  <a:lnTo>
                    <a:pt x="1660615" y="163994"/>
                  </a:lnTo>
                  <a:lnTo>
                    <a:pt x="1663093" y="164988"/>
                  </a:lnTo>
                  <a:lnTo>
                    <a:pt x="1664582" y="165485"/>
                  </a:lnTo>
                  <a:lnTo>
                    <a:pt x="1665076" y="166478"/>
                  </a:lnTo>
                  <a:lnTo>
                    <a:pt x="1666566" y="167969"/>
                  </a:lnTo>
                  <a:lnTo>
                    <a:pt x="1667554" y="169461"/>
                  </a:lnTo>
                  <a:lnTo>
                    <a:pt x="1668048" y="170952"/>
                  </a:lnTo>
                  <a:lnTo>
                    <a:pt x="1669044" y="172442"/>
                  </a:lnTo>
                  <a:lnTo>
                    <a:pt x="1676484" y="172442"/>
                  </a:lnTo>
                  <a:lnTo>
                    <a:pt x="1677966" y="172939"/>
                  </a:lnTo>
                  <a:lnTo>
                    <a:pt x="1680451" y="173934"/>
                  </a:lnTo>
                  <a:lnTo>
                    <a:pt x="1682435" y="175424"/>
                  </a:lnTo>
                  <a:lnTo>
                    <a:pt x="1683423" y="175920"/>
                  </a:lnTo>
                  <a:lnTo>
                    <a:pt x="1686402" y="175920"/>
                  </a:lnTo>
                  <a:lnTo>
                    <a:pt x="1687884" y="175424"/>
                  </a:lnTo>
                  <a:lnTo>
                    <a:pt x="1689374" y="173934"/>
                  </a:lnTo>
                  <a:lnTo>
                    <a:pt x="1691851" y="172442"/>
                  </a:lnTo>
                  <a:lnTo>
                    <a:pt x="1693835" y="170952"/>
                  </a:lnTo>
                  <a:lnTo>
                    <a:pt x="1696814" y="168467"/>
                  </a:lnTo>
                  <a:lnTo>
                    <a:pt x="1699292" y="166976"/>
                  </a:lnTo>
                  <a:lnTo>
                    <a:pt x="1699786" y="166478"/>
                  </a:lnTo>
                  <a:lnTo>
                    <a:pt x="1700781" y="165485"/>
                  </a:lnTo>
                  <a:lnTo>
                    <a:pt x="1701275" y="164988"/>
                  </a:lnTo>
                  <a:lnTo>
                    <a:pt x="1701275" y="163994"/>
                  </a:lnTo>
                  <a:lnTo>
                    <a:pt x="1702263" y="162504"/>
                  </a:lnTo>
                  <a:lnTo>
                    <a:pt x="1703259" y="160019"/>
                  </a:lnTo>
                  <a:lnTo>
                    <a:pt x="1703259" y="158528"/>
                  </a:lnTo>
                  <a:lnTo>
                    <a:pt x="1704748" y="158030"/>
                  </a:lnTo>
                  <a:lnTo>
                    <a:pt x="1704748" y="157037"/>
                  </a:lnTo>
                  <a:lnTo>
                    <a:pt x="1706732" y="157037"/>
                  </a:lnTo>
                  <a:lnTo>
                    <a:pt x="1707720" y="158030"/>
                  </a:lnTo>
                  <a:lnTo>
                    <a:pt x="1709210" y="158528"/>
                  </a:lnTo>
                  <a:lnTo>
                    <a:pt x="1711193" y="160019"/>
                  </a:lnTo>
                  <a:lnTo>
                    <a:pt x="1713671" y="161011"/>
                  </a:lnTo>
                  <a:lnTo>
                    <a:pt x="1716642" y="162504"/>
                  </a:lnTo>
                  <a:lnTo>
                    <a:pt x="1718132" y="163497"/>
                  </a:lnTo>
                  <a:lnTo>
                    <a:pt x="1727062" y="163497"/>
                  </a:lnTo>
                  <a:lnTo>
                    <a:pt x="1728050" y="162504"/>
                  </a:lnTo>
                  <a:lnTo>
                    <a:pt x="1730528" y="161011"/>
                  </a:lnTo>
                  <a:lnTo>
                    <a:pt x="1733507" y="160019"/>
                  </a:lnTo>
                  <a:lnTo>
                    <a:pt x="1736478" y="160019"/>
                  </a:lnTo>
                  <a:lnTo>
                    <a:pt x="1737968" y="161011"/>
                  </a:lnTo>
                  <a:lnTo>
                    <a:pt x="1739458" y="161509"/>
                  </a:lnTo>
                  <a:lnTo>
                    <a:pt x="1740940" y="162504"/>
                  </a:lnTo>
                  <a:lnTo>
                    <a:pt x="1741434" y="162504"/>
                  </a:lnTo>
                  <a:lnTo>
                    <a:pt x="1743425" y="163497"/>
                  </a:lnTo>
                  <a:lnTo>
                    <a:pt x="1746396" y="163497"/>
                  </a:lnTo>
                  <a:lnTo>
                    <a:pt x="1746890" y="162504"/>
                  </a:lnTo>
                  <a:lnTo>
                    <a:pt x="1747886" y="162504"/>
                  </a:lnTo>
                  <a:lnTo>
                    <a:pt x="1748380" y="161509"/>
                  </a:lnTo>
                  <a:lnTo>
                    <a:pt x="1749376" y="161011"/>
                  </a:lnTo>
                  <a:lnTo>
                    <a:pt x="1749870" y="160019"/>
                  </a:lnTo>
                  <a:lnTo>
                    <a:pt x="1749870" y="155048"/>
                  </a:lnTo>
                  <a:lnTo>
                    <a:pt x="1750858" y="153558"/>
                  </a:lnTo>
                  <a:lnTo>
                    <a:pt x="1751352" y="152564"/>
                  </a:lnTo>
                  <a:lnTo>
                    <a:pt x="1752347" y="152067"/>
                  </a:lnTo>
                  <a:lnTo>
                    <a:pt x="1753837" y="152564"/>
                  </a:lnTo>
                  <a:lnTo>
                    <a:pt x="1755319" y="153558"/>
                  </a:lnTo>
                  <a:lnTo>
                    <a:pt x="1756808" y="154054"/>
                  </a:lnTo>
                  <a:lnTo>
                    <a:pt x="1759286" y="155048"/>
                  </a:lnTo>
                  <a:lnTo>
                    <a:pt x="1763747" y="155048"/>
                  </a:lnTo>
                  <a:lnTo>
                    <a:pt x="1765738" y="152564"/>
                  </a:lnTo>
                  <a:lnTo>
                    <a:pt x="1769706" y="150577"/>
                  </a:lnTo>
                  <a:lnTo>
                    <a:pt x="1773665" y="148091"/>
                  </a:lnTo>
                  <a:lnTo>
                    <a:pt x="1775649" y="145607"/>
                  </a:lnTo>
                  <a:lnTo>
                    <a:pt x="1776644" y="145607"/>
                  </a:lnTo>
                  <a:lnTo>
                    <a:pt x="1777138" y="145110"/>
                  </a:lnTo>
                  <a:lnTo>
                    <a:pt x="1777138" y="139146"/>
                  </a:lnTo>
                  <a:lnTo>
                    <a:pt x="1776644" y="137656"/>
                  </a:lnTo>
                  <a:lnTo>
                    <a:pt x="1777138" y="136662"/>
                  </a:lnTo>
                  <a:lnTo>
                    <a:pt x="1777138" y="136165"/>
                  </a:lnTo>
                  <a:lnTo>
                    <a:pt x="1778134" y="135171"/>
                  </a:lnTo>
                  <a:lnTo>
                    <a:pt x="1780118" y="133680"/>
                  </a:lnTo>
                  <a:lnTo>
                    <a:pt x="1781600" y="132686"/>
                  </a:lnTo>
                  <a:lnTo>
                    <a:pt x="1783089" y="132189"/>
                  </a:lnTo>
                  <a:lnTo>
                    <a:pt x="1783089" y="130698"/>
                  </a:lnTo>
                  <a:lnTo>
                    <a:pt x="1784077" y="129208"/>
                  </a:lnTo>
                  <a:lnTo>
                    <a:pt x="1783089" y="126722"/>
                  </a:lnTo>
                  <a:lnTo>
                    <a:pt x="1783089" y="123244"/>
                  </a:lnTo>
                  <a:lnTo>
                    <a:pt x="1784077" y="122250"/>
                  </a:lnTo>
                  <a:lnTo>
                    <a:pt x="1785567" y="121256"/>
                  </a:lnTo>
                  <a:lnTo>
                    <a:pt x="1787056" y="122250"/>
                  </a:lnTo>
                  <a:lnTo>
                    <a:pt x="1788052" y="122250"/>
                  </a:lnTo>
                  <a:lnTo>
                    <a:pt x="1788546" y="121256"/>
                  </a:lnTo>
                  <a:lnTo>
                    <a:pt x="1790036" y="121256"/>
                  </a:lnTo>
                  <a:lnTo>
                    <a:pt x="1791024" y="120759"/>
                  </a:lnTo>
                  <a:lnTo>
                    <a:pt x="1791518" y="119765"/>
                  </a:lnTo>
                  <a:lnTo>
                    <a:pt x="1795485" y="119765"/>
                  </a:lnTo>
                  <a:lnTo>
                    <a:pt x="1797468" y="121256"/>
                  </a:lnTo>
                  <a:lnTo>
                    <a:pt x="1801436" y="124735"/>
                  </a:lnTo>
                  <a:lnTo>
                    <a:pt x="1804407" y="126722"/>
                  </a:lnTo>
                  <a:lnTo>
                    <a:pt x="1808382" y="129208"/>
                  </a:lnTo>
                  <a:lnTo>
                    <a:pt x="1810366" y="131195"/>
                  </a:lnTo>
                  <a:lnTo>
                    <a:pt x="1812843" y="134176"/>
                  </a:lnTo>
                  <a:lnTo>
                    <a:pt x="1815321" y="137656"/>
                  </a:lnTo>
                  <a:lnTo>
                    <a:pt x="1818292" y="142128"/>
                  </a:lnTo>
                  <a:lnTo>
                    <a:pt x="1820276" y="143619"/>
                  </a:lnTo>
                  <a:lnTo>
                    <a:pt x="1821766" y="145607"/>
                  </a:lnTo>
                  <a:lnTo>
                    <a:pt x="1824243" y="147097"/>
                  </a:lnTo>
                  <a:lnTo>
                    <a:pt x="1825733" y="148588"/>
                  </a:lnTo>
                  <a:lnTo>
                    <a:pt x="1829700" y="152067"/>
                  </a:lnTo>
                  <a:lnTo>
                    <a:pt x="1831684" y="155545"/>
                  </a:lnTo>
                  <a:lnTo>
                    <a:pt x="1834161" y="158030"/>
                  </a:lnTo>
                  <a:lnTo>
                    <a:pt x="1836145" y="160019"/>
                  </a:lnTo>
                  <a:lnTo>
                    <a:pt x="1837634" y="161509"/>
                  </a:lnTo>
                  <a:lnTo>
                    <a:pt x="1839618" y="163497"/>
                  </a:lnTo>
                  <a:lnTo>
                    <a:pt x="1841108" y="164988"/>
                  </a:lnTo>
                  <a:lnTo>
                    <a:pt x="1842590" y="165485"/>
                  </a:lnTo>
                  <a:lnTo>
                    <a:pt x="1844079" y="165485"/>
                  </a:lnTo>
                  <a:lnTo>
                    <a:pt x="1845569" y="166478"/>
                  </a:lnTo>
                  <a:lnTo>
                    <a:pt x="1847051" y="167969"/>
                  </a:lnTo>
                  <a:lnTo>
                    <a:pt x="1848540" y="169461"/>
                  </a:lnTo>
                  <a:lnTo>
                    <a:pt x="1850524" y="170952"/>
                  </a:lnTo>
                  <a:lnTo>
                    <a:pt x="1850524" y="172442"/>
                  </a:lnTo>
                  <a:lnTo>
                    <a:pt x="1850524" y="173934"/>
                  </a:lnTo>
                  <a:lnTo>
                    <a:pt x="1850524" y="175920"/>
                  </a:lnTo>
                  <a:lnTo>
                    <a:pt x="1850524" y="177909"/>
                  </a:lnTo>
                  <a:lnTo>
                    <a:pt x="1850524" y="179400"/>
                  </a:lnTo>
                  <a:lnTo>
                    <a:pt x="1850524" y="179897"/>
                  </a:lnTo>
                  <a:lnTo>
                    <a:pt x="1850524" y="182381"/>
                  </a:lnTo>
                  <a:lnTo>
                    <a:pt x="1848540" y="184368"/>
                  </a:lnTo>
                  <a:lnTo>
                    <a:pt x="1846063" y="186854"/>
                  </a:lnTo>
                  <a:lnTo>
                    <a:pt x="1845569" y="188842"/>
                  </a:lnTo>
                  <a:lnTo>
                    <a:pt x="1844573" y="191325"/>
                  </a:lnTo>
                  <a:lnTo>
                    <a:pt x="1843091" y="192817"/>
                  </a:lnTo>
                  <a:lnTo>
                    <a:pt x="1842590" y="194308"/>
                  </a:lnTo>
                  <a:lnTo>
                    <a:pt x="1841108" y="195800"/>
                  </a:lnTo>
                  <a:lnTo>
                    <a:pt x="1840112" y="196792"/>
                  </a:lnTo>
                  <a:lnTo>
                    <a:pt x="1839618" y="198781"/>
                  </a:lnTo>
                  <a:lnTo>
                    <a:pt x="1839618" y="202757"/>
                  </a:lnTo>
                  <a:lnTo>
                    <a:pt x="1840112" y="205738"/>
                  </a:lnTo>
                  <a:lnTo>
                    <a:pt x="1841108" y="208720"/>
                  </a:lnTo>
                  <a:lnTo>
                    <a:pt x="1841602" y="211701"/>
                  </a:lnTo>
                  <a:lnTo>
                    <a:pt x="1841602" y="216174"/>
                  </a:lnTo>
                  <a:lnTo>
                    <a:pt x="1841108" y="218658"/>
                  </a:lnTo>
                  <a:lnTo>
                    <a:pt x="1839618" y="221143"/>
                  </a:lnTo>
                  <a:lnTo>
                    <a:pt x="1837634" y="224125"/>
                  </a:lnTo>
                  <a:lnTo>
                    <a:pt x="1835651" y="225616"/>
                  </a:lnTo>
                  <a:lnTo>
                    <a:pt x="1833173" y="227106"/>
                  </a:lnTo>
                  <a:lnTo>
                    <a:pt x="1831684" y="227604"/>
                  </a:lnTo>
                  <a:lnTo>
                    <a:pt x="1831190" y="228597"/>
                  </a:lnTo>
                  <a:lnTo>
                    <a:pt x="1829700" y="229095"/>
                  </a:lnTo>
                  <a:lnTo>
                    <a:pt x="1828210" y="230586"/>
                  </a:lnTo>
                  <a:lnTo>
                    <a:pt x="1828210" y="240525"/>
                  </a:lnTo>
                  <a:lnTo>
                    <a:pt x="1827222" y="243506"/>
                  </a:lnTo>
                  <a:lnTo>
                    <a:pt x="1826721" y="246986"/>
                  </a:lnTo>
                  <a:lnTo>
                    <a:pt x="1825733" y="248972"/>
                  </a:lnTo>
                  <a:lnTo>
                    <a:pt x="1824243" y="251457"/>
                  </a:lnTo>
                  <a:lnTo>
                    <a:pt x="1822761" y="253445"/>
                  </a:lnTo>
                  <a:lnTo>
                    <a:pt x="1821766" y="255930"/>
                  </a:lnTo>
                  <a:lnTo>
                    <a:pt x="1821272" y="258911"/>
                  </a:lnTo>
                  <a:lnTo>
                    <a:pt x="1819782" y="261893"/>
                  </a:lnTo>
                  <a:lnTo>
                    <a:pt x="1818794" y="264377"/>
                  </a:lnTo>
                  <a:lnTo>
                    <a:pt x="1817304" y="267359"/>
                  </a:lnTo>
                  <a:lnTo>
                    <a:pt x="1817304" y="269348"/>
                  </a:lnTo>
                  <a:lnTo>
                    <a:pt x="1816810" y="272826"/>
                  </a:lnTo>
                  <a:lnTo>
                    <a:pt x="1815815" y="276305"/>
                  </a:lnTo>
                  <a:lnTo>
                    <a:pt x="1815815" y="280281"/>
                  </a:lnTo>
                  <a:lnTo>
                    <a:pt x="1816810" y="283263"/>
                  </a:lnTo>
                  <a:lnTo>
                    <a:pt x="1816810" y="291711"/>
                  </a:lnTo>
                  <a:lnTo>
                    <a:pt x="1817304" y="293201"/>
                  </a:lnTo>
                  <a:lnTo>
                    <a:pt x="1817304" y="294692"/>
                  </a:lnTo>
                  <a:lnTo>
                    <a:pt x="1818292" y="295189"/>
                  </a:lnTo>
                  <a:lnTo>
                    <a:pt x="1818292" y="296680"/>
                  </a:lnTo>
                  <a:lnTo>
                    <a:pt x="1818794" y="298172"/>
                  </a:lnTo>
                  <a:lnTo>
                    <a:pt x="1818794" y="304631"/>
                  </a:lnTo>
                  <a:lnTo>
                    <a:pt x="1818292" y="305129"/>
                  </a:lnTo>
                  <a:lnTo>
                    <a:pt x="1817304" y="305129"/>
                  </a:lnTo>
                  <a:lnTo>
                    <a:pt x="1816810" y="306121"/>
                  </a:lnTo>
                  <a:lnTo>
                    <a:pt x="1815321" y="306121"/>
                  </a:lnTo>
                  <a:lnTo>
                    <a:pt x="1815321" y="308110"/>
                  </a:lnTo>
                  <a:lnTo>
                    <a:pt x="1816810" y="309600"/>
                  </a:lnTo>
                  <a:lnTo>
                    <a:pt x="1818292" y="312582"/>
                  </a:lnTo>
                  <a:lnTo>
                    <a:pt x="1820276" y="316062"/>
                  </a:lnTo>
                  <a:lnTo>
                    <a:pt x="1823255" y="319043"/>
                  </a:lnTo>
                  <a:lnTo>
                    <a:pt x="1825239" y="322521"/>
                  </a:lnTo>
                  <a:lnTo>
                    <a:pt x="1825733" y="324012"/>
                  </a:lnTo>
                  <a:lnTo>
                    <a:pt x="1826721" y="325503"/>
                  </a:lnTo>
                  <a:lnTo>
                    <a:pt x="1826721" y="340909"/>
                  </a:lnTo>
                  <a:lnTo>
                    <a:pt x="1825239" y="345381"/>
                  </a:lnTo>
                  <a:lnTo>
                    <a:pt x="1825239" y="347866"/>
                  </a:lnTo>
                  <a:lnTo>
                    <a:pt x="1824243" y="349358"/>
                  </a:lnTo>
                  <a:lnTo>
                    <a:pt x="1823255" y="350848"/>
                  </a:lnTo>
                  <a:lnTo>
                    <a:pt x="1822761" y="352339"/>
                  </a:lnTo>
                  <a:lnTo>
                    <a:pt x="1821766" y="352835"/>
                  </a:lnTo>
                  <a:lnTo>
                    <a:pt x="1821272" y="352835"/>
                  </a:lnTo>
                  <a:lnTo>
                    <a:pt x="1819782" y="353829"/>
                  </a:lnTo>
                  <a:lnTo>
                    <a:pt x="1808382" y="353829"/>
                  </a:lnTo>
                  <a:lnTo>
                    <a:pt x="1806892" y="354823"/>
                  </a:lnTo>
                  <a:lnTo>
                    <a:pt x="1805403" y="355321"/>
                  </a:lnTo>
                  <a:lnTo>
                    <a:pt x="1804407" y="356315"/>
                  </a:lnTo>
                  <a:lnTo>
                    <a:pt x="1803913" y="357805"/>
                  </a:lnTo>
                  <a:lnTo>
                    <a:pt x="1802925" y="361283"/>
                  </a:lnTo>
                  <a:lnTo>
                    <a:pt x="1802431" y="365259"/>
                  </a:lnTo>
                  <a:lnTo>
                    <a:pt x="1801436" y="369731"/>
                  </a:lnTo>
                  <a:lnTo>
                    <a:pt x="1800942" y="374205"/>
                  </a:lnTo>
                  <a:lnTo>
                    <a:pt x="1799452" y="379672"/>
                  </a:lnTo>
                  <a:lnTo>
                    <a:pt x="1797468" y="385138"/>
                  </a:lnTo>
                  <a:lnTo>
                    <a:pt x="1795979" y="390106"/>
                  </a:lnTo>
                  <a:lnTo>
                    <a:pt x="1795485" y="394579"/>
                  </a:lnTo>
                  <a:lnTo>
                    <a:pt x="1795485" y="400045"/>
                  </a:lnTo>
                  <a:lnTo>
                    <a:pt x="1794497" y="407003"/>
                  </a:lnTo>
                  <a:lnTo>
                    <a:pt x="1793995" y="413960"/>
                  </a:lnTo>
                  <a:lnTo>
                    <a:pt x="1793995" y="418433"/>
                  </a:lnTo>
                  <a:lnTo>
                    <a:pt x="1794497" y="421912"/>
                  </a:lnTo>
                  <a:lnTo>
                    <a:pt x="1795485" y="425887"/>
                  </a:lnTo>
                  <a:lnTo>
                    <a:pt x="1795979" y="429863"/>
                  </a:lnTo>
                  <a:lnTo>
                    <a:pt x="1796974" y="431850"/>
                  </a:lnTo>
                  <a:lnTo>
                    <a:pt x="1797468" y="434832"/>
                  </a:lnTo>
                  <a:lnTo>
                    <a:pt x="1799452" y="436821"/>
                  </a:lnTo>
                  <a:lnTo>
                    <a:pt x="1799452" y="443281"/>
                  </a:lnTo>
                  <a:lnTo>
                    <a:pt x="1798464" y="445765"/>
                  </a:lnTo>
                  <a:lnTo>
                    <a:pt x="1797468" y="447255"/>
                  </a:lnTo>
                  <a:lnTo>
                    <a:pt x="1796974" y="448748"/>
                  </a:lnTo>
                  <a:lnTo>
                    <a:pt x="1796974" y="453220"/>
                  </a:lnTo>
                  <a:lnTo>
                    <a:pt x="1795979" y="454710"/>
                  </a:lnTo>
                  <a:lnTo>
                    <a:pt x="1794497" y="456201"/>
                  </a:lnTo>
                  <a:lnTo>
                    <a:pt x="1793995" y="457692"/>
                  </a:lnTo>
                  <a:lnTo>
                    <a:pt x="1793007" y="458687"/>
                  </a:lnTo>
                  <a:lnTo>
                    <a:pt x="1793007" y="456201"/>
                  </a:lnTo>
                  <a:lnTo>
                    <a:pt x="1792513" y="454212"/>
                  </a:lnTo>
                  <a:lnTo>
                    <a:pt x="1792513" y="452722"/>
                  </a:lnTo>
                  <a:lnTo>
                    <a:pt x="1791518" y="451729"/>
                  </a:lnTo>
                  <a:lnTo>
                    <a:pt x="1791024" y="451231"/>
                  </a:lnTo>
                  <a:lnTo>
                    <a:pt x="1789534" y="449244"/>
                  </a:lnTo>
                  <a:lnTo>
                    <a:pt x="1788546" y="447753"/>
                  </a:lnTo>
                  <a:lnTo>
                    <a:pt x="1787056" y="445765"/>
                  </a:lnTo>
                  <a:lnTo>
                    <a:pt x="1786562" y="444274"/>
                  </a:lnTo>
                  <a:lnTo>
                    <a:pt x="1785567" y="441292"/>
                  </a:lnTo>
                  <a:lnTo>
                    <a:pt x="1784077" y="438311"/>
                  </a:lnTo>
                  <a:lnTo>
                    <a:pt x="1782595" y="434335"/>
                  </a:lnTo>
                  <a:lnTo>
                    <a:pt x="1781600" y="431850"/>
                  </a:lnTo>
                  <a:lnTo>
                    <a:pt x="1781106" y="429863"/>
                  </a:lnTo>
                  <a:lnTo>
                    <a:pt x="1780118" y="426881"/>
                  </a:lnTo>
                  <a:lnTo>
                    <a:pt x="1778628" y="423900"/>
                  </a:lnTo>
                  <a:lnTo>
                    <a:pt x="1777138" y="421415"/>
                  </a:lnTo>
                  <a:lnTo>
                    <a:pt x="1777138" y="419924"/>
                  </a:lnTo>
                  <a:lnTo>
                    <a:pt x="1775155" y="419924"/>
                  </a:lnTo>
                  <a:lnTo>
                    <a:pt x="1773665" y="421415"/>
                  </a:lnTo>
                  <a:lnTo>
                    <a:pt x="1770200" y="425391"/>
                  </a:lnTo>
                  <a:lnTo>
                    <a:pt x="1766726" y="428869"/>
                  </a:lnTo>
                  <a:lnTo>
                    <a:pt x="1763747" y="432844"/>
                  </a:lnTo>
                  <a:lnTo>
                    <a:pt x="1760776" y="436821"/>
                  </a:lnTo>
                  <a:lnTo>
                    <a:pt x="1757804" y="441292"/>
                  </a:lnTo>
                  <a:lnTo>
                    <a:pt x="1753837" y="445765"/>
                  </a:lnTo>
                  <a:lnTo>
                    <a:pt x="1749870" y="451231"/>
                  </a:lnTo>
                  <a:lnTo>
                    <a:pt x="1746890" y="455705"/>
                  </a:lnTo>
                  <a:lnTo>
                    <a:pt x="1744907" y="459183"/>
                  </a:lnTo>
                  <a:lnTo>
                    <a:pt x="1743425" y="464153"/>
                  </a:lnTo>
                  <a:lnTo>
                    <a:pt x="1741434" y="467631"/>
                  </a:lnTo>
                  <a:lnTo>
                    <a:pt x="1739952" y="470116"/>
                  </a:lnTo>
                  <a:lnTo>
                    <a:pt x="1737968" y="473098"/>
                  </a:lnTo>
                  <a:lnTo>
                    <a:pt x="1734989" y="475086"/>
                  </a:lnTo>
                  <a:lnTo>
                    <a:pt x="1733507" y="476079"/>
                  </a:lnTo>
                  <a:lnTo>
                    <a:pt x="1731022" y="477570"/>
                  </a:lnTo>
                  <a:lnTo>
                    <a:pt x="1729540" y="478564"/>
                  </a:lnTo>
                  <a:lnTo>
                    <a:pt x="1728544" y="478564"/>
                  </a:lnTo>
                  <a:lnTo>
                    <a:pt x="1727062" y="479061"/>
                  </a:lnTo>
                  <a:lnTo>
                    <a:pt x="1725572" y="480055"/>
                  </a:lnTo>
                  <a:lnTo>
                    <a:pt x="1725078" y="480055"/>
                  </a:lnTo>
                  <a:lnTo>
                    <a:pt x="1724083" y="481545"/>
                  </a:lnTo>
                  <a:lnTo>
                    <a:pt x="1722593" y="482044"/>
                  </a:lnTo>
                  <a:lnTo>
                    <a:pt x="1722593" y="483036"/>
                  </a:lnTo>
                  <a:lnTo>
                    <a:pt x="1722099" y="484527"/>
                  </a:lnTo>
                  <a:lnTo>
                    <a:pt x="1721111" y="486018"/>
                  </a:lnTo>
                  <a:lnTo>
                    <a:pt x="1720610" y="489001"/>
                  </a:lnTo>
                  <a:lnTo>
                    <a:pt x="1719622" y="491982"/>
                  </a:lnTo>
                  <a:lnTo>
                    <a:pt x="1719120" y="493473"/>
                  </a:lnTo>
                  <a:lnTo>
                    <a:pt x="1718132" y="494964"/>
                  </a:lnTo>
                  <a:lnTo>
                    <a:pt x="1717638" y="496454"/>
                  </a:lnTo>
                  <a:lnTo>
                    <a:pt x="1716642" y="497449"/>
                  </a:lnTo>
                  <a:lnTo>
                    <a:pt x="1714165" y="499436"/>
                  </a:lnTo>
                  <a:lnTo>
                    <a:pt x="1710692" y="501921"/>
                  </a:lnTo>
                  <a:lnTo>
                    <a:pt x="1706732" y="503908"/>
                  </a:lnTo>
                  <a:lnTo>
                    <a:pt x="1703259" y="507387"/>
                  </a:lnTo>
                  <a:lnTo>
                    <a:pt x="1698296" y="510865"/>
                  </a:lnTo>
                  <a:lnTo>
                    <a:pt x="1693341" y="515339"/>
                  </a:lnTo>
                  <a:lnTo>
                    <a:pt x="1687884" y="519315"/>
                  </a:lnTo>
                  <a:lnTo>
                    <a:pt x="1683917" y="523289"/>
                  </a:lnTo>
                  <a:lnTo>
                    <a:pt x="1682435" y="524782"/>
                  </a:lnTo>
                  <a:lnTo>
                    <a:pt x="1681933" y="526272"/>
                  </a:lnTo>
                  <a:lnTo>
                    <a:pt x="1680945" y="527763"/>
                  </a:lnTo>
                  <a:lnTo>
                    <a:pt x="1680451" y="529750"/>
                  </a:lnTo>
                  <a:lnTo>
                    <a:pt x="1679456" y="533726"/>
                  </a:lnTo>
                  <a:lnTo>
                    <a:pt x="1678962" y="536707"/>
                  </a:lnTo>
                  <a:lnTo>
                    <a:pt x="1677472" y="539192"/>
                  </a:lnTo>
                  <a:lnTo>
                    <a:pt x="1675982" y="542173"/>
                  </a:lnTo>
                  <a:lnTo>
                    <a:pt x="1675982" y="546150"/>
                  </a:lnTo>
                  <a:lnTo>
                    <a:pt x="1676484" y="546150"/>
                  </a:lnTo>
                  <a:lnTo>
                    <a:pt x="1677472" y="546646"/>
                  </a:lnTo>
                  <a:lnTo>
                    <a:pt x="1677966" y="547640"/>
                  </a:lnTo>
                  <a:lnTo>
                    <a:pt x="1678962" y="548136"/>
                  </a:lnTo>
                  <a:lnTo>
                    <a:pt x="1678962" y="549131"/>
                  </a:lnTo>
                  <a:lnTo>
                    <a:pt x="1679456" y="551119"/>
                  </a:lnTo>
                  <a:lnTo>
                    <a:pt x="1680451" y="552610"/>
                  </a:lnTo>
                  <a:lnTo>
                    <a:pt x="1680945" y="555094"/>
                  </a:lnTo>
                  <a:lnTo>
                    <a:pt x="1682435" y="557082"/>
                  </a:lnTo>
                  <a:lnTo>
                    <a:pt x="1683917" y="558573"/>
                  </a:lnTo>
                  <a:lnTo>
                    <a:pt x="1686402" y="560560"/>
                  </a:lnTo>
                  <a:lnTo>
                    <a:pt x="1689374" y="562051"/>
                  </a:lnTo>
                  <a:lnTo>
                    <a:pt x="1693341" y="563543"/>
                  </a:lnTo>
                  <a:lnTo>
                    <a:pt x="1696312" y="565034"/>
                  </a:lnTo>
                  <a:lnTo>
                    <a:pt x="1699292" y="566525"/>
                  </a:lnTo>
                  <a:lnTo>
                    <a:pt x="1699786" y="568016"/>
                  </a:lnTo>
                  <a:lnTo>
                    <a:pt x="1700781" y="568016"/>
                  </a:lnTo>
                  <a:lnTo>
                    <a:pt x="1701275" y="568512"/>
                  </a:lnTo>
                  <a:lnTo>
                    <a:pt x="1701275" y="579445"/>
                  </a:lnTo>
                  <a:lnTo>
                    <a:pt x="1702263" y="579942"/>
                  </a:lnTo>
                  <a:lnTo>
                    <a:pt x="1703259" y="580936"/>
                  </a:lnTo>
                  <a:lnTo>
                    <a:pt x="1703259" y="581432"/>
                  </a:lnTo>
                  <a:lnTo>
                    <a:pt x="1707720" y="581432"/>
                  </a:lnTo>
                  <a:lnTo>
                    <a:pt x="1708214" y="582427"/>
                  </a:lnTo>
                  <a:lnTo>
                    <a:pt x="1709210" y="582427"/>
                  </a:lnTo>
                  <a:lnTo>
                    <a:pt x="1709210" y="585906"/>
                  </a:lnTo>
                  <a:lnTo>
                    <a:pt x="1709704" y="589384"/>
                  </a:lnTo>
                  <a:lnTo>
                    <a:pt x="1709704" y="590875"/>
                  </a:lnTo>
                  <a:lnTo>
                    <a:pt x="1710692" y="592863"/>
                  </a:lnTo>
                  <a:lnTo>
                    <a:pt x="1711193" y="593856"/>
                  </a:lnTo>
                  <a:lnTo>
                    <a:pt x="1712181" y="595348"/>
                  </a:lnTo>
                  <a:lnTo>
                    <a:pt x="1712675" y="595348"/>
                  </a:lnTo>
                  <a:lnTo>
                    <a:pt x="1714165" y="595845"/>
                  </a:lnTo>
                  <a:lnTo>
                    <a:pt x="1720610" y="595845"/>
                  </a:lnTo>
                  <a:lnTo>
                    <a:pt x="1723589" y="595348"/>
                  </a:lnTo>
                  <a:lnTo>
                    <a:pt x="1725572" y="594354"/>
                  </a:lnTo>
                  <a:lnTo>
                    <a:pt x="1728050" y="592863"/>
                  </a:lnTo>
                  <a:lnTo>
                    <a:pt x="1729540" y="592365"/>
                  </a:lnTo>
                  <a:lnTo>
                    <a:pt x="1730528" y="590875"/>
                  </a:lnTo>
                  <a:lnTo>
                    <a:pt x="1731022" y="589384"/>
                  </a:lnTo>
                  <a:lnTo>
                    <a:pt x="1732017" y="588391"/>
                  </a:lnTo>
                  <a:lnTo>
                    <a:pt x="1732017" y="586899"/>
                  </a:lnTo>
                  <a:lnTo>
                    <a:pt x="1732511" y="585906"/>
                  </a:lnTo>
                  <a:lnTo>
                    <a:pt x="1733507" y="584415"/>
                  </a:lnTo>
                  <a:lnTo>
                    <a:pt x="1734989" y="584415"/>
                  </a:lnTo>
                  <a:lnTo>
                    <a:pt x="1736478" y="583917"/>
                  </a:lnTo>
                  <a:lnTo>
                    <a:pt x="1737968" y="584415"/>
                  </a:lnTo>
                  <a:lnTo>
                    <a:pt x="1738462" y="583917"/>
                  </a:lnTo>
                  <a:lnTo>
                    <a:pt x="1738462" y="582925"/>
                  </a:lnTo>
                  <a:lnTo>
                    <a:pt x="1739458" y="582427"/>
                  </a:lnTo>
                  <a:lnTo>
                    <a:pt x="1739458" y="576464"/>
                  </a:lnTo>
                  <a:lnTo>
                    <a:pt x="1738462" y="574973"/>
                  </a:lnTo>
                  <a:lnTo>
                    <a:pt x="1736972" y="571493"/>
                  </a:lnTo>
                  <a:lnTo>
                    <a:pt x="1736478" y="570003"/>
                  </a:lnTo>
                  <a:lnTo>
                    <a:pt x="1736478" y="569506"/>
                  </a:lnTo>
                  <a:lnTo>
                    <a:pt x="1737968" y="569506"/>
                  </a:lnTo>
                  <a:lnTo>
                    <a:pt x="1738462" y="570003"/>
                  </a:lnTo>
                  <a:lnTo>
                    <a:pt x="1741434" y="570997"/>
                  </a:lnTo>
                  <a:lnTo>
                    <a:pt x="1745408" y="572487"/>
                  </a:lnTo>
                  <a:lnTo>
                    <a:pt x="1747886" y="573979"/>
                  </a:lnTo>
                  <a:lnTo>
                    <a:pt x="1749870" y="574973"/>
                  </a:lnTo>
                  <a:lnTo>
                    <a:pt x="1750858" y="575469"/>
                  </a:lnTo>
                  <a:lnTo>
                    <a:pt x="1750858" y="581432"/>
                  </a:lnTo>
                  <a:lnTo>
                    <a:pt x="1751352" y="582427"/>
                  </a:lnTo>
                  <a:lnTo>
                    <a:pt x="1751352" y="582925"/>
                  </a:lnTo>
                  <a:lnTo>
                    <a:pt x="1753837" y="582925"/>
                  </a:lnTo>
                  <a:lnTo>
                    <a:pt x="1754331" y="582427"/>
                  </a:lnTo>
                  <a:lnTo>
                    <a:pt x="1755319" y="581432"/>
                  </a:lnTo>
                  <a:lnTo>
                    <a:pt x="1755820" y="580936"/>
                  </a:lnTo>
                  <a:lnTo>
                    <a:pt x="1756808" y="580936"/>
                  </a:lnTo>
                  <a:lnTo>
                    <a:pt x="1757804" y="581432"/>
                  </a:lnTo>
                  <a:lnTo>
                    <a:pt x="1757804" y="582427"/>
                  </a:lnTo>
                  <a:lnTo>
                    <a:pt x="1758298" y="582925"/>
                  </a:lnTo>
                  <a:lnTo>
                    <a:pt x="1758298" y="584415"/>
                  </a:lnTo>
                  <a:lnTo>
                    <a:pt x="1759286" y="585906"/>
                  </a:lnTo>
                  <a:lnTo>
                    <a:pt x="1759788" y="586899"/>
                  </a:lnTo>
                  <a:lnTo>
                    <a:pt x="1759286" y="586899"/>
                  </a:lnTo>
                  <a:lnTo>
                    <a:pt x="1758298" y="587893"/>
                  </a:lnTo>
                  <a:lnTo>
                    <a:pt x="1756808" y="587893"/>
                  </a:lnTo>
                  <a:lnTo>
                    <a:pt x="1755820" y="588391"/>
                  </a:lnTo>
                  <a:lnTo>
                    <a:pt x="1755820" y="598330"/>
                  </a:lnTo>
                  <a:lnTo>
                    <a:pt x="1755319" y="598330"/>
                  </a:lnTo>
                  <a:lnTo>
                    <a:pt x="1755319" y="598826"/>
                  </a:lnTo>
                  <a:lnTo>
                    <a:pt x="1753837" y="598826"/>
                  </a:lnTo>
                  <a:lnTo>
                    <a:pt x="1752347" y="599820"/>
                  </a:lnTo>
                  <a:lnTo>
                    <a:pt x="1748380" y="599820"/>
                  </a:lnTo>
                  <a:lnTo>
                    <a:pt x="1745408" y="600815"/>
                  </a:lnTo>
                  <a:lnTo>
                    <a:pt x="1742429" y="600815"/>
                  </a:lnTo>
                  <a:lnTo>
                    <a:pt x="1740940" y="601311"/>
                  </a:lnTo>
                  <a:lnTo>
                    <a:pt x="1739952" y="602305"/>
                  </a:lnTo>
                  <a:lnTo>
                    <a:pt x="1738462" y="602802"/>
                  </a:lnTo>
                  <a:lnTo>
                    <a:pt x="1737968" y="603796"/>
                  </a:lnTo>
                  <a:lnTo>
                    <a:pt x="1736972" y="605287"/>
                  </a:lnTo>
                  <a:lnTo>
                    <a:pt x="1736972" y="607274"/>
                  </a:lnTo>
                  <a:lnTo>
                    <a:pt x="1736478" y="608268"/>
                  </a:lnTo>
                  <a:lnTo>
                    <a:pt x="1736478" y="608765"/>
                  </a:lnTo>
                  <a:lnTo>
                    <a:pt x="1735490" y="609759"/>
                  </a:lnTo>
                  <a:lnTo>
                    <a:pt x="1734989" y="609759"/>
                  </a:lnTo>
                  <a:lnTo>
                    <a:pt x="1734001" y="610256"/>
                  </a:lnTo>
                  <a:lnTo>
                    <a:pt x="1722593" y="610256"/>
                  </a:lnTo>
                  <a:lnTo>
                    <a:pt x="1722593" y="611746"/>
                  </a:lnTo>
                  <a:lnTo>
                    <a:pt x="1722099" y="611746"/>
                  </a:lnTo>
                  <a:lnTo>
                    <a:pt x="1721111" y="613237"/>
                  </a:lnTo>
                  <a:lnTo>
                    <a:pt x="1721111" y="617213"/>
                  </a:lnTo>
                  <a:lnTo>
                    <a:pt x="1722099" y="620196"/>
                  </a:lnTo>
                  <a:lnTo>
                    <a:pt x="1722593" y="624171"/>
                  </a:lnTo>
                  <a:lnTo>
                    <a:pt x="1722593" y="625661"/>
                  </a:lnTo>
                  <a:lnTo>
                    <a:pt x="1723589" y="627154"/>
                  </a:lnTo>
                  <a:lnTo>
                    <a:pt x="1725078" y="628644"/>
                  </a:lnTo>
                  <a:lnTo>
                    <a:pt x="1725572" y="629636"/>
                  </a:lnTo>
                  <a:lnTo>
                    <a:pt x="1728050" y="632619"/>
                  </a:lnTo>
                  <a:lnTo>
                    <a:pt x="1730528" y="635601"/>
                  </a:lnTo>
                  <a:lnTo>
                    <a:pt x="1732017" y="637588"/>
                  </a:lnTo>
                  <a:lnTo>
                    <a:pt x="1732511" y="638582"/>
                  </a:lnTo>
                  <a:lnTo>
                    <a:pt x="1732511" y="652001"/>
                  </a:lnTo>
                  <a:lnTo>
                    <a:pt x="1732017" y="653491"/>
                  </a:lnTo>
                  <a:lnTo>
                    <a:pt x="1731022" y="654485"/>
                  </a:lnTo>
                  <a:lnTo>
                    <a:pt x="1730528" y="655479"/>
                  </a:lnTo>
                  <a:lnTo>
                    <a:pt x="1728050" y="655975"/>
                  </a:lnTo>
                  <a:lnTo>
                    <a:pt x="1726560" y="656969"/>
                  </a:lnTo>
                  <a:lnTo>
                    <a:pt x="1722593" y="657466"/>
                  </a:lnTo>
                  <a:lnTo>
                    <a:pt x="1719622" y="658460"/>
                  </a:lnTo>
                  <a:lnTo>
                    <a:pt x="1717638" y="658460"/>
                  </a:lnTo>
                  <a:lnTo>
                    <a:pt x="1716148" y="658958"/>
                  </a:lnTo>
                  <a:lnTo>
                    <a:pt x="1714165" y="659951"/>
                  </a:lnTo>
                  <a:lnTo>
                    <a:pt x="1714165" y="660449"/>
                  </a:lnTo>
                  <a:lnTo>
                    <a:pt x="1713671" y="661442"/>
                  </a:lnTo>
                  <a:lnTo>
                    <a:pt x="1713671" y="665915"/>
                  </a:lnTo>
                  <a:lnTo>
                    <a:pt x="1714165" y="669890"/>
                  </a:lnTo>
                  <a:lnTo>
                    <a:pt x="1715160" y="673369"/>
                  </a:lnTo>
                  <a:lnTo>
                    <a:pt x="1716642" y="677345"/>
                  </a:lnTo>
                  <a:lnTo>
                    <a:pt x="1717638" y="681817"/>
                  </a:lnTo>
                  <a:lnTo>
                    <a:pt x="1717638" y="691756"/>
                  </a:lnTo>
                  <a:lnTo>
                    <a:pt x="1716642" y="692254"/>
                  </a:lnTo>
                  <a:lnTo>
                    <a:pt x="1716148" y="693246"/>
                  </a:lnTo>
                  <a:lnTo>
                    <a:pt x="1715160" y="693745"/>
                  </a:lnTo>
                  <a:lnTo>
                    <a:pt x="1714165" y="694737"/>
                  </a:lnTo>
                  <a:lnTo>
                    <a:pt x="1712181" y="694737"/>
                  </a:lnTo>
                  <a:lnTo>
                    <a:pt x="1711193" y="693745"/>
                  </a:lnTo>
                  <a:lnTo>
                    <a:pt x="1709210" y="693745"/>
                  </a:lnTo>
                  <a:lnTo>
                    <a:pt x="1706732" y="693246"/>
                  </a:lnTo>
                  <a:lnTo>
                    <a:pt x="1704748" y="693246"/>
                  </a:lnTo>
                  <a:lnTo>
                    <a:pt x="1701275" y="692254"/>
                  </a:lnTo>
                  <a:lnTo>
                    <a:pt x="1700781" y="691756"/>
                  </a:lnTo>
                  <a:lnTo>
                    <a:pt x="1699786" y="690763"/>
                  </a:lnTo>
                  <a:lnTo>
                    <a:pt x="1699292" y="690265"/>
                  </a:lnTo>
                  <a:lnTo>
                    <a:pt x="1698296" y="688774"/>
                  </a:lnTo>
                  <a:lnTo>
                    <a:pt x="1697802" y="685793"/>
                  </a:lnTo>
                  <a:lnTo>
                    <a:pt x="1696312" y="682811"/>
                  </a:lnTo>
                  <a:lnTo>
                    <a:pt x="1696312" y="681817"/>
                  </a:lnTo>
                  <a:lnTo>
                    <a:pt x="1695324" y="680326"/>
                  </a:lnTo>
                  <a:lnTo>
                    <a:pt x="1694830" y="679332"/>
                  </a:lnTo>
                  <a:lnTo>
                    <a:pt x="1693341" y="678836"/>
                  </a:lnTo>
                  <a:lnTo>
                    <a:pt x="1690362" y="678836"/>
                  </a:lnTo>
                  <a:lnTo>
                    <a:pt x="1688880" y="679332"/>
                  </a:lnTo>
                  <a:lnTo>
                    <a:pt x="1687884" y="680326"/>
                  </a:lnTo>
                  <a:lnTo>
                    <a:pt x="1686896" y="680822"/>
                  </a:lnTo>
                  <a:lnTo>
                    <a:pt x="1686896" y="681817"/>
                  </a:lnTo>
                  <a:lnTo>
                    <a:pt x="1686402" y="683308"/>
                  </a:lnTo>
                  <a:lnTo>
                    <a:pt x="1685406" y="685793"/>
                  </a:lnTo>
                  <a:lnTo>
                    <a:pt x="1685406" y="689271"/>
                  </a:lnTo>
                  <a:lnTo>
                    <a:pt x="1684912" y="690265"/>
                  </a:lnTo>
                  <a:lnTo>
                    <a:pt x="1682435" y="690265"/>
                  </a:lnTo>
                  <a:lnTo>
                    <a:pt x="1680451" y="688774"/>
                  </a:lnTo>
                  <a:lnTo>
                    <a:pt x="1678962" y="687283"/>
                  </a:lnTo>
                  <a:lnTo>
                    <a:pt x="1677472" y="686289"/>
                  </a:lnTo>
                  <a:lnTo>
                    <a:pt x="1673999" y="685793"/>
                  </a:lnTo>
                  <a:lnTo>
                    <a:pt x="1672015" y="684302"/>
                  </a:lnTo>
                  <a:lnTo>
                    <a:pt x="1670533" y="683308"/>
                  </a:lnTo>
                  <a:lnTo>
                    <a:pt x="1669044" y="682811"/>
                  </a:lnTo>
                  <a:lnTo>
                    <a:pt x="1667554" y="680822"/>
                  </a:lnTo>
                  <a:lnTo>
                    <a:pt x="1666566" y="679332"/>
                  </a:lnTo>
                  <a:lnTo>
                    <a:pt x="1664582" y="677345"/>
                  </a:lnTo>
                  <a:lnTo>
                    <a:pt x="1663093" y="674859"/>
                  </a:lnTo>
                  <a:lnTo>
                    <a:pt x="1662105" y="674363"/>
                  </a:lnTo>
                  <a:lnTo>
                    <a:pt x="1661109" y="673369"/>
                  </a:lnTo>
                  <a:lnTo>
                    <a:pt x="1660615" y="672873"/>
                  </a:lnTo>
                  <a:lnTo>
                    <a:pt x="1659620" y="673369"/>
                  </a:lnTo>
                  <a:lnTo>
                    <a:pt x="1657636" y="673369"/>
                  </a:lnTo>
                  <a:lnTo>
                    <a:pt x="1655158" y="674363"/>
                  </a:lnTo>
                  <a:lnTo>
                    <a:pt x="1653669" y="673369"/>
                  </a:lnTo>
                  <a:lnTo>
                    <a:pt x="1650203" y="673369"/>
                  </a:lnTo>
                  <a:lnTo>
                    <a:pt x="1649208" y="674363"/>
                  </a:lnTo>
                  <a:lnTo>
                    <a:pt x="1648714" y="674363"/>
                  </a:lnTo>
                  <a:lnTo>
                    <a:pt x="1648714" y="674859"/>
                  </a:lnTo>
                  <a:lnTo>
                    <a:pt x="1649208" y="675854"/>
                  </a:lnTo>
                  <a:lnTo>
                    <a:pt x="1650203" y="677345"/>
                  </a:lnTo>
                  <a:lnTo>
                    <a:pt x="1651685" y="678836"/>
                  </a:lnTo>
                  <a:lnTo>
                    <a:pt x="1652187" y="680326"/>
                  </a:lnTo>
                  <a:lnTo>
                    <a:pt x="1652187" y="680822"/>
                  </a:lnTo>
                  <a:lnTo>
                    <a:pt x="1653175" y="682811"/>
                  </a:lnTo>
                  <a:lnTo>
                    <a:pt x="1653175" y="686289"/>
                  </a:lnTo>
                  <a:lnTo>
                    <a:pt x="1652187" y="688774"/>
                  </a:lnTo>
                  <a:lnTo>
                    <a:pt x="1652187" y="690763"/>
                  </a:lnTo>
                  <a:lnTo>
                    <a:pt x="1651685" y="691756"/>
                  </a:lnTo>
                  <a:lnTo>
                    <a:pt x="1650697" y="693246"/>
                  </a:lnTo>
                  <a:lnTo>
                    <a:pt x="1648714" y="695235"/>
                  </a:lnTo>
                  <a:lnTo>
                    <a:pt x="1646730" y="696229"/>
                  </a:lnTo>
                  <a:lnTo>
                    <a:pt x="1645240" y="697720"/>
                  </a:lnTo>
                  <a:lnTo>
                    <a:pt x="1643758" y="698713"/>
                  </a:lnTo>
                  <a:lnTo>
                    <a:pt x="1643758" y="701694"/>
                  </a:lnTo>
                  <a:lnTo>
                    <a:pt x="1644746" y="702192"/>
                  </a:lnTo>
                  <a:lnTo>
                    <a:pt x="1646730" y="703683"/>
                  </a:lnTo>
                  <a:lnTo>
                    <a:pt x="1648714" y="704677"/>
                  </a:lnTo>
                  <a:lnTo>
                    <a:pt x="1650697" y="705174"/>
                  </a:lnTo>
                  <a:lnTo>
                    <a:pt x="1652187" y="705174"/>
                  </a:lnTo>
                  <a:lnTo>
                    <a:pt x="1653669" y="704677"/>
                  </a:lnTo>
                  <a:lnTo>
                    <a:pt x="1655158" y="703683"/>
                  </a:lnTo>
                  <a:lnTo>
                    <a:pt x="1657636" y="702192"/>
                  </a:lnTo>
                  <a:lnTo>
                    <a:pt x="1659126" y="701694"/>
                  </a:lnTo>
                  <a:lnTo>
                    <a:pt x="1659620" y="701694"/>
                  </a:lnTo>
                  <a:lnTo>
                    <a:pt x="1660615" y="700702"/>
                  </a:lnTo>
                  <a:lnTo>
                    <a:pt x="1661109" y="700702"/>
                  </a:lnTo>
                  <a:lnTo>
                    <a:pt x="1662105" y="701694"/>
                  </a:lnTo>
                  <a:lnTo>
                    <a:pt x="1663093" y="701694"/>
                  </a:lnTo>
                  <a:lnTo>
                    <a:pt x="1663587" y="702192"/>
                  </a:lnTo>
                  <a:lnTo>
                    <a:pt x="1664582" y="703683"/>
                  </a:lnTo>
                  <a:lnTo>
                    <a:pt x="1665076" y="705174"/>
                  </a:lnTo>
                  <a:lnTo>
                    <a:pt x="1666072" y="706665"/>
                  </a:lnTo>
                  <a:lnTo>
                    <a:pt x="1666072" y="713622"/>
                  </a:lnTo>
                  <a:lnTo>
                    <a:pt x="1666566" y="715113"/>
                  </a:lnTo>
                  <a:lnTo>
                    <a:pt x="1667554" y="717597"/>
                  </a:lnTo>
                  <a:lnTo>
                    <a:pt x="1669044" y="719088"/>
                  </a:lnTo>
                  <a:lnTo>
                    <a:pt x="1671027" y="720579"/>
                  </a:lnTo>
                  <a:lnTo>
                    <a:pt x="1673999" y="723560"/>
                  </a:lnTo>
                  <a:lnTo>
                    <a:pt x="1675982" y="724555"/>
                  </a:lnTo>
                  <a:lnTo>
                    <a:pt x="1677472" y="726045"/>
                  </a:lnTo>
                  <a:lnTo>
                    <a:pt x="1677966" y="726542"/>
                  </a:lnTo>
                  <a:lnTo>
                    <a:pt x="1678962" y="727537"/>
                  </a:lnTo>
                  <a:lnTo>
                    <a:pt x="1678962" y="729027"/>
                  </a:lnTo>
                  <a:lnTo>
                    <a:pt x="1679456" y="730518"/>
                  </a:lnTo>
                  <a:lnTo>
                    <a:pt x="1679456" y="733997"/>
                  </a:lnTo>
                  <a:lnTo>
                    <a:pt x="1680451" y="734991"/>
                  </a:lnTo>
                  <a:lnTo>
                    <a:pt x="1680451" y="737475"/>
                  </a:lnTo>
                  <a:lnTo>
                    <a:pt x="1681933" y="738966"/>
                  </a:lnTo>
                  <a:lnTo>
                    <a:pt x="1683423" y="740457"/>
                  </a:lnTo>
                  <a:lnTo>
                    <a:pt x="1683917" y="740954"/>
                  </a:lnTo>
                  <a:lnTo>
                    <a:pt x="1684912" y="740954"/>
                  </a:lnTo>
                  <a:lnTo>
                    <a:pt x="1684912" y="741949"/>
                  </a:lnTo>
                  <a:lnTo>
                    <a:pt x="1685406" y="743440"/>
                  </a:lnTo>
                  <a:lnTo>
                    <a:pt x="1685406" y="748408"/>
                  </a:lnTo>
                  <a:lnTo>
                    <a:pt x="1684912" y="749403"/>
                  </a:lnTo>
                  <a:lnTo>
                    <a:pt x="1683917" y="749899"/>
                  </a:lnTo>
                  <a:lnTo>
                    <a:pt x="1683423" y="750893"/>
                  </a:lnTo>
                  <a:lnTo>
                    <a:pt x="1681933" y="753378"/>
                  </a:lnTo>
                  <a:lnTo>
                    <a:pt x="1680451" y="754869"/>
                  </a:lnTo>
                  <a:lnTo>
                    <a:pt x="1680451" y="755366"/>
                  </a:lnTo>
                  <a:lnTo>
                    <a:pt x="1679456" y="756360"/>
                  </a:lnTo>
                  <a:lnTo>
                    <a:pt x="1679456" y="757851"/>
                  </a:lnTo>
                  <a:lnTo>
                    <a:pt x="1678962" y="759341"/>
                  </a:lnTo>
                  <a:lnTo>
                    <a:pt x="1678962" y="763815"/>
                  </a:lnTo>
                  <a:lnTo>
                    <a:pt x="1679456" y="766050"/>
                  </a:lnTo>
                  <a:lnTo>
                    <a:pt x="1679456" y="770769"/>
                  </a:lnTo>
                  <a:lnTo>
                    <a:pt x="1680451" y="774250"/>
                  </a:lnTo>
                  <a:lnTo>
                    <a:pt x="1679456" y="777229"/>
                  </a:lnTo>
                  <a:lnTo>
                    <a:pt x="1678962" y="779714"/>
                  </a:lnTo>
                  <a:lnTo>
                    <a:pt x="1678962" y="785186"/>
                  </a:lnTo>
                  <a:lnTo>
                    <a:pt x="1679456" y="785680"/>
                  </a:lnTo>
                  <a:lnTo>
                    <a:pt x="1680451" y="787170"/>
                  </a:lnTo>
                  <a:lnTo>
                    <a:pt x="1681933" y="788660"/>
                  </a:lnTo>
                  <a:lnTo>
                    <a:pt x="1682435" y="789655"/>
                  </a:lnTo>
                  <a:lnTo>
                    <a:pt x="1683423" y="790149"/>
                  </a:lnTo>
                  <a:lnTo>
                    <a:pt x="1683423" y="792634"/>
                  </a:lnTo>
                  <a:lnTo>
                    <a:pt x="1682435" y="793630"/>
                  </a:lnTo>
                  <a:lnTo>
                    <a:pt x="1682435" y="795120"/>
                  </a:lnTo>
                  <a:lnTo>
                    <a:pt x="1683423" y="795621"/>
                  </a:lnTo>
                  <a:lnTo>
                    <a:pt x="1683917" y="795621"/>
                  </a:lnTo>
                  <a:lnTo>
                    <a:pt x="1684912" y="796609"/>
                  </a:lnTo>
                  <a:lnTo>
                    <a:pt x="1683917" y="797111"/>
                  </a:lnTo>
                  <a:lnTo>
                    <a:pt x="1683917" y="803077"/>
                  </a:lnTo>
                  <a:lnTo>
                    <a:pt x="1684912" y="804566"/>
                  </a:lnTo>
                  <a:lnTo>
                    <a:pt x="1685406" y="805562"/>
                  </a:lnTo>
                  <a:lnTo>
                    <a:pt x="1685406" y="807052"/>
                  </a:lnTo>
                  <a:lnTo>
                    <a:pt x="1686896" y="808541"/>
                  </a:lnTo>
                  <a:lnTo>
                    <a:pt x="1689374" y="811520"/>
                  </a:lnTo>
                  <a:lnTo>
                    <a:pt x="1692345" y="814006"/>
                  </a:lnTo>
                  <a:lnTo>
                    <a:pt x="1694830" y="815997"/>
                  </a:lnTo>
                  <a:lnTo>
                    <a:pt x="1696814" y="817486"/>
                  </a:lnTo>
                  <a:lnTo>
                    <a:pt x="1698296" y="817486"/>
                  </a:lnTo>
                  <a:lnTo>
                    <a:pt x="1699292" y="819470"/>
                  </a:lnTo>
                  <a:lnTo>
                    <a:pt x="1699292" y="819972"/>
                  </a:lnTo>
                  <a:lnTo>
                    <a:pt x="1699786" y="820967"/>
                  </a:lnTo>
                  <a:lnTo>
                    <a:pt x="1699786" y="825930"/>
                  </a:lnTo>
                  <a:lnTo>
                    <a:pt x="1699292" y="828917"/>
                  </a:lnTo>
                  <a:lnTo>
                    <a:pt x="1699786" y="831896"/>
                  </a:lnTo>
                  <a:lnTo>
                    <a:pt x="1699786" y="835871"/>
                  </a:lnTo>
                  <a:lnTo>
                    <a:pt x="1700781" y="837360"/>
                  </a:lnTo>
                  <a:lnTo>
                    <a:pt x="1701275" y="838356"/>
                  </a:lnTo>
                  <a:lnTo>
                    <a:pt x="1703259" y="839846"/>
                  </a:lnTo>
                  <a:lnTo>
                    <a:pt x="1703753" y="840347"/>
                  </a:lnTo>
                  <a:lnTo>
                    <a:pt x="1705242" y="841335"/>
                  </a:lnTo>
                  <a:lnTo>
                    <a:pt x="1710692" y="841335"/>
                  </a:lnTo>
                  <a:lnTo>
                    <a:pt x="1712675" y="838858"/>
                  </a:lnTo>
                  <a:lnTo>
                    <a:pt x="1716642" y="836866"/>
                  </a:lnTo>
                  <a:lnTo>
                    <a:pt x="1721111" y="832892"/>
                  </a:lnTo>
                  <a:lnTo>
                    <a:pt x="1725572" y="829905"/>
                  </a:lnTo>
                  <a:lnTo>
                    <a:pt x="1729540" y="825930"/>
                  </a:lnTo>
                  <a:lnTo>
                    <a:pt x="1734989" y="820967"/>
                  </a:lnTo>
                  <a:lnTo>
                    <a:pt x="1738462" y="815997"/>
                  </a:lnTo>
                  <a:lnTo>
                    <a:pt x="1742429" y="813010"/>
                  </a:lnTo>
                  <a:lnTo>
                    <a:pt x="1744907" y="811026"/>
                  </a:lnTo>
                  <a:lnTo>
                    <a:pt x="1747886" y="808541"/>
                  </a:lnTo>
                  <a:lnTo>
                    <a:pt x="1750858" y="806550"/>
                  </a:lnTo>
                  <a:lnTo>
                    <a:pt x="1752841" y="805562"/>
                  </a:lnTo>
                  <a:lnTo>
                    <a:pt x="1755319" y="804065"/>
                  </a:lnTo>
                  <a:lnTo>
                    <a:pt x="1758298" y="804065"/>
                  </a:lnTo>
                  <a:lnTo>
                    <a:pt x="1758298" y="806550"/>
                  </a:lnTo>
                  <a:lnTo>
                    <a:pt x="1757804" y="809529"/>
                  </a:lnTo>
                  <a:lnTo>
                    <a:pt x="1756808" y="812516"/>
                  </a:lnTo>
                  <a:lnTo>
                    <a:pt x="1756808" y="815495"/>
                  </a:lnTo>
                  <a:lnTo>
                    <a:pt x="1757804" y="817486"/>
                  </a:lnTo>
                  <a:lnTo>
                    <a:pt x="1757804" y="818482"/>
                  </a:lnTo>
                  <a:lnTo>
                    <a:pt x="1759286" y="820967"/>
                  </a:lnTo>
                  <a:lnTo>
                    <a:pt x="1760776" y="822951"/>
                  </a:lnTo>
                  <a:lnTo>
                    <a:pt x="1762759" y="825436"/>
                  </a:lnTo>
                  <a:lnTo>
                    <a:pt x="1764249" y="827420"/>
                  </a:lnTo>
                  <a:lnTo>
                    <a:pt x="1766726" y="830406"/>
                  </a:lnTo>
                  <a:lnTo>
                    <a:pt x="1768710" y="832892"/>
                  </a:lnTo>
                  <a:lnTo>
                    <a:pt x="1771188" y="835377"/>
                  </a:lnTo>
                  <a:lnTo>
                    <a:pt x="1773665" y="837360"/>
                  </a:lnTo>
                  <a:lnTo>
                    <a:pt x="1773665" y="838356"/>
                  </a:lnTo>
                  <a:lnTo>
                    <a:pt x="1774167" y="839846"/>
                  </a:lnTo>
                  <a:lnTo>
                    <a:pt x="1774167" y="841837"/>
                  </a:lnTo>
                  <a:lnTo>
                    <a:pt x="1773665" y="844816"/>
                  </a:lnTo>
                  <a:lnTo>
                    <a:pt x="1773665" y="851276"/>
                  </a:lnTo>
                  <a:lnTo>
                    <a:pt x="1774167" y="851276"/>
                  </a:lnTo>
                  <a:lnTo>
                    <a:pt x="1775649" y="853267"/>
                  </a:lnTo>
                  <a:lnTo>
                    <a:pt x="1778134" y="854757"/>
                  </a:lnTo>
                  <a:lnTo>
                    <a:pt x="1778628" y="856246"/>
                  </a:lnTo>
                  <a:lnTo>
                    <a:pt x="1780118" y="857242"/>
                  </a:lnTo>
                  <a:lnTo>
                    <a:pt x="1781106" y="858732"/>
                  </a:lnTo>
                  <a:lnTo>
                    <a:pt x="1781600" y="859226"/>
                  </a:lnTo>
                  <a:lnTo>
                    <a:pt x="1782595" y="863200"/>
                  </a:lnTo>
                  <a:lnTo>
                    <a:pt x="1783089" y="866187"/>
                  </a:lnTo>
                  <a:lnTo>
                    <a:pt x="1783089" y="867677"/>
                  </a:lnTo>
                  <a:lnTo>
                    <a:pt x="1784077" y="869166"/>
                  </a:lnTo>
                  <a:lnTo>
                    <a:pt x="1785073" y="871652"/>
                  </a:lnTo>
                  <a:lnTo>
                    <a:pt x="1785567" y="873141"/>
                  </a:lnTo>
                  <a:lnTo>
                    <a:pt x="1786562" y="874638"/>
                  </a:lnTo>
                  <a:lnTo>
                    <a:pt x="1787056" y="876128"/>
                  </a:lnTo>
                  <a:lnTo>
                    <a:pt x="1788052" y="878606"/>
                  </a:lnTo>
                  <a:lnTo>
                    <a:pt x="1789534" y="879107"/>
                  </a:lnTo>
                  <a:lnTo>
                    <a:pt x="1790036" y="880597"/>
                  </a:lnTo>
                  <a:lnTo>
                    <a:pt x="1791024" y="882086"/>
                  </a:lnTo>
                  <a:lnTo>
                    <a:pt x="1791024" y="885073"/>
                  </a:lnTo>
                  <a:lnTo>
                    <a:pt x="1791518" y="887558"/>
                  </a:lnTo>
                  <a:lnTo>
                    <a:pt x="1791518" y="890538"/>
                  </a:lnTo>
                  <a:lnTo>
                    <a:pt x="1790036" y="890538"/>
                  </a:lnTo>
                  <a:lnTo>
                    <a:pt x="1789534" y="890044"/>
                  </a:lnTo>
                  <a:lnTo>
                    <a:pt x="1788546" y="890044"/>
                  </a:lnTo>
                  <a:lnTo>
                    <a:pt x="1788052" y="890538"/>
                  </a:lnTo>
                  <a:lnTo>
                    <a:pt x="1787056" y="891533"/>
                  </a:lnTo>
                  <a:lnTo>
                    <a:pt x="1785073" y="892027"/>
                  </a:lnTo>
                  <a:lnTo>
                    <a:pt x="1782595" y="893517"/>
                  </a:lnTo>
                  <a:lnTo>
                    <a:pt x="1781600" y="895006"/>
                  </a:lnTo>
                  <a:lnTo>
                    <a:pt x="1781106" y="896002"/>
                  </a:lnTo>
                  <a:lnTo>
                    <a:pt x="1780118" y="896496"/>
                  </a:lnTo>
                  <a:lnTo>
                    <a:pt x="1780118" y="897492"/>
                  </a:lnTo>
                  <a:lnTo>
                    <a:pt x="1779616" y="897993"/>
                  </a:lnTo>
                  <a:lnTo>
                    <a:pt x="1779616" y="899483"/>
                  </a:lnTo>
                  <a:lnTo>
                    <a:pt x="1780118" y="901466"/>
                  </a:lnTo>
                  <a:lnTo>
                    <a:pt x="1780118" y="901968"/>
                  </a:lnTo>
                  <a:lnTo>
                    <a:pt x="1781600" y="903458"/>
                  </a:lnTo>
                  <a:lnTo>
                    <a:pt x="1782595" y="904453"/>
                  </a:lnTo>
                  <a:lnTo>
                    <a:pt x="1784077" y="904947"/>
                  </a:lnTo>
                  <a:lnTo>
                    <a:pt x="1785073" y="905943"/>
                  </a:lnTo>
                  <a:lnTo>
                    <a:pt x="1788052" y="905943"/>
                  </a:lnTo>
                  <a:lnTo>
                    <a:pt x="1791024" y="907432"/>
                  </a:lnTo>
                  <a:lnTo>
                    <a:pt x="1795485" y="907432"/>
                  </a:lnTo>
                  <a:lnTo>
                    <a:pt x="1799452" y="908922"/>
                  </a:lnTo>
                  <a:lnTo>
                    <a:pt x="1803913" y="909424"/>
                  </a:lnTo>
                  <a:lnTo>
                    <a:pt x="1805897" y="910412"/>
                  </a:lnTo>
                  <a:lnTo>
                    <a:pt x="1806892" y="910913"/>
                  </a:lnTo>
                  <a:lnTo>
                    <a:pt x="1807386" y="912403"/>
                  </a:lnTo>
                  <a:lnTo>
                    <a:pt x="1807386" y="914888"/>
                  </a:lnTo>
                  <a:lnTo>
                    <a:pt x="1806892" y="917867"/>
                  </a:lnTo>
                  <a:lnTo>
                    <a:pt x="1805897" y="920854"/>
                  </a:lnTo>
                  <a:lnTo>
                    <a:pt x="1805897" y="931783"/>
                  </a:lnTo>
                  <a:lnTo>
                    <a:pt x="1805403" y="934762"/>
                  </a:lnTo>
                  <a:lnTo>
                    <a:pt x="1805403" y="937749"/>
                  </a:lnTo>
                  <a:lnTo>
                    <a:pt x="1804407" y="939732"/>
                  </a:lnTo>
                  <a:lnTo>
                    <a:pt x="1804407" y="941230"/>
                  </a:lnTo>
                  <a:lnTo>
                    <a:pt x="1803913" y="942218"/>
                  </a:lnTo>
                  <a:lnTo>
                    <a:pt x="1802431" y="943213"/>
                  </a:lnTo>
                  <a:lnTo>
                    <a:pt x="1802431" y="943707"/>
                  </a:lnTo>
                  <a:lnTo>
                    <a:pt x="1800942" y="943707"/>
                  </a:lnTo>
                  <a:lnTo>
                    <a:pt x="1799946" y="943213"/>
                  </a:lnTo>
                  <a:lnTo>
                    <a:pt x="1799452" y="943213"/>
                  </a:lnTo>
                  <a:lnTo>
                    <a:pt x="1799452" y="941230"/>
                  </a:lnTo>
                  <a:lnTo>
                    <a:pt x="1797468" y="941230"/>
                  </a:lnTo>
                  <a:lnTo>
                    <a:pt x="1795485" y="942218"/>
                  </a:lnTo>
                  <a:lnTo>
                    <a:pt x="1793995" y="943213"/>
                  </a:lnTo>
                  <a:lnTo>
                    <a:pt x="1789534" y="944703"/>
                  </a:lnTo>
                  <a:lnTo>
                    <a:pt x="1786562" y="946694"/>
                  </a:lnTo>
                  <a:lnTo>
                    <a:pt x="1785073" y="947682"/>
                  </a:lnTo>
                  <a:lnTo>
                    <a:pt x="1783089" y="948184"/>
                  </a:lnTo>
                  <a:lnTo>
                    <a:pt x="1781600" y="949179"/>
                  </a:lnTo>
                  <a:lnTo>
                    <a:pt x="1781106" y="950669"/>
                  </a:lnTo>
                  <a:lnTo>
                    <a:pt x="1780118" y="951163"/>
                  </a:lnTo>
                  <a:lnTo>
                    <a:pt x="1778628" y="953648"/>
                  </a:lnTo>
                  <a:lnTo>
                    <a:pt x="1778134" y="954150"/>
                  </a:lnTo>
                  <a:lnTo>
                    <a:pt x="1777138" y="956133"/>
                  </a:lnTo>
                  <a:lnTo>
                    <a:pt x="1777138" y="959614"/>
                  </a:lnTo>
                  <a:lnTo>
                    <a:pt x="1778134" y="960610"/>
                  </a:lnTo>
                  <a:lnTo>
                    <a:pt x="1780118" y="962099"/>
                  </a:lnTo>
                  <a:lnTo>
                    <a:pt x="1781600" y="963589"/>
                  </a:lnTo>
                  <a:lnTo>
                    <a:pt x="1782595" y="964083"/>
                  </a:lnTo>
                  <a:lnTo>
                    <a:pt x="1781600" y="965078"/>
                  </a:lnTo>
                  <a:lnTo>
                    <a:pt x="1780118" y="966568"/>
                  </a:lnTo>
                  <a:lnTo>
                    <a:pt x="1777138" y="967070"/>
                  </a:lnTo>
                  <a:lnTo>
                    <a:pt x="1773665" y="968559"/>
                  </a:lnTo>
                  <a:lnTo>
                    <a:pt x="1770200" y="970543"/>
                  </a:lnTo>
                  <a:lnTo>
                    <a:pt x="1768710" y="971044"/>
                  </a:lnTo>
                  <a:lnTo>
                    <a:pt x="1765738" y="971044"/>
                  </a:lnTo>
                  <a:lnTo>
                    <a:pt x="1762759" y="970543"/>
                  </a:lnTo>
                  <a:lnTo>
                    <a:pt x="1762265" y="970543"/>
                  </a:lnTo>
                  <a:lnTo>
                    <a:pt x="1761270" y="971044"/>
                  </a:lnTo>
                  <a:lnTo>
                    <a:pt x="1760776" y="972040"/>
                  </a:lnTo>
                  <a:lnTo>
                    <a:pt x="1759788" y="973530"/>
                  </a:lnTo>
                  <a:lnTo>
                    <a:pt x="1757804" y="975513"/>
                  </a:lnTo>
                  <a:lnTo>
                    <a:pt x="1756808" y="977010"/>
                  </a:lnTo>
                  <a:lnTo>
                    <a:pt x="1756808" y="977998"/>
                  </a:lnTo>
                  <a:lnTo>
                    <a:pt x="1755820" y="978500"/>
                  </a:lnTo>
                  <a:lnTo>
                    <a:pt x="1755319" y="978500"/>
                  </a:lnTo>
                  <a:lnTo>
                    <a:pt x="1754331" y="977998"/>
                  </a:lnTo>
                  <a:lnTo>
                    <a:pt x="1753837" y="977998"/>
                  </a:lnTo>
                  <a:lnTo>
                    <a:pt x="1752841" y="977010"/>
                  </a:lnTo>
                  <a:lnTo>
                    <a:pt x="1750858" y="976509"/>
                  </a:lnTo>
                  <a:lnTo>
                    <a:pt x="1748380" y="975513"/>
                  </a:lnTo>
                  <a:lnTo>
                    <a:pt x="1741434" y="975513"/>
                  </a:lnTo>
                  <a:lnTo>
                    <a:pt x="1739952" y="975019"/>
                  </a:lnTo>
                  <a:lnTo>
                    <a:pt x="1737968" y="974024"/>
                  </a:lnTo>
                  <a:lnTo>
                    <a:pt x="1736478" y="973530"/>
                  </a:lnTo>
                  <a:lnTo>
                    <a:pt x="1734989" y="972534"/>
                  </a:lnTo>
                  <a:lnTo>
                    <a:pt x="1733507" y="972040"/>
                  </a:lnTo>
                  <a:lnTo>
                    <a:pt x="1730528" y="971044"/>
                  </a:lnTo>
                  <a:lnTo>
                    <a:pt x="1726560" y="971044"/>
                  </a:lnTo>
                  <a:lnTo>
                    <a:pt x="1725078" y="972040"/>
                  </a:lnTo>
                  <a:lnTo>
                    <a:pt x="1724083" y="972040"/>
                  </a:lnTo>
                  <a:lnTo>
                    <a:pt x="1722593" y="972534"/>
                  </a:lnTo>
                  <a:lnTo>
                    <a:pt x="1722593" y="973530"/>
                  </a:lnTo>
                  <a:lnTo>
                    <a:pt x="1722099" y="974024"/>
                  </a:lnTo>
                  <a:lnTo>
                    <a:pt x="1722099" y="975513"/>
                  </a:lnTo>
                  <a:lnTo>
                    <a:pt x="1722593" y="976509"/>
                  </a:lnTo>
                  <a:lnTo>
                    <a:pt x="1723589" y="977010"/>
                  </a:lnTo>
                  <a:lnTo>
                    <a:pt x="1724083" y="977010"/>
                  </a:lnTo>
                  <a:lnTo>
                    <a:pt x="1726560" y="977998"/>
                  </a:lnTo>
                  <a:lnTo>
                    <a:pt x="1728050" y="978500"/>
                  </a:lnTo>
                  <a:lnTo>
                    <a:pt x="1728544" y="979488"/>
                  </a:lnTo>
                  <a:lnTo>
                    <a:pt x="1729540" y="980978"/>
                  </a:lnTo>
                  <a:lnTo>
                    <a:pt x="1728544" y="982475"/>
                  </a:lnTo>
                  <a:lnTo>
                    <a:pt x="1728544" y="983463"/>
                  </a:lnTo>
                  <a:lnTo>
                    <a:pt x="1728050" y="984960"/>
                  </a:lnTo>
                  <a:lnTo>
                    <a:pt x="1727062" y="985454"/>
                  </a:lnTo>
                  <a:lnTo>
                    <a:pt x="1726560" y="986944"/>
                  </a:lnTo>
                  <a:lnTo>
                    <a:pt x="1725078" y="986944"/>
                  </a:lnTo>
                  <a:lnTo>
                    <a:pt x="1724083" y="987939"/>
                  </a:lnTo>
                  <a:lnTo>
                    <a:pt x="1719120" y="987939"/>
                  </a:lnTo>
                  <a:lnTo>
                    <a:pt x="1718132" y="986944"/>
                  </a:lnTo>
                  <a:lnTo>
                    <a:pt x="1716642" y="986450"/>
                  </a:lnTo>
                  <a:lnTo>
                    <a:pt x="1716148" y="985454"/>
                  </a:lnTo>
                  <a:lnTo>
                    <a:pt x="1714165" y="985454"/>
                  </a:lnTo>
                  <a:lnTo>
                    <a:pt x="1713671" y="984960"/>
                  </a:lnTo>
                  <a:lnTo>
                    <a:pt x="1712675" y="985454"/>
                  </a:lnTo>
                  <a:lnTo>
                    <a:pt x="1712675" y="986450"/>
                  </a:lnTo>
                  <a:lnTo>
                    <a:pt x="1712181" y="986450"/>
                  </a:lnTo>
                  <a:lnTo>
                    <a:pt x="1711193" y="986944"/>
                  </a:lnTo>
                  <a:lnTo>
                    <a:pt x="1710692" y="987939"/>
                  </a:lnTo>
                  <a:lnTo>
                    <a:pt x="1707720" y="987939"/>
                  </a:lnTo>
                  <a:lnTo>
                    <a:pt x="1705242" y="986944"/>
                  </a:lnTo>
                  <a:lnTo>
                    <a:pt x="1703259" y="986944"/>
                  </a:lnTo>
                  <a:lnTo>
                    <a:pt x="1700781" y="987939"/>
                  </a:lnTo>
                  <a:lnTo>
                    <a:pt x="1699786" y="987939"/>
                  </a:lnTo>
                  <a:lnTo>
                    <a:pt x="1699292" y="988433"/>
                  </a:lnTo>
                  <a:lnTo>
                    <a:pt x="1699292" y="989429"/>
                  </a:lnTo>
                  <a:lnTo>
                    <a:pt x="1698296" y="989429"/>
                  </a:lnTo>
                  <a:lnTo>
                    <a:pt x="1697802" y="991420"/>
                  </a:lnTo>
                  <a:lnTo>
                    <a:pt x="1696814" y="994399"/>
                  </a:lnTo>
                  <a:lnTo>
                    <a:pt x="1696312" y="997880"/>
                  </a:lnTo>
                  <a:lnTo>
                    <a:pt x="1695324" y="999864"/>
                  </a:lnTo>
                  <a:lnTo>
                    <a:pt x="1694830" y="1000859"/>
                  </a:lnTo>
                  <a:lnTo>
                    <a:pt x="1693835" y="1002349"/>
                  </a:lnTo>
                  <a:lnTo>
                    <a:pt x="1693341" y="1003838"/>
                  </a:lnTo>
                  <a:lnTo>
                    <a:pt x="1691851" y="1005336"/>
                  </a:lnTo>
                  <a:lnTo>
                    <a:pt x="1689374" y="1007319"/>
                  </a:lnTo>
                  <a:lnTo>
                    <a:pt x="1687884" y="1008809"/>
                  </a:lnTo>
                  <a:lnTo>
                    <a:pt x="1686402" y="1012290"/>
                  </a:lnTo>
                  <a:lnTo>
                    <a:pt x="1684912" y="1015269"/>
                  </a:lnTo>
                  <a:lnTo>
                    <a:pt x="1683917" y="1016758"/>
                  </a:lnTo>
                  <a:lnTo>
                    <a:pt x="1683423" y="1017260"/>
                  </a:lnTo>
                  <a:lnTo>
                    <a:pt x="1682435" y="1017260"/>
                  </a:lnTo>
                  <a:lnTo>
                    <a:pt x="1681933" y="1016758"/>
                  </a:lnTo>
                  <a:lnTo>
                    <a:pt x="1680945" y="1016758"/>
                  </a:lnTo>
                  <a:lnTo>
                    <a:pt x="1678962" y="1013779"/>
                  </a:lnTo>
                  <a:lnTo>
                    <a:pt x="1677472" y="1012290"/>
                  </a:lnTo>
                  <a:lnTo>
                    <a:pt x="1675982" y="1011294"/>
                  </a:lnTo>
                  <a:lnTo>
                    <a:pt x="1675982" y="1010800"/>
                  </a:lnTo>
                  <a:lnTo>
                    <a:pt x="1673505" y="1010800"/>
                  </a:lnTo>
                  <a:lnTo>
                    <a:pt x="1671027" y="1011294"/>
                  </a:lnTo>
                  <a:lnTo>
                    <a:pt x="1669538" y="1012290"/>
                  </a:lnTo>
                  <a:lnTo>
                    <a:pt x="1667554" y="1012290"/>
                  </a:lnTo>
                  <a:lnTo>
                    <a:pt x="1665076" y="1012784"/>
                  </a:lnTo>
                  <a:lnTo>
                    <a:pt x="1664582" y="1012784"/>
                  </a:lnTo>
                  <a:lnTo>
                    <a:pt x="1663093" y="1013779"/>
                  </a:lnTo>
                  <a:lnTo>
                    <a:pt x="1661109" y="1014281"/>
                  </a:lnTo>
                  <a:lnTo>
                    <a:pt x="1659620" y="1015770"/>
                  </a:lnTo>
                  <a:lnTo>
                    <a:pt x="1656648" y="1018750"/>
                  </a:lnTo>
                  <a:lnTo>
                    <a:pt x="1653669" y="1023226"/>
                  </a:lnTo>
                  <a:lnTo>
                    <a:pt x="1650203" y="1027201"/>
                  </a:lnTo>
                  <a:lnTo>
                    <a:pt x="1647718" y="1030180"/>
                  </a:lnTo>
                  <a:lnTo>
                    <a:pt x="1644746" y="1033159"/>
                  </a:lnTo>
                  <a:lnTo>
                    <a:pt x="1640779" y="1036146"/>
                  </a:lnTo>
                  <a:lnTo>
                    <a:pt x="1639290" y="1038631"/>
                  </a:lnTo>
                  <a:lnTo>
                    <a:pt x="1637808" y="1039619"/>
                  </a:lnTo>
                  <a:lnTo>
                    <a:pt x="1636318" y="1039619"/>
                  </a:lnTo>
                  <a:lnTo>
                    <a:pt x="1635824" y="1038631"/>
                  </a:lnTo>
                  <a:lnTo>
                    <a:pt x="1634828" y="1038130"/>
                  </a:lnTo>
                  <a:lnTo>
                    <a:pt x="1633840" y="1037134"/>
                  </a:lnTo>
                  <a:lnTo>
                    <a:pt x="1633339" y="1036146"/>
                  </a:lnTo>
                  <a:lnTo>
                    <a:pt x="1631857" y="1036146"/>
                  </a:lnTo>
                  <a:lnTo>
                    <a:pt x="1630861" y="1037134"/>
                  </a:lnTo>
                  <a:lnTo>
                    <a:pt x="1630367" y="1038130"/>
                  </a:lnTo>
                  <a:lnTo>
                    <a:pt x="1629372" y="1038631"/>
                  </a:lnTo>
                  <a:lnTo>
                    <a:pt x="1627388" y="1040121"/>
                  </a:lnTo>
                  <a:lnTo>
                    <a:pt x="1624416" y="1042606"/>
                  </a:lnTo>
                  <a:lnTo>
                    <a:pt x="1621939" y="1044096"/>
                  </a:lnTo>
                  <a:lnTo>
                    <a:pt x="1620449" y="1044590"/>
                  </a:lnTo>
                  <a:lnTo>
                    <a:pt x="1616482" y="1047075"/>
                  </a:lnTo>
                  <a:lnTo>
                    <a:pt x="1612021" y="1049066"/>
                  </a:lnTo>
                  <a:lnTo>
                    <a:pt x="1607560" y="1051551"/>
                  </a:lnTo>
                  <a:lnTo>
                    <a:pt x="1603592" y="1054036"/>
                  </a:lnTo>
                  <a:lnTo>
                    <a:pt x="1603098" y="1054530"/>
                  </a:lnTo>
                  <a:lnTo>
                    <a:pt x="1602103" y="1056020"/>
                  </a:lnTo>
                  <a:lnTo>
                    <a:pt x="1602103" y="1060496"/>
                  </a:lnTo>
                  <a:lnTo>
                    <a:pt x="1603098" y="1062982"/>
                  </a:lnTo>
                  <a:lnTo>
                    <a:pt x="1602103" y="1063476"/>
                  </a:lnTo>
                  <a:lnTo>
                    <a:pt x="1602103" y="1065467"/>
                  </a:lnTo>
                  <a:lnTo>
                    <a:pt x="1600613" y="1065961"/>
                  </a:lnTo>
                  <a:lnTo>
                    <a:pt x="1600119" y="1066956"/>
                  </a:lnTo>
                  <a:lnTo>
                    <a:pt x="1597642" y="1068446"/>
                  </a:lnTo>
                  <a:lnTo>
                    <a:pt x="1596152" y="1068940"/>
                  </a:lnTo>
                  <a:lnTo>
                    <a:pt x="1594662" y="1069936"/>
                  </a:lnTo>
                  <a:lnTo>
                    <a:pt x="1593180" y="1070430"/>
                  </a:lnTo>
                  <a:lnTo>
                    <a:pt x="1591691" y="1071927"/>
                  </a:lnTo>
                  <a:lnTo>
                    <a:pt x="1590703" y="1073416"/>
                  </a:lnTo>
                  <a:lnTo>
                    <a:pt x="1589213" y="1075902"/>
                  </a:lnTo>
                  <a:lnTo>
                    <a:pt x="1587724" y="1077885"/>
                  </a:lnTo>
                  <a:lnTo>
                    <a:pt x="1586234" y="1081366"/>
                  </a:lnTo>
                  <a:lnTo>
                    <a:pt x="1584250" y="1084345"/>
                  </a:lnTo>
                  <a:lnTo>
                    <a:pt x="1583262" y="1085835"/>
                  </a:lnTo>
                  <a:lnTo>
                    <a:pt x="1582761" y="1087332"/>
                  </a:lnTo>
                  <a:lnTo>
                    <a:pt x="1581773" y="1088822"/>
                  </a:lnTo>
                  <a:lnTo>
                    <a:pt x="1581773" y="1096277"/>
                  </a:lnTo>
                  <a:lnTo>
                    <a:pt x="1581279" y="1097273"/>
                  </a:lnTo>
                  <a:lnTo>
                    <a:pt x="1577312" y="1097273"/>
                  </a:lnTo>
                  <a:lnTo>
                    <a:pt x="1575822" y="1096277"/>
                  </a:lnTo>
                  <a:lnTo>
                    <a:pt x="1574834" y="1096277"/>
                  </a:lnTo>
                  <a:lnTo>
                    <a:pt x="1574332" y="1095776"/>
                  </a:lnTo>
                  <a:lnTo>
                    <a:pt x="1574332" y="1094788"/>
                  </a:lnTo>
                  <a:lnTo>
                    <a:pt x="1573344" y="1094286"/>
                  </a:lnTo>
                  <a:lnTo>
                    <a:pt x="1573344" y="1086336"/>
                  </a:lnTo>
                  <a:lnTo>
                    <a:pt x="1572850" y="1084847"/>
                  </a:lnTo>
                  <a:lnTo>
                    <a:pt x="1572850" y="1083350"/>
                  </a:lnTo>
                  <a:lnTo>
                    <a:pt x="1570373" y="1080370"/>
                  </a:lnTo>
                  <a:lnTo>
                    <a:pt x="1568883" y="1077391"/>
                  </a:lnTo>
                  <a:lnTo>
                    <a:pt x="1566900" y="1073416"/>
                  </a:lnTo>
                  <a:lnTo>
                    <a:pt x="1564414" y="1069936"/>
                  </a:lnTo>
                  <a:lnTo>
                    <a:pt x="1561937" y="1066956"/>
                  </a:lnTo>
                  <a:lnTo>
                    <a:pt x="1560455" y="1063476"/>
                  </a:lnTo>
                  <a:lnTo>
                    <a:pt x="1558965" y="1060496"/>
                  </a:lnTo>
                  <a:lnTo>
                    <a:pt x="1558965" y="1058505"/>
                  </a:lnTo>
                  <a:lnTo>
                    <a:pt x="1558471" y="1056020"/>
                  </a:lnTo>
                  <a:lnTo>
                    <a:pt x="1557476" y="1053041"/>
                  </a:lnTo>
                  <a:lnTo>
                    <a:pt x="1557476" y="1052539"/>
                  </a:lnTo>
                  <a:lnTo>
                    <a:pt x="1556982" y="1051551"/>
                  </a:lnTo>
                  <a:lnTo>
                    <a:pt x="1555986" y="1050556"/>
                  </a:lnTo>
                  <a:lnTo>
                    <a:pt x="1554504" y="1050556"/>
                  </a:lnTo>
                  <a:lnTo>
                    <a:pt x="1552520" y="1050054"/>
                  </a:lnTo>
                  <a:lnTo>
                    <a:pt x="1544586" y="1050054"/>
                  </a:lnTo>
                  <a:lnTo>
                    <a:pt x="1544084" y="1049066"/>
                  </a:lnTo>
                  <a:lnTo>
                    <a:pt x="1542602" y="1048564"/>
                  </a:lnTo>
                  <a:lnTo>
                    <a:pt x="1541113" y="1047576"/>
                  </a:lnTo>
                  <a:lnTo>
                    <a:pt x="1540125" y="1046087"/>
                  </a:lnTo>
                  <a:lnTo>
                    <a:pt x="1539623" y="1045585"/>
                  </a:lnTo>
                  <a:lnTo>
                    <a:pt x="1537640" y="1042606"/>
                  </a:lnTo>
                  <a:lnTo>
                    <a:pt x="1536158" y="1038631"/>
                  </a:lnTo>
                  <a:lnTo>
                    <a:pt x="1535656" y="1037134"/>
                  </a:lnTo>
                  <a:lnTo>
                    <a:pt x="1534668" y="1036146"/>
                  </a:lnTo>
                  <a:lnTo>
                    <a:pt x="1534174" y="1036146"/>
                  </a:lnTo>
                  <a:lnTo>
                    <a:pt x="1533178" y="1038130"/>
                  </a:lnTo>
                  <a:lnTo>
                    <a:pt x="1531689" y="1040121"/>
                  </a:lnTo>
                  <a:lnTo>
                    <a:pt x="1529713" y="1042606"/>
                  </a:lnTo>
                  <a:lnTo>
                    <a:pt x="1526734" y="1045585"/>
                  </a:lnTo>
                  <a:lnTo>
                    <a:pt x="1523260" y="1047576"/>
                  </a:lnTo>
                  <a:lnTo>
                    <a:pt x="1521277" y="1050054"/>
                  </a:lnTo>
                  <a:lnTo>
                    <a:pt x="1520289" y="1051551"/>
                  </a:lnTo>
                  <a:lnTo>
                    <a:pt x="1518799" y="1052539"/>
                  </a:lnTo>
                  <a:lnTo>
                    <a:pt x="1518799" y="1053041"/>
                  </a:lnTo>
                  <a:lnTo>
                    <a:pt x="1518305" y="1054036"/>
                  </a:lnTo>
                  <a:lnTo>
                    <a:pt x="1518305" y="1055526"/>
                  </a:lnTo>
                  <a:lnTo>
                    <a:pt x="1518799" y="1056020"/>
                  </a:lnTo>
                  <a:lnTo>
                    <a:pt x="1518799" y="1057016"/>
                  </a:lnTo>
                  <a:lnTo>
                    <a:pt x="1519787" y="1057016"/>
                  </a:lnTo>
                  <a:lnTo>
                    <a:pt x="1520289" y="1058505"/>
                  </a:lnTo>
                  <a:lnTo>
                    <a:pt x="1521771" y="1059995"/>
                  </a:lnTo>
                  <a:lnTo>
                    <a:pt x="1523260" y="1061492"/>
                  </a:lnTo>
                  <a:lnTo>
                    <a:pt x="1524750" y="1063476"/>
                  </a:lnTo>
                  <a:lnTo>
                    <a:pt x="1525746" y="1065467"/>
                  </a:lnTo>
                  <a:lnTo>
                    <a:pt x="1526734" y="1068446"/>
                  </a:lnTo>
                  <a:lnTo>
                    <a:pt x="1527228" y="1069936"/>
                  </a:lnTo>
                  <a:lnTo>
                    <a:pt x="1527228" y="1070430"/>
                  </a:lnTo>
                  <a:lnTo>
                    <a:pt x="1526734" y="1071927"/>
                  </a:lnTo>
                  <a:lnTo>
                    <a:pt x="1526734" y="1073416"/>
                  </a:lnTo>
                  <a:lnTo>
                    <a:pt x="1525746" y="1076396"/>
                  </a:lnTo>
                  <a:lnTo>
                    <a:pt x="1525746" y="1084847"/>
                  </a:lnTo>
                  <a:lnTo>
                    <a:pt x="1526734" y="1086336"/>
                  </a:lnTo>
                  <a:lnTo>
                    <a:pt x="1526734" y="1088822"/>
                  </a:lnTo>
                  <a:lnTo>
                    <a:pt x="1525746" y="1089316"/>
                  </a:lnTo>
                  <a:lnTo>
                    <a:pt x="1524750" y="1092796"/>
                  </a:lnTo>
                  <a:lnTo>
                    <a:pt x="1524750" y="1103725"/>
                  </a:lnTo>
                  <a:lnTo>
                    <a:pt x="1526734" y="1104721"/>
                  </a:lnTo>
                  <a:lnTo>
                    <a:pt x="1528717" y="1105222"/>
                  </a:lnTo>
                  <a:lnTo>
                    <a:pt x="1529713" y="1106210"/>
                  </a:lnTo>
                  <a:lnTo>
                    <a:pt x="1531195" y="1107206"/>
                  </a:lnTo>
                  <a:lnTo>
                    <a:pt x="1531689" y="1108696"/>
                  </a:lnTo>
                  <a:lnTo>
                    <a:pt x="1532684" y="1109197"/>
                  </a:lnTo>
                  <a:lnTo>
                    <a:pt x="1532684" y="1110193"/>
                  </a:lnTo>
                  <a:lnTo>
                    <a:pt x="1533178" y="1111682"/>
                  </a:lnTo>
                  <a:lnTo>
                    <a:pt x="1532684" y="1112176"/>
                  </a:lnTo>
                  <a:lnTo>
                    <a:pt x="1532684" y="1113172"/>
                  </a:lnTo>
                  <a:lnTo>
                    <a:pt x="1531689" y="1113666"/>
                  </a:lnTo>
                  <a:lnTo>
                    <a:pt x="1531689" y="1116151"/>
                  </a:lnTo>
                  <a:lnTo>
                    <a:pt x="1532684" y="1118142"/>
                  </a:lnTo>
                  <a:lnTo>
                    <a:pt x="1533178" y="1120126"/>
                  </a:lnTo>
                  <a:lnTo>
                    <a:pt x="1534174" y="1121616"/>
                  </a:lnTo>
                  <a:lnTo>
                    <a:pt x="1534174" y="1123607"/>
                  </a:lnTo>
                  <a:lnTo>
                    <a:pt x="1533178" y="1124602"/>
                  </a:lnTo>
                  <a:lnTo>
                    <a:pt x="1533178" y="1126586"/>
                  </a:lnTo>
                  <a:lnTo>
                    <a:pt x="1532684" y="1127582"/>
                  </a:lnTo>
                  <a:lnTo>
                    <a:pt x="1531689" y="1127582"/>
                  </a:lnTo>
                  <a:lnTo>
                    <a:pt x="1530207" y="1129071"/>
                  </a:lnTo>
                  <a:lnTo>
                    <a:pt x="1529713" y="1129573"/>
                  </a:lnTo>
                  <a:lnTo>
                    <a:pt x="1529713" y="1132552"/>
                  </a:lnTo>
                  <a:lnTo>
                    <a:pt x="1530207" y="1133548"/>
                  </a:lnTo>
                  <a:lnTo>
                    <a:pt x="1530207" y="1136527"/>
                  </a:lnTo>
                  <a:lnTo>
                    <a:pt x="1529713" y="1137522"/>
                  </a:lnTo>
                  <a:lnTo>
                    <a:pt x="1528717" y="1138016"/>
                  </a:lnTo>
                  <a:lnTo>
                    <a:pt x="1528223" y="1139012"/>
                  </a:lnTo>
                  <a:lnTo>
                    <a:pt x="1524750" y="1140502"/>
                  </a:lnTo>
                  <a:lnTo>
                    <a:pt x="1521277" y="1141991"/>
                  </a:lnTo>
                  <a:lnTo>
                    <a:pt x="1516816" y="1142493"/>
                  </a:lnTo>
                  <a:lnTo>
                    <a:pt x="1512354" y="1143488"/>
                  </a:lnTo>
                  <a:lnTo>
                    <a:pt x="1509877" y="1143982"/>
                  </a:lnTo>
                  <a:lnTo>
                    <a:pt x="1504420" y="1143982"/>
                  </a:lnTo>
                  <a:lnTo>
                    <a:pt x="1502930" y="1143488"/>
                  </a:lnTo>
                  <a:lnTo>
                    <a:pt x="1500947" y="1142493"/>
                  </a:lnTo>
                  <a:lnTo>
                    <a:pt x="1499457" y="1141991"/>
                  </a:lnTo>
                  <a:lnTo>
                    <a:pt x="1498469" y="1141991"/>
                  </a:lnTo>
                  <a:lnTo>
                    <a:pt x="1496980" y="1140502"/>
                  </a:lnTo>
                  <a:lnTo>
                    <a:pt x="1492518" y="1140502"/>
                  </a:lnTo>
                  <a:lnTo>
                    <a:pt x="1488551" y="1141003"/>
                  </a:lnTo>
                  <a:lnTo>
                    <a:pt x="1485086" y="1141991"/>
                  </a:lnTo>
                  <a:lnTo>
                    <a:pt x="1470699" y="1141991"/>
                  </a:lnTo>
                  <a:lnTo>
                    <a:pt x="1468715" y="1142493"/>
                  </a:lnTo>
                  <a:lnTo>
                    <a:pt x="1468221" y="1143488"/>
                  </a:lnTo>
                  <a:lnTo>
                    <a:pt x="1467233" y="1143982"/>
                  </a:lnTo>
                  <a:lnTo>
                    <a:pt x="1465744" y="1144978"/>
                  </a:lnTo>
                  <a:lnTo>
                    <a:pt x="1465250" y="1145472"/>
                  </a:lnTo>
                  <a:lnTo>
                    <a:pt x="1462772" y="1145472"/>
                  </a:lnTo>
                  <a:lnTo>
                    <a:pt x="1462270" y="1144978"/>
                  </a:lnTo>
                  <a:lnTo>
                    <a:pt x="1462270" y="1142493"/>
                  </a:lnTo>
                  <a:lnTo>
                    <a:pt x="1461282" y="1140502"/>
                  </a:lnTo>
                  <a:lnTo>
                    <a:pt x="1461282" y="1136527"/>
                  </a:lnTo>
                  <a:lnTo>
                    <a:pt x="1460788" y="1136033"/>
                  </a:lnTo>
                  <a:lnTo>
                    <a:pt x="1459299" y="1135037"/>
                  </a:lnTo>
                  <a:lnTo>
                    <a:pt x="1458303" y="1134536"/>
                  </a:lnTo>
                  <a:lnTo>
                    <a:pt x="1457809" y="1133548"/>
                  </a:lnTo>
                  <a:lnTo>
                    <a:pt x="1456814" y="1133548"/>
                  </a:lnTo>
                  <a:lnTo>
                    <a:pt x="1456814" y="1129573"/>
                  </a:lnTo>
                  <a:lnTo>
                    <a:pt x="1457809" y="1127582"/>
                  </a:lnTo>
                  <a:lnTo>
                    <a:pt x="1457809" y="1126092"/>
                  </a:lnTo>
                  <a:lnTo>
                    <a:pt x="1456814" y="1124602"/>
                  </a:lnTo>
                  <a:lnTo>
                    <a:pt x="1456814" y="1123113"/>
                  </a:lnTo>
                  <a:lnTo>
                    <a:pt x="1455826" y="1122117"/>
                  </a:lnTo>
                  <a:lnTo>
                    <a:pt x="1455332" y="1121616"/>
                  </a:lnTo>
                  <a:lnTo>
                    <a:pt x="1452854" y="1118142"/>
                  </a:lnTo>
                  <a:lnTo>
                    <a:pt x="1449875" y="1115156"/>
                  </a:lnTo>
                  <a:lnTo>
                    <a:pt x="1447891" y="1113172"/>
                  </a:lnTo>
                  <a:lnTo>
                    <a:pt x="1445414" y="1110687"/>
                  </a:lnTo>
                  <a:lnTo>
                    <a:pt x="1444920" y="1109197"/>
                  </a:lnTo>
                  <a:lnTo>
                    <a:pt x="1443924" y="1108696"/>
                  </a:lnTo>
                  <a:lnTo>
                    <a:pt x="1443430" y="1107206"/>
                  </a:lnTo>
                  <a:lnTo>
                    <a:pt x="1442442" y="1106210"/>
                  </a:lnTo>
                  <a:lnTo>
                    <a:pt x="1442442" y="1102236"/>
                  </a:lnTo>
                  <a:lnTo>
                    <a:pt x="1443430" y="1100746"/>
                  </a:lnTo>
                  <a:lnTo>
                    <a:pt x="1443924" y="1100252"/>
                  </a:lnTo>
                  <a:lnTo>
                    <a:pt x="1444920" y="1099256"/>
                  </a:lnTo>
                  <a:lnTo>
                    <a:pt x="1445414" y="1099256"/>
                  </a:lnTo>
                  <a:lnTo>
                    <a:pt x="1447891" y="1100252"/>
                  </a:lnTo>
                  <a:lnTo>
                    <a:pt x="1449381" y="1100746"/>
                  </a:lnTo>
                  <a:lnTo>
                    <a:pt x="1450870" y="1102236"/>
                  </a:lnTo>
                  <a:lnTo>
                    <a:pt x="1454336" y="1102236"/>
                  </a:lnTo>
                  <a:lnTo>
                    <a:pt x="1455332" y="1100746"/>
                  </a:lnTo>
                  <a:lnTo>
                    <a:pt x="1455826" y="1099256"/>
                  </a:lnTo>
                  <a:lnTo>
                    <a:pt x="1455826" y="1092796"/>
                  </a:lnTo>
                  <a:lnTo>
                    <a:pt x="1454336" y="1091801"/>
                  </a:lnTo>
                  <a:lnTo>
                    <a:pt x="1454336" y="1090805"/>
                  </a:lnTo>
                  <a:lnTo>
                    <a:pt x="1453842" y="1088822"/>
                  </a:lnTo>
                  <a:lnTo>
                    <a:pt x="1453842" y="1087332"/>
                  </a:lnTo>
                  <a:lnTo>
                    <a:pt x="1454336" y="1085835"/>
                  </a:lnTo>
                  <a:lnTo>
                    <a:pt x="1454336" y="1083350"/>
                  </a:lnTo>
                  <a:lnTo>
                    <a:pt x="1453842" y="1081366"/>
                  </a:lnTo>
                  <a:lnTo>
                    <a:pt x="1453842" y="1078881"/>
                  </a:lnTo>
                  <a:lnTo>
                    <a:pt x="1452854" y="1077391"/>
                  </a:lnTo>
                  <a:lnTo>
                    <a:pt x="1452854" y="1075902"/>
                  </a:lnTo>
                  <a:lnTo>
                    <a:pt x="1452352" y="1074906"/>
                  </a:lnTo>
                  <a:lnTo>
                    <a:pt x="1450870" y="1074412"/>
                  </a:lnTo>
                  <a:lnTo>
                    <a:pt x="1449875" y="1073416"/>
                  </a:lnTo>
                  <a:lnTo>
                    <a:pt x="1449381" y="1073416"/>
                  </a:lnTo>
                  <a:lnTo>
                    <a:pt x="1447891" y="1074412"/>
                  </a:lnTo>
                  <a:lnTo>
                    <a:pt x="1446903" y="1074412"/>
                  </a:lnTo>
                  <a:lnTo>
                    <a:pt x="1445414" y="1074906"/>
                  </a:lnTo>
                  <a:lnTo>
                    <a:pt x="1442442" y="1074906"/>
                  </a:lnTo>
                  <a:lnTo>
                    <a:pt x="1441446" y="1074412"/>
                  </a:lnTo>
                  <a:lnTo>
                    <a:pt x="1440952" y="1072915"/>
                  </a:lnTo>
                  <a:lnTo>
                    <a:pt x="1439957" y="1071927"/>
                  </a:lnTo>
                  <a:lnTo>
                    <a:pt x="1439463" y="1070430"/>
                  </a:lnTo>
                  <a:lnTo>
                    <a:pt x="1439463" y="1068940"/>
                  </a:lnTo>
                  <a:lnTo>
                    <a:pt x="1438475" y="1067450"/>
                  </a:lnTo>
                  <a:lnTo>
                    <a:pt x="1437973" y="1065961"/>
                  </a:lnTo>
                  <a:lnTo>
                    <a:pt x="1436985" y="1065467"/>
                  </a:lnTo>
                  <a:lnTo>
                    <a:pt x="1435002" y="1063476"/>
                  </a:lnTo>
                  <a:lnTo>
                    <a:pt x="1433512" y="1062982"/>
                  </a:lnTo>
                  <a:lnTo>
                    <a:pt x="1432022" y="1061986"/>
                  </a:lnTo>
                  <a:lnTo>
                    <a:pt x="1430540" y="1061492"/>
                  </a:lnTo>
                  <a:lnTo>
                    <a:pt x="1430540" y="1060496"/>
                  </a:lnTo>
                  <a:lnTo>
                    <a:pt x="1429545" y="1060496"/>
                  </a:lnTo>
                  <a:lnTo>
                    <a:pt x="1430540" y="1059995"/>
                  </a:lnTo>
                  <a:lnTo>
                    <a:pt x="1431034" y="1058505"/>
                  </a:lnTo>
                  <a:lnTo>
                    <a:pt x="1432022" y="1057016"/>
                  </a:lnTo>
                  <a:lnTo>
                    <a:pt x="1432524" y="1057016"/>
                  </a:lnTo>
                  <a:lnTo>
                    <a:pt x="1433512" y="1056020"/>
                  </a:lnTo>
                  <a:lnTo>
                    <a:pt x="1433512" y="1050556"/>
                  </a:lnTo>
                  <a:lnTo>
                    <a:pt x="1432524" y="1049066"/>
                  </a:lnTo>
                  <a:lnTo>
                    <a:pt x="1432022" y="1048564"/>
                  </a:lnTo>
                  <a:lnTo>
                    <a:pt x="1431034" y="1047075"/>
                  </a:lnTo>
                  <a:lnTo>
                    <a:pt x="1430540" y="1045585"/>
                  </a:lnTo>
                  <a:lnTo>
                    <a:pt x="1428557" y="1044590"/>
                  </a:lnTo>
                  <a:lnTo>
                    <a:pt x="1426573" y="1041610"/>
                  </a:lnTo>
                  <a:lnTo>
                    <a:pt x="1424096" y="1038130"/>
                  </a:lnTo>
                  <a:lnTo>
                    <a:pt x="1422112" y="1034649"/>
                  </a:lnTo>
                  <a:lnTo>
                    <a:pt x="1419627" y="1031670"/>
                  </a:lnTo>
                  <a:lnTo>
                    <a:pt x="1419133" y="1030180"/>
                  </a:lnTo>
                  <a:lnTo>
                    <a:pt x="1417643" y="1029686"/>
                  </a:lnTo>
                  <a:lnTo>
                    <a:pt x="1416655" y="1028196"/>
                  </a:lnTo>
                  <a:lnTo>
                    <a:pt x="1415166" y="1028196"/>
                  </a:lnTo>
                  <a:lnTo>
                    <a:pt x="1413676" y="1027201"/>
                  </a:lnTo>
                  <a:lnTo>
                    <a:pt x="1412194" y="1027201"/>
                  </a:lnTo>
                  <a:lnTo>
                    <a:pt x="1409709" y="1028196"/>
                  </a:lnTo>
                  <a:lnTo>
                    <a:pt x="1407725" y="1028690"/>
                  </a:lnTo>
                  <a:lnTo>
                    <a:pt x="1405248" y="1029686"/>
                  </a:lnTo>
                  <a:lnTo>
                    <a:pt x="1403264" y="1029686"/>
                  </a:lnTo>
                  <a:lnTo>
                    <a:pt x="1401280" y="1030180"/>
                  </a:lnTo>
                  <a:lnTo>
                    <a:pt x="1396819" y="1030180"/>
                  </a:lnTo>
                  <a:lnTo>
                    <a:pt x="1393848" y="1031176"/>
                  </a:lnTo>
                  <a:lnTo>
                    <a:pt x="1393346" y="1031176"/>
                  </a:lnTo>
                  <a:lnTo>
                    <a:pt x="1391864" y="1031670"/>
                  </a:lnTo>
                  <a:lnTo>
                    <a:pt x="1391864" y="1034155"/>
                  </a:lnTo>
                  <a:lnTo>
                    <a:pt x="1390868" y="1036146"/>
                  </a:lnTo>
                  <a:lnTo>
                    <a:pt x="1390374" y="1038631"/>
                  </a:lnTo>
                  <a:lnTo>
                    <a:pt x="1390374" y="1039619"/>
                  </a:lnTo>
                  <a:lnTo>
                    <a:pt x="1388391" y="1040121"/>
                  </a:lnTo>
                  <a:lnTo>
                    <a:pt x="1387897" y="1040121"/>
                  </a:lnTo>
                  <a:lnTo>
                    <a:pt x="1386407" y="1041116"/>
                  </a:lnTo>
                  <a:lnTo>
                    <a:pt x="1383428" y="1041610"/>
                  </a:lnTo>
                  <a:lnTo>
                    <a:pt x="1380950" y="1042606"/>
                  </a:lnTo>
                  <a:lnTo>
                    <a:pt x="1366077" y="1042606"/>
                  </a:lnTo>
                  <a:lnTo>
                    <a:pt x="1364588" y="1043100"/>
                  </a:lnTo>
                  <a:lnTo>
                    <a:pt x="1363098" y="1044096"/>
                  </a:lnTo>
                  <a:lnTo>
                    <a:pt x="1361122" y="1044096"/>
                  </a:lnTo>
                  <a:lnTo>
                    <a:pt x="1359632" y="1044590"/>
                  </a:lnTo>
                  <a:lnTo>
                    <a:pt x="1357649" y="1046087"/>
                  </a:lnTo>
                  <a:lnTo>
                    <a:pt x="1355171" y="1048564"/>
                  </a:lnTo>
                  <a:lnTo>
                    <a:pt x="1354670" y="1050054"/>
                  </a:lnTo>
                  <a:lnTo>
                    <a:pt x="1353682" y="1050556"/>
                  </a:lnTo>
                  <a:lnTo>
                    <a:pt x="1353188" y="1052539"/>
                  </a:lnTo>
                  <a:lnTo>
                    <a:pt x="1353188" y="1058505"/>
                  </a:lnTo>
                  <a:lnTo>
                    <a:pt x="1353682" y="1060496"/>
                  </a:lnTo>
                  <a:lnTo>
                    <a:pt x="1354670" y="1062982"/>
                  </a:lnTo>
                  <a:lnTo>
                    <a:pt x="1355171" y="1065467"/>
                  </a:lnTo>
                  <a:lnTo>
                    <a:pt x="1356159" y="1066956"/>
                  </a:lnTo>
                  <a:lnTo>
                    <a:pt x="1355171" y="1067450"/>
                  </a:lnTo>
                  <a:lnTo>
                    <a:pt x="1355171" y="1068446"/>
                  </a:lnTo>
                  <a:lnTo>
                    <a:pt x="1354670" y="1068446"/>
                  </a:lnTo>
                  <a:lnTo>
                    <a:pt x="1354670" y="1068940"/>
                  </a:lnTo>
                  <a:lnTo>
                    <a:pt x="1353188" y="1068446"/>
                  </a:lnTo>
                  <a:lnTo>
                    <a:pt x="1351698" y="1068446"/>
                  </a:lnTo>
                  <a:lnTo>
                    <a:pt x="1350710" y="1067450"/>
                  </a:lnTo>
                  <a:lnTo>
                    <a:pt x="1349220" y="1067450"/>
                  </a:lnTo>
                  <a:lnTo>
                    <a:pt x="1348719" y="1068446"/>
                  </a:lnTo>
                  <a:lnTo>
                    <a:pt x="1348719" y="1070430"/>
                  </a:lnTo>
                  <a:lnTo>
                    <a:pt x="1349220" y="1071425"/>
                  </a:lnTo>
                  <a:lnTo>
                    <a:pt x="1350208" y="1074412"/>
                  </a:lnTo>
                  <a:lnTo>
                    <a:pt x="1351698" y="1076396"/>
                  </a:lnTo>
                  <a:lnTo>
                    <a:pt x="1353188" y="1079876"/>
                  </a:lnTo>
                  <a:lnTo>
                    <a:pt x="1354670" y="1082856"/>
                  </a:lnTo>
                  <a:lnTo>
                    <a:pt x="1354670" y="1085835"/>
                  </a:lnTo>
                  <a:lnTo>
                    <a:pt x="1353682" y="1086336"/>
                  </a:lnTo>
                  <a:lnTo>
                    <a:pt x="1352192" y="1087332"/>
                  </a:lnTo>
                  <a:lnTo>
                    <a:pt x="1350208" y="1088822"/>
                  </a:lnTo>
                  <a:lnTo>
                    <a:pt x="1347731" y="1089316"/>
                  </a:lnTo>
                  <a:lnTo>
                    <a:pt x="1346241" y="1090805"/>
                  </a:lnTo>
                  <a:lnTo>
                    <a:pt x="1343764" y="1092796"/>
                  </a:lnTo>
                  <a:lnTo>
                    <a:pt x="1340784" y="1093290"/>
                  </a:lnTo>
                  <a:lnTo>
                    <a:pt x="1337813" y="1094286"/>
                  </a:lnTo>
                  <a:lnTo>
                    <a:pt x="1330372" y="1094286"/>
                  </a:lnTo>
                  <a:lnTo>
                    <a:pt x="1328890" y="1093290"/>
                  </a:lnTo>
                  <a:lnTo>
                    <a:pt x="1327895" y="1092796"/>
                  </a:lnTo>
                  <a:lnTo>
                    <a:pt x="1327401" y="1092796"/>
                  </a:lnTo>
                  <a:lnTo>
                    <a:pt x="1325911" y="1093290"/>
                  </a:lnTo>
                  <a:lnTo>
                    <a:pt x="1324923" y="1094286"/>
                  </a:lnTo>
                  <a:lnTo>
                    <a:pt x="1324422" y="1094788"/>
                  </a:lnTo>
                  <a:lnTo>
                    <a:pt x="1323434" y="1095776"/>
                  </a:lnTo>
                  <a:lnTo>
                    <a:pt x="1321944" y="1095776"/>
                  </a:lnTo>
                  <a:lnTo>
                    <a:pt x="1321450" y="1094286"/>
                  </a:lnTo>
                  <a:lnTo>
                    <a:pt x="1321450" y="1090311"/>
                  </a:lnTo>
                  <a:lnTo>
                    <a:pt x="1320454" y="1088822"/>
                  </a:lnTo>
                  <a:lnTo>
                    <a:pt x="1319466" y="1088822"/>
                  </a:lnTo>
                  <a:lnTo>
                    <a:pt x="1318972" y="1087826"/>
                  </a:lnTo>
                  <a:lnTo>
                    <a:pt x="1316495" y="1087826"/>
                  </a:lnTo>
                  <a:lnTo>
                    <a:pt x="1315005" y="1088822"/>
                  </a:lnTo>
                  <a:lnTo>
                    <a:pt x="1314511" y="1090311"/>
                  </a:lnTo>
                  <a:lnTo>
                    <a:pt x="1313022" y="1091801"/>
                  </a:lnTo>
                  <a:lnTo>
                    <a:pt x="1312026" y="1093290"/>
                  </a:lnTo>
                  <a:lnTo>
                    <a:pt x="1311532" y="1094788"/>
                  </a:lnTo>
                  <a:lnTo>
                    <a:pt x="1310544" y="1097273"/>
                  </a:lnTo>
                  <a:lnTo>
                    <a:pt x="1310042" y="1098762"/>
                  </a:lnTo>
                  <a:lnTo>
                    <a:pt x="1309054" y="1100252"/>
                  </a:lnTo>
                  <a:lnTo>
                    <a:pt x="1308560" y="1100746"/>
                  </a:lnTo>
                  <a:lnTo>
                    <a:pt x="1307565" y="1102236"/>
                  </a:lnTo>
                  <a:lnTo>
                    <a:pt x="1305087" y="1103725"/>
                  </a:lnTo>
                  <a:lnTo>
                    <a:pt x="1303598" y="1105222"/>
                  </a:lnTo>
                  <a:lnTo>
                    <a:pt x="1302108" y="1107708"/>
                  </a:lnTo>
                  <a:lnTo>
                    <a:pt x="1300626" y="1110193"/>
                  </a:lnTo>
                  <a:lnTo>
                    <a:pt x="1300124" y="1110687"/>
                  </a:lnTo>
                  <a:lnTo>
                    <a:pt x="1298642" y="1111682"/>
                  </a:lnTo>
                  <a:lnTo>
                    <a:pt x="1297647" y="1112176"/>
                  </a:lnTo>
                  <a:lnTo>
                    <a:pt x="1296165" y="1113172"/>
                  </a:lnTo>
                  <a:lnTo>
                    <a:pt x="1294181" y="1113172"/>
                  </a:lnTo>
                  <a:lnTo>
                    <a:pt x="1293186" y="1112176"/>
                  </a:lnTo>
                  <a:lnTo>
                    <a:pt x="1292198" y="1110687"/>
                  </a:lnTo>
                  <a:lnTo>
                    <a:pt x="1291696" y="1109197"/>
                  </a:lnTo>
                  <a:lnTo>
                    <a:pt x="1290708" y="1107708"/>
                  </a:lnTo>
                  <a:lnTo>
                    <a:pt x="1290214" y="1105222"/>
                  </a:lnTo>
                  <a:lnTo>
                    <a:pt x="1289218" y="1102236"/>
                  </a:lnTo>
                  <a:lnTo>
                    <a:pt x="1287736" y="1100746"/>
                  </a:lnTo>
                  <a:lnTo>
                    <a:pt x="1287235" y="1100252"/>
                  </a:lnTo>
                  <a:lnTo>
                    <a:pt x="1286247" y="1099256"/>
                  </a:lnTo>
                  <a:lnTo>
                    <a:pt x="1283268" y="1099256"/>
                  </a:lnTo>
                  <a:lnTo>
                    <a:pt x="1281778" y="1100252"/>
                  </a:lnTo>
                  <a:lnTo>
                    <a:pt x="1280296" y="1100746"/>
                  </a:lnTo>
                  <a:lnTo>
                    <a:pt x="1277317" y="1102236"/>
                  </a:lnTo>
                  <a:lnTo>
                    <a:pt x="1274345" y="1105222"/>
                  </a:lnTo>
                  <a:lnTo>
                    <a:pt x="1271366" y="1108696"/>
                  </a:lnTo>
                  <a:lnTo>
                    <a:pt x="1267399" y="1110687"/>
                  </a:lnTo>
                  <a:lnTo>
                    <a:pt x="1263439" y="1113666"/>
                  </a:lnTo>
                  <a:lnTo>
                    <a:pt x="1258970" y="1116151"/>
                  </a:lnTo>
                  <a:lnTo>
                    <a:pt x="1256987" y="1117641"/>
                  </a:lnTo>
                  <a:lnTo>
                    <a:pt x="1255505" y="1119130"/>
                  </a:lnTo>
                  <a:lnTo>
                    <a:pt x="1253020" y="1119130"/>
                  </a:lnTo>
                  <a:lnTo>
                    <a:pt x="1251538" y="1120126"/>
                  </a:lnTo>
                  <a:lnTo>
                    <a:pt x="1250542" y="1120126"/>
                  </a:lnTo>
                  <a:lnTo>
                    <a:pt x="1250048" y="1120628"/>
                  </a:lnTo>
                  <a:lnTo>
                    <a:pt x="1249052" y="1121616"/>
                  </a:lnTo>
                  <a:lnTo>
                    <a:pt x="1249052" y="1123113"/>
                  </a:lnTo>
                  <a:lnTo>
                    <a:pt x="1250048" y="1123607"/>
                  </a:lnTo>
                  <a:lnTo>
                    <a:pt x="1250542" y="1124602"/>
                  </a:lnTo>
                  <a:lnTo>
                    <a:pt x="1250542" y="1127582"/>
                  </a:lnTo>
                  <a:lnTo>
                    <a:pt x="1250048" y="1128083"/>
                  </a:lnTo>
                  <a:lnTo>
                    <a:pt x="1246081" y="1128083"/>
                  </a:lnTo>
                  <a:lnTo>
                    <a:pt x="1246081" y="1129071"/>
                  </a:lnTo>
                  <a:lnTo>
                    <a:pt x="1245587" y="1129071"/>
                  </a:lnTo>
                  <a:lnTo>
                    <a:pt x="1245587" y="1130568"/>
                  </a:lnTo>
                  <a:lnTo>
                    <a:pt x="1244591" y="1132058"/>
                  </a:lnTo>
                  <a:lnTo>
                    <a:pt x="1244591" y="1133548"/>
                  </a:lnTo>
                  <a:lnTo>
                    <a:pt x="1244097" y="1134536"/>
                  </a:lnTo>
                  <a:lnTo>
                    <a:pt x="1241118" y="1134536"/>
                  </a:lnTo>
                  <a:lnTo>
                    <a:pt x="1239636" y="1133548"/>
                  </a:lnTo>
                  <a:lnTo>
                    <a:pt x="1237652" y="1132552"/>
                  </a:lnTo>
                  <a:lnTo>
                    <a:pt x="1231208" y="1132552"/>
                  </a:lnTo>
                  <a:lnTo>
                    <a:pt x="1226739" y="1133548"/>
                  </a:lnTo>
                  <a:lnTo>
                    <a:pt x="1222779" y="1134536"/>
                  </a:lnTo>
                  <a:lnTo>
                    <a:pt x="1219800" y="1134536"/>
                  </a:lnTo>
                  <a:lnTo>
                    <a:pt x="1218804" y="1133548"/>
                  </a:lnTo>
                  <a:lnTo>
                    <a:pt x="1218310" y="1132552"/>
                  </a:lnTo>
                  <a:lnTo>
                    <a:pt x="1218310" y="1116151"/>
                  </a:lnTo>
                  <a:lnTo>
                    <a:pt x="1218804" y="1114662"/>
                  </a:lnTo>
                  <a:lnTo>
                    <a:pt x="1218804" y="1110687"/>
                  </a:lnTo>
                  <a:lnTo>
                    <a:pt x="1219800" y="1108696"/>
                  </a:lnTo>
                  <a:lnTo>
                    <a:pt x="1218804" y="1105222"/>
                  </a:lnTo>
                  <a:lnTo>
                    <a:pt x="1218310" y="1102236"/>
                  </a:lnTo>
                  <a:lnTo>
                    <a:pt x="1217322" y="1099256"/>
                  </a:lnTo>
                  <a:lnTo>
                    <a:pt x="1216821" y="1097273"/>
                  </a:lnTo>
                  <a:lnTo>
                    <a:pt x="1215339" y="1095776"/>
                  </a:lnTo>
                  <a:lnTo>
                    <a:pt x="1214343" y="1092796"/>
                  </a:lnTo>
                  <a:lnTo>
                    <a:pt x="1214343" y="1087332"/>
                  </a:lnTo>
                  <a:lnTo>
                    <a:pt x="1215339" y="1086336"/>
                  </a:lnTo>
                  <a:lnTo>
                    <a:pt x="1215833" y="1085835"/>
                  </a:lnTo>
                  <a:lnTo>
                    <a:pt x="1215833" y="1084345"/>
                  </a:lnTo>
                  <a:lnTo>
                    <a:pt x="1216821" y="1082856"/>
                  </a:lnTo>
                  <a:lnTo>
                    <a:pt x="1215833" y="1081860"/>
                  </a:lnTo>
                  <a:lnTo>
                    <a:pt x="1215339" y="1081366"/>
                  </a:lnTo>
                  <a:lnTo>
                    <a:pt x="1212861" y="1081366"/>
                  </a:lnTo>
                  <a:lnTo>
                    <a:pt x="1212360" y="1082856"/>
                  </a:lnTo>
                  <a:lnTo>
                    <a:pt x="1210376" y="1084345"/>
                  </a:lnTo>
                  <a:lnTo>
                    <a:pt x="1208894" y="1084847"/>
                  </a:lnTo>
                  <a:lnTo>
                    <a:pt x="1208392" y="1085835"/>
                  </a:lnTo>
                  <a:lnTo>
                    <a:pt x="1201454" y="1085835"/>
                  </a:lnTo>
                  <a:lnTo>
                    <a:pt x="1198482" y="1084847"/>
                  </a:lnTo>
                  <a:lnTo>
                    <a:pt x="1195997" y="1084847"/>
                  </a:lnTo>
                  <a:lnTo>
                    <a:pt x="1194507" y="1085835"/>
                  </a:lnTo>
                  <a:lnTo>
                    <a:pt x="1193025" y="1085835"/>
                  </a:lnTo>
                  <a:lnTo>
                    <a:pt x="1192531" y="1086336"/>
                  </a:lnTo>
                  <a:lnTo>
                    <a:pt x="1191536" y="1087332"/>
                  </a:lnTo>
                  <a:lnTo>
                    <a:pt x="1191042" y="1087826"/>
                  </a:lnTo>
                  <a:lnTo>
                    <a:pt x="1190046" y="1088822"/>
                  </a:lnTo>
                  <a:lnTo>
                    <a:pt x="1190046" y="1098762"/>
                  </a:lnTo>
                  <a:lnTo>
                    <a:pt x="1189552" y="1099256"/>
                  </a:lnTo>
                  <a:lnTo>
                    <a:pt x="1189552" y="1100252"/>
                  </a:lnTo>
                  <a:lnTo>
                    <a:pt x="1188564" y="1100746"/>
                  </a:lnTo>
                  <a:lnTo>
                    <a:pt x="1186580" y="1101742"/>
                  </a:lnTo>
                  <a:lnTo>
                    <a:pt x="1184095" y="1102236"/>
                  </a:lnTo>
                  <a:lnTo>
                    <a:pt x="1181124" y="1102236"/>
                  </a:lnTo>
                  <a:lnTo>
                    <a:pt x="1179634" y="1103231"/>
                  </a:lnTo>
                  <a:lnTo>
                    <a:pt x="1178646" y="1103725"/>
                  </a:lnTo>
                  <a:lnTo>
                    <a:pt x="1177156" y="1104721"/>
                  </a:lnTo>
                  <a:lnTo>
                    <a:pt x="1176662" y="1106210"/>
                  </a:lnTo>
                  <a:lnTo>
                    <a:pt x="1175173" y="1107206"/>
                  </a:lnTo>
                  <a:lnTo>
                    <a:pt x="1174177" y="1108696"/>
                  </a:lnTo>
                  <a:lnTo>
                    <a:pt x="1173683" y="1113172"/>
                  </a:lnTo>
                  <a:lnTo>
                    <a:pt x="1172201" y="1116151"/>
                  </a:lnTo>
                  <a:lnTo>
                    <a:pt x="1172201" y="1127582"/>
                  </a:lnTo>
                  <a:lnTo>
                    <a:pt x="1172695" y="1132552"/>
                  </a:lnTo>
                  <a:lnTo>
                    <a:pt x="1173683" y="1138016"/>
                  </a:lnTo>
                  <a:lnTo>
                    <a:pt x="1173683" y="1144978"/>
                  </a:lnTo>
                  <a:lnTo>
                    <a:pt x="1167238" y="1144978"/>
                  </a:lnTo>
                  <a:lnTo>
                    <a:pt x="1163765" y="1143982"/>
                  </a:lnTo>
                  <a:lnTo>
                    <a:pt x="1159304" y="1143982"/>
                  </a:lnTo>
                  <a:lnTo>
                    <a:pt x="1158316" y="1144978"/>
                  </a:lnTo>
                  <a:lnTo>
                    <a:pt x="1156826" y="1144978"/>
                  </a:lnTo>
                  <a:lnTo>
                    <a:pt x="1155337" y="1145472"/>
                  </a:lnTo>
                  <a:lnTo>
                    <a:pt x="1154349" y="1147463"/>
                  </a:lnTo>
                  <a:lnTo>
                    <a:pt x="1152859" y="1147957"/>
                  </a:lnTo>
                  <a:lnTo>
                    <a:pt x="1152365" y="1149447"/>
                  </a:lnTo>
                  <a:lnTo>
                    <a:pt x="1151370" y="1150442"/>
                  </a:lnTo>
                  <a:lnTo>
                    <a:pt x="1150876" y="1151932"/>
                  </a:lnTo>
                  <a:lnTo>
                    <a:pt x="1150876" y="1154911"/>
                  </a:lnTo>
                  <a:lnTo>
                    <a:pt x="1151370" y="1155413"/>
                  </a:lnTo>
                  <a:lnTo>
                    <a:pt x="1152365" y="1156902"/>
                  </a:lnTo>
                  <a:lnTo>
                    <a:pt x="1153847" y="1158392"/>
                  </a:lnTo>
                  <a:lnTo>
                    <a:pt x="1153847" y="1159882"/>
                  </a:lnTo>
                  <a:lnTo>
                    <a:pt x="1154349" y="1159882"/>
                  </a:lnTo>
                  <a:lnTo>
                    <a:pt x="1154349" y="1161873"/>
                  </a:lnTo>
                  <a:lnTo>
                    <a:pt x="1153847" y="1163362"/>
                  </a:lnTo>
                  <a:lnTo>
                    <a:pt x="1152859" y="1163864"/>
                  </a:lnTo>
                  <a:lnTo>
                    <a:pt x="1152859" y="1165354"/>
                  </a:lnTo>
                  <a:lnTo>
                    <a:pt x="1153847" y="1166342"/>
                  </a:lnTo>
                  <a:lnTo>
                    <a:pt x="1154349" y="1166843"/>
                  </a:lnTo>
                  <a:lnTo>
                    <a:pt x="1155838" y="1169328"/>
                  </a:lnTo>
                  <a:lnTo>
                    <a:pt x="1157822" y="1170818"/>
                  </a:lnTo>
                  <a:lnTo>
                    <a:pt x="1158316" y="1171312"/>
                  </a:lnTo>
                  <a:lnTo>
                    <a:pt x="1159304" y="1172308"/>
                  </a:lnTo>
                  <a:lnTo>
                    <a:pt x="1159304" y="1175287"/>
                  </a:lnTo>
                  <a:lnTo>
                    <a:pt x="1158316" y="1176282"/>
                  </a:lnTo>
                  <a:lnTo>
                    <a:pt x="1157822" y="1176784"/>
                  </a:lnTo>
                  <a:lnTo>
                    <a:pt x="1156826" y="1177772"/>
                  </a:lnTo>
                  <a:lnTo>
                    <a:pt x="1155337" y="1177772"/>
                  </a:lnTo>
                  <a:lnTo>
                    <a:pt x="1152859" y="1178274"/>
                  </a:lnTo>
                  <a:lnTo>
                    <a:pt x="1152859" y="1179269"/>
                  </a:lnTo>
                  <a:lnTo>
                    <a:pt x="1151370" y="1179269"/>
                  </a:lnTo>
                  <a:lnTo>
                    <a:pt x="1150876" y="1180759"/>
                  </a:lnTo>
                  <a:lnTo>
                    <a:pt x="1149888" y="1181253"/>
                  </a:lnTo>
                  <a:lnTo>
                    <a:pt x="1149386" y="1182248"/>
                  </a:lnTo>
                  <a:lnTo>
                    <a:pt x="1149386" y="1186717"/>
                  </a:lnTo>
                  <a:lnTo>
                    <a:pt x="1149888" y="1187219"/>
                  </a:lnTo>
                  <a:lnTo>
                    <a:pt x="1149888" y="1189202"/>
                  </a:lnTo>
                  <a:lnTo>
                    <a:pt x="1150876" y="1190692"/>
                  </a:lnTo>
                  <a:lnTo>
                    <a:pt x="1152365" y="1191194"/>
                  </a:lnTo>
                  <a:lnTo>
                    <a:pt x="1154349" y="1192683"/>
                  </a:lnTo>
                  <a:lnTo>
                    <a:pt x="1155838" y="1195662"/>
                  </a:lnTo>
                  <a:lnTo>
                    <a:pt x="1158316" y="1198148"/>
                  </a:lnTo>
                  <a:lnTo>
                    <a:pt x="1160794" y="1201134"/>
                  </a:lnTo>
                  <a:lnTo>
                    <a:pt x="1162777" y="1205603"/>
                  </a:lnTo>
                  <a:lnTo>
                    <a:pt x="1165255" y="1210080"/>
                  </a:lnTo>
                  <a:lnTo>
                    <a:pt x="1166744" y="1212565"/>
                  </a:lnTo>
                  <a:lnTo>
                    <a:pt x="1168234" y="1214548"/>
                  </a:lnTo>
                  <a:lnTo>
                    <a:pt x="1168728" y="1216540"/>
                  </a:lnTo>
                  <a:lnTo>
                    <a:pt x="1168728" y="1218523"/>
                  </a:lnTo>
                  <a:lnTo>
                    <a:pt x="1168234" y="1221502"/>
                  </a:lnTo>
                  <a:lnTo>
                    <a:pt x="1166744" y="1225485"/>
                  </a:lnTo>
                  <a:lnTo>
                    <a:pt x="1165749" y="1229460"/>
                  </a:lnTo>
                  <a:lnTo>
                    <a:pt x="1164267" y="1232933"/>
                  </a:lnTo>
                  <a:lnTo>
                    <a:pt x="1163765" y="1235418"/>
                  </a:lnTo>
                  <a:lnTo>
                    <a:pt x="1162283" y="1236915"/>
                  </a:lnTo>
                  <a:lnTo>
                    <a:pt x="1161288" y="1238899"/>
                  </a:lnTo>
                  <a:lnTo>
                    <a:pt x="1159806" y="1241384"/>
                  </a:lnTo>
                  <a:lnTo>
                    <a:pt x="1158316" y="1242874"/>
                  </a:lnTo>
                  <a:lnTo>
                    <a:pt x="1155838" y="1243869"/>
                  </a:lnTo>
                  <a:lnTo>
                    <a:pt x="1154349" y="1245359"/>
                  </a:lnTo>
                  <a:lnTo>
                    <a:pt x="1145419" y="1245359"/>
                  </a:lnTo>
                  <a:lnTo>
                    <a:pt x="1144925" y="1245860"/>
                  </a:lnTo>
                  <a:lnTo>
                    <a:pt x="1143435" y="1246848"/>
                  </a:lnTo>
                  <a:lnTo>
                    <a:pt x="1142447" y="1248346"/>
                  </a:lnTo>
                  <a:lnTo>
                    <a:pt x="1140958" y="1251325"/>
                  </a:lnTo>
                  <a:lnTo>
                    <a:pt x="1138480" y="1254304"/>
                  </a:lnTo>
                  <a:lnTo>
                    <a:pt x="1137986" y="1255794"/>
                  </a:lnTo>
                  <a:lnTo>
                    <a:pt x="1136496" y="1257283"/>
                  </a:lnTo>
                  <a:lnTo>
                    <a:pt x="1134019" y="1258780"/>
                  </a:lnTo>
                  <a:lnTo>
                    <a:pt x="1132529" y="1259768"/>
                  </a:lnTo>
                  <a:lnTo>
                    <a:pt x="1130546" y="1260270"/>
                  </a:lnTo>
                  <a:lnTo>
                    <a:pt x="1121122" y="1260270"/>
                  </a:lnTo>
                  <a:lnTo>
                    <a:pt x="1116660" y="1259768"/>
                  </a:lnTo>
                  <a:lnTo>
                    <a:pt x="1110710" y="1259768"/>
                  </a:lnTo>
                  <a:lnTo>
                    <a:pt x="1106248" y="1258780"/>
                  </a:lnTo>
                  <a:lnTo>
                    <a:pt x="1098314" y="1258780"/>
                  </a:lnTo>
                  <a:lnTo>
                    <a:pt x="1094848" y="1259768"/>
                  </a:lnTo>
                  <a:lnTo>
                    <a:pt x="1092363" y="1260270"/>
                  </a:lnTo>
                  <a:lnTo>
                    <a:pt x="1090881" y="1260270"/>
                  </a:lnTo>
                  <a:lnTo>
                    <a:pt x="1089392" y="1261266"/>
                  </a:lnTo>
                  <a:lnTo>
                    <a:pt x="1087902" y="1262755"/>
                  </a:lnTo>
                  <a:lnTo>
                    <a:pt x="1086914" y="1263249"/>
                  </a:lnTo>
                  <a:lnTo>
                    <a:pt x="1085424" y="1264245"/>
                  </a:lnTo>
                  <a:lnTo>
                    <a:pt x="1085424" y="1265734"/>
                  </a:lnTo>
                  <a:lnTo>
                    <a:pt x="1083935" y="1266236"/>
                  </a:lnTo>
                  <a:lnTo>
                    <a:pt x="1082445" y="1271199"/>
                  </a:lnTo>
                  <a:lnTo>
                    <a:pt x="1081951" y="1275675"/>
                  </a:lnTo>
                  <a:lnTo>
                    <a:pt x="1080963" y="1276169"/>
                  </a:lnTo>
                  <a:lnTo>
                    <a:pt x="1080462" y="1277165"/>
                  </a:lnTo>
                  <a:lnTo>
                    <a:pt x="1079474" y="1277659"/>
                  </a:lnTo>
                  <a:lnTo>
                    <a:pt x="1078980" y="1278654"/>
                  </a:lnTo>
                  <a:lnTo>
                    <a:pt x="1076502" y="1279156"/>
                  </a:lnTo>
                  <a:lnTo>
                    <a:pt x="1068066" y="1279156"/>
                  </a:lnTo>
                  <a:lnTo>
                    <a:pt x="1066584" y="1277659"/>
                  </a:lnTo>
                  <a:lnTo>
                    <a:pt x="1063111" y="1275675"/>
                  </a:lnTo>
                  <a:lnTo>
                    <a:pt x="1058148" y="1271199"/>
                  </a:lnTo>
                  <a:lnTo>
                    <a:pt x="1056172" y="1270211"/>
                  </a:lnTo>
                  <a:lnTo>
                    <a:pt x="1053687" y="1268714"/>
                  </a:lnTo>
                  <a:lnTo>
                    <a:pt x="1052205" y="1267726"/>
                  </a:lnTo>
                  <a:lnTo>
                    <a:pt x="1046748" y="1267726"/>
                  </a:lnTo>
                  <a:lnTo>
                    <a:pt x="1046254" y="1268714"/>
                  </a:lnTo>
                  <a:lnTo>
                    <a:pt x="1044764" y="1268714"/>
                  </a:lnTo>
                  <a:lnTo>
                    <a:pt x="1043769" y="1269215"/>
                  </a:lnTo>
                  <a:lnTo>
                    <a:pt x="1042287" y="1271700"/>
                  </a:lnTo>
                  <a:lnTo>
                    <a:pt x="1041785" y="1274186"/>
                  </a:lnTo>
                  <a:lnTo>
                    <a:pt x="1040303" y="1279156"/>
                  </a:lnTo>
                  <a:lnTo>
                    <a:pt x="1037818" y="1284620"/>
                  </a:lnTo>
                  <a:lnTo>
                    <a:pt x="1034846" y="1292076"/>
                  </a:lnTo>
                  <a:lnTo>
                    <a:pt x="1030385" y="1302009"/>
                  </a:lnTo>
                  <a:lnTo>
                    <a:pt x="1026418" y="1311950"/>
                  </a:lnTo>
                  <a:lnTo>
                    <a:pt x="1023439" y="1318912"/>
                  </a:lnTo>
                  <a:lnTo>
                    <a:pt x="1022945" y="1320401"/>
                  </a:lnTo>
                  <a:lnTo>
                    <a:pt x="1021957" y="1322385"/>
                  </a:lnTo>
                  <a:lnTo>
                    <a:pt x="1021455" y="1324870"/>
                  </a:lnTo>
                  <a:lnTo>
                    <a:pt x="1021455" y="1330342"/>
                  </a:lnTo>
                  <a:lnTo>
                    <a:pt x="1019472" y="1330342"/>
                  </a:lnTo>
                  <a:lnTo>
                    <a:pt x="1019472" y="1330836"/>
                  </a:lnTo>
                  <a:lnTo>
                    <a:pt x="1018978" y="1331832"/>
                  </a:lnTo>
                  <a:lnTo>
                    <a:pt x="1017990" y="1332326"/>
                  </a:lnTo>
                  <a:lnTo>
                    <a:pt x="1017488" y="1333321"/>
                  </a:lnTo>
                  <a:lnTo>
                    <a:pt x="1016500" y="1333815"/>
                  </a:lnTo>
                  <a:lnTo>
                    <a:pt x="1015010" y="1334811"/>
                  </a:lnTo>
                  <a:lnTo>
                    <a:pt x="1014516" y="1335305"/>
                  </a:lnTo>
                  <a:lnTo>
                    <a:pt x="1011545" y="1335305"/>
                  </a:lnTo>
                  <a:lnTo>
                    <a:pt x="1009060" y="1334811"/>
                  </a:lnTo>
                  <a:lnTo>
                    <a:pt x="1007076" y="1334811"/>
                  </a:lnTo>
                  <a:lnTo>
                    <a:pt x="1003610" y="1333815"/>
                  </a:lnTo>
                  <a:lnTo>
                    <a:pt x="995676" y="1333815"/>
                  </a:lnTo>
                  <a:lnTo>
                    <a:pt x="992203" y="1333321"/>
                  </a:lnTo>
                  <a:lnTo>
                    <a:pt x="989231" y="1333321"/>
                  </a:lnTo>
                  <a:lnTo>
                    <a:pt x="988730" y="1332326"/>
                  </a:lnTo>
                  <a:lnTo>
                    <a:pt x="981791" y="1332326"/>
                  </a:lnTo>
                  <a:lnTo>
                    <a:pt x="981297" y="1333321"/>
                  </a:lnTo>
                  <a:lnTo>
                    <a:pt x="981297" y="1335305"/>
                  </a:lnTo>
                  <a:lnTo>
                    <a:pt x="981791" y="1336300"/>
                  </a:lnTo>
                  <a:lnTo>
                    <a:pt x="981791" y="1337790"/>
                  </a:lnTo>
                  <a:lnTo>
                    <a:pt x="982786" y="1340777"/>
                  </a:lnTo>
                  <a:lnTo>
                    <a:pt x="982786" y="1343756"/>
                  </a:lnTo>
                  <a:lnTo>
                    <a:pt x="981791" y="1344752"/>
                  </a:lnTo>
                  <a:lnTo>
                    <a:pt x="981297" y="1344752"/>
                  </a:lnTo>
                  <a:lnTo>
                    <a:pt x="981297" y="1345246"/>
                  </a:lnTo>
                  <a:lnTo>
                    <a:pt x="980301" y="1346241"/>
                  </a:lnTo>
                  <a:lnTo>
                    <a:pt x="978812" y="1346735"/>
                  </a:lnTo>
                  <a:lnTo>
                    <a:pt x="977824" y="1347731"/>
                  </a:lnTo>
                  <a:lnTo>
                    <a:pt x="977330" y="1348232"/>
                  </a:lnTo>
                  <a:lnTo>
                    <a:pt x="977330" y="1349722"/>
                  </a:lnTo>
                  <a:lnTo>
                    <a:pt x="976334" y="1351212"/>
                  </a:lnTo>
                  <a:lnTo>
                    <a:pt x="975840" y="1353195"/>
                  </a:lnTo>
                  <a:lnTo>
                    <a:pt x="965922" y="1353195"/>
                  </a:lnTo>
                  <a:lnTo>
                    <a:pt x="962950" y="1353697"/>
                  </a:lnTo>
                  <a:lnTo>
                    <a:pt x="959971" y="1353697"/>
                  </a:lnTo>
                  <a:lnTo>
                    <a:pt x="958489" y="1355186"/>
                  </a:lnTo>
                  <a:lnTo>
                    <a:pt x="957000" y="1356182"/>
                  </a:lnTo>
                  <a:lnTo>
                    <a:pt x="957000" y="1356676"/>
                  </a:lnTo>
                  <a:lnTo>
                    <a:pt x="956004" y="1356676"/>
                  </a:lnTo>
                  <a:lnTo>
                    <a:pt x="955510" y="1356182"/>
                  </a:lnTo>
                  <a:lnTo>
                    <a:pt x="954514" y="1355186"/>
                  </a:lnTo>
                  <a:lnTo>
                    <a:pt x="954514" y="1353195"/>
                  </a:lnTo>
                  <a:lnTo>
                    <a:pt x="955510" y="1351212"/>
                  </a:lnTo>
                  <a:lnTo>
                    <a:pt x="955510" y="1350710"/>
                  </a:lnTo>
                  <a:lnTo>
                    <a:pt x="957000" y="1348232"/>
                  </a:lnTo>
                  <a:lnTo>
                    <a:pt x="958983" y="1346241"/>
                  </a:lnTo>
                  <a:lnTo>
                    <a:pt x="959971" y="1344752"/>
                  </a:lnTo>
                  <a:lnTo>
                    <a:pt x="960473" y="1343262"/>
                  </a:lnTo>
                  <a:lnTo>
                    <a:pt x="960473" y="1340275"/>
                  </a:lnTo>
                  <a:lnTo>
                    <a:pt x="958983" y="1339287"/>
                  </a:lnTo>
                  <a:lnTo>
                    <a:pt x="957000" y="1339287"/>
                  </a:lnTo>
                  <a:lnTo>
                    <a:pt x="954020" y="1340275"/>
                  </a:lnTo>
                  <a:lnTo>
                    <a:pt x="950555" y="1341765"/>
                  </a:lnTo>
                  <a:lnTo>
                    <a:pt x="947082" y="1343262"/>
                  </a:lnTo>
                  <a:lnTo>
                    <a:pt x="943114" y="1344752"/>
                  </a:lnTo>
                  <a:lnTo>
                    <a:pt x="941625" y="1346241"/>
                  </a:lnTo>
                  <a:lnTo>
                    <a:pt x="940143" y="1346735"/>
                  </a:lnTo>
                  <a:lnTo>
                    <a:pt x="937658" y="1348232"/>
                  </a:lnTo>
                  <a:lnTo>
                    <a:pt x="937164" y="1349722"/>
                  </a:lnTo>
                  <a:lnTo>
                    <a:pt x="934686" y="1353697"/>
                  </a:lnTo>
                  <a:lnTo>
                    <a:pt x="931707" y="1357672"/>
                  </a:lnTo>
                  <a:lnTo>
                    <a:pt x="931213" y="1361152"/>
                  </a:lnTo>
                  <a:lnTo>
                    <a:pt x="929723" y="1364132"/>
                  </a:lnTo>
                  <a:lnTo>
                    <a:pt x="928735" y="1366123"/>
                  </a:lnTo>
                  <a:lnTo>
                    <a:pt x="928241" y="1367612"/>
                  </a:lnTo>
                  <a:lnTo>
                    <a:pt x="925262" y="1368106"/>
                  </a:lnTo>
                  <a:lnTo>
                    <a:pt x="925262" y="1369102"/>
                  </a:lnTo>
                  <a:lnTo>
                    <a:pt x="925262" y="1369102"/>
                  </a:lnTo>
                  <a:lnTo>
                    <a:pt x="925262" y="1369596"/>
                  </a:lnTo>
                  <a:lnTo>
                    <a:pt x="923278" y="1369596"/>
                  </a:lnTo>
                  <a:lnTo>
                    <a:pt x="922784" y="1369102"/>
                  </a:lnTo>
                  <a:lnTo>
                    <a:pt x="921789" y="1369102"/>
                  </a:lnTo>
                  <a:lnTo>
                    <a:pt x="921295" y="1368106"/>
                  </a:lnTo>
                  <a:lnTo>
                    <a:pt x="920307" y="1367612"/>
                  </a:lnTo>
                  <a:lnTo>
                    <a:pt x="919813" y="1366123"/>
                  </a:lnTo>
                  <a:lnTo>
                    <a:pt x="918323" y="1362642"/>
                  </a:lnTo>
                  <a:lnTo>
                    <a:pt x="916834" y="1360651"/>
                  </a:lnTo>
                  <a:lnTo>
                    <a:pt x="915344" y="1359161"/>
                  </a:lnTo>
                  <a:lnTo>
                    <a:pt x="910389" y="1359161"/>
                  </a:lnTo>
                  <a:lnTo>
                    <a:pt x="909887" y="1360651"/>
                  </a:lnTo>
                  <a:lnTo>
                    <a:pt x="908899" y="1361152"/>
                  </a:lnTo>
                  <a:lnTo>
                    <a:pt x="908405" y="1362642"/>
                  </a:lnTo>
                  <a:lnTo>
                    <a:pt x="907410" y="1363638"/>
                  </a:lnTo>
                  <a:lnTo>
                    <a:pt x="906916" y="1364132"/>
                  </a:lnTo>
                  <a:lnTo>
                    <a:pt x="903944" y="1364132"/>
                  </a:lnTo>
                  <a:lnTo>
                    <a:pt x="901459" y="1362140"/>
                  </a:lnTo>
                  <a:lnTo>
                    <a:pt x="899977" y="1359655"/>
                  </a:lnTo>
                  <a:lnTo>
                    <a:pt x="897993" y="1356676"/>
                  </a:lnTo>
                  <a:lnTo>
                    <a:pt x="896010" y="1353697"/>
                  </a:lnTo>
                  <a:lnTo>
                    <a:pt x="894520" y="1352207"/>
                  </a:lnTo>
                  <a:lnTo>
                    <a:pt x="894026" y="1351212"/>
                  </a:lnTo>
                  <a:lnTo>
                    <a:pt x="892536" y="1350710"/>
                  </a:lnTo>
                  <a:lnTo>
                    <a:pt x="888075" y="1350710"/>
                  </a:lnTo>
                  <a:lnTo>
                    <a:pt x="886586" y="1351212"/>
                  </a:lnTo>
                  <a:lnTo>
                    <a:pt x="886586" y="1353697"/>
                  </a:lnTo>
                  <a:lnTo>
                    <a:pt x="888075" y="1355186"/>
                  </a:lnTo>
                  <a:lnTo>
                    <a:pt x="888569" y="1357672"/>
                  </a:lnTo>
                  <a:lnTo>
                    <a:pt x="890059" y="1359161"/>
                  </a:lnTo>
                  <a:lnTo>
                    <a:pt x="891047" y="1361152"/>
                  </a:lnTo>
                  <a:lnTo>
                    <a:pt x="892536" y="1364132"/>
                  </a:lnTo>
                  <a:lnTo>
                    <a:pt x="893030" y="1366123"/>
                  </a:lnTo>
                  <a:lnTo>
                    <a:pt x="893030" y="1367612"/>
                  </a:lnTo>
                  <a:lnTo>
                    <a:pt x="891541" y="1368106"/>
                  </a:lnTo>
                  <a:lnTo>
                    <a:pt x="891047" y="1369102"/>
                  </a:lnTo>
                  <a:lnTo>
                    <a:pt x="888569" y="1370592"/>
                  </a:lnTo>
                  <a:lnTo>
                    <a:pt x="887080" y="1371086"/>
                  </a:lnTo>
                  <a:lnTo>
                    <a:pt x="885096" y="1372081"/>
                  </a:lnTo>
                  <a:lnTo>
                    <a:pt x="884108" y="1372583"/>
                  </a:lnTo>
                  <a:lnTo>
                    <a:pt x="879647" y="1372583"/>
                  </a:lnTo>
                  <a:lnTo>
                    <a:pt x="877169" y="1373571"/>
                  </a:lnTo>
                  <a:lnTo>
                    <a:pt x="875680" y="1374072"/>
                  </a:lnTo>
                  <a:lnTo>
                    <a:pt x="875186" y="1375060"/>
                  </a:lnTo>
                  <a:lnTo>
                    <a:pt x="873696" y="1376558"/>
                  </a:lnTo>
                  <a:lnTo>
                    <a:pt x="872206" y="1378047"/>
                  </a:lnTo>
                  <a:lnTo>
                    <a:pt x="869729" y="1381026"/>
                  </a:lnTo>
                  <a:lnTo>
                    <a:pt x="868239" y="1383512"/>
                  </a:lnTo>
                  <a:lnTo>
                    <a:pt x="867251" y="1384006"/>
                  </a:lnTo>
                  <a:lnTo>
                    <a:pt x="865762" y="1385001"/>
                  </a:lnTo>
                  <a:lnTo>
                    <a:pt x="865268" y="1385001"/>
                  </a:lnTo>
                  <a:lnTo>
                    <a:pt x="864272" y="1385503"/>
                  </a:lnTo>
                  <a:lnTo>
                    <a:pt x="862288" y="1386491"/>
                  </a:lnTo>
                  <a:lnTo>
                    <a:pt x="859317" y="1386491"/>
                  </a:lnTo>
                  <a:lnTo>
                    <a:pt x="858321" y="1386992"/>
                  </a:lnTo>
                  <a:lnTo>
                    <a:pt x="857827" y="1387988"/>
                  </a:lnTo>
                  <a:lnTo>
                    <a:pt x="857827" y="1389478"/>
                  </a:lnTo>
                  <a:lnTo>
                    <a:pt x="856839" y="1389972"/>
                  </a:lnTo>
                  <a:lnTo>
                    <a:pt x="856839" y="1400908"/>
                  </a:lnTo>
                  <a:lnTo>
                    <a:pt x="855844" y="1401402"/>
                  </a:lnTo>
                  <a:lnTo>
                    <a:pt x="854354" y="1402398"/>
                  </a:lnTo>
                  <a:lnTo>
                    <a:pt x="852872" y="1402892"/>
                  </a:lnTo>
                  <a:lnTo>
                    <a:pt x="852370" y="1404381"/>
                  </a:lnTo>
                  <a:lnTo>
                    <a:pt x="850888" y="1406866"/>
                  </a:lnTo>
                  <a:lnTo>
                    <a:pt x="849893" y="1408364"/>
                  </a:lnTo>
                  <a:lnTo>
                    <a:pt x="849893" y="1409352"/>
                  </a:lnTo>
                  <a:lnTo>
                    <a:pt x="849399" y="1409853"/>
                  </a:lnTo>
                  <a:lnTo>
                    <a:pt x="848403" y="1410841"/>
                  </a:lnTo>
                  <a:lnTo>
                    <a:pt x="846420" y="1410841"/>
                  </a:lnTo>
                  <a:lnTo>
                    <a:pt x="842954" y="1411343"/>
                  </a:lnTo>
                  <a:lnTo>
                    <a:pt x="840970" y="1411343"/>
                  </a:lnTo>
                  <a:lnTo>
                    <a:pt x="839975" y="1412338"/>
                  </a:lnTo>
                  <a:lnTo>
                    <a:pt x="839481" y="1412832"/>
                  </a:lnTo>
                  <a:lnTo>
                    <a:pt x="838485" y="1414322"/>
                  </a:lnTo>
                  <a:lnTo>
                    <a:pt x="837991" y="1415812"/>
                  </a:lnTo>
                  <a:lnTo>
                    <a:pt x="837991" y="1417301"/>
                  </a:lnTo>
                  <a:lnTo>
                    <a:pt x="837003" y="1418297"/>
                  </a:lnTo>
                  <a:lnTo>
                    <a:pt x="837003" y="1418798"/>
                  </a:lnTo>
                  <a:lnTo>
                    <a:pt x="836502" y="1419786"/>
                  </a:lnTo>
                  <a:lnTo>
                    <a:pt x="835020" y="1420782"/>
                  </a:lnTo>
                  <a:lnTo>
                    <a:pt x="833530" y="1420782"/>
                  </a:lnTo>
                  <a:lnTo>
                    <a:pt x="832542" y="1421284"/>
                  </a:lnTo>
                  <a:lnTo>
                    <a:pt x="832040" y="1422272"/>
                  </a:lnTo>
                  <a:lnTo>
                    <a:pt x="832040" y="1428732"/>
                  </a:lnTo>
                  <a:lnTo>
                    <a:pt x="831052" y="1429727"/>
                  </a:lnTo>
                  <a:lnTo>
                    <a:pt x="830558" y="1430229"/>
                  </a:lnTo>
                  <a:lnTo>
                    <a:pt x="827085" y="1431718"/>
                  </a:lnTo>
                  <a:lnTo>
                    <a:pt x="824106" y="1433208"/>
                  </a:lnTo>
                  <a:lnTo>
                    <a:pt x="821134" y="1435192"/>
                  </a:lnTo>
                  <a:lnTo>
                    <a:pt x="819151" y="1436689"/>
                  </a:lnTo>
                  <a:lnTo>
                    <a:pt x="818155" y="1437183"/>
                  </a:lnTo>
                  <a:lnTo>
                    <a:pt x="817661" y="1438178"/>
                  </a:lnTo>
                  <a:lnTo>
                    <a:pt x="817661" y="1438672"/>
                  </a:lnTo>
                  <a:lnTo>
                    <a:pt x="816673" y="1439668"/>
                  </a:lnTo>
                  <a:lnTo>
                    <a:pt x="815184" y="1442647"/>
                  </a:lnTo>
                  <a:lnTo>
                    <a:pt x="812706" y="1444638"/>
                  </a:lnTo>
                  <a:lnTo>
                    <a:pt x="811216" y="1447124"/>
                  </a:lnTo>
                  <a:lnTo>
                    <a:pt x="809727" y="1449609"/>
                  </a:lnTo>
                  <a:lnTo>
                    <a:pt x="809727" y="1450103"/>
                  </a:lnTo>
                  <a:lnTo>
                    <a:pt x="809233" y="1451098"/>
                  </a:lnTo>
                  <a:lnTo>
                    <a:pt x="808245" y="1451592"/>
                  </a:lnTo>
                  <a:lnTo>
                    <a:pt x="808245" y="1452588"/>
                  </a:lnTo>
                  <a:lnTo>
                    <a:pt x="804772" y="1452588"/>
                  </a:lnTo>
                  <a:lnTo>
                    <a:pt x="803776" y="1453082"/>
                  </a:lnTo>
                  <a:lnTo>
                    <a:pt x="803282" y="1454078"/>
                  </a:lnTo>
                  <a:lnTo>
                    <a:pt x="803282" y="1462529"/>
                  </a:lnTo>
                  <a:lnTo>
                    <a:pt x="802294" y="1464018"/>
                  </a:lnTo>
                  <a:lnTo>
                    <a:pt x="801298" y="1465508"/>
                  </a:lnTo>
                  <a:lnTo>
                    <a:pt x="799809" y="1466998"/>
                  </a:lnTo>
                  <a:lnTo>
                    <a:pt x="799809" y="1468989"/>
                  </a:lnTo>
                  <a:lnTo>
                    <a:pt x="801298" y="1470478"/>
                  </a:lnTo>
                  <a:lnTo>
                    <a:pt x="802294" y="1471968"/>
                  </a:lnTo>
                  <a:lnTo>
                    <a:pt x="803282" y="1472964"/>
                  </a:lnTo>
                  <a:lnTo>
                    <a:pt x="804772" y="1474453"/>
                  </a:lnTo>
                  <a:lnTo>
                    <a:pt x="806261" y="1475449"/>
                  </a:lnTo>
                  <a:lnTo>
                    <a:pt x="807743" y="1475943"/>
                  </a:lnTo>
                  <a:lnTo>
                    <a:pt x="809233" y="1476938"/>
                  </a:lnTo>
                  <a:lnTo>
                    <a:pt x="809727" y="1477432"/>
                  </a:lnTo>
                  <a:lnTo>
                    <a:pt x="810722" y="1478428"/>
                  </a:lnTo>
                  <a:lnTo>
                    <a:pt x="811216" y="1479918"/>
                  </a:lnTo>
                  <a:lnTo>
                    <a:pt x="811216" y="1481415"/>
                  </a:lnTo>
                  <a:lnTo>
                    <a:pt x="809727" y="1484394"/>
                  </a:lnTo>
                  <a:lnTo>
                    <a:pt x="809727" y="1487373"/>
                  </a:lnTo>
                  <a:lnTo>
                    <a:pt x="808245" y="1491348"/>
                  </a:lnTo>
                  <a:lnTo>
                    <a:pt x="806755" y="1493339"/>
                  </a:lnTo>
                  <a:lnTo>
                    <a:pt x="806261" y="1495824"/>
                  </a:lnTo>
                  <a:lnTo>
                    <a:pt x="804772" y="1497314"/>
                  </a:lnTo>
                  <a:lnTo>
                    <a:pt x="804772" y="1497808"/>
                  </a:lnTo>
                  <a:lnTo>
                    <a:pt x="803282" y="1497808"/>
                  </a:lnTo>
                  <a:lnTo>
                    <a:pt x="803282" y="1497314"/>
                  </a:lnTo>
                  <a:lnTo>
                    <a:pt x="802294" y="1497314"/>
                  </a:lnTo>
                  <a:lnTo>
                    <a:pt x="799315" y="1493339"/>
                  </a:lnTo>
                  <a:lnTo>
                    <a:pt x="796343" y="1489858"/>
                  </a:lnTo>
                  <a:lnTo>
                    <a:pt x="795348" y="1488863"/>
                  </a:lnTo>
                  <a:lnTo>
                    <a:pt x="794854" y="1487875"/>
                  </a:lnTo>
                  <a:lnTo>
                    <a:pt x="794854" y="1488863"/>
                  </a:lnTo>
                  <a:lnTo>
                    <a:pt x="793364" y="1488863"/>
                  </a:lnTo>
                  <a:lnTo>
                    <a:pt x="793364" y="1489858"/>
                  </a:lnTo>
                  <a:lnTo>
                    <a:pt x="792376" y="1491348"/>
                  </a:lnTo>
                  <a:lnTo>
                    <a:pt x="791882" y="1491850"/>
                  </a:lnTo>
                  <a:lnTo>
                    <a:pt x="791882" y="1493339"/>
                  </a:lnTo>
                  <a:lnTo>
                    <a:pt x="790886" y="1497314"/>
                  </a:lnTo>
                  <a:lnTo>
                    <a:pt x="790886" y="1507749"/>
                  </a:lnTo>
                  <a:lnTo>
                    <a:pt x="791882" y="1510736"/>
                  </a:lnTo>
                  <a:lnTo>
                    <a:pt x="791882" y="1517196"/>
                  </a:lnTo>
                  <a:lnTo>
                    <a:pt x="790886" y="1518685"/>
                  </a:lnTo>
                  <a:lnTo>
                    <a:pt x="790392" y="1518685"/>
                  </a:lnTo>
                  <a:lnTo>
                    <a:pt x="788903" y="1520175"/>
                  </a:lnTo>
                  <a:lnTo>
                    <a:pt x="785430" y="1520175"/>
                  </a:lnTo>
                  <a:lnTo>
                    <a:pt x="783948" y="1520669"/>
                  </a:lnTo>
                  <a:lnTo>
                    <a:pt x="769067" y="1520669"/>
                  </a:lnTo>
                  <a:lnTo>
                    <a:pt x="766095" y="1521664"/>
                  </a:lnTo>
                  <a:lnTo>
                    <a:pt x="763116" y="1521664"/>
                  </a:lnTo>
                  <a:lnTo>
                    <a:pt x="759153" y="1522158"/>
                  </a:lnTo>
                  <a:lnTo>
                    <a:pt x="755185" y="1522158"/>
                  </a:lnTo>
                  <a:lnTo>
                    <a:pt x="752209" y="1523154"/>
                  </a:lnTo>
                  <a:lnTo>
                    <a:pt x="750227" y="1523656"/>
                  </a:lnTo>
                  <a:lnTo>
                    <a:pt x="747747" y="1524644"/>
                  </a:lnTo>
                  <a:lnTo>
                    <a:pt x="744772" y="1525145"/>
                  </a:lnTo>
                  <a:lnTo>
                    <a:pt x="738823" y="1525145"/>
                  </a:lnTo>
                  <a:lnTo>
                    <a:pt x="737831" y="1524644"/>
                  </a:lnTo>
                  <a:lnTo>
                    <a:pt x="737335" y="1523656"/>
                  </a:lnTo>
                  <a:lnTo>
                    <a:pt x="735846" y="1523154"/>
                  </a:lnTo>
                  <a:lnTo>
                    <a:pt x="735846" y="1522158"/>
                  </a:lnTo>
                  <a:lnTo>
                    <a:pt x="734359" y="1519179"/>
                  </a:lnTo>
                  <a:lnTo>
                    <a:pt x="734359" y="1516200"/>
                  </a:lnTo>
                  <a:lnTo>
                    <a:pt x="732376" y="1512225"/>
                  </a:lnTo>
                  <a:lnTo>
                    <a:pt x="731879" y="1510234"/>
                  </a:lnTo>
                  <a:lnTo>
                    <a:pt x="730887" y="1508744"/>
                  </a:lnTo>
                  <a:lnTo>
                    <a:pt x="730393" y="1507749"/>
                  </a:lnTo>
                  <a:lnTo>
                    <a:pt x="729402" y="1507255"/>
                  </a:lnTo>
                  <a:lnTo>
                    <a:pt x="727417" y="1505765"/>
                  </a:lnTo>
                  <a:lnTo>
                    <a:pt x="725930" y="1504770"/>
                  </a:lnTo>
                  <a:lnTo>
                    <a:pt x="723450" y="1504268"/>
                  </a:lnTo>
                  <a:lnTo>
                    <a:pt x="721466" y="1503280"/>
                  </a:lnTo>
                  <a:lnTo>
                    <a:pt x="718988" y="1502778"/>
                  </a:lnTo>
                  <a:lnTo>
                    <a:pt x="714525" y="1501783"/>
                  </a:lnTo>
                  <a:lnTo>
                    <a:pt x="711549" y="1501783"/>
                  </a:lnTo>
                  <a:lnTo>
                    <a:pt x="709072" y="1500795"/>
                  </a:lnTo>
                  <a:lnTo>
                    <a:pt x="706592" y="1500293"/>
                  </a:lnTo>
                  <a:lnTo>
                    <a:pt x="705104" y="1499305"/>
                  </a:lnTo>
                  <a:lnTo>
                    <a:pt x="703120" y="1497808"/>
                  </a:lnTo>
                  <a:lnTo>
                    <a:pt x="700640" y="1497314"/>
                  </a:lnTo>
                  <a:lnTo>
                    <a:pt x="698659" y="1495824"/>
                  </a:lnTo>
                  <a:lnTo>
                    <a:pt x="697171" y="1494335"/>
                  </a:lnTo>
                  <a:lnTo>
                    <a:pt x="695683" y="1493339"/>
                  </a:lnTo>
                  <a:lnTo>
                    <a:pt x="694195" y="1491348"/>
                  </a:lnTo>
                  <a:lnTo>
                    <a:pt x="693204" y="1487875"/>
                  </a:lnTo>
                  <a:lnTo>
                    <a:pt x="691716" y="1485884"/>
                  </a:lnTo>
                  <a:lnTo>
                    <a:pt x="690724" y="1483398"/>
                  </a:lnTo>
                  <a:lnTo>
                    <a:pt x="688740" y="1481415"/>
                  </a:lnTo>
                  <a:lnTo>
                    <a:pt x="685766" y="1478930"/>
                  </a:lnTo>
                  <a:lnTo>
                    <a:pt x="683286" y="1477432"/>
                  </a:lnTo>
                  <a:lnTo>
                    <a:pt x="681798" y="1476938"/>
                  </a:lnTo>
                  <a:lnTo>
                    <a:pt x="679318" y="1475943"/>
                  </a:lnTo>
                  <a:lnTo>
                    <a:pt x="676345" y="1475449"/>
                  </a:lnTo>
                  <a:lnTo>
                    <a:pt x="674361" y="1474453"/>
                  </a:lnTo>
                  <a:lnTo>
                    <a:pt x="671386" y="1474453"/>
                  </a:lnTo>
                  <a:lnTo>
                    <a:pt x="668906" y="1475449"/>
                  </a:lnTo>
                  <a:lnTo>
                    <a:pt x="665932" y="1475449"/>
                  </a:lnTo>
                  <a:lnTo>
                    <a:pt x="663453" y="1475943"/>
                  </a:lnTo>
                  <a:lnTo>
                    <a:pt x="658493" y="1475943"/>
                  </a:lnTo>
                  <a:lnTo>
                    <a:pt x="657501" y="1475449"/>
                  </a:lnTo>
                  <a:lnTo>
                    <a:pt x="656015" y="1474453"/>
                  </a:ln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16" name="任意多边形: 形状 115"/>
            <p:cNvSpPr/>
            <p:nvPr/>
          </p:nvSpPr>
          <p:spPr>
            <a:xfrm>
              <a:off x="4672860" y="2988159"/>
              <a:ext cx="439326" cy="763314"/>
            </a:xfrm>
            <a:custGeom>
              <a:avLst/>
              <a:gdLst/>
              <a:ahLst/>
              <a:cxnLst/>
              <a:rect l="0" t="0" r="0" b="0"/>
              <a:pathLst>
                <a:path w="439326" h="763314">
                  <a:moveTo>
                    <a:pt x="127930" y="690265"/>
                  </a:moveTo>
                  <a:lnTo>
                    <a:pt x="126442" y="690265"/>
                  </a:lnTo>
                  <a:lnTo>
                    <a:pt x="126442" y="689768"/>
                  </a:lnTo>
                  <a:lnTo>
                    <a:pt x="125451" y="689768"/>
                  </a:lnTo>
                  <a:lnTo>
                    <a:pt x="125451" y="688774"/>
                  </a:lnTo>
                  <a:lnTo>
                    <a:pt x="124955" y="688277"/>
                  </a:lnTo>
                  <a:lnTo>
                    <a:pt x="124955" y="685792"/>
                  </a:lnTo>
                  <a:lnTo>
                    <a:pt x="123963" y="684798"/>
                  </a:lnTo>
                  <a:lnTo>
                    <a:pt x="123467" y="684798"/>
                  </a:lnTo>
                  <a:lnTo>
                    <a:pt x="122476" y="684301"/>
                  </a:lnTo>
                  <a:lnTo>
                    <a:pt x="121980" y="683308"/>
                  </a:lnTo>
                  <a:lnTo>
                    <a:pt x="120492" y="683308"/>
                  </a:lnTo>
                  <a:lnTo>
                    <a:pt x="119501" y="682811"/>
                  </a:lnTo>
                  <a:lnTo>
                    <a:pt x="119005" y="681817"/>
                  </a:lnTo>
                  <a:lnTo>
                    <a:pt x="118013" y="681319"/>
                  </a:lnTo>
                  <a:lnTo>
                    <a:pt x="118013" y="678338"/>
                  </a:lnTo>
                  <a:lnTo>
                    <a:pt x="119005" y="675854"/>
                  </a:lnTo>
                  <a:lnTo>
                    <a:pt x="119005" y="674362"/>
                  </a:lnTo>
                  <a:lnTo>
                    <a:pt x="119501" y="671877"/>
                  </a:lnTo>
                  <a:lnTo>
                    <a:pt x="119501" y="670387"/>
                  </a:lnTo>
                  <a:lnTo>
                    <a:pt x="119005" y="668399"/>
                  </a:lnTo>
                  <a:lnTo>
                    <a:pt x="119005" y="666908"/>
                  </a:lnTo>
                  <a:lnTo>
                    <a:pt x="118013" y="665417"/>
                  </a:lnTo>
                  <a:lnTo>
                    <a:pt x="118013" y="664424"/>
                  </a:lnTo>
                  <a:lnTo>
                    <a:pt x="117022" y="663927"/>
                  </a:lnTo>
                  <a:lnTo>
                    <a:pt x="115534" y="662933"/>
                  </a:lnTo>
                  <a:lnTo>
                    <a:pt x="115038" y="662933"/>
                  </a:lnTo>
                  <a:lnTo>
                    <a:pt x="112559" y="662436"/>
                  </a:lnTo>
                  <a:lnTo>
                    <a:pt x="110575" y="661442"/>
                  </a:lnTo>
                  <a:lnTo>
                    <a:pt x="98179" y="661442"/>
                  </a:lnTo>
                  <a:lnTo>
                    <a:pt x="97683" y="660945"/>
                  </a:lnTo>
                  <a:lnTo>
                    <a:pt x="96691" y="660945"/>
                  </a:lnTo>
                  <a:lnTo>
                    <a:pt x="96195" y="659951"/>
                  </a:lnTo>
                  <a:lnTo>
                    <a:pt x="95204" y="659454"/>
                  </a:lnTo>
                  <a:lnTo>
                    <a:pt x="91733" y="659454"/>
                  </a:lnTo>
                  <a:lnTo>
                    <a:pt x="89254" y="660945"/>
                  </a:lnTo>
                  <a:lnTo>
                    <a:pt x="86775" y="662436"/>
                  </a:lnTo>
                  <a:lnTo>
                    <a:pt x="84791" y="663927"/>
                  </a:lnTo>
                  <a:lnTo>
                    <a:pt x="81816" y="664424"/>
                  </a:lnTo>
                  <a:lnTo>
                    <a:pt x="75370" y="664424"/>
                  </a:lnTo>
                  <a:lnTo>
                    <a:pt x="74874" y="665417"/>
                  </a:lnTo>
                  <a:lnTo>
                    <a:pt x="73882" y="665914"/>
                  </a:lnTo>
                  <a:lnTo>
                    <a:pt x="73386" y="666908"/>
                  </a:lnTo>
                  <a:lnTo>
                    <a:pt x="73386" y="667405"/>
                  </a:lnTo>
                  <a:lnTo>
                    <a:pt x="72395" y="667405"/>
                  </a:lnTo>
                  <a:lnTo>
                    <a:pt x="71899" y="668399"/>
                  </a:lnTo>
                  <a:lnTo>
                    <a:pt x="70411" y="668399"/>
                  </a:lnTo>
                  <a:lnTo>
                    <a:pt x="70411" y="667405"/>
                  </a:lnTo>
                  <a:lnTo>
                    <a:pt x="69420" y="667405"/>
                  </a:lnTo>
                  <a:lnTo>
                    <a:pt x="68924" y="666908"/>
                  </a:lnTo>
                  <a:lnTo>
                    <a:pt x="67932" y="665914"/>
                  </a:lnTo>
                  <a:lnTo>
                    <a:pt x="65948" y="664424"/>
                  </a:lnTo>
                  <a:lnTo>
                    <a:pt x="64461" y="663927"/>
                  </a:lnTo>
                  <a:lnTo>
                    <a:pt x="63469" y="663927"/>
                  </a:lnTo>
                  <a:lnTo>
                    <a:pt x="62477" y="662933"/>
                  </a:lnTo>
                  <a:lnTo>
                    <a:pt x="60990" y="662933"/>
                  </a:lnTo>
                  <a:lnTo>
                    <a:pt x="59502" y="662436"/>
                  </a:lnTo>
                  <a:lnTo>
                    <a:pt x="58015" y="662436"/>
                  </a:lnTo>
                  <a:lnTo>
                    <a:pt x="56032" y="661442"/>
                  </a:lnTo>
                  <a:lnTo>
                    <a:pt x="54544" y="660945"/>
                  </a:lnTo>
                  <a:lnTo>
                    <a:pt x="53056" y="659951"/>
                  </a:lnTo>
                  <a:lnTo>
                    <a:pt x="50577" y="659951"/>
                  </a:lnTo>
                  <a:lnTo>
                    <a:pt x="50577" y="659454"/>
                  </a:lnTo>
                  <a:lnTo>
                    <a:pt x="49585" y="659454"/>
                  </a:lnTo>
                  <a:lnTo>
                    <a:pt x="48098" y="658460"/>
                  </a:lnTo>
                  <a:lnTo>
                    <a:pt x="47602" y="656969"/>
                  </a:lnTo>
                  <a:lnTo>
                    <a:pt x="46610" y="655975"/>
                  </a:lnTo>
                  <a:lnTo>
                    <a:pt x="46114" y="654485"/>
                  </a:lnTo>
                  <a:lnTo>
                    <a:pt x="46114" y="652994"/>
                  </a:lnTo>
                  <a:lnTo>
                    <a:pt x="45123" y="652496"/>
                  </a:lnTo>
                  <a:lnTo>
                    <a:pt x="46114" y="651503"/>
                  </a:lnTo>
                  <a:lnTo>
                    <a:pt x="46114" y="651006"/>
                  </a:lnTo>
                  <a:lnTo>
                    <a:pt x="46610" y="650011"/>
                  </a:lnTo>
                  <a:lnTo>
                    <a:pt x="46610" y="646533"/>
                  </a:lnTo>
                  <a:lnTo>
                    <a:pt x="46114" y="645539"/>
                  </a:lnTo>
                  <a:lnTo>
                    <a:pt x="45123" y="644545"/>
                  </a:lnTo>
                  <a:lnTo>
                    <a:pt x="42147" y="644545"/>
                  </a:lnTo>
                  <a:lnTo>
                    <a:pt x="40660" y="646533"/>
                  </a:lnTo>
                  <a:lnTo>
                    <a:pt x="38676" y="648024"/>
                  </a:lnTo>
                  <a:lnTo>
                    <a:pt x="36197" y="648024"/>
                  </a:lnTo>
                  <a:lnTo>
                    <a:pt x="33718" y="648521"/>
                  </a:lnTo>
                  <a:lnTo>
                    <a:pt x="30743" y="648521"/>
                  </a:lnTo>
                  <a:lnTo>
                    <a:pt x="29255" y="648024"/>
                  </a:lnTo>
                  <a:lnTo>
                    <a:pt x="27768" y="648521"/>
                  </a:lnTo>
                  <a:lnTo>
                    <a:pt x="26280" y="648521"/>
                  </a:lnTo>
                  <a:lnTo>
                    <a:pt x="25784" y="649514"/>
                  </a:lnTo>
                  <a:lnTo>
                    <a:pt x="24793" y="651006"/>
                  </a:lnTo>
                  <a:lnTo>
                    <a:pt x="24297" y="652496"/>
                  </a:lnTo>
                  <a:lnTo>
                    <a:pt x="23305" y="653988"/>
                  </a:lnTo>
                  <a:lnTo>
                    <a:pt x="22313" y="654485"/>
                  </a:lnTo>
                  <a:lnTo>
                    <a:pt x="20826" y="655479"/>
                  </a:lnTo>
                  <a:lnTo>
                    <a:pt x="19338" y="654485"/>
                  </a:lnTo>
                  <a:lnTo>
                    <a:pt x="14876" y="654485"/>
                  </a:lnTo>
                  <a:lnTo>
                    <a:pt x="14380" y="655479"/>
                  </a:lnTo>
                  <a:lnTo>
                    <a:pt x="13388" y="655975"/>
                  </a:lnTo>
                  <a:lnTo>
                    <a:pt x="12892" y="655975"/>
                  </a:lnTo>
                  <a:lnTo>
                    <a:pt x="11900" y="656969"/>
                  </a:lnTo>
                  <a:lnTo>
                    <a:pt x="11405" y="657466"/>
                  </a:lnTo>
                  <a:lnTo>
                    <a:pt x="11405" y="658460"/>
                  </a:lnTo>
                  <a:lnTo>
                    <a:pt x="10413" y="658460"/>
                  </a:lnTo>
                  <a:lnTo>
                    <a:pt x="10413" y="659454"/>
                  </a:lnTo>
                  <a:lnTo>
                    <a:pt x="4959" y="659454"/>
                  </a:lnTo>
                  <a:lnTo>
                    <a:pt x="3471" y="657466"/>
                  </a:lnTo>
                  <a:lnTo>
                    <a:pt x="3471" y="656969"/>
                  </a:lnTo>
                  <a:lnTo>
                    <a:pt x="2975" y="655975"/>
                  </a:lnTo>
                  <a:lnTo>
                    <a:pt x="2975" y="654485"/>
                  </a:lnTo>
                  <a:lnTo>
                    <a:pt x="1983" y="653988"/>
                  </a:lnTo>
                  <a:lnTo>
                    <a:pt x="1983" y="652994"/>
                  </a:lnTo>
                  <a:lnTo>
                    <a:pt x="1488" y="651503"/>
                  </a:lnTo>
                  <a:lnTo>
                    <a:pt x="1488" y="648521"/>
                  </a:lnTo>
                  <a:lnTo>
                    <a:pt x="496" y="646533"/>
                  </a:lnTo>
                  <a:lnTo>
                    <a:pt x="0" y="644545"/>
                  </a:lnTo>
                  <a:lnTo>
                    <a:pt x="0" y="638085"/>
                  </a:lnTo>
                  <a:lnTo>
                    <a:pt x="1488" y="638085"/>
                  </a:lnTo>
                  <a:lnTo>
                    <a:pt x="1488" y="638582"/>
                  </a:lnTo>
                  <a:lnTo>
                    <a:pt x="1983" y="639576"/>
                  </a:lnTo>
                  <a:lnTo>
                    <a:pt x="3471" y="639576"/>
                  </a:lnTo>
                  <a:lnTo>
                    <a:pt x="3471" y="640073"/>
                  </a:lnTo>
                  <a:lnTo>
                    <a:pt x="4959" y="641067"/>
                  </a:lnTo>
                  <a:lnTo>
                    <a:pt x="14876" y="641067"/>
                  </a:lnTo>
                  <a:lnTo>
                    <a:pt x="16363" y="639576"/>
                  </a:lnTo>
                  <a:lnTo>
                    <a:pt x="19338" y="638582"/>
                  </a:lnTo>
                  <a:lnTo>
                    <a:pt x="22313" y="637091"/>
                  </a:lnTo>
                  <a:lnTo>
                    <a:pt x="24297" y="636594"/>
                  </a:lnTo>
                  <a:lnTo>
                    <a:pt x="25784" y="635600"/>
                  </a:lnTo>
                  <a:lnTo>
                    <a:pt x="27272" y="635600"/>
                  </a:lnTo>
                  <a:lnTo>
                    <a:pt x="28759" y="635103"/>
                  </a:lnTo>
                  <a:lnTo>
                    <a:pt x="30247" y="635103"/>
                  </a:lnTo>
                  <a:lnTo>
                    <a:pt x="30743" y="634109"/>
                  </a:lnTo>
                  <a:lnTo>
                    <a:pt x="32230" y="634109"/>
                  </a:lnTo>
                  <a:lnTo>
                    <a:pt x="33222" y="633612"/>
                  </a:lnTo>
                  <a:lnTo>
                    <a:pt x="33718" y="632619"/>
                  </a:lnTo>
                  <a:lnTo>
                    <a:pt x="33718" y="632122"/>
                  </a:lnTo>
                  <a:lnTo>
                    <a:pt x="34710" y="629637"/>
                  </a:lnTo>
                  <a:lnTo>
                    <a:pt x="34710" y="623673"/>
                  </a:lnTo>
                  <a:lnTo>
                    <a:pt x="33718" y="620692"/>
                  </a:lnTo>
                  <a:lnTo>
                    <a:pt x="33718" y="615225"/>
                  </a:lnTo>
                  <a:lnTo>
                    <a:pt x="36197" y="615225"/>
                  </a:lnTo>
                  <a:lnTo>
                    <a:pt x="36197" y="615722"/>
                  </a:lnTo>
                  <a:lnTo>
                    <a:pt x="36693" y="615722"/>
                  </a:lnTo>
                  <a:lnTo>
                    <a:pt x="36693" y="616716"/>
                  </a:lnTo>
                  <a:lnTo>
                    <a:pt x="37685" y="617213"/>
                  </a:lnTo>
                  <a:lnTo>
                    <a:pt x="38676" y="618207"/>
                  </a:lnTo>
                  <a:lnTo>
                    <a:pt x="39172" y="617213"/>
                  </a:lnTo>
                  <a:lnTo>
                    <a:pt x="39172" y="616716"/>
                  </a:lnTo>
                  <a:lnTo>
                    <a:pt x="40164" y="615722"/>
                  </a:lnTo>
                  <a:lnTo>
                    <a:pt x="40164" y="615225"/>
                  </a:lnTo>
                  <a:lnTo>
                    <a:pt x="39172" y="614231"/>
                  </a:lnTo>
                  <a:lnTo>
                    <a:pt x="39172" y="613734"/>
                  </a:lnTo>
                  <a:lnTo>
                    <a:pt x="38676" y="612243"/>
                  </a:lnTo>
                  <a:lnTo>
                    <a:pt x="37685" y="610753"/>
                  </a:lnTo>
                  <a:lnTo>
                    <a:pt x="36197" y="609262"/>
                  </a:lnTo>
                  <a:lnTo>
                    <a:pt x="34710" y="609262"/>
                  </a:lnTo>
                  <a:lnTo>
                    <a:pt x="32230" y="608268"/>
                  </a:lnTo>
                  <a:lnTo>
                    <a:pt x="30247" y="607771"/>
                  </a:lnTo>
                  <a:lnTo>
                    <a:pt x="26280" y="606280"/>
                  </a:lnTo>
                  <a:lnTo>
                    <a:pt x="24793" y="606280"/>
                  </a:lnTo>
                  <a:lnTo>
                    <a:pt x="24297" y="604790"/>
                  </a:lnTo>
                  <a:lnTo>
                    <a:pt x="22313" y="603796"/>
                  </a:lnTo>
                  <a:lnTo>
                    <a:pt x="20826" y="602802"/>
                  </a:lnTo>
                  <a:lnTo>
                    <a:pt x="20330" y="600813"/>
                  </a:lnTo>
                  <a:lnTo>
                    <a:pt x="19338" y="599322"/>
                  </a:lnTo>
                  <a:lnTo>
                    <a:pt x="19338" y="593359"/>
                  </a:lnTo>
                  <a:lnTo>
                    <a:pt x="20330" y="592366"/>
                  </a:lnTo>
                  <a:lnTo>
                    <a:pt x="20826" y="592366"/>
                  </a:lnTo>
                  <a:lnTo>
                    <a:pt x="22313" y="593359"/>
                  </a:lnTo>
                  <a:lnTo>
                    <a:pt x="25784" y="593359"/>
                  </a:lnTo>
                  <a:lnTo>
                    <a:pt x="26280" y="592366"/>
                  </a:lnTo>
                  <a:lnTo>
                    <a:pt x="27272" y="592366"/>
                  </a:lnTo>
                  <a:lnTo>
                    <a:pt x="27272" y="590875"/>
                  </a:lnTo>
                  <a:lnTo>
                    <a:pt x="27768" y="589384"/>
                  </a:lnTo>
                  <a:lnTo>
                    <a:pt x="27768" y="587893"/>
                  </a:lnTo>
                  <a:lnTo>
                    <a:pt x="28759" y="585408"/>
                  </a:lnTo>
                  <a:lnTo>
                    <a:pt x="28759" y="583917"/>
                  </a:lnTo>
                  <a:lnTo>
                    <a:pt x="30247" y="582427"/>
                  </a:lnTo>
                  <a:lnTo>
                    <a:pt x="30743" y="580936"/>
                  </a:lnTo>
                  <a:lnTo>
                    <a:pt x="32230" y="579445"/>
                  </a:lnTo>
                  <a:lnTo>
                    <a:pt x="33718" y="577456"/>
                  </a:lnTo>
                  <a:lnTo>
                    <a:pt x="35206" y="574972"/>
                  </a:lnTo>
                  <a:lnTo>
                    <a:pt x="36197" y="573979"/>
                  </a:lnTo>
                  <a:lnTo>
                    <a:pt x="37685" y="573482"/>
                  </a:lnTo>
                  <a:lnTo>
                    <a:pt x="38676" y="572487"/>
                  </a:lnTo>
                  <a:lnTo>
                    <a:pt x="39172" y="571990"/>
                  </a:lnTo>
                  <a:lnTo>
                    <a:pt x="41652" y="571990"/>
                  </a:lnTo>
                  <a:lnTo>
                    <a:pt x="43635" y="572487"/>
                  </a:lnTo>
                  <a:lnTo>
                    <a:pt x="46610" y="573482"/>
                  </a:lnTo>
                  <a:lnTo>
                    <a:pt x="49089" y="573979"/>
                  </a:lnTo>
                  <a:lnTo>
                    <a:pt x="51569" y="575469"/>
                  </a:lnTo>
                  <a:lnTo>
                    <a:pt x="53552" y="576463"/>
                  </a:lnTo>
                  <a:lnTo>
                    <a:pt x="55040" y="576463"/>
                  </a:lnTo>
                  <a:lnTo>
                    <a:pt x="56527" y="577456"/>
                  </a:lnTo>
                  <a:lnTo>
                    <a:pt x="58015" y="577456"/>
                  </a:lnTo>
                  <a:lnTo>
                    <a:pt x="60990" y="575469"/>
                  </a:lnTo>
                  <a:lnTo>
                    <a:pt x="64957" y="573482"/>
                  </a:lnTo>
                  <a:lnTo>
                    <a:pt x="66445" y="573482"/>
                  </a:lnTo>
                  <a:lnTo>
                    <a:pt x="66445" y="573979"/>
                  </a:lnTo>
                  <a:lnTo>
                    <a:pt x="70907" y="573979"/>
                  </a:lnTo>
                  <a:lnTo>
                    <a:pt x="71899" y="573482"/>
                  </a:lnTo>
                  <a:lnTo>
                    <a:pt x="72395" y="572487"/>
                  </a:lnTo>
                  <a:lnTo>
                    <a:pt x="73386" y="571990"/>
                  </a:lnTo>
                  <a:lnTo>
                    <a:pt x="73882" y="572487"/>
                  </a:lnTo>
                  <a:lnTo>
                    <a:pt x="74874" y="572487"/>
                  </a:lnTo>
                  <a:lnTo>
                    <a:pt x="74874" y="573979"/>
                  </a:lnTo>
                  <a:lnTo>
                    <a:pt x="75370" y="574972"/>
                  </a:lnTo>
                  <a:lnTo>
                    <a:pt x="75370" y="575469"/>
                  </a:lnTo>
                  <a:lnTo>
                    <a:pt x="76361" y="576463"/>
                  </a:lnTo>
                  <a:lnTo>
                    <a:pt x="76857" y="577456"/>
                  </a:lnTo>
                  <a:lnTo>
                    <a:pt x="76857" y="577953"/>
                  </a:lnTo>
                  <a:lnTo>
                    <a:pt x="78840" y="579445"/>
                  </a:lnTo>
                  <a:lnTo>
                    <a:pt x="80328" y="580439"/>
                  </a:lnTo>
                  <a:lnTo>
                    <a:pt x="81816" y="580936"/>
                  </a:lnTo>
                  <a:lnTo>
                    <a:pt x="82312" y="581930"/>
                  </a:lnTo>
                  <a:lnTo>
                    <a:pt x="83303" y="581930"/>
                  </a:lnTo>
                  <a:lnTo>
                    <a:pt x="83799" y="580936"/>
                  </a:lnTo>
                  <a:lnTo>
                    <a:pt x="85286" y="580936"/>
                  </a:lnTo>
                  <a:lnTo>
                    <a:pt x="85286" y="580439"/>
                  </a:lnTo>
                  <a:lnTo>
                    <a:pt x="86278" y="578948"/>
                  </a:lnTo>
                  <a:lnTo>
                    <a:pt x="86278" y="577456"/>
                  </a:lnTo>
                  <a:lnTo>
                    <a:pt x="86775" y="575469"/>
                  </a:lnTo>
                  <a:lnTo>
                    <a:pt x="86775" y="570500"/>
                  </a:lnTo>
                  <a:lnTo>
                    <a:pt x="86278" y="569009"/>
                  </a:lnTo>
                  <a:lnTo>
                    <a:pt x="85286" y="567519"/>
                  </a:lnTo>
                  <a:lnTo>
                    <a:pt x="85286" y="566524"/>
                  </a:lnTo>
                  <a:lnTo>
                    <a:pt x="83303" y="565033"/>
                  </a:lnTo>
                  <a:lnTo>
                    <a:pt x="81816" y="563542"/>
                  </a:lnTo>
                  <a:lnTo>
                    <a:pt x="80328" y="562051"/>
                  </a:lnTo>
                  <a:lnTo>
                    <a:pt x="78840" y="560561"/>
                  </a:lnTo>
                  <a:lnTo>
                    <a:pt x="78840" y="554597"/>
                  </a:lnTo>
                  <a:lnTo>
                    <a:pt x="79336" y="553106"/>
                  </a:lnTo>
                  <a:lnTo>
                    <a:pt x="80328" y="551616"/>
                  </a:lnTo>
                  <a:lnTo>
                    <a:pt x="80824" y="550622"/>
                  </a:lnTo>
                  <a:lnTo>
                    <a:pt x="81816" y="549130"/>
                  </a:lnTo>
                  <a:lnTo>
                    <a:pt x="81816" y="548137"/>
                  </a:lnTo>
                  <a:lnTo>
                    <a:pt x="80824" y="548137"/>
                  </a:lnTo>
                  <a:lnTo>
                    <a:pt x="80328" y="547640"/>
                  </a:lnTo>
                  <a:lnTo>
                    <a:pt x="77849" y="547640"/>
                  </a:lnTo>
                  <a:lnTo>
                    <a:pt x="76857" y="546646"/>
                  </a:lnTo>
                  <a:lnTo>
                    <a:pt x="75370" y="546149"/>
                  </a:lnTo>
                  <a:lnTo>
                    <a:pt x="75370" y="544659"/>
                  </a:lnTo>
                  <a:lnTo>
                    <a:pt x="76361" y="543167"/>
                  </a:lnTo>
                  <a:lnTo>
                    <a:pt x="77849" y="540185"/>
                  </a:lnTo>
                  <a:lnTo>
                    <a:pt x="79336" y="537701"/>
                  </a:lnTo>
                  <a:lnTo>
                    <a:pt x="80328" y="536210"/>
                  </a:lnTo>
                  <a:lnTo>
                    <a:pt x="80328" y="532235"/>
                  </a:lnTo>
                  <a:lnTo>
                    <a:pt x="80824" y="531738"/>
                  </a:lnTo>
                  <a:lnTo>
                    <a:pt x="81816" y="530247"/>
                  </a:lnTo>
                  <a:lnTo>
                    <a:pt x="83799" y="528756"/>
                  </a:lnTo>
                  <a:lnTo>
                    <a:pt x="85286" y="525774"/>
                  </a:lnTo>
                  <a:lnTo>
                    <a:pt x="86775" y="524283"/>
                  </a:lnTo>
                  <a:lnTo>
                    <a:pt x="87766" y="522793"/>
                  </a:lnTo>
                  <a:lnTo>
                    <a:pt x="88262" y="520805"/>
                  </a:lnTo>
                  <a:lnTo>
                    <a:pt x="89254" y="518816"/>
                  </a:lnTo>
                  <a:lnTo>
                    <a:pt x="89254" y="514344"/>
                  </a:lnTo>
                  <a:lnTo>
                    <a:pt x="88262" y="513350"/>
                  </a:lnTo>
                  <a:lnTo>
                    <a:pt x="86775" y="511859"/>
                  </a:lnTo>
                  <a:lnTo>
                    <a:pt x="85286" y="510369"/>
                  </a:lnTo>
                  <a:lnTo>
                    <a:pt x="84791" y="510369"/>
                  </a:lnTo>
                  <a:lnTo>
                    <a:pt x="85286" y="509872"/>
                  </a:lnTo>
                  <a:lnTo>
                    <a:pt x="86775" y="509872"/>
                  </a:lnTo>
                  <a:lnTo>
                    <a:pt x="88262" y="508878"/>
                  </a:lnTo>
                  <a:lnTo>
                    <a:pt x="93221" y="508878"/>
                  </a:lnTo>
                  <a:lnTo>
                    <a:pt x="93716" y="507884"/>
                  </a:lnTo>
                  <a:lnTo>
                    <a:pt x="95204" y="506393"/>
                  </a:lnTo>
                  <a:lnTo>
                    <a:pt x="96195" y="504902"/>
                  </a:lnTo>
                  <a:lnTo>
                    <a:pt x="96691" y="504405"/>
                  </a:lnTo>
                  <a:lnTo>
                    <a:pt x="96691" y="503411"/>
                  </a:lnTo>
                  <a:lnTo>
                    <a:pt x="97683" y="501921"/>
                  </a:lnTo>
                  <a:lnTo>
                    <a:pt x="97683" y="499933"/>
                  </a:lnTo>
                  <a:lnTo>
                    <a:pt x="96691" y="499933"/>
                  </a:lnTo>
                  <a:lnTo>
                    <a:pt x="96195" y="498939"/>
                  </a:lnTo>
                  <a:lnTo>
                    <a:pt x="94708" y="498442"/>
                  </a:lnTo>
                  <a:lnTo>
                    <a:pt x="93221" y="496951"/>
                  </a:lnTo>
                  <a:lnTo>
                    <a:pt x="91733" y="495461"/>
                  </a:lnTo>
                  <a:lnTo>
                    <a:pt x="89749" y="493472"/>
                  </a:lnTo>
                  <a:lnTo>
                    <a:pt x="87766" y="490490"/>
                  </a:lnTo>
                  <a:lnTo>
                    <a:pt x="85286" y="487509"/>
                  </a:lnTo>
                  <a:lnTo>
                    <a:pt x="84791" y="487012"/>
                  </a:lnTo>
                  <a:lnTo>
                    <a:pt x="83799" y="487012"/>
                  </a:lnTo>
                  <a:lnTo>
                    <a:pt x="82312" y="486018"/>
                  </a:lnTo>
                  <a:lnTo>
                    <a:pt x="80328" y="485521"/>
                  </a:lnTo>
                  <a:lnTo>
                    <a:pt x="77849" y="485521"/>
                  </a:lnTo>
                  <a:lnTo>
                    <a:pt x="74874" y="484527"/>
                  </a:lnTo>
                  <a:lnTo>
                    <a:pt x="73882" y="484030"/>
                  </a:lnTo>
                  <a:lnTo>
                    <a:pt x="72395" y="483036"/>
                  </a:lnTo>
                  <a:lnTo>
                    <a:pt x="71899" y="481545"/>
                  </a:lnTo>
                  <a:lnTo>
                    <a:pt x="71899" y="479061"/>
                  </a:lnTo>
                  <a:lnTo>
                    <a:pt x="72395" y="477570"/>
                  </a:lnTo>
                  <a:lnTo>
                    <a:pt x="73386" y="475582"/>
                  </a:lnTo>
                  <a:lnTo>
                    <a:pt x="73882" y="475582"/>
                  </a:lnTo>
                  <a:lnTo>
                    <a:pt x="74874" y="474091"/>
                  </a:lnTo>
                  <a:lnTo>
                    <a:pt x="75370" y="473098"/>
                  </a:lnTo>
                  <a:lnTo>
                    <a:pt x="76857" y="472601"/>
                  </a:lnTo>
                  <a:lnTo>
                    <a:pt x="77849" y="471607"/>
                  </a:lnTo>
                  <a:lnTo>
                    <a:pt x="78840" y="471109"/>
                  </a:lnTo>
                  <a:lnTo>
                    <a:pt x="80824" y="468624"/>
                  </a:lnTo>
                  <a:lnTo>
                    <a:pt x="83303" y="466140"/>
                  </a:lnTo>
                  <a:lnTo>
                    <a:pt x="84791" y="464649"/>
                  </a:lnTo>
                  <a:lnTo>
                    <a:pt x="86278" y="463158"/>
                  </a:lnTo>
                  <a:lnTo>
                    <a:pt x="86775" y="462661"/>
                  </a:lnTo>
                  <a:lnTo>
                    <a:pt x="86775" y="461171"/>
                  </a:lnTo>
                  <a:lnTo>
                    <a:pt x="87766" y="459680"/>
                  </a:lnTo>
                  <a:lnTo>
                    <a:pt x="87766" y="457195"/>
                  </a:lnTo>
                  <a:lnTo>
                    <a:pt x="86775" y="453219"/>
                  </a:lnTo>
                  <a:lnTo>
                    <a:pt x="86775" y="448250"/>
                  </a:lnTo>
                  <a:lnTo>
                    <a:pt x="86278" y="445765"/>
                  </a:lnTo>
                  <a:lnTo>
                    <a:pt x="86278" y="438808"/>
                  </a:lnTo>
                  <a:lnTo>
                    <a:pt x="86775" y="437317"/>
                  </a:lnTo>
                  <a:lnTo>
                    <a:pt x="86775" y="434335"/>
                  </a:lnTo>
                  <a:lnTo>
                    <a:pt x="87766" y="433838"/>
                  </a:lnTo>
                  <a:lnTo>
                    <a:pt x="88262" y="432347"/>
                  </a:lnTo>
                  <a:lnTo>
                    <a:pt x="89749" y="431353"/>
                  </a:lnTo>
                  <a:lnTo>
                    <a:pt x="92228" y="430856"/>
                  </a:lnTo>
                  <a:lnTo>
                    <a:pt x="94708" y="430856"/>
                  </a:lnTo>
                  <a:lnTo>
                    <a:pt x="97683" y="429863"/>
                  </a:lnTo>
                  <a:lnTo>
                    <a:pt x="110575" y="429863"/>
                  </a:lnTo>
                  <a:lnTo>
                    <a:pt x="112559" y="430856"/>
                  </a:lnTo>
                  <a:lnTo>
                    <a:pt x="114046" y="431353"/>
                  </a:lnTo>
                  <a:lnTo>
                    <a:pt x="116525" y="432347"/>
                  </a:lnTo>
                  <a:lnTo>
                    <a:pt x="119005" y="433838"/>
                  </a:lnTo>
                  <a:lnTo>
                    <a:pt x="120988" y="434335"/>
                  </a:lnTo>
                  <a:lnTo>
                    <a:pt x="123467" y="435827"/>
                  </a:lnTo>
                  <a:lnTo>
                    <a:pt x="125451" y="438311"/>
                  </a:lnTo>
                  <a:lnTo>
                    <a:pt x="127930" y="440795"/>
                  </a:lnTo>
                  <a:lnTo>
                    <a:pt x="129914" y="444274"/>
                  </a:lnTo>
                  <a:lnTo>
                    <a:pt x="131401" y="446758"/>
                  </a:lnTo>
                  <a:lnTo>
                    <a:pt x="133385" y="448747"/>
                  </a:lnTo>
                  <a:lnTo>
                    <a:pt x="134872" y="450238"/>
                  </a:lnTo>
                  <a:lnTo>
                    <a:pt x="135367" y="451729"/>
                  </a:lnTo>
                  <a:lnTo>
                    <a:pt x="137847" y="451729"/>
                  </a:lnTo>
                  <a:lnTo>
                    <a:pt x="139335" y="451232"/>
                  </a:lnTo>
                  <a:lnTo>
                    <a:pt x="140823" y="449741"/>
                  </a:lnTo>
                  <a:lnTo>
                    <a:pt x="141318" y="448747"/>
                  </a:lnTo>
                  <a:lnTo>
                    <a:pt x="142806" y="448250"/>
                  </a:lnTo>
                  <a:lnTo>
                    <a:pt x="144293" y="448250"/>
                  </a:lnTo>
                  <a:lnTo>
                    <a:pt x="145780" y="447255"/>
                  </a:lnTo>
                  <a:lnTo>
                    <a:pt x="147764" y="447255"/>
                  </a:lnTo>
                  <a:lnTo>
                    <a:pt x="149747" y="448250"/>
                  </a:lnTo>
                  <a:lnTo>
                    <a:pt x="151235" y="448250"/>
                  </a:lnTo>
                  <a:lnTo>
                    <a:pt x="152723" y="448747"/>
                  </a:lnTo>
                  <a:lnTo>
                    <a:pt x="154210" y="449741"/>
                  </a:lnTo>
                  <a:lnTo>
                    <a:pt x="158673" y="449741"/>
                  </a:lnTo>
                  <a:lnTo>
                    <a:pt x="160656" y="448747"/>
                  </a:lnTo>
                  <a:lnTo>
                    <a:pt x="162144" y="448250"/>
                  </a:lnTo>
                  <a:lnTo>
                    <a:pt x="163631" y="447255"/>
                  </a:lnTo>
                  <a:lnTo>
                    <a:pt x="164127" y="446758"/>
                  </a:lnTo>
                  <a:lnTo>
                    <a:pt x="171069" y="446758"/>
                  </a:lnTo>
                  <a:lnTo>
                    <a:pt x="174045" y="447255"/>
                  </a:lnTo>
                  <a:lnTo>
                    <a:pt x="177020" y="447255"/>
                  </a:lnTo>
                  <a:lnTo>
                    <a:pt x="179499" y="446758"/>
                  </a:lnTo>
                  <a:lnTo>
                    <a:pt x="180986" y="446758"/>
                  </a:lnTo>
                  <a:lnTo>
                    <a:pt x="181483" y="445765"/>
                  </a:lnTo>
                  <a:lnTo>
                    <a:pt x="182970" y="445268"/>
                  </a:lnTo>
                  <a:lnTo>
                    <a:pt x="183962" y="443777"/>
                  </a:lnTo>
                  <a:lnTo>
                    <a:pt x="183962" y="438808"/>
                  </a:lnTo>
                  <a:lnTo>
                    <a:pt x="182970" y="438311"/>
                  </a:lnTo>
                  <a:lnTo>
                    <a:pt x="182474" y="436820"/>
                  </a:lnTo>
                  <a:lnTo>
                    <a:pt x="180986" y="435827"/>
                  </a:lnTo>
                  <a:lnTo>
                    <a:pt x="179499" y="434335"/>
                  </a:lnTo>
                  <a:lnTo>
                    <a:pt x="178011" y="432347"/>
                  </a:lnTo>
                  <a:lnTo>
                    <a:pt x="177020" y="431353"/>
                  </a:lnTo>
                  <a:lnTo>
                    <a:pt x="176524" y="429863"/>
                  </a:lnTo>
                  <a:lnTo>
                    <a:pt x="176524" y="429366"/>
                  </a:lnTo>
                  <a:lnTo>
                    <a:pt x="175532" y="426881"/>
                  </a:lnTo>
                  <a:lnTo>
                    <a:pt x="175532" y="422408"/>
                  </a:lnTo>
                  <a:lnTo>
                    <a:pt x="175036" y="422408"/>
                  </a:lnTo>
                  <a:lnTo>
                    <a:pt x="174045" y="421414"/>
                  </a:lnTo>
                  <a:lnTo>
                    <a:pt x="172557" y="421414"/>
                  </a:lnTo>
                  <a:lnTo>
                    <a:pt x="172557" y="420917"/>
                  </a:lnTo>
                  <a:lnTo>
                    <a:pt x="171565" y="419924"/>
                  </a:lnTo>
                  <a:lnTo>
                    <a:pt x="171565" y="419427"/>
                  </a:lnTo>
                  <a:lnTo>
                    <a:pt x="172557" y="418432"/>
                  </a:lnTo>
                  <a:lnTo>
                    <a:pt x="173053" y="417935"/>
                  </a:lnTo>
                  <a:lnTo>
                    <a:pt x="174045" y="416942"/>
                  </a:lnTo>
                  <a:lnTo>
                    <a:pt x="175036" y="416445"/>
                  </a:lnTo>
                  <a:lnTo>
                    <a:pt x="176524" y="415451"/>
                  </a:lnTo>
                  <a:lnTo>
                    <a:pt x="177020" y="414954"/>
                  </a:lnTo>
                  <a:lnTo>
                    <a:pt x="178011" y="413464"/>
                  </a:lnTo>
                  <a:lnTo>
                    <a:pt x="179499" y="410978"/>
                  </a:lnTo>
                  <a:lnTo>
                    <a:pt x="179995" y="409984"/>
                  </a:lnTo>
                  <a:lnTo>
                    <a:pt x="180986" y="411475"/>
                  </a:lnTo>
                  <a:lnTo>
                    <a:pt x="182970" y="413464"/>
                  </a:lnTo>
                  <a:lnTo>
                    <a:pt x="184457" y="413961"/>
                  </a:lnTo>
                  <a:lnTo>
                    <a:pt x="186936" y="414954"/>
                  </a:lnTo>
                  <a:lnTo>
                    <a:pt x="189416" y="415451"/>
                  </a:lnTo>
                  <a:lnTo>
                    <a:pt x="190903" y="416445"/>
                  </a:lnTo>
                  <a:lnTo>
                    <a:pt x="191399" y="416445"/>
                  </a:lnTo>
                  <a:lnTo>
                    <a:pt x="192391" y="416942"/>
                  </a:lnTo>
                  <a:lnTo>
                    <a:pt x="192391" y="419427"/>
                  </a:lnTo>
                  <a:lnTo>
                    <a:pt x="192886" y="419924"/>
                  </a:lnTo>
                  <a:lnTo>
                    <a:pt x="194375" y="419924"/>
                  </a:lnTo>
                  <a:lnTo>
                    <a:pt x="195862" y="418432"/>
                  </a:lnTo>
                  <a:lnTo>
                    <a:pt x="197349" y="417935"/>
                  </a:lnTo>
                  <a:lnTo>
                    <a:pt x="197349" y="416942"/>
                  </a:lnTo>
                  <a:lnTo>
                    <a:pt x="200821" y="415451"/>
                  </a:lnTo>
                  <a:lnTo>
                    <a:pt x="203796" y="413961"/>
                  </a:lnTo>
                  <a:lnTo>
                    <a:pt x="206771" y="412469"/>
                  </a:lnTo>
                  <a:lnTo>
                    <a:pt x="209746" y="411475"/>
                  </a:lnTo>
                  <a:lnTo>
                    <a:pt x="211729" y="411475"/>
                  </a:lnTo>
                  <a:lnTo>
                    <a:pt x="213216" y="412469"/>
                  </a:lnTo>
                  <a:lnTo>
                    <a:pt x="214208" y="413464"/>
                  </a:lnTo>
                  <a:lnTo>
                    <a:pt x="215200" y="413961"/>
                  </a:lnTo>
                  <a:lnTo>
                    <a:pt x="216687" y="414954"/>
                  </a:lnTo>
                  <a:lnTo>
                    <a:pt x="218175" y="414954"/>
                  </a:lnTo>
                  <a:lnTo>
                    <a:pt x="219663" y="415451"/>
                  </a:lnTo>
                  <a:lnTo>
                    <a:pt x="228092" y="415451"/>
                  </a:lnTo>
                  <a:lnTo>
                    <a:pt x="231067" y="414954"/>
                  </a:lnTo>
                  <a:lnTo>
                    <a:pt x="233051" y="413961"/>
                  </a:lnTo>
                  <a:lnTo>
                    <a:pt x="235530" y="413464"/>
                  </a:lnTo>
                  <a:lnTo>
                    <a:pt x="237514" y="411475"/>
                  </a:lnTo>
                  <a:lnTo>
                    <a:pt x="239001" y="409984"/>
                  </a:lnTo>
                  <a:lnTo>
                    <a:pt x="240488" y="407997"/>
                  </a:lnTo>
                  <a:lnTo>
                    <a:pt x="242472" y="406506"/>
                  </a:lnTo>
                  <a:lnTo>
                    <a:pt x="242967" y="405015"/>
                  </a:lnTo>
                  <a:lnTo>
                    <a:pt x="243960" y="402034"/>
                  </a:lnTo>
                  <a:lnTo>
                    <a:pt x="243960" y="395573"/>
                  </a:lnTo>
                  <a:lnTo>
                    <a:pt x="242967" y="392095"/>
                  </a:lnTo>
                  <a:lnTo>
                    <a:pt x="242967" y="389609"/>
                  </a:lnTo>
                  <a:lnTo>
                    <a:pt x="242472" y="388119"/>
                  </a:lnTo>
                  <a:lnTo>
                    <a:pt x="242472" y="386131"/>
                  </a:lnTo>
                  <a:lnTo>
                    <a:pt x="240488" y="385137"/>
                  </a:lnTo>
                  <a:lnTo>
                    <a:pt x="240488" y="384143"/>
                  </a:lnTo>
                  <a:lnTo>
                    <a:pt x="239993" y="383646"/>
                  </a:lnTo>
                  <a:lnTo>
                    <a:pt x="239001" y="382652"/>
                  </a:lnTo>
                  <a:lnTo>
                    <a:pt x="239001" y="381658"/>
                  </a:lnTo>
                  <a:lnTo>
                    <a:pt x="238505" y="380664"/>
                  </a:lnTo>
                  <a:lnTo>
                    <a:pt x="237514" y="376689"/>
                  </a:lnTo>
                  <a:lnTo>
                    <a:pt x="237514" y="373707"/>
                  </a:lnTo>
                  <a:lnTo>
                    <a:pt x="237017" y="369235"/>
                  </a:lnTo>
                  <a:lnTo>
                    <a:pt x="237017" y="359295"/>
                  </a:lnTo>
                  <a:lnTo>
                    <a:pt x="237514" y="357805"/>
                  </a:lnTo>
                  <a:lnTo>
                    <a:pt x="237514" y="356314"/>
                  </a:lnTo>
                  <a:lnTo>
                    <a:pt x="240488" y="353332"/>
                  </a:lnTo>
                  <a:lnTo>
                    <a:pt x="244456" y="349356"/>
                  </a:lnTo>
                  <a:lnTo>
                    <a:pt x="246935" y="347866"/>
                  </a:lnTo>
                  <a:lnTo>
                    <a:pt x="248918" y="345878"/>
                  </a:lnTo>
                  <a:lnTo>
                    <a:pt x="248918" y="344884"/>
                  </a:lnTo>
                  <a:lnTo>
                    <a:pt x="249910" y="343393"/>
                  </a:lnTo>
                  <a:lnTo>
                    <a:pt x="250406" y="342400"/>
                  </a:lnTo>
                  <a:lnTo>
                    <a:pt x="250406" y="327988"/>
                  </a:lnTo>
                  <a:lnTo>
                    <a:pt x="248918" y="326000"/>
                  </a:lnTo>
                  <a:lnTo>
                    <a:pt x="248918" y="324509"/>
                  </a:lnTo>
                  <a:lnTo>
                    <a:pt x="248423" y="323018"/>
                  </a:lnTo>
                  <a:lnTo>
                    <a:pt x="248423" y="322024"/>
                  </a:lnTo>
                  <a:lnTo>
                    <a:pt x="247430" y="321527"/>
                  </a:lnTo>
                  <a:lnTo>
                    <a:pt x="248423" y="320037"/>
                  </a:lnTo>
                  <a:lnTo>
                    <a:pt x="248918" y="318546"/>
                  </a:lnTo>
                  <a:lnTo>
                    <a:pt x="249910" y="316061"/>
                  </a:lnTo>
                  <a:lnTo>
                    <a:pt x="250406" y="315066"/>
                  </a:lnTo>
                  <a:lnTo>
                    <a:pt x="251397" y="314569"/>
                  </a:lnTo>
                  <a:lnTo>
                    <a:pt x="251397" y="313576"/>
                  </a:lnTo>
                  <a:lnTo>
                    <a:pt x="251893" y="312085"/>
                  </a:lnTo>
                  <a:lnTo>
                    <a:pt x="251893" y="311588"/>
                  </a:lnTo>
                  <a:lnTo>
                    <a:pt x="251397" y="310097"/>
                  </a:lnTo>
                  <a:lnTo>
                    <a:pt x="250406" y="308606"/>
                  </a:lnTo>
                  <a:lnTo>
                    <a:pt x="249910" y="307613"/>
                  </a:lnTo>
                  <a:lnTo>
                    <a:pt x="247430" y="305625"/>
                  </a:lnTo>
                  <a:lnTo>
                    <a:pt x="243960" y="303140"/>
                  </a:lnTo>
                  <a:lnTo>
                    <a:pt x="241480" y="301649"/>
                  </a:lnTo>
                  <a:lnTo>
                    <a:pt x="239993" y="300655"/>
                  </a:lnTo>
                  <a:lnTo>
                    <a:pt x="238505" y="300158"/>
                  </a:lnTo>
                  <a:lnTo>
                    <a:pt x="237514" y="300158"/>
                  </a:lnTo>
                  <a:lnTo>
                    <a:pt x="234042" y="300655"/>
                  </a:lnTo>
                  <a:lnTo>
                    <a:pt x="231067" y="300655"/>
                  </a:lnTo>
                  <a:lnTo>
                    <a:pt x="230076" y="300158"/>
                  </a:lnTo>
                  <a:lnTo>
                    <a:pt x="230076" y="299164"/>
                  </a:lnTo>
                  <a:lnTo>
                    <a:pt x="228588" y="298668"/>
                  </a:lnTo>
                  <a:lnTo>
                    <a:pt x="228092" y="295686"/>
                  </a:lnTo>
                  <a:lnTo>
                    <a:pt x="227101" y="294692"/>
                  </a:lnTo>
                  <a:lnTo>
                    <a:pt x="226109" y="294195"/>
                  </a:lnTo>
                  <a:lnTo>
                    <a:pt x="224622" y="292704"/>
                  </a:lnTo>
                  <a:lnTo>
                    <a:pt x="223134" y="291710"/>
                  </a:lnTo>
                  <a:lnTo>
                    <a:pt x="221150" y="291213"/>
                  </a:lnTo>
                  <a:lnTo>
                    <a:pt x="218671" y="289226"/>
                  </a:lnTo>
                  <a:lnTo>
                    <a:pt x="217184" y="289226"/>
                  </a:lnTo>
                  <a:lnTo>
                    <a:pt x="216687" y="287734"/>
                  </a:lnTo>
                  <a:lnTo>
                    <a:pt x="215696" y="287237"/>
                  </a:lnTo>
                  <a:lnTo>
                    <a:pt x="214208" y="287237"/>
                  </a:lnTo>
                  <a:lnTo>
                    <a:pt x="213216" y="287734"/>
                  </a:lnTo>
                  <a:lnTo>
                    <a:pt x="212721" y="289226"/>
                  </a:lnTo>
                  <a:lnTo>
                    <a:pt x="211729" y="289226"/>
                  </a:lnTo>
                  <a:lnTo>
                    <a:pt x="211234" y="290219"/>
                  </a:lnTo>
                  <a:lnTo>
                    <a:pt x="208754" y="290219"/>
                  </a:lnTo>
                  <a:lnTo>
                    <a:pt x="207266" y="289226"/>
                  </a:lnTo>
                  <a:lnTo>
                    <a:pt x="206771" y="288729"/>
                  </a:lnTo>
                  <a:lnTo>
                    <a:pt x="205284" y="287237"/>
                  </a:lnTo>
                  <a:lnTo>
                    <a:pt x="203796" y="285747"/>
                  </a:lnTo>
                  <a:lnTo>
                    <a:pt x="202308" y="283262"/>
                  </a:lnTo>
                  <a:lnTo>
                    <a:pt x="202308" y="281274"/>
                  </a:lnTo>
                  <a:lnTo>
                    <a:pt x="201316" y="280280"/>
                  </a:lnTo>
                  <a:lnTo>
                    <a:pt x="201316" y="279783"/>
                  </a:lnTo>
                  <a:lnTo>
                    <a:pt x="200821" y="278789"/>
                  </a:lnTo>
                  <a:lnTo>
                    <a:pt x="200821" y="278292"/>
                  </a:lnTo>
                  <a:lnTo>
                    <a:pt x="198837" y="278292"/>
                  </a:lnTo>
                  <a:lnTo>
                    <a:pt x="197349" y="278789"/>
                  </a:lnTo>
                  <a:lnTo>
                    <a:pt x="196854" y="279783"/>
                  </a:lnTo>
                  <a:lnTo>
                    <a:pt x="195862" y="279783"/>
                  </a:lnTo>
                  <a:lnTo>
                    <a:pt x="195862" y="278789"/>
                  </a:lnTo>
                  <a:lnTo>
                    <a:pt x="194375" y="278292"/>
                  </a:lnTo>
                  <a:lnTo>
                    <a:pt x="194375" y="276802"/>
                  </a:lnTo>
                  <a:lnTo>
                    <a:pt x="193878" y="274814"/>
                  </a:lnTo>
                  <a:lnTo>
                    <a:pt x="193878" y="272826"/>
                  </a:lnTo>
                  <a:lnTo>
                    <a:pt x="192391" y="271335"/>
                  </a:lnTo>
                  <a:lnTo>
                    <a:pt x="190903" y="269845"/>
                  </a:lnTo>
                  <a:lnTo>
                    <a:pt x="188424" y="268354"/>
                  </a:lnTo>
                  <a:lnTo>
                    <a:pt x="185945" y="267360"/>
                  </a:lnTo>
                  <a:lnTo>
                    <a:pt x="184457" y="266863"/>
                  </a:lnTo>
                  <a:lnTo>
                    <a:pt x="182970" y="265371"/>
                  </a:lnTo>
                  <a:lnTo>
                    <a:pt x="180986" y="263881"/>
                  </a:lnTo>
                  <a:lnTo>
                    <a:pt x="178507" y="262887"/>
                  </a:lnTo>
                  <a:lnTo>
                    <a:pt x="177020" y="261893"/>
                  </a:lnTo>
                  <a:lnTo>
                    <a:pt x="167102" y="261893"/>
                  </a:lnTo>
                  <a:lnTo>
                    <a:pt x="166606" y="261396"/>
                  </a:lnTo>
                  <a:lnTo>
                    <a:pt x="165615" y="259906"/>
                  </a:lnTo>
                  <a:lnTo>
                    <a:pt x="165119" y="257421"/>
                  </a:lnTo>
                  <a:lnTo>
                    <a:pt x="165119" y="256924"/>
                  </a:lnTo>
                  <a:lnTo>
                    <a:pt x="164127" y="256924"/>
                  </a:lnTo>
                  <a:lnTo>
                    <a:pt x="163631" y="255929"/>
                  </a:lnTo>
                  <a:lnTo>
                    <a:pt x="162640" y="255929"/>
                  </a:lnTo>
                  <a:lnTo>
                    <a:pt x="161152" y="255432"/>
                  </a:lnTo>
                  <a:lnTo>
                    <a:pt x="158673" y="254439"/>
                  </a:lnTo>
                  <a:lnTo>
                    <a:pt x="149252" y="254439"/>
                  </a:lnTo>
                  <a:lnTo>
                    <a:pt x="148260" y="253942"/>
                  </a:lnTo>
                  <a:lnTo>
                    <a:pt x="147764" y="252948"/>
                  </a:lnTo>
                  <a:lnTo>
                    <a:pt x="147764" y="244500"/>
                  </a:lnTo>
                  <a:lnTo>
                    <a:pt x="148260" y="243008"/>
                  </a:lnTo>
                  <a:lnTo>
                    <a:pt x="148260" y="242511"/>
                  </a:lnTo>
                  <a:lnTo>
                    <a:pt x="149252" y="241021"/>
                  </a:lnTo>
                  <a:lnTo>
                    <a:pt x="149252" y="238040"/>
                  </a:lnTo>
                  <a:lnTo>
                    <a:pt x="148260" y="235555"/>
                  </a:lnTo>
                  <a:lnTo>
                    <a:pt x="147764" y="234561"/>
                  </a:lnTo>
                  <a:lnTo>
                    <a:pt x="146773" y="234064"/>
                  </a:lnTo>
                  <a:lnTo>
                    <a:pt x="146773" y="233071"/>
                  </a:lnTo>
                  <a:lnTo>
                    <a:pt x="147764" y="234064"/>
                  </a:lnTo>
                  <a:lnTo>
                    <a:pt x="150739" y="234064"/>
                  </a:lnTo>
                  <a:lnTo>
                    <a:pt x="151235" y="233071"/>
                  </a:lnTo>
                  <a:lnTo>
                    <a:pt x="151235" y="231579"/>
                  </a:lnTo>
                  <a:lnTo>
                    <a:pt x="152226" y="231579"/>
                  </a:lnTo>
                  <a:lnTo>
                    <a:pt x="153715" y="231082"/>
                  </a:lnTo>
                  <a:lnTo>
                    <a:pt x="154210" y="229591"/>
                  </a:lnTo>
                  <a:lnTo>
                    <a:pt x="154210" y="228597"/>
                  </a:lnTo>
                  <a:lnTo>
                    <a:pt x="153715" y="228100"/>
                  </a:lnTo>
                  <a:lnTo>
                    <a:pt x="152723" y="227106"/>
                  </a:lnTo>
                  <a:lnTo>
                    <a:pt x="151235" y="225616"/>
                  </a:lnTo>
                  <a:lnTo>
                    <a:pt x="149747" y="225119"/>
                  </a:lnTo>
                  <a:lnTo>
                    <a:pt x="149747" y="224125"/>
                  </a:lnTo>
                  <a:lnTo>
                    <a:pt x="149252" y="223628"/>
                  </a:lnTo>
                  <a:lnTo>
                    <a:pt x="149747" y="222634"/>
                  </a:lnTo>
                  <a:lnTo>
                    <a:pt x="150739" y="222137"/>
                  </a:lnTo>
                  <a:lnTo>
                    <a:pt x="150739" y="221143"/>
                  </a:lnTo>
                  <a:lnTo>
                    <a:pt x="151235" y="221143"/>
                  </a:lnTo>
                  <a:lnTo>
                    <a:pt x="151235" y="220149"/>
                  </a:lnTo>
                  <a:lnTo>
                    <a:pt x="150739" y="218658"/>
                  </a:lnTo>
                  <a:lnTo>
                    <a:pt x="149747" y="217168"/>
                  </a:lnTo>
                  <a:lnTo>
                    <a:pt x="149252" y="217168"/>
                  </a:lnTo>
                  <a:lnTo>
                    <a:pt x="149252" y="203750"/>
                  </a:lnTo>
                  <a:lnTo>
                    <a:pt x="149747" y="201265"/>
                  </a:lnTo>
                  <a:lnTo>
                    <a:pt x="151235" y="199277"/>
                  </a:lnTo>
                  <a:lnTo>
                    <a:pt x="152226" y="197787"/>
                  </a:lnTo>
                  <a:lnTo>
                    <a:pt x="153715" y="196295"/>
                  </a:lnTo>
                  <a:lnTo>
                    <a:pt x="154210" y="194805"/>
                  </a:lnTo>
                  <a:lnTo>
                    <a:pt x="155202" y="193811"/>
                  </a:lnTo>
                  <a:lnTo>
                    <a:pt x="155202" y="192320"/>
                  </a:lnTo>
                  <a:lnTo>
                    <a:pt x="154210" y="192320"/>
                  </a:lnTo>
                  <a:lnTo>
                    <a:pt x="152723" y="190829"/>
                  </a:lnTo>
                  <a:lnTo>
                    <a:pt x="152226" y="189835"/>
                  </a:lnTo>
                  <a:lnTo>
                    <a:pt x="152226" y="188345"/>
                  </a:lnTo>
                  <a:lnTo>
                    <a:pt x="152723" y="187848"/>
                  </a:lnTo>
                  <a:lnTo>
                    <a:pt x="154210" y="185363"/>
                  </a:lnTo>
                  <a:lnTo>
                    <a:pt x="156689" y="183374"/>
                  </a:lnTo>
                  <a:lnTo>
                    <a:pt x="158673" y="181884"/>
                  </a:lnTo>
                  <a:lnTo>
                    <a:pt x="160656" y="179897"/>
                  </a:lnTo>
                  <a:lnTo>
                    <a:pt x="162144" y="179897"/>
                  </a:lnTo>
                  <a:lnTo>
                    <a:pt x="162640" y="178405"/>
                  </a:lnTo>
                  <a:lnTo>
                    <a:pt x="163631" y="177908"/>
                  </a:lnTo>
                  <a:lnTo>
                    <a:pt x="164127" y="176418"/>
                  </a:lnTo>
                  <a:lnTo>
                    <a:pt x="165119" y="175424"/>
                  </a:lnTo>
                  <a:lnTo>
                    <a:pt x="165119" y="174927"/>
                  </a:lnTo>
                  <a:lnTo>
                    <a:pt x="166606" y="174927"/>
                  </a:lnTo>
                  <a:lnTo>
                    <a:pt x="167102" y="173933"/>
                  </a:lnTo>
                  <a:lnTo>
                    <a:pt x="168590" y="172442"/>
                  </a:lnTo>
                  <a:lnTo>
                    <a:pt x="171565" y="171945"/>
                  </a:lnTo>
                  <a:lnTo>
                    <a:pt x="175036" y="170951"/>
                  </a:lnTo>
                  <a:lnTo>
                    <a:pt x="176524" y="170454"/>
                  </a:lnTo>
                  <a:lnTo>
                    <a:pt x="177020" y="168963"/>
                  </a:lnTo>
                  <a:lnTo>
                    <a:pt x="178011" y="167472"/>
                  </a:lnTo>
                  <a:lnTo>
                    <a:pt x="178507" y="166479"/>
                  </a:lnTo>
                  <a:lnTo>
                    <a:pt x="178507" y="165485"/>
                  </a:lnTo>
                  <a:lnTo>
                    <a:pt x="178011" y="163994"/>
                  </a:lnTo>
                  <a:lnTo>
                    <a:pt x="178011" y="163497"/>
                  </a:lnTo>
                  <a:lnTo>
                    <a:pt x="178507" y="162503"/>
                  </a:lnTo>
                  <a:lnTo>
                    <a:pt x="179499" y="163497"/>
                  </a:lnTo>
                  <a:lnTo>
                    <a:pt x="179995" y="163497"/>
                  </a:lnTo>
                  <a:lnTo>
                    <a:pt x="181483" y="163994"/>
                  </a:lnTo>
                  <a:lnTo>
                    <a:pt x="184457" y="163994"/>
                  </a:lnTo>
                  <a:lnTo>
                    <a:pt x="189416" y="165485"/>
                  </a:lnTo>
                  <a:lnTo>
                    <a:pt x="191399" y="165485"/>
                  </a:lnTo>
                  <a:lnTo>
                    <a:pt x="193878" y="166479"/>
                  </a:lnTo>
                  <a:lnTo>
                    <a:pt x="195862" y="167472"/>
                  </a:lnTo>
                  <a:lnTo>
                    <a:pt x="197349" y="168963"/>
                  </a:lnTo>
                  <a:lnTo>
                    <a:pt x="198837" y="169460"/>
                  </a:lnTo>
                  <a:lnTo>
                    <a:pt x="200821" y="170454"/>
                  </a:lnTo>
                  <a:lnTo>
                    <a:pt x="201316" y="171945"/>
                  </a:lnTo>
                  <a:lnTo>
                    <a:pt x="202308" y="172442"/>
                  </a:lnTo>
                  <a:lnTo>
                    <a:pt x="202804" y="174927"/>
                  </a:lnTo>
                  <a:lnTo>
                    <a:pt x="203796" y="178405"/>
                  </a:lnTo>
                  <a:lnTo>
                    <a:pt x="204291" y="182381"/>
                  </a:lnTo>
                  <a:lnTo>
                    <a:pt x="205284" y="184866"/>
                  </a:lnTo>
                  <a:lnTo>
                    <a:pt x="205779" y="185363"/>
                  </a:lnTo>
                  <a:lnTo>
                    <a:pt x="206771" y="186854"/>
                  </a:lnTo>
                  <a:lnTo>
                    <a:pt x="207266" y="187848"/>
                  </a:lnTo>
                  <a:lnTo>
                    <a:pt x="208754" y="187848"/>
                  </a:lnTo>
                  <a:lnTo>
                    <a:pt x="210242" y="188345"/>
                  </a:lnTo>
                  <a:lnTo>
                    <a:pt x="215200" y="188345"/>
                  </a:lnTo>
                  <a:lnTo>
                    <a:pt x="217184" y="187848"/>
                  </a:lnTo>
                  <a:lnTo>
                    <a:pt x="220159" y="186357"/>
                  </a:lnTo>
                  <a:lnTo>
                    <a:pt x="222638" y="185363"/>
                  </a:lnTo>
                  <a:lnTo>
                    <a:pt x="225613" y="184866"/>
                  </a:lnTo>
                  <a:lnTo>
                    <a:pt x="232555" y="184866"/>
                  </a:lnTo>
                  <a:lnTo>
                    <a:pt x="235530" y="183871"/>
                  </a:lnTo>
                  <a:lnTo>
                    <a:pt x="238505" y="183871"/>
                  </a:lnTo>
                  <a:lnTo>
                    <a:pt x="242472" y="183374"/>
                  </a:lnTo>
                  <a:lnTo>
                    <a:pt x="255860" y="183374"/>
                  </a:lnTo>
                  <a:lnTo>
                    <a:pt x="257347" y="182381"/>
                  </a:lnTo>
                  <a:lnTo>
                    <a:pt x="258339" y="182381"/>
                  </a:lnTo>
                  <a:lnTo>
                    <a:pt x="259827" y="181884"/>
                  </a:lnTo>
                  <a:lnTo>
                    <a:pt x="260323" y="180890"/>
                  </a:lnTo>
                  <a:lnTo>
                    <a:pt x="261315" y="179897"/>
                  </a:lnTo>
                  <a:lnTo>
                    <a:pt x="261315" y="173437"/>
                  </a:lnTo>
                  <a:lnTo>
                    <a:pt x="260323" y="170454"/>
                  </a:lnTo>
                  <a:lnTo>
                    <a:pt x="260323" y="160515"/>
                  </a:lnTo>
                  <a:lnTo>
                    <a:pt x="261315" y="156042"/>
                  </a:lnTo>
                  <a:lnTo>
                    <a:pt x="261315" y="154552"/>
                  </a:lnTo>
                  <a:lnTo>
                    <a:pt x="261810" y="153558"/>
                  </a:lnTo>
                  <a:lnTo>
                    <a:pt x="261810" y="152067"/>
                  </a:lnTo>
                  <a:lnTo>
                    <a:pt x="262802" y="151074"/>
                  </a:lnTo>
                  <a:lnTo>
                    <a:pt x="264786" y="151074"/>
                  </a:lnTo>
                  <a:lnTo>
                    <a:pt x="265777" y="152067"/>
                  </a:lnTo>
                  <a:lnTo>
                    <a:pt x="268752" y="156042"/>
                  </a:lnTo>
                  <a:lnTo>
                    <a:pt x="271727" y="159521"/>
                  </a:lnTo>
                  <a:lnTo>
                    <a:pt x="272719" y="160515"/>
                  </a:lnTo>
                  <a:lnTo>
                    <a:pt x="274206" y="160515"/>
                  </a:lnTo>
                  <a:lnTo>
                    <a:pt x="275695" y="159024"/>
                  </a:lnTo>
                  <a:lnTo>
                    <a:pt x="276190" y="156042"/>
                  </a:lnTo>
                  <a:lnTo>
                    <a:pt x="277677" y="153558"/>
                  </a:lnTo>
                  <a:lnTo>
                    <a:pt x="279165" y="149582"/>
                  </a:lnTo>
                  <a:lnTo>
                    <a:pt x="279165" y="146600"/>
                  </a:lnTo>
                  <a:lnTo>
                    <a:pt x="280653" y="143619"/>
                  </a:lnTo>
                  <a:lnTo>
                    <a:pt x="280653" y="142128"/>
                  </a:lnTo>
                  <a:lnTo>
                    <a:pt x="280157" y="141631"/>
                  </a:lnTo>
                  <a:lnTo>
                    <a:pt x="279165" y="140140"/>
                  </a:lnTo>
                  <a:lnTo>
                    <a:pt x="278669" y="139147"/>
                  </a:lnTo>
                  <a:lnTo>
                    <a:pt x="276190" y="138153"/>
                  </a:lnTo>
                  <a:lnTo>
                    <a:pt x="275695" y="136661"/>
                  </a:lnTo>
                  <a:lnTo>
                    <a:pt x="274206" y="136661"/>
                  </a:lnTo>
                  <a:lnTo>
                    <a:pt x="272719" y="135171"/>
                  </a:lnTo>
                  <a:lnTo>
                    <a:pt x="271727" y="134674"/>
                  </a:lnTo>
                  <a:lnTo>
                    <a:pt x="271231" y="133182"/>
                  </a:lnTo>
                  <a:lnTo>
                    <a:pt x="269744" y="131692"/>
                  </a:lnTo>
                  <a:lnTo>
                    <a:pt x="269744" y="128711"/>
                  </a:lnTo>
                  <a:lnTo>
                    <a:pt x="271231" y="127219"/>
                  </a:lnTo>
                  <a:lnTo>
                    <a:pt x="271727" y="125232"/>
                  </a:lnTo>
                  <a:lnTo>
                    <a:pt x="271727" y="124734"/>
                  </a:lnTo>
                  <a:lnTo>
                    <a:pt x="272719" y="123740"/>
                  </a:lnTo>
                  <a:lnTo>
                    <a:pt x="272719" y="116287"/>
                  </a:lnTo>
                  <a:lnTo>
                    <a:pt x="273215" y="115790"/>
                  </a:lnTo>
                  <a:lnTo>
                    <a:pt x="273215" y="114796"/>
                  </a:lnTo>
                  <a:lnTo>
                    <a:pt x="274703" y="114796"/>
                  </a:lnTo>
                  <a:lnTo>
                    <a:pt x="276190" y="114299"/>
                  </a:lnTo>
                  <a:lnTo>
                    <a:pt x="277677" y="114299"/>
                  </a:lnTo>
                  <a:lnTo>
                    <a:pt x="278669" y="113305"/>
                  </a:lnTo>
                  <a:lnTo>
                    <a:pt x="279165" y="112808"/>
                  </a:lnTo>
                  <a:lnTo>
                    <a:pt x="279165" y="110820"/>
                  </a:lnTo>
                  <a:lnTo>
                    <a:pt x="280653" y="108832"/>
                  </a:lnTo>
                  <a:lnTo>
                    <a:pt x="282140" y="106348"/>
                  </a:lnTo>
                  <a:lnTo>
                    <a:pt x="284620" y="104360"/>
                  </a:lnTo>
                  <a:lnTo>
                    <a:pt x="286107" y="101875"/>
                  </a:lnTo>
                  <a:lnTo>
                    <a:pt x="286107" y="100384"/>
                  </a:lnTo>
                  <a:lnTo>
                    <a:pt x="287099" y="99887"/>
                  </a:lnTo>
                  <a:lnTo>
                    <a:pt x="287595" y="98893"/>
                  </a:lnTo>
                  <a:lnTo>
                    <a:pt x="288586" y="97899"/>
                  </a:lnTo>
                  <a:lnTo>
                    <a:pt x="290074" y="96408"/>
                  </a:lnTo>
                  <a:lnTo>
                    <a:pt x="293049" y="94918"/>
                  </a:lnTo>
                  <a:lnTo>
                    <a:pt x="297016" y="93427"/>
                  </a:lnTo>
                  <a:lnTo>
                    <a:pt x="298999" y="91936"/>
                  </a:lnTo>
                  <a:lnTo>
                    <a:pt x="299991" y="91439"/>
                  </a:lnTo>
                  <a:lnTo>
                    <a:pt x="300487" y="90445"/>
                  </a:lnTo>
                  <a:lnTo>
                    <a:pt x="301478" y="89948"/>
                  </a:lnTo>
                  <a:lnTo>
                    <a:pt x="301478" y="83488"/>
                  </a:lnTo>
                  <a:lnTo>
                    <a:pt x="301975" y="82990"/>
                  </a:lnTo>
                  <a:lnTo>
                    <a:pt x="302966" y="81997"/>
                  </a:lnTo>
                  <a:lnTo>
                    <a:pt x="304454" y="81997"/>
                  </a:lnTo>
                  <a:lnTo>
                    <a:pt x="304949" y="81500"/>
                  </a:lnTo>
                  <a:lnTo>
                    <a:pt x="305941" y="80506"/>
                  </a:lnTo>
                  <a:lnTo>
                    <a:pt x="306437" y="80009"/>
                  </a:lnTo>
                  <a:lnTo>
                    <a:pt x="306437" y="79016"/>
                  </a:lnTo>
                  <a:lnTo>
                    <a:pt x="307428" y="78519"/>
                  </a:lnTo>
                  <a:lnTo>
                    <a:pt x="307925" y="76033"/>
                  </a:lnTo>
                  <a:lnTo>
                    <a:pt x="308916" y="74046"/>
                  </a:lnTo>
                  <a:lnTo>
                    <a:pt x="309412" y="74046"/>
                  </a:lnTo>
                  <a:lnTo>
                    <a:pt x="310404" y="73052"/>
                  </a:lnTo>
                  <a:lnTo>
                    <a:pt x="312884" y="73052"/>
                  </a:lnTo>
                  <a:lnTo>
                    <a:pt x="315858" y="72555"/>
                  </a:lnTo>
                  <a:lnTo>
                    <a:pt x="317346" y="72555"/>
                  </a:lnTo>
                  <a:lnTo>
                    <a:pt x="317842" y="71561"/>
                  </a:lnTo>
                  <a:lnTo>
                    <a:pt x="318834" y="71561"/>
                  </a:lnTo>
                  <a:lnTo>
                    <a:pt x="318834" y="70567"/>
                  </a:lnTo>
                  <a:lnTo>
                    <a:pt x="319329" y="70070"/>
                  </a:lnTo>
                  <a:lnTo>
                    <a:pt x="320321" y="68579"/>
                  </a:lnTo>
                  <a:lnTo>
                    <a:pt x="320817" y="66094"/>
                  </a:lnTo>
                  <a:lnTo>
                    <a:pt x="322304" y="64604"/>
                  </a:lnTo>
                  <a:lnTo>
                    <a:pt x="324287" y="63113"/>
                  </a:lnTo>
                  <a:lnTo>
                    <a:pt x="325776" y="62616"/>
                  </a:lnTo>
                  <a:lnTo>
                    <a:pt x="325776" y="51683"/>
                  </a:lnTo>
                  <a:lnTo>
                    <a:pt x="326271" y="51186"/>
                  </a:lnTo>
                  <a:lnTo>
                    <a:pt x="327263" y="49695"/>
                  </a:lnTo>
                  <a:lnTo>
                    <a:pt x="327263" y="48701"/>
                  </a:lnTo>
                  <a:lnTo>
                    <a:pt x="328750" y="48204"/>
                  </a:lnTo>
                  <a:lnTo>
                    <a:pt x="330734" y="48204"/>
                  </a:lnTo>
                  <a:lnTo>
                    <a:pt x="333213" y="47210"/>
                  </a:lnTo>
                  <a:lnTo>
                    <a:pt x="333709" y="46713"/>
                  </a:lnTo>
                  <a:lnTo>
                    <a:pt x="335196" y="45719"/>
                  </a:lnTo>
                  <a:lnTo>
                    <a:pt x="336188" y="45223"/>
                  </a:lnTo>
                  <a:lnTo>
                    <a:pt x="337180" y="44229"/>
                  </a:lnTo>
                  <a:lnTo>
                    <a:pt x="339164" y="41744"/>
                  </a:lnTo>
                  <a:lnTo>
                    <a:pt x="340651" y="39756"/>
                  </a:lnTo>
                  <a:lnTo>
                    <a:pt x="342138" y="38265"/>
                  </a:lnTo>
                  <a:lnTo>
                    <a:pt x="343626" y="36774"/>
                  </a:lnTo>
                  <a:lnTo>
                    <a:pt x="344617" y="35284"/>
                  </a:lnTo>
                  <a:lnTo>
                    <a:pt x="346105" y="35284"/>
                  </a:lnTo>
                  <a:lnTo>
                    <a:pt x="348088" y="33793"/>
                  </a:lnTo>
                  <a:lnTo>
                    <a:pt x="354535" y="33793"/>
                  </a:lnTo>
                  <a:lnTo>
                    <a:pt x="356023" y="32799"/>
                  </a:lnTo>
                  <a:lnTo>
                    <a:pt x="357510" y="32302"/>
                  </a:lnTo>
                  <a:lnTo>
                    <a:pt x="358997" y="30811"/>
                  </a:lnTo>
                  <a:lnTo>
                    <a:pt x="360485" y="29817"/>
                  </a:lnTo>
                  <a:lnTo>
                    <a:pt x="361973" y="28823"/>
                  </a:lnTo>
                  <a:lnTo>
                    <a:pt x="362468" y="28326"/>
                  </a:lnTo>
                  <a:lnTo>
                    <a:pt x="361973" y="26835"/>
                  </a:lnTo>
                  <a:lnTo>
                    <a:pt x="361973" y="25841"/>
                  </a:lnTo>
                  <a:lnTo>
                    <a:pt x="360981" y="24351"/>
                  </a:lnTo>
                  <a:lnTo>
                    <a:pt x="359493" y="22363"/>
                  </a:lnTo>
                  <a:lnTo>
                    <a:pt x="358006" y="19878"/>
                  </a:lnTo>
                  <a:lnTo>
                    <a:pt x="357510" y="17890"/>
                  </a:lnTo>
                  <a:lnTo>
                    <a:pt x="355030" y="14412"/>
                  </a:lnTo>
                  <a:lnTo>
                    <a:pt x="354535" y="12921"/>
                  </a:lnTo>
                  <a:lnTo>
                    <a:pt x="354535" y="12424"/>
                  </a:lnTo>
                  <a:lnTo>
                    <a:pt x="355030" y="12424"/>
                  </a:lnTo>
                  <a:lnTo>
                    <a:pt x="357510" y="11430"/>
                  </a:lnTo>
                  <a:lnTo>
                    <a:pt x="359493" y="12424"/>
                  </a:lnTo>
                  <a:lnTo>
                    <a:pt x="360981" y="12424"/>
                  </a:lnTo>
                  <a:lnTo>
                    <a:pt x="362468" y="12921"/>
                  </a:lnTo>
                  <a:lnTo>
                    <a:pt x="363460" y="12921"/>
                  </a:lnTo>
                  <a:lnTo>
                    <a:pt x="364452" y="13915"/>
                  </a:lnTo>
                  <a:lnTo>
                    <a:pt x="364947" y="14412"/>
                  </a:lnTo>
                  <a:lnTo>
                    <a:pt x="366436" y="17890"/>
                  </a:lnTo>
                  <a:lnTo>
                    <a:pt x="368915" y="20872"/>
                  </a:lnTo>
                  <a:lnTo>
                    <a:pt x="370402" y="22860"/>
                  </a:lnTo>
                  <a:lnTo>
                    <a:pt x="372386" y="25344"/>
                  </a:lnTo>
                  <a:lnTo>
                    <a:pt x="373377" y="25344"/>
                  </a:lnTo>
                  <a:lnTo>
                    <a:pt x="373873" y="25841"/>
                  </a:lnTo>
                  <a:lnTo>
                    <a:pt x="375361" y="25344"/>
                  </a:lnTo>
                  <a:lnTo>
                    <a:pt x="376352" y="24351"/>
                  </a:lnTo>
                  <a:lnTo>
                    <a:pt x="376848" y="23854"/>
                  </a:lnTo>
                  <a:lnTo>
                    <a:pt x="376848" y="22860"/>
                  </a:lnTo>
                  <a:lnTo>
                    <a:pt x="378831" y="21369"/>
                  </a:lnTo>
                  <a:lnTo>
                    <a:pt x="379327" y="20872"/>
                  </a:lnTo>
                  <a:lnTo>
                    <a:pt x="380319" y="19878"/>
                  </a:lnTo>
                  <a:lnTo>
                    <a:pt x="382303" y="19878"/>
                  </a:lnTo>
                  <a:lnTo>
                    <a:pt x="383790" y="20872"/>
                  </a:lnTo>
                  <a:lnTo>
                    <a:pt x="385277" y="21369"/>
                  </a:lnTo>
                  <a:lnTo>
                    <a:pt x="385277" y="22363"/>
                  </a:lnTo>
                  <a:lnTo>
                    <a:pt x="386765" y="24351"/>
                  </a:lnTo>
                  <a:lnTo>
                    <a:pt x="388253" y="26835"/>
                  </a:lnTo>
                  <a:lnTo>
                    <a:pt x="389245" y="28326"/>
                  </a:lnTo>
                  <a:lnTo>
                    <a:pt x="389740" y="28823"/>
                  </a:lnTo>
                  <a:lnTo>
                    <a:pt x="390732" y="29817"/>
                  </a:lnTo>
                  <a:lnTo>
                    <a:pt x="391724" y="30811"/>
                  </a:lnTo>
                  <a:lnTo>
                    <a:pt x="394699" y="30811"/>
                  </a:lnTo>
                  <a:lnTo>
                    <a:pt x="395195" y="29817"/>
                  </a:lnTo>
                  <a:lnTo>
                    <a:pt x="396683" y="28326"/>
                  </a:lnTo>
                  <a:lnTo>
                    <a:pt x="397674" y="26835"/>
                  </a:lnTo>
                  <a:lnTo>
                    <a:pt x="397674" y="25344"/>
                  </a:lnTo>
                  <a:lnTo>
                    <a:pt x="399162" y="22363"/>
                  </a:lnTo>
                  <a:lnTo>
                    <a:pt x="400649" y="18387"/>
                  </a:lnTo>
                  <a:lnTo>
                    <a:pt x="402633" y="14412"/>
                  </a:lnTo>
                  <a:lnTo>
                    <a:pt x="405112" y="11430"/>
                  </a:lnTo>
                  <a:lnTo>
                    <a:pt x="406599" y="9442"/>
                  </a:lnTo>
                  <a:lnTo>
                    <a:pt x="408087" y="7951"/>
                  </a:lnTo>
                  <a:lnTo>
                    <a:pt x="409575" y="6460"/>
                  </a:lnTo>
                  <a:lnTo>
                    <a:pt x="412054" y="5466"/>
                  </a:lnTo>
                  <a:lnTo>
                    <a:pt x="415525" y="3976"/>
                  </a:lnTo>
                  <a:lnTo>
                    <a:pt x="418500" y="2485"/>
                  </a:lnTo>
                  <a:lnTo>
                    <a:pt x="421971" y="994"/>
                  </a:lnTo>
                  <a:lnTo>
                    <a:pt x="424946" y="0"/>
                  </a:lnTo>
                  <a:lnTo>
                    <a:pt x="427921" y="0"/>
                  </a:lnTo>
                  <a:lnTo>
                    <a:pt x="428417" y="994"/>
                  </a:lnTo>
                  <a:lnTo>
                    <a:pt x="429408" y="1491"/>
                  </a:lnTo>
                  <a:lnTo>
                    <a:pt x="429408" y="2485"/>
                  </a:lnTo>
                  <a:lnTo>
                    <a:pt x="428417" y="3479"/>
                  </a:lnTo>
                  <a:lnTo>
                    <a:pt x="427921" y="5466"/>
                  </a:lnTo>
                  <a:lnTo>
                    <a:pt x="426929" y="6957"/>
                  </a:lnTo>
                  <a:lnTo>
                    <a:pt x="425442" y="9442"/>
                  </a:lnTo>
                  <a:lnTo>
                    <a:pt x="424946" y="11430"/>
                  </a:lnTo>
                  <a:lnTo>
                    <a:pt x="423458" y="12921"/>
                  </a:lnTo>
                  <a:lnTo>
                    <a:pt x="422467" y="14412"/>
                  </a:lnTo>
                  <a:lnTo>
                    <a:pt x="422467" y="15902"/>
                  </a:lnTo>
                  <a:lnTo>
                    <a:pt x="423458" y="15902"/>
                  </a:lnTo>
                  <a:lnTo>
                    <a:pt x="423954" y="17890"/>
                  </a:lnTo>
                  <a:lnTo>
                    <a:pt x="424946" y="18387"/>
                  </a:lnTo>
                  <a:lnTo>
                    <a:pt x="424946" y="19878"/>
                  </a:lnTo>
                  <a:lnTo>
                    <a:pt x="425442" y="19878"/>
                  </a:lnTo>
                  <a:lnTo>
                    <a:pt x="426434" y="20872"/>
                  </a:lnTo>
                  <a:lnTo>
                    <a:pt x="429905" y="20872"/>
                  </a:lnTo>
                  <a:lnTo>
                    <a:pt x="431392" y="19878"/>
                  </a:lnTo>
                  <a:lnTo>
                    <a:pt x="433871" y="19878"/>
                  </a:lnTo>
                  <a:lnTo>
                    <a:pt x="434863" y="20872"/>
                  </a:lnTo>
                  <a:lnTo>
                    <a:pt x="436350" y="20872"/>
                  </a:lnTo>
                  <a:lnTo>
                    <a:pt x="436846" y="22363"/>
                  </a:lnTo>
                  <a:lnTo>
                    <a:pt x="438334" y="23854"/>
                  </a:lnTo>
                  <a:lnTo>
                    <a:pt x="439326" y="25344"/>
                  </a:lnTo>
                  <a:lnTo>
                    <a:pt x="439326" y="26835"/>
                  </a:lnTo>
                  <a:lnTo>
                    <a:pt x="438334" y="27332"/>
                  </a:lnTo>
                  <a:lnTo>
                    <a:pt x="436846" y="28823"/>
                  </a:lnTo>
                  <a:lnTo>
                    <a:pt x="435359" y="28823"/>
                  </a:lnTo>
                  <a:lnTo>
                    <a:pt x="434863" y="29817"/>
                  </a:lnTo>
                  <a:lnTo>
                    <a:pt x="433871" y="29817"/>
                  </a:lnTo>
                  <a:lnTo>
                    <a:pt x="433376" y="30811"/>
                  </a:lnTo>
                  <a:lnTo>
                    <a:pt x="432384" y="32302"/>
                  </a:lnTo>
                  <a:lnTo>
                    <a:pt x="431392" y="34290"/>
                  </a:lnTo>
                  <a:lnTo>
                    <a:pt x="430896" y="36774"/>
                  </a:lnTo>
                  <a:lnTo>
                    <a:pt x="429905" y="39756"/>
                  </a:lnTo>
                  <a:lnTo>
                    <a:pt x="429905" y="46713"/>
                  </a:lnTo>
                  <a:lnTo>
                    <a:pt x="428417" y="48701"/>
                  </a:lnTo>
                  <a:lnTo>
                    <a:pt x="427921" y="49695"/>
                  </a:lnTo>
                  <a:lnTo>
                    <a:pt x="426434" y="51683"/>
                  </a:lnTo>
                  <a:lnTo>
                    <a:pt x="424946" y="52677"/>
                  </a:lnTo>
                  <a:lnTo>
                    <a:pt x="421971" y="54168"/>
                  </a:lnTo>
                  <a:lnTo>
                    <a:pt x="420484" y="54665"/>
                  </a:lnTo>
                  <a:lnTo>
                    <a:pt x="419491" y="54665"/>
                  </a:lnTo>
                  <a:lnTo>
                    <a:pt x="419491" y="56155"/>
                  </a:lnTo>
                  <a:lnTo>
                    <a:pt x="418500" y="57149"/>
                  </a:lnTo>
                  <a:lnTo>
                    <a:pt x="419491" y="58143"/>
                  </a:lnTo>
                  <a:lnTo>
                    <a:pt x="419491" y="60131"/>
                  </a:lnTo>
                  <a:lnTo>
                    <a:pt x="420484" y="61622"/>
                  </a:lnTo>
                  <a:lnTo>
                    <a:pt x="420979" y="64107"/>
                  </a:lnTo>
                  <a:lnTo>
                    <a:pt x="420979" y="67088"/>
                  </a:lnTo>
                  <a:lnTo>
                    <a:pt x="420484" y="68579"/>
                  </a:lnTo>
                  <a:lnTo>
                    <a:pt x="419491" y="70070"/>
                  </a:lnTo>
                  <a:lnTo>
                    <a:pt x="418004" y="72555"/>
                  </a:lnTo>
                  <a:lnTo>
                    <a:pt x="416516" y="74543"/>
                  </a:lnTo>
                  <a:lnTo>
                    <a:pt x="415525" y="77524"/>
                  </a:lnTo>
                  <a:lnTo>
                    <a:pt x="415028" y="80009"/>
                  </a:lnTo>
                  <a:lnTo>
                    <a:pt x="414037" y="81997"/>
                  </a:lnTo>
                  <a:lnTo>
                    <a:pt x="414037" y="85476"/>
                  </a:lnTo>
                  <a:lnTo>
                    <a:pt x="412549" y="87463"/>
                  </a:lnTo>
                  <a:lnTo>
                    <a:pt x="412054" y="89948"/>
                  </a:lnTo>
                  <a:lnTo>
                    <a:pt x="411062" y="92930"/>
                  </a:lnTo>
                  <a:lnTo>
                    <a:pt x="411062" y="96408"/>
                  </a:lnTo>
                  <a:lnTo>
                    <a:pt x="410566" y="98893"/>
                  </a:lnTo>
                  <a:lnTo>
                    <a:pt x="410566" y="103366"/>
                  </a:lnTo>
                  <a:lnTo>
                    <a:pt x="409575" y="104856"/>
                  </a:lnTo>
                  <a:lnTo>
                    <a:pt x="409078" y="107342"/>
                  </a:lnTo>
                  <a:lnTo>
                    <a:pt x="407591" y="108832"/>
                  </a:lnTo>
                  <a:lnTo>
                    <a:pt x="406104" y="109329"/>
                  </a:lnTo>
                  <a:lnTo>
                    <a:pt x="405112" y="110323"/>
                  </a:lnTo>
                  <a:lnTo>
                    <a:pt x="402633" y="110323"/>
                  </a:lnTo>
                  <a:lnTo>
                    <a:pt x="402137" y="110820"/>
                  </a:lnTo>
                  <a:lnTo>
                    <a:pt x="401145" y="112808"/>
                  </a:lnTo>
                  <a:lnTo>
                    <a:pt x="401145" y="113305"/>
                  </a:lnTo>
                  <a:lnTo>
                    <a:pt x="400649" y="114796"/>
                  </a:lnTo>
                  <a:lnTo>
                    <a:pt x="399657" y="117281"/>
                  </a:lnTo>
                  <a:lnTo>
                    <a:pt x="398170" y="118771"/>
                  </a:lnTo>
                  <a:lnTo>
                    <a:pt x="397674" y="120262"/>
                  </a:lnTo>
                  <a:lnTo>
                    <a:pt x="396186" y="121753"/>
                  </a:lnTo>
                  <a:lnTo>
                    <a:pt x="394699" y="123244"/>
                  </a:lnTo>
                  <a:lnTo>
                    <a:pt x="393211" y="123740"/>
                  </a:lnTo>
                  <a:lnTo>
                    <a:pt x="391724" y="123740"/>
                  </a:lnTo>
                  <a:lnTo>
                    <a:pt x="389740" y="124734"/>
                  </a:lnTo>
                  <a:lnTo>
                    <a:pt x="388253" y="125231"/>
                  </a:lnTo>
                  <a:lnTo>
                    <a:pt x="387757" y="125231"/>
                  </a:lnTo>
                  <a:lnTo>
                    <a:pt x="387757" y="126226"/>
                  </a:lnTo>
                  <a:lnTo>
                    <a:pt x="386765" y="127219"/>
                  </a:lnTo>
                  <a:lnTo>
                    <a:pt x="386765" y="130698"/>
                  </a:lnTo>
                  <a:lnTo>
                    <a:pt x="386269" y="132189"/>
                  </a:lnTo>
                  <a:lnTo>
                    <a:pt x="385277" y="133182"/>
                  </a:lnTo>
                  <a:lnTo>
                    <a:pt x="384782" y="134674"/>
                  </a:lnTo>
                  <a:lnTo>
                    <a:pt x="383790" y="136164"/>
                  </a:lnTo>
                  <a:lnTo>
                    <a:pt x="383790" y="149085"/>
                  </a:lnTo>
                  <a:lnTo>
                    <a:pt x="383294" y="152067"/>
                  </a:lnTo>
                  <a:lnTo>
                    <a:pt x="383294" y="156042"/>
                  </a:lnTo>
                  <a:lnTo>
                    <a:pt x="383790" y="156539"/>
                  </a:lnTo>
                  <a:lnTo>
                    <a:pt x="383790" y="157534"/>
                  </a:lnTo>
                  <a:lnTo>
                    <a:pt x="384782" y="157534"/>
                  </a:lnTo>
                  <a:lnTo>
                    <a:pt x="385277" y="159024"/>
                  </a:lnTo>
                  <a:lnTo>
                    <a:pt x="386765" y="160515"/>
                  </a:lnTo>
                  <a:lnTo>
                    <a:pt x="388253" y="161013"/>
                  </a:lnTo>
                  <a:lnTo>
                    <a:pt x="390732" y="162503"/>
                  </a:lnTo>
                  <a:lnTo>
                    <a:pt x="391724" y="164988"/>
                  </a:lnTo>
                  <a:lnTo>
                    <a:pt x="393707" y="168963"/>
                  </a:lnTo>
                  <a:lnTo>
                    <a:pt x="394699" y="171945"/>
                  </a:lnTo>
                  <a:lnTo>
                    <a:pt x="395195" y="173437"/>
                  </a:lnTo>
                  <a:lnTo>
                    <a:pt x="396683" y="173933"/>
                  </a:lnTo>
                  <a:lnTo>
                    <a:pt x="397674" y="174927"/>
                  </a:lnTo>
                  <a:lnTo>
                    <a:pt x="398170" y="174927"/>
                  </a:lnTo>
                  <a:lnTo>
                    <a:pt x="399162" y="175424"/>
                  </a:lnTo>
                  <a:lnTo>
                    <a:pt x="399657" y="176418"/>
                  </a:lnTo>
                  <a:lnTo>
                    <a:pt x="399657" y="176914"/>
                  </a:lnTo>
                  <a:lnTo>
                    <a:pt x="400649" y="177908"/>
                  </a:lnTo>
                  <a:lnTo>
                    <a:pt x="399657" y="178405"/>
                  </a:lnTo>
                  <a:lnTo>
                    <a:pt x="399657" y="179400"/>
                  </a:lnTo>
                  <a:lnTo>
                    <a:pt x="399162" y="180890"/>
                  </a:lnTo>
                  <a:lnTo>
                    <a:pt x="399162" y="181884"/>
                  </a:lnTo>
                  <a:lnTo>
                    <a:pt x="399657" y="182381"/>
                  </a:lnTo>
                  <a:lnTo>
                    <a:pt x="400649" y="183374"/>
                  </a:lnTo>
                  <a:lnTo>
                    <a:pt x="401145" y="183871"/>
                  </a:lnTo>
                  <a:lnTo>
                    <a:pt x="402633" y="185363"/>
                  </a:lnTo>
                  <a:lnTo>
                    <a:pt x="402633" y="186357"/>
                  </a:lnTo>
                  <a:lnTo>
                    <a:pt x="403625" y="186854"/>
                  </a:lnTo>
                  <a:lnTo>
                    <a:pt x="404120" y="187848"/>
                  </a:lnTo>
                  <a:lnTo>
                    <a:pt x="404120" y="199277"/>
                  </a:lnTo>
                  <a:lnTo>
                    <a:pt x="403625" y="200768"/>
                  </a:lnTo>
                  <a:lnTo>
                    <a:pt x="402633" y="201265"/>
                  </a:lnTo>
                  <a:lnTo>
                    <a:pt x="402633" y="202259"/>
                  </a:lnTo>
                  <a:lnTo>
                    <a:pt x="401145" y="204247"/>
                  </a:lnTo>
                  <a:lnTo>
                    <a:pt x="399162" y="205737"/>
                  </a:lnTo>
                  <a:lnTo>
                    <a:pt x="397674" y="207228"/>
                  </a:lnTo>
                  <a:lnTo>
                    <a:pt x="395195" y="208222"/>
                  </a:lnTo>
                  <a:lnTo>
                    <a:pt x="394699" y="209217"/>
                  </a:lnTo>
                  <a:lnTo>
                    <a:pt x="393707" y="209217"/>
                  </a:lnTo>
                  <a:lnTo>
                    <a:pt x="393707" y="212695"/>
                  </a:lnTo>
                  <a:lnTo>
                    <a:pt x="394699" y="214186"/>
                  </a:lnTo>
                  <a:lnTo>
                    <a:pt x="395195" y="215677"/>
                  </a:lnTo>
                  <a:lnTo>
                    <a:pt x="396683" y="217168"/>
                  </a:lnTo>
                  <a:lnTo>
                    <a:pt x="397674" y="218161"/>
                  </a:lnTo>
                  <a:lnTo>
                    <a:pt x="397674" y="221143"/>
                  </a:lnTo>
                  <a:lnTo>
                    <a:pt x="395195" y="225119"/>
                  </a:lnTo>
                  <a:lnTo>
                    <a:pt x="392220" y="228597"/>
                  </a:lnTo>
                  <a:lnTo>
                    <a:pt x="391724" y="231082"/>
                  </a:lnTo>
                  <a:lnTo>
                    <a:pt x="389245" y="234064"/>
                  </a:lnTo>
                  <a:lnTo>
                    <a:pt x="386765" y="237046"/>
                  </a:lnTo>
                  <a:lnTo>
                    <a:pt x="385277" y="239530"/>
                  </a:lnTo>
                  <a:lnTo>
                    <a:pt x="383294" y="242511"/>
                  </a:lnTo>
                  <a:lnTo>
                    <a:pt x="380319" y="244500"/>
                  </a:lnTo>
                  <a:lnTo>
                    <a:pt x="378831" y="245991"/>
                  </a:lnTo>
                  <a:lnTo>
                    <a:pt x="376848" y="247482"/>
                  </a:lnTo>
                  <a:lnTo>
                    <a:pt x="376352" y="249469"/>
                  </a:lnTo>
                  <a:lnTo>
                    <a:pt x="375361" y="250960"/>
                  </a:lnTo>
                  <a:lnTo>
                    <a:pt x="375361" y="252451"/>
                  </a:lnTo>
                  <a:lnTo>
                    <a:pt x="376352" y="252948"/>
                  </a:lnTo>
                  <a:lnTo>
                    <a:pt x="376848" y="254439"/>
                  </a:lnTo>
                  <a:lnTo>
                    <a:pt x="376848" y="261396"/>
                  </a:lnTo>
                  <a:lnTo>
                    <a:pt x="376352" y="262887"/>
                  </a:lnTo>
                  <a:lnTo>
                    <a:pt x="376352" y="263881"/>
                  </a:lnTo>
                  <a:lnTo>
                    <a:pt x="376848" y="265371"/>
                  </a:lnTo>
                  <a:lnTo>
                    <a:pt x="376848" y="265869"/>
                  </a:lnTo>
                  <a:lnTo>
                    <a:pt x="377840" y="267360"/>
                  </a:lnTo>
                  <a:lnTo>
                    <a:pt x="377840" y="268851"/>
                  </a:lnTo>
                  <a:lnTo>
                    <a:pt x="376848" y="271335"/>
                  </a:lnTo>
                  <a:lnTo>
                    <a:pt x="376848" y="272826"/>
                  </a:lnTo>
                  <a:lnTo>
                    <a:pt x="376352" y="274317"/>
                  </a:lnTo>
                  <a:lnTo>
                    <a:pt x="376848" y="274814"/>
                  </a:lnTo>
                  <a:lnTo>
                    <a:pt x="376848" y="275808"/>
                  </a:lnTo>
                  <a:lnTo>
                    <a:pt x="378831" y="276802"/>
                  </a:lnTo>
                  <a:lnTo>
                    <a:pt x="380319" y="277298"/>
                  </a:lnTo>
                  <a:lnTo>
                    <a:pt x="380319" y="284256"/>
                  </a:lnTo>
                  <a:lnTo>
                    <a:pt x="380815" y="286244"/>
                  </a:lnTo>
                  <a:lnTo>
                    <a:pt x="381807" y="287734"/>
                  </a:lnTo>
                  <a:lnTo>
                    <a:pt x="382303" y="289226"/>
                  </a:lnTo>
                  <a:lnTo>
                    <a:pt x="383294" y="291213"/>
                  </a:lnTo>
                  <a:lnTo>
                    <a:pt x="383294" y="297674"/>
                  </a:lnTo>
                  <a:lnTo>
                    <a:pt x="382303" y="299164"/>
                  </a:lnTo>
                  <a:lnTo>
                    <a:pt x="381807" y="301649"/>
                  </a:lnTo>
                  <a:lnTo>
                    <a:pt x="381807" y="304135"/>
                  </a:lnTo>
                  <a:lnTo>
                    <a:pt x="382303" y="305625"/>
                  </a:lnTo>
                  <a:lnTo>
                    <a:pt x="382303" y="308606"/>
                  </a:lnTo>
                  <a:lnTo>
                    <a:pt x="383294" y="311588"/>
                  </a:lnTo>
                  <a:lnTo>
                    <a:pt x="383294" y="315066"/>
                  </a:lnTo>
                  <a:lnTo>
                    <a:pt x="382303" y="316558"/>
                  </a:lnTo>
                  <a:lnTo>
                    <a:pt x="381807" y="320037"/>
                  </a:lnTo>
                  <a:lnTo>
                    <a:pt x="380815" y="323018"/>
                  </a:lnTo>
                  <a:lnTo>
                    <a:pt x="380319" y="326497"/>
                  </a:lnTo>
                  <a:lnTo>
                    <a:pt x="380319" y="332958"/>
                  </a:lnTo>
                  <a:lnTo>
                    <a:pt x="380815" y="335939"/>
                  </a:lnTo>
                  <a:lnTo>
                    <a:pt x="381807" y="337926"/>
                  </a:lnTo>
                  <a:lnTo>
                    <a:pt x="382303" y="340909"/>
                  </a:lnTo>
                  <a:lnTo>
                    <a:pt x="383294" y="343393"/>
                  </a:lnTo>
                  <a:lnTo>
                    <a:pt x="384782" y="345878"/>
                  </a:lnTo>
                  <a:lnTo>
                    <a:pt x="384782" y="347866"/>
                  </a:lnTo>
                  <a:lnTo>
                    <a:pt x="385277" y="350350"/>
                  </a:lnTo>
                  <a:lnTo>
                    <a:pt x="385277" y="354823"/>
                  </a:lnTo>
                  <a:lnTo>
                    <a:pt x="386269" y="356811"/>
                  </a:lnTo>
                  <a:lnTo>
                    <a:pt x="386765" y="358798"/>
                  </a:lnTo>
                  <a:lnTo>
                    <a:pt x="388253" y="359295"/>
                  </a:lnTo>
                  <a:lnTo>
                    <a:pt x="389245" y="360289"/>
                  </a:lnTo>
                  <a:lnTo>
                    <a:pt x="389245" y="360786"/>
                  </a:lnTo>
                  <a:lnTo>
                    <a:pt x="389740" y="361780"/>
                  </a:lnTo>
                  <a:lnTo>
                    <a:pt x="389740" y="364762"/>
                  </a:lnTo>
                  <a:lnTo>
                    <a:pt x="390732" y="368241"/>
                  </a:lnTo>
                  <a:lnTo>
                    <a:pt x="390732" y="373210"/>
                  </a:lnTo>
                  <a:lnTo>
                    <a:pt x="391724" y="377683"/>
                  </a:lnTo>
                  <a:lnTo>
                    <a:pt x="391724" y="380664"/>
                  </a:lnTo>
                  <a:lnTo>
                    <a:pt x="390732" y="385137"/>
                  </a:lnTo>
                  <a:lnTo>
                    <a:pt x="389245" y="390604"/>
                  </a:lnTo>
                  <a:lnTo>
                    <a:pt x="386765" y="396566"/>
                  </a:lnTo>
                  <a:lnTo>
                    <a:pt x="385277" y="402034"/>
                  </a:lnTo>
                  <a:lnTo>
                    <a:pt x="383294" y="406506"/>
                  </a:lnTo>
                  <a:lnTo>
                    <a:pt x="380319" y="409984"/>
                  </a:lnTo>
                  <a:lnTo>
                    <a:pt x="378831" y="413464"/>
                  </a:lnTo>
                  <a:lnTo>
                    <a:pt x="376352" y="416445"/>
                  </a:lnTo>
                  <a:lnTo>
                    <a:pt x="375361" y="418432"/>
                  </a:lnTo>
                  <a:lnTo>
                    <a:pt x="373873" y="422408"/>
                  </a:lnTo>
                  <a:lnTo>
                    <a:pt x="373377" y="425887"/>
                  </a:lnTo>
                  <a:lnTo>
                    <a:pt x="372386" y="429366"/>
                  </a:lnTo>
                  <a:lnTo>
                    <a:pt x="372386" y="434335"/>
                  </a:lnTo>
                  <a:lnTo>
                    <a:pt x="371889" y="436820"/>
                  </a:lnTo>
                  <a:lnTo>
                    <a:pt x="370402" y="439801"/>
                  </a:lnTo>
                  <a:lnTo>
                    <a:pt x="369410" y="442783"/>
                  </a:lnTo>
                  <a:lnTo>
                    <a:pt x="368915" y="445765"/>
                  </a:lnTo>
                  <a:lnTo>
                    <a:pt x="367923" y="449741"/>
                  </a:lnTo>
                  <a:lnTo>
                    <a:pt x="367923" y="471607"/>
                  </a:lnTo>
                  <a:lnTo>
                    <a:pt x="368915" y="475582"/>
                  </a:lnTo>
                  <a:lnTo>
                    <a:pt x="369410" y="477073"/>
                  </a:lnTo>
                  <a:lnTo>
                    <a:pt x="370402" y="478564"/>
                  </a:lnTo>
                  <a:lnTo>
                    <a:pt x="370402" y="480055"/>
                  </a:lnTo>
                  <a:lnTo>
                    <a:pt x="371889" y="480551"/>
                  </a:lnTo>
                  <a:lnTo>
                    <a:pt x="372386" y="482539"/>
                  </a:lnTo>
                  <a:lnTo>
                    <a:pt x="377840" y="482539"/>
                  </a:lnTo>
                  <a:lnTo>
                    <a:pt x="377840" y="483036"/>
                  </a:lnTo>
                  <a:lnTo>
                    <a:pt x="376848" y="484030"/>
                  </a:lnTo>
                  <a:lnTo>
                    <a:pt x="376848" y="485521"/>
                  </a:lnTo>
                  <a:lnTo>
                    <a:pt x="376352" y="487012"/>
                  </a:lnTo>
                  <a:lnTo>
                    <a:pt x="375361" y="489000"/>
                  </a:lnTo>
                  <a:lnTo>
                    <a:pt x="375361" y="492975"/>
                  </a:lnTo>
                  <a:lnTo>
                    <a:pt x="376352" y="495461"/>
                  </a:lnTo>
                  <a:lnTo>
                    <a:pt x="376848" y="496951"/>
                  </a:lnTo>
                  <a:lnTo>
                    <a:pt x="377840" y="498442"/>
                  </a:lnTo>
                  <a:lnTo>
                    <a:pt x="378831" y="498939"/>
                  </a:lnTo>
                  <a:lnTo>
                    <a:pt x="380815" y="500430"/>
                  </a:lnTo>
                  <a:lnTo>
                    <a:pt x="382303" y="501921"/>
                  </a:lnTo>
                  <a:lnTo>
                    <a:pt x="383294" y="503411"/>
                  </a:lnTo>
                  <a:lnTo>
                    <a:pt x="383790" y="504405"/>
                  </a:lnTo>
                  <a:lnTo>
                    <a:pt x="383790" y="504902"/>
                  </a:lnTo>
                  <a:lnTo>
                    <a:pt x="384782" y="505896"/>
                  </a:lnTo>
                  <a:lnTo>
                    <a:pt x="383790" y="506393"/>
                  </a:lnTo>
                  <a:lnTo>
                    <a:pt x="383790" y="507387"/>
                  </a:lnTo>
                  <a:lnTo>
                    <a:pt x="383294" y="507884"/>
                  </a:lnTo>
                  <a:lnTo>
                    <a:pt x="382303" y="508878"/>
                  </a:lnTo>
                  <a:lnTo>
                    <a:pt x="380815" y="510369"/>
                  </a:lnTo>
                  <a:lnTo>
                    <a:pt x="380319" y="512853"/>
                  </a:lnTo>
                  <a:lnTo>
                    <a:pt x="380319" y="515835"/>
                  </a:lnTo>
                  <a:lnTo>
                    <a:pt x="381807" y="516332"/>
                  </a:lnTo>
                  <a:lnTo>
                    <a:pt x="384782" y="517822"/>
                  </a:lnTo>
                  <a:lnTo>
                    <a:pt x="388253" y="519314"/>
                  </a:lnTo>
                  <a:lnTo>
                    <a:pt x="392220" y="521799"/>
                  </a:lnTo>
                  <a:lnTo>
                    <a:pt x="394699" y="523290"/>
                  </a:lnTo>
                  <a:lnTo>
                    <a:pt x="395195" y="524283"/>
                  </a:lnTo>
                  <a:lnTo>
                    <a:pt x="396186" y="524283"/>
                  </a:lnTo>
                  <a:lnTo>
                    <a:pt x="396683" y="525774"/>
                  </a:lnTo>
                  <a:lnTo>
                    <a:pt x="396683" y="527264"/>
                  </a:lnTo>
                  <a:lnTo>
                    <a:pt x="396186" y="527761"/>
                  </a:lnTo>
                  <a:lnTo>
                    <a:pt x="395195" y="529253"/>
                  </a:lnTo>
                  <a:lnTo>
                    <a:pt x="393707" y="530743"/>
                  </a:lnTo>
                  <a:lnTo>
                    <a:pt x="393211" y="531738"/>
                  </a:lnTo>
                  <a:lnTo>
                    <a:pt x="393211" y="537204"/>
                  </a:lnTo>
                  <a:lnTo>
                    <a:pt x="393707" y="537701"/>
                  </a:lnTo>
                  <a:lnTo>
                    <a:pt x="393707" y="539192"/>
                  </a:lnTo>
                  <a:lnTo>
                    <a:pt x="394699" y="540185"/>
                  </a:lnTo>
                  <a:lnTo>
                    <a:pt x="396186" y="541676"/>
                  </a:lnTo>
                  <a:lnTo>
                    <a:pt x="397674" y="543167"/>
                  </a:lnTo>
                  <a:lnTo>
                    <a:pt x="397674" y="545156"/>
                  </a:lnTo>
                  <a:lnTo>
                    <a:pt x="396186" y="546646"/>
                  </a:lnTo>
                  <a:lnTo>
                    <a:pt x="395195" y="548137"/>
                  </a:lnTo>
                  <a:lnTo>
                    <a:pt x="394699" y="549130"/>
                  </a:lnTo>
                  <a:lnTo>
                    <a:pt x="394699" y="550124"/>
                  </a:lnTo>
                  <a:lnTo>
                    <a:pt x="393707" y="551616"/>
                  </a:lnTo>
                  <a:lnTo>
                    <a:pt x="393707" y="553106"/>
                  </a:lnTo>
                  <a:lnTo>
                    <a:pt x="394699" y="553603"/>
                  </a:lnTo>
                  <a:lnTo>
                    <a:pt x="395195" y="553603"/>
                  </a:lnTo>
                  <a:lnTo>
                    <a:pt x="396186" y="554597"/>
                  </a:lnTo>
                  <a:lnTo>
                    <a:pt x="399162" y="555095"/>
                  </a:lnTo>
                  <a:lnTo>
                    <a:pt x="402137" y="556088"/>
                  </a:lnTo>
                  <a:lnTo>
                    <a:pt x="403625" y="556585"/>
                  </a:lnTo>
                  <a:lnTo>
                    <a:pt x="405112" y="557579"/>
                  </a:lnTo>
                  <a:lnTo>
                    <a:pt x="406104" y="559070"/>
                  </a:lnTo>
                  <a:lnTo>
                    <a:pt x="407591" y="559567"/>
                  </a:lnTo>
                  <a:lnTo>
                    <a:pt x="408087" y="562548"/>
                  </a:lnTo>
                  <a:lnTo>
                    <a:pt x="409078" y="566027"/>
                  </a:lnTo>
                  <a:lnTo>
                    <a:pt x="409078" y="567519"/>
                  </a:lnTo>
                  <a:lnTo>
                    <a:pt x="409575" y="569009"/>
                  </a:lnTo>
                  <a:lnTo>
                    <a:pt x="410566" y="570500"/>
                  </a:lnTo>
                  <a:lnTo>
                    <a:pt x="411062" y="571990"/>
                  </a:lnTo>
                  <a:lnTo>
                    <a:pt x="414037" y="573979"/>
                  </a:lnTo>
                  <a:lnTo>
                    <a:pt x="418004" y="577456"/>
                  </a:lnTo>
                  <a:lnTo>
                    <a:pt x="420979" y="579445"/>
                  </a:lnTo>
                  <a:lnTo>
                    <a:pt x="423458" y="582427"/>
                  </a:lnTo>
                  <a:lnTo>
                    <a:pt x="424946" y="583421"/>
                  </a:lnTo>
                  <a:lnTo>
                    <a:pt x="425442" y="584911"/>
                  </a:lnTo>
                  <a:lnTo>
                    <a:pt x="425442" y="586402"/>
                  </a:lnTo>
                  <a:lnTo>
                    <a:pt x="426434" y="587893"/>
                  </a:lnTo>
                  <a:lnTo>
                    <a:pt x="426929" y="590875"/>
                  </a:lnTo>
                  <a:lnTo>
                    <a:pt x="426929" y="593856"/>
                  </a:lnTo>
                  <a:lnTo>
                    <a:pt x="426434" y="597832"/>
                  </a:lnTo>
                  <a:lnTo>
                    <a:pt x="426434" y="604790"/>
                  </a:lnTo>
                  <a:lnTo>
                    <a:pt x="425442" y="606777"/>
                  </a:lnTo>
                  <a:lnTo>
                    <a:pt x="424946" y="609262"/>
                  </a:lnTo>
                  <a:lnTo>
                    <a:pt x="423458" y="611250"/>
                  </a:lnTo>
                  <a:lnTo>
                    <a:pt x="421971" y="614231"/>
                  </a:lnTo>
                  <a:lnTo>
                    <a:pt x="420484" y="615722"/>
                  </a:lnTo>
                  <a:lnTo>
                    <a:pt x="418500" y="617213"/>
                  </a:lnTo>
                  <a:lnTo>
                    <a:pt x="416516" y="617213"/>
                  </a:lnTo>
                  <a:lnTo>
                    <a:pt x="415525" y="616716"/>
                  </a:lnTo>
                  <a:lnTo>
                    <a:pt x="415028" y="617213"/>
                  </a:lnTo>
                  <a:lnTo>
                    <a:pt x="412549" y="617213"/>
                  </a:lnTo>
                  <a:lnTo>
                    <a:pt x="411062" y="619201"/>
                  </a:lnTo>
                  <a:lnTo>
                    <a:pt x="409078" y="620692"/>
                  </a:lnTo>
                  <a:lnTo>
                    <a:pt x="406104" y="622679"/>
                  </a:lnTo>
                  <a:lnTo>
                    <a:pt x="402633" y="624171"/>
                  </a:lnTo>
                  <a:lnTo>
                    <a:pt x="402633" y="625164"/>
                  </a:lnTo>
                  <a:lnTo>
                    <a:pt x="401145" y="625164"/>
                  </a:lnTo>
                  <a:lnTo>
                    <a:pt x="400649" y="625661"/>
                  </a:lnTo>
                  <a:lnTo>
                    <a:pt x="400649" y="625164"/>
                  </a:lnTo>
                  <a:lnTo>
                    <a:pt x="399162" y="625164"/>
                  </a:lnTo>
                  <a:lnTo>
                    <a:pt x="399162" y="624171"/>
                  </a:lnTo>
                  <a:lnTo>
                    <a:pt x="398170" y="622679"/>
                  </a:lnTo>
                  <a:lnTo>
                    <a:pt x="395195" y="622679"/>
                  </a:lnTo>
                  <a:lnTo>
                    <a:pt x="394699" y="622182"/>
                  </a:lnTo>
                  <a:lnTo>
                    <a:pt x="393707" y="621188"/>
                  </a:lnTo>
                  <a:lnTo>
                    <a:pt x="393707" y="619201"/>
                  </a:lnTo>
                  <a:lnTo>
                    <a:pt x="393211" y="616716"/>
                  </a:lnTo>
                  <a:lnTo>
                    <a:pt x="392220" y="615225"/>
                  </a:lnTo>
                  <a:lnTo>
                    <a:pt x="391724" y="614231"/>
                  </a:lnTo>
                  <a:lnTo>
                    <a:pt x="390732" y="613734"/>
                  </a:lnTo>
                  <a:lnTo>
                    <a:pt x="389245" y="613734"/>
                  </a:lnTo>
                  <a:lnTo>
                    <a:pt x="387757" y="615225"/>
                  </a:lnTo>
                  <a:lnTo>
                    <a:pt x="386765" y="615722"/>
                  </a:lnTo>
                  <a:lnTo>
                    <a:pt x="385277" y="617213"/>
                  </a:lnTo>
                  <a:lnTo>
                    <a:pt x="383790" y="618207"/>
                  </a:lnTo>
                  <a:lnTo>
                    <a:pt x="382303" y="619201"/>
                  </a:lnTo>
                  <a:lnTo>
                    <a:pt x="377840" y="619201"/>
                  </a:lnTo>
                  <a:lnTo>
                    <a:pt x="375361" y="619698"/>
                  </a:lnTo>
                  <a:lnTo>
                    <a:pt x="372386" y="619698"/>
                  </a:lnTo>
                  <a:lnTo>
                    <a:pt x="370402" y="620692"/>
                  </a:lnTo>
                  <a:lnTo>
                    <a:pt x="367923" y="621188"/>
                  </a:lnTo>
                  <a:lnTo>
                    <a:pt x="365939" y="621188"/>
                  </a:lnTo>
                  <a:lnTo>
                    <a:pt x="364947" y="620692"/>
                  </a:lnTo>
                  <a:lnTo>
                    <a:pt x="362468" y="619698"/>
                  </a:lnTo>
                  <a:lnTo>
                    <a:pt x="360981" y="619201"/>
                  </a:lnTo>
                  <a:lnTo>
                    <a:pt x="360485" y="618207"/>
                  </a:lnTo>
                  <a:lnTo>
                    <a:pt x="358997" y="617213"/>
                  </a:lnTo>
                  <a:lnTo>
                    <a:pt x="356518" y="617213"/>
                  </a:lnTo>
                  <a:lnTo>
                    <a:pt x="353543" y="616716"/>
                  </a:lnTo>
                  <a:lnTo>
                    <a:pt x="351560" y="617213"/>
                  </a:lnTo>
                  <a:lnTo>
                    <a:pt x="343130" y="617213"/>
                  </a:lnTo>
                  <a:lnTo>
                    <a:pt x="340155" y="615722"/>
                  </a:lnTo>
                  <a:lnTo>
                    <a:pt x="336188" y="615722"/>
                  </a:lnTo>
                  <a:lnTo>
                    <a:pt x="333213" y="615225"/>
                  </a:lnTo>
                  <a:lnTo>
                    <a:pt x="328750" y="615225"/>
                  </a:lnTo>
                  <a:lnTo>
                    <a:pt x="327263" y="614231"/>
                  </a:lnTo>
                  <a:lnTo>
                    <a:pt x="324784" y="613734"/>
                  </a:lnTo>
                  <a:lnTo>
                    <a:pt x="319329" y="613734"/>
                  </a:lnTo>
                  <a:lnTo>
                    <a:pt x="317842" y="614231"/>
                  </a:lnTo>
                  <a:lnTo>
                    <a:pt x="315858" y="615225"/>
                  </a:lnTo>
                  <a:lnTo>
                    <a:pt x="309412" y="615225"/>
                  </a:lnTo>
                  <a:lnTo>
                    <a:pt x="308916" y="615722"/>
                  </a:lnTo>
                  <a:lnTo>
                    <a:pt x="307428" y="616716"/>
                  </a:lnTo>
                  <a:lnTo>
                    <a:pt x="305941" y="617213"/>
                  </a:lnTo>
                  <a:lnTo>
                    <a:pt x="304454" y="619698"/>
                  </a:lnTo>
                  <a:lnTo>
                    <a:pt x="304454" y="620692"/>
                  </a:lnTo>
                  <a:lnTo>
                    <a:pt x="303462" y="620692"/>
                  </a:lnTo>
                  <a:lnTo>
                    <a:pt x="303462" y="622679"/>
                  </a:lnTo>
                  <a:lnTo>
                    <a:pt x="304454" y="624171"/>
                  </a:lnTo>
                  <a:lnTo>
                    <a:pt x="304949" y="624171"/>
                  </a:lnTo>
                  <a:lnTo>
                    <a:pt x="305941" y="625164"/>
                  </a:lnTo>
                  <a:lnTo>
                    <a:pt x="308916" y="625661"/>
                  </a:lnTo>
                  <a:lnTo>
                    <a:pt x="313379" y="625661"/>
                  </a:lnTo>
                  <a:lnTo>
                    <a:pt x="317346" y="626656"/>
                  </a:lnTo>
                  <a:lnTo>
                    <a:pt x="320321" y="627153"/>
                  </a:lnTo>
                  <a:lnTo>
                    <a:pt x="322304" y="627153"/>
                  </a:lnTo>
                  <a:lnTo>
                    <a:pt x="323296" y="628146"/>
                  </a:lnTo>
                  <a:lnTo>
                    <a:pt x="324784" y="628643"/>
                  </a:lnTo>
                  <a:lnTo>
                    <a:pt x="325776" y="629637"/>
                  </a:lnTo>
                  <a:lnTo>
                    <a:pt x="327263" y="630134"/>
                  </a:lnTo>
                  <a:lnTo>
                    <a:pt x="327759" y="631128"/>
                  </a:lnTo>
                  <a:lnTo>
                    <a:pt x="328750" y="632122"/>
                  </a:lnTo>
                  <a:lnTo>
                    <a:pt x="328750" y="649514"/>
                  </a:lnTo>
                  <a:lnTo>
                    <a:pt x="329246" y="650011"/>
                  </a:lnTo>
                  <a:lnTo>
                    <a:pt x="330238" y="650011"/>
                  </a:lnTo>
                  <a:lnTo>
                    <a:pt x="330734" y="651006"/>
                  </a:lnTo>
                  <a:lnTo>
                    <a:pt x="332222" y="650011"/>
                  </a:lnTo>
                  <a:lnTo>
                    <a:pt x="335196" y="649514"/>
                  </a:lnTo>
                  <a:lnTo>
                    <a:pt x="337676" y="648521"/>
                  </a:lnTo>
                  <a:lnTo>
                    <a:pt x="340155" y="648521"/>
                  </a:lnTo>
                  <a:lnTo>
                    <a:pt x="340651" y="649514"/>
                  </a:lnTo>
                  <a:lnTo>
                    <a:pt x="341643" y="649514"/>
                  </a:lnTo>
                  <a:lnTo>
                    <a:pt x="342138" y="650011"/>
                  </a:lnTo>
                  <a:lnTo>
                    <a:pt x="343130" y="651006"/>
                  </a:lnTo>
                  <a:lnTo>
                    <a:pt x="344617" y="651503"/>
                  </a:lnTo>
                  <a:lnTo>
                    <a:pt x="350567" y="651503"/>
                  </a:lnTo>
                  <a:lnTo>
                    <a:pt x="353047" y="652496"/>
                  </a:lnTo>
                  <a:lnTo>
                    <a:pt x="353543" y="652496"/>
                  </a:lnTo>
                  <a:lnTo>
                    <a:pt x="356023" y="654485"/>
                  </a:lnTo>
                  <a:lnTo>
                    <a:pt x="358006" y="655479"/>
                  </a:lnTo>
                  <a:lnTo>
                    <a:pt x="358997" y="655975"/>
                  </a:lnTo>
                  <a:lnTo>
                    <a:pt x="358997" y="663927"/>
                  </a:lnTo>
                  <a:lnTo>
                    <a:pt x="359493" y="667405"/>
                  </a:lnTo>
                  <a:lnTo>
                    <a:pt x="360981" y="671380"/>
                  </a:lnTo>
                  <a:lnTo>
                    <a:pt x="361973" y="673865"/>
                  </a:lnTo>
                  <a:lnTo>
                    <a:pt x="360981" y="675357"/>
                  </a:lnTo>
                  <a:lnTo>
                    <a:pt x="360485" y="675854"/>
                  </a:lnTo>
                  <a:lnTo>
                    <a:pt x="357510" y="675854"/>
                  </a:lnTo>
                  <a:lnTo>
                    <a:pt x="356023" y="676848"/>
                  </a:lnTo>
                  <a:lnTo>
                    <a:pt x="355030" y="676848"/>
                  </a:lnTo>
                  <a:lnTo>
                    <a:pt x="354535" y="678338"/>
                  </a:lnTo>
                  <a:lnTo>
                    <a:pt x="353047" y="679829"/>
                  </a:lnTo>
                  <a:lnTo>
                    <a:pt x="351560" y="681319"/>
                  </a:lnTo>
                  <a:lnTo>
                    <a:pt x="349576" y="681817"/>
                  </a:lnTo>
                  <a:lnTo>
                    <a:pt x="348088" y="683308"/>
                  </a:lnTo>
                  <a:lnTo>
                    <a:pt x="346601" y="683308"/>
                  </a:lnTo>
                  <a:lnTo>
                    <a:pt x="346105" y="682811"/>
                  </a:lnTo>
                  <a:lnTo>
                    <a:pt x="344617" y="681817"/>
                  </a:lnTo>
                  <a:lnTo>
                    <a:pt x="343130" y="680326"/>
                  </a:lnTo>
                  <a:lnTo>
                    <a:pt x="340651" y="678338"/>
                  </a:lnTo>
                  <a:lnTo>
                    <a:pt x="340155" y="678338"/>
                  </a:lnTo>
                  <a:lnTo>
                    <a:pt x="339164" y="677345"/>
                  </a:lnTo>
                  <a:lnTo>
                    <a:pt x="337676" y="677345"/>
                  </a:lnTo>
                  <a:lnTo>
                    <a:pt x="336188" y="678338"/>
                  </a:lnTo>
                  <a:lnTo>
                    <a:pt x="334701" y="678835"/>
                  </a:lnTo>
                  <a:lnTo>
                    <a:pt x="333709" y="680326"/>
                  </a:lnTo>
                  <a:lnTo>
                    <a:pt x="332222" y="681319"/>
                  </a:lnTo>
                  <a:lnTo>
                    <a:pt x="331726" y="680326"/>
                  </a:lnTo>
                  <a:lnTo>
                    <a:pt x="330238" y="679829"/>
                  </a:lnTo>
                  <a:lnTo>
                    <a:pt x="324287" y="679829"/>
                  </a:lnTo>
                  <a:lnTo>
                    <a:pt x="322304" y="678835"/>
                  </a:lnTo>
                  <a:lnTo>
                    <a:pt x="317842" y="678835"/>
                  </a:lnTo>
                  <a:lnTo>
                    <a:pt x="317346" y="679829"/>
                  </a:lnTo>
                  <a:lnTo>
                    <a:pt x="316354" y="680326"/>
                  </a:lnTo>
                  <a:lnTo>
                    <a:pt x="315858" y="681817"/>
                  </a:lnTo>
                  <a:lnTo>
                    <a:pt x="314371" y="684301"/>
                  </a:lnTo>
                  <a:lnTo>
                    <a:pt x="313379" y="685793"/>
                  </a:lnTo>
                  <a:lnTo>
                    <a:pt x="312884" y="687283"/>
                  </a:lnTo>
                  <a:lnTo>
                    <a:pt x="312884" y="692750"/>
                  </a:lnTo>
                  <a:lnTo>
                    <a:pt x="311891" y="693246"/>
                  </a:lnTo>
                  <a:lnTo>
                    <a:pt x="311891" y="694240"/>
                  </a:lnTo>
                  <a:lnTo>
                    <a:pt x="311396" y="695731"/>
                  </a:lnTo>
                  <a:lnTo>
                    <a:pt x="310404" y="696228"/>
                  </a:lnTo>
                  <a:lnTo>
                    <a:pt x="308916" y="697222"/>
                  </a:lnTo>
                  <a:lnTo>
                    <a:pt x="307925" y="699211"/>
                  </a:lnTo>
                  <a:lnTo>
                    <a:pt x="307428" y="701198"/>
                  </a:lnTo>
                  <a:lnTo>
                    <a:pt x="306437" y="702688"/>
                  </a:lnTo>
                  <a:lnTo>
                    <a:pt x="306437" y="707161"/>
                  </a:lnTo>
                  <a:lnTo>
                    <a:pt x="307428" y="708652"/>
                  </a:lnTo>
                  <a:lnTo>
                    <a:pt x="307925" y="709148"/>
                  </a:lnTo>
                  <a:lnTo>
                    <a:pt x="308916" y="710143"/>
                  </a:lnTo>
                  <a:lnTo>
                    <a:pt x="311396" y="711634"/>
                  </a:lnTo>
                  <a:lnTo>
                    <a:pt x="312884" y="713125"/>
                  </a:lnTo>
                  <a:lnTo>
                    <a:pt x="312884" y="714119"/>
                  </a:lnTo>
                  <a:lnTo>
                    <a:pt x="313379" y="714616"/>
                  </a:lnTo>
                  <a:lnTo>
                    <a:pt x="313379" y="716106"/>
                  </a:lnTo>
                  <a:lnTo>
                    <a:pt x="314371" y="717597"/>
                  </a:lnTo>
                  <a:lnTo>
                    <a:pt x="314371" y="746420"/>
                  </a:lnTo>
                  <a:lnTo>
                    <a:pt x="314866" y="748906"/>
                  </a:lnTo>
                  <a:lnTo>
                    <a:pt x="314866" y="753874"/>
                  </a:lnTo>
                  <a:lnTo>
                    <a:pt x="314371" y="755862"/>
                  </a:lnTo>
                  <a:lnTo>
                    <a:pt x="314371" y="757353"/>
                  </a:lnTo>
                  <a:lnTo>
                    <a:pt x="313379" y="758844"/>
                  </a:lnTo>
                  <a:lnTo>
                    <a:pt x="312884" y="759341"/>
                  </a:lnTo>
                  <a:lnTo>
                    <a:pt x="311891" y="760334"/>
                  </a:lnTo>
                  <a:lnTo>
                    <a:pt x="311396" y="760828"/>
                  </a:lnTo>
                  <a:lnTo>
                    <a:pt x="309412" y="761824"/>
                  </a:lnTo>
                  <a:lnTo>
                    <a:pt x="307925" y="761824"/>
                  </a:lnTo>
                  <a:lnTo>
                    <a:pt x="305941" y="762326"/>
                  </a:lnTo>
                  <a:lnTo>
                    <a:pt x="301975" y="763314"/>
                  </a:lnTo>
                  <a:lnTo>
                    <a:pt x="295033" y="763314"/>
                  </a:lnTo>
                  <a:lnTo>
                    <a:pt x="293545" y="762326"/>
                  </a:lnTo>
                  <a:lnTo>
                    <a:pt x="292057" y="762326"/>
                  </a:lnTo>
                  <a:lnTo>
                    <a:pt x="290570" y="761824"/>
                  </a:lnTo>
                  <a:lnTo>
                    <a:pt x="290074" y="761824"/>
                  </a:lnTo>
                  <a:lnTo>
                    <a:pt x="290074" y="760334"/>
                  </a:lnTo>
                  <a:lnTo>
                    <a:pt x="289083" y="759341"/>
                  </a:lnTo>
                  <a:lnTo>
                    <a:pt x="288586" y="758844"/>
                  </a:lnTo>
                  <a:lnTo>
                    <a:pt x="287099" y="755862"/>
                  </a:lnTo>
                  <a:lnTo>
                    <a:pt x="285611" y="752384"/>
                  </a:lnTo>
                  <a:lnTo>
                    <a:pt x="283132" y="750396"/>
                  </a:lnTo>
                  <a:lnTo>
                    <a:pt x="280653" y="747414"/>
                  </a:lnTo>
                  <a:lnTo>
                    <a:pt x="277677" y="744432"/>
                  </a:lnTo>
                  <a:lnTo>
                    <a:pt x="274206" y="740457"/>
                  </a:lnTo>
                  <a:lnTo>
                    <a:pt x="270240" y="737972"/>
                  </a:lnTo>
                  <a:lnTo>
                    <a:pt x="267761" y="736482"/>
                  </a:lnTo>
                  <a:lnTo>
                    <a:pt x="265777" y="734991"/>
                  </a:lnTo>
                  <a:lnTo>
                    <a:pt x="262802" y="734494"/>
                  </a:lnTo>
                  <a:lnTo>
                    <a:pt x="259827" y="733003"/>
                  </a:lnTo>
                  <a:lnTo>
                    <a:pt x="257347" y="732008"/>
                  </a:lnTo>
                  <a:lnTo>
                    <a:pt x="255860" y="730518"/>
                  </a:lnTo>
                  <a:lnTo>
                    <a:pt x="253381" y="729027"/>
                  </a:lnTo>
                  <a:lnTo>
                    <a:pt x="251397" y="726543"/>
                  </a:lnTo>
                  <a:lnTo>
                    <a:pt x="248918" y="725051"/>
                  </a:lnTo>
                  <a:lnTo>
                    <a:pt x="245943" y="723064"/>
                  </a:lnTo>
                  <a:lnTo>
                    <a:pt x="242967" y="721572"/>
                  </a:lnTo>
                  <a:lnTo>
                    <a:pt x="240488" y="720082"/>
                  </a:lnTo>
                  <a:lnTo>
                    <a:pt x="238505" y="719088"/>
                  </a:lnTo>
                  <a:lnTo>
                    <a:pt x="237017" y="718591"/>
                  </a:lnTo>
                  <a:lnTo>
                    <a:pt x="235530" y="717100"/>
                  </a:lnTo>
                  <a:lnTo>
                    <a:pt x="234538" y="715609"/>
                  </a:lnTo>
                  <a:lnTo>
                    <a:pt x="234042" y="714616"/>
                  </a:lnTo>
                  <a:lnTo>
                    <a:pt x="231563" y="712131"/>
                  </a:lnTo>
                  <a:lnTo>
                    <a:pt x="230076" y="710640"/>
                  </a:lnTo>
                  <a:lnTo>
                    <a:pt x="228588" y="709148"/>
                  </a:lnTo>
                  <a:lnTo>
                    <a:pt x="227101" y="708652"/>
                  </a:lnTo>
                  <a:lnTo>
                    <a:pt x="226109" y="707658"/>
                  </a:lnTo>
                  <a:lnTo>
                    <a:pt x="223134" y="707658"/>
                  </a:lnTo>
                  <a:lnTo>
                    <a:pt x="221150" y="708652"/>
                  </a:lnTo>
                  <a:lnTo>
                    <a:pt x="216687" y="708652"/>
                  </a:lnTo>
                  <a:lnTo>
                    <a:pt x="215696" y="707658"/>
                  </a:lnTo>
                  <a:lnTo>
                    <a:pt x="215200" y="707161"/>
                  </a:lnTo>
                  <a:lnTo>
                    <a:pt x="213216" y="706167"/>
                  </a:lnTo>
                  <a:lnTo>
                    <a:pt x="211729" y="706167"/>
                  </a:lnTo>
                  <a:lnTo>
                    <a:pt x="209746" y="707658"/>
                  </a:lnTo>
                  <a:lnTo>
                    <a:pt x="207266" y="709148"/>
                  </a:lnTo>
                  <a:lnTo>
                    <a:pt x="205779" y="710143"/>
                  </a:lnTo>
                  <a:lnTo>
                    <a:pt x="204291" y="710640"/>
                  </a:lnTo>
                  <a:lnTo>
                    <a:pt x="201316" y="710640"/>
                  </a:lnTo>
                  <a:lnTo>
                    <a:pt x="198341" y="710143"/>
                  </a:lnTo>
                  <a:lnTo>
                    <a:pt x="195366" y="710143"/>
                  </a:lnTo>
                  <a:lnTo>
                    <a:pt x="193878" y="710640"/>
                  </a:lnTo>
                  <a:lnTo>
                    <a:pt x="192886" y="711634"/>
                  </a:lnTo>
                  <a:lnTo>
                    <a:pt x="192391" y="712131"/>
                  </a:lnTo>
                  <a:lnTo>
                    <a:pt x="191399" y="713125"/>
                  </a:lnTo>
                  <a:lnTo>
                    <a:pt x="190903" y="714616"/>
                  </a:lnTo>
                  <a:lnTo>
                    <a:pt x="189912" y="717100"/>
                  </a:lnTo>
                  <a:lnTo>
                    <a:pt x="189416" y="718591"/>
                  </a:lnTo>
                  <a:lnTo>
                    <a:pt x="187928" y="718591"/>
                  </a:lnTo>
                  <a:lnTo>
                    <a:pt x="185945" y="717100"/>
                  </a:lnTo>
                  <a:lnTo>
                    <a:pt x="184457" y="715609"/>
                  </a:lnTo>
                  <a:lnTo>
                    <a:pt x="182474" y="714119"/>
                  </a:lnTo>
                  <a:lnTo>
                    <a:pt x="179995" y="712131"/>
                  </a:lnTo>
                  <a:lnTo>
                    <a:pt x="178507" y="710640"/>
                  </a:lnTo>
                  <a:lnTo>
                    <a:pt x="176524" y="709148"/>
                  </a:lnTo>
                  <a:lnTo>
                    <a:pt x="175532" y="707161"/>
                  </a:lnTo>
                  <a:lnTo>
                    <a:pt x="174045" y="704677"/>
                  </a:lnTo>
                  <a:lnTo>
                    <a:pt x="171565" y="703185"/>
                  </a:lnTo>
                  <a:lnTo>
                    <a:pt x="170077" y="701198"/>
                  </a:lnTo>
                  <a:lnTo>
                    <a:pt x="168590" y="699211"/>
                  </a:lnTo>
                  <a:lnTo>
                    <a:pt x="167102" y="696228"/>
                  </a:lnTo>
                  <a:lnTo>
                    <a:pt x="166606" y="694737"/>
                  </a:lnTo>
                  <a:lnTo>
                    <a:pt x="165119" y="693246"/>
                  </a:lnTo>
                  <a:lnTo>
                    <a:pt x="165119" y="692750"/>
                  </a:lnTo>
                  <a:lnTo>
                    <a:pt x="164127" y="692750"/>
                  </a:lnTo>
                  <a:lnTo>
                    <a:pt x="163631" y="691756"/>
                  </a:lnTo>
                  <a:lnTo>
                    <a:pt x="158673" y="691756"/>
                  </a:lnTo>
                  <a:lnTo>
                    <a:pt x="157185" y="692750"/>
                  </a:lnTo>
                  <a:lnTo>
                    <a:pt x="155698" y="692750"/>
                  </a:lnTo>
                  <a:lnTo>
                    <a:pt x="154210" y="693246"/>
                  </a:lnTo>
                  <a:lnTo>
                    <a:pt x="149747" y="693246"/>
                  </a:lnTo>
                  <a:lnTo>
                    <a:pt x="148260" y="692750"/>
                  </a:lnTo>
                  <a:lnTo>
                    <a:pt x="146773" y="691259"/>
                  </a:lnTo>
                  <a:lnTo>
                    <a:pt x="145780" y="691259"/>
                  </a:lnTo>
                  <a:lnTo>
                    <a:pt x="145780" y="688277"/>
                  </a:lnTo>
                  <a:lnTo>
                    <a:pt x="146773" y="684301"/>
                  </a:lnTo>
                  <a:lnTo>
                    <a:pt x="147764" y="681319"/>
                  </a:lnTo>
                  <a:lnTo>
                    <a:pt x="146773" y="680326"/>
                  </a:lnTo>
                  <a:lnTo>
                    <a:pt x="146773" y="679829"/>
                  </a:lnTo>
                  <a:lnTo>
                    <a:pt x="142806" y="679829"/>
                  </a:lnTo>
                  <a:lnTo>
                    <a:pt x="141318" y="681319"/>
                  </a:lnTo>
                  <a:lnTo>
                    <a:pt x="139830" y="681817"/>
                  </a:lnTo>
                  <a:lnTo>
                    <a:pt x="137847" y="683308"/>
                  </a:lnTo>
                  <a:lnTo>
                    <a:pt x="136855" y="684798"/>
                  </a:lnTo>
                  <a:lnTo>
                    <a:pt x="135367" y="687283"/>
                  </a:lnTo>
                  <a:lnTo>
                    <a:pt x="134872" y="688277"/>
                  </a:lnTo>
                  <a:lnTo>
                    <a:pt x="133880" y="689768"/>
                  </a:lnTo>
                  <a:lnTo>
                    <a:pt x="133385" y="689768"/>
                  </a:lnTo>
                  <a:lnTo>
                    <a:pt x="131401" y="690265"/>
                  </a:lnTo>
                  <a:lnTo>
                    <a:pt x="127930" y="690265"/>
                  </a:ln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17" name="任意多边形: 形状 116"/>
            <p:cNvSpPr/>
            <p:nvPr/>
          </p:nvSpPr>
          <p:spPr>
            <a:xfrm>
              <a:off x="4644597" y="3704264"/>
              <a:ext cx="383295" cy="377186"/>
            </a:xfrm>
            <a:custGeom>
              <a:avLst/>
              <a:gdLst/>
              <a:ahLst/>
              <a:cxnLst/>
              <a:rect l="0" t="0" r="0" b="0"/>
              <a:pathLst>
                <a:path w="383295" h="377186">
                  <a:moveTo>
                    <a:pt x="148756" y="318049"/>
                  </a:moveTo>
                  <a:lnTo>
                    <a:pt x="147268" y="318049"/>
                  </a:lnTo>
                  <a:lnTo>
                    <a:pt x="146277" y="317552"/>
                  </a:lnTo>
                  <a:lnTo>
                    <a:pt x="145285" y="316558"/>
                  </a:lnTo>
                  <a:lnTo>
                    <a:pt x="145285" y="316061"/>
                  </a:lnTo>
                  <a:lnTo>
                    <a:pt x="144789" y="315068"/>
                  </a:lnTo>
                  <a:lnTo>
                    <a:pt x="144789" y="313577"/>
                  </a:lnTo>
                  <a:lnTo>
                    <a:pt x="143302" y="313080"/>
                  </a:lnTo>
                  <a:lnTo>
                    <a:pt x="141814" y="311092"/>
                  </a:lnTo>
                  <a:lnTo>
                    <a:pt x="140326" y="309601"/>
                  </a:lnTo>
                  <a:lnTo>
                    <a:pt x="137847" y="309601"/>
                  </a:lnTo>
                  <a:lnTo>
                    <a:pt x="136360" y="309104"/>
                  </a:lnTo>
                  <a:lnTo>
                    <a:pt x="134376" y="309104"/>
                  </a:lnTo>
                  <a:lnTo>
                    <a:pt x="132393" y="308110"/>
                  </a:lnTo>
                  <a:lnTo>
                    <a:pt x="126443" y="308110"/>
                  </a:lnTo>
                  <a:lnTo>
                    <a:pt x="125947" y="309104"/>
                  </a:lnTo>
                  <a:lnTo>
                    <a:pt x="125947" y="309601"/>
                  </a:lnTo>
                  <a:lnTo>
                    <a:pt x="124955" y="310595"/>
                  </a:lnTo>
                  <a:lnTo>
                    <a:pt x="124955" y="317552"/>
                  </a:lnTo>
                  <a:lnTo>
                    <a:pt x="124459" y="318049"/>
                  </a:lnTo>
                  <a:lnTo>
                    <a:pt x="123468" y="317552"/>
                  </a:lnTo>
                  <a:lnTo>
                    <a:pt x="122972" y="317552"/>
                  </a:lnTo>
                  <a:lnTo>
                    <a:pt x="121484" y="316061"/>
                  </a:lnTo>
                  <a:lnTo>
                    <a:pt x="120493" y="315068"/>
                  </a:lnTo>
                  <a:lnTo>
                    <a:pt x="119996" y="314570"/>
                  </a:lnTo>
                  <a:lnTo>
                    <a:pt x="117517" y="314570"/>
                  </a:lnTo>
                  <a:lnTo>
                    <a:pt x="116525" y="315068"/>
                  </a:lnTo>
                  <a:lnTo>
                    <a:pt x="116030" y="316061"/>
                  </a:lnTo>
                  <a:lnTo>
                    <a:pt x="114543" y="317552"/>
                  </a:lnTo>
                  <a:lnTo>
                    <a:pt x="113055" y="319043"/>
                  </a:lnTo>
                  <a:lnTo>
                    <a:pt x="112063" y="320534"/>
                  </a:lnTo>
                  <a:lnTo>
                    <a:pt x="110575" y="322521"/>
                  </a:lnTo>
                  <a:lnTo>
                    <a:pt x="109087" y="325006"/>
                  </a:lnTo>
                  <a:lnTo>
                    <a:pt x="108592" y="327492"/>
                  </a:lnTo>
                  <a:lnTo>
                    <a:pt x="107600" y="327988"/>
                  </a:lnTo>
                  <a:lnTo>
                    <a:pt x="107600" y="333455"/>
                  </a:lnTo>
                  <a:lnTo>
                    <a:pt x="108592" y="334946"/>
                  </a:lnTo>
                  <a:lnTo>
                    <a:pt x="108592" y="338424"/>
                  </a:lnTo>
                  <a:lnTo>
                    <a:pt x="107600" y="340412"/>
                  </a:lnTo>
                  <a:lnTo>
                    <a:pt x="107600" y="340909"/>
                  </a:lnTo>
                  <a:lnTo>
                    <a:pt x="107105" y="341903"/>
                  </a:lnTo>
                  <a:lnTo>
                    <a:pt x="106113" y="342400"/>
                  </a:lnTo>
                  <a:lnTo>
                    <a:pt x="105121" y="343394"/>
                  </a:lnTo>
                  <a:lnTo>
                    <a:pt x="104625" y="343891"/>
                  </a:lnTo>
                  <a:lnTo>
                    <a:pt x="103138" y="344884"/>
                  </a:lnTo>
                  <a:lnTo>
                    <a:pt x="102146" y="344884"/>
                  </a:lnTo>
                  <a:lnTo>
                    <a:pt x="102146" y="343891"/>
                  </a:lnTo>
                  <a:lnTo>
                    <a:pt x="100658" y="343891"/>
                  </a:lnTo>
                  <a:lnTo>
                    <a:pt x="100163" y="343394"/>
                  </a:lnTo>
                  <a:lnTo>
                    <a:pt x="98675" y="342400"/>
                  </a:lnTo>
                  <a:lnTo>
                    <a:pt x="95700" y="342400"/>
                  </a:lnTo>
                  <a:lnTo>
                    <a:pt x="95700" y="341903"/>
                  </a:lnTo>
                  <a:lnTo>
                    <a:pt x="94213" y="341903"/>
                  </a:lnTo>
                  <a:lnTo>
                    <a:pt x="94213" y="336436"/>
                  </a:lnTo>
                  <a:lnTo>
                    <a:pt x="95700" y="333952"/>
                  </a:lnTo>
                  <a:lnTo>
                    <a:pt x="97187" y="331963"/>
                  </a:lnTo>
                  <a:lnTo>
                    <a:pt x="97187" y="330473"/>
                  </a:lnTo>
                  <a:lnTo>
                    <a:pt x="97683" y="327988"/>
                  </a:lnTo>
                  <a:lnTo>
                    <a:pt x="98675" y="327492"/>
                  </a:lnTo>
                  <a:lnTo>
                    <a:pt x="97683" y="326498"/>
                  </a:lnTo>
                  <a:lnTo>
                    <a:pt x="97683" y="325006"/>
                  </a:lnTo>
                  <a:lnTo>
                    <a:pt x="97187" y="324012"/>
                  </a:lnTo>
                  <a:lnTo>
                    <a:pt x="97187" y="323516"/>
                  </a:lnTo>
                  <a:lnTo>
                    <a:pt x="96195" y="323516"/>
                  </a:lnTo>
                  <a:lnTo>
                    <a:pt x="93220" y="322521"/>
                  </a:lnTo>
                  <a:lnTo>
                    <a:pt x="90245" y="321031"/>
                  </a:lnTo>
                  <a:lnTo>
                    <a:pt x="90245" y="317552"/>
                  </a:lnTo>
                  <a:lnTo>
                    <a:pt x="89254" y="316558"/>
                  </a:lnTo>
                  <a:lnTo>
                    <a:pt x="89254" y="314570"/>
                  </a:lnTo>
                  <a:lnTo>
                    <a:pt x="88757" y="313577"/>
                  </a:lnTo>
                  <a:lnTo>
                    <a:pt x="88757" y="313080"/>
                  </a:lnTo>
                  <a:lnTo>
                    <a:pt x="87270" y="311092"/>
                  </a:lnTo>
                  <a:lnTo>
                    <a:pt x="86278" y="309601"/>
                  </a:lnTo>
                  <a:lnTo>
                    <a:pt x="84791" y="309104"/>
                  </a:lnTo>
                  <a:lnTo>
                    <a:pt x="84295" y="308110"/>
                  </a:lnTo>
                  <a:lnTo>
                    <a:pt x="81816" y="308110"/>
                  </a:lnTo>
                  <a:lnTo>
                    <a:pt x="81320" y="309104"/>
                  </a:lnTo>
                  <a:lnTo>
                    <a:pt x="81320" y="310595"/>
                  </a:lnTo>
                  <a:lnTo>
                    <a:pt x="81816" y="312086"/>
                  </a:lnTo>
                  <a:lnTo>
                    <a:pt x="82807" y="313080"/>
                  </a:lnTo>
                  <a:lnTo>
                    <a:pt x="84295" y="316061"/>
                  </a:lnTo>
                  <a:lnTo>
                    <a:pt x="85783" y="318049"/>
                  </a:lnTo>
                  <a:lnTo>
                    <a:pt x="86278" y="320534"/>
                  </a:lnTo>
                  <a:lnTo>
                    <a:pt x="87766" y="322521"/>
                  </a:lnTo>
                  <a:lnTo>
                    <a:pt x="87766" y="326498"/>
                  </a:lnTo>
                  <a:lnTo>
                    <a:pt x="87270" y="327492"/>
                  </a:lnTo>
                  <a:lnTo>
                    <a:pt x="86278" y="327988"/>
                  </a:lnTo>
                  <a:lnTo>
                    <a:pt x="86278" y="328982"/>
                  </a:lnTo>
                  <a:lnTo>
                    <a:pt x="85783" y="329479"/>
                  </a:lnTo>
                  <a:lnTo>
                    <a:pt x="85783" y="334946"/>
                  </a:lnTo>
                  <a:lnTo>
                    <a:pt x="84791" y="336436"/>
                  </a:lnTo>
                  <a:lnTo>
                    <a:pt x="84791" y="338424"/>
                  </a:lnTo>
                  <a:lnTo>
                    <a:pt x="83304" y="338424"/>
                  </a:lnTo>
                  <a:lnTo>
                    <a:pt x="82807" y="336933"/>
                  </a:lnTo>
                  <a:lnTo>
                    <a:pt x="81320" y="336933"/>
                  </a:lnTo>
                  <a:lnTo>
                    <a:pt x="80328" y="335443"/>
                  </a:lnTo>
                  <a:lnTo>
                    <a:pt x="79832" y="335443"/>
                  </a:lnTo>
                  <a:lnTo>
                    <a:pt x="77849" y="334946"/>
                  </a:lnTo>
                  <a:lnTo>
                    <a:pt x="77849" y="333952"/>
                  </a:lnTo>
                  <a:lnTo>
                    <a:pt x="76362" y="333952"/>
                  </a:lnTo>
                  <a:lnTo>
                    <a:pt x="75866" y="333455"/>
                  </a:lnTo>
                  <a:lnTo>
                    <a:pt x="74874" y="333455"/>
                  </a:lnTo>
                  <a:lnTo>
                    <a:pt x="74378" y="332460"/>
                  </a:lnTo>
                  <a:lnTo>
                    <a:pt x="71899" y="329479"/>
                  </a:lnTo>
                  <a:lnTo>
                    <a:pt x="69915" y="327492"/>
                  </a:lnTo>
                  <a:lnTo>
                    <a:pt x="67436" y="324012"/>
                  </a:lnTo>
                  <a:lnTo>
                    <a:pt x="66940" y="322025"/>
                  </a:lnTo>
                  <a:lnTo>
                    <a:pt x="65949" y="321031"/>
                  </a:lnTo>
                  <a:lnTo>
                    <a:pt x="65949" y="319540"/>
                  </a:lnTo>
                  <a:lnTo>
                    <a:pt x="66940" y="319043"/>
                  </a:lnTo>
                  <a:lnTo>
                    <a:pt x="66940" y="314570"/>
                  </a:lnTo>
                  <a:lnTo>
                    <a:pt x="65949" y="313080"/>
                  </a:lnTo>
                  <a:lnTo>
                    <a:pt x="64461" y="310595"/>
                  </a:lnTo>
                  <a:lnTo>
                    <a:pt x="62973" y="308110"/>
                  </a:lnTo>
                  <a:lnTo>
                    <a:pt x="61486" y="306122"/>
                  </a:lnTo>
                  <a:lnTo>
                    <a:pt x="60494" y="304632"/>
                  </a:lnTo>
                  <a:lnTo>
                    <a:pt x="59007" y="303637"/>
                  </a:lnTo>
                  <a:lnTo>
                    <a:pt x="58511" y="303140"/>
                  </a:lnTo>
                  <a:lnTo>
                    <a:pt x="57519" y="302146"/>
                  </a:lnTo>
                  <a:lnTo>
                    <a:pt x="56032" y="302146"/>
                  </a:lnTo>
                  <a:lnTo>
                    <a:pt x="54048" y="301649"/>
                  </a:lnTo>
                  <a:lnTo>
                    <a:pt x="45619" y="301649"/>
                  </a:lnTo>
                  <a:lnTo>
                    <a:pt x="44627" y="300656"/>
                  </a:lnTo>
                  <a:lnTo>
                    <a:pt x="44627" y="300159"/>
                  </a:lnTo>
                  <a:lnTo>
                    <a:pt x="44131" y="299165"/>
                  </a:lnTo>
                  <a:lnTo>
                    <a:pt x="44131" y="298668"/>
                  </a:lnTo>
                  <a:lnTo>
                    <a:pt x="42643" y="296680"/>
                  </a:lnTo>
                  <a:lnTo>
                    <a:pt x="41652" y="295189"/>
                  </a:lnTo>
                  <a:lnTo>
                    <a:pt x="39668" y="295189"/>
                  </a:lnTo>
                  <a:lnTo>
                    <a:pt x="37685" y="294692"/>
                  </a:lnTo>
                  <a:lnTo>
                    <a:pt x="37189" y="294692"/>
                  </a:lnTo>
                  <a:lnTo>
                    <a:pt x="35701" y="293698"/>
                  </a:lnTo>
                  <a:lnTo>
                    <a:pt x="34214" y="291711"/>
                  </a:lnTo>
                  <a:lnTo>
                    <a:pt x="31735" y="289226"/>
                  </a:lnTo>
                  <a:lnTo>
                    <a:pt x="30247" y="288729"/>
                  </a:lnTo>
                  <a:lnTo>
                    <a:pt x="26776" y="288729"/>
                  </a:lnTo>
                  <a:lnTo>
                    <a:pt x="25784" y="287735"/>
                  </a:lnTo>
                  <a:lnTo>
                    <a:pt x="25289" y="287735"/>
                  </a:lnTo>
                  <a:lnTo>
                    <a:pt x="24297" y="287238"/>
                  </a:lnTo>
                  <a:lnTo>
                    <a:pt x="23305" y="285747"/>
                  </a:lnTo>
                  <a:lnTo>
                    <a:pt x="23305" y="277796"/>
                  </a:lnTo>
                  <a:lnTo>
                    <a:pt x="24297" y="275808"/>
                  </a:lnTo>
                  <a:lnTo>
                    <a:pt x="24297" y="269348"/>
                  </a:lnTo>
                  <a:lnTo>
                    <a:pt x="23305" y="267857"/>
                  </a:lnTo>
                  <a:lnTo>
                    <a:pt x="23305" y="265869"/>
                  </a:lnTo>
                  <a:lnTo>
                    <a:pt x="24297" y="264378"/>
                  </a:lnTo>
                  <a:lnTo>
                    <a:pt x="24297" y="261397"/>
                  </a:lnTo>
                  <a:lnTo>
                    <a:pt x="18842" y="261397"/>
                  </a:lnTo>
                  <a:lnTo>
                    <a:pt x="17355" y="261894"/>
                  </a:lnTo>
                  <a:lnTo>
                    <a:pt x="15371" y="262888"/>
                  </a:lnTo>
                  <a:lnTo>
                    <a:pt x="12396" y="262888"/>
                  </a:lnTo>
                  <a:lnTo>
                    <a:pt x="9917" y="263384"/>
                  </a:lnTo>
                  <a:lnTo>
                    <a:pt x="8429" y="264378"/>
                  </a:lnTo>
                  <a:lnTo>
                    <a:pt x="5950" y="264378"/>
                  </a:lnTo>
                  <a:lnTo>
                    <a:pt x="5950" y="258912"/>
                  </a:lnTo>
                  <a:lnTo>
                    <a:pt x="6942" y="256427"/>
                  </a:lnTo>
                  <a:lnTo>
                    <a:pt x="6942" y="249967"/>
                  </a:lnTo>
                  <a:lnTo>
                    <a:pt x="5950" y="248476"/>
                  </a:lnTo>
                  <a:lnTo>
                    <a:pt x="5950" y="244500"/>
                  </a:lnTo>
                  <a:lnTo>
                    <a:pt x="4463" y="244003"/>
                  </a:lnTo>
                  <a:lnTo>
                    <a:pt x="2975" y="242016"/>
                  </a:lnTo>
                  <a:lnTo>
                    <a:pt x="992" y="240525"/>
                  </a:lnTo>
                  <a:lnTo>
                    <a:pt x="0" y="239034"/>
                  </a:lnTo>
                  <a:lnTo>
                    <a:pt x="0" y="238537"/>
                  </a:lnTo>
                  <a:lnTo>
                    <a:pt x="0" y="234561"/>
                  </a:lnTo>
                  <a:lnTo>
                    <a:pt x="0" y="232574"/>
                  </a:lnTo>
                  <a:lnTo>
                    <a:pt x="992" y="231083"/>
                  </a:lnTo>
                  <a:lnTo>
                    <a:pt x="1488" y="229094"/>
                  </a:lnTo>
                  <a:lnTo>
                    <a:pt x="3967" y="227604"/>
                  </a:lnTo>
                  <a:lnTo>
                    <a:pt x="5950" y="226113"/>
                  </a:lnTo>
                  <a:lnTo>
                    <a:pt x="7438" y="224622"/>
                  </a:lnTo>
                  <a:lnTo>
                    <a:pt x="8925" y="223131"/>
                  </a:lnTo>
                  <a:lnTo>
                    <a:pt x="11405" y="221143"/>
                  </a:lnTo>
                  <a:lnTo>
                    <a:pt x="13884" y="218162"/>
                  </a:lnTo>
                  <a:lnTo>
                    <a:pt x="14380" y="216671"/>
                  </a:lnTo>
                  <a:lnTo>
                    <a:pt x="15371" y="214683"/>
                  </a:lnTo>
                  <a:lnTo>
                    <a:pt x="16859" y="213192"/>
                  </a:lnTo>
                  <a:lnTo>
                    <a:pt x="17355" y="212695"/>
                  </a:lnTo>
                  <a:lnTo>
                    <a:pt x="18842" y="211702"/>
                  </a:lnTo>
                  <a:lnTo>
                    <a:pt x="19834" y="211702"/>
                  </a:lnTo>
                  <a:lnTo>
                    <a:pt x="20330" y="211204"/>
                  </a:lnTo>
                  <a:lnTo>
                    <a:pt x="24297" y="211204"/>
                  </a:lnTo>
                  <a:lnTo>
                    <a:pt x="26776" y="210211"/>
                  </a:lnTo>
                  <a:lnTo>
                    <a:pt x="27272" y="209714"/>
                  </a:lnTo>
                  <a:lnTo>
                    <a:pt x="28264" y="209714"/>
                  </a:lnTo>
                  <a:lnTo>
                    <a:pt x="28759" y="207229"/>
                  </a:lnTo>
                  <a:lnTo>
                    <a:pt x="30247" y="205738"/>
                  </a:lnTo>
                  <a:lnTo>
                    <a:pt x="31735" y="205241"/>
                  </a:lnTo>
                  <a:lnTo>
                    <a:pt x="32726" y="203750"/>
                  </a:lnTo>
                  <a:lnTo>
                    <a:pt x="33222" y="202756"/>
                  </a:lnTo>
                  <a:lnTo>
                    <a:pt x="34214" y="201265"/>
                  </a:lnTo>
                  <a:lnTo>
                    <a:pt x="34214" y="200271"/>
                  </a:lnTo>
                  <a:lnTo>
                    <a:pt x="34710" y="199774"/>
                  </a:lnTo>
                  <a:lnTo>
                    <a:pt x="34710" y="198780"/>
                  </a:lnTo>
                  <a:lnTo>
                    <a:pt x="34214" y="198284"/>
                  </a:lnTo>
                  <a:lnTo>
                    <a:pt x="33222" y="197290"/>
                  </a:lnTo>
                  <a:lnTo>
                    <a:pt x="32726" y="196793"/>
                  </a:lnTo>
                  <a:lnTo>
                    <a:pt x="30247" y="195303"/>
                  </a:lnTo>
                  <a:lnTo>
                    <a:pt x="28759" y="195303"/>
                  </a:lnTo>
                  <a:lnTo>
                    <a:pt x="26776" y="193811"/>
                  </a:lnTo>
                  <a:lnTo>
                    <a:pt x="25289" y="192817"/>
                  </a:lnTo>
                  <a:lnTo>
                    <a:pt x="22809" y="192320"/>
                  </a:lnTo>
                  <a:lnTo>
                    <a:pt x="21322" y="190829"/>
                  </a:lnTo>
                  <a:lnTo>
                    <a:pt x="19834" y="189339"/>
                  </a:lnTo>
                  <a:lnTo>
                    <a:pt x="18347" y="188593"/>
                  </a:lnTo>
                  <a:lnTo>
                    <a:pt x="17355" y="187351"/>
                  </a:lnTo>
                  <a:lnTo>
                    <a:pt x="17355" y="186854"/>
                  </a:lnTo>
                  <a:lnTo>
                    <a:pt x="16859" y="185860"/>
                  </a:lnTo>
                  <a:lnTo>
                    <a:pt x="16859" y="185363"/>
                  </a:lnTo>
                  <a:lnTo>
                    <a:pt x="17355" y="184369"/>
                  </a:lnTo>
                  <a:lnTo>
                    <a:pt x="17355" y="183872"/>
                  </a:lnTo>
                  <a:lnTo>
                    <a:pt x="18347" y="183872"/>
                  </a:lnTo>
                  <a:lnTo>
                    <a:pt x="18842" y="182878"/>
                  </a:lnTo>
                  <a:lnTo>
                    <a:pt x="20330" y="182381"/>
                  </a:lnTo>
                  <a:lnTo>
                    <a:pt x="21818" y="182381"/>
                  </a:lnTo>
                  <a:lnTo>
                    <a:pt x="21818" y="180891"/>
                  </a:lnTo>
                  <a:lnTo>
                    <a:pt x="22809" y="179897"/>
                  </a:lnTo>
                  <a:lnTo>
                    <a:pt x="23305" y="178405"/>
                  </a:lnTo>
                  <a:lnTo>
                    <a:pt x="23305" y="176418"/>
                  </a:lnTo>
                  <a:lnTo>
                    <a:pt x="24297" y="175424"/>
                  </a:lnTo>
                  <a:lnTo>
                    <a:pt x="25289" y="174430"/>
                  </a:lnTo>
                  <a:lnTo>
                    <a:pt x="27272" y="172940"/>
                  </a:lnTo>
                  <a:lnTo>
                    <a:pt x="29751" y="171448"/>
                  </a:lnTo>
                  <a:lnTo>
                    <a:pt x="30247" y="170951"/>
                  </a:lnTo>
                  <a:lnTo>
                    <a:pt x="31239" y="169957"/>
                  </a:lnTo>
                  <a:lnTo>
                    <a:pt x="31735" y="169460"/>
                  </a:lnTo>
                  <a:lnTo>
                    <a:pt x="32726" y="167970"/>
                  </a:lnTo>
                  <a:lnTo>
                    <a:pt x="32726" y="165485"/>
                  </a:lnTo>
                  <a:lnTo>
                    <a:pt x="31735" y="163994"/>
                  </a:lnTo>
                  <a:lnTo>
                    <a:pt x="31735" y="162006"/>
                  </a:lnTo>
                  <a:lnTo>
                    <a:pt x="32726" y="161012"/>
                  </a:lnTo>
                  <a:lnTo>
                    <a:pt x="33222" y="159522"/>
                  </a:lnTo>
                  <a:lnTo>
                    <a:pt x="34710" y="159522"/>
                  </a:lnTo>
                  <a:lnTo>
                    <a:pt x="36197" y="158528"/>
                  </a:lnTo>
                  <a:lnTo>
                    <a:pt x="37685" y="159522"/>
                  </a:lnTo>
                  <a:lnTo>
                    <a:pt x="39668" y="159522"/>
                  </a:lnTo>
                  <a:lnTo>
                    <a:pt x="40164" y="160018"/>
                  </a:lnTo>
                  <a:lnTo>
                    <a:pt x="41156" y="162006"/>
                  </a:lnTo>
                  <a:lnTo>
                    <a:pt x="42643" y="162006"/>
                  </a:lnTo>
                  <a:lnTo>
                    <a:pt x="42643" y="162503"/>
                  </a:lnTo>
                  <a:lnTo>
                    <a:pt x="43139" y="162503"/>
                  </a:lnTo>
                  <a:lnTo>
                    <a:pt x="44131" y="163497"/>
                  </a:lnTo>
                  <a:lnTo>
                    <a:pt x="54048" y="163497"/>
                  </a:lnTo>
                  <a:lnTo>
                    <a:pt x="55536" y="163994"/>
                  </a:lnTo>
                  <a:lnTo>
                    <a:pt x="56032" y="163994"/>
                  </a:lnTo>
                  <a:lnTo>
                    <a:pt x="57023" y="164988"/>
                  </a:lnTo>
                  <a:lnTo>
                    <a:pt x="57519" y="164988"/>
                  </a:lnTo>
                  <a:lnTo>
                    <a:pt x="60494" y="166976"/>
                  </a:lnTo>
                  <a:lnTo>
                    <a:pt x="63469" y="169460"/>
                  </a:lnTo>
                  <a:lnTo>
                    <a:pt x="64461" y="169957"/>
                  </a:lnTo>
                  <a:lnTo>
                    <a:pt x="64957" y="170951"/>
                  </a:lnTo>
                  <a:lnTo>
                    <a:pt x="65949" y="172442"/>
                  </a:lnTo>
                  <a:lnTo>
                    <a:pt x="65949" y="172940"/>
                  </a:lnTo>
                  <a:lnTo>
                    <a:pt x="66940" y="174430"/>
                  </a:lnTo>
                  <a:lnTo>
                    <a:pt x="66940" y="179897"/>
                  </a:lnTo>
                  <a:lnTo>
                    <a:pt x="67436" y="180891"/>
                  </a:lnTo>
                  <a:lnTo>
                    <a:pt x="68924" y="180891"/>
                  </a:lnTo>
                  <a:lnTo>
                    <a:pt x="70411" y="179897"/>
                  </a:lnTo>
                  <a:lnTo>
                    <a:pt x="72890" y="179400"/>
                  </a:lnTo>
                  <a:lnTo>
                    <a:pt x="75866" y="178405"/>
                  </a:lnTo>
                  <a:lnTo>
                    <a:pt x="78841" y="177908"/>
                  </a:lnTo>
                  <a:lnTo>
                    <a:pt x="81816" y="176915"/>
                  </a:lnTo>
                  <a:lnTo>
                    <a:pt x="84295" y="176915"/>
                  </a:lnTo>
                  <a:lnTo>
                    <a:pt x="87270" y="176418"/>
                  </a:lnTo>
                  <a:lnTo>
                    <a:pt x="90741" y="176418"/>
                  </a:lnTo>
                  <a:lnTo>
                    <a:pt x="91733" y="175424"/>
                  </a:lnTo>
                  <a:lnTo>
                    <a:pt x="92725" y="174430"/>
                  </a:lnTo>
                  <a:lnTo>
                    <a:pt x="93220" y="173933"/>
                  </a:lnTo>
                  <a:lnTo>
                    <a:pt x="94708" y="172940"/>
                  </a:lnTo>
                  <a:lnTo>
                    <a:pt x="98675" y="172940"/>
                  </a:lnTo>
                  <a:lnTo>
                    <a:pt x="100163" y="174430"/>
                  </a:lnTo>
                  <a:lnTo>
                    <a:pt x="100658" y="176418"/>
                  </a:lnTo>
                  <a:lnTo>
                    <a:pt x="102146" y="177908"/>
                  </a:lnTo>
                  <a:lnTo>
                    <a:pt x="102146" y="179897"/>
                  </a:lnTo>
                  <a:lnTo>
                    <a:pt x="103634" y="182381"/>
                  </a:lnTo>
                  <a:lnTo>
                    <a:pt x="104625" y="185363"/>
                  </a:lnTo>
                  <a:lnTo>
                    <a:pt x="105121" y="188593"/>
                  </a:lnTo>
                  <a:lnTo>
                    <a:pt x="106113" y="190829"/>
                  </a:lnTo>
                  <a:lnTo>
                    <a:pt x="107105" y="192320"/>
                  </a:lnTo>
                  <a:lnTo>
                    <a:pt x="107600" y="192817"/>
                  </a:lnTo>
                  <a:lnTo>
                    <a:pt x="108592" y="193811"/>
                  </a:lnTo>
                  <a:lnTo>
                    <a:pt x="111567" y="195303"/>
                  </a:lnTo>
                  <a:lnTo>
                    <a:pt x="115038" y="195799"/>
                  </a:lnTo>
                  <a:lnTo>
                    <a:pt x="118013" y="196793"/>
                  </a:lnTo>
                  <a:lnTo>
                    <a:pt x="124955" y="196793"/>
                  </a:lnTo>
                  <a:lnTo>
                    <a:pt x="126443" y="195799"/>
                  </a:lnTo>
                  <a:lnTo>
                    <a:pt x="127931" y="195303"/>
                  </a:lnTo>
                  <a:lnTo>
                    <a:pt x="129418" y="194308"/>
                  </a:lnTo>
                  <a:lnTo>
                    <a:pt x="130905" y="193811"/>
                  </a:lnTo>
                  <a:lnTo>
                    <a:pt x="131897" y="192817"/>
                  </a:lnTo>
                  <a:lnTo>
                    <a:pt x="134376" y="192320"/>
                  </a:lnTo>
                  <a:lnTo>
                    <a:pt x="135864" y="192320"/>
                  </a:lnTo>
                  <a:lnTo>
                    <a:pt x="136360" y="191326"/>
                  </a:lnTo>
                  <a:lnTo>
                    <a:pt x="137352" y="190829"/>
                  </a:lnTo>
                  <a:lnTo>
                    <a:pt x="137847" y="188593"/>
                  </a:lnTo>
                  <a:lnTo>
                    <a:pt x="138839" y="186854"/>
                  </a:lnTo>
                  <a:lnTo>
                    <a:pt x="140326" y="185860"/>
                  </a:lnTo>
                  <a:lnTo>
                    <a:pt x="143302" y="185860"/>
                  </a:lnTo>
                  <a:lnTo>
                    <a:pt x="143797" y="185363"/>
                  </a:lnTo>
                  <a:lnTo>
                    <a:pt x="145285" y="184369"/>
                  </a:lnTo>
                  <a:lnTo>
                    <a:pt x="146277" y="183872"/>
                  </a:lnTo>
                  <a:lnTo>
                    <a:pt x="147268" y="182878"/>
                  </a:lnTo>
                  <a:lnTo>
                    <a:pt x="147765" y="181388"/>
                  </a:lnTo>
                  <a:lnTo>
                    <a:pt x="147765" y="180891"/>
                  </a:lnTo>
                  <a:lnTo>
                    <a:pt x="148756" y="178405"/>
                  </a:lnTo>
                  <a:lnTo>
                    <a:pt x="148756" y="176418"/>
                  </a:lnTo>
                  <a:lnTo>
                    <a:pt x="149252" y="175424"/>
                  </a:lnTo>
                  <a:lnTo>
                    <a:pt x="150244" y="173933"/>
                  </a:lnTo>
                  <a:lnTo>
                    <a:pt x="150740" y="172940"/>
                  </a:lnTo>
                  <a:lnTo>
                    <a:pt x="151731" y="171448"/>
                  </a:lnTo>
                  <a:lnTo>
                    <a:pt x="153715" y="169460"/>
                  </a:lnTo>
                  <a:lnTo>
                    <a:pt x="155202" y="166479"/>
                  </a:lnTo>
                  <a:lnTo>
                    <a:pt x="156194" y="165485"/>
                  </a:lnTo>
                  <a:lnTo>
                    <a:pt x="156690" y="163994"/>
                  </a:lnTo>
                  <a:lnTo>
                    <a:pt x="158177" y="161012"/>
                  </a:lnTo>
                  <a:lnTo>
                    <a:pt x="160656" y="158031"/>
                  </a:lnTo>
                  <a:lnTo>
                    <a:pt x="163136" y="155546"/>
                  </a:lnTo>
                  <a:lnTo>
                    <a:pt x="164624" y="153558"/>
                  </a:lnTo>
                  <a:lnTo>
                    <a:pt x="166111" y="151074"/>
                  </a:lnTo>
                  <a:lnTo>
                    <a:pt x="168095" y="149085"/>
                  </a:lnTo>
                  <a:lnTo>
                    <a:pt x="169086" y="147098"/>
                  </a:lnTo>
                  <a:lnTo>
                    <a:pt x="169582" y="145607"/>
                  </a:lnTo>
                  <a:lnTo>
                    <a:pt x="169582" y="142128"/>
                  </a:lnTo>
                  <a:lnTo>
                    <a:pt x="169086" y="140637"/>
                  </a:lnTo>
                  <a:lnTo>
                    <a:pt x="168095" y="139146"/>
                  </a:lnTo>
                  <a:lnTo>
                    <a:pt x="167598" y="138153"/>
                  </a:lnTo>
                  <a:lnTo>
                    <a:pt x="166606" y="137656"/>
                  </a:lnTo>
                  <a:lnTo>
                    <a:pt x="166111" y="136165"/>
                  </a:lnTo>
                  <a:lnTo>
                    <a:pt x="166111" y="132686"/>
                  </a:lnTo>
                  <a:lnTo>
                    <a:pt x="166606" y="132686"/>
                  </a:lnTo>
                  <a:lnTo>
                    <a:pt x="167598" y="132189"/>
                  </a:lnTo>
                  <a:lnTo>
                    <a:pt x="168095" y="132189"/>
                  </a:lnTo>
                  <a:lnTo>
                    <a:pt x="169086" y="131195"/>
                  </a:lnTo>
                  <a:lnTo>
                    <a:pt x="169086" y="130699"/>
                  </a:lnTo>
                  <a:lnTo>
                    <a:pt x="169582" y="129705"/>
                  </a:lnTo>
                  <a:lnTo>
                    <a:pt x="169582" y="126722"/>
                  </a:lnTo>
                  <a:lnTo>
                    <a:pt x="169086" y="124735"/>
                  </a:lnTo>
                  <a:lnTo>
                    <a:pt x="169086" y="121753"/>
                  </a:lnTo>
                  <a:lnTo>
                    <a:pt x="169582" y="121753"/>
                  </a:lnTo>
                  <a:lnTo>
                    <a:pt x="169582" y="120759"/>
                  </a:lnTo>
                  <a:lnTo>
                    <a:pt x="170574" y="119765"/>
                  </a:lnTo>
                  <a:lnTo>
                    <a:pt x="173549" y="119765"/>
                  </a:lnTo>
                  <a:lnTo>
                    <a:pt x="174045" y="120759"/>
                  </a:lnTo>
                  <a:lnTo>
                    <a:pt x="175036" y="121753"/>
                  </a:lnTo>
                  <a:lnTo>
                    <a:pt x="176524" y="123244"/>
                  </a:lnTo>
                  <a:lnTo>
                    <a:pt x="178011" y="123741"/>
                  </a:lnTo>
                  <a:lnTo>
                    <a:pt x="179004" y="124735"/>
                  </a:lnTo>
                  <a:lnTo>
                    <a:pt x="180986" y="124735"/>
                  </a:lnTo>
                  <a:lnTo>
                    <a:pt x="181978" y="123741"/>
                  </a:lnTo>
                  <a:lnTo>
                    <a:pt x="182474" y="123244"/>
                  </a:lnTo>
                  <a:lnTo>
                    <a:pt x="183962" y="121753"/>
                  </a:lnTo>
                  <a:lnTo>
                    <a:pt x="184954" y="120759"/>
                  </a:lnTo>
                  <a:lnTo>
                    <a:pt x="185449" y="119765"/>
                  </a:lnTo>
                  <a:lnTo>
                    <a:pt x="186441" y="119765"/>
                  </a:lnTo>
                  <a:lnTo>
                    <a:pt x="186936" y="120759"/>
                  </a:lnTo>
                  <a:lnTo>
                    <a:pt x="186936" y="123244"/>
                  </a:lnTo>
                  <a:lnTo>
                    <a:pt x="188920" y="126226"/>
                  </a:lnTo>
                  <a:lnTo>
                    <a:pt x="189416" y="126722"/>
                  </a:lnTo>
                  <a:lnTo>
                    <a:pt x="190408" y="127716"/>
                  </a:lnTo>
                  <a:lnTo>
                    <a:pt x="190904" y="128214"/>
                  </a:lnTo>
                  <a:lnTo>
                    <a:pt x="192391" y="128214"/>
                  </a:lnTo>
                  <a:lnTo>
                    <a:pt x="193383" y="129208"/>
                  </a:lnTo>
                  <a:lnTo>
                    <a:pt x="196854" y="129208"/>
                  </a:lnTo>
                  <a:lnTo>
                    <a:pt x="197845" y="128214"/>
                  </a:lnTo>
                  <a:lnTo>
                    <a:pt x="198341" y="128214"/>
                  </a:lnTo>
                  <a:lnTo>
                    <a:pt x="199334" y="127716"/>
                  </a:lnTo>
                  <a:lnTo>
                    <a:pt x="199829" y="126226"/>
                  </a:lnTo>
                  <a:lnTo>
                    <a:pt x="199829" y="121753"/>
                  </a:lnTo>
                  <a:lnTo>
                    <a:pt x="200821" y="120759"/>
                  </a:lnTo>
                  <a:lnTo>
                    <a:pt x="200821" y="117777"/>
                  </a:lnTo>
                  <a:lnTo>
                    <a:pt x="201316" y="116784"/>
                  </a:lnTo>
                  <a:lnTo>
                    <a:pt x="202308" y="115293"/>
                  </a:lnTo>
                  <a:lnTo>
                    <a:pt x="203300" y="114796"/>
                  </a:lnTo>
                  <a:lnTo>
                    <a:pt x="204787" y="113305"/>
                  </a:lnTo>
                  <a:lnTo>
                    <a:pt x="206275" y="112311"/>
                  </a:lnTo>
                  <a:lnTo>
                    <a:pt x="206771" y="111814"/>
                  </a:lnTo>
                  <a:lnTo>
                    <a:pt x="208259" y="110820"/>
                  </a:lnTo>
                  <a:lnTo>
                    <a:pt x="209250" y="110820"/>
                  </a:lnTo>
                  <a:lnTo>
                    <a:pt x="209746" y="110323"/>
                  </a:lnTo>
                  <a:lnTo>
                    <a:pt x="209746" y="109329"/>
                  </a:lnTo>
                  <a:lnTo>
                    <a:pt x="211234" y="107839"/>
                  </a:lnTo>
                  <a:lnTo>
                    <a:pt x="211234" y="107342"/>
                  </a:lnTo>
                  <a:lnTo>
                    <a:pt x="212225" y="105353"/>
                  </a:lnTo>
                  <a:lnTo>
                    <a:pt x="211234" y="103863"/>
                  </a:lnTo>
                  <a:lnTo>
                    <a:pt x="210738" y="101875"/>
                  </a:lnTo>
                  <a:lnTo>
                    <a:pt x="210738" y="100385"/>
                  </a:lnTo>
                  <a:lnTo>
                    <a:pt x="211234" y="98893"/>
                  </a:lnTo>
                  <a:lnTo>
                    <a:pt x="212225" y="97899"/>
                  </a:lnTo>
                  <a:lnTo>
                    <a:pt x="212722" y="97402"/>
                  </a:lnTo>
                  <a:lnTo>
                    <a:pt x="215201" y="95912"/>
                  </a:lnTo>
                  <a:lnTo>
                    <a:pt x="216688" y="94918"/>
                  </a:lnTo>
                  <a:lnTo>
                    <a:pt x="216688" y="94421"/>
                  </a:lnTo>
                  <a:lnTo>
                    <a:pt x="217680" y="93427"/>
                  </a:lnTo>
                  <a:lnTo>
                    <a:pt x="217680" y="92433"/>
                  </a:lnTo>
                  <a:lnTo>
                    <a:pt x="216688" y="91936"/>
                  </a:lnTo>
                  <a:lnTo>
                    <a:pt x="216192" y="90445"/>
                  </a:lnTo>
                  <a:lnTo>
                    <a:pt x="216192" y="86470"/>
                  </a:lnTo>
                  <a:lnTo>
                    <a:pt x="216688" y="86470"/>
                  </a:lnTo>
                  <a:lnTo>
                    <a:pt x="217680" y="85973"/>
                  </a:lnTo>
                  <a:lnTo>
                    <a:pt x="219167" y="83488"/>
                  </a:lnTo>
                  <a:lnTo>
                    <a:pt x="221151" y="81997"/>
                  </a:lnTo>
                  <a:lnTo>
                    <a:pt x="222638" y="80009"/>
                  </a:lnTo>
                  <a:lnTo>
                    <a:pt x="224126" y="78022"/>
                  </a:lnTo>
                  <a:lnTo>
                    <a:pt x="225117" y="75040"/>
                  </a:lnTo>
                  <a:lnTo>
                    <a:pt x="225614" y="73549"/>
                  </a:lnTo>
                  <a:lnTo>
                    <a:pt x="226605" y="71561"/>
                  </a:lnTo>
                  <a:lnTo>
                    <a:pt x="228093" y="68579"/>
                  </a:lnTo>
                  <a:lnTo>
                    <a:pt x="229085" y="67089"/>
                  </a:lnTo>
                  <a:lnTo>
                    <a:pt x="229580" y="65101"/>
                  </a:lnTo>
                  <a:lnTo>
                    <a:pt x="231068" y="64604"/>
                  </a:lnTo>
                  <a:lnTo>
                    <a:pt x="232059" y="63610"/>
                  </a:lnTo>
                  <a:lnTo>
                    <a:pt x="233547" y="62119"/>
                  </a:lnTo>
                  <a:lnTo>
                    <a:pt x="234043" y="61622"/>
                  </a:lnTo>
                  <a:lnTo>
                    <a:pt x="235035" y="60131"/>
                  </a:lnTo>
                  <a:lnTo>
                    <a:pt x="235531" y="58640"/>
                  </a:lnTo>
                  <a:lnTo>
                    <a:pt x="237018" y="57149"/>
                  </a:lnTo>
                  <a:lnTo>
                    <a:pt x="237018" y="55659"/>
                  </a:lnTo>
                  <a:lnTo>
                    <a:pt x="238010" y="54665"/>
                  </a:lnTo>
                  <a:lnTo>
                    <a:pt x="238505" y="54168"/>
                  </a:lnTo>
                  <a:lnTo>
                    <a:pt x="241481" y="53174"/>
                  </a:lnTo>
                  <a:lnTo>
                    <a:pt x="244952" y="52677"/>
                  </a:lnTo>
                  <a:lnTo>
                    <a:pt x="246935" y="50689"/>
                  </a:lnTo>
                  <a:lnTo>
                    <a:pt x="250902" y="49198"/>
                  </a:lnTo>
                  <a:lnTo>
                    <a:pt x="251398" y="48701"/>
                  </a:lnTo>
                  <a:lnTo>
                    <a:pt x="252389" y="47707"/>
                  </a:lnTo>
                  <a:lnTo>
                    <a:pt x="252885" y="47211"/>
                  </a:lnTo>
                  <a:lnTo>
                    <a:pt x="252885" y="45720"/>
                  </a:lnTo>
                  <a:lnTo>
                    <a:pt x="253877" y="44726"/>
                  </a:lnTo>
                  <a:lnTo>
                    <a:pt x="253877" y="41744"/>
                  </a:lnTo>
                  <a:lnTo>
                    <a:pt x="254373" y="39756"/>
                  </a:lnTo>
                  <a:lnTo>
                    <a:pt x="253877" y="38762"/>
                  </a:lnTo>
                  <a:lnTo>
                    <a:pt x="253877" y="37768"/>
                  </a:lnTo>
                  <a:lnTo>
                    <a:pt x="250902" y="37768"/>
                  </a:lnTo>
                  <a:lnTo>
                    <a:pt x="249415" y="38762"/>
                  </a:lnTo>
                  <a:lnTo>
                    <a:pt x="247927" y="38762"/>
                  </a:lnTo>
                  <a:lnTo>
                    <a:pt x="246935" y="37768"/>
                  </a:lnTo>
                  <a:lnTo>
                    <a:pt x="246935" y="37271"/>
                  </a:lnTo>
                  <a:lnTo>
                    <a:pt x="246439" y="34787"/>
                  </a:lnTo>
                  <a:lnTo>
                    <a:pt x="244952" y="34290"/>
                  </a:lnTo>
                  <a:lnTo>
                    <a:pt x="243464" y="32799"/>
                  </a:lnTo>
                  <a:lnTo>
                    <a:pt x="241481" y="31805"/>
                  </a:lnTo>
                  <a:lnTo>
                    <a:pt x="239994" y="29817"/>
                  </a:lnTo>
                  <a:lnTo>
                    <a:pt x="238010" y="28326"/>
                  </a:lnTo>
                  <a:lnTo>
                    <a:pt x="235035" y="26835"/>
                  </a:lnTo>
                  <a:lnTo>
                    <a:pt x="233547" y="24351"/>
                  </a:lnTo>
                  <a:lnTo>
                    <a:pt x="232059" y="22860"/>
                  </a:lnTo>
                  <a:lnTo>
                    <a:pt x="232059" y="21866"/>
                  </a:lnTo>
                  <a:lnTo>
                    <a:pt x="231068" y="21369"/>
                  </a:lnTo>
                  <a:lnTo>
                    <a:pt x="231068" y="17393"/>
                  </a:lnTo>
                  <a:lnTo>
                    <a:pt x="232059" y="15902"/>
                  </a:lnTo>
                  <a:lnTo>
                    <a:pt x="232555" y="15406"/>
                  </a:lnTo>
                  <a:lnTo>
                    <a:pt x="233547" y="13915"/>
                  </a:lnTo>
                  <a:lnTo>
                    <a:pt x="234043" y="12921"/>
                  </a:lnTo>
                  <a:lnTo>
                    <a:pt x="235035" y="12424"/>
                  </a:lnTo>
                  <a:lnTo>
                    <a:pt x="235531" y="10436"/>
                  </a:lnTo>
                  <a:lnTo>
                    <a:pt x="242473" y="10436"/>
                  </a:lnTo>
                  <a:lnTo>
                    <a:pt x="243960" y="9939"/>
                  </a:lnTo>
                  <a:lnTo>
                    <a:pt x="244952" y="8945"/>
                  </a:lnTo>
                  <a:lnTo>
                    <a:pt x="246935" y="7454"/>
                  </a:lnTo>
                  <a:lnTo>
                    <a:pt x="248423" y="5466"/>
                  </a:lnTo>
                  <a:lnTo>
                    <a:pt x="248423" y="2485"/>
                  </a:lnTo>
                  <a:lnTo>
                    <a:pt x="249415" y="0"/>
                  </a:lnTo>
                  <a:lnTo>
                    <a:pt x="249415" y="0"/>
                  </a:lnTo>
                  <a:lnTo>
                    <a:pt x="251398" y="0"/>
                  </a:lnTo>
                  <a:lnTo>
                    <a:pt x="254373" y="994"/>
                  </a:lnTo>
                  <a:lnTo>
                    <a:pt x="257844" y="1491"/>
                  </a:lnTo>
                  <a:lnTo>
                    <a:pt x="261315" y="2982"/>
                  </a:lnTo>
                  <a:lnTo>
                    <a:pt x="262803" y="3976"/>
                  </a:lnTo>
                  <a:lnTo>
                    <a:pt x="265282" y="5466"/>
                  </a:lnTo>
                  <a:lnTo>
                    <a:pt x="268257" y="6957"/>
                  </a:lnTo>
                  <a:lnTo>
                    <a:pt x="271232" y="8448"/>
                  </a:lnTo>
                  <a:lnTo>
                    <a:pt x="274207" y="10436"/>
                  </a:lnTo>
                  <a:lnTo>
                    <a:pt x="276686" y="12424"/>
                  </a:lnTo>
                  <a:lnTo>
                    <a:pt x="278174" y="14412"/>
                  </a:lnTo>
                  <a:lnTo>
                    <a:pt x="280157" y="15406"/>
                  </a:lnTo>
                  <a:lnTo>
                    <a:pt x="282636" y="16896"/>
                  </a:lnTo>
                  <a:lnTo>
                    <a:pt x="285116" y="17393"/>
                  </a:lnTo>
                  <a:lnTo>
                    <a:pt x="288091" y="18387"/>
                  </a:lnTo>
                  <a:lnTo>
                    <a:pt x="290075" y="19878"/>
                  </a:lnTo>
                  <a:lnTo>
                    <a:pt x="293050" y="21369"/>
                  </a:lnTo>
                  <a:lnTo>
                    <a:pt x="296025" y="23357"/>
                  </a:lnTo>
                  <a:lnTo>
                    <a:pt x="299992" y="27332"/>
                  </a:lnTo>
                  <a:lnTo>
                    <a:pt x="302966" y="30314"/>
                  </a:lnTo>
                  <a:lnTo>
                    <a:pt x="305446" y="33296"/>
                  </a:lnTo>
                  <a:lnTo>
                    <a:pt x="307429" y="35781"/>
                  </a:lnTo>
                  <a:lnTo>
                    <a:pt x="308917" y="37768"/>
                  </a:lnTo>
                  <a:lnTo>
                    <a:pt x="310405" y="41247"/>
                  </a:lnTo>
                  <a:lnTo>
                    <a:pt x="311396" y="41744"/>
                  </a:lnTo>
                  <a:lnTo>
                    <a:pt x="312387" y="43235"/>
                  </a:lnTo>
                  <a:lnTo>
                    <a:pt x="312884" y="44229"/>
                  </a:lnTo>
                  <a:lnTo>
                    <a:pt x="313875" y="44726"/>
                  </a:lnTo>
                  <a:lnTo>
                    <a:pt x="315363" y="45720"/>
                  </a:lnTo>
                  <a:lnTo>
                    <a:pt x="328255" y="45720"/>
                  </a:lnTo>
                  <a:lnTo>
                    <a:pt x="330238" y="44726"/>
                  </a:lnTo>
                  <a:lnTo>
                    <a:pt x="332718" y="44229"/>
                  </a:lnTo>
                  <a:lnTo>
                    <a:pt x="334205" y="43235"/>
                  </a:lnTo>
                  <a:lnTo>
                    <a:pt x="337676" y="43235"/>
                  </a:lnTo>
                  <a:lnTo>
                    <a:pt x="341147" y="44229"/>
                  </a:lnTo>
                  <a:lnTo>
                    <a:pt x="343131" y="44726"/>
                  </a:lnTo>
                  <a:lnTo>
                    <a:pt x="344123" y="45720"/>
                  </a:lnTo>
                  <a:lnTo>
                    <a:pt x="344618" y="45720"/>
                  </a:lnTo>
                  <a:lnTo>
                    <a:pt x="345610" y="46217"/>
                  </a:lnTo>
                  <a:lnTo>
                    <a:pt x="346106" y="47211"/>
                  </a:lnTo>
                  <a:lnTo>
                    <a:pt x="346106" y="47707"/>
                  </a:lnTo>
                  <a:lnTo>
                    <a:pt x="347098" y="49198"/>
                  </a:lnTo>
                  <a:lnTo>
                    <a:pt x="347098" y="50689"/>
                  </a:lnTo>
                  <a:lnTo>
                    <a:pt x="347594" y="54168"/>
                  </a:lnTo>
                  <a:lnTo>
                    <a:pt x="347594" y="59137"/>
                  </a:lnTo>
                  <a:lnTo>
                    <a:pt x="348585" y="60131"/>
                  </a:lnTo>
                  <a:lnTo>
                    <a:pt x="349081" y="60628"/>
                  </a:lnTo>
                  <a:lnTo>
                    <a:pt x="350073" y="60628"/>
                  </a:lnTo>
                  <a:lnTo>
                    <a:pt x="350568" y="61622"/>
                  </a:lnTo>
                  <a:lnTo>
                    <a:pt x="352552" y="61622"/>
                  </a:lnTo>
                  <a:lnTo>
                    <a:pt x="354535" y="62119"/>
                  </a:lnTo>
                  <a:lnTo>
                    <a:pt x="361477" y="62119"/>
                  </a:lnTo>
                  <a:lnTo>
                    <a:pt x="362965" y="63113"/>
                  </a:lnTo>
                  <a:lnTo>
                    <a:pt x="366932" y="66095"/>
                  </a:lnTo>
                  <a:lnTo>
                    <a:pt x="370403" y="70070"/>
                  </a:lnTo>
                  <a:lnTo>
                    <a:pt x="371395" y="70567"/>
                  </a:lnTo>
                  <a:lnTo>
                    <a:pt x="371395" y="71561"/>
                  </a:lnTo>
                  <a:lnTo>
                    <a:pt x="378832" y="71561"/>
                  </a:lnTo>
                  <a:lnTo>
                    <a:pt x="379824" y="73052"/>
                  </a:lnTo>
                  <a:lnTo>
                    <a:pt x="380320" y="73549"/>
                  </a:lnTo>
                  <a:lnTo>
                    <a:pt x="381312" y="74543"/>
                  </a:lnTo>
                  <a:lnTo>
                    <a:pt x="381807" y="76530"/>
                  </a:lnTo>
                  <a:lnTo>
                    <a:pt x="382799" y="78022"/>
                  </a:lnTo>
                  <a:lnTo>
                    <a:pt x="382799" y="80009"/>
                  </a:lnTo>
                  <a:lnTo>
                    <a:pt x="383295" y="84482"/>
                  </a:lnTo>
                  <a:lnTo>
                    <a:pt x="383295" y="92433"/>
                  </a:lnTo>
                  <a:lnTo>
                    <a:pt x="382799" y="94918"/>
                  </a:lnTo>
                  <a:lnTo>
                    <a:pt x="382799" y="97402"/>
                  </a:lnTo>
                  <a:lnTo>
                    <a:pt x="381807" y="98893"/>
                  </a:lnTo>
                  <a:lnTo>
                    <a:pt x="381312" y="100385"/>
                  </a:lnTo>
                  <a:lnTo>
                    <a:pt x="380320" y="100881"/>
                  </a:lnTo>
                  <a:lnTo>
                    <a:pt x="380320" y="106348"/>
                  </a:lnTo>
                  <a:lnTo>
                    <a:pt x="381312" y="108833"/>
                  </a:lnTo>
                  <a:lnTo>
                    <a:pt x="381807" y="110323"/>
                  </a:lnTo>
                  <a:lnTo>
                    <a:pt x="381807" y="115293"/>
                  </a:lnTo>
                  <a:lnTo>
                    <a:pt x="381312" y="117777"/>
                  </a:lnTo>
                  <a:lnTo>
                    <a:pt x="380320" y="120759"/>
                  </a:lnTo>
                  <a:lnTo>
                    <a:pt x="378832" y="123244"/>
                  </a:lnTo>
                  <a:lnTo>
                    <a:pt x="377841" y="124735"/>
                  </a:lnTo>
                  <a:lnTo>
                    <a:pt x="376353" y="125232"/>
                  </a:lnTo>
                  <a:lnTo>
                    <a:pt x="375857" y="126722"/>
                  </a:lnTo>
                  <a:lnTo>
                    <a:pt x="374865" y="127716"/>
                  </a:lnTo>
                  <a:lnTo>
                    <a:pt x="373378" y="127716"/>
                  </a:lnTo>
                  <a:lnTo>
                    <a:pt x="372882" y="128214"/>
                  </a:lnTo>
                  <a:lnTo>
                    <a:pt x="370403" y="128214"/>
                  </a:lnTo>
                  <a:lnTo>
                    <a:pt x="369907" y="127716"/>
                  </a:lnTo>
                  <a:lnTo>
                    <a:pt x="368915" y="126722"/>
                  </a:lnTo>
                  <a:lnTo>
                    <a:pt x="367427" y="126226"/>
                  </a:lnTo>
                  <a:lnTo>
                    <a:pt x="366932" y="124735"/>
                  </a:lnTo>
                  <a:lnTo>
                    <a:pt x="365444" y="124735"/>
                  </a:lnTo>
                  <a:lnTo>
                    <a:pt x="362965" y="123741"/>
                  </a:lnTo>
                  <a:lnTo>
                    <a:pt x="357015" y="123741"/>
                  </a:lnTo>
                  <a:lnTo>
                    <a:pt x="354535" y="124735"/>
                  </a:lnTo>
                  <a:lnTo>
                    <a:pt x="352552" y="125232"/>
                  </a:lnTo>
                  <a:lnTo>
                    <a:pt x="350073" y="126722"/>
                  </a:lnTo>
                  <a:lnTo>
                    <a:pt x="348585" y="127716"/>
                  </a:lnTo>
                  <a:lnTo>
                    <a:pt x="346106" y="129208"/>
                  </a:lnTo>
                  <a:lnTo>
                    <a:pt x="344618" y="130699"/>
                  </a:lnTo>
                  <a:lnTo>
                    <a:pt x="342635" y="133680"/>
                  </a:lnTo>
                  <a:lnTo>
                    <a:pt x="341147" y="136662"/>
                  </a:lnTo>
                  <a:lnTo>
                    <a:pt x="339660" y="138153"/>
                  </a:lnTo>
                  <a:lnTo>
                    <a:pt x="337676" y="140637"/>
                  </a:lnTo>
                  <a:lnTo>
                    <a:pt x="337181" y="140637"/>
                  </a:lnTo>
                  <a:lnTo>
                    <a:pt x="336189" y="142128"/>
                  </a:lnTo>
                  <a:lnTo>
                    <a:pt x="333214" y="142128"/>
                  </a:lnTo>
                  <a:lnTo>
                    <a:pt x="331726" y="143619"/>
                  </a:lnTo>
                  <a:lnTo>
                    <a:pt x="330238" y="144116"/>
                  </a:lnTo>
                  <a:lnTo>
                    <a:pt x="328255" y="145607"/>
                  </a:lnTo>
                  <a:lnTo>
                    <a:pt x="325776" y="148091"/>
                  </a:lnTo>
                  <a:lnTo>
                    <a:pt x="323296" y="150577"/>
                  </a:lnTo>
                  <a:lnTo>
                    <a:pt x="321809" y="153558"/>
                  </a:lnTo>
                  <a:lnTo>
                    <a:pt x="321313" y="156540"/>
                  </a:lnTo>
                  <a:lnTo>
                    <a:pt x="320322" y="157037"/>
                  </a:lnTo>
                  <a:lnTo>
                    <a:pt x="320322" y="158031"/>
                  </a:lnTo>
                  <a:lnTo>
                    <a:pt x="319825" y="158528"/>
                  </a:lnTo>
                  <a:lnTo>
                    <a:pt x="318338" y="158528"/>
                  </a:lnTo>
                  <a:lnTo>
                    <a:pt x="317346" y="158031"/>
                  </a:lnTo>
                  <a:lnTo>
                    <a:pt x="317346" y="157037"/>
                  </a:lnTo>
                  <a:lnTo>
                    <a:pt x="316850" y="155546"/>
                  </a:lnTo>
                  <a:lnTo>
                    <a:pt x="316850" y="152067"/>
                  </a:lnTo>
                  <a:lnTo>
                    <a:pt x="315859" y="149582"/>
                  </a:lnTo>
                  <a:lnTo>
                    <a:pt x="315363" y="149085"/>
                  </a:lnTo>
                  <a:lnTo>
                    <a:pt x="315363" y="147098"/>
                  </a:lnTo>
                  <a:lnTo>
                    <a:pt x="312387" y="147098"/>
                  </a:lnTo>
                  <a:lnTo>
                    <a:pt x="310405" y="148091"/>
                  </a:lnTo>
                  <a:lnTo>
                    <a:pt x="309908" y="149582"/>
                  </a:lnTo>
                  <a:lnTo>
                    <a:pt x="308421" y="151074"/>
                  </a:lnTo>
                  <a:lnTo>
                    <a:pt x="305942" y="152565"/>
                  </a:lnTo>
                  <a:lnTo>
                    <a:pt x="304454" y="154055"/>
                  </a:lnTo>
                  <a:lnTo>
                    <a:pt x="303958" y="154055"/>
                  </a:lnTo>
                  <a:lnTo>
                    <a:pt x="302966" y="155049"/>
                  </a:lnTo>
                  <a:lnTo>
                    <a:pt x="302471" y="155049"/>
                  </a:lnTo>
                  <a:lnTo>
                    <a:pt x="301479" y="154055"/>
                  </a:lnTo>
                  <a:lnTo>
                    <a:pt x="300983" y="154055"/>
                  </a:lnTo>
                  <a:lnTo>
                    <a:pt x="299992" y="153558"/>
                  </a:lnTo>
                  <a:lnTo>
                    <a:pt x="299495" y="153558"/>
                  </a:lnTo>
                  <a:lnTo>
                    <a:pt x="298504" y="152565"/>
                  </a:lnTo>
                  <a:lnTo>
                    <a:pt x="298008" y="150577"/>
                  </a:lnTo>
                  <a:lnTo>
                    <a:pt x="296025" y="147098"/>
                  </a:lnTo>
                  <a:lnTo>
                    <a:pt x="296025" y="146601"/>
                  </a:lnTo>
                  <a:lnTo>
                    <a:pt x="294537" y="145607"/>
                  </a:lnTo>
                  <a:lnTo>
                    <a:pt x="294041" y="144116"/>
                  </a:lnTo>
                  <a:lnTo>
                    <a:pt x="292554" y="144116"/>
                  </a:lnTo>
                  <a:lnTo>
                    <a:pt x="291562" y="143619"/>
                  </a:lnTo>
                  <a:lnTo>
                    <a:pt x="289578" y="143619"/>
                  </a:lnTo>
                  <a:lnTo>
                    <a:pt x="288587" y="144116"/>
                  </a:lnTo>
                  <a:lnTo>
                    <a:pt x="288091" y="145110"/>
                  </a:lnTo>
                  <a:lnTo>
                    <a:pt x="286604" y="145607"/>
                  </a:lnTo>
                  <a:lnTo>
                    <a:pt x="285116" y="147098"/>
                  </a:lnTo>
                  <a:lnTo>
                    <a:pt x="284124" y="148091"/>
                  </a:lnTo>
                  <a:lnTo>
                    <a:pt x="281645" y="152067"/>
                  </a:lnTo>
                  <a:lnTo>
                    <a:pt x="279662" y="155049"/>
                  </a:lnTo>
                  <a:lnTo>
                    <a:pt x="278174" y="156540"/>
                  </a:lnTo>
                  <a:lnTo>
                    <a:pt x="276686" y="157037"/>
                  </a:lnTo>
                  <a:lnTo>
                    <a:pt x="275695" y="158031"/>
                  </a:lnTo>
                  <a:lnTo>
                    <a:pt x="275199" y="158528"/>
                  </a:lnTo>
                  <a:lnTo>
                    <a:pt x="273711" y="159522"/>
                  </a:lnTo>
                  <a:lnTo>
                    <a:pt x="270736" y="159522"/>
                  </a:lnTo>
                  <a:lnTo>
                    <a:pt x="270736" y="158528"/>
                  </a:lnTo>
                  <a:lnTo>
                    <a:pt x="268753" y="158528"/>
                  </a:lnTo>
                  <a:lnTo>
                    <a:pt x="268257" y="158031"/>
                  </a:lnTo>
                  <a:lnTo>
                    <a:pt x="267265" y="157037"/>
                  </a:lnTo>
                  <a:lnTo>
                    <a:pt x="265777" y="155546"/>
                  </a:lnTo>
                  <a:lnTo>
                    <a:pt x="265282" y="153558"/>
                  </a:lnTo>
                  <a:lnTo>
                    <a:pt x="263794" y="152067"/>
                  </a:lnTo>
                  <a:lnTo>
                    <a:pt x="262803" y="150577"/>
                  </a:lnTo>
                  <a:lnTo>
                    <a:pt x="260819" y="150577"/>
                  </a:lnTo>
                  <a:lnTo>
                    <a:pt x="260819" y="152067"/>
                  </a:lnTo>
                  <a:lnTo>
                    <a:pt x="259827" y="154055"/>
                  </a:lnTo>
                  <a:lnTo>
                    <a:pt x="259332" y="156540"/>
                  </a:lnTo>
                  <a:lnTo>
                    <a:pt x="258340" y="158528"/>
                  </a:lnTo>
                  <a:lnTo>
                    <a:pt x="257844" y="159522"/>
                  </a:lnTo>
                  <a:lnTo>
                    <a:pt x="256852" y="160018"/>
                  </a:lnTo>
                  <a:lnTo>
                    <a:pt x="252885" y="160018"/>
                  </a:lnTo>
                  <a:lnTo>
                    <a:pt x="250902" y="159522"/>
                  </a:lnTo>
                  <a:lnTo>
                    <a:pt x="247927" y="159522"/>
                  </a:lnTo>
                  <a:lnTo>
                    <a:pt x="246439" y="160018"/>
                  </a:lnTo>
                  <a:lnTo>
                    <a:pt x="245447" y="161012"/>
                  </a:lnTo>
                  <a:lnTo>
                    <a:pt x="243464" y="163497"/>
                  </a:lnTo>
                  <a:lnTo>
                    <a:pt x="241481" y="165485"/>
                  </a:lnTo>
                  <a:lnTo>
                    <a:pt x="240985" y="167970"/>
                  </a:lnTo>
                  <a:lnTo>
                    <a:pt x="240985" y="169957"/>
                  </a:lnTo>
                  <a:lnTo>
                    <a:pt x="241481" y="170951"/>
                  </a:lnTo>
                  <a:lnTo>
                    <a:pt x="242473" y="171448"/>
                  </a:lnTo>
                  <a:lnTo>
                    <a:pt x="243960" y="172442"/>
                  </a:lnTo>
                  <a:lnTo>
                    <a:pt x="246439" y="173933"/>
                  </a:lnTo>
                  <a:lnTo>
                    <a:pt x="248423" y="176418"/>
                  </a:lnTo>
                  <a:lnTo>
                    <a:pt x="250902" y="177908"/>
                  </a:lnTo>
                  <a:lnTo>
                    <a:pt x="251398" y="179400"/>
                  </a:lnTo>
                  <a:lnTo>
                    <a:pt x="252389" y="179897"/>
                  </a:lnTo>
                  <a:lnTo>
                    <a:pt x="252885" y="181388"/>
                  </a:lnTo>
                  <a:lnTo>
                    <a:pt x="252885" y="182381"/>
                  </a:lnTo>
                  <a:lnTo>
                    <a:pt x="253877" y="184369"/>
                  </a:lnTo>
                  <a:lnTo>
                    <a:pt x="253877" y="192320"/>
                  </a:lnTo>
                  <a:lnTo>
                    <a:pt x="252885" y="193811"/>
                  </a:lnTo>
                  <a:lnTo>
                    <a:pt x="252389" y="195303"/>
                  </a:lnTo>
                  <a:lnTo>
                    <a:pt x="251398" y="197290"/>
                  </a:lnTo>
                  <a:lnTo>
                    <a:pt x="250902" y="198284"/>
                  </a:lnTo>
                  <a:lnTo>
                    <a:pt x="250902" y="198780"/>
                  </a:lnTo>
                  <a:lnTo>
                    <a:pt x="251398" y="199774"/>
                  </a:lnTo>
                  <a:lnTo>
                    <a:pt x="252389" y="201265"/>
                  </a:lnTo>
                  <a:lnTo>
                    <a:pt x="252885" y="203750"/>
                  </a:lnTo>
                  <a:lnTo>
                    <a:pt x="252885" y="208223"/>
                  </a:lnTo>
                  <a:lnTo>
                    <a:pt x="252389" y="209714"/>
                  </a:lnTo>
                  <a:lnTo>
                    <a:pt x="252389" y="211204"/>
                  </a:lnTo>
                  <a:lnTo>
                    <a:pt x="251398" y="212695"/>
                  </a:lnTo>
                  <a:lnTo>
                    <a:pt x="250902" y="214186"/>
                  </a:lnTo>
                  <a:lnTo>
                    <a:pt x="249910" y="214683"/>
                  </a:lnTo>
                  <a:lnTo>
                    <a:pt x="248423" y="215677"/>
                  </a:lnTo>
                  <a:lnTo>
                    <a:pt x="247927" y="216671"/>
                  </a:lnTo>
                  <a:lnTo>
                    <a:pt x="246439" y="217168"/>
                  </a:lnTo>
                  <a:lnTo>
                    <a:pt x="244952" y="218162"/>
                  </a:lnTo>
                  <a:lnTo>
                    <a:pt x="241481" y="218162"/>
                  </a:lnTo>
                  <a:lnTo>
                    <a:pt x="239994" y="218659"/>
                  </a:lnTo>
                  <a:lnTo>
                    <a:pt x="239994" y="219653"/>
                  </a:lnTo>
                  <a:lnTo>
                    <a:pt x="238505" y="219653"/>
                  </a:lnTo>
                  <a:lnTo>
                    <a:pt x="238505" y="221143"/>
                  </a:lnTo>
                  <a:lnTo>
                    <a:pt x="239497" y="221640"/>
                  </a:lnTo>
                  <a:lnTo>
                    <a:pt x="239994" y="222634"/>
                  </a:lnTo>
                  <a:lnTo>
                    <a:pt x="241481" y="223131"/>
                  </a:lnTo>
                  <a:lnTo>
                    <a:pt x="243464" y="224622"/>
                  </a:lnTo>
                  <a:lnTo>
                    <a:pt x="243464" y="226113"/>
                  </a:lnTo>
                  <a:lnTo>
                    <a:pt x="244952" y="227604"/>
                  </a:lnTo>
                  <a:lnTo>
                    <a:pt x="245447" y="230088"/>
                  </a:lnTo>
                  <a:lnTo>
                    <a:pt x="246439" y="231580"/>
                  </a:lnTo>
                  <a:lnTo>
                    <a:pt x="246935" y="232574"/>
                  </a:lnTo>
                  <a:lnTo>
                    <a:pt x="246935" y="233070"/>
                  </a:lnTo>
                  <a:lnTo>
                    <a:pt x="249910" y="233070"/>
                  </a:lnTo>
                  <a:lnTo>
                    <a:pt x="250902" y="232574"/>
                  </a:lnTo>
                  <a:lnTo>
                    <a:pt x="251398" y="231083"/>
                  </a:lnTo>
                  <a:lnTo>
                    <a:pt x="252389" y="228598"/>
                  </a:lnTo>
                  <a:lnTo>
                    <a:pt x="253877" y="225616"/>
                  </a:lnTo>
                  <a:lnTo>
                    <a:pt x="254373" y="223131"/>
                  </a:lnTo>
                  <a:lnTo>
                    <a:pt x="256356" y="221640"/>
                  </a:lnTo>
                  <a:lnTo>
                    <a:pt x="257844" y="221143"/>
                  </a:lnTo>
                  <a:lnTo>
                    <a:pt x="259332" y="220150"/>
                  </a:lnTo>
                  <a:lnTo>
                    <a:pt x="259827" y="219653"/>
                  </a:lnTo>
                  <a:lnTo>
                    <a:pt x="260819" y="219653"/>
                  </a:lnTo>
                  <a:lnTo>
                    <a:pt x="261315" y="220150"/>
                  </a:lnTo>
                  <a:lnTo>
                    <a:pt x="262306" y="221640"/>
                  </a:lnTo>
                  <a:lnTo>
                    <a:pt x="262306" y="231580"/>
                  </a:lnTo>
                  <a:lnTo>
                    <a:pt x="262803" y="232574"/>
                  </a:lnTo>
                  <a:lnTo>
                    <a:pt x="263794" y="234064"/>
                  </a:lnTo>
                  <a:lnTo>
                    <a:pt x="264290" y="234561"/>
                  </a:lnTo>
                  <a:lnTo>
                    <a:pt x="266769" y="236052"/>
                  </a:lnTo>
                  <a:lnTo>
                    <a:pt x="268753" y="237046"/>
                  </a:lnTo>
                  <a:lnTo>
                    <a:pt x="271232" y="237543"/>
                  </a:lnTo>
                  <a:lnTo>
                    <a:pt x="273711" y="238537"/>
                  </a:lnTo>
                  <a:lnTo>
                    <a:pt x="274207" y="238537"/>
                  </a:lnTo>
                  <a:lnTo>
                    <a:pt x="275199" y="239034"/>
                  </a:lnTo>
                  <a:lnTo>
                    <a:pt x="275695" y="239034"/>
                  </a:lnTo>
                  <a:lnTo>
                    <a:pt x="276686" y="240028"/>
                  </a:lnTo>
                  <a:lnTo>
                    <a:pt x="278174" y="242016"/>
                  </a:lnTo>
                  <a:lnTo>
                    <a:pt x="279662" y="245991"/>
                  </a:lnTo>
                  <a:lnTo>
                    <a:pt x="279662" y="247482"/>
                  </a:lnTo>
                  <a:lnTo>
                    <a:pt x="280157" y="249967"/>
                  </a:lnTo>
                  <a:lnTo>
                    <a:pt x="280157" y="251457"/>
                  </a:lnTo>
                  <a:lnTo>
                    <a:pt x="279662" y="251954"/>
                  </a:lnTo>
                  <a:lnTo>
                    <a:pt x="279662" y="253446"/>
                  </a:lnTo>
                  <a:lnTo>
                    <a:pt x="278670" y="254440"/>
                  </a:lnTo>
                  <a:lnTo>
                    <a:pt x="278670" y="254936"/>
                  </a:lnTo>
                  <a:lnTo>
                    <a:pt x="279662" y="255930"/>
                  </a:lnTo>
                  <a:lnTo>
                    <a:pt x="280157" y="257421"/>
                  </a:lnTo>
                  <a:lnTo>
                    <a:pt x="281149" y="258912"/>
                  </a:lnTo>
                  <a:lnTo>
                    <a:pt x="281645" y="259906"/>
                  </a:lnTo>
                  <a:lnTo>
                    <a:pt x="281645" y="261397"/>
                  </a:lnTo>
                  <a:lnTo>
                    <a:pt x="282636" y="261397"/>
                  </a:lnTo>
                  <a:lnTo>
                    <a:pt x="282636" y="264378"/>
                  </a:lnTo>
                  <a:lnTo>
                    <a:pt x="281645" y="266366"/>
                  </a:lnTo>
                  <a:lnTo>
                    <a:pt x="281645" y="267857"/>
                  </a:lnTo>
                  <a:lnTo>
                    <a:pt x="282636" y="268851"/>
                  </a:lnTo>
                  <a:lnTo>
                    <a:pt x="283628" y="269348"/>
                  </a:lnTo>
                  <a:lnTo>
                    <a:pt x="285116" y="269348"/>
                  </a:lnTo>
                  <a:lnTo>
                    <a:pt x="286604" y="268851"/>
                  </a:lnTo>
                  <a:lnTo>
                    <a:pt x="288091" y="267857"/>
                  </a:lnTo>
                  <a:lnTo>
                    <a:pt x="289578" y="266366"/>
                  </a:lnTo>
                  <a:lnTo>
                    <a:pt x="291066" y="265869"/>
                  </a:lnTo>
                  <a:lnTo>
                    <a:pt x="291562" y="264378"/>
                  </a:lnTo>
                  <a:lnTo>
                    <a:pt x="292554" y="262888"/>
                  </a:lnTo>
                  <a:lnTo>
                    <a:pt x="293050" y="261894"/>
                  </a:lnTo>
                  <a:lnTo>
                    <a:pt x="294041" y="261894"/>
                  </a:lnTo>
                  <a:lnTo>
                    <a:pt x="294537" y="262888"/>
                  </a:lnTo>
                  <a:lnTo>
                    <a:pt x="295529" y="262888"/>
                  </a:lnTo>
                  <a:lnTo>
                    <a:pt x="296025" y="264378"/>
                  </a:lnTo>
                  <a:lnTo>
                    <a:pt x="296025" y="264875"/>
                  </a:lnTo>
                  <a:lnTo>
                    <a:pt x="297016" y="266366"/>
                  </a:lnTo>
                  <a:lnTo>
                    <a:pt x="298008" y="267360"/>
                  </a:lnTo>
                  <a:lnTo>
                    <a:pt x="298008" y="274317"/>
                  </a:lnTo>
                  <a:lnTo>
                    <a:pt x="298504" y="277299"/>
                  </a:lnTo>
                  <a:lnTo>
                    <a:pt x="299495" y="280280"/>
                  </a:lnTo>
                  <a:lnTo>
                    <a:pt x="299495" y="281772"/>
                  </a:lnTo>
                  <a:lnTo>
                    <a:pt x="299992" y="283263"/>
                  </a:lnTo>
                  <a:lnTo>
                    <a:pt x="300983" y="283760"/>
                  </a:lnTo>
                  <a:lnTo>
                    <a:pt x="301479" y="285747"/>
                  </a:lnTo>
                  <a:lnTo>
                    <a:pt x="303958" y="287238"/>
                  </a:lnTo>
                  <a:lnTo>
                    <a:pt x="305942" y="287735"/>
                  </a:lnTo>
                  <a:lnTo>
                    <a:pt x="307429" y="288729"/>
                  </a:lnTo>
                  <a:lnTo>
                    <a:pt x="308421" y="289226"/>
                  </a:lnTo>
                  <a:lnTo>
                    <a:pt x="308917" y="290220"/>
                  </a:lnTo>
                  <a:lnTo>
                    <a:pt x="308917" y="290717"/>
                  </a:lnTo>
                  <a:lnTo>
                    <a:pt x="311396" y="293202"/>
                  </a:lnTo>
                  <a:lnTo>
                    <a:pt x="312884" y="294692"/>
                  </a:lnTo>
                  <a:lnTo>
                    <a:pt x="313875" y="295189"/>
                  </a:lnTo>
                  <a:lnTo>
                    <a:pt x="313875" y="298668"/>
                  </a:lnTo>
                  <a:lnTo>
                    <a:pt x="312387" y="300656"/>
                  </a:lnTo>
                  <a:lnTo>
                    <a:pt x="310405" y="303140"/>
                  </a:lnTo>
                  <a:lnTo>
                    <a:pt x="309908" y="306122"/>
                  </a:lnTo>
                  <a:lnTo>
                    <a:pt x="308917" y="308110"/>
                  </a:lnTo>
                  <a:lnTo>
                    <a:pt x="308421" y="311092"/>
                  </a:lnTo>
                  <a:lnTo>
                    <a:pt x="308421" y="316558"/>
                  </a:lnTo>
                  <a:lnTo>
                    <a:pt x="308917" y="318049"/>
                  </a:lnTo>
                  <a:lnTo>
                    <a:pt x="308917" y="319540"/>
                  </a:lnTo>
                  <a:lnTo>
                    <a:pt x="310405" y="321031"/>
                  </a:lnTo>
                  <a:lnTo>
                    <a:pt x="312387" y="323516"/>
                  </a:lnTo>
                  <a:lnTo>
                    <a:pt x="312884" y="324012"/>
                  </a:lnTo>
                  <a:lnTo>
                    <a:pt x="312884" y="327492"/>
                  </a:lnTo>
                  <a:lnTo>
                    <a:pt x="312387" y="327492"/>
                  </a:lnTo>
                  <a:lnTo>
                    <a:pt x="311396" y="327988"/>
                  </a:lnTo>
                  <a:lnTo>
                    <a:pt x="310405" y="327988"/>
                  </a:lnTo>
                  <a:lnTo>
                    <a:pt x="310405" y="328982"/>
                  </a:lnTo>
                  <a:lnTo>
                    <a:pt x="309908" y="329479"/>
                  </a:lnTo>
                  <a:lnTo>
                    <a:pt x="309908" y="330969"/>
                  </a:lnTo>
                  <a:lnTo>
                    <a:pt x="308917" y="331963"/>
                  </a:lnTo>
                  <a:lnTo>
                    <a:pt x="305942" y="331963"/>
                  </a:lnTo>
                  <a:lnTo>
                    <a:pt x="305446" y="333455"/>
                  </a:lnTo>
                  <a:lnTo>
                    <a:pt x="304454" y="333455"/>
                  </a:lnTo>
                  <a:lnTo>
                    <a:pt x="304454" y="334946"/>
                  </a:lnTo>
                  <a:lnTo>
                    <a:pt x="305446" y="335443"/>
                  </a:lnTo>
                  <a:lnTo>
                    <a:pt x="305942" y="336436"/>
                  </a:lnTo>
                  <a:lnTo>
                    <a:pt x="307429" y="336436"/>
                  </a:lnTo>
                  <a:lnTo>
                    <a:pt x="308421" y="336933"/>
                  </a:lnTo>
                  <a:lnTo>
                    <a:pt x="308917" y="336933"/>
                  </a:lnTo>
                  <a:lnTo>
                    <a:pt x="308917" y="338424"/>
                  </a:lnTo>
                  <a:lnTo>
                    <a:pt x="309908" y="340909"/>
                  </a:lnTo>
                  <a:lnTo>
                    <a:pt x="309908" y="347866"/>
                  </a:lnTo>
                  <a:lnTo>
                    <a:pt x="308917" y="347866"/>
                  </a:lnTo>
                  <a:lnTo>
                    <a:pt x="306934" y="349357"/>
                  </a:lnTo>
                  <a:lnTo>
                    <a:pt x="303958" y="350848"/>
                  </a:lnTo>
                  <a:lnTo>
                    <a:pt x="302966" y="351345"/>
                  </a:lnTo>
                  <a:lnTo>
                    <a:pt x="302966" y="352339"/>
                  </a:lnTo>
                  <a:lnTo>
                    <a:pt x="302471" y="353829"/>
                  </a:lnTo>
                  <a:lnTo>
                    <a:pt x="302471" y="356315"/>
                  </a:lnTo>
                  <a:lnTo>
                    <a:pt x="301479" y="359296"/>
                  </a:lnTo>
                  <a:lnTo>
                    <a:pt x="299992" y="361283"/>
                  </a:lnTo>
                  <a:lnTo>
                    <a:pt x="299495" y="364266"/>
                  </a:lnTo>
                  <a:lnTo>
                    <a:pt x="298008" y="366750"/>
                  </a:lnTo>
                  <a:lnTo>
                    <a:pt x="298008" y="374205"/>
                  </a:lnTo>
                  <a:lnTo>
                    <a:pt x="297016" y="375198"/>
                  </a:lnTo>
                  <a:lnTo>
                    <a:pt x="296025" y="375695"/>
                  </a:lnTo>
                  <a:lnTo>
                    <a:pt x="293050" y="375695"/>
                  </a:lnTo>
                  <a:lnTo>
                    <a:pt x="291066" y="376689"/>
                  </a:lnTo>
                  <a:lnTo>
                    <a:pt x="289578" y="376689"/>
                  </a:lnTo>
                  <a:lnTo>
                    <a:pt x="286604" y="377186"/>
                  </a:lnTo>
                  <a:lnTo>
                    <a:pt x="285612" y="377186"/>
                  </a:lnTo>
                  <a:lnTo>
                    <a:pt x="284124" y="376689"/>
                  </a:lnTo>
                  <a:lnTo>
                    <a:pt x="283628" y="375695"/>
                  </a:lnTo>
                  <a:lnTo>
                    <a:pt x="282636" y="374205"/>
                  </a:lnTo>
                  <a:lnTo>
                    <a:pt x="281645" y="372714"/>
                  </a:lnTo>
                  <a:lnTo>
                    <a:pt x="281149" y="372217"/>
                  </a:lnTo>
                  <a:lnTo>
                    <a:pt x="278670" y="372217"/>
                  </a:lnTo>
                  <a:lnTo>
                    <a:pt x="277183" y="371223"/>
                  </a:lnTo>
                  <a:lnTo>
                    <a:pt x="275695" y="371223"/>
                  </a:lnTo>
                  <a:lnTo>
                    <a:pt x="275199" y="372217"/>
                  </a:lnTo>
                  <a:lnTo>
                    <a:pt x="273711" y="372217"/>
                  </a:lnTo>
                  <a:lnTo>
                    <a:pt x="272720" y="372714"/>
                  </a:lnTo>
                  <a:lnTo>
                    <a:pt x="270736" y="373707"/>
                  </a:lnTo>
                  <a:lnTo>
                    <a:pt x="268257" y="373707"/>
                  </a:lnTo>
                  <a:lnTo>
                    <a:pt x="268257" y="372714"/>
                  </a:lnTo>
                  <a:lnTo>
                    <a:pt x="267265" y="372217"/>
                  </a:lnTo>
                  <a:lnTo>
                    <a:pt x="267265" y="370726"/>
                  </a:lnTo>
                  <a:lnTo>
                    <a:pt x="268257" y="368241"/>
                  </a:lnTo>
                  <a:lnTo>
                    <a:pt x="268753" y="365259"/>
                  </a:lnTo>
                  <a:lnTo>
                    <a:pt x="268753" y="362775"/>
                  </a:lnTo>
                  <a:lnTo>
                    <a:pt x="269745" y="359296"/>
                  </a:lnTo>
                  <a:lnTo>
                    <a:pt x="269745" y="353332"/>
                  </a:lnTo>
                  <a:lnTo>
                    <a:pt x="268753" y="350848"/>
                  </a:lnTo>
                  <a:lnTo>
                    <a:pt x="268257" y="349357"/>
                  </a:lnTo>
                  <a:lnTo>
                    <a:pt x="267265" y="348363"/>
                  </a:lnTo>
                  <a:lnTo>
                    <a:pt x="266769" y="347866"/>
                  </a:lnTo>
                  <a:lnTo>
                    <a:pt x="263794" y="347866"/>
                  </a:lnTo>
                  <a:lnTo>
                    <a:pt x="262306" y="349357"/>
                  </a:lnTo>
                  <a:lnTo>
                    <a:pt x="262306" y="352339"/>
                  </a:lnTo>
                  <a:lnTo>
                    <a:pt x="262803" y="355321"/>
                  </a:lnTo>
                  <a:lnTo>
                    <a:pt x="263794" y="357806"/>
                  </a:lnTo>
                  <a:lnTo>
                    <a:pt x="263794" y="359296"/>
                  </a:lnTo>
                  <a:lnTo>
                    <a:pt x="262803" y="360787"/>
                  </a:lnTo>
                  <a:lnTo>
                    <a:pt x="262306" y="361283"/>
                  </a:lnTo>
                  <a:lnTo>
                    <a:pt x="261315" y="362278"/>
                  </a:lnTo>
                  <a:lnTo>
                    <a:pt x="259827" y="362775"/>
                  </a:lnTo>
                  <a:lnTo>
                    <a:pt x="259332" y="362775"/>
                  </a:lnTo>
                  <a:lnTo>
                    <a:pt x="257844" y="363769"/>
                  </a:lnTo>
                  <a:lnTo>
                    <a:pt x="256852" y="362775"/>
                  </a:lnTo>
                  <a:lnTo>
                    <a:pt x="254373" y="362775"/>
                  </a:lnTo>
                  <a:lnTo>
                    <a:pt x="254373" y="362278"/>
                  </a:lnTo>
                  <a:lnTo>
                    <a:pt x="253877" y="361283"/>
                  </a:lnTo>
                  <a:lnTo>
                    <a:pt x="253877" y="358302"/>
                  </a:lnTo>
                  <a:lnTo>
                    <a:pt x="254373" y="357806"/>
                  </a:lnTo>
                  <a:lnTo>
                    <a:pt x="255365" y="355321"/>
                  </a:lnTo>
                  <a:lnTo>
                    <a:pt x="255365" y="350848"/>
                  </a:lnTo>
                  <a:lnTo>
                    <a:pt x="253877" y="348363"/>
                  </a:lnTo>
                  <a:lnTo>
                    <a:pt x="253877" y="342400"/>
                  </a:lnTo>
                  <a:lnTo>
                    <a:pt x="254373" y="340412"/>
                  </a:lnTo>
                  <a:lnTo>
                    <a:pt x="255365" y="338424"/>
                  </a:lnTo>
                  <a:lnTo>
                    <a:pt x="256356" y="335443"/>
                  </a:lnTo>
                  <a:lnTo>
                    <a:pt x="256852" y="333455"/>
                  </a:lnTo>
                  <a:lnTo>
                    <a:pt x="256356" y="332460"/>
                  </a:lnTo>
                  <a:lnTo>
                    <a:pt x="256356" y="331963"/>
                  </a:lnTo>
                  <a:lnTo>
                    <a:pt x="251398" y="331963"/>
                  </a:lnTo>
                  <a:lnTo>
                    <a:pt x="249415" y="332460"/>
                  </a:lnTo>
                  <a:lnTo>
                    <a:pt x="246935" y="333455"/>
                  </a:lnTo>
                  <a:lnTo>
                    <a:pt x="243464" y="333455"/>
                  </a:lnTo>
                  <a:lnTo>
                    <a:pt x="241481" y="331963"/>
                  </a:lnTo>
                  <a:lnTo>
                    <a:pt x="239994" y="331963"/>
                  </a:lnTo>
                  <a:lnTo>
                    <a:pt x="239497" y="330969"/>
                  </a:lnTo>
                  <a:lnTo>
                    <a:pt x="238505" y="330473"/>
                  </a:lnTo>
                  <a:lnTo>
                    <a:pt x="238505" y="329479"/>
                  </a:lnTo>
                  <a:lnTo>
                    <a:pt x="238010" y="326000"/>
                  </a:lnTo>
                  <a:lnTo>
                    <a:pt x="237018" y="322521"/>
                  </a:lnTo>
                  <a:lnTo>
                    <a:pt x="237018" y="313080"/>
                  </a:lnTo>
                  <a:lnTo>
                    <a:pt x="236522" y="308110"/>
                  </a:lnTo>
                  <a:lnTo>
                    <a:pt x="235035" y="303637"/>
                  </a:lnTo>
                  <a:lnTo>
                    <a:pt x="234043" y="299165"/>
                  </a:lnTo>
                  <a:lnTo>
                    <a:pt x="233547" y="296183"/>
                  </a:lnTo>
                  <a:lnTo>
                    <a:pt x="232555" y="294692"/>
                  </a:lnTo>
                  <a:lnTo>
                    <a:pt x="232059" y="293698"/>
                  </a:lnTo>
                  <a:lnTo>
                    <a:pt x="231068" y="294692"/>
                  </a:lnTo>
                  <a:lnTo>
                    <a:pt x="230572" y="295189"/>
                  </a:lnTo>
                  <a:lnTo>
                    <a:pt x="229085" y="295189"/>
                  </a:lnTo>
                  <a:lnTo>
                    <a:pt x="228093" y="296183"/>
                  </a:lnTo>
                  <a:lnTo>
                    <a:pt x="227101" y="296680"/>
                  </a:lnTo>
                  <a:lnTo>
                    <a:pt x="225614" y="296680"/>
                  </a:lnTo>
                  <a:lnTo>
                    <a:pt x="225117" y="296183"/>
                  </a:lnTo>
                  <a:lnTo>
                    <a:pt x="224126" y="294692"/>
                  </a:lnTo>
                  <a:lnTo>
                    <a:pt x="222638" y="293698"/>
                  </a:lnTo>
                  <a:lnTo>
                    <a:pt x="220655" y="293202"/>
                  </a:lnTo>
                  <a:lnTo>
                    <a:pt x="218175" y="292208"/>
                  </a:lnTo>
                  <a:lnTo>
                    <a:pt x="214209" y="292208"/>
                  </a:lnTo>
                  <a:lnTo>
                    <a:pt x="212225" y="293202"/>
                  </a:lnTo>
                  <a:lnTo>
                    <a:pt x="209746" y="293698"/>
                  </a:lnTo>
                  <a:lnTo>
                    <a:pt x="206275" y="295189"/>
                  </a:lnTo>
                  <a:lnTo>
                    <a:pt x="203300" y="297674"/>
                  </a:lnTo>
                  <a:lnTo>
                    <a:pt x="201316" y="298668"/>
                  </a:lnTo>
                  <a:lnTo>
                    <a:pt x="199829" y="298668"/>
                  </a:lnTo>
                  <a:lnTo>
                    <a:pt x="198341" y="299165"/>
                  </a:lnTo>
                  <a:lnTo>
                    <a:pt x="196854" y="298668"/>
                  </a:lnTo>
                  <a:lnTo>
                    <a:pt x="194871" y="298668"/>
                  </a:lnTo>
                  <a:lnTo>
                    <a:pt x="193878" y="297674"/>
                  </a:lnTo>
                  <a:lnTo>
                    <a:pt x="193383" y="296680"/>
                  </a:lnTo>
                  <a:lnTo>
                    <a:pt x="192391" y="293698"/>
                  </a:lnTo>
                  <a:lnTo>
                    <a:pt x="191648" y="290717"/>
                  </a:lnTo>
                  <a:lnTo>
                    <a:pt x="190904" y="287735"/>
                  </a:lnTo>
                  <a:lnTo>
                    <a:pt x="190904" y="283760"/>
                  </a:lnTo>
                  <a:lnTo>
                    <a:pt x="190408" y="282269"/>
                  </a:lnTo>
                  <a:lnTo>
                    <a:pt x="190408" y="281772"/>
                  </a:lnTo>
                  <a:lnTo>
                    <a:pt x="189416" y="280778"/>
                  </a:lnTo>
                  <a:lnTo>
                    <a:pt x="186936" y="280778"/>
                  </a:lnTo>
                  <a:lnTo>
                    <a:pt x="186441" y="281772"/>
                  </a:lnTo>
                  <a:lnTo>
                    <a:pt x="185449" y="282269"/>
                  </a:lnTo>
                  <a:lnTo>
                    <a:pt x="183962" y="283263"/>
                  </a:lnTo>
                  <a:lnTo>
                    <a:pt x="182474" y="283760"/>
                  </a:lnTo>
                  <a:lnTo>
                    <a:pt x="177515" y="283760"/>
                  </a:lnTo>
                  <a:lnTo>
                    <a:pt x="176028" y="283263"/>
                  </a:lnTo>
                  <a:lnTo>
                    <a:pt x="174045" y="282269"/>
                  </a:lnTo>
                  <a:lnTo>
                    <a:pt x="173549" y="280778"/>
                  </a:lnTo>
                  <a:lnTo>
                    <a:pt x="173549" y="280280"/>
                  </a:lnTo>
                  <a:lnTo>
                    <a:pt x="172061" y="280280"/>
                  </a:lnTo>
                  <a:lnTo>
                    <a:pt x="172061" y="279287"/>
                  </a:lnTo>
                  <a:lnTo>
                    <a:pt x="170574" y="280280"/>
                  </a:lnTo>
                  <a:lnTo>
                    <a:pt x="169086" y="280778"/>
                  </a:lnTo>
                  <a:lnTo>
                    <a:pt x="166111" y="281772"/>
                  </a:lnTo>
                  <a:lnTo>
                    <a:pt x="163632" y="283263"/>
                  </a:lnTo>
                  <a:lnTo>
                    <a:pt x="162144" y="284754"/>
                  </a:lnTo>
                  <a:lnTo>
                    <a:pt x="159665" y="286244"/>
                  </a:lnTo>
                  <a:lnTo>
                    <a:pt x="158177" y="287238"/>
                  </a:lnTo>
                  <a:lnTo>
                    <a:pt x="157682" y="288729"/>
                  </a:lnTo>
                  <a:lnTo>
                    <a:pt x="156690" y="288729"/>
                  </a:lnTo>
                  <a:lnTo>
                    <a:pt x="156690" y="289226"/>
                  </a:lnTo>
                  <a:lnTo>
                    <a:pt x="157682" y="290220"/>
                  </a:lnTo>
                  <a:lnTo>
                    <a:pt x="157682" y="290717"/>
                  </a:lnTo>
                  <a:lnTo>
                    <a:pt x="158177" y="293698"/>
                  </a:lnTo>
                  <a:lnTo>
                    <a:pt x="158177" y="297674"/>
                  </a:lnTo>
                  <a:lnTo>
                    <a:pt x="159169" y="298668"/>
                  </a:lnTo>
                  <a:lnTo>
                    <a:pt x="159169" y="299165"/>
                  </a:lnTo>
                  <a:lnTo>
                    <a:pt x="159665" y="300159"/>
                  </a:lnTo>
                  <a:lnTo>
                    <a:pt x="160656" y="300656"/>
                  </a:lnTo>
                  <a:lnTo>
                    <a:pt x="162144" y="302146"/>
                  </a:lnTo>
                  <a:lnTo>
                    <a:pt x="163632" y="303637"/>
                  </a:lnTo>
                  <a:lnTo>
                    <a:pt x="164624" y="304632"/>
                  </a:lnTo>
                  <a:lnTo>
                    <a:pt x="164624" y="306122"/>
                  </a:lnTo>
                  <a:lnTo>
                    <a:pt x="165119" y="306122"/>
                  </a:lnTo>
                  <a:lnTo>
                    <a:pt x="164624" y="307613"/>
                  </a:lnTo>
                  <a:lnTo>
                    <a:pt x="163632" y="307613"/>
                  </a:lnTo>
                  <a:lnTo>
                    <a:pt x="163136" y="308110"/>
                  </a:lnTo>
                  <a:lnTo>
                    <a:pt x="162144" y="309104"/>
                  </a:lnTo>
                  <a:lnTo>
                    <a:pt x="160656" y="309601"/>
                  </a:lnTo>
                  <a:lnTo>
                    <a:pt x="158177" y="311092"/>
                  </a:lnTo>
                  <a:lnTo>
                    <a:pt x="155202" y="313080"/>
                  </a:lnTo>
                  <a:lnTo>
                    <a:pt x="153219" y="314570"/>
                  </a:lnTo>
                  <a:lnTo>
                    <a:pt x="150740" y="316558"/>
                  </a:lnTo>
                  <a:lnTo>
                    <a:pt x="150244" y="317552"/>
                  </a:lnTo>
                  <a:lnTo>
                    <a:pt x="148756" y="318049"/>
                  </a:ln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18" name="任意多边形: 形状 117"/>
            <p:cNvSpPr/>
            <p:nvPr/>
          </p:nvSpPr>
          <p:spPr>
            <a:xfrm>
              <a:off x="4546920" y="4258368"/>
              <a:ext cx="651548" cy="471108"/>
            </a:xfrm>
            <a:custGeom>
              <a:avLst/>
              <a:gdLst/>
              <a:ahLst/>
              <a:cxnLst/>
              <a:rect l="0" t="0" r="0" b="0"/>
              <a:pathLst>
                <a:path w="651548" h="471108">
                  <a:moveTo>
                    <a:pt x="251397" y="444275"/>
                  </a:moveTo>
                  <a:lnTo>
                    <a:pt x="249414" y="442784"/>
                  </a:lnTo>
                  <a:lnTo>
                    <a:pt x="247927" y="442287"/>
                  </a:lnTo>
                  <a:lnTo>
                    <a:pt x="246935" y="441293"/>
                  </a:lnTo>
                  <a:lnTo>
                    <a:pt x="245447" y="441293"/>
                  </a:lnTo>
                  <a:lnTo>
                    <a:pt x="244951" y="442287"/>
                  </a:lnTo>
                  <a:lnTo>
                    <a:pt x="243960" y="442784"/>
                  </a:lnTo>
                  <a:lnTo>
                    <a:pt x="242968" y="443778"/>
                  </a:lnTo>
                  <a:lnTo>
                    <a:pt x="241480" y="444275"/>
                  </a:lnTo>
                  <a:lnTo>
                    <a:pt x="239993" y="444275"/>
                  </a:lnTo>
                  <a:lnTo>
                    <a:pt x="239497" y="443778"/>
                  </a:lnTo>
                  <a:lnTo>
                    <a:pt x="238505" y="442784"/>
                  </a:lnTo>
                  <a:lnTo>
                    <a:pt x="238010" y="442287"/>
                  </a:lnTo>
                  <a:lnTo>
                    <a:pt x="237017" y="440299"/>
                  </a:lnTo>
                  <a:lnTo>
                    <a:pt x="236522" y="437317"/>
                  </a:lnTo>
                  <a:lnTo>
                    <a:pt x="235531" y="435827"/>
                  </a:lnTo>
                  <a:lnTo>
                    <a:pt x="235034" y="433838"/>
                  </a:lnTo>
                  <a:lnTo>
                    <a:pt x="233547" y="432845"/>
                  </a:lnTo>
                  <a:lnTo>
                    <a:pt x="232555" y="432348"/>
                  </a:lnTo>
                  <a:lnTo>
                    <a:pt x="232059" y="432348"/>
                  </a:lnTo>
                  <a:lnTo>
                    <a:pt x="231067" y="432845"/>
                  </a:lnTo>
                  <a:lnTo>
                    <a:pt x="230076" y="432845"/>
                  </a:lnTo>
                  <a:lnTo>
                    <a:pt x="229580" y="433838"/>
                  </a:lnTo>
                  <a:lnTo>
                    <a:pt x="228588" y="434335"/>
                  </a:lnTo>
                  <a:lnTo>
                    <a:pt x="228093" y="435330"/>
                  </a:lnTo>
                  <a:lnTo>
                    <a:pt x="225614" y="435330"/>
                  </a:lnTo>
                  <a:lnTo>
                    <a:pt x="225117" y="434335"/>
                  </a:lnTo>
                  <a:lnTo>
                    <a:pt x="224126" y="434335"/>
                  </a:lnTo>
                  <a:lnTo>
                    <a:pt x="222638" y="432845"/>
                  </a:lnTo>
                  <a:lnTo>
                    <a:pt x="222142" y="432348"/>
                  </a:lnTo>
                  <a:lnTo>
                    <a:pt x="219167" y="430857"/>
                  </a:lnTo>
                  <a:lnTo>
                    <a:pt x="217680" y="428372"/>
                  </a:lnTo>
                  <a:lnTo>
                    <a:pt x="215696" y="426881"/>
                  </a:lnTo>
                  <a:lnTo>
                    <a:pt x="214208" y="425887"/>
                  </a:lnTo>
                  <a:lnTo>
                    <a:pt x="210737" y="424397"/>
                  </a:lnTo>
                  <a:lnTo>
                    <a:pt x="207763" y="423900"/>
                  </a:lnTo>
                  <a:lnTo>
                    <a:pt x="207763" y="422409"/>
                  </a:lnTo>
                  <a:lnTo>
                    <a:pt x="208258" y="420918"/>
                  </a:lnTo>
                  <a:lnTo>
                    <a:pt x="209250" y="419427"/>
                  </a:lnTo>
                  <a:lnTo>
                    <a:pt x="210737" y="417936"/>
                  </a:lnTo>
                  <a:lnTo>
                    <a:pt x="210737" y="415452"/>
                  </a:lnTo>
                  <a:lnTo>
                    <a:pt x="209746" y="414955"/>
                  </a:lnTo>
                  <a:lnTo>
                    <a:pt x="209250" y="413961"/>
                  </a:lnTo>
                  <a:lnTo>
                    <a:pt x="205284" y="413961"/>
                  </a:lnTo>
                  <a:lnTo>
                    <a:pt x="204787" y="414955"/>
                  </a:lnTo>
                  <a:lnTo>
                    <a:pt x="200821" y="414955"/>
                  </a:lnTo>
                  <a:lnTo>
                    <a:pt x="199829" y="413961"/>
                  </a:lnTo>
                  <a:lnTo>
                    <a:pt x="199333" y="412967"/>
                  </a:lnTo>
                  <a:lnTo>
                    <a:pt x="198341" y="411476"/>
                  </a:lnTo>
                  <a:lnTo>
                    <a:pt x="196854" y="410979"/>
                  </a:lnTo>
                  <a:lnTo>
                    <a:pt x="195366" y="409985"/>
                  </a:lnTo>
                  <a:lnTo>
                    <a:pt x="193878" y="409488"/>
                  </a:lnTo>
                  <a:lnTo>
                    <a:pt x="190904" y="409488"/>
                  </a:lnTo>
                  <a:lnTo>
                    <a:pt x="188424" y="408494"/>
                  </a:lnTo>
                  <a:lnTo>
                    <a:pt x="186441" y="409488"/>
                  </a:lnTo>
                  <a:lnTo>
                    <a:pt x="184954" y="409985"/>
                  </a:lnTo>
                  <a:lnTo>
                    <a:pt x="183466" y="410979"/>
                  </a:lnTo>
                  <a:lnTo>
                    <a:pt x="181978" y="410979"/>
                  </a:lnTo>
                  <a:lnTo>
                    <a:pt x="180986" y="409985"/>
                  </a:lnTo>
                  <a:lnTo>
                    <a:pt x="180491" y="408494"/>
                  </a:lnTo>
                  <a:lnTo>
                    <a:pt x="180491" y="402531"/>
                  </a:lnTo>
                  <a:lnTo>
                    <a:pt x="180986" y="400543"/>
                  </a:lnTo>
                  <a:lnTo>
                    <a:pt x="180986" y="395574"/>
                  </a:lnTo>
                  <a:lnTo>
                    <a:pt x="180491" y="394083"/>
                  </a:lnTo>
                  <a:lnTo>
                    <a:pt x="180491" y="383646"/>
                  </a:lnTo>
                  <a:lnTo>
                    <a:pt x="179499" y="381161"/>
                  </a:lnTo>
                  <a:lnTo>
                    <a:pt x="179499" y="379671"/>
                  </a:lnTo>
                  <a:lnTo>
                    <a:pt x="179003" y="378180"/>
                  </a:lnTo>
                  <a:lnTo>
                    <a:pt x="178011" y="377684"/>
                  </a:lnTo>
                  <a:lnTo>
                    <a:pt x="177515" y="376689"/>
                  </a:lnTo>
                  <a:lnTo>
                    <a:pt x="174044" y="376689"/>
                  </a:lnTo>
                  <a:lnTo>
                    <a:pt x="173548" y="376192"/>
                  </a:lnTo>
                  <a:lnTo>
                    <a:pt x="172557" y="375198"/>
                  </a:lnTo>
                  <a:lnTo>
                    <a:pt x="172061" y="375198"/>
                  </a:lnTo>
                  <a:lnTo>
                    <a:pt x="172061" y="372217"/>
                  </a:lnTo>
                  <a:lnTo>
                    <a:pt x="171069" y="371223"/>
                  </a:lnTo>
                  <a:lnTo>
                    <a:pt x="171069" y="370726"/>
                  </a:lnTo>
                  <a:lnTo>
                    <a:pt x="170574" y="369235"/>
                  </a:lnTo>
                  <a:lnTo>
                    <a:pt x="169582" y="368241"/>
                  </a:lnTo>
                  <a:lnTo>
                    <a:pt x="169086" y="367744"/>
                  </a:lnTo>
                  <a:lnTo>
                    <a:pt x="169086" y="365260"/>
                  </a:lnTo>
                  <a:lnTo>
                    <a:pt x="169582" y="364763"/>
                  </a:lnTo>
                  <a:lnTo>
                    <a:pt x="169582" y="363272"/>
                  </a:lnTo>
                  <a:lnTo>
                    <a:pt x="170574" y="362278"/>
                  </a:lnTo>
                  <a:lnTo>
                    <a:pt x="172061" y="360290"/>
                  </a:lnTo>
                  <a:lnTo>
                    <a:pt x="172557" y="358302"/>
                  </a:lnTo>
                  <a:lnTo>
                    <a:pt x="173548" y="356812"/>
                  </a:lnTo>
                  <a:lnTo>
                    <a:pt x="173548" y="355321"/>
                  </a:lnTo>
                  <a:lnTo>
                    <a:pt x="174044" y="355321"/>
                  </a:lnTo>
                  <a:lnTo>
                    <a:pt x="174044" y="353829"/>
                  </a:lnTo>
                  <a:lnTo>
                    <a:pt x="179003" y="353829"/>
                  </a:lnTo>
                  <a:lnTo>
                    <a:pt x="179499" y="354823"/>
                  </a:lnTo>
                  <a:lnTo>
                    <a:pt x="180986" y="354823"/>
                  </a:lnTo>
                  <a:lnTo>
                    <a:pt x="181978" y="353829"/>
                  </a:lnTo>
                  <a:lnTo>
                    <a:pt x="183466" y="351841"/>
                  </a:lnTo>
                  <a:lnTo>
                    <a:pt x="184954" y="348861"/>
                  </a:lnTo>
                  <a:lnTo>
                    <a:pt x="186441" y="345878"/>
                  </a:lnTo>
                  <a:lnTo>
                    <a:pt x="187928" y="343393"/>
                  </a:lnTo>
                  <a:lnTo>
                    <a:pt x="189416" y="340412"/>
                  </a:lnTo>
                  <a:lnTo>
                    <a:pt x="190904" y="337430"/>
                  </a:lnTo>
                  <a:lnTo>
                    <a:pt x="192391" y="334945"/>
                  </a:lnTo>
                  <a:lnTo>
                    <a:pt x="193383" y="333455"/>
                  </a:lnTo>
                  <a:lnTo>
                    <a:pt x="193383" y="332958"/>
                  </a:lnTo>
                  <a:lnTo>
                    <a:pt x="192391" y="331963"/>
                  </a:lnTo>
                  <a:lnTo>
                    <a:pt x="191895" y="331963"/>
                  </a:lnTo>
                  <a:lnTo>
                    <a:pt x="190407" y="330970"/>
                  </a:lnTo>
                  <a:lnTo>
                    <a:pt x="188424" y="330970"/>
                  </a:lnTo>
                  <a:lnTo>
                    <a:pt x="187928" y="330473"/>
                  </a:lnTo>
                  <a:lnTo>
                    <a:pt x="186937" y="330473"/>
                  </a:lnTo>
                  <a:lnTo>
                    <a:pt x="186937" y="329479"/>
                  </a:lnTo>
                  <a:lnTo>
                    <a:pt x="186441" y="329479"/>
                  </a:lnTo>
                  <a:lnTo>
                    <a:pt x="186441" y="328982"/>
                  </a:lnTo>
                  <a:lnTo>
                    <a:pt x="185449" y="328982"/>
                  </a:lnTo>
                  <a:lnTo>
                    <a:pt x="185449" y="326497"/>
                  </a:lnTo>
                  <a:lnTo>
                    <a:pt x="184954" y="326497"/>
                  </a:lnTo>
                  <a:lnTo>
                    <a:pt x="183466" y="326000"/>
                  </a:lnTo>
                  <a:lnTo>
                    <a:pt x="177515" y="326000"/>
                  </a:lnTo>
                  <a:lnTo>
                    <a:pt x="176524" y="324509"/>
                  </a:lnTo>
                  <a:lnTo>
                    <a:pt x="175532" y="323018"/>
                  </a:lnTo>
                  <a:lnTo>
                    <a:pt x="175036" y="322025"/>
                  </a:lnTo>
                  <a:lnTo>
                    <a:pt x="174044" y="321528"/>
                  </a:lnTo>
                  <a:lnTo>
                    <a:pt x="172557" y="320534"/>
                  </a:lnTo>
                  <a:lnTo>
                    <a:pt x="171069" y="320037"/>
                  </a:lnTo>
                  <a:lnTo>
                    <a:pt x="168094" y="320037"/>
                  </a:lnTo>
                  <a:lnTo>
                    <a:pt x="166607" y="320534"/>
                  </a:lnTo>
                  <a:lnTo>
                    <a:pt x="165119" y="322025"/>
                  </a:lnTo>
                  <a:lnTo>
                    <a:pt x="162640" y="323515"/>
                  </a:lnTo>
                  <a:lnTo>
                    <a:pt x="161152" y="324509"/>
                  </a:lnTo>
                  <a:lnTo>
                    <a:pt x="159169" y="325006"/>
                  </a:lnTo>
                  <a:lnTo>
                    <a:pt x="157681" y="326000"/>
                  </a:lnTo>
                  <a:lnTo>
                    <a:pt x="156194" y="326000"/>
                  </a:lnTo>
                  <a:lnTo>
                    <a:pt x="154706" y="326497"/>
                  </a:lnTo>
                  <a:lnTo>
                    <a:pt x="150244" y="326497"/>
                  </a:lnTo>
                  <a:lnTo>
                    <a:pt x="148260" y="326000"/>
                  </a:lnTo>
                  <a:lnTo>
                    <a:pt x="146277" y="325006"/>
                  </a:lnTo>
                  <a:lnTo>
                    <a:pt x="145285" y="324509"/>
                  </a:lnTo>
                  <a:lnTo>
                    <a:pt x="144789" y="323515"/>
                  </a:lnTo>
                  <a:lnTo>
                    <a:pt x="143797" y="323018"/>
                  </a:lnTo>
                  <a:lnTo>
                    <a:pt x="143301" y="320037"/>
                  </a:lnTo>
                  <a:lnTo>
                    <a:pt x="142310" y="318546"/>
                  </a:lnTo>
                  <a:lnTo>
                    <a:pt x="140822" y="316558"/>
                  </a:lnTo>
                  <a:lnTo>
                    <a:pt x="139335" y="316558"/>
                  </a:lnTo>
                  <a:lnTo>
                    <a:pt x="137847" y="315067"/>
                  </a:lnTo>
                  <a:lnTo>
                    <a:pt x="137351" y="315067"/>
                  </a:lnTo>
                  <a:lnTo>
                    <a:pt x="134872" y="314570"/>
                  </a:lnTo>
                  <a:lnTo>
                    <a:pt x="131897" y="313577"/>
                  </a:lnTo>
                  <a:lnTo>
                    <a:pt x="121980" y="313577"/>
                  </a:lnTo>
                  <a:lnTo>
                    <a:pt x="121980" y="316061"/>
                  </a:lnTo>
                  <a:lnTo>
                    <a:pt x="120988" y="316558"/>
                  </a:lnTo>
                  <a:lnTo>
                    <a:pt x="120988" y="318546"/>
                  </a:lnTo>
                  <a:lnTo>
                    <a:pt x="115037" y="318546"/>
                  </a:lnTo>
                  <a:lnTo>
                    <a:pt x="113551" y="319043"/>
                  </a:lnTo>
                  <a:lnTo>
                    <a:pt x="111567" y="319043"/>
                  </a:lnTo>
                  <a:lnTo>
                    <a:pt x="110575" y="318546"/>
                  </a:lnTo>
                  <a:lnTo>
                    <a:pt x="109088" y="316061"/>
                  </a:lnTo>
                  <a:lnTo>
                    <a:pt x="107600" y="313577"/>
                  </a:lnTo>
                  <a:lnTo>
                    <a:pt x="106113" y="313080"/>
                  </a:lnTo>
                  <a:lnTo>
                    <a:pt x="103634" y="311589"/>
                  </a:lnTo>
                  <a:lnTo>
                    <a:pt x="102146" y="311589"/>
                  </a:lnTo>
                  <a:lnTo>
                    <a:pt x="101650" y="310595"/>
                  </a:lnTo>
                  <a:lnTo>
                    <a:pt x="101650" y="310098"/>
                  </a:lnTo>
                  <a:lnTo>
                    <a:pt x="100658" y="310098"/>
                  </a:lnTo>
                  <a:lnTo>
                    <a:pt x="100658" y="308607"/>
                  </a:lnTo>
                  <a:lnTo>
                    <a:pt x="100162" y="308607"/>
                  </a:lnTo>
                  <a:lnTo>
                    <a:pt x="99171" y="307613"/>
                  </a:lnTo>
                  <a:lnTo>
                    <a:pt x="97683" y="307116"/>
                  </a:lnTo>
                  <a:lnTo>
                    <a:pt x="96195" y="306122"/>
                  </a:lnTo>
                  <a:lnTo>
                    <a:pt x="95700" y="305625"/>
                  </a:lnTo>
                  <a:lnTo>
                    <a:pt x="94708" y="305625"/>
                  </a:lnTo>
                  <a:lnTo>
                    <a:pt x="93221" y="304632"/>
                  </a:lnTo>
                  <a:lnTo>
                    <a:pt x="91733" y="304632"/>
                  </a:lnTo>
                  <a:lnTo>
                    <a:pt x="89254" y="303637"/>
                  </a:lnTo>
                  <a:lnTo>
                    <a:pt x="87766" y="303637"/>
                  </a:lnTo>
                  <a:lnTo>
                    <a:pt x="87270" y="304632"/>
                  </a:lnTo>
                  <a:lnTo>
                    <a:pt x="85783" y="305625"/>
                  </a:lnTo>
                  <a:lnTo>
                    <a:pt x="84295" y="305625"/>
                  </a:lnTo>
                  <a:lnTo>
                    <a:pt x="84295" y="298668"/>
                  </a:lnTo>
                  <a:lnTo>
                    <a:pt x="83304" y="296183"/>
                  </a:lnTo>
                  <a:lnTo>
                    <a:pt x="82808" y="294692"/>
                  </a:lnTo>
                  <a:lnTo>
                    <a:pt x="81816" y="293202"/>
                  </a:lnTo>
                  <a:lnTo>
                    <a:pt x="81320" y="292705"/>
                  </a:lnTo>
                  <a:lnTo>
                    <a:pt x="81816" y="291711"/>
                  </a:lnTo>
                  <a:lnTo>
                    <a:pt x="82808" y="290220"/>
                  </a:lnTo>
                  <a:lnTo>
                    <a:pt x="82808" y="289226"/>
                  </a:lnTo>
                  <a:lnTo>
                    <a:pt x="83304" y="288729"/>
                  </a:lnTo>
                  <a:lnTo>
                    <a:pt x="84295" y="287734"/>
                  </a:lnTo>
                  <a:lnTo>
                    <a:pt x="84791" y="286244"/>
                  </a:lnTo>
                  <a:lnTo>
                    <a:pt x="86278" y="285747"/>
                  </a:lnTo>
                  <a:lnTo>
                    <a:pt x="87270" y="284257"/>
                  </a:lnTo>
                  <a:lnTo>
                    <a:pt x="87766" y="283263"/>
                  </a:lnTo>
                  <a:lnTo>
                    <a:pt x="89254" y="281772"/>
                  </a:lnTo>
                  <a:lnTo>
                    <a:pt x="89254" y="280280"/>
                  </a:lnTo>
                  <a:lnTo>
                    <a:pt x="90245" y="280280"/>
                  </a:lnTo>
                  <a:lnTo>
                    <a:pt x="90741" y="279783"/>
                  </a:lnTo>
                  <a:lnTo>
                    <a:pt x="92228" y="278790"/>
                  </a:lnTo>
                  <a:lnTo>
                    <a:pt x="93716" y="278790"/>
                  </a:lnTo>
                  <a:lnTo>
                    <a:pt x="95700" y="278293"/>
                  </a:lnTo>
                  <a:lnTo>
                    <a:pt x="97683" y="278293"/>
                  </a:lnTo>
                  <a:lnTo>
                    <a:pt x="97683" y="276305"/>
                  </a:lnTo>
                  <a:lnTo>
                    <a:pt x="97187" y="276305"/>
                  </a:lnTo>
                  <a:lnTo>
                    <a:pt x="97187" y="274814"/>
                  </a:lnTo>
                  <a:lnTo>
                    <a:pt x="96195" y="273323"/>
                  </a:lnTo>
                  <a:lnTo>
                    <a:pt x="96195" y="271832"/>
                  </a:lnTo>
                  <a:lnTo>
                    <a:pt x="97187" y="271335"/>
                  </a:lnTo>
                  <a:lnTo>
                    <a:pt x="98675" y="270341"/>
                  </a:lnTo>
                  <a:lnTo>
                    <a:pt x="100658" y="270341"/>
                  </a:lnTo>
                  <a:lnTo>
                    <a:pt x="103138" y="269845"/>
                  </a:lnTo>
                  <a:lnTo>
                    <a:pt x="104625" y="269845"/>
                  </a:lnTo>
                  <a:lnTo>
                    <a:pt x="105121" y="268851"/>
                  </a:lnTo>
                  <a:lnTo>
                    <a:pt x="106113" y="268354"/>
                  </a:lnTo>
                  <a:lnTo>
                    <a:pt x="107600" y="268354"/>
                  </a:lnTo>
                  <a:lnTo>
                    <a:pt x="107600" y="267360"/>
                  </a:lnTo>
                  <a:lnTo>
                    <a:pt x="108592" y="267360"/>
                  </a:lnTo>
                  <a:lnTo>
                    <a:pt x="109088" y="266863"/>
                  </a:lnTo>
                  <a:lnTo>
                    <a:pt x="109088" y="265869"/>
                  </a:lnTo>
                  <a:lnTo>
                    <a:pt x="110079" y="265372"/>
                  </a:lnTo>
                  <a:lnTo>
                    <a:pt x="110079" y="264378"/>
                  </a:lnTo>
                  <a:lnTo>
                    <a:pt x="110575" y="263881"/>
                  </a:lnTo>
                  <a:lnTo>
                    <a:pt x="110575" y="262887"/>
                  </a:lnTo>
                  <a:lnTo>
                    <a:pt x="111567" y="262887"/>
                  </a:lnTo>
                  <a:lnTo>
                    <a:pt x="112063" y="261894"/>
                  </a:lnTo>
                  <a:lnTo>
                    <a:pt x="113055" y="261397"/>
                  </a:lnTo>
                  <a:lnTo>
                    <a:pt x="114542" y="261397"/>
                  </a:lnTo>
                  <a:lnTo>
                    <a:pt x="116525" y="261894"/>
                  </a:lnTo>
                  <a:lnTo>
                    <a:pt x="118013" y="262887"/>
                  </a:lnTo>
                  <a:lnTo>
                    <a:pt x="120492" y="262887"/>
                  </a:lnTo>
                  <a:lnTo>
                    <a:pt x="122971" y="264378"/>
                  </a:lnTo>
                  <a:lnTo>
                    <a:pt x="124459" y="264378"/>
                  </a:lnTo>
                  <a:lnTo>
                    <a:pt x="124459" y="265372"/>
                  </a:lnTo>
                  <a:lnTo>
                    <a:pt x="124955" y="266863"/>
                  </a:lnTo>
                  <a:lnTo>
                    <a:pt x="124955" y="267360"/>
                  </a:lnTo>
                  <a:lnTo>
                    <a:pt x="125947" y="268354"/>
                  </a:lnTo>
                  <a:lnTo>
                    <a:pt x="127930" y="268354"/>
                  </a:lnTo>
                  <a:lnTo>
                    <a:pt x="128922" y="267360"/>
                  </a:lnTo>
                  <a:lnTo>
                    <a:pt x="128922" y="266863"/>
                  </a:lnTo>
                  <a:lnTo>
                    <a:pt x="129417" y="266863"/>
                  </a:lnTo>
                  <a:lnTo>
                    <a:pt x="131897" y="265869"/>
                  </a:lnTo>
                  <a:lnTo>
                    <a:pt x="132393" y="265372"/>
                  </a:lnTo>
                  <a:lnTo>
                    <a:pt x="133385" y="264378"/>
                  </a:lnTo>
                  <a:lnTo>
                    <a:pt x="134872" y="264378"/>
                  </a:lnTo>
                  <a:lnTo>
                    <a:pt x="134872" y="263881"/>
                  </a:lnTo>
                  <a:lnTo>
                    <a:pt x="135367" y="262887"/>
                  </a:lnTo>
                  <a:lnTo>
                    <a:pt x="136360" y="262887"/>
                  </a:lnTo>
                  <a:lnTo>
                    <a:pt x="136360" y="261894"/>
                  </a:lnTo>
                  <a:lnTo>
                    <a:pt x="137351" y="260403"/>
                  </a:lnTo>
                  <a:lnTo>
                    <a:pt x="137351" y="259906"/>
                  </a:lnTo>
                  <a:lnTo>
                    <a:pt x="137847" y="257421"/>
                  </a:lnTo>
                  <a:lnTo>
                    <a:pt x="137847" y="255434"/>
                  </a:lnTo>
                  <a:lnTo>
                    <a:pt x="138839" y="252949"/>
                  </a:lnTo>
                  <a:lnTo>
                    <a:pt x="138839" y="249966"/>
                  </a:lnTo>
                  <a:lnTo>
                    <a:pt x="139335" y="246985"/>
                  </a:lnTo>
                  <a:lnTo>
                    <a:pt x="139335" y="244500"/>
                  </a:lnTo>
                  <a:lnTo>
                    <a:pt x="140326" y="242512"/>
                  </a:lnTo>
                  <a:lnTo>
                    <a:pt x="140326" y="238040"/>
                  </a:lnTo>
                  <a:lnTo>
                    <a:pt x="141814" y="235555"/>
                  </a:lnTo>
                  <a:lnTo>
                    <a:pt x="143301" y="233070"/>
                  </a:lnTo>
                  <a:lnTo>
                    <a:pt x="143797" y="231083"/>
                  </a:lnTo>
                  <a:lnTo>
                    <a:pt x="143797" y="227107"/>
                  </a:lnTo>
                  <a:lnTo>
                    <a:pt x="143301" y="225616"/>
                  </a:lnTo>
                  <a:lnTo>
                    <a:pt x="142310" y="223628"/>
                  </a:lnTo>
                  <a:lnTo>
                    <a:pt x="141814" y="221143"/>
                  </a:lnTo>
                  <a:lnTo>
                    <a:pt x="139335" y="218659"/>
                  </a:lnTo>
                  <a:lnTo>
                    <a:pt x="137847" y="216671"/>
                  </a:lnTo>
                  <a:lnTo>
                    <a:pt x="137351" y="214186"/>
                  </a:lnTo>
                  <a:lnTo>
                    <a:pt x="134872" y="210708"/>
                  </a:lnTo>
                  <a:lnTo>
                    <a:pt x="133385" y="207228"/>
                  </a:lnTo>
                  <a:lnTo>
                    <a:pt x="132393" y="206731"/>
                  </a:lnTo>
                  <a:lnTo>
                    <a:pt x="130905" y="205738"/>
                  </a:lnTo>
                  <a:lnTo>
                    <a:pt x="129417" y="205738"/>
                  </a:lnTo>
                  <a:lnTo>
                    <a:pt x="127930" y="205241"/>
                  </a:lnTo>
                  <a:lnTo>
                    <a:pt x="125947" y="205738"/>
                  </a:lnTo>
                  <a:lnTo>
                    <a:pt x="121980" y="205738"/>
                  </a:lnTo>
                  <a:lnTo>
                    <a:pt x="120492" y="206731"/>
                  </a:lnTo>
                  <a:lnTo>
                    <a:pt x="119501" y="206731"/>
                  </a:lnTo>
                  <a:lnTo>
                    <a:pt x="119501" y="207228"/>
                  </a:lnTo>
                  <a:lnTo>
                    <a:pt x="119005" y="209217"/>
                  </a:lnTo>
                  <a:lnTo>
                    <a:pt x="119005" y="212198"/>
                  </a:lnTo>
                  <a:lnTo>
                    <a:pt x="118013" y="212695"/>
                  </a:lnTo>
                  <a:lnTo>
                    <a:pt x="118013" y="213689"/>
                  </a:lnTo>
                  <a:lnTo>
                    <a:pt x="117517" y="213689"/>
                  </a:lnTo>
                  <a:lnTo>
                    <a:pt x="116525" y="214186"/>
                  </a:lnTo>
                  <a:lnTo>
                    <a:pt x="115037" y="214186"/>
                  </a:lnTo>
                  <a:lnTo>
                    <a:pt x="114542" y="215180"/>
                  </a:lnTo>
                  <a:lnTo>
                    <a:pt x="112063" y="215180"/>
                  </a:lnTo>
                  <a:lnTo>
                    <a:pt x="111567" y="214186"/>
                  </a:lnTo>
                  <a:lnTo>
                    <a:pt x="110575" y="214186"/>
                  </a:lnTo>
                  <a:lnTo>
                    <a:pt x="110079" y="213689"/>
                  </a:lnTo>
                  <a:lnTo>
                    <a:pt x="109088" y="212198"/>
                  </a:lnTo>
                  <a:lnTo>
                    <a:pt x="109088" y="211205"/>
                  </a:lnTo>
                  <a:lnTo>
                    <a:pt x="108592" y="210708"/>
                  </a:lnTo>
                  <a:lnTo>
                    <a:pt x="108592" y="209714"/>
                  </a:lnTo>
                  <a:lnTo>
                    <a:pt x="107600" y="209714"/>
                  </a:lnTo>
                  <a:lnTo>
                    <a:pt x="107600" y="209217"/>
                  </a:lnTo>
                  <a:lnTo>
                    <a:pt x="104625" y="209217"/>
                  </a:lnTo>
                  <a:lnTo>
                    <a:pt x="103138" y="209714"/>
                  </a:lnTo>
                  <a:lnTo>
                    <a:pt x="99171" y="209714"/>
                  </a:lnTo>
                  <a:lnTo>
                    <a:pt x="97683" y="209217"/>
                  </a:lnTo>
                  <a:lnTo>
                    <a:pt x="97683" y="208223"/>
                  </a:lnTo>
                  <a:lnTo>
                    <a:pt x="97187" y="207228"/>
                  </a:lnTo>
                  <a:lnTo>
                    <a:pt x="97187" y="206731"/>
                  </a:lnTo>
                  <a:lnTo>
                    <a:pt x="96195" y="205738"/>
                  </a:lnTo>
                  <a:lnTo>
                    <a:pt x="95700" y="205241"/>
                  </a:lnTo>
                  <a:lnTo>
                    <a:pt x="94708" y="204247"/>
                  </a:lnTo>
                  <a:lnTo>
                    <a:pt x="92228" y="204247"/>
                  </a:lnTo>
                  <a:lnTo>
                    <a:pt x="91733" y="203750"/>
                  </a:lnTo>
                  <a:lnTo>
                    <a:pt x="90741" y="203750"/>
                  </a:lnTo>
                  <a:lnTo>
                    <a:pt x="90245" y="202757"/>
                  </a:lnTo>
                  <a:lnTo>
                    <a:pt x="89254" y="202757"/>
                  </a:lnTo>
                  <a:lnTo>
                    <a:pt x="88758" y="203750"/>
                  </a:lnTo>
                  <a:lnTo>
                    <a:pt x="87766" y="203750"/>
                  </a:lnTo>
                  <a:lnTo>
                    <a:pt x="87766" y="205738"/>
                  </a:lnTo>
                  <a:lnTo>
                    <a:pt x="87270" y="207228"/>
                  </a:lnTo>
                  <a:lnTo>
                    <a:pt x="87270" y="208223"/>
                  </a:lnTo>
                  <a:lnTo>
                    <a:pt x="87766" y="209714"/>
                  </a:lnTo>
                  <a:lnTo>
                    <a:pt x="87766" y="212198"/>
                  </a:lnTo>
                  <a:lnTo>
                    <a:pt x="87270" y="212695"/>
                  </a:lnTo>
                  <a:lnTo>
                    <a:pt x="87270" y="213689"/>
                  </a:lnTo>
                  <a:lnTo>
                    <a:pt x="79336" y="213689"/>
                  </a:lnTo>
                  <a:lnTo>
                    <a:pt x="78841" y="212198"/>
                  </a:lnTo>
                  <a:lnTo>
                    <a:pt x="77849" y="212198"/>
                  </a:lnTo>
                  <a:lnTo>
                    <a:pt x="77353" y="210708"/>
                  </a:lnTo>
                  <a:lnTo>
                    <a:pt x="75866" y="209217"/>
                  </a:lnTo>
                  <a:lnTo>
                    <a:pt x="74874" y="207228"/>
                  </a:lnTo>
                  <a:lnTo>
                    <a:pt x="74378" y="205738"/>
                  </a:lnTo>
                  <a:lnTo>
                    <a:pt x="72891" y="205241"/>
                  </a:lnTo>
                  <a:lnTo>
                    <a:pt x="71899" y="204247"/>
                  </a:lnTo>
                  <a:lnTo>
                    <a:pt x="71403" y="204247"/>
                  </a:lnTo>
                  <a:lnTo>
                    <a:pt x="70411" y="205241"/>
                  </a:lnTo>
                  <a:lnTo>
                    <a:pt x="69916" y="205738"/>
                  </a:lnTo>
                  <a:lnTo>
                    <a:pt x="68923" y="206731"/>
                  </a:lnTo>
                  <a:lnTo>
                    <a:pt x="68428" y="206731"/>
                  </a:lnTo>
                  <a:lnTo>
                    <a:pt x="67436" y="207228"/>
                  </a:lnTo>
                  <a:lnTo>
                    <a:pt x="65949" y="207228"/>
                  </a:lnTo>
                  <a:lnTo>
                    <a:pt x="64461" y="206731"/>
                  </a:lnTo>
                  <a:lnTo>
                    <a:pt x="63469" y="205738"/>
                  </a:lnTo>
                  <a:lnTo>
                    <a:pt x="60494" y="204247"/>
                  </a:lnTo>
                  <a:lnTo>
                    <a:pt x="58511" y="203750"/>
                  </a:lnTo>
                  <a:lnTo>
                    <a:pt x="57519" y="202260"/>
                  </a:lnTo>
                  <a:lnTo>
                    <a:pt x="57023" y="201265"/>
                  </a:lnTo>
                  <a:lnTo>
                    <a:pt x="57023" y="200768"/>
                  </a:lnTo>
                  <a:lnTo>
                    <a:pt x="57519" y="199774"/>
                  </a:lnTo>
                  <a:lnTo>
                    <a:pt x="58511" y="199278"/>
                  </a:lnTo>
                  <a:lnTo>
                    <a:pt x="60494" y="197787"/>
                  </a:lnTo>
                  <a:lnTo>
                    <a:pt x="62973" y="196296"/>
                  </a:lnTo>
                  <a:lnTo>
                    <a:pt x="63469" y="196296"/>
                  </a:lnTo>
                  <a:lnTo>
                    <a:pt x="63469" y="193811"/>
                  </a:lnTo>
                  <a:lnTo>
                    <a:pt x="62973" y="192817"/>
                  </a:lnTo>
                  <a:lnTo>
                    <a:pt x="61982" y="192320"/>
                  </a:lnTo>
                  <a:lnTo>
                    <a:pt x="60494" y="191326"/>
                  </a:lnTo>
                  <a:lnTo>
                    <a:pt x="59998" y="190830"/>
                  </a:lnTo>
                  <a:lnTo>
                    <a:pt x="59007" y="189339"/>
                  </a:lnTo>
                  <a:lnTo>
                    <a:pt x="59007" y="187848"/>
                  </a:lnTo>
                  <a:lnTo>
                    <a:pt x="58511" y="186357"/>
                  </a:lnTo>
                  <a:lnTo>
                    <a:pt x="58511" y="181885"/>
                  </a:lnTo>
                  <a:lnTo>
                    <a:pt x="57519" y="179897"/>
                  </a:lnTo>
                  <a:lnTo>
                    <a:pt x="57023" y="178405"/>
                  </a:lnTo>
                  <a:lnTo>
                    <a:pt x="56031" y="177908"/>
                  </a:lnTo>
                  <a:lnTo>
                    <a:pt x="55536" y="176914"/>
                  </a:lnTo>
                  <a:lnTo>
                    <a:pt x="54048" y="175424"/>
                  </a:lnTo>
                  <a:lnTo>
                    <a:pt x="51569" y="173933"/>
                  </a:lnTo>
                  <a:lnTo>
                    <a:pt x="50081" y="173437"/>
                  </a:lnTo>
                  <a:lnTo>
                    <a:pt x="49089" y="172442"/>
                  </a:lnTo>
                  <a:lnTo>
                    <a:pt x="47602" y="171945"/>
                  </a:lnTo>
                  <a:lnTo>
                    <a:pt x="45619" y="171945"/>
                  </a:lnTo>
                  <a:lnTo>
                    <a:pt x="44627" y="172442"/>
                  </a:lnTo>
                  <a:lnTo>
                    <a:pt x="44131" y="172442"/>
                  </a:lnTo>
                  <a:lnTo>
                    <a:pt x="43139" y="173437"/>
                  </a:lnTo>
                  <a:lnTo>
                    <a:pt x="42643" y="173933"/>
                  </a:lnTo>
                  <a:lnTo>
                    <a:pt x="37685" y="173933"/>
                  </a:lnTo>
                  <a:lnTo>
                    <a:pt x="34710" y="172442"/>
                  </a:lnTo>
                  <a:lnTo>
                    <a:pt x="32726" y="171945"/>
                  </a:lnTo>
                  <a:lnTo>
                    <a:pt x="31735" y="170951"/>
                  </a:lnTo>
                  <a:lnTo>
                    <a:pt x="31239" y="170951"/>
                  </a:lnTo>
                  <a:lnTo>
                    <a:pt x="30247" y="170454"/>
                  </a:lnTo>
                  <a:lnTo>
                    <a:pt x="28759" y="169460"/>
                  </a:lnTo>
                  <a:lnTo>
                    <a:pt x="26280" y="169460"/>
                  </a:lnTo>
                  <a:lnTo>
                    <a:pt x="24793" y="168963"/>
                  </a:lnTo>
                  <a:lnTo>
                    <a:pt x="24297" y="168963"/>
                  </a:lnTo>
                  <a:lnTo>
                    <a:pt x="23305" y="167969"/>
                  </a:lnTo>
                  <a:lnTo>
                    <a:pt x="21818" y="167969"/>
                  </a:lnTo>
                  <a:lnTo>
                    <a:pt x="21322" y="168963"/>
                  </a:lnTo>
                  <a:lnTo>
                    <a:pt x="20330" y="168963"/>
                  </a:lnTo>
                  <a:lnTo>
                    <a:pt x="18842" y="170454"/>
                  </a:lnTo>
                  <a:lnTo>
                    <a:pt x="18347" y="170951"/>
                  </a:lnTo>
                  <a:lnTo>
                    <a:pt x="17355" y="171945"/>
                  </a:lnTo>
                  <a:lnTo>
                    <a:pt x="17355" y="175424"/>
                  </a:lnTo>
                  <a:lnTo>
                    <a:pt x="18347" y="176418"/>
                  </a:lnTo>
                  <a:lnTo>
                    <a:pt x="18347" y="179400"/>
                  </a:lnTo>
                  <a:lnTo>
                    <a:pt x="17355" y="179897"/>
                  </a:lnTo>
                  <a:lnTo>
                    <a:pt x="15371" y="179897"/>
                  </a:lnTo>
                  <a:lnTo>
                    <a:pt x="13884" y="179400"/>
                  </a:lnTo>
                  <a:lnTo>
                    <a:pt x="11900" y="178405"/>
                  </a:lnTo>
                  <a:lnTo>
                    <a:pt x="11405" y="177908"/>
                  </a:lnTo>
                  <a:lnTo>
                    <a:pt x="10413" y="176914"/>
                  </a:lnTo>
                  <a:lnTo>
                    <a:pt x="10413" y="176418"/>
                  </a:lnTo>
                  <a:lnTo>
                    <a:pt x="8925" y="174927"/>
                  </a:lnTo>
                  <a:lnTo>
                    <a:pt x="8429" y="173437"/>
                  </a:lnTo>
                  <a:lnTo>
                    <a:pt x="5950" y="169460"/>
                  </a:lnTo>
                  <a:lnTo>
                    <a:pt x="4463" y="166976"/>
                  </a:lnTo>
                  <a:lnTo>
                    <a:pt x="3967" y="165485"/>
                  </a:lnTo>
                  <a:lnTo>
                    <a:pt x="3967" y="161012"/>
                  </a:lnTo>
                  <a:lnTo>
                    <a:pt x="2975" y="159025"/>
                  </a:lnTo>
                  <a:lnTo>
                    <a:pt x="1488" y="156043"/>
                  </a:lnTo>
                  <a:lnTo>
                    <a:pt x="992" y="152564"/>
                  </a:lnTo>
                  <a:lnTo>
                    <a:pt x="0" y="149582"/>
                  </a:lnTo>
                  <a:lnTo>
                    <a:pt x="0" y="146104"/>
                  </a:lnTo>
                  <a:lnTo>
                    <a:pt x="992" y="144613"/>
                  </a:lnTo>
                  <a:lnTo>
                    <a:pt x="1488" y="143619"/>
                  </a:lnTo>
                  <a:lnTo>
                    <a:pt x="1488" y="143122"/>
                  </a:lnTo>
                  <a:lnTo>
                    <a:pt x="3967" y="143122"/>
                  </a:lnTo>
                  <a:lnTo>
                    <a:pt x="4463" y="142128"/>
                  </a:lnTo>
                  <a:lnTo>
                    <a:pt x="8429" y="142128"/>
                  </a:lnTo>
                  <a:lnTo>
                    <a:pt x="8925" y="143122"/>
                  </a:lnTo>
                  <a:lnTo>
                    <a:pt x="9917" y="144613"/>
                  </a:lnTo>
                  <a:lnTo>
                    <a:pt x="11900" y="146104"/>
                  </a:lnTo>
                  <a:lnTo>
                    <a:pt x="13884" y="147594"/>
                  </a:lnTo>
                  <a:lnTo>
                    <a:pt x="15371" y="148091"/>
                  </a:lnTo>
                  <a:lnTo>
                    <a:pt x="16859" y="149085"/>
                  </a:lnTo>
                  <a:lnTo>
                    <a:pt x="17355" y="149582"/>
                  </a:lnTo>
                  <a:lnTo>
                    <a:pt x="18347" y="151073"/>
                  </a:lnTo>
                  <a:lnTo>
                    <a:pt x="18842" y="152067"/>
                  </a:lnTo>
                  <a:lnTo>
                    <a:pt x="19834" y="152564"/>
                  </a:lnTo>
                  <a:lnTo>
                    <a:pt x="20330" y="153558"/>
                  </a:lnTo>
                  <a:lnTo>
                    <a:pt x="21322" y="153558"/>
                  </a:lnTo>
                  <a:lnTo>
                    <a:pt x="21818" y="154552"/>
                  </a:lnTo>
                  <a:lnTo>
                    <a:pt x="21818" y="153558"/>
                  </a:lnTo>
                  <a:lnTo>
                    <a:pt x="22809" y="153558"/>
                  </a:lnTo>
                  <a:lnTo>
                    <a:pt x="22809" y="152564"/>
                  </a:lnTo>
                  <a:lnTo>
                    <a:pt x="23305" y="152564"/>
                  </a:lnTo>
                  <a:lnTo>
                    <a:pt x="23305" y="152067"/>
                  </a:lnTo>
                  <a:lnTo>
                    <a:pt x="24297" y="150576"/>
                  </a:lnTo>
                  <a:lnTo>
                    <a:pt x="25784" y="149582"/>
                  </a:lnTo>
                  <a:lnTo>
                    <a:pt x="26280" y="149085"/>
                  </a:lnTo>
                  <a:lnTo>
                    <a:pt x="29751" y="149085"/>
                  </a:lnTo>
                  <a:lnTo>
                    <a:pt x="30247" y="148091"/>
                  </a:lnTo>
                  <a:lnTo>
                    <a:pt x="30247" y="147594"/>
                  </a:lnTo>
                  <a:lnTo>
                    <a:pt x="31239" y="147594"/>
                  </a:lnTo>
                  <a:lnTo>
                    <a:pt x="31735" y="146601"/>
                  </a:lnTo>
                  <a:lnTo>
                    <a:pt x="32726" y="146104"/>
                  </a:lnTo>
                  <a:lnTo>
                    <a:pt x="33222" y="144613"/>
                  </a:lnTo>
                  <a:lnTo>
                    <a:pt x="34710" y="143122"/>
                  </a:lnTo>
                  <a:lnTo>
                    <a:pt x="35701" y="141631"/>
                  </a:lnTo>
                  <a:lnTo>
                    <a:pt x="37685" y="140637"/>
                  </a:lnTo>
                  <a:lnTo>
                    <a:pt x="39172" y="139643"/>
                  </a:lnTo>
                  <a:lnTo>
                    <a:pt x="41156" y="139643"/>
                  </a:lnTo>
                  <a:lnTo>
                    <a:pt x="42643" y="139146"/>
                  </a:lnTo>
                  <a:lnTo>
                    <a:pt x="44131" y="139146"/>
                  </a:lnTo>
                  <a:lnTo>
                    <a:pt x="45619" y="138153"/>
                  </a:lnTo>
                  <a:lnTo>
                    <a:pt x="46114" y="137656"/>
                  </a:lnTo>
                  <a:lnTo>
                    <a:pt x="47106" y="136165"/>
                  </a:lnTo>
                  <a:lnTo>
                    <a:pt x="47106" y="135171"/>
                  </a:lnTo>
                  <a:lnTo>
                    <a:pt x="47602" y="133183"/>
                  </a:lnTo>
                  <a:lnTo>
                    <a:pt x="49089" y="131692"/>
                  </a:lnTo>
                  <a:lnTo>
                    <a:pt x="50081" y="129208"/>
                  </a:lnTo>
                  <a:lnTo>
                    <a:pt x="50577" y="127219"/>
                  </a:lnTo>
                  <a:lnTo>
                    <a:pt x="51569" y="127219"/>
                  </a:lnTo>
                  <a:lnTo>
                    <a:pt x="52065" y="126226"/>
                  </a:lnTo>
                  <a:lnTo>
                    <a:pt x="53056" y="125232"/>
                  </a:lnTo>
                  <a:lnTo>
                    <a:pt x="54048" y="125232"/>
                  </a:lnTo>
                  <a:lnTo>
                    <a:pt x="55536" y="124735"/>
                  </a:lnTo>
                  <a:lnTo>
                    <a:pt x="56031" y="123741"/>
                  </a:lnTo>
                  <a:lnTo>
                    <a:pt x="57023" y="123244"/>
                  </a:lnTo>
                  <a:lnTo>
                    <a:pt x="58511" y="122250"/>
                  </a:lnTo>
                  <a:lnTo>
                    <a:pt x="59007" y="121753"/>
                  </a:lnTo>
                  <a:lnTo>
                    <a:pt x="59998" y="120262"/>
                  </a:lnTo>
                  <a:lnTo>
                    <a:pt x="60494" y="119268"/>
                  </a:lnTo>
                  <a:lnTo>
                    <a:pt x="60494" y="118771"/>
                  </a:lnTo>
                  <a:lnTo>
                    <a:pt x="63469" y="118771"/>
                  </a:lnTo>
                  <a:lnTo>
                    <a:pt x="63469" y="119268"/>
                  </a:lnTo>
                  <a:lnTo>
                    <a:pt x="64461" y="120262"/>
                  </a:lnTo>
                  <a:lnTo>
                    <a:pt x="64957" y="120262"/>
                  </a:lnTo>
                  <a:lnTo>
                    <a:pt x="65949" y="121753"/>
                  </a:lnTo>
                  <a:lnTo>
                    <a:pt x="65949" y="122250"/>
                  </a:lnTo>
                  <a:lnTo>
                    <a:pt x="66444" y="123244"/>
                  </a:lnTo>
                  <a:lnTo>
                    <a:pt x="66444" y="123741"/>
                  </a:lnTo>
                  <a:lnTo>
                    <a:pt x="67436" y="124735"/>
                  </a:lnTo>
                  <a:lnTo>
                    <a:pt x="68428" y="125232"/>
                  </a:lnTo>
                  <a:lnTo>
                    <a:pt x="78841" y="125232"/>
                  </a:lnTo>
                  <a:lnTo>
                    <a:pt x="80328" y="126226"/>
                  </a:lnTo>
                  <a:lnTo>
                    <a:pt x="81816" y="126226"/>
                  </a:lnTo>
                  <a:lnTo>
                    <a:pt x="82808" y="127219"/>
                  </a:lnTo>
                  <a:lnTo>
                    <a:pt x="82808" y="127716"/>
                  </a:lnTo>
                  <a:lnTo>
                    <a:pt x="83304" y="128711"/>
                  </a:lnTo>
                  <a:lnTo>
                    <a:pt x="84295" y="129208"/>
                  </a:lnTo>
                  <a:lnTo>
                    <a:pt x="84295" y="130698"/>
                  </a:lnTo>
                  <a:lnTo>
                    <a:pt x="84791" y="132189"/>
                  </a:lnTo>
                  <a:lnTo>
                    <a:pt x="85783" y="133183"/>
                  </a:lnTo>
                  <a:lnTo>
                    <a:pt x="85783" y="134674"/>
                  </a:lnTo>
                  <a:lnTo>
                    <a:pt x="86278" y="136165"/>
                  </a:lnTo>
                  <a:lnTo>
                    <a:pt x="87270" y="136662"/>
                  </a:lnTo>
                  <a:lnTo>
                    <a:pt x="87766" y="137656"/>
                  </a:lnTo>
                  <a:lnTo>
                    <a:pt x="88758" y="138153"/>
                  </a:lnTo>
                  <a:lnTo>
                    <a:pt x="90741" y="138153"/>
                  </a:lnTo>
                  <a:lnTo>
                    <a:pt x="91733" y="139146"/>
                  </a:lnTo>
                  <a:lnTo>
                    <a:pt x="93716" y="139146"/>
                  </a:lnTo>
                  <a:lnTo>
                    <a:pt x="95700" y="139643"/>
                  </a:lnTo>
                  <a:lnTo>
                    <a:pt x="96195" y="139643"/>
                  </a:lnTo>
                  <a:lnTo>
                    <a:pt x="97187" y="140637"/>
                  </a:lnTo>
                  <a:lnTo>
                    <a:pt x="98675" y="141631"/>
                  </a:lnTo>
                  <a:lnTo>
                    <a:pt x="99171" y="141631"/>
                  </a:lnTo>
                  <a:lnTo>
                    <a:pt x="100658" y="142128"/>
                  </a:lnTo>
                  <a:lnTo>
                    <a:pt x="103138" y="143122"/>
                  </a:lnTo>
                  <a:lnTo>
                    <a:pt x="107600" y="143122"/>
                  </a:lnTo>
                  <a:lnTo>
                    <a:pt x="108592" y="143619"/>
                  </a:lnTo>
                  <a:lnTo>
                    <a:pt x="109088" y="144613"/>
                  </a:lnTo>
                  <a:lnTo>
                    <a:pt x="110079" y="145110"/>
                  </a:lnTo>
                  <a:lnTo>
                    <a:pt x="110079" y="146601"/>
                  </a:lnTo>
                  <a:lnTo>
                    <a:pt x="110575" y="147594"/>
                  </a:lnTo>
                  <a:lnTo>
                    <a:pt x="111567" y="148091"/>
                  </a:lnTo>
                  <a:lnTo>
                    <a:pt x="112063" y="149085"/>
                  </a:lnTo>
                  <a:lnTo>
                    <a:pt x="113055" y="149582"/>
                  </a:lnTo>
                  <a:lnTo>
                    <a:pt x="118013" y="149582"/>
                  </a:lnTo>
                  <a:lnTo>
                    <a:pt x="119501" y="149085"/>
                  </a:lnTo>
                  <a:lnTo>
                    <a:pt x="122971" y="149085"/>
                  </a:lnTo>
                  <a:lnTo>
                    <a:pt x="124459" y="149582"/>
                  </a:lnTo>
                  <a:lnTo>
                    <a:pt x="125947" y="149582"/>
                  </a:lnTo>
                  <a:lnTo>
                    <a:pt x="127435" y="151073"/>
                  </a:lnTo>
                  <a:lnTo>
                    <a:pt x="127930" y="152067"/>
                  </a:lnTo>
                  <a:lnTo>
                    <a:pt x="128922" y="153558"/>
                  </a:lnTo>
                  <a:lnTo>
                    <a:pt x="129417" y="155049"/>
                  </a:lnTo>
                  <a:lnTo>
                    <a:pt x="130905" y="155049"/>
                  </a:lnTo>
                  <a:lnTo>
                    <a:pt x="131897" y="156043"/>
                  </a:lnTo>
                  <a:lnTo>
                    <a:pt x="132393" y="156043"/>
                  </a:lnTo>
                  <a:lnTo>
                    <a:pt x="132393" y="155049"/>
                  </a:lnTo>
                  <a:lnTo>
                    <a:pt x="133385" y="154552"/>
                  </a:lnTo>
                  <a:lnTo>
                    <a:pt x="134872" y="153558"/>
                  </a:lnTo>
                  <a:lnTo>
                    <a:pt x="135367" y="152564"/>
                  </a:lnTo>
                  <a:lnTo>
                    <a:pt x="137351" y="150576"/>
                  </a:lnTo>
                  <a:lnTo>
                    <a:pt x="138839" y="149582"/>
                  </a:lnTo>
                  <a:lnTo>
                    <a:pt x="140326" y="149085"/>
                  </a:lnTo>
                  <a:lnTo>
                    <a:pt x="141814" y="148091"/>
                  </a:lnTo>
                  <a:lnTo>
                    <a:pt x="143301" y="147594"/>
                  </a:lnTo>
                  <a:lnTo>
                    <a:pt x="144789" y="146104"/>
                  </a:lnTo>
                  <a:lnTo>
                    <a:pt x="145285" y="145110"/>
                  </a:lnTo>
                  <a:lnTo>
                    <a:pt x="146277" y="144613"/>
                  </a:lnTo>
                  <a:lnTo>
                    <a:pt x="146773" y="143619"/>
                  </a:lnTo>
                  <a:lnTo>
                    <a:pt x="147765" y="143122"/>
                  </a:lnTo>
                  <a:lnTo>
                    <a:pt x="148260" y="142128"/>
                  </a:lnTo>
                  <a:lnTo>
                    <a:pt x="148260" y="140637"/>
                  </a:lnTo>
                  <a:lnTo>
                    <a:pt x="149252" y="139643"/>
                  </a:lnTo>
                  <a:lnTo>
                    <a:pt x="149252" y="138153"/>
                  </a:lnTo>
                  <a:lnTo>
                    <a:pt x="150244" y="136662"/>
                  </a:lnTo>
                  <a:lnTo>
                    <a:pt x="149252" y="136165"/>
                  </a:lnTo>
                  <a:lnTo>
                    <a:pt x="149252" y="134674"/>
                  </a:lnTo>
                  <a:lnTo>
                    <a:pt x="148260" y="133680"/>
                  </a:lnTo>
                  <a:lnTo>
                    <a:pt x="147765" y="132189"/>
                  </a:lnTo>
                  <a:lnTo>
                    <a:pt x="146773" y="130698"/>
                  </a:lnTo>
                  <a:lnTo>
                    <a:pt x="146277" y="130201"/>
                  </a:lnTo>
                  <a:lnTo>
                    <a:pt x="146277" y="127219"/>
                  </a:lnTo>
                  <a:lnTo>
                    <a:pt x="146773" y="127219"/>
                  </a:lnTo>
                  <a:lnTo>
                    <a:pt x="146773" y="126226"/>
                  </a:lnTo>
                  <a:lnTo>
                    <a:pt x="147765" y="125232"/>
                  </a:lnTo>
                  <a:lnTo>
                    <a:pt x="150739" y="125232"/>
                  </a:lnTo>
                  <a:lnTo>
                    <a:pt x="153218" y="126226"/>
                  </a:lnTo>
                  <a:lnTo>
                    <a:pt x="156194" y="127219"/>
                  </a:lnTo>
                  <a:lnTo>
                    <a:pt x="159169" y="126226"/>
                  </a:lnTo>
                  <a:lnTo>
                    <a:pt x="162144" y="125232"/>
                  </a:lnTo>
                  <a:lnTo>
                    <a:pt x="166111" y="124735"/>
                  </a:lnTo>
                  <a:lnTo>
                    <a:pt x="168094" y="123244"/>
                  </a:lnTo>
                  <a:lnTo>
                    <a:pt x="170574" y="121753"/>
                  </a:lnTo>
                  <a:lnTo>
                    <a:pt x="173548" y="120262"/>
                  </a:lnTo>
                  <a:lnTo>
                    <a:pt x="175532" y="118771"/>
                  </a:lnTo>
                  <a:lnTo>
                    <a:pt x="179003" y="117281"/>
                  </a:lnTo>
                  <a:lnTo>
                    <a:pt x="181978" y="114299"/>
                  </a:lnTo>
                  <a:lnTo>
                    <a:pt x="184954" y="110820"/>
                  </a:lnTo>
                  <a:lnTo>
                    <a:pt x="186441" y="109330"/>
                  </a:lnTo>
                  <a:lnTo>
                    <a:pt x="187928" y="108833"/>
                  </a:lnTo>
                  <a:lnTo>
                    <a:pt x="189416" y="107839"/>
                  </a:lnTo>
                  <a:lnTo>
                    <a:pt x="190904" y="107342"/>
                  </a:lnTo>
                  <a:lnTo>
                    <a:pt x="196854" y="107342"/>
                  </a:lnTo>
                  <a:lnTo>
                    <a:pt x="199829" y="108833"/>
                  </a:lnTo>
                  <a:lnTo>
                    <a:pt x="206771" y="108833"/>
                  </a:lnTo>
                  <a:lnTo>
                    <a:pt x="207763" y="107839"/>
                  </a:lnTo>
                  <a:lnTo>
                    <a:pt x="208258" y="107342"/>
                  </a:lnTo>
                  <a:lnTo>
                    <a:pt x="209250" y="106348"/>
                  </a:lnTo>
                  <a:lnTo>
                    <a:pt x="210737" y="104359"/>
                  </a:lnTo>
                  <a:lnTo>
                    <a:pt x="210737" y="101378"/>
                  </a:lnTo>
                  <a:lnTo>
                    <a:pt x="211234" y="100385"/>
                  </a:lnTo>
                  <a:lnTo>
                    <a:pt x="212721" y="100385"/>
                  </a:lnTo>
                  <a:lnTo>
                    <a:pt x="213713" y="101378"/>
                  </a:lnTo>
                  <a:lnTo>
                    <a:pt x="214208" y="101875"/>
                  </a:lnTo>
                  <a:lnTo>
                    <a:pt x="214208" y="102869"/>
                  </a:lnTo>
                  <a:lnTo>
                    <a:pt x="215201" y="104359"/>
                  </a:lnTo>
                  <a:lnTo>
                    <a:pt x="215201" y="106348"/>
                  </a:lnTo>
                  <a:lnTo>
                    <a:pt x="215696" y="106348"/>
                  </a:lnTo>
                  <a:lnTo>
                    <a:pt x="215696" y="105851"/>
                  </a:lnTo>
                  <a:lnTo>
                    <a:pt x="216687" y="104359"/>
                  </a:lnTo>
                  <a:lnTo>
                    <a:pt x="217680" y="102869"/>
                  </a:lnTo>
                  <a:lnTo>
                    <a:pt x="218175" y="100385"/>
                  </a:lnTo>
                  <a:lnTo>
                    <a:pt x="219167" y="97899"/>
                  </a:lnTo>
                  <a:lnTo>
                    <a:pt x="219167" y="92930"/>
                  </a:lnTo>
                  <a:lnTo>
                    <a:pt x="218175" y="91936"/>
                  </a:lnTo>
                  <a:lnTo>
                    <a:pt x="217680" y="91439"/>
                  </a:lnTo>
                  <a:lnTo>
                    <a:pt x="217680" y="89948"/>
                  </a:lnTo>
                  <a:lnTo>
                    <a:pt x="216687" y="88457"/>
                  </a:lnTo>
                  <a:lnTo>
                    <a:pt x="215696" y="86967"/>
                  </a:lnTo>
                  <a:lnTo>
                    <a:pt x="216687" y="84482"/>
                  </a:lnTo>
                  <a:lnTo>
                    <a:pt x="217680" y="82991"/>
                  </a:lnTo>
                  <a:lnTo>
                    <a:pt x="218175" y="81500"/>
                  </a:lnTo>
                  <a:lnTo>
                    <a:pt x="219663" y="80010"/>
                  </a:lnTo>
                  <a:lnTo>
                    <a:pt x="220655" y="78519"/>
                  </a:lnTo>
                  <a:lnTo>
                    <a:pt x="222142" y="78519"/>
                  </a:lnTo>
                  <a:lnTo>
                    <a:pt x="222142" y="77525"/>
                  </a:lnTo>
                  <a:lnTo>
                    <a:pt x="222638" y="77028"/>
                  </a:lnTo>
                  <a:lnTo>
                    <a:pt x="223630" y="76033"/>
                  </a:lnTo>
                  <a:lnTo>
                    <a:pt x="223630" y="75537"/>
                  </a:lnTo>
                  <a:lnTo>
                    <a:pt x="224126" y="74046"/>
                  </a:lnTo>
                  <a:lnTo>
                    <a:pt x="225117" y="74046"/>
                  </a:lnTo>
                  <a:lnTo>
                    <a:pt x="226605" y="72555"/>
                  </a:lnTo>
                  <a:lnTo>
                    <a:pt x="230076" y="72555"/>
                  </a:lnTo>
                  <a:lnTo>
                    <a:pt x="232555" y="70567"/>
                  </a:lnTo>
                  <a:lnTo>
                    <a:pt x="234043" y="70070"/>
                  </a:lnTo>
                  <a:lnTo>
                    <a:pt x="235034" y="69076"/>
                  </a:lnTo>
                  <a:lnTo>
                    <a:pt x="236522" y="68580"/>
                  </a:lnTo>
                  <a:lnTo>
                    <a:pt x="237017" y="68580"/>
                  </a:lnTo>
                  <a:lnTo>
                    <a:pt x="238010" y="69076"/>
                  </a:lnTo>
                  <a:lnTo>
                    <a:pt x="238505" y="70070"/>
                  </a:lnTo>
                  <a:lnTo>
                    <a:pt x="238505" y="71561"/>
                  </a:lnTo>
                  <a:lnTo>
                    <a:pt x="239497" y="72555"/>
                  </a:lnTo>
                  <a:lnTo>
                    <a:pt x="239993" y="74046"/>
                  </a:lnTo>
                  <a:lnTo>
                    <a:pt x="240985" y="74543"/>
                  </a:lnTo>
                  <a:lnTo>
                    <a:pt x="241480" y="76033"/>
                  </a:lnTo>
                  <a:lnTo>
                    <a:pt x="242472" y="77028"/>
                  </a:lnTo>
                  <a:lnTo>
                    <a:pt x="243960" y="77028"/>
                  </a:lnTo>
                  <a:lnTo>
                    <a:pt x="244951" y="77525"/>
                  </a:lnTo>
                  <a:lnTo>
                    <a:pt x="244951" y="78519"/>
                  </a:lnTo>
                  <a:lnTo>
                    <a:pt x="245447" y="81500"/>
                  </a:lnTo>
                  <a:lnTo>
                    <a:pt x="246439" y="84482"/>
                  </a:lnTo>
                  <a:lnTo>
                    <a:pt x="246439" y="85973"/>
                  </a:lnTo>
                  <a:lnTo>
                    <a:pt x="246935" y="86967"/>
                  </a:lnTo>
                  <a:lnTo>
                    <a:pt x="246935" y="87463"/>
                  </a:lnTo>
                  <a:lnTo>
                    <a:pt x="247927" y="88457"/>
                  </a:lnTo>
                  <a:lnTo>
                    <a:pt x="248423" y="88457"/>
                  </a:lnTo>
                  <a:lnTo>
                    <a:pt x="249414" y="88954"/>
                  </a:lnTo>
                  <a:lnTo>
                    <a:pt x="250902" y="88954"/>
                  </a:lnTo>
                  <a:lnTo>
                    <a:pt x="252885" y="89948"/>
                  </a:lnTo>
                  <a:lnTo>
                    <a:pt x="253877" y="90445"/>
                  </a:lnTo>
                  <a:lnTo>
                    <a:pt x="254373" y="91439"/>
                  </a:lnTo>
                  <a:lnTo>
                    <a:pt x="254373" y="97899"/>
                  </a:lnTo>
                  <a:lnTo>
                    <a:pt x="255364" y="99888"/>
                  </a:lnTo>
                  <a:lnTo>
                    <a:pt x="255860" y="101378"/>
                  </a:lnTo>
                  <a:lnTo>
                    <a:pt x="255860" y="101875"/>
                  </a:lnTo>
                  <a:lnTo>
                    <a:pt x="257347" y="103366"/>
                  </a:lnTo>
                  <a:lnTo>
                    <a:pt x="258340" y="104359"/>
                  </a:lnTo>
                  <a:lnTo>
                    <a:pt x="259827" y="104856"/>
                  </a:lnTo>
                  <a:lnTo>
                    <a:pt x="261315" y="105851"/>
                  </a:lnTo>
                  <a:lnTo>
                    <a:pt x="262306" y="105851"/>
                  </a:lnTo>
                  <a:lnTo>
                    <a:pt x="263794" y="104856"/>
                  </a:lnTo>
                  <a:lnTo>
                    <a:pt x="265281" y="104856"/>
                  </a:lnTo>
                  <a:lnTo>
                    <a:pt x="266769" y="103366"/>
                  </a:lnTo>
                  <a:lnTo>
                    <a:pt x="268257" y="102869"/>
                  </a:lnTo>
                  <a:lnTo>
                    <a:pt x="269744" y="101378"/>
                  </a:lnTo>
                  <a:lnTo>
                    <a:pt x="271232" y="99888"/>
                  </a:lnTo>
                  <a:lnTo>
                    <a:pt x="271727" y="97899"/>
                  </a:lnTo>
                  <a:lnTo>
                    <a:pt x="272719" y="97402"/>
                  </a:lnTo>
                  <a:lnTo>
                    <a:pt x="274207" y="96408"/>
                  </a:lnTo>
                  <a:lnTo>
                    <a:pt x="275198" y="97402"/>
                  </a:lnTo>
                  <a:lnTo>
                    <a:pt x="275694" y="97899"/>
                  </a:lnTo>
                  <a:lnTo>
                    <a:pt x="275694" y="106348"/>
                  </a:lnTo>
                  <a:lnTo>
                    <a:pt x="276686" y="107342"/>
                  </a:lnTo>
                  <a:lnTo>
                    <a:pt x="277182" y="107839"/>
                  </a:lnTo>
                  <a:lnTo>
                    <a:pt x="278174" y="108833"/>
                  </a:lnTo>
                  <a:lnTo>
                    <a:pt x="278670" y="107839"/>
                  </a:lnTo>
                  <a:lnTo>
                    <a:pt x="279661" y="107342"/>
                  </a:lnTo>
                  <a:lnTo>
                    <a:pt x="280157" y="106348"/>
                  </a:lnTo>
                  <a:lnTo>
                    <a:pt x="281645" y="105851"/>
                  </a:lnTo>
                  <a:lnTo>
                    <a:pt x="282636" y="104856"/>
                  </a:lnTo>
                  <a:lnTo>
                    <a:pt x="283132" y="105851"/>
                  </a:lnTo>
                  <a:lnTo>
                    <a:pt x="283132" y="106348"/>
                  </a:lnTo>
                  <a:lnTo>
                    <a:pt x="284124" y="109330"/>
                  </a:lnTo>
                  <a:lnTo>
                    <a:pt x="284124" y="112311"/>
                  </a:lnTo>
                  <a:lnTo>
                    <a:pt x="284620" y="114299"/>
                  </a:lnTo>
                  <a:lnTo>
                    <a:pt x="284620" y="115790"/>
                  </a:lnTo>
                  <a:lnTo>
                    <a:pt x="289578" y="115790"/>
                  </a:lnTo>
                  <a:lnTo>
                    <a:pt x="290074" y="114796"/>
                  </a:lnTo>
                  <a:lnTo>
                    <a:pt x="291562" y="114299"/>
                  </a:lnTo>
                  <a:lnTo>
                    <a:pt x="293049" y="112311"/>
                  </a:lnTo>
                  <a:lnTo>
                    <a:pt x="295528" y="111814"/>
                  </a:lnTo>
                  <a:lnTo>
                    <a:pt x="298504" y="110820"/>
                  </a:lnTo>
                  <a:lnTo>
                    <a:pt x="300983" y="110323"/>
                  </a:lnTo>
                  <a:lnTo>
                    <a:pt x="306934" y="109330"/>
                  </a:lnTo>
                  <a:lnTo>
                    <a:pt x="310404" y="108833"/>
                  </a:lnTo>
                  <a:lnTo>
                    <a:pt x="311892" y="107839"/>
                  </a:lnTo>
                  <a:lnTo>
                    <a:pt x="313875" y="107342"/>
                  </a:lnTo>
                  <a:lnTo>
                    <a:pt x="314371" y="105851"/>
                  </a:lnTo>
                  <a:lnTo>
                    <a:pt x="315363" y="104856"/>
                  </a:lnTo>
                  <a:lnTo>
                    <a:pt x="316850" y="102869"/>
                  </a:lnTo>
                  <a:lnTo>
                    <a:pt x="316850" y="97899"/>
                  </a:lnTo>
                  <a:lnTo>
                    <a:pt x="315858" y="96408"/>
                  </a:lnTo>
                  <a:lnTo>
                    <a:pt x="315858" y="93427"/>
                  </a:lnTo>
                  <a:lnTo>
                    <a:pt x="316850" y="91936"/>
                  </a:lnTo>
                  <a:lnTo>
                    <a:pt x="317346" y="90445"/>
                  </a:lnTo>
                  <a:lnTo>
                    <a:pt x="318337" y="90445"/>
                  </a:lnTo>
                  <a:lnTo>
                    <a:pt x="318834" y="89948"/>
                  </a:lnTo>
                  <a:lnTo>
                    <a:pt x="318834" y="88457"/>
                  </a:lnTo>
                  <a:lnTo>
                    <a:pt x="318337" y="87463"/>
                  </a:lnTo>
                  <a:lnTo>
                    <a:pt x="318337" y="84979"/>
                  </a:lnTo>
                  <a:lnTo>
                    <a:pt x="318834" y="84482"/>
                  </a:lnTo>
                  <a:lnTo>
                    <a:pt x="319825" y="83488"/>
                  </a:lnTo>
                  <a:lnTo>
                    <a:pt x="320321" y="83488"/>
                  </a:lnTo>
                  <a:lnTo>
                    <a:pt x="321809" y="84482"/>
                  </a:lnTo>
                  <a:lnTo>
                    <a:pt x="322800" y="84979"/>
                  </a:lnTo>
                  <a:lnTo>
                    <a:pt x="327264" y="84979"/>
                  </a:lnTo>
                  <a:lnTo>
                    <a:pt x="328255" y="83488"/>
                  </a:lnTo>
                  <a:lnTo>
                    <a:pt x="328750" y="82991"/>
                  </a:lnTo>
                  <a:lnTo>
                    <a:pt x="329743" y="81500"/>
                  </a:lnTo>
                  <a:lnTo>
                    <a:pt x="330238" y="79016"/>
                  </a:lnTo>
                  <a:lnTo>
                    <a:pt x="331230" y="77028"/>
                  </a:lnTo>
                  <a:lnTo>
                    <a:pt x="333214" y="77028"/>
                  </a:lnTo>
                  <a:lnTo>
                    <a:pt x="334701" y="78519"/>
                  </a:lnTo>
                  <a:lnTo>
                    <a:pt x="335693" y="80010"/>
                  </a:lnTo>
                  <a:lnTo>
                    <a:pt x="336188" y="80506"/>
                  </a:lnTo>
                  <a:lnTo>
                    <a:pt x="337180" y="81997"/>
                  </a:lnTo>
                  <a:lnTo>
                    <a:pt x="337676" y="82991"/>
                  </a:lnTo>
                  <a:lnTo>
                    <a:pt x="338667" y="83488"/>
                  </a:lnTo>
                  <a:lnTo>
                    <a:pt x="339163" y="84979"/>
                  </a:lnTo>
                  <a:lnTo>
                    <a:pt x="341147" y="85973"/>
                  </a:lnTo>
                  <a:lnTo>
                    <a:pt x="342635" y="86967"/>
                  </a:lnTo>
                  <a:lnTo>
                    <a:pt x="349080" y="86967"/>
                  </a:lnTo>
                  <a:lnTo>
                    <a:pt x="350073" y="87463"/>
                  </a:lnTo>
                  <a:lnTo>
                    <a:pt x="350568" y="88457"/>
                  </a:lnTo>
                  <a:lnTo>
                    <a:pt x="351560" y="88954"/>
                  </a:lnTo>
                  <a:lnTo>
                    <a:pt x="352056" y="90445"/>
                  </a:lnTo>
                  <a:lnTo>
                    <a:pt x="352056" y="93427"/>
                  </a:lnTo>
                  <a:lnTo>
                    <a:pt x="353047" y="95911"/>
                  </a:lnTo>
                  <a:lnTo>
                    <a:pt x="354039" y="96408"/>
                  </a:lnTo>
                  <a:lnTo>
                    <a:pt x="354039" y="97402"/>
                  </a:lnTo>
                  <a:lnTo>
                    <a:pt x="356023" y="97402"/>
                  </a:lnTo>
                  <a:lnTo>
                    <a:pt x="357014" y="96408"/>
                  </a:lnTo>
                  <a:lnTo>
                    <a:pt x="358502" y="95911"/>
                  </a:lnTo>
                  <a:lnTo>
                    <a:pt x="358502" y="94917"/>
                  </a:lnTo>
                  <a:lnTo>
                    <a:pt x="358997" y="93427"/>
                  </a:lnTo>
                  <a:lnTo>
                    <a:pt x="358997" y="88457"/>
                  </a:lnTo>
                  <a:lnTo>
                    <a:pt x="358502" y="84979"/>
                  </a:lnTo>
                  <a:lnTo>
                    <a:pt x="358502" y="80506"/>
                  </a:lnTo>
                  <a:lnTo>
                    <a:pt x="358997" y="80010"/>
                  </a:lnTo>
                  <a:lnTo>
                    <a:pt x="359990" y="79016"/>
                  </a:lnTo>
                  <a:lnTo>
                    <a:pt x="361477" y="79016"/>
                  </a:lnTo>
                  <a:lnTo>
                    <a:pt x="361477" y="78519"/>
                  </a:lnTo>
                  <a:lnTo>
                    <a:pt x="361973" y="78519"/>
                  </a:lnTo>
                  <a:lnTo>
                    <a:pt x="361973" y="77525"/>
                  </a:lnTo>
                  <a:lnTo>
                    <a:pt x="361477" y="77028"/>
                  </a:lnTo>
                  <a:lnTo>
                    <a:pt x="361477" y="74046"/>
                  </a:lnTo>
                  <a:lnTo>
                    <a:pt x="361973" y="73052"/>
                  </a:lnTo>
                  <a:lnTo>
                    <a:pt x="361973" y="71561"/>
                  </a:lnTo>
                  <a:lnTo>
                    <a:pt x="362965" y="70567"/>
                  </a:lnTo>
                  <a:lnTo>
                    <a:pt x="363460" y="70070"/>
                  </a:lnTo>
                  <a:lnTo>
                    <a:pt x="364948" y="69076"/>
                  </a:lnTo>
                  <a:lnTo>
                    <a:pt x="365940" y="68580"/>
                  </a:lnTo>
                  <a:lnTo>
                    <a:pt x="369906" y="68580"/>
                  </a:lnTo>
                  <a:lnTo>
                    <a:pt x="369906" y="69076"/>
                  </a:lnTo>
                  <a:lnTo>
                    <a:pt x="370403" y="70070"/>
                  </a:lnTo>
                  <a:lnTo>
                    <a:pt x="371394" y="70567"/>
                  </a:lnTo>
                  <a:lnTo>
                    <a:pt x="371394" y="74046"/>
                  </a:lnTo>
                  <a:lnTo>
                    <a:pt x="371890" y="74543"/>
                  </a:lnTo>
                  <a:lnTo>
                    <a:pt x="372882" y="75537"/>
                  </a:lnTo>
                  <a:lnTo>
                    <a:pt x="373377" y="76033"/>
                  </a:lnTo>
                  <a:lnTo>
                    <a:pt x="374369" y="77028"/>
                  </a:lnTo>
                  <a:lnTo>
                    <a:pt x="380320" y="77028"/>
                  </a:lnTo>
                  <a:lnTo>
                    <a:pt x="384286" y="77525"/>
                  </a:lnTo>
                  <a:lnTo>
                    <a:pt x="387261" y="78519"/>
                  </a:lnTo>
                  <a:lnTo>
                    <a:pt x="389245" y="78519"/>
                  </a:lnTo>
                  <a:lnTo>
                    <a:pt x="390236" y="79016"/>
                  </a:lnTo>
                  <a:lnTo>
                    <a:pt x="391724" y="80010"/>
                  </a:lnTo>
                  <a:lnTo>
                    <a:pt x="393707" y="80010"/>
                  </a:lnTo>
                  <a:lnTo>
                    <a:pt x="395691" y="79016"/>
                  </a:lnTo>
                  <a:lnTo>
                    <a:pt x="395691" y="78519"/>
                  </a:lnTo>
                  <a:lnTo>
                    <a:pt x="396186" y="78519"/>
                  </a:lnTo>
                  <a:lnTo>
                    <a:pt x="395691" y="77028"/>
                  </a:lnTo>
                  <a:lnTo>
                    <a:pt x="393707" y="74543"/>
                  </a:lnTo>
                  <a:lnTo>
                    <a:pt x="393212" y="73052"/>
                  </a:lnTo>
                  <a:lnTo>
                    <a:pt x="392219" y="72555"/>
                  </a:lnTo>
                  <a:lnTo>
                    <a:pt x="392219" y="69076"/>
                  </a:lnTo>
                  <a:lnTo>
                    <a:pt x="393707" y="67586"/>
                  </a:lnTo>
                  <a:lnTo>
                    <a:pt x="393707" y="67088"/>
                  </a:lnTo>
                  <a:lnTo>
                    <a:pt x="394699" y="66094"/>
                  </a:lnTo>
                  <a:lnTo>
                    <a:pt x="395691" y="64604"/>
                  </a:lnTo>
                  <a:lnTo>
                    <a:pt x="395691" y="61622"/>
                  </a:lnTo>
                  <a:lnTo>
                    <a:pt x="396186" y="61125"/>
                  </a:lnTo>
                  <a:lnTo>
                    <a:pt x="395691" y="60131"/>
                  </a:lnTo>
                  <a:lnTo>
                    <a:pt x="395691" y="59634"/>
                  </a:lnTo>
                  <a:lnTo>
                    <a:pt x="393707" y="59634"/>
                  </a:lnTo>
                  <a:lnTo>
                    <a:pt x="392219" y="60131"/>
                  </a:lnTo>
                  <a:lnTo>
                    <a:pt x="391724" y="61125"/>
                  </a:lnTo>
                  <a:lnTo>
                    <a:pt x="390733" y="61622"/>
                  </a:lnTo>
                  <a:lnTo>
                    <a:pt x="387757" y="63113"/>
                  </a:lnTo>
                  <a:lnTo>
                    <a:pt x="385774" y="64604"/>
                  </a:lnTo>
                  <a:lnTo>
                    <a:pt x="384782" y="65598"/>
                  </a:lnTo>
                  <a:lnTo>
                    <a:pt x="384286" y="65598"/>
                  </a:lnTo>
                  <a:lnTo>
                    <a:pt x="382799" y="64604"/>
                  </a:lnTo>
                  <a:lnTo>
                    <a:pt x="381807" y="64604"/>
                  </a:lnTo>
                  <a:lnTo>
                    <a:pt x="381311" y="64107"/>
                  </a:lnTo>
                  <a:lnTo>
                    <a:pt x="381311" y="61125"/>
                  </a:lnTo>
                  <a:lnTo>
                    <a:pt x="381807" y="60131"/>
                  </a:lnTo>
                  <a:lnTo>
                    <a:pt x="383295" y="58640"/>
                  </a:lnTo>
                  <a:lnTo>
                    <a:pt x="384782" y="57646"/>
                  </a:lnTo>
                  <a:lnTo>
                    <a:pt x="386270" y="56156"/>
                  </a:lnTo>
                  <a:lnTo>
                    <a:pt x="390236" y="53174"/>
                  </a:lnTo>
                  <a:lnTo>
                    <a:pt x="392219" y="51683"/>
                  </a:lnTo>
                  <a:lnTo>
                    <a:pt x="393707" y="51683"/>
                  </a:lnTo>
                  <a:lnTo>
                    <a:pt x="395691" y="51186"/>
                  </a:lnTo>
                  <a:lnTo>
                    <a:pt x="398666" y="51186"/>
                  </a:lnTo>
                  <a:lnTo>
                    <a:pt x="399162" y="51683"/>
                  </a:lnTo>
                  <a:lnTo>
                    <a:pt x="400650" y="52677"/>
                  </a:lnTo>
                  <a:lnTo>
                    <a:pt x="402137" y="53174"/>
                  </a:lnTo>
                  <a:lnTo>
                    <a:pt x="403129" y="54167"/>
                  </a:lnTo>
                  <a:lnTo>
                    <a:pt x="406104" y="56156"/>
                  </a:lnTo>
                  <a:lnTo>
                    <a:pt x="407591" y="57646"/>
                  </a:lnTo>
                  <a:lnTo>
                    <a:pt x="409079" y="57646"/>
                  </a:lnTo>
                  <a:lnTo>
                    <a:pt x="410070" y="58640"/>
                  </a:lnTo>
                  <a:lnTo>
                    <a:pt x="412054" y="58640"/>
                  </a:lnTo>
                  <a:lnTo>
                    <a:pt x="414533" y="59634"/>
                  </a:lnTo>
                  <a:lnTo>
                    <a:pt x="416021" y="58640"/>
                  </a:lnTo>
                  <a:lnTo>
                    <a:pt x="417508" y="58640"/>
                  </a:lnTo>
                  <a:lnTo>
                    <a:pt x="418004" y="57646"/>
                  </a:lnTo>
                  <a:lnTo>
                    <a:pt x="418996" y="57149"/>
                  </a:lnTo>
                  <a:lnTo>
                    <a:pt x="418996" y="55659"/>
                  </a:lnTo>
                  <a:lnTo>
                    <a:pt x="418004" y="54665"/>
                  </a:lnTo>
                  <a:lnTo>
                    <a:pt x="418004" y="50192"/>
                  </a:lnTo>
                  <a:lnTo>
                    <a:pt x="418996" y="49695"/>
                  </a:lnTo>
                  <a:lnTo>
                    <a:pt x="419492" y="48701"/>
                  </a:lnTo>
                  <a:lnTo>
                    <a:pt x="420483" y="48204"/>
                  </a:lnTo>
                  <a:lnTo>
                    <a:pt x="420980" y="47211"/>
                  </a:lnTo>
                  <a:lnTo>
                    <a:pt x="422963" y="45720"/>
                  </a:lnTo>
                  <a:lnTo>
                    <a:pt x="424450" y="43235"/>
                  </a:lnTo>
                  <a:lnTo>
                    <a:pt x="424946" y="42738"/>
                  </a:lnTo>
                  <a:lnTo>
                    <a:pt x="425938" y="41744"/>
                  </a:lnTo>
                  <a:lnTo>
                    <a:pt x="425938" y="40253"/>
                  </a:lnTo>
                  <a:lnTo>
                    <a:pt x="426434" y="39756"/>
                  </a:lnTo>
                  <a:lnTo>
                    <a:pt x="426434" y="36774"/>
                  </a:lnTo>
                  <a:lnTo>
                    <a:pt x="427426" y="35284"/>
                  </a:lnTo>
                  <a:lnTo>
                    <a:pt x="428913" y="33793"/>
                  </a:lnTo>
                  <a:lnTo>
                    <a:pt x="429409" y="32799"/>
                  </a:lnTo>
                  <a:lnTo>
                    <a:pt x="430400" y="32302"/>
                  </a:lnTo>
                  <a:lnTo>
                    <a:pt x="431888" y="32302"/>
                  </a:lnTo>
                  <a:lnTo>
                    <a:pt x="432384" y="32799"/>
                  </a:lnTo>
                  <a:lnTo>
                    <a:pt x="433872" y="33793"/>
                  </a:lnTo>
                  <a:lnTo>
                    <a:pt x="437838" y="33793"/>
                  </a:lnTo>
                  <a:lnTo>
                    <a:pt x="440317" y="32302"/>
                  </a:lnTo>
                  <a:lnTo>
                    <a:pt x="441805" y="31308"/>
                  </a:lnTo>
                  <a:lnTo>
                    <a:pt x="446268" y="31308"/>
                  </a:lnTo>
                  <a:lnTo>
                    <a:pt x="448251" y="32302"/>
                  </a:lnTo>
                  <a:lnTo>
                    <a:pt x="450235" y="33793"/>
                  </a:lnTo>
                  <a:lnTo>
                    <a:pt x="450235" y="34290"/>
                  </a:lnTo>
                  <a:lnTo>
                    <a:pt x="450730" y="35284"/>
                  </a:lnTo>
                  <a:lnTo>
                    <a:pt x="450730" y="36774"/>
                  </a:lnTo>
                  <a:lnTo>
                    <a:pt x="450235" y="38265"/>
                  </a:lnTo>
                  <a:lnTo>
                    <a:pt x="450235" y="38762"/>
                  </a:lnTo>
                  <a:lnTo>
                    <a:pt x="449243" y="39756"/>
                  </a:lnTo>
                  <a:lnTo>
                    <a:pt x="448251" y="39756"/>
                  </a:lnTo>
                  <a:lnTo>
                    <a:pt x="447756" y="40253"/>
                  </a:lnTo>
                  <a:lnTo>
                    <a:pt x="446764" y="41247"/>
                  </a:lnTo>
                  <a:lnTo>
                    <a:pt x="446268" y="41744"/>
                  </a:lnTo>
                  <a:lnTo>
                    <a:pt x="446268" y="43235"/>
                  </a:lnTo>
                  <a:lnTo>
                    <a:pt x="446764" y="44229"/>
                  </a:lnTo>
                  <a:lnTo>
                    <a:pt x="447756" y="45223"/>
                  </a:lnTo>
                  <a:lnTo>
                    <a:pt x="448251" y="45720"/>
                  </a:lnTo>
                  <a:lnTo>
                    <a:pt x="450235" y="46713"/>
                  </a:lnTo>
                  <a:lnTo>
                    <a:pt x="456681" y="46713"/>
                  </a:lnTo>
                  <a:lnTo>
                    <a:pt x="458168" y="45720"/>
                  </a:lnTo>
                  <a:lnTo>
                    <a:pt x="458168" y="41744"/>
                  </a:lnTo>
                  <a:lnTo>
                    <a:pt x="457673" y="39756"/>
                  </a:lnTo>
                  <a:lnTo>
                    <a:pt x="457673" y="38762"/>
                  </a:lnTo>
                  <a:lnTo>
                    <a:pt x="456681" y="37271"/>
                  </a:lnTo>
                  <a:lnTo>
                    <a:pt x="456681" y="35284"/>
                  </a:lnTo>
                  <a:lnTo>
                    <a:pt x="457673" y="33793"/>
                  </a:lnTo>
                  <a:lnTo>
                    <a:pt x="458168" y="32799"/>
                  </a:lnTo>
                  <a:lnTo>
                    <a:pt x="458168" y="32302"/>
                  </a:lnTo>
                  <a:lnTo>
                    <a:pt x="459656" y="31308"/>
                  </a:lnTo>
                  <a:lnTo>
                    <a:pt x="461143" y="30314"/>
                  </a:lnTo>
                  <a:lnTo>
                    <a:pt x="463127" y="29817"/>
                  </a:lnTo>
                  <a:lnTo>
                    <a:pt x="463623" y="28823"/>
                  </a:lnTo>
                  <a:lnTo>
                    <a:pt x="464615" y="28326"/>
                  </a:lnTo>
                  <a:lnTo>
                    <a:pt x="464615" y="26835"/>
                  </a:lnTo>
                  <a:lnTo>
                    <a:pt x="465110" y="24351"/>
                  </a:lnTo>
                  <a:lnTo>
                    <a:pt x="466598" y="20872"/>
                  </a:lnTo>
                  <a:lnTo>
                    <a:pt x="468086" y="18387"/>
                  </a:lnTo>
                  <a:lnTo>
                    <a:pt x="469077" y="17890"/>
                  </a:lnTo>
                  <a:lnTo>
                    <a:pt x="469573" y="16896"/>
                  </a:lnTo>
                  <a:lnTo>
                    <a:pt x="470565" y="16896"/>
                  </a:lnTo>
                  <a:lnTo>
                    <a:pt x="472053" y="15902"/>
                  </a:lnTo>
                  <a:lnTo>
                    <a:pt x="478003" y="15902"/>
                  </a:lnTo>
                  <a:lnTo>
                    <a:pt x="479490" y="16896"/>
                  </a:lnTo>
                  <a:lnTo>
                    <a:pt x="480977" y="17890"/>
                  </a:lnTo>
                  <a:lnTo>
                    <a:pt x="481969" y="17890"/>
                  </a:lnTo>
                  <a:lnTo>
                    <a:pt x="481969" y="31308"/>
                  </a:lnTo>
                  <a:lnTo>
                    <a:pt x="483457" y="32302"/>
                  </a:lnTo>
                  <a:lnTo>
                    <a:pt x="483457" y="32799"/>
                  </a:lnTo>
                  <a:lnTo>
                    <a:pt x="483953" y="33793"/>
                  </a:lnTo>
                  <a:lnTo>
                    <a:pt x="486432" y="33793"/>
                  </a:lnTo>
                  <a:lnTo>
                    <a:pt x="486928" y="32799"/>
                  </a:lnTo>
                  <a:lnTo>
                    <a:pt x="487919" y="32302"/>
                  </a:lnTo>
                  <a:lnTo>
                    <a:pt x="489407" y="30314"/>
                  </a:lnTo>
                  <a:lnTo>
                    <a:pt x="490895" y="28823"/>
                  </a:lnTo>
                  <a:lnTo>
                    <a:pt x="492383" y="28326"/>
                  </a:lnTo>
                  <a:lnTo>
                    <a:pt x="493374" y="27332"/>
                  </a:lnTo>
                  <a:lnTo>
                    <a:pt x="494862" y="27332"/>
                  </a:lnTo>
                  <a:lnTo>
                    <a:pt x="494862" y="28326"/>
                  </a:lnTo>
                  <a:lnTo>
                    <a:pt x="495357" y="28823"/>
                  </a:lnTo>
                  <a:lnTo>
                    <a:pt x="496349" y="31308"/>
                  </a:lnTo>
                  <a:lnTo>
                    <a:pt x="496349" y="35284"/>
                  </a:lnTo>
                  <a:lnTo>
                    <a:pt x="496845" y="36774"/>
                  </a:lnTo>
                  <a:lnTo>
                    <a:pt x="498333" y="36774"/>
                  </a:lnTo>
                  <a:lnTo>
                    <a:pt x="499820" y="35780"/>
                  </a:lnTo>
                  <a:lnTo>
                    <a:pt x="500812" y="35284"/>
                  </a:lnTo>
                  <a:lnTo>
                    <a:pt x="502299" y="33793"/>
                  </a:lnTo>
                  <a:lnTo>
                    <a:pt x="502795" y="32302"/>
                  </a:lnTo>
                  <a:lnTo>
                    <a:pt x="504779" y="30314"/>
                  </a:lnTo>
                  <a:lnTo>
                    <a:pt x="506266" y="27332"/>
                  </a:lnTo>
                  <a:lnTo>
                    <a:pt x="507754" y="24351"/>
                  </a:lnTo>
                  <a:lnTo>
                    <a:pt x="509241" y="22363"/>
                  </a:lnTo>
                  <a:lnTo>
                    <a:pt x="510729" y="19878"/>
                  </a:lnTo>
                  <a:lnTo>
                    <a:pt x="511225" y="19381"/>
                  </a:lnTo>
                  <a:lnTo>
                    <a:pt x="512216" y="18387"/>
                  </a:lnTo>
                  <a:lnTo>
                    <a:pt x="512713" y="17890"/>
                  </a:lnTo>
                  <a:lnTo>
                    <a:pt x="514199" y="17890"/>
                  </a:lnTo>
                  <a:lnTo>
                    <a:pt x="515192" y="16896"/>
                  </a:lnTo>
                  <a:lnTo>
                    <a:pt x="516679" y="15902"/>
                  </a:lnTo>
                  <a:lnTo>
                    <a:pt x="516679" y="15406"/>
                  </a:lnTo>
                  <a:lnTo>
                    <a:pt x="517671" y="14412"/>
                  </a:lnTo>
                  <a:lnTo>
                    <a:pt x="518166" y="12921"/>
                  </a:lnTo>
                  <a:lnTo>
                    <a:pt x="519158" y="11430"/>
                  </a:lnTo>
                  <a:lnTo>
                    <a:pt x="519158" y="9442"/>
                  </a:lnTo>
                  <a:lnTo>
                    <a:pt x="519654" y="6460"/>
                  </a:lnTo>
                  <a:lnTo>
                    <a:pt x="520646" y="4970"/>
                  </a:lnTo>
                  <a:lnTo>
                    <a:pt x="521142" y="3976"/>
                  </a:lnTo>
                  <a:lnTo>
                    <a:pt x="522133" y="2982"/>
                  </a:lnTo>
                  <a:lnTo>
                    <a:pt x="523621" y="2485"/>
                  </a:lnTo>
                  <a:lnTo>
                    <a:pt x="530067" y="2485"/>
                  </a:lnTo>
                  <a:lnTo>
                    <a:pt x="532050" y="2982"/>
                  </a:lnTo>
                  <a:lnTo>
                    <a:pt x="533538" y="2982"/>
                  </a:lnTo>
                  <a:lnTo>
                    <a:pt x="535026" y="3976"/>
                  </a:lnTo>
                  <a:lnTo>
                    <a:pt x="535522" y="4970"/>
                  </a:lnTo>
                  <a:lnTo>
                    <a:pt x="537009" y="6957"/>
                  </a:lnTo>
                  <a:lnTo>
                    <a:pt x="538496" y="7951"/>
                  </a:lnTo>
                  <a:lnTo>
                    <a:pt x="539488" y="8448"/>
                  </a:lnTo>
                  <a:lnTo>
                    <a:pt x="540976" y="9442"/>
                  </a:lnTo>
                  <a:lnTo>
                    <a:pt x="542463" y="9442"/>
                  </a:lnTo>
                  <a:lnTo>
                    <a:pt x="544447" y="8448"/>
                  </a:lnTo>
                  <a:lnTo>
                    <a:pt x="546430" y="8448"/>
                  </a:lnTo>
                  <a:lnTo>
                    <a:pt x="547918" y="7951"/>
                  </a:lnTo>
                  <a:lnTo>
                    <a:pt x="549406" y="6957"/>
                  </a:lnTo>
                  <a:lnTo>
                    <a:pt x="550893" y="6460"/>
                  </a:lnTo>
                  <a:lnTo>
                    <a:pt x="550893" y="4970"/>
                  </a:lnTo>
                  <a:lnTo>
                    <a:pt x="551389" y="3976"/>
                  </a:lnTo>
                  <a:lnTo>
                    <a:pt x="551389" y="0"/>
                  </a:lnTo>
                  <a:lnTo>
                    <a:pt x="552380" y="0"/>
                  </a:lnTo>
                  <a:lnTo>
                    <a:pt x="552380" y="-1988"/>
                  </a:lnTo>
                  <a:lnTo>
                    <a:pt x="552876" y="-2982"/>
                  </a:lnTo>
                  <a:lnTo>
                    <a:pt x="553868" y="-3479"/>
                  </a:lnTo>
                  <a:lnTo>
                    <a:pt x="555356" y="-3479"/>
                  </a:lnTo>
                  <a:lnTo>
                    <a:pt x="555852" y="-1988"/>
                  </a:lnTo>
                  <a:lnTo>
                    <a:pt x="558331" y="0"/>
                  </a:lnTo>
                  <a:lnTo>
                    <a:pt x="559818" y="1491"/>
                  </a:lnTo>
                  <a:lnTo>
                    <a:pt x="560810" y="2982"/>
                  </a:lnTo>
                  <a:lnTo>
                    <a:pt x="562297" y="2982"/>
                  </a:lnTo>
                  <a:lnTo>
                    <a:pt x="562793" y="3976"/>
                  </a:lnTo>
                  <a:lnTo>
                    <a:pt x="567256" y="3976"/>
                  </a:lnTo>
                  <a:lnTo>
                    <a:pt x="570231" y="2982"/>
                  </a:lnTo>
                  <a:lnTo>
                    <a:pt x="573702" y="2982"/>
                  </a:lnTo>
                  <a:lnTo>
                    <a:pt x="575189" y="3976"/>
                  </a:lnTo>
                  <a:lnTo>
                    <a:pt x="576677" y="4970"/>
                  </a:lnTo>
                  <a:lnTo>
                    <a:pt x="579652" y="6957"/>
                  </a:lnTo>
                  <a:lnTo>
                    <a:pt x="581636" y="8448"/>
                  </a:lnTo>
                  <a:lnTo>
                    <a:pt x="582627" y="9442"/>
                  </a:lnTo>
                  <a:lnTo>
                    <a:pt x="582627" y="9939"/>
                  </a:lnTo>
                  <a:lnTo>
                    <a:pt x="583123" y="10933"/>
                  </a:lnTo>
                  <a:lnTo>
                    <a:pt x="583123" y="11430"/>
                  </a:lnTo>
                  <a:lnTo>
                    <a:pt x="582627" y="13915"/>
                  </a:lnTo>
                  <a:lnTo>
                    <a:pt x="581636" y="15902"/>
                  </a:lnTo>
                  <a:lnTo>
                    <a:pt x="581636" y="20872"/>
                  </a:lnTo>
                  <a:lnTo>
                    <a:pt x="581140" y="22860"/>
                  </a:lnTo>
                  <a:lnTo>
                    <a:pt x="580148" y="25345"/>
                  </a:lnTo>
                  <a:lnTo>
                    <a:pt x="579652" y="28326"/>
                  </a:lnTo>
                  <a:lnTo>
                    <a:pt x="578165" y="30314"/>
                  </a:lnTo>
                  <a:lnTo>
                    <a:pt x="576677" y="31308"/>
                  </a:lnTo>
                  <a:lnTo>
                    <a:pt x="576677" y="32799"/>
                  </a:lnTo>
                  <a:lnTo>
                    <a:pt x="575686" y="33793"/>
                  </a:lnTo>
                  <a:lnTo>
                    <a:pt x="575686" y="36774"/>
                  </a:lnTo>
                  <a:lnTo>
                    <a:pt x="576677" y="36774"/>
                  </a:lnTo>
                  <a:lnTo>
                    <a:pt x="576677" y="37271"/>
                  </a:lnTo>
                  <a:lnTo>
                    <a:pt x="578165" y="38265"/>
                  </a:lnTo>
                  <a:lnTo>
                    <a:pt x="578165" y="42738"/>
                  </a:lnTo>
                  <a:lnTo>
                    <a:pt x="578661" y="45223"/>
                  </a:lnTo>
                  <a:lnTo>
                    <a:pt x="579652" y="46713"/>
                  </a:lnTo>
                  <a:lnTo>
                    <a:pt x="580148" y="47211"/>
                  </a:lnTo>
                  <a:lnTo>
                    <a:pt x="581636" y="47211"/>
                  </a:lnTo>
                  <a:lnTo>
                    <a:pt x="583123" y="46713"/>
                  </a:lnTo>
                  <a:lnTo>
                    <a:pt x="584611" y="43235"/>
                  </a:lnTo>
                  <a:lnTo>
                    <a:pt x="587090" y="41744"/>
                  </a:lnTo>
                  <a:lnTo>
                    <a:pt x="591553" y="41744"/>
                  </a:lnTo>
                  <a:lnTo>
                    <a:pt x="594528" y="42738"/>
                  </a:lnTo>
                  <a:lnTo>
                    <a:pt x="597007" y="42738"/>
                  </a:lnTo>
                  <a:lnTo>
                    <a:pt x="599486" y="43235"/>
                  </a:lnTo>
                  <a:lnTo>
                    <a:pt x="599982" y="43235"/>
                  </a:lnTo>
                  <a:lnTo>
                    <a:pt x="599982" y="45223"/>
                  </a:lnTo>
                  <a:lnTo>
                    <a:pt x="599486" y="45720"/>
                  </a:lnTo>
                  <a:lnTo>
                    <a:pt x="597503" y="47211"/>
                  </a:lnTo>
                  <a:lnTo>
                    <a:pt x="596016" y="48204"/>
                  </a:lnTo>
                  <a:lnTo>
                    <a:pt x="597007" y="50192"/>
                  </a:lnTo>
                  <a:lnTo>
                    <a:pt x="597007" y="52677"/>
                  </a:lnTo>
                  <a:lnTo>
                    <a:pt x="596016" y="53174"/>
                  </a:lnTo>
                  <a:lnTo>
                    <a:pt x="596016" y="54167"/>
                  </a:lnTo>
                  <a:lnTo>
                    <a:pt x="594528" y="54665"/>
                  </a:lnTo>
                  <a:lnTo>
                    <a:pt x="594032" y="55659"/>
                  </a:lnTo>
                  <a:lnTo>
                    <a:pt x="593040" y="56156"/>
                  </a:lnTo>
                  <a:lnTo>
                    <a:pt x="585602" y="56156"/>
                  </a:lnTo>
                  <a:lnTo>
                    <a:pt x="584611" y="57646"/>
                  </a:lnTo>
                  <a:lnTo>
                    <a:pt x="584611" y="64604"/>
                  </a:lnTo>
                  <a:lnTo>
                    <a:pt x="586595" y="67586"/>
                  </a:lnTo>
                  <a:lnTo>
                    <a:pt x="587090" y="70070"/>
                  </a:lnTo>
                  <a:lnTo>
                    <a:pt x="588082" y="73052"/>
                  </a:lnTo>
                  <a:lnTo>
                    <a:pt x="588082" y="80506"/>
                  </a:lnTo>
                  <a:lnTo>
                    <a:pt x="586595" y="81997"/>
                  </a:lnTo>
                  <a:lnTo>
                    <a:pt x="586595" y="83488"/>
                  </a:lnTo>
                  <a:lnTo>
                    <a:pt x="584611" y="84979"/>
                  </a:lnTo>
                  <a:lnTo>
                    <a:pt x="583123" y="86967"/>
                  </a:lnTo>
                  <a:lnTo>
                    <a:pt x="581140" y="89948"/>
                  </a:lnTo>
                  <a:lnTo>
                    <a:pt x="578661" y="91936"/>
                  </a:lnTo>
                  <a:lnTo>
                    <a:pt x="575686" y="94917"/>
                  </a:lnTo>
                  <a:lnTo>
                    <a:pt x="573702" y="96408"/>
                  </a:lnTo>
                  <a:lnTo>
                    <a:pt x="571223" y="98893"/>
                  </a:lnTo>
                  <a:lnTo>
                    <a:pt x="570231" y="100385"/>
                  </a:lnTo>
                  <a:lnTo>
                    <a:pt x="570231" y="101378"/>
                  </a:lnTo>
                  <a:lnTo>
                    <a:pt x="569736" y="101875"/>
                  </a:lnTo>
                  <a:lnTo>
                    <a:pt x="569736" y="107839"/>
                  </a:lnTo>
                  <a:lnTo>
                    <a:pt x="568744" y="108833"/>
                  </a:lnTo>
                  <a:lnTo>
                    <a:pt x="568744" y="109330"/>
                  </a:lnTo>
                  <a:lnTo>
                    <a:pt x="568248" y="109330"/>
                  </a:lnTo>
                  <a:lnTo>
                    <a:pt x="566760" y="110323"/>
                  </a:lnTo>
                  <a:lnTo>
                    <a:pt x="564281" y="111814"/>
                  </a:lnTo>
                  <a:lnTo>
                    <a:pt x="562297" y="112311"/>
                  </a:lnTo>
                  <a:lnTo>
                    <a:pt x="560810" y="114299"/>
                  </a:lnTo>
                  <a:lnTo>
                    <a:pt x="559818" y="114796"/>
                  </a:lnTo>
                  <a:lnTo>
                    <a:pt x="559322" y="115790"/>
                  </a:lnTo>
                  <a:lnTo>
                    <a:pt x="558331" y="117281"/>
                  </a:lnTo>
                  <a:lnTo>
                    <a:pt x="557339" y="118771"/>
                  </a:lnTo>
                  <a:lnTo>
                    <a:pt x="557339" y="129208"/>
                  </a:lnTo>
                  <a:lnTo>
                    <a:pt x="558331" y="132189"/>
                  </a:lnTo>
                  <a:lnTo>
                    <a:pt x="559322" y="134674"/>
                  </a:lnTo>
                  <a:lnTo>
                    <a:pt x="559818" y="135171"/>
                  </a:lnTo>
                  <a:lnTo>
                    <a:pt x="560810" y="136165"/>
                  </a:lnTo>
                  <a:lnTo>
                    <a:pt x="568248" y="136165"/>
                  </a:lnTo>
                  <a:lnTo>
                    <a:pt x="568744" y="135171"/>
                  </a:lnTo>
                  <a:lnTo>
                    <a:pt x="569736" y="134674"/>
                  </a:lnTo>
                  <a:lnTo>
                    <a:pt x="569736" y="133680"/>
                  </a:lnTo>
                  <a:lnTo>
                    <a:pt x="570231" y="132189"/>
                  </a:lnTo>
                  <a:lnTo>
                    <a:pt x="570231" y="130201"/>
                  </a:lnTo>
                  <a:lnTo>
                    <a:pt x="571223" y="127716"/>
                  </a:lnTo>
                  <a:lnTo>
                    <a:pt x="571223" y="127219"/>
                  </a:lnTo>
                  <a:lnTo>
                    <a:pt x="571719" y="125232"/>
                  </a:lnTo>
                  <a:lnTo>
                    <a:pt x="572710" y="124735"/>
                  </a:lnTo>
                  <a:lnTo>
                    <a:pt x="573702" y="123741"/>
                  </a:lnTo>
                  <a:lnTo>
                    <a:pt x="576677" y="120262"/>
                  </a:lnTo>
                  <a:lnTo>
                    <a:pt x="580148" y="117281"/>
                  </a:lnTo>
                  <a:lnTo>
                    <a:pt x="581636" y="115790"/>
                  </a:lnTo>
                  <a:lnTo>
                    <a:pt x="584611" y="115790"/>
                  </a:lnTo>
                  <a:lnTo>
                    <a:pt x="585602" y="116287"/>
                  </a:lnTo>
                  <a:lnTo>
                    <a:pt x="587090" y="117281"/>
                  </a:lnTo>
                  <a:lnTo>
                    <a:pt x="588082" y="117778"/>
                  </a:lnTo>
                  <a:lnTo>
                    <a:pt x="589569" y="117778"/>
                  </a:lnTo>
                  <a:lnTo>
                    <a:pt x="591057" y="117281"/>
                  </a:lnTo>
                  <a:lnTo>
                    <a:pt x="591553" y="117281"/>
                  </a:lnTo>
                  <a:lnTo>
                    <a:pt x="592545" y="116287"/>
                  </a:lnTo>
                  <a:lnTo>
                    <a:pt x="593040" y="115790"/>
                  </a:lnTo>
                  <a:lnTo>
                    <a:pt x="594528" y="115790"/>
                  </a:lnTo>
                  <a:lnTo>
                    <a:pt x="595519" y="116287"/>
                  </a:lnTo>
                  <a:lnTo>
                    <a:pt x="596016" y="117281"/>
                  </a:lnTo>
                  <a:lnTo>
                    <a:pt x="596016" y="122250"/>
                  </a:lnTo>
                  <a:lnTo>
                    <a:pt x="595519" y="123741"/>
                  </a:lnTo>
                  <a:lnTo>
                    <a:pt x="595519" y="127219"/>
                  </a:lnTo>
                  <a:lnTo>
                    <a:pt x="596016" y="127219"/>
                  </a:lnTo>
                  <a:lnTo>
                    <a:pt x="597503" y="127716"/>
                  </a:lnTo>
                  <a:lnTo>
                    <a:pt x="599486" y="128711"/>
                  </a:lnTo>
                  <a:lnTo>
                    <a:pt x="599982" y="129208"/>
                  </a:lnTo>
                  <a:lnTo>
                    <a:pt x="599982" y="131692"/>
                  </a:lnTo>
                  <a:lnTo>
                    <a:pt x="599486" y="133680"/>
                  </a:lnTo>
                  <a:lnTo>
                    <a:pt x="598495" y="135171"/>
                  </a:lnTo>
                  <a:lnTo>
                    <a:pt x="597503" y="136662"/>
                  </a:lnTo>
                  <a:lnTo>
                    <a:pt x="597503" y="139146"/>
                  </a:lnTo>
                  <a:lnTo>
                    <a:pt x="599486" y="143619"/>
                  </a:lnTo>
                  <a:lnTo>
                    <a:pt x="600974" y="147594"/>
                  </a:lnTo>
                  <a:lnTo>
                    <a:pt x="599982" y="150576"/>
                  </a:lnTo>
                  <a:lnTo>
                    <a:pt x="598495" y="154552"/>
                  </a:lnTo>
                  <a:lnTo>
                    <a:pt x="598495" y="157534"/>
                  </a:lnTo>
                  <a:lnTo>
                    <a:pt x="599486" y="158031"/>
                  </a:lnTo>
                  <a:lnTo>
                    <a:pt x="599982" y="159025"/>
                  </a:lnTo>
                  <a:lnTo>
                    <a:pt x="605437" y="159025"/>
                  </a:lnTo>
                  <a:lnTo>
                    <a:pt x="605932" y="159521"/>
                  </a:lnTo>
                  <a:lnTo>
                    <a:pt x="606925" y="160515"/>
                  </a:lnTo>
                  <a:lnTo>
                    <a:pt x="607420" y="161012"/>
                  </a:lnTo>
                  <a:lnTo>
                    <a:pt x="608908" y="161012"/>
                  </a:lnTo>
                  <a:lnTo>
                    <a:pt x="609899" y="160515"/>
                  </a:lnTo>
                  <a:lnTo>
                    <a:pt x="610396" y="160515"/>
                  </a:lnTo>
                  <a:lnTo>
                    <a:pt x="611387" y="159025"/>
                  </a:lnTo>
                  <a:lnTo>
                    <a:pt x="611883" y="159025"/>
                  </a:lnTo>
                  <a:lnTo>
                    <a:pt x="612875" y="157534"/>
                  </a:lnTo>
                  <a:lnTo>
                    <a:pt x="613866" y="156043"/>
                  </a:lnTo>
                  <a:lnTo>
                    <a:pt x="614362" y="154552"/>
                  </a:lnTo>
                  <a:lnTo>
                    <a:pt x="615849" y="152564"/>
                  </a:lnTo>
                  <a:lnTo>
                    <a:pt x="617337" y="151073"/>
                  </a:lnTo>
                  <a:lnTo>
                    <a:pt x="619816" y="150576"/>
                  </a:lnTo>
                  <a:lnTo>
                    <a:pt x="621304" y="149582"/>
                  </a:lnTo>
                  <a:lnTo>
                    <a:pt x="623287" y="149085"/>
                  </a:lnTo>
                  <a:lnTo>
                    <a:pt x="643122" y="149085"/>
                  </a:lnTo>
                  <a:lnTo>
                    <a:pt x="645601" y="149582"/>
                  </a:lnTo>
                  <a:lnTo>
                    <a:pt x="647088" y="149582"/>
                  </a:lnTo>
                  <a:lnTo>
                    <a:pt x="647088" y="151073"/>
                  </a:lnTo>
                  <a:lnTo>
                    <a:pt x="646097" y="152564"/>
                  </a:lnTo>
                  <a:lnTo>
                    <a:pt x="644113" y="153558"/>
                  </a:lnTo>
                  <a:lnTo>
                    <a:pt x="643122" y="154552"/>
                  </a:lnTo>
                  <a:lnTo>
                    <a:pt x="642626" y="156043"/>
                  </a:lnTo>
                  <a:lnTo>
                    <a:pt x="641634" y="156539"/>
                  </a:lnTo>
                  <a:lnTo>
                    <a:pt x="641138" y="158031"/>
                  </a:lnTo>
                  <a:lnTo>
                    <a:pt x="640146" y="162006"/>
                  </a:lnTo>
                  <a:lnTo>
                    <a:pt x="640146" y="166976"/>
                  </a:lnTo>
                  <a:lnTo>
                    <a:pt x="641138" y="167969"/>
                  </a:lnTo>
                  <a:lnTo>
                    <a:pt x="643122" y="168963"/>
                  </a:lnTo>
                  <a:lnTo>
                    <a:pt x="645601" y="169460"/>
                  </a:lnTo>
                  <a:lnTo>
                    <a:pt x="646097" y="170454"/>
                  </a:lnTo>
                  <a:lnTo>
                    <a:pt x="647088" y="170951"/>
                  </a:lnTo>
                  <a:lnTo>
                    <a:pt x="647088" y="171945"/>
                  </a:lnTo>
                  <a:lnTo>
                    <a:pt x="647585" y="173933"/>
                  </a:lnTo>
                  <a:lnTo>
                    <a:pt x="647585" y="176418"/>
                  </a:lnTo>
                  <a:lnTo>
                    <a:pt x="648576" y="179400"/>
                  </a:lnTo>
                  <a:lnTo>
                    <a:pt x="649072" y="180891"/>
                  </a:lnTo>
                  <a:lnTo>
                    <a:pt x="650559" y="183872"/>
                  </a:lnTo>
                  <a:lnTo>
                    <a:pt x="650559" y="186357"/>
                  </a:lnTo>
                  <a:lnTo>
                    <a:pt x="651548" y="187848"/>
                  </a:lnTo>
                  <a:lnTo>
                    <a:pt x="650559" y="188345"/>
                  </a:lnTo>
                  <a:lnTo>
                    <a:pt x="650559" y="190830"/>
                  </a:lnTo>
                  <a:lnTo>
                    <a:pt x="650559" y="191326"/>
                  </a:lnTo>
                  <a:lnTo>
                    <a:pt x="649072" y="192817"/>
                  </a:lnTo>
                  <a:lnTo>
                    <a:pt x="647585" y="193811"/>
                  </a:lnTo>
                  <a:lnTo>
                    <a:pt x="647088" y="194308"/>
                  </a:lnTo>
                  <a:lnTo>
                    <a:pt x="645601" y="196296"/>
                  </a:lnTo>
                  <a:lnTo>
                    <a:pt x="642626" y="197787"/>
                  </a:lnTo>
                  <a:lnTo>
                    <a:pt x="638658" y="199278"/>
                  </a:lnTo>
                  <a:lnTo>
                    <a:pt x="637667" y="200768"/>
                  </a:lnTo>
                  <a:lnTo>
                    <a:pt x="637172" y="201265"/>
                  </a:lnTo>
                  <a:lnTo>
                    <a:pt x="636179" y="202260"/>
                  </a:lnTo>
                  <a:lnTo>
                    <a:pt x="635684" y="203750"/>
                  </a:lnTo>
                  <a:lnTo>
                    <a:pt x="635684" y="207228"/>
                  </a:lnTo>
                  <a:lnTo>
                    <a:pt x="637172" y="210708"/>
                  </a:lnTo>
                  <a:lnTo>
                    <a:pt x="638658" y="213689"/>
                  </a:lnTo>
                  <a:lnTo>
                    <a:pt x="640146" y="216671"/>
                  </a:lnTo>
                  <a:lnTo>
                    <a:pt x="641634" y="218659"/>
                  </a:lnTo>
                  <a:lnTo>
                    <a:pt x="642626" y="219653"/>
                  </a:lnTo>
                  <a:lnTo>
                    <a:pt x="642626" y="223628"/>
                  </a:lnTo>
                  <a:lnTo>
                    <a:pt x="641634" y="224125"/>
                  </a:lnTo>
                  <a:lnTo>
                    <a:pt x="641138" y="225119"/>
                  </a:lnTo>
                  <a:lnTo>
                    <a:pt x="640146" y="225616"/>
                  </a:lnTo>
                  <a:lnTo>
                    <a:pt x="637667" y="226610"/>
                  </a:lnTo>
                  <a:lnTo>
                    <a:pt x="636179" y="228101"/>
                  </a:lnTo>
                  <a:lnTo>
                    <a:pt x="635684" y="228101"/>
                  </a:lnTo>
                  <a:lnTo>
                    <a:pt x="634692" y="229591"/>
                  </a:lnTo>
                  <a:lnTo>
                    <a:pt x="634692" y="230088"/>
                  </a:lnTo>
                  <a:lnTo>
                    <a:pt x="634196" y="231580"/>
                  </a:lnTo>
                  <a:lnTo>
                    <a:pt x="633205" y="234561"/>
                  </a:lnTo>
                  <a:lnTo>
                    <a:pt x="633205" y="236549"/>
                  </a:lnTo>
                  <a:lnTo>
                    <a:pt x="632708" y="237046"/>
                  </a:lnTo>
                  <a:lnTo>
                    <a:pt x="631717" y="238040"/>
                  </a:lnTo>
                  <a:lnTo>
                    <a:pt x="620312" y="238040"/>
                  </a:lnTo>
                  <a:lnTo>
                    <a:pt x="619816" y="238537"/>
                  </a:lnTo>
                  <a:lnTo>
                    <a:pt x="618328" y="239531"/>
                  </a:lnTo>
                  <a:lnTo>
                    <a:pt x="617337" y="240028"/>
                  </a:lnTo>
                  <a:lnTo>
                    <a:pt x="616842" y="241021"/>
                  </a:lnTo>
                  <a:lnTo>
                    <a:pt x="616842" y="245991"/>
                  </a:lnTo>
                  <a:lnTo>
                    <a:pt x="617337" y="248973"/>
                  </a:lnTo>
                  <a:lnTo>
                    <a:pt x="617337" y="252451"/>
                  </a:lnTo>
                  <a:lnTo>
                    <a:pt x="616842" y="253943"/>
                  </a:lnTo>
                  <a:lnTo>
                    <a:pt x="615849" y="254440"/>
                  </a:lnTo>
                  <a:lnTo>
                    <a:pt x="612875" y="255434"/>
                  </a:lnTo>
                  <a:lnTo>
                    <a:pt x="609899" y="256924"/>
                  </a:lnTo>
                  <a:lnTo>
                    <a:pt x="608412" y="257421"/>
                  </a:lnTo>
                  <a:lnTo>
                    <a:pt x="606925" y="258414"/>
                  </a:lnTo>
                  <a:lnTo>
                    <a:pt x="605437" y="258911"/>
                  </a:lnTo>
                  <a:lnTo>
                    <a:pt x="604445" y="260403"/>
                  </a:lnTo>
                  <a:lnTo>
                    <a:pt x="603949" y="262887"/>
                  </a:lnTo>
                  <a:lnTo>
                    <a:pt x="602957" y="265372"/>
                  </a:lnTo>
                  <a:lnTo>
                    <a:pt x="602957" y="266863"/>
                  </a:lnTo>
                  <a:lnTo>
                    <a:pt x="602462" y="268354"/>
                  </a:lnTo>
                  <a:lnTo>
                    <a:pt x="601470" y="268851"/>
                  </a:lnTo>
                  <a:lnTo>
                    <a:pt x="600974" y="269845"/>
                  </a:lnTo>
                  <a:lnTo>
                    <a:pt x="598495" y="271832"/>
                  </a:lnTo>
                  <a:lnTo>
                    <a:pt x="597007" y="272826"/>
                  </a:lnTo>
                  <a:lnTo>
                    <a:pt x="596016" y="273323"/>
                  </a:lnTo>
                  <a:lnTo>
                    <a:pt x="595519" y="274814"/>
                  </a:lnTo>
                  <a:lnTo>
                    <a:pt x="594528" y="275809"/>
                  </a:lnTo>
                  <a:lnTo>
                    <a:pt x="594528" y="307116"/>
                  </a:lnTo>
                  <a:lnTo>
                    <a:pt x="595519" y="308607"/>
                  </a:lnTo>
                  <a:lnTo>
                    <a:pt x="596016" y="309104"/>
                  </a:lnTo>
                  <a:lnTo>
                    <a:pt x="597503" y="310098"/>
                  </a:lnTo>
                  <a:lnTo>
                    <a:pt x="598495" y="310595"/>
                  </a:lnTo>
                  <a:lnTo>
                    <a:pt x="598495" y="311589"/>
                  </a:lnTo>
                  <a:lnTo>
                    <a:pt x="599486" y="312086"/>
                  </a:lnTo>
                  <a:lnTo>
                    <a:pt x="599486" y="313080"/>
                  </a:lnTo>
                  <a:lnTo>
                    <a:pt x="599982" y="314570"/>
                  </a:lnTo>
                  <a:lnTo>
                    <a:pt x="599982" y="315067"/>
                  </a:lnTo>
                  <a:lnTo>
                    <a:pt x="599486" y="316558"/>
                  </a:lnTo>
                  <a:lnTo>
                    <a:pt x="598495" y="317552"/>
                  </a:lnTo>
                  <a:lnTo>
                    <a:pt x="597007" y="320534"/>
                  </a:lnTo>
                  <a:lnTo>
                    <a:pt x="594528" y="324509"/>
                  </a:lnTo>
                  <a:lnTo>
                    <a:pt x="591057" y="328982"/>
                  </a:lnTo>
                  <a:lnTo>
                    <a:pt x="588082" y="332958"/>
                  </a:lnTo>
                  <a:lnTo>
                    <a:pt x="584611" y="336436"/>
                  </a:lnTo>
                  <a:lnTo>
                    <a:pt x="582627" y="338921"/>
                  </a:lnTo>
                  <a:lnTo>
                    <a:pt x="581140" y="340412"/>
                  </a:lnTo>
                  <a:lnTo>
                    <a:pt x="579652" y="341903"/>
                  </a:lnTo>
                  <a:lnTo>
                    <a:pt x="577173" y="341903"/>
                  </a:lnTo>
                  <a:lnTo>
                    <a:pt x="575189" y="342400"/>
                  </a:lnTo>
                  <a:lnTo>
                    <a:pt x="568744" y="342400"/>
                  </a:lnTo>
                  <a:lnTo>
                    <a:pt x="568248" y="343393"/>
                  </a:lnTo>
                  <a:lnTo>
                    <a:pt x="568248" y="343890"/>
                  </a:lnTo>
                  <a:lnTo>
                    <a:pt x="568744" y="344884"/>
                  </a:lnTo>
                  <a:lnTo>
                    <a:pt x="568744" y="345878"/>
                  </a:lnTo>
                  <a:lnTo>
                    <a:pt x="570231" y="347369"/>
                  </a:lnTo>
                  <a:lnTo>
                    <a:pt x="571223" y="348861"/>
                  </a:lnTo>
                  <a:lnTo>
                    <a:pt x="571223" y="349357"/>
                  </a:lnTo>
                  <a:lnTo>
                    <a:pt x="570231" y="350351"/>
                  </a:lnTo>
                  <a:lnTo>
                    <a:pt x="569736" y="350848"/>
                  </a:lnTo>
                  <a:lnTo>
                    <a:pt x="567256" y="350848"/>
                  </a:lnTo>
                  <a:lnTo>
                    <a:pt x="565272" y="351841"/>
                  </a:lnTo>
                  <a:lnTo>
                    <a:pt x="560810" y="351841"/>
                  </a:lnTo>
                  <a:lnTo>
                    <a:pt x="559322" y="353332"/>
                  </a:lnTo>
                  <a:lnTo>
                    <a:pt x="556843" y="354823"/>
                  </a:lnTo>
                  <a:lnTo>
                    <a:pt x="554364" y="355321"/>
                  </a:lnTo>
                  <a:lnTo>
                    <a:pt x="553868" y="356315"/>
                  </a:lnTo>
                  <a:lnTo>
                    <a:pt x="552876" y="356812"/>
                  </a:lnTo>
                  <a:lnTo>
                    <a:pt x="549901" y="356812"/>
                  </a:lnTo>
                  <a:lnTo>
                    <a:pt x="546430" y="357805"/>
                  </a:lnTo>
                  <a:lnTo>
                    <a:pt x="542463" y="357805"/>
                  </a:lnTo>
                  <a:lnTo>
                    <a:pt x="541472" y="358302"/>
                  </a:lnTo>
                  <a:lnTo>
                    <a:pt x="541472" y="361781"/>
                  </a:lnTo>
                  <a:lnTo>
                    <a:pt x="542463" y="363769"/>
                  </a:lnTo>
                  <a:lnTo>
                    <a:pt x="541472" y="365260"/>
                  </a:lnTo>
                  <a:lnTo>
                    <a:pt x="541472" y="366750"/>
                  </a:lnTo>
                  <a:lnTo>
                    <a:pt x="540976" y="366750"/>
                  </a:lnTo>
                  <a:lnTo>
                    <a:pt x="540976" y="367744"/>
                  </a:lnTo>
                  <a:lnTo>
                    <a:pt x="539984" y="367744"/>
                  </a:lnTo>
                  <a:lnTo>
                    <a:pt x="539488" y="366750"/>
                  </a:lnTo>
                  <a:lnTo>
                    <a:pt x="536513" y="366750"/>
                  </a:lnTo>
                  <a:lnTo>
                    <a:pt x="536513" y="368241"/>
                  </a:lnTo>
                  <a:lnTo>
                    <a:pt x="535522" y="369235"/>
                  </a:lnTo>
                  <a:lnTo>
                    <a:pt x="536513" y="371223"/>
                  </a:lnTo>
                  <a:lnTo>
                    <a:pt x="537009" y="373211"/>
                  </a:lnTo>
                  <a:lnTo>
                    <a:pt x="538001" y="376192"/>
                  </a:lnTo>
                  <a:lnTo>
                    <a:pt x="538496" y="377684"/>
                  </a:lnTo>
                  <a:lnTo>
                    <a:pt x="538496" y="379174"/>
                  </a:lnTo>
                  <a:lnTo>
                    <a:pt x="539488" y="380665"/>
                  </a:lnTo>
                  <a:lnTo>
                    <a:pt x="539984" y="382155"/>
                  </a:lnTo>
                  <a:lnTo>
                    <a:pt x="541472" y="382652"/>
                  </a:lnTo>
                  <a:lnTo>
                    <a:pt x="542463" y="384144"/>
                  </a:lnTo>
                  <a:lnTo>
                    <a:pt x="542463" y="385635"/>
                  </a:lnTo>
                  <a:lnTo>
                    <a:pt x="541472" y="386629"/>
                  </a:lnTo>
                  <a:lnTo>
                    <a:pt x="539488" y="387622"/>
                  </a:lnTo>
                  <a:lnTo>
                    <a:pt x="535026" y="387622"/>
                  </a:lnTo>
                  <a:lnTo>
                    <a:pt x="534034" y="388119"/>
                  </a:lnTo>
                  <a:lnTo>
                    <a:pt x="532050" y="392095"/>
                  </a:lnTo>
                  <a:lnTo>
                    <a:pt x="529571" y="395077"/>
                  </a:lnTo>
                  <a:lnTo>
                    <a:pt x="528579" y="395574"/>
                  </a:lnTo>
                  <a:lnTo>
                    <a:pt x="526596" y="395574"/>
                  </a:lnTo>
                  <a:lnTo>
                    <a:pt x="525605" y="395077"/>
                  </a:lnTo>
                  <a:lnTo>
                    <a:pt x="524117" y="394083"/>
                  </a:lnTo>
                  <a:lnTo>
                    <a:pt x="522629" y="394083"/>
                  </a:lnTo>
                  <a:lnTo>
                    <a:pt x="522133" y="395077"/>
                  </a:lnTo>
                  <a:lnTo>
                    <a:pt x="522133" y="395574"/>
                  </a:lnTo>
                  <a:lnTo>
                    <a:pt x="521142" y="397064"/>
                  </a:lnTo>
                  <a:lnTo>
                    <a:pt x="520646" y="398058"/>
                  </a:lnTo>
                  <a:lnTo>
                    <a:pt x="519158" y="398058"/>
                  </a:lnTo>
                  <a:lnTo>
                    <a:pt x="518166" y="397064"/>
                  </a:lnTo>
                  <a:lnTo>
                    <a:pt x="515687" y="395574"/>
                  </a:lnTo>
                  <a:lnTo>
                    <a:pt x="513704" y="395077"/>
                  </a:lnTo>
                  <a:lnTo>
                    <a:pt x="512713" y="395077"/>
                  </a:lnTo>
                  <a:lnTo>
                    <a:pt x="511225" y="394083"/>
                  </a:lnTo>
                  <a:lnTo>
                    <a:pt x="507754" y="394083"/>
                  </a:lnTo>
                  <a:lnTo>
                    <a:pt x="506762" y="395077"/>
                  </a:lnTo>
                  <a:lnTo>
                    <a:pt x="506266" y="395077"/>
                  </a:lnTo>
                  <a:lnTo>
                    <a:pt x="505275" y="395574"/>
                  </a:lnTo>
                  <a:lnTo>
                    <a:pt x="504779" y="395574"/>
                  </a:lnTo>
                  <a:lnTo>
                    <a:pt x="504779" y="412470"/>
                  </a:lnTo>
                  <a:lnTo>
                    <a:pt x="505275" y="413961"/>
                  </a:lnTo>
                  <a:lnTo>
                    <a:pt x="506266" y="415452"/>
                  </a:lnTo>
                  <a:lnTo>
                    <a:pt x="507754" y="416942"/>
                  </a:lnTo>
                  <a:lnTo>
                    <a:pt x="507754" y="422409"/>
                  </a:lnTo>
                  <a:lnTo>
                    <a:pt x="506266" y="422409"/>
                  </a:lnTo>
                  <a:lnTo>
                    <a:pt x="503787" y="421415"/>
                  </a:lnTo>
                  <a:lnTo>
                    <a:pt x="502299" y="420918"/>
                  </a:lnTo>
                  <a:lnTo>
                    <a:pt x="501307" y="419924"/>
                  </a:lnTo>
                  <a:lnTo>
                    <a:pt x="499820" y="419427"/>
                  </a:lnTo>
                  <a:lnTo>
                    <a:pt x="499324" y="419924"/>
                  </a:lnTo>
                  <a:lnTo>
                    <a:pt x="498333" y="419924"/>
                  </a:lnTo>
                  <a:lnTo>
                    <a:pt x="497836" y="420918"/>
                  </a:lnTo>
                  <a:lnTo>
                    <a:pt x="496845" y="420918"/>
                  </a:lnTo>
                  <a:lnTo>
                    <a:pt x="496845" y="421415"/>
                  </a:lnTo>
                  <a:lnTo>
                    <a:pt x="496349" y="422409"/>
                  </a:lnTo>
                  <a:lnTo>
                    <a:pt x="490895" y="422409"/>
                  </a:lnTo>
                  <a:lnTo>
                    <a:pt x="489407" y="421415"/>
                  </a:lnTo>
                  <a:lnTo>
                    <a:pt x="487919" y="420918"/>
                  </a:lnTo>
                  <a:lnTo>
                    <a:pt x="486432" y="420918"/>
                  </a:lnTo>
                  <a:lnTo>
                    <a:pt x="485440" y="421415"/>
                  </a:lnTo>
                  <a:lnTo>
                    <a:pt x="484945" y="422409"/>
                  </a:lnTo>
                  <a:lnTo>
                    <a:pt x="483457" y="423900"/>
                  </a:lnTo>
                  <a:lnTo>
                    <a:pt x="482465" y="424397"/>
                  </a:lnTo>
                  <a:lnTo>
                    <a:pt x="481969" y="425390"/>
                  </a:lnTo>
                  <a:lnTo>
                    <a:pt x="479490" y="425390"/>
                  </a:lnTo>
                  <a:lnTo>
                    <a:pt x="476515" y="424397"/>
                  </a:lnTo>
                  <a:lnTo>
                    <a:pt x="472053" y="424397"/>
                  </a:lnTo>
                  <a:lnTo>
                    <a:pt x="471060" y="425887"/>
                  </a:lnTo>
                  <a:lnTo>
                    <a:pt x="470565" y="426881"/>
                  </a:lnTo>
                  <a:lnTo>
                    <a:pt x="469573" y="427875"/>
                  </a:lnTo>
                  <a:lnTo>
                    <a:pt x="469573" y="429367"/>
                  </a:lnTo>
                  <a:lnTo>
                    <a:pt x="469077" y="430857"/>
                  </a:lnTo>
                  <a:lnTo>
                    <a:pt x="468086" y="433838"/>
                  </a:lnTo>
                  <a:lnTo>
                    <a:pt x="468086" y="435827"/>
                  </a:lnTo>
                  <a:lnTo>
                    <a:pt x="467589" y="438311"/>
                  </a:lnTo>
                  <a:lnTo>
                    <a:pt x="466102" y="440299"/>
                  </a:lnTo>
                  <a:lnTo>
                    <a:pt x="465110" y="442287"/>
                  </a:lnTo>
                  <a:lnTo>
                    <a:pt x="463623" y="443778"/>
                  </a:lnTo>
                  <a:lnTo>
                    <a:pt x="462135" y="445268"/>
                  </a:lnTo>
                  <a:lnTo>
                    <a:pt x="459656" y="445765"/>
                  </a:lnTo>
                  <a:lnTo>
                    <a:pt x="457673" y="445765"/>
                  </a:lnTo>
                  <a:lnTo>
                    <a:pt x="456185" y="446759"/>
                  </a:lnTo>
                  <a:lnTo>
                    <a:pt x="454697" y="447256"/>
                  </a:lnTo>
                  <a:lnTo>
                    <a:pt x="453209" y="447256"/>
                  </a:lnTo>
                  <a:lnTo>
                    <a:pt x="452218" y="448747"/>
                  </a:lnTo>
                  <a:lnTo>
                    <a:pt x="451723" y="449741"/>
                  </a:lnTo>
                  <a:lnTo>
                    <a:pt x="450730" y="451729"/>
                  </a:lnTo>
                  <a:lnTo>
                    <a:pt x="450235" y="453220"/>
                  </a:lnTo>
                  <a:lnTo>
                    <a:pt x="450235" y="455207"/>
                  </a:lnTo>
                  <a:lnTo>
                    <a:pt x="450730" y="456698"/>
                  </a:lnTo>
                  <a:lnTo>
                    <a:pt x="451723" y="458190"/>
                  </a:lnTo>
                  <a:lnTo>
                    <a:pt x="451723" y="461668"/>
                  </a:lnTo>
                  <a:lnTo>
                    <a:pt x="450730" y="462662"/>
                  </a:lnTo>
                  <a:lnTo>
                    <a:pt x="450235" y="462662"/>
                  </a:lnTo>
                  <a:lnTo>
                    <a:pt x="450235" y="461668"/>
                  </a:lnTo>
                  <a:lnTo>
                    <a:pt x="448251" y="461171"/>
                  </a:lnTo>
                  <a:lnTo>
                    <a:pt x="446764" y="459681"/>
                  </a:lnTo>
                  <a:lnTo>
                    <a:pt x="446268" y="458687"/>
                  </a:lnTo>
                  <a:lnTo>
                    <a:pt x="443789" y="456698"/>
                  </a:lnTo>
                  <a:lnTo>
                    <a:pt x="440813" y="454213"/>
                  </a:lnTo>
                  <a:lnTo>
                    <a:pt x="439326" y="453220"/>
                  </a:lnTo>
                  <a:lnTo>
                    <a:pt x="438830" y="451729"/>
                  </a:lnTo>
                  <a:lnTo>
                    <a:pt x="437838" y="451232"/>
                  </a:lnTo>
                  <a:lnTo>
                    <a:pt x="437838" y="450238"/>
                  </a:lnTo>
                  <a:lnTo>
                    <a:pt x="437343" y="447256"/>
                  </a:lnTo>
                  <a:lnTo>
                    <a:pt x="436351" y="444275"/>
                  </a:lnTo>
                  <a:lnTo>
                    <a:pt x="435359" y="443778"/>
                  </a:lnTo>
                  <a:lnTo>
                    <a:pt x="435359" y="442784"/>
                  </a:lnTo>
                  <a:lnTo>
                    <a:pt x="436351" y="441293"/>
                  </a:lnTo>
                  <a:lnTo>
                    <a:pt x="436351" y="440299"/>
                  </a:lnTo>
                  <a:lnTo>
                    <a:pt x="437838" y="438808"/>
                  </a:lnTo>
                  <a:lnTo>
                    <a:pt x="438830" y="437317"/>
                  </a:lnTo>
                  <a:lnTo>
                    <a:pt x="439326" y="436821"/>
                  </a:lnTo>
                  <a:lnTo>
                    <a:pt x="440317" y="435827"/>
                  </a:lnTo>
                  <a:lnTo>
                    <a:pt x="439326" y="435330"/>
                  </a:lnTo>
                  <a:lnTo>
                    <a:pt x="438830" y="434335"/>
                  </a:lnTo>
                  <a:lnTo>
                    <a:pt x="438830" y="433838"/>
                  </a:lnTo>
                  <a:lnTo>
                    <a:pt x="437838" y="433838"/>
                  </a:lnTo>
                  <a:lnTo>
                    <a:pt x="437343" y="434335"/>
                  </a:lnTo>
                  <a:lnTo>
                    <a:pt x="436351" y="434335"/>
                  </a:lnTo>
                  <a:lnTo>
                    <a:pt x="435359" y="436821"/>
                  </a:lnTo>
                  <a:lnTo>
                    <a:pt x="433872" y="438808"/>
                  </a:lnTo>
                  <a:lnTo>
                    <a:pt x="432384" y="440299"/>
                  </a:lnTo>
                  <a:lnTo>
                    <a:pt x="430896" y="442287"/>
                  </a:lnTo>
                  <a:lnTo>
                    <a:pt x="429409" y="442784"/>
                  </a:lnTo>
                  <a:lnTo>
                    <a:pt x="427921" y="442784"/>
                  </a:lnTo>
                  <a:lnTo>
                    <a:pt x="426434" y="442287"/>
                  </a:lnTo>
                  <a:lnTo>
                    <a:pt x="425938" y="442287"/>
                  </a:lnTo>
                  <a:lnTo>
                    <a:pt x="424450" y="442784"/>
                  </a:lnTo>
                  <a:lnTo>
                    <a:pt x="424450" y="444275"/>
                  </a:lnTo>
                  <a:lnTo>
                    <a:pt x="424946" y="444275"/>
                  </a:lnTo>
                  <a:lnTo>
                    <a:pt x="427426" y="445268"/>
                  </a:lnTo>
                  <a:lnTo>
                    <a:pt x="428913" y="445765"/>
                  </a:lnTo>
                  <a:lnTo>
                    <a:pt x="430400" y="445765"/>
                  </a:lnTo>
                  <a:lnTo>
                    <a:pt x="431888" y="447256"/>
                  </a:lnTo>
                  <a:lnTo>
                    <a:pt x="432384" y="447256"/>
                  </a:lnTo>
                  <a:lnTo>
                    <a:pt x="432384" y="448250"/>
                  </a:lnTo>
                  <a:lnTo>
                    <a:pt x="433376" y="448747"/>
                  </a:lnTo>
                  <a:lnTo>
                    <a:pt x="433376" y="449741"/>
                  </a:lnTo>
                  <a:lnTo>
                    <a:pt x="433872" y="451729"/>
                  </a:lnTo>
                  <a:lnTo>
                    <a:pt x="433872" y="454213"/>
                  </a:lnTo>
                  <a:lnTo>
                    <a:pt x="433376" y="455704"/>
                  </a:lnTo>
                  <a:lnTo>
                    <a:pt x="433376" y="456698"/>
                  </a:lnTo>
                  <a:lnTo>
                    <a:pt x="432384" y="458190"/>
                  </a:lnTo>
                  <a:lnTo>
                    <a:pt x="432384" y="458687"/>
                  </a:lnTo>
                  <a:lnTo>
                    <a:pt x="429409" y="460177"/>
                  </a:lnTo>
                  <a:lnTo>
                    <a:pt x="425938" y="462662"/>
                  </a:lnTo>
                  <a:lnTo>
                    <a:pt x="420980" y="464153"/>
                  </a:lnTo>
                  <a:lnTo>
                    <a:pt x="413542" y="464153"/>
                  </a:lnTo>
                  <a:lnTo>
                    <a:pt x="412054" y="464650"/>
                  </a:lnTo>
                  <a:lnTo>
                    <a:pt x="407591" y="464650"/>
                  </a:lnTo>
                  <a:lnTo>
                    <a:pt x="407591" y="464153"/>
                  </a:lnTo>
                  <a:lnTo>
                    <a:pt x="406599" y="462662"/>
                  </a:lnTo>
                  <a:lnTo>
                    <a:pt x="406599" y="461171"/>
                  </a:lnTo>
                  <a:lnTo>
                    <a:pt x="405112" y="461171"/>
                  </a:lnTo>
                  <a:lnTo>
                    <a:pt x="403625" y="463158"/>
                  </a:lnTo>
                  <a:lnTo>
                    <a:pt x="401641" y="467135"/>
                  </a:lnTo>
                  <a:lnTo>
                    <a:pt x="400650" y="467630"/>
                  </a:lnTo>
                  <a:lnTo>
                    <a:pt x="397674" y="467630"/>
                  </a:lnTo>
                  <a:lnTo>
                    <a:pt x="395691" y="467135"/>
                  </a:lnTo>
                  <a:lnTo>
                    <a:pt x="393707" y="466141"/>
                  </a:lnTo>
                  <a:lnTo>
                    <a:pt x="392219" y="465644"/>
                  </a:lnTo>
                  <a:lnTo>
                    <a:pt x="390733" y="464153"/>
                  </a:lnTo>
                  <a:lnTo>
                    <a:pt x="390733" y="461668"/>
                  </a:lnTo>
                  <a:lnTo>
                    <a:pt x="392219" y="461171"/>
                  </a:lnTo>
                  <a:lnTo>
                    <a:pt x="397178" y="458190"/>
                  </a:lnTo>
                  <a:lnTo>
                    <a:pt x="397674" y="456698"/>
                  </a:lnTo>
                  <a:lnTo>
                    <a:pt x="398666" y="455704"/>
                  </a:lnTo>
                  <a:lnTo>
                    <a:pt x="398666" y="454213"/>
                  </a:lnTo>
                  <a:lnTo>
                    <a:pt x="397674" y="454213"/>
                  </a:lnTo>
                  <a:lnTo>
                    <a:pt x="397178" y="453220"/>
                  </a:lnTo>
                  <a:lnTo>
                    <a:pt x="394699" y="452723"/>
                  </a:lnTo>
                  <a:lnTo>
                    <a:pt x="392219" y="452723"/>
                  </a:lnTo>
                  <a:lnTo>
                    <a:pt x="389245" y="451729"/>
                  </a:lnTo>
                  <a:lnTo>
                    <a:pt x="387261" y="451232"/>
                  </a:lnTo>
                  <a:lnTo>
                    <a:pt x="385774" y="450238"/>
                  </a:lnTo>
                  <a:lnTo>
                    <a:pt x="383295" y="449741"/>
                  </a:lnTo>
                  <a:lnTo>
                    <a:pt x="381807" y="448747"/>
                  </a:lnTo>
                  <a:lnTo>
                    <a:pt x="380320" y="447256"/>
                  </a:lnTo>
                  <a:lnTo>
                    <a:pt x="378832" y="446759"/>
                  </a:lnTo>
                  <a:lnTo>
                    <a:pt x="377344" y="445765"/>
                  </a:lnTo>
                  <a:lnTo>
                    <a:pt x="376353" y="444275"/>
                  </a:lnTo>
                  <a:lnTo>
                    <a:pt x="376353" y="443778"/>
                  </a:lnTo>
                  <a:lnTo>
                    <a:pt x="375856" y="442287"/>
                  </a:lnTo>
                  <a:lnTo>
                    <a:pt x="375856" y="432845"/>
                  </a:lnTo>
                  <a:lnTo>
                    <a:pt x="374865" y="432348"/>
                  </a:lnTo>
                  <a:lnTo>
                    <a:pt x="373377" y="430857"/>
                  </a:lnTo>
                  <a:lnTo>
                    <a:pt x="372882" y="429864"/>
                  </a:lnTo>
                  <a:lnTo>
                    <a:pt x="371890" y="429367"/>
                  </a:lnTo>
                  <a:lnTo>
                    <a:pt x="370403" y="429367"/>
                  </a:lnTo>
                  <a:lnTo>
                    <a:pt x="368915" y="431354"/>
                  </a:lnTo>
                  <a:lnTo>
                    <a:pt x="367427" y="432845"/>
                  </a:lnTo>
                  <a:lnTo>
                    <a:pt x="366436" y="435330"/>
                  </a:lnTo>
                  <a:lnTo>
                    <a:pt x="366436" y="438808"/>
                  </a:lnTo>
                  <a:lnTo>
                    <a:pt x="365940" y="440299"/>
                  </a:lnTo>
                  <a:lnTo>
                    <a:pt x="365940" y="441293"/>
                  </a:lnTo>
                  <a:lnTo>
                    <a:pt x="364948" y="442287"/>
                  </a:lnTo>
                  <a:lnTo>
                    <a:pt x="360485" y="442287"/>
                  </a:lnTo>
                  <a:lnTo>
                    <a:pt x="357510" y="440299"/>
                  </a:lnTo>
                  <a:lnTo>
                    <a:pt x="354535" y="439802"/>
                  </a:lnTo>
                  <a:lnTo>
                    <a:pt x="353047" y="438311"/>
                  </a:lnTo>
                  <a:lnTo>
                    <a:pt x="351560" y="436821"/>
                  </a:lnTo>
                  <a:lnTo>
                    <a:pt x="350568" y="435330"/>
                  </a:lnTo>
                  <a:lnTo>
                    <a:pt x="350073" y="433838"/>
                  </a:lnTo>
                  <a:lnTo>
                    <a:pt x="350073" y="432348"/>
                  </a:lnTo>
                  <a:lnTo>
                    <a:pt x="350568" y="428372"/>
                  </a:lnTo>
                  <a:lnTo>
                    <a:pt x="351560" y="425887"/>
                  </a:lnTo>
                  <a:lnTo>
                    <a:pt x="351560" y="422409"/>
                  </a:lnTo>
                  <a:lnTo>
                    <a:pt x="350568" y="421415"/>
                  </a:lnTo>
                  <a:lnTo>
                    <a:pt x="350073" y="420918"/>
                  </a:lnTo>
                  <a:lnTo>
                    <a:pt x="344618" y="420918"/>
                  </a:lnTo>
                  <a:lnTo>
                    <a:pt x="344122" y="421415"/>
                  </a:lnTo>
                  <a:lnTo>
                    <a:pt x="343130" y="422409"/>
                  </a:lnTo>
                  <a:lnTo>
                    <a:pt x="342635" y="422409"/>
                  </a:lnTo>
                  <a:lnTo>
                    <a:pt x="342635" y="423900"/>
                  </a:lnTo>
                  <a:lnTo>
                    <a:pt x="341643" y="424397"/>
                  </a:lnTo>
                  <a:lnTo>
                    <a:pt x="341643" y="429864"/>
                  </a:lnTo>
                  <a:lnTo>
                    <a:pt x="342635" y="432845"/>
                  </a:lnTo>
                  <a:lnTo>
                    <a:pt x="343130" y="435330"/>
                  </a:lnTo>
                  <a:lnTo>
                    <a:pt x="344122" y="437317"/>
                  </a:lnTo>
                  <a:lnTo>
                    <a:pt x="344618" y="439802"/>
                  </a:lnTo>
                  <a:lnTo>
                    <a:pt x="345610" y="442287"/>
                  </a:lnTo>
                  <a:lnTo>
                    <a:pt x="345610" y="444275"/>
                  </a:lnTo>
                  <a:lnTo>
                    <a:pt x="344618" y="445268"/>
                  </a:lnTo>
                  <a:lnTo>
                    <a:pt x="344618" y="446759"/>
                  </a:lnTo>
                  <a:lnTo>
                    <a:pt x="342635" y="448250"/>
                  </a:lnTo>
                  <a:lnTo>
                    <a:pt x="339163" y="451232"/>
                  </a:lnTo>
                  <a:lnTo>
                    <a:pt x="337676" y="451729"/>
                  </a:lnTo>
                  <a:lnTo>
                    <a:pt x="336188" y="451729"/>
                  </a:lnTo>
                  <a:lnTo>
                    <a:pt x="334205" y="452723"/>
                  </a:lnTo>
                  <a:lnTo>
                    <a:pt x="331230" y="452723"/>
                  </a:lnTo>
                  <a:lnTo>
                    <a:pt x="326767" y="454213"/>
                  </a:lnTo>
                  <a:lnTo>
                    <a:pt x="321809" y="455207"/>
                  </a:lnTo>
                  <a:lnTo>
                    <a:pt x="318337" y="455704"/>
                  </a:lnTo>
                  <a:lnTo>
                    <a:pt x="311892" y="455704"/>
                  </a:lnTo>
                  <a:lnTo>
                    <a:pt x="308420" y="454213"/>
                  </a:lnTo>
                  <a:lnTo>
                    <a:pt x="304454" y="453220"/>
                  </a:lnTo>
                  <a:lnTo>
                    <a:pt x="302966" y="452723"/>
                  </a:lnTo>
                  <a:lnTo>
                    <a:pt x="299000" y="452723"/>
                  </a:lnTo>
                  <a:lnTo>
                    <a:pt x="296024" y="451729"/>
                  </a:lnTo>
                  <a:lnTo>
                    <a:pt x="293049" y="450238"/>
                  </a:lnTo>
                  <a:lnTo>
                    <a:pt x="292554" y="449741"/>
                  </a:lnTo>
                  <a:lnTo>
                    <a:pt x="291066" y="448747"/>
                  </a:lnTo>
                  <a:lnTo>
                    <a:pt x="289578" y="448250"/>
                  </a:lnTo>
                  <a:lnTo>
                    <a:pt x="289578" y="447256"/>
                  </a:lnTo>
                  <a:lnTo>
                    <a:pt x="288090" y="445268"/>
                  </a:lnTo>
                  <a:lnTo>
                    <a:pt x="285611" y="443778"/>
                  </a:lnTo>
                  <a:lnTo>
                    <a:pt x="283132" y="442287"/>
                  </a:lnTo>
                  <a:lnTo>
                    <a:pt x="280157" y="440299"/>
                  </a:lnTo>
                  <a:lnTo>
                    <a:pt x="275694" y="440299"/>
                  </a:lnTo>
                  <a:lnTo>
                    <a:pt x="274207" y="441293"/>
                  </a:lnTo>
                  <a:lnTo>
                    <a:pt x="270240" y="442784"/>
                  </a:lnTo>
                  <a:lnTo>
                    <a:pt x="266769" y="444275"/>
                  </a:lnTo>
                  <a:lnTo>
                    <a:pt x="265281" y="445268"/>
                  </a:lnTo>
                  <a:lnTo>
                    <a:pt x="262802" y="445765"/>
                  </a:lnTo>
                  <a:lnTo>
                    <a:pt x="261315" y="445765"/>
                  </a:lnTo>
                  <a:lnTo>
                    <a:pt x="259331" y="446759"/>
                  </a:lnTo>
                  <a:lnTo>
                    <a:pt x="256852" y="446759"/>
                  </a:lnTo>
                  <a:lnTo>
                    <a:pt x="254373" y="445765"/>
                  </a:lnTo>
                  <a:lnTo>
                    <a:pt x="252885" y="445268"/>
                  </a:lnTo>
                  <a:lnTo>
                    <a:pt x="251397" y="444275"/>
                  </a:ln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19" name="任意多边形: 形状 118"/>
            <p:cNvSpPr/>
            <p:nvPr/>
          </p:nvSpPr>
          <p:spPr>
            <a:xfrm>
              <a:off x="3949411" y="3931868"/>
              <a:ext cx="745268" cy="786676"/>
            </a:xfrm>
            <a:custGeom>
              <a:avLst/>
              <a:gdLst/>
              <a:ahLst/>
              <a:cxnLst/>
              <a:rect l="0" t="0" r="0" b="0"/>
              <a:pathLst>
                <a:path w="745268" h="786676">
                  <a:moveTo>
                    <a:pt x="185449" y="0"/>
                  </a:moveTo>
                  <a:lnTo>
                    <a:pt x="177019" y="0"/>
                  </a:lnTo>
                  <a:lnTo>
                    <a:pt x="175533" y="994"/>
                  </a:lnTo>
                  <a:lnTo>
                    <a:pt x="175036" y="1491"/>
                  </a:lnTo>
                  <a:lnTo>
                    <a:pt x="175036" y="6460"/>
                  </a:lnTo>
                  <a:lnTo>
                    <a:pt x="176524" y="7951"/>
                  </a:lnTo>
                  <a:lnTo>
                    <a:pt x="176524" y="8448"/>
                  </a:lnTo>
                  <a:lnTo>
                    <a:pt x="177019" y="9442"/>
                  </a:lnTo>
                  <a:lnTo>
                    <a:pt x="178012" y="9939"/>
                  </a:lnTo>
                  <a:lnTo>
                    <a:pt x="178012" y="13915"/>
                  </a:lnTo>
                  <a:lnTo>
                    <a:pt x="177019" y="14412"/>
                  </a:lnTo>
                  <a:lnTo>
                    <a:pt x="176524" y="15406"/>
                  </a:lnTo>
                  <a:lnTo>
                    <a:pt x="174045" y="16896"/>
                  </a:lnTo>
                  <a:lnTo>
                    <a:pt x="171565" y="19381"/>
                  </a:lnTo>
                  <a:lnTo>
                    <a:pt x="171565" y="19878"/>
                  </a:lnTo>
                  <a:lnTo>
                    <a:pt x="170077" y="20872"/>
                  </a:lnTo>
                  <a:lnTo>
                    <a:pt x="169582" y="22363"/>
                  </a:lnTo>
                  <a:lnTo>
                    <a:pt x="168591" y="23854"/>
                  </a:lnTo>
                  <a:lnTo>
                    <a:pt x="168591" y="28326"/>
                  </a:lnTo>
                  <a:lnTo>
                    <a:pt x="170077" y="29817"/>
                  </a:lnTo>
                  <a:lnTo>
                    <a:pt x="170077" y="31308"/>
                  </a:lnTo>
                  <a:lnTo>
                    <a:pt x="171070" y="32302"/>
                  </a:lnTo>
                  <a:lnTo>
                    <a:pt x="171070" y="33793"/>
                  </a:lnTo>
                  <a:lnTo>
                    <a:pt x="170077" y="34290"/>
                  </a:lnTo>
                  <a:lnTo>
                    <a:pt x="169582" y="35284"/>
                  </a:lnTo>
                  <a:lnTo>
                    <a:pt x="167103" y="35781"/>
                  </a:lnTo>
                  <a:lnTo>
                    <a:pt x="166607" y="36775"/>
                  </a:lnTo>
                  <a:lnTo>
                    <a:pt x="165119" y="37271"/>
                  </a:lnTo>
                  <a:lnTo>
                    <a:pt x="162640" y="37271"/>
                  </a:lnTo>
                  <a:lnTo>
                    <a:pt x="162144" y="36775"/>
                  </a:lnTo>
                  <a:lnTo>
                    <a:pt x="162144" y="35781"/>
                  </a:lnTo>
                  <a:lnTo>
                    <a:pt x="161152" y="35284"/>
                  </a:lnTo>
                  <a:lnTo>
                    <a:pt x="160656" y="32302"/>
                  </a:lnTo>
                  <a:lnTo>
                    <a:pt x="160656" y="19878"/>
                  </a:lnTo>
                  <a:lnTo>
                    <a:pt x="159665" y="19381"/>
                  </a:lnTo>
                  <a:lnTo>
                    <a:pt x="158673" y="18387"/>
                  </a:lnTo>
                  <a:lnTo>
                    <a:pt x="158673" y="17890"/>
                  </a:lnTo>
                  <a:lnTo>
                    <a:pt x="155203" y="17890"/>
                  </a:lnTo>
                  <a:lnTo>
                    <a:pt x="152227" y="18387"/>
                  </a:lnTo>
                  <a:lnTo>
                    <a:pt x="149747" y="19381"/>
                  </a:lnTo>
                  <a:lnTo>
                    <a:pt x="147765" y="19381"/>
                  </a:lnTo>
                  <a:lnTo>
                    <a:pt x="146773" y="19878"/>
                  </a:lnTo>
                  <a:lnTo>
                    <a:pt x="146773" y="22363"/>
                  </a:lnTo>
                  <a:lnTo>
                    <a:pt x="147765" y="24351"/>
                  </a:lnTo>
                  <a:lnTo>
                    <a:pt x="147765" y="35284"/>
                  </a:lnTo>
                  <a:lnTo>
                    <a:pt x="146773" y="38265"/>
                  </a:lnTo>
                  <a:lnTo>
                    <a:pt x="146773" y="44229"/>
                  </a:lnTo>
                  <a:lnTo>
                    <a:pt x="144294" y="45223"/>
                  </a:lnTo>
                  <a:lnTo>
                    <a:pt x="142310" y="45720"/>
                  </a:lnTo>
                  <a:lnTo>
                    <a:pt x="141318" y="46713"/>
                  </a:lnTo>
                  <a:lnTo>
                    <a:pt x="141318" y="47210"/>
                  </a:lnTo>
                  <a:lnTo>
                    <a:pt x="140823" y="48204"/>
                  </a:lnTo>
                  <a:lnTo>
                    <a:pt x="140823" y="49695"/>
                  </a:lnTo>
                  <a:lnTo>
                    <a:pt x="139831" y="53174"/>
                  </a:lnTo>
                  <a:lnTo>
                    <a:pt x="139831" y="59634"/>
                  </a:lnTo>
                  <a:lnTo>
                    <a:pt x="140823" y="62616"/>
                  </a:lnTo>
                  <a:lnTo>
                    <a:pt x="141318" y="64107"/>
                  </a:lnTo>
                  <a:lnTo>
                    <a:pt x="141318" y="66095"/>
                  </a:lnTo>
                  <a:lnTo>
                    <a:pt x="143798" y="69076"/>
                  </a:lnTo>
                  <a:lnTo>
                    <a:pt x="145285" y="71561"/>
                  </a:lnTo>
                  <a:lnTo>
                    <a:pt x="145781" y="72555"/>
                  </a:lnTo>
                  <a:lnTo>
                    <a:pt x="146773" y="74046"/>
                  </a:lnTo>
                  <a:lnTo>
                    <a:pt x="146773" y="75537"/>
                  </a:lnTo>
                  <a:lnTo>
                    <a:pt x="147765" y="77028"/>
                  </a:lnTo>
                  <a:lnTo>
                    <a:pt x="147765" y="80010"/>
                  </a:lnTo>
                  <a:lnTo>
                    <a:pt x="146773" y="80506"/>
                  </a:lnTo>
                  <a:lnTo>
                    <a:pt x="145781" y="81500"/>
                  </a:lnTo>
                  <a:lnTo>
                    <a:pt x="145781" y="81996"/>
                  </a:lnTo>
                  <a:lnTo>
                    <a:pt x="145285" y="83488"/>
                  </a:lnTo>
                  <a:lnTo>
                    <a:pt x="145285" y="84482"/>
                  </a:lnTo>
                  <a:lnTo>
                    <a:pt x="144294" y="85476"/>
                  </a:lnTo>
                  <a:lnTo>
                    <a:pt x="144294" y="88458"/>
                  </a:lnTo>
                  <a:lnTo>
                    <a:pt x="143798" y="89948"/>
                  </a:lnTo>
                  <a:lnTo>
                    <a:pt x="142806" y="90445"/>
                  </a:lnTo>
                  <a:lnTo>
                    <a:pt x="142310" y="91936"/>
                  </a:lnTo>
                  <a:lnTo>
                    <a:pt x="141318" y="92930"/>
                  </a:lnTo>
                  <a:lnTo>
                    <a:pt x="139831" y="93427"/>
                  </a:lnTo>
                  <a:lnTo>
                    <a:pt x="139335" y="94421"/>
                  </a:lnTo>
                  <a:lnTo>
                    <a:pt x="136360" y="94421"/>
                  </a:lnTo>
                  <a:lnTo>
                    <a:pt x="135368" y="93427"/>
                  </a:lnTo>
                  <a:lnTo>
                    <a:pt x="133880" y="93427"/>
                  </a:lnTo>
                  <a:lnTo>
                    <a:pt x="133385" y="92930"/>
                  </a:lnTo>
                  <a:lnTo>
                    <a:pt x="131401" y="92930"/>
                  </a:lnTo>
                  <a:lnTo>
                    <a:pt x="129914" y="93427"/>
                  </a:lnTo>
                  <a:lnTo>
                    <a:pt x="127930" y="94918"/>
                  </a:lnTo>
                  <a:lnTo>
                    <a:pt x="126443" y="96409"/>
                  </a:lnTo>
                  <a:lnTo>
                    <a:pt x="125451" y="96409"/>
                  </a:lnTo>
                  <a:lnTo>
                    <a:pt x="124955" y="97403"/>
                  </a:lnTo>
                  <a:lnTo>
                    <a:pt x="123467" y="98396"/>
                  </a:lnTo>
                  <a:lnTo>
                    <a:pt x="122476" y="98396"/>
                  </a:lnTo>
                  <a:lnTo>
                    <a:pt x="121980" y="98893"/>
                  </a:lnTo>
                  <a:lnTo>
                    <a:pt x="120493" y="98396"/>
                  </a:lnTo>
                  <a:lnTo>
                    <a:pt x="119501" y="98396"/>
                  </a:lnTo>
                  <a:lnTo>
                    <a:pt x="118014" y="96409"/>
                  </a:lnTo>
                  <a:lnTo>
                    <a:pt x="118014" y="94421"/>
                  </a:lnTo>
                  <a:lnTo>
                    <a:pt x="117022" y="92930"/>
                  </a:lnTo>
                  <a:lnTo>
                    <a:pt x="117022" y="83488"/>
                  </a:lnTo>
                  <a:lnTo>
                    <a:pt x="116525" y="81996"/>
                  </a:lnTo>
                  <a:lnTo>
                    <a:pt x="115038" y="78519"/>
                  </a:lnTo>
                  <a:lnTo>
                    <a:pt x="113551" y="74046"/>
                  </a:lnTo>
                  <a:lnTo>
                    <a:pt x="112559" y="73052"/>
                  </a:lnTo>
                  <a:lnTo>
                    <a:pt x="112559" y="72555"/>
                  </a:lnTo>
                  <a:lnTo>
                    <a:pt x="112063" y="71561"/>
                  </a:lnTo>
                  <a:lnTo>
                    <a:pt x="111072" y="71064"/>
                  </a:lnTo>
                  <a:lnTo>
                    <a:pt x="109088" y="71064"/>
                  </a:lnTo>
                  <a:lnTo>
                    <a:pt x="108096" y="71561"/>
                  </a:lnTo>
                  <a:lnTo>
                    <a:pt x="107600" y="73052"/>
                  </a:lnTo>
                  <a:lnTo>
                    <a:pt x="106609" y="74046"/>
                  </a:lnTo>
                  <a:lnTo>
                    <a:pt x="106113" y="75537"/>
                  </a:lnTo>
                  <a:lnTo>
                    <a:pt x="106113" y="77028"/>
                  </a:lnTo>
                  <a:lnTo>
                    <a:pt x="106609" y="80010"/>
                  </a:lnTo>
                  <a:lnTo>
                    <a:pt x="107600" y="82991"/>
                  </a:lnTo>
                  <a:lnTo>
                    <a:pt x="108096" y="83488"/>
                  </a:lnTo>
                  <a:lnTo>
                    <a:pt x="108096" y="85476"/>
                  </a:lnTo>
                  <a:lnTo>
                    <a:pt x="107600" y="85973"/>
                  </a:lnTo>
                  <a:lnTo>
                    <a:pt x="106609" y="86967"/>
                  </a:lnTo>
                  <a:lnTo>
                    <a:pt x="104129" y="87463"/>
                  </a:lnTo>
                  <a:lnTo>
                    <a:pt x="102642" y="88458"/>
                  </a:lnTo>
                  <a:lnTo>
                    <a:pt x="99667" y="88954"/>
                  </a:lnTo>
                  <a:lnTo>
                    <a:pt x="97684" y="89948"/>
                  </a:lnTo>
                  <a:lnTo>
                    <a:pt x="96691" y="89948"/>
                  </a:lnTo>
                  <a:lnTo>
                    <a:pt x="96195" y="90445"/>
                  </a:lnTo>
                  <a:lnTo>
                    <a:pt x="96195" y="91936"/>
                  </a:lnTo>
                  <a:lnTo>
                    <a:pt x="96691" y="93427"/>
                  </a:lnTo>
                  <a:lnTo>
                    <a:pt x="96691" y="94918"/>
                  </a:lnTo>
                  <a:lnTo>
                    <a:pt x="96195" y="97403"/>
                  </a:lnTo>
                  <a:lnTo>
                    <a:pt x="95204" y="101378"/>
                  </a:lnTo>
                  <a:lnTo>
                    <a:pt x="94708" y="104856"/>
                  </a:lnTo>
                  <a:lnTo>
                    <a:pt x="93716" y="106348"/>
                  </a:lnTo>
                  <a:lnTo>
                    <a:pt x="93716" y="107838"/>
                  </a:lnTo>
                  <a:lnTo>
                    <a:pt x="94708" y="108833"/>
                  </a:lnTo>
                  <a:lnTo>
                    <a:pt x="94708" y="110323"/>
                  </a:lnTo>
                  <a:lnTo>
                    <a:pt x="95204" y="111814"/>
                  </a:lnTo>
                  <a:lnTo>
                    <a:pt x="96195" y="112808"/>
                  </a:lnTo>
                  <a:lnTo>
                    <a:pt x="96195" y="114299"/>
                  </a:lnTo>
                  <a:lnTo>
                    <a:pt x="96691" y="114796"/>
                  </a:lnTo>
                  <a:lnTo>
                    <a:pt x="97684" y="118771"/>
                  </a:lnTo>
                  <a:lnTo>
                    <a:pt x="97684" y="121753"/>
                  </a:lnTo>
                  <a:lnTo>
                    <a:pt x="98179" y="126226"/>
                  </a:lnTo>
                  <a:lnTo>
                    <a:pt x="99171" y="133183"/>
                  </a:lnTo>
                  <a:lnTo>
                    <a:pt x="100658" y="139146"/>
                  </a:lnTo>
                  <a:lnTo>
                    <a:pt x="102146" y="145110"/>
                  </a:lnTo>
                  <a:lnTo>
                    <a:pt x="102642" y="149582"/>
                  </a:lnTo>
                  <a:lnTo>
                    <a:pt x="104129" y="153558"/>
                  </a:lnTo>
                  <a:lnTo>
                    <a:pt x="105121" y="155049"/>
                  </a:lnTo>
                  <a:lnTo>
                    <a:pt x="106113" y="156043"/>
                  </a:lnTo>
                  <a:lnTo>
                    <a:pt x="111072" y="156043"/>
                  </a:lnTo>
                  <a:lnTo>
                    <a:pt x="112559" y="154552"/>
                  </a:lnTo>
                  <a:lnTo>
                    <a:pt x="112559" y="153558"/>
                  </a:lnTo>
                  <a:lnTo>
                    <a:pt x="114046" y="152068"/>
                  </a:lnTo>
                  <a:lnTo>
                    <a:pt x="114046" y="150577"/>
                  </a:lnTo>
                  <a:lnTo>
                    <a:pt x="115038" y="149086"/>
                  </a:lnTo>
                  <a:lnTo>
                    <a:pt x="115038" y="146104"/>
                  </a:lnTo>
                  <a:lnTo>
                    <a:pt x="115534" y="145110"/>
                  </a:lnTo>
                  <a:lnTo>
                    <a:pt x="116525" y="144613"/>
                  </a:lnTo>
                  <a:lnTo>
                    <a:pt x="118509" y="144613"/>
                  </a:lnTo>
                  <a:lnTo>
                    <a:pt x="119501" y="145110"/>
                  </a:lnTo>
                  <a:lnTo>
                    <a:pt x="120493" y="146601"/>
                  </a:lnTo>
                  <a:lnTo>
                    <a:pt x="125451" y="146601"/>
                  </a:lnTo>
                  <a:lnTo>
                    <a:pt x="126443" y="148091"/>
                  </a:lnTo>
                  <a:lnTo>
                    <a:pt x="127930" y="150577"/>
                  </a:lnTo>
                  <a:lnTo>
                    <a:pt x="127930" y="151073"/>
                  </a:lnTo>
                  <a:lnTo>
                    <a:pt x="128426" y="151073"/>
                  </a:lnTo>
                  <a:lnTo>
                    <a:pt x="129418" y="152068"/>
                  </a:lnTo>
                  <a:lnTo>
                    <a:pt x="129914" y="152068"/>
                  </a:lnTo>
                  <a:lnTo>
                    <a:pt x="131401" y="151073"/>
                  </a:lnTo>
                  <a:lnTo>
                    <a:pt x="133385" y="150577"/>
                  </a:lnTo>
                  <a:lnTo>
                    <a:pt x="134873" y="150577"/>
                  </a:lnTo>
                  <a:lnTo>
                    <a:pt x="134873" y="154552"/>
                  </a:lnTo>
                  <a:lnTo>
                    <a:pt x="133385" y="156043"/>
                  </a:lnTo>
                  <a:lnTo>
                    <a:pt x="132393" y="159025"/>
                  </a:lnTo>
                  <a:lnTo>
                    <a:pt x="132393" y="163994"/>
                  </a:lnTo>
                  <a:lnTo>
                    <a:pt x="133385" y="167473"/>
                  </a:lnTo>
                  <a:lnTo>
                    <a:pt x="133880" y="169461"/>
                  </a:lnTo>
                  <a:lnTo>
                    <a:pt x="134873" y="172442"/>
                  </a:lnTo>
                  <a:lnTo>
                    <a:pt x="134873" y="180891"/>
                  </a:lnTo>
                  <a:lnTo>
                    <a:pt x="133385" y="183872"/>
                  </a:lnTo>
                  <a:lnTo>
                    <a:pt x="131401" y="187848"/>
                  </a:lnTo>
                  <a:lnTo>
                    <a:pt x="130905" y="189339"/>
                  </a:lnTo>
                  <a:lnTo>
                    <a:pt x="129914" y="191326"/>
                  </a:lnTo>
                  <a:lnTo>
                    <a:pt x="129914" y="197787"/>
                  </a:lnTo>
                  <a:lnTo>
                    <a:pt x="131401" y="199277"/>
                  </a:lnTo>
                  <a:lnTo>
                    <a:pt x="132393" y="200769"/>
                  </a:lnTo>
                  <a:lnTo>
                    <a:pt x="133385" y="202260"/>
                  </a:lnTo>
                  <a:lnTo>
                    <a:pt x="134873" y="202756"/>
                  </a:lnTo>
                  <a:lnTo>
                    <a:pt x="134873" y="203751"/>
                  </a:lnTo>
                  <a:lnTo>
                    <a:pt x="135368" y="204248"/>
                  </a:lnTo>
                  <a:lnTo>
                    <a:pt x="135368" y="205739"/>
                  </a:lnTo>
                  <a:lnTo>
                    <a:pt x="134873" y="207726"/>
                  </a:lnTo>
                  <a:lnTo>
                    <a:pt x="133385" y="210708"/>
                  </a:lnTo>
                  <a:lnTo>
                    <a:pt x="131401" y="213689"/>
                  </a:lnTo>
                  <a:lnTo>
                    <a:pt x="130905" y="215677"/>
                  </a:lnTo>
                  <a:lnTo>
                    <a:pt x="130905" y="236549"/>
                  </a:lnTo>
                  <a:lnTo>
                    <a:pt x="129914" y="243009"/>
                  </a:lnTo>
                  <a:lnTo>
                    <a:pt x="129418" y="249470"/>
                  </a:lnTo>
                  <a:lnTo>
                    <a:pt x="128426" y="255434"/>
                  </a:lnTo>
                  <a:lnTo>
                    <a:pt x="128426" y="258415"/>
                  </a:lnTo>
                  <a:lnTo>
                    <a:pt x="127930" y="261397"/>
                  </a:lnTo>
                  <a:lnTo>
                    <a:pt x="126443" y="265372"/>
                  </a:lnTo>
                  <a:lnTo>
                    <a:pt x="125451" y="268354"/>
                  </a:lnTo>
                  <a:lnTo>
                    <a:pt x="123964" y="271336"/>
                  </a:lnTo>
                  <a:lnTo>
                    <a:pt x="121980" y="273324"/>
                  </a:lnTo>
                  <a:lnTo>
                    <a:pt x="120493" y="275809"/>
                  </a:lnTo>
                  <a:lnTo>
                    <a:pt x="119501" y="278294"/>
                  </a:lnTo>
                  <a:lnTo>
                    <a:pt x="120988" y="281275"/>
                  </a:lnTo>
                  <a:lnTo>
                    <a:pt x="123467" y="284754"/>
                  </a:lnTo>
                  <a:lnTo>
                    <a:pt x="123467" y="287239"/>
                  </a:lnTo>
                  <a:lnTo>
                    <a:pt x="122476" y="288729"/>
                  </a:lnTo>
                  <a:lnTo>
                    <a:pt x="121980" y="290220"/>
                  </a:lnTo>
                  <a:lnTo>
                    <a:pt x="120988" y="291214"/>
                  </a:lnTo>
                  <a:lnTo>
                    <a:pt x="120493" y="291214"/>
                  </a:lnTo>
                  <a:lnTo>
                    <a:pt x="119501" y="291711"/>
                  </a:lnTo>
                  <a:lnTo>
                    <a:pt x="118509" y="291214"/>
                  </a:lnTo>
                  <a:lnTo>
                    <a:pt x="118014" y="291214"/>
                  </a:lnTo>
                  <a:lnTo>
                    <a:pt x="117022" y="289723"/>
                  </a:lnTo>
                  <a:lnTo>
                    <a:pt x="115534" y="287239"/>
                  </a:lnTo>
                  <a:lnTo>
                    <a:pt x="114046" y="286244"/>
                  </a:lnTo>
                  <a:lnTo>
                    <a:pt x="113551" y="286244"/>
                  </a:lnTo>
                  <a:lnTo>
                    <a:pt x="112063" y="285747"/>
                  </a:lnTo>
                  <a:lnTo>
                    <a:pt x="111072" y="285747"/>
                  </a:lnTo>
                  <a:lnTo>
                    <a:pt x="110575" y="286244"/>
                  </a:lnTo>
                  <a:lnTo>
                    <a:pt x="109584" y="287239"/>
                  </a:lnTo>
                  <a:lnTo>
                    <a:pt x="109584" y="290220"/>
                  </a:lnTo>
                  <a:lnTo>
                    <a:pt x="110575" y="294195"/>
                  </a:lnTo>
                  <a:lnTo>
                    <a:pt x="111072" y="299166"/>
                  </a:lnTo>
                  <a:lnTo>
                    <a:pt x="112063" y="301650"/>
                  </a:lnTo>
                  <a:lnTo>
                    <a:pt x="112559" y="304135"/>
                  </a:lnTo>
                  <a:lnTo>
                    <a:pt x="113551" y="306123"/>
                  </a:lnTo>
                  <a:lnTo>
                    <a:pt x="115038" y="308607"/>
                  </a:lnTo>
                  <a:lnTo>
                    <a:pt x="116525" y="310098"/>
                  </a:lnTo>
                  <a:lnTo>
                    <a:pt x="117022" y="312086"/>
                  </a:lnTo>
                  <a:lnTo>
                    <a:pt x="117022" y="317055"/>
                  </a:lnTo>
                  <a:lnTo>
                    <a:pt x="116525" y="318546"/>
                  </a:lnTo>
                  <a:lnTo>
                    <a:pt x="115534" y="319043"/>
                  </a:lnTo>
                  <a:lnTo>
                    <a:pt x="114046" y="320037"/>
                  </a:lnTo>
                  <a:lnTo>
                    <a:pt x="113551" y="320037"/>
                  </a:lnTo>
                  <a:lnTo>
                    <a:pt x="112063" y="319043"/>
                  </a:lnTo>
                  <a:lnTo>
                    <a:pt x="110575" y="318546"/>
                  </a:lnTo>
                  <a:lnTo>
                    <a:pt x="107600" y="317552"/>
                  </a:lnTo>
                  <a:lnTo>
                    <a:pt x="106113" y="317055"/>
                  </a:lnTo>
                  <a:lnTo>
                    <a:pt x="102642" y="317055"/>
                  </a:lnTo>
                  <a:lnTo>
                    <a:pt x="101154" y="317552"/>
                  </a:lnTo>
                  <a:lnTo>
                    <a:pt x="100658" y="318546"/>
                  </a:lnTo>
                  <a:lnTo>
                    <a:pt x="99667" y="319043"/>
                  </a:lnTo>
                  <a:lnTo>
                    <a:pt x="97684" y="322025"/>
                  </a:lnTo>
                  <a:lnTo>
                    <a:pt x="94708" y="327492"/>
                  </a:lnTo>
                  <a:lnTo>
                    <a:pt x="90742" y="331964"/>
                  </a:lnTo>
                  <a:lnTo>
                    <a:pt x="88263" y="337430"/>
                  </a:lnTo>
                  <a:lnTo>
                    <a:pt x="86775" y="338922"/>
                  </a:lnTo>
                  <a:lnTo>
                    <a:pt x="86279" y="340412"/>
                  </a:lnTo>
                  <a:lnTo>
                    <a:pt x="85286" y="340909"/>
                  </a:lnTo>
                  <a:lnTo>
                    <a:pt x="83303" y="340909"/>
                  </a:lnTo>
                  <a:lnTo>
                    <a:pt x="80824" y="339418"/>
                  </a:lnTo>
                  <a:lnTo>
                    <a:pt x="79337" y="338922"/>
                  </a:lnTo>
                  <a:lnTo>
                    <a:pt x="77849" y="337430"/>
                  </a:lnTo>
                  <a:lnTo>
                    <a:pt x="76361" y="336437"/>
                  </a:lnTo>
                  <a:lnTo>
                    <a:pt x="75370" y="334946"/>
                  </a:lnTo>
                  <a:lnTo>
                    <a:pt x="73882" y="331467"/>
                  </a:lnTo>
                  <a:lnTo>
                    <a:pt x="72395" y="328982"/>
                  </a:lnTo>
                  <a:lnTo>
                    <a:pt x="70411" y="328982"/>
                  </a:lnTo>
                  <a:lnTo>
                    <a:pt x="70411" y="330473"/>
                  </a:lnTo>
                  <a:lnTo>
                    <a:pt x="69420" y="332958"/>
                  </a:lnTo>
                  <a:lnTo>
                    <a:pt x="68924" y="334946"/>
                  </a:lnTo>
                  <a:lnTo>
                    <a:pt x="67932" y="337430"/>
                  </a:lnTo>
                  <a:lnTo>
                    <a:pt x="67932" y="338922"/>
                  </a:lnTo>
                  <a:lnTo>
                    <a:pt x="67436" y="339418"/>
                  </a:lnTo>
                  <a:lnTo>
                    <a:pt x="67436" y="340412"/>
                  </a:lnTo>
                  <a:lnTo>
                    <a:pt x="65949" y="340909"/>
                  </a:lnTo>
                  <a:lnTo>
                    <a:pt x="64957" y="342401"/>
                  </a:lnTo>
                  <a:lnTo>
                    <a:pt x="63965" y="343394"/>
                  </a:lnTo>
                  <a:lnTo>
                    <a:pt x="63965" y="344388"/>
                  </a:lnTo>
                  <a:lnTo>
                    <a:pt x="64957" y="345879"/>
                  </a:lnTo>
                  <a:lnTo>
                    <a:pt x="65949" y="345879"/>
                  </a:lnTo>
                  <a:lnTo>
                    <a:pt x="65949" y="350849"/>
                  </a:lnTo>
                  <a:lnTo>
                    <a:pt x="63965" y="351842"/>
                  </a:lnTo>
                  <a:lnTo>
                    <a:pt x="62478" y="353333"/>
                  </a:lnTo>
                  <a:lnTo>
                    <a:pt x="60990" y="353830"/>
                  </a:lnTo>
                  <a:lnTo>
                    <a:pt x="59502" y="356812"/>
                  </a:lnTo>
                  <a:lnTo>
                    <a:pt x="57519" y="360290"/>
                  </a:lnTo>
                  <a:lnTo>
                    <a:pt x="56031" y="360787"/>
                  </a:lnTo>
                  <a:lnTo>
                    <a:pt x="54544" y="362278"/>
                  </a:lnTo>
                  <a:lnTo>
                    <a:pt x="52065" y="363769"/>
                  </a:lnTo>
                  <a:lnTo>
                    <a:pt x="50577" y="365260"/>
                  </a:lnTo>
                  <a:lnTo>
                    <a:pt x="49585" y="366750"/>
                  </a:lnTo>
                  <a:lnTo>
                    <a:pt x="49089" y="367745"/>
                  </a:lnTo>
                  <a:lnTo>
                    <a:pt x="48098" y="368242"/>
                  </a:lnTo>
                  <a:lnTo>
                    <a:pt x="47602" y="369235"/>
                  </a:lnTo>
                  <a:lnTo>
                    <a:pt x="46610" y="369235"/>
                  </a:lnTo>
                  <a:lnTo>
                    <a:pt x="45123" y="368242"/>
                  </a:lnTo>
                  <a:lnTo>
                    <a:pt x="44627" y="367745"/>
                  </a:lnTo>
                  <a:lnTo>
                    <a:pt x="43139" y="366750"/>
                  </a:lnTo>
                  <a:lnTo>
                    <a:pt x="41652" y="366254"/>
                  </a:lnTo>
                  <a:lnTo>
                    <a:pt x="38677" y="366254"/>
                  </a:lnTo>
                  <a:lnTo>
                    <a:pt x="36693" y="367745"/>
                  </a:lnTo>
                  <a:lnTo>
                    <a:pt x="34710" y="371721"/>
                  </a:lnTo>
                  <a:lnTo>
                    <a:pt x="31735" y="376193"/>
                  </a:lnTo>
                  <a:lnTo>
                    <a:pt x="30247" y="376690"/>
                  </a:lnTo>
                  <a:lnTo>
                    <a:pt x="28760" y="378181"/>
                  </a:lnTo>
                  <a:lnTo>
                    <a:pt x="27768" y="379175"/>
                  </a:lnTo>
                  <a:lnTo>
                    <a:pt x="27272" y="379672"/>
                  </a:lnTo>
                  <a:lnTo>
                    <a:pt x="26280" y="379672"/>
                  </a:lnTo>
                  <a:lnTo>
                    <a:pt x="26280" y="380665"/>
                  </a:lnTo>
                  <a:lnTo>
                    <a:pt x="27272" y="381162"/>
                  </a:lnTo>
                  <a:lnTo>
                    <a:pt x="27272" y="385138"/>
                  </a:lnTo>
                  <a:lnTo>
                    <a:pt x="26280" y="386629"/>
                  </a:lnTo>
                  <a:lnTo>
                    <a:pt x="25784" y="389113"/>
                  </a:lnTo>
                  <a:lnTo>
                    <a:pt x="24793" y="390605"/>
                  </a:lnTo>
                  <a:lnTo>
                    <a:pt x="24793" y="392095"/>
                  </a:lnTo>
                  <a:lnTo>
                    <a:pt x="23801" y="393338"/>
                  </a:lnTo>
                  <a:lnTo>
                    <a:pt x="24793" y="395077"/>
                  </a:lnTo>
                  <a:lnTo>
                    <a:pt x="24793" y="396568"/>
                  </a:lnTo>
                  <a:lnTo>
                    <a:pt x="26280" y="399053"/>
                  </a:lnTo>
                  <a:lnTo>
                    <a:pt x="27272" y="400544"/>
                  </a:lnTo>
                  <a:lnTo>
                    <a:pt x="27768" y="401041"/>
                  </a:lnTo>
                  <a:lnTo>
                    <a:pt x="27768" y="404022"/>
                  </a:lnTo>
                  <a:lnTo>
                    <a:pt x="26280" y="405016"/>
                  </a:lnTo>
                  <a:lnTo>
                    <a:pt x="19338" y="405016"/>
                  </a:lnTo>
                  <a:lnTo>
                    <a:pt x="17355" y="406507"/>
                  </a:lnTo>
                  <a:lnTo>
                    <a:pt x="15867" y="407998"/>
                  </a:lnTo>
                  <a:lnTo>
                    <a:pt x="13388" y="409489"/>
                  </a:lnTo>
                  <a:lnTo>
                    <a:pt x="11405" y="409985"/>
                  </a:lnTo>
                  <a:lnTo>
                    <a:pt x="9421" y="411476"/>
                  </a:lnTo>
                  <a:lnTo>
                    <a:pt x="9421" y="412470"/>
                  </a:lnTo>
                  <a:lnTo>
                    <a:pt x="8925" y="413464"/>
                  </a:lnTo>
                  <a:lnTo>
                    <a:pt x="7934" y="414955"/>
                  </a:lnTo>
                  <a:lnTo>
                    <a:pt x="7934" y="417937"/>
                  </a:lnTo>
                  <a:lnTo>
                    <a:pt x="7438" y="420918"/>
                  </a:lnTo>
                  <a:lnTo>
                    <a:pt x="6446" y="424398"/>
                  </a:lnTo>
                  <a:lnTo>
                    <a:pt x="5950" y="428373"/>
                  </a:lnTo>
                  <a:lnTo>
                    <a:pt x="4463" y="432348"/>
                  </a:lnTo>
                  <a:lnTo>
                    <a:pt x="3471" y="435330"/>
                  </a:lnTo>
                  <a:lnTo>
                    <a:pt x="2975" y="437318"/>
                  </a:lnTo>
                  <a:lnTo>
                    <a:pt x="2975" y="440796"/>
                  </a:lnTo>
                  <a:lnTo>
                    <a:pt x="3471" y="440796"/>
                  </a:lnTo>
                  <a:lnTo>
                    <a:pt x="4463" y="441293"/>
                  </a:lnTo>
                  <a:lnTo>
                    <a:pt x="11405" y="441293"/>
                  </a:lnTo>
                  <a:lnTo>
                    <a:pt x="12892" y="442288"/>
                  </a:lnTo>
                  <a:lnTo>
                    <a:pt x="13388" y="442288"/>
                  </a:lnTo>
                  <a:lnTo>
                    <a:pt x="14876" y="443778"/>
                  </a:lnTo>
                  <a:lnTo>
                    <a:pt x="15867" y="445270"/>
                  </a:lnTo>
                  <a:lnTo>
                    <a:pt x="16363" y="447257"/>
                  </a:lnTo>
                  <a:lnTo>
                    <a:pt x="16363" y="448748"/>
                  </a:lnTo>
                  <a:lnTo>
                    <a:pt x="15867" y="449741"/>
                  </a:lnTo>
                  <a:lnTo>
                    <a:pt x="15867" y="450238"/>
                  </a:lnTo>
                  <a:lnTo>
                    <a:pt x="14876" y="450238"/>
                  </a:lnTo>
                  <a:lnTo>
                    <a:pt x="14380" y="451233"/>
                  </a:lnTo>
                  <a:lnTo>
                    <a:pt x="13388" y="451730"/>
                  </a:lnTo>
                  <a:lnTo>
                    <a:pt x="11900" y="452724"/>
                  </a:lnTo>
                  <a:lnTo>
                    <a:pt x="11900" y="455208"/>
                  </a:lnTo>
                  <a:lnTo>
                    <a:pt x="12892" y="455208"/>
                  </a:lnTo>
                  <a:lnTo>
                    <a:pt x="13388" y="455705"/>
                  </a:lnTo>
                  <a:lnTo>
                    <a:pt x="14380" y="456699"/>
                  </a:lnTo>
                  <a:lnTo>
                    <a:pt x="16363" y="456699"/>
                  </a:lnTo>
                  <a:lnTo>
                    <a:pt x="17355" y="457196"/>
                  </a:lnTo>
                  <a:lnTo>
                    <a:pt x="17851" y="458190"/>
                  </a:lnTo>
                  <a:lnTo>
                    <a:pt x="17851" y="466141"/>
                  </a:lnTo>
                  <a:lnTo>
                    <a:pt x="17355" y="468626"/>
                  </a:lnTo>
                  <a:lnTo>
                    <a:pt x="15867" y="470116"/>
                  </a:lnTo>
                  <a:lnTo>
                    <a:pt x="14876" y="471608"/>
                  </a:lnTo>
                  <a:lnTo>
                    <a:pt x="11900" y="474590"/>
                  </a:lnTo>
                  <a:lnTo>
                    <a:pt x="7438" y="477571"/>
                  </a:lnTo>
                  <a:lnTo>
                    <a:pt x="5950" y="480056"/>
                  </a:lnTo>
                  <a:lnTo>
                    <a:pt x="3471" y="481547"/>
                  </a:lnTo>
                  <a:lnTo>
                    <a:pt x="1488" y="484031"/>
                  </a:lnTo>
                  <a:lnTo>
                    <a:pt x="0" y="485523"/>
                  </a:lnTo>
                  <a:lnTo>
                    <a:pt x="-992" y="487013"/>
                  </a:lnTo>
                  <a:lnTo>
                    <a:pt x="-992" y="488504"/>
                  </a:lnTo>
                  <a:lnTo>
                    <a:pt x="0" y="489995"/>
                  </a:lnTo>
                  <a:lnTo>
                    <a:pt x="0" y="490493"/>
                  </a:lnTo>
                  <a:lnTo>
                    <a:pt x="1983" y="491983"/>
                  </a:lnTo>
                  <a:lnTo>
                    <a:pt x="2975" y="493474"/>
                  </a:lnTo>
                  <a:lnTo>
                    <a:pt x="3471" y="493474"/>
                  </a:lnTo>
                  <a:lnTo>
                    <a:pt x="4463" y="494467"/>
                  </a:lnTo>
                  <a:lnTo>
                    <a:pt x="5950" y="493474"/>
                  </a:lnTo>
                  <a:lnTo>
                    <a:pt x="7934" y="492976"/>
                  </a:lnTo>
                  <a:lnTo>
                    <a:pt x="11405" y="491983"/>
                  </a:lnTo>
                  <a:lnTo>
                    <a:pt x="14876" y="489995"/>
                  </a:lnTo>
                  <a:lnTo>
                    <a:pt x="17355" y="488504"/>
                  </a:lnTo>
                  <a:lnTo>
                    <a:pt x="19338" y="487013"/>
                  </a:lnTo>
                  <a:lnTo>
                    <a:pt x="21818" y="485523"/>
                  </a:lnTo>
                  <a:lnTo>
                    <a:pt x="23305" y="484528"/>
                  </a:lnTo>
                  <a:lnTo>
                    <a:pt x="29255" y="484528"/>
                  </a:lnTo>
                  <a:lnTo>
                    <a:pt x="30743" y="484031"/>
                  </a:lnTo>
                  <a:lnTo>
                    <a:pt x="33718" y="481547"/>
                  </a:lnTo>
                  <a:lnTo>
                    <a:pt x="36197" y="479062"/>
                  </a:lnTo>
                  <a:lnTo>
                    <a:pt x="38677" y="478565"/>
                  </a:lnTo>
                  <a:lnTo>
                    <a:pt x="39172" y="478565"/>
                  </a:lnTo>
                  <a:lnTo>
                    <a:pt x="41652" y="479062"/>
                  </a:lnTo>
                  <a:lnTo>
                    <a:pt x="60990" y="479062"/>
                  </a:lnTo>
                  <a:lnTo>
                    <a:pt x="62478" y="480056"/>
                  </a:lnTo>
                  <a:lnTo>
                    <a:pt x="63469" y="480056"/>
                  </a:lnTo>
                  <a:lnTo>
                    <a:pt x="65949" y="481547"/>
                  </a:lnTo>
                  <a:lnTo>
                    <a:pt x="71899" y="481547"/>
                  </a:lnTo>
                  <a:lnTo>
                    <a:pt x="75370" y="481050"/>
                  </a:lnTo>
                  <a:lnTo>
                    <a:pt x="79337" y="480056"/>
                  </a:lnTo>
                  <a:lnTo>
                    <a:pt x="82312" y="480056"/>
                  </a:lnTo>
                  <a:lnTo>
                    <a:pt x="83800" y="481050"/>
                  </a:lnTo>
                  <a:lnTo>
                    <a:pt x="84791" y="481547"/>
                  </a:lnTo>
                  <a:lnTo>
                    <a:pt x="86279" y="482541"/>
                  </a:lnTo>
                  <a:lnTo>
                    <a:pt x="86775" y="484031"/>
                  </a:lnTo>
                  <a:lnTo>
                    <a:pt x="88263" y="484528"/>
                  </a:lnTo>
                  <a:lnTo>
                    <a:pt x="93716" y="484528"/>
                  </a:lnTo>
                  <a:lnTo>
                    <a:pt x="96195" y="484031"/>
                  </a:lnTo>
                  <a:lnTo>
                    <a:pt x="96691" y="484031"/>
                  </a:lnTo>
                  <a:lnTo>
                    <a:pt x="98179" y="483038"/>
                  </a:lnTo>
                  <a:lnTo>
                    <a:pt x="99171" y="482541"/>
                  </a:lnTo>
                  <a:lnTo>
                    <a:pt x="102146" y="482541"/>
                  </a:lnTo>
                  <a:lnTo>
                    <a:pt x="103634" y="483038"/>
                  </a:lnTo>
                  <a:lnTo>
                    <a:pt x="106113" y="483038"/>
                  </a:lnTo>
                  <a:lnTo>
                    <a:pt x="107600" y="482541"/>
                  </a:lnTo>
                  <a:lnTo>
                    <a:pt x="109088" y="482541"/>
                  </a:lnTo>
                  <a:lnTo>
                    <a:pt x="110575" y="481547"/>
                  </a:lnTo>
                  <a:lnTo>
                    <a:pt x="112559" y="481547"/>
                  </a:lnTo>
                  <a:lnTo>
                    <a:pt x="112559" y="482541"/>
                  </a:lnTo>
                  <a:lnTo>
                    <a:pt x="113551" y="484031"/>
                  </a:lnTo>
                  <a:lnTo>
                    <a:pt x="114046" y="484528"/>
                  </a:lnTo>
                  <a:lnTo>
                    <a:pt x="114046" y="486019"/>
                  </a:lnTo>
                  <a:lnTo>
                    <a:pt x="113551" y="487013"/>
                  </a:lnTo>
                  <a:lnTo>
                    <a:pt x="112559" y="488504"/>
                  </a:lnTo>
                  <a:lnTo>
                    <a:pt x="112063" y="489001"/>
                  </a:lnTo>
                  <a:lnTo>
                    <a:pt x="110575" y="490493"/>
                  </a:lnTo>
                  <a:lnTo>
                    <a:pt x="108096" y="491486"/>
                  </a:lnTo>
                  <a:lnTo>
                    <a:pt x="106113" y="491983"/>
                  </a:lnTo>
                  <a:lnTo>
                    <a:pt x="101154" y="493474"/>
                  </a:lnTo>
                  <a:lnTo>
                    <a:pt x="97684" y="495461"/>
                  </a:lnTo>
                  <a:lnTo>
                    <a:pt x="96195" y="495461"/>
                  </a:lnTo>
                  <a:lnTo>
                    <a:pt x="96195" y="495959"/>
                  </a:lnTo>
                  <a:lnTo>
                    <a:pt x="95204" y="496953"/>
                  </a:lnTo>
                  <a:lnTo>
                    <a:pt x="94708" y="497450"/>
                  </a:lnTo>
                  <a:lnTo>
                    <a:pt x="93716" y="499934"/>
                  </a:lnTo>
                  <a:lnTo>
                    <a:pt x="93716" y="507388"/>
                  </a:lnTo>
                  <a:lnTo>
                    <a:pt x="93221" y="511364"/>
                  </a:lnTo>
                  <a:lnTo>
                    <a:pt x="93221" y="512855"/>
                  </a:lnTo>
                  <a:lnTo>
                    <a:pt x="93716" y="513351"/>
                  </a:lnTo>
                  <a:lnTo>
                    <a:pt x="95204" y="513351"/>
                  </a:lnTo>
                  <a:lnTo>
                    <a:pt x="96691" y="514346"/>
                  </a:lnTo>
                  <a:lnTo>
                    <a:pt x="101154" y="514346"/>
                  </a:lnTo>
                  <a:lnTo>
                    <a:pt x="102146" y="514843"/>
                  </a:lnTo>
                  <a:lnTo>
                    <a:pt x="102642" y="515836"/>
                  </a:lnTo>
                  <a:lnTo>
                    <a:pt x="103634" y="517327"/>
                  </a:lnTo>
                  <a:lnTo>
                    <a:pt x="104129" y="519316"/>
                  </a:lnTo>
                  <a:lnTo>
                    <a:pt x="104129" y="524782"/>
                  </a:lnTo>
                  <a:lnTo>
                    <a:pt x="105121" y="527763"/>
                  </a:lnTo>
                  <a:lnTo>
                    <a:pt x="106113" y="530744"/>
                  </a:lnTo>
                  <a:lnTo>
                    <a:pt x="106113" y="533727"/>
                  </a:lnTo>
                  <a:lnTo>
                    <a:pt x="105121" y="535714"/>
                  </a:lnTo>
                  <a:lnTo>
                    <a:pt x="103634" y="537206"/>
                  </a:lnTo>
                  <a:lnTo>
                    <a:pt x="102642" y="538696"/>
                  </a:lnTo>
                  <a:lnTo>
                    <a:pt x="102146" y="539193"/>
                  </a:lnTo>
                  <a:lnTo>
                    <a:pt x="101154" y="540187"/>
                  </a:lnTo>
                  <a:lnTo>
                    <a:pt x="101154" y="540685"/>
                  </a:lnTo>
                  <a:lnTo>
                    <a:pt x="102146" y="541678"/>
                  </a:lnTo>
                  <a:lnTo>
                    <a:pt x="104129" y="542175"/>
                  </a:lnTo>
                  <a:lnTo>
                    <a:pt x="106113" y="543169"/>
                  </a:lnTo>
                  <a:lnTo>
                    <a:pt x="106609" y="543666"/>
                  </a:lnTo>
                  <a:lnTo>
                    <a:pt x="107600" y="545156"/>
                  </a:lnTo>
                  <a:lnTo>
                    <a:pt x="107600" y="546647"/>
                  </a:lnTo>
                  <a:lnTo>
                    <a:pt x="108096" y="549133"/>
                  </a:lnTo>
                  <a:lnTo>
                    <a:pt x="109088" y="553605"/>
                  </a:lnTo>
                  <a:lnTo>
                    <a:pt x="109088" y="557581"/>
                  </a:lnTo>
                  <a:lnTo>
                    <a:pt x="110575" y="559071"/>
                  </a:lnTo>
                  <a:lnTo>
                    <a:pt x="112559" y="559569"/>
                  </a:lnTo>
                  <a:lnTo>
                    <a:pt x="112559" y="561059"/>
                  </a:lnTo>
                  <a:lnTo>
                    <a:pt x="112063" y="562053"/>
                  </a:lnTo>
                  <a:lnTo>
                    <a:pt x="111072" y="563048"/>
                  </a:lnTo>
                  <a:lnTo>
                    <a:pt x="109584" y="564538"/>
                  </a:lnTo>
                  <a:lnTo>
                    <a:pt x="107600" y="566029"/>
                  </a:lnTo>
                  <a:lnTo>
                    <a:pt x="106609" y="567519"/>
                  </a:lnTo>
                  <a:lnTo>
                    <a:pt x="106113" y="569010"/>
                  </a:lnTo>
                  <a:lnTo>
                    <a:pt x="106113" y="569508"/>
                  </a:lnTo>
                  <a:lnTo>
                    <a:pt x="106609" y="570998"/>
                  </a:lnTo>
                  <a:lnTo>
                    <a:pt x="107600" y="571992"/>
                  </a:lnTo>
                  <a:lnTo>
                    <a:pt x="108096" y="572489"/>
                  </a:lnTo>
                  <a:lnTo>
                    <a:pt x="114046" y="572489"/>
                  </a:lnTo>
                  <a:lnTo>
                    <a:pt x="116525" y="573483"/>
                  </a:lnTo>
                  <a:lnTo>
                    <a:pt x="117022" y="573979"/>
                  </a:lnTo>
                  <a:lnTo>
                    <a:pt x="118014" y="574974"/>
                  </a:lnTo>
                  <a:lnTo>
                    <a:pt x="118509" y="575470"/>
                  </a:lnTo>
                  <a:lnTo>
                    <a:pt x="118509" y="577956"/>
                  </a:lnTo>
                  <a:lnTo>
                    <a:pt x="119501" y="579446"/>
                  </a:lnTo>
                  <a:lnTo>
                    <a:pt x="120493" y="580441"/>
                  </a:lnTo>
                  <a:lnTo>
                    <a:pt x="120988" y="580441"/>
                  </a:lnTo>
                  <a:lnTo>
                    <a:pt x="121980" y="580937"/>
                  </a:lnTo>
                  <a:lnTo>
                    <a:pt x="130905" y="580937"/>
                  </a:lnTo>
                  <a:lnTo>
                    <a:pt x="133385" y="581931"/>
                  </a:lnTo>
                  <a:lnTo>
                    <a:pt x="135368" y="582428"/>
                  </a:lnTo>
                  <a:lnTo>
                    <a:pt x="136360" y="583422"/>
                  </a:lnTo>
                  <a:lnTo>
                    <a:pt x="139831" y="583422"/>
                  </a:lnTo>
                  <a:lnTo>
                    <a:pt x="142310" y="582428"/>
                  </a:lnTo>
                  <a:lnTo>
                    <a:pt x="144294" y="581931"/>
                  </a:lnTo>
                  <a:lnTo>
                    <a:pt x="145781" y="581931"/>
                  </a:lnTo>
                  <a:lnTo>
                    <a:pt x="146773" y="582428"/>
                  </a:lnTo>
                  <a:lnTo>
                    <a:pt x="147765" y="583422"/>
                  </a:lnTo>
                  <a:lnTo>
                    <a:pt x="149747" y="583919"/>
                  </a:lnTo>
                  <a:lnTo>
                    <a:pt x="152227" y="584913"/>
                  </a:lnTo>
                  <a:lnTo>
                    <a:pt x="154210" y="584913"/>
                  </a:lnTo>
                  <a:lnTo>
                    <a:pt x="156689" y="585410"/>
                  </a:lnTo>
                  <a:lnTo>
                    <a:pt x="157186" y="586404"/>
                  </a:lnTo>
                  <a:lnTo>
                    <a:pt x="158177" y="586901"/>
                  </a:lnTo>
                  <a:lnTo>
                    <a:pt x="158177" y="587894"/>
                  </a:lnTo>
                  <a:lnTo>
                    <a:pt x="158673" y="590379"/>
                  </a:lnTo>
                  <a:lnTo>
                    <a:pt x="158673" y="604791"/>
                  </a:lnTo>
                  <a:lnTo>
                    <a:pt x="158177" y="605288"/>
                  </a:lnTo>
                  <a:lnTo>
                    <a:pt x="157186" y="605288"/>
                  </a:lnTo>
                  <a:lnTo>
                    <a:pt x="157186" y="604791"/>
                  </a:lnTo>
                  <a:lnTo>
                    <a:pt x="155698" y="604791"/>
                  </a:lnTo>
                  <a:lnTo>
                    <a:pt x="155203" y="602306"/>
                  </a:lnTo>
                  <a:lnTo>
                    <a:pt x="153715" y="601312"/>
                  </a:lnTo>
                  <a:lnTo>
                    <a:pt x="152227" y="601312"/>
                  </a:lnTo>
                  <a:lnTo>
                    <a:pt x="151235" y="602306"/>
                  </a:lnTo>
                  <a:lnTo>
                    <a:pt x="151235" y="603797"/>
                  </a:lnTo>
                  <a:lnTo>
                    <a:pt x="150740" y="606282"/>
                  </a:lnTo>
                  <a:lnTo>
                    <a:pt x="149747" y="607773"/>
                  </a:lnTo>
                  <a:lnTo>
                    <a:pt x="149747" y="608269"/>
                  </a:lnTo>
                  <a:lnTo>
                    <a:pt x="149252" y="609264"/>
                  </a:lnTo>
                  <a:lnTo>
                    <a:pt x="147765" y="609761"/>
                  </a:lnTo>
                  <a:lnTo>
                    <a:pt x="144294" y="612245"/>
                  </a:lnTo>
                  <a:lnTo>
                    <a:pt x="139831" y="614234"/>
                  </a:lnTo>
                  <a:lnTo>
                    <a:pt x="139335" y="615227"/>
                  </a:lnTo>
                  <a:lnTo>
                    <a:pt x="139335" y="615724"/>
                  </a:lnTo>
                  <a:lnTo>
                    <a:pt x="138343" y="616718"/>
                  </a:lnTo>
                  <a:lnTo>
                    <a:pt x="137847" y="617712"/>
                  </a:lnTo>
                  <a:lnTo>
                    <a:pt x="137847" y="621191"/>
                  </a:lnTo>
                  <a:lnTo>
                    <a:pt x="138343" y="623675"/>
                  </a:lnTo>
                  <a:lnTo>
                    <a:pt x="139335" y="625662"/>
                  </a:lnTo>
                  <a:lnTo>
                    <a:pt x="139831" y="628148"/>
                  </a:lnTo>
                  <a:lnTo>
                    <a:pt x="141318" y="630136"/>
                  </a:lnTo>
                  <a:lnTo>
                    <a:pt x="141318" y="636596"/>
                  </a:lnTo>
                  <a:lnTo>
                    <a:pt x="140823" y="638584"/>
                  </a:lnTo>
                  <a:lnTo>
                    <a:pt x="140823" y="639577"/>
                  </a:lnTo>
                  <a:lnTo>
                    <a:pt x="139831" y="640074"/>
                  </a:lnTo>
                  <a:lnTo>
                    <a:pt x="139831" y="641068"/>
                  </a:lnTo>
                  <a:lnTo>
                    <a:pt x="139335" y="641565"/>
                  </a:lnTo>
                  <a:lnTo>
                    <a:pt x="137847" y="642559"/>
                  </a:lnTo>
                  <a:lnTo>
                    <a:pt x="136360" y="643057"/>
                  </a:lnTo>
                  <a:lnTo>
                    <a:pt x="134873" y="644051"/>
                  </a:lnTo>
                  <a:lnTo>
                    <a:pt x="133385" y="645541"/>
                  </a:lnTo>
                  <a:lnTo>
                    <a:pt x="132393" y="646535"/>
                  </a:lnTo>
                  <a:lnTo>
                    <a:pt x="131401" y="648025"/>
                  </a:lnTo>
                  <a:lnTo>
                    <a:pt x="129914" y="651008"/>
                  </a:lnTo>
                  <a:lnTo>
                    <a:pt x="129418" y="653989"/>
                  </a:lnTo>
                  <a:lnTo>
                    <a:pt x="129418" y="655480"/>
                  </a:lnTo>
                  <a:lnTo>
                    <a:pt x="128426" y="656971"/>
                  </a:lnTo>
                  <a:lnTo>
                    <a:pt x="126938" y="659456"/>
                  </a:lnTo>
                  <a:lnTo>
                    <a:pt x="126443" y="660947"/>
                  </a:lnTo>
                  <a:lnTo>
                    <a:pt x="123964" y="662934"/>
                  </a:lnTo>
                  <a:lnTo>
                    <a:pt x="121980" y="665419"/>
                  </a:lnTo>
                  <a:lnTo>
                    <a:pt x="120493" y="667407"/>
                  </a:lnTo>
                  <a:lnTo>
                    <a:pt x="118509" y="669892"/>
                  </a:lnTo>
                  <a:lnTo>
                    <a:pt x="118014" y="670388"/>
                  </a:lnTo>
                  <a:lnTo>
                    <a:pt x="117022" y="672377"/>
                  </a:lnTo>
                  <a:lnTo>
                    <a:pt x="117022" y="672874"/>
                  </a:lnTo>
                  <a:lnTo>
                    <a:pt x="119501" y="673867"/>
                  </a:lnTo>
                  <a:lnTo>
                    <a:pt x="122476" y="675359"/>
                  </a:lnTo>
                  <a:lnTo>
                    <a:pt x="126443" y="676849"/>
                  </a:lnTo>
                  <a:lnTo>
                    <a:pt x="129914" y="678340"/>
                  </a:lnTo>
                  <a:lnTo>
                    <a:pt x="142806" y="678340"/>
                  </a:lnTo>
                  <a:lnTo>
                    <a:pt x="145285" y="677345"/>
                  </a:lnTo>
                  <a:lnTo>
                    <a:pt x="147765" y="678340"/>
                  </a:lnTo>
                  <a:lnTo>
                    <a:pt x="149747" y="678340"/>
                  </a:lnTo>
                  <a:lnTo>
                    <a:pt x="152724" y="678837"/>
                  </a:lnTo>
                  <a:lnTo>
                    <a:pt x="155203" y="679831"/>
                  </a:lnTo>
                  <a:lnTo>
                    <a:pt x="157186" y="681322"/>
                  </a:lnTo>
                  <a:lnTo>
                    <a:pt x="158673" y="681819"/>
                  </a:lnTo>
                  <a:lnTo>
                    <a:pt x="162144" y="683310"/>
                  </a:lnTo>
                  <a:lnTo>
                    <a:pt x="163632" y="684303"/>
                  </a:lnTo>
                  <a:lnTo>
                    <a:pt x="165119" y="684800"/>
                  </a:lnTo>
                  <a:lnTo>
                    <a:pt x="171565" y="684800"/>
                  </a:lnTo>
                  <a:lnTo>
                    <a:pt x="173054" y="685794"/>
                  </a:lnTo>
                  <a:lnTo>
                    <a:pt x="174045" y="686788"/>
                  </a:lnTo>
                  <a:lnTo>
                    <a:pt x="175036" y="687285"/>
                  </a:lnTo>
                  <a:lnTo>
                    <a:pt x="176524" y="688279"/>
                  </a:lnTo>
                  <a:lnTo>
                    <a:pt x="177019" y="688776"/>
                  </a:lnTo>
                  <a:lnTo>
                    <a:pt x="179995" y="688776"/>
                  </a:lnTo>
                  <a:lnTo>
                    <a:pt x="179995" y="688279"/>
                  </a:lnTo>
                  <a:lnTo>
                    <a:pt x="180986" y="688279"/>
                  </a:lnTo>
                  <a:lnTo>
                    <a:pt x="180986" y="687285"/>
                  </a:lnTo>
                  <a:lnTo>
                    <a:pt x="185449" y="687285"/>
                  </a:lnTo>
                  <a:lnTo>
                    <a:pt x="185945" y="688279"/>
                  </a:lnTo>
                  <a:lnTo>
                    <a:pt x="185945" y="688776"/>
                  </a:lnTo>
                  <a:lnTo>
                    <a:pt x="187433" y="690267"/>
                  </a:lnTo>
                  <a:lnTo>
                    <a:pt x="188425" y="691757"/>
                  </a:lnTo>
                  <a:lnTo>
                    <a:pt x="189912" y="694243"/>
                  </a:lnTo>
                  <a:lnTo>
                    <a:pt x="190904" y="696230"/>
                  </a:lnTo>
                  <a:lnTo>
                    <a:pt x="190904" y="697224"/>
                  </a:lnTo>
                  <a:lnTo>
                    <a:pt x="189912" y="697722"/>
                  </a:lnTo>
                  <a:lnTo>
                    <a:pt x="189416" y="699708"/>
                  </a:lnTo>
                  <a:lnTo>
                    <a:pt x="188425" y="701200"/>
                  </a:lnTo>
                  <a:lnTo>
                    <a:pt x="186937" y="703187"/>
                  </a:lnTo>
                  <a:lnTo>
                    <a:pt x="185449" y="705672"/>
                  </a:lnTo>
                  <a:lnTo>
                    <a:pt x="184458" y="707163"/>
                  </a:lnTo>
                  <a:lnTo>
                    <a:pt x="183962" y="708654"/>
                  </a:lnTo>
                  <a:lnTo>
                    <a:pt x="183962" y="714120"/>
                  </a:lnTo>
                  <a:lnTo>
                    <a:pt x="184458" y="716108"/>
                  </a:lnTo>
                  <a:lnTo>
                    <a:pt x="185449" y="718593"/>
                  </a:lnTo>
                  <a:lnTo>
                    <a:pt x="185945" y="720084"/>
                  </a:lnTo>
                  <a:lnTo>
                    <a:pt x="186937" y="723066"/>
                  </a:lnTo>
                  <a:lnTo>
                    <a:pt x="187433" y="724557"/>
                  </a:lnTo>
                  <a:lnTo>
                    <a:pt x="188425" y="725054"/>
                  </a:lnTo>
                  <a:lnTo>
                    <a:pt x="189416" y="726047"/>
                  </a:lnTo>
                  <a:lnTo>
                    <a:pt x="192391" y="726047"/>
                  </a:lnTo>
                  <a:lnTo>
                    <a:pt x="193879" y="725054"/>
                  </a:lnTo>
                  <a:lnTo>
                    <a:pt x="194375" y="724557"/>
                  </a:lnTo>
                  <a:lnTo>
                    <a:pt x="195863" y="723066"/>
                  </a:lnTo>
                  <a:lnTo>
                    <a:pt x="198342" y="723066"/>
                  </a:lnTo>
                  <a:lnTo>
                    <a:pt x="198837" y="723563"/>
                  </a:lnTo>
                  <a:lnTo>
                    <a:pt x="199829" y="724557"/>
                  </a:lnTo>
                  <a:lnTo>
                    <a:pt x="200325" y="725054"/>
                  </a:lnTo>
                  <a:lnTo>
                    <a:pt x="201316" y="726047"/>
                  </a:lnTo>
                  <a:lnTo>
                    <a:pt x="201316" y="727042"/>
                  </a:lnTo>
                  <a:lnTo>
                    <a:pt x="200325" y="727538"/>
                  </a:lnTo>
                  <a:lnTo>
                    <a:pt x="200325" y="728532"/>
                  </a:lnTo>
                  <a:lnTo>
                    <a:pt x="198837" y="730023"/>
                  </a:lnTo>
                  <a:lnTo>
                    <a:pt x="198342" y="731514"/>
                  </a:lnTo>
                  <a:lnTo>
                    <a:pt x="197350" y="732011"/>
                  </a:lnTo>
                  <a:lnTo>
                    <a:pt x="196854" y="734495"/>
                  </a:lnTo>
                  <a:lnTo>
                    <a:pt x="195863" y="734495"/>
                  </a:lnTo>
                  <a:lnTo>
                    <a:pt x="195863" y="737477"/>
                  </a:lnTo>
                  <a:lnTo>
                    <a:pt x="196854" y="739465"/>
                  </a:lnTo>
                  <a:lnTo>
                    <a:pt x="197350" y="741453"/>
                  </a:lnTo>
                  <a:lnTo>
                    <a:pt x="205779" y="741453"/>
                  </a:lnTo>
                  <a:lnTo>
                    <a:pt x="206771" y="742943"/>
                  </a:lnTo>
                  <a:lnTo>
                    <a:pt x="207267" y="743440"/>
                  </a:lnTo>
                  <a:lnTo>
                    <a:pt x="208258" y="743440"/>
                  </a:lnTo>
                  <a:lnTo>
                    <a:pt x="208258" y="744434"/>
                  </a:lnTo>
                  <a:lnTo>
                    <a:pt x="208755" y="743440"/>
                  </a:lnTo>
                  <a:lnTo>
                    <a:pt x="209746" y="743440"/>
                  </a:lnTo>
                  <a:lnTo>
                    <a:pt x="210242" y="742943"/>
                  </a:lnTo>
                  <a:lnTo>
                    <a:pt x="210242" y="741950"/>
                  </a:lnTo>
                  <a:lnTo>
                    <a:pt x="211730" y="741453"/>
                  </a:lnTo>
                  <a:lnTo>
                    <a:pt x="212721" y="739465"/>
                  </a:lnTo>
                  <a:lnTo>
                    <a:pt x="213217" y="739465"/>
                  </a:lnTo>
                  <a:lnTo>
                    <a:pt x="214705" y="738969"/>
                  </a:lnTo>
                  <a:lnTo>
                    <a:pt x="215696" y="737974"/>
                  </a:lnTo>
                  <a:lnTo>
                    <a:pt x="222638" y="737974"/>
                  </a:lnTo>
                  <a:lnTo>
                    <a:pt x="224126" y="739465"/>
                  </a:lnTo>
                  <a:lnTo>
                    <a:pt x="224622" y="739465"/>
                  </a:lnTo>
                  <a:lnTo>
                    <a:pt x="224622" y="741453"/>
                  </a:lnTo>
                  <a:lnTo>
                    <a:pt x="225614" y="742943"/>
                  </a:lnTo>
                  <a:lnTo>
                    <a:pt x="226109" y="744434"/>
                  </a:lnTo>
                  <a:lnTo>
                    <a:pt x="226109" y="744931"/>
                  </a:lnTo>
                  <a:lnTo>
                    <a:pt x="227596" y="745926"/>
                  </a:lnTo>
                  <a:lnTo>
                    <a:pt x="228589" y="746422"/>
                  </a:lnTo>
                  <a:lnTo>
                    <a:pt x="231564" y="747913"/>
                  </a:lnTo>
                  <a:lnTo>
                    <a:pt x="234043" y="747913"/>
                  </a:lnTo>
                  <a:lnTo>
                    <a:pt x="236026" y="748907"/>
                  </a:lnTo>
                  <a:lnTo>
                    <a:pt x="237514" y="748907"/>
                  </a:lnTo>
                  <a:lnTo>
                    <a:pt x="239001" y="747913"/>
                  </a:lnTo>
                  <a:lnTo>
                    <a:pt x="241481" y="747913"/>
                  </a:lnTo>
                  <a:lnTo>
                    <a:pt x="243960" y="746422"/>
                  </a:lnTo>
                  <a:lnTo>
                    <a:pt x="245943" y="745926"/>
                  </a:lnTo>
                  <a:lnTo>
                    <a:pt x="248423" y="744434"/>
                  </a:lnTo>
                  <a:lnTo>
                    <a:pt x="250406" y="741950"/>
                  </a:lnTo>
                  <a:lnTo>
                    <a:pt x="252885" y="740459"/>
                  </a:lnTo>
                  <a:lnTo>
                    <a:pt x="254868" y="737974"/>
                  </a:lnTo>
                  <a:lnTo>
                    <a:pt x="257347" y="736483"/>
                  </a:lnTo>
                  <a:lnTo>
                    <a:pt x="259828" y="734495"/>
                  </a:lnTo>
                  <a:lnTo>
                    <a:pt x="261315" y="732011"/>
                  </a:lnTo>
                  <a:lnTo>
                    <a:pt x="262803" y="730520"/>
                  </a:lnTo>
                  <a:lnTo>
                    <a:pt x="263298" y="730023"/>
                  </a:lnTo>
                  <a:lnTo>
                    <a:pt x="264786" y="729028"/>
                  </a:lnTo>
                  <a:lnTo>
                    <a:pt x="267265" y="730023"/>
                  </a:lnTo>
                  <a:lnTo>
                    <a:pt x="271728" y="729028"/>
                  </a:lnTo>
                  <a:lnTo>
                    <a:pt x="273215" y="729028"/>
                  </a:lnTo>
                  <a:lnTo>
                    <a:pt x="275695" y="728532"/>
                  </a:lnTo>
                  <a:lnTo>
                    <a:pt x="277678" y="727538"/>
                  </a:lnTo>
                  <a:lnTo>
                    <a:pt x="279165" y="726047"/>
                  </a:lnTo>
                  <a:lnTo>
                    <a:pt x="284124" y="725054"/>
                  </a:lnTo>
                  <a:lnTo>
                    <a:pt x="287595" y="725054"/>
                  </a:lnTo>
                  <a:lnTo>
                    <a:pt x="288587" y="726047"/>
                  </a:lnTo>
                  <a:lnTo>
                    <a:pt x="287595" y="727042"/>
                  </a:lnTo>
                  <a:lnTo>
                    <a:pt x="287595" y="727538"/>
                  </a:lnTo>
                  <a:lnTo>
                    <a:pt x="287099" y="729028"/>
                  </a:lnTo>
                  <a:lnTo>
                    <a:pt x="287099" y="730023"/>
                  </a:lnTo>
                  <a:lnTo>
                    <a:pt x="287595" y="730520"/>
                  </a:lnTo>
                  <a:lnTo>
                    <a:pt x="288587" y="731514"/>
                  </a:lnTo>
                  <a:lnTo>
                    <a:pt x="288587" y="732011"/>
                  </a:lnTo>
                  <a:lnTo>
                    <a:pt x="289083" y="733502"/>
                  </a:lnTo>
                  <a:lnTo>
                    <a:pt x="290075" y="734495"/>
                  </a:lnTo>
                  <a:lnTo>
                    <a:pt x="290570" y="735986"/>
                  </a:lnTo>
                  <a:lnTo>
                    <a:pt x="290570" y="737477"/>
                  </a:lnTo>
                  <a:lnTo>
                    <a:pt x="290075" y="739465"/>
                  </a:lnTo>
                  <a:lnTo>
                    <a:pt x="290075" y="742943"/>
                  </a:lnTo>
                  <a:lnTo>
                    <a:pt x="290570" y="742943"/>
                  </a:lnTo>
                  <a:lnTo>
                    <a:pt x="292058" y="743440"/>
                  </a:lnTo>
                  <a:lnTo>
                    <a:pt x="293545" y="743440"/>
                  </a:lnTo>
                  <a:lnTo>
                    <a:pt x="293545" y="744434"/>
                  </a:lnTo>
                  <a:lnTo>
                    <a:pt x="294537" y="744434"/>
                  </a:lnTo>
                  <a:lnTo>
                    <a:pt x="295033" y="744931"/>
                  </a:lnTo>
                  <a:lnTo>
                    <a:pt x="293545" y="746422"/>
                  </a:lnTo>
                  <a:lnTo>
                    <a:pt x="292058" y="749404"/>
                  </a:lnTo>
                  <a:lnTo>
                    <a:pt x="292058" y="755865"/>
                  </a:lnTo>
                  <a:lnTo>
                    <a:pt x="290075" y="757355"/>
                  </a:lnTo>
                  <a:lnTo>
                    <a:pt x="288587" y="757852"/>
                  </a:lnTo>
                  <a:lnTo>
                    <a:pt x="288587" y="761824"/>
                  </a:lnTo>
                  <a:lnTo>
                    <a:pt x="289083" y="762326"/>
                  </a:lnTo>
                  <a:lnTo>
                    <a:pt x="290570" y="763815"/>
                  </a:lnTo>
                  <a:lnTo>
                    <a:pt x="292058" y="765305"/>
                  </a:lnTo>
                  <a:lnTo>
                    <a:pt x="293545" y="766300"/>
                  </a:lnTo>
                  <a:lnTo>
                    <a:pt x="295033" y="766794"/>
                  </a:lnTo>
                  <a:lnTo>
                    <a:pt x="295033" y="768786"/>
                  </a:lnTo>
                  <a:lnTo>
                    <a:pt x="294537" y="770275"/>
                  </a:lnTo>
                  <a:lnTo>
                    <a:pt x="293545" y="771765"/>
                  </a:lnTo>
                  <a:lnTo>
                    <a:pt x="293050" y="773254"/>
                  </a:lnTo>
                  <a:lnTo>
                    <a:pt x="293050" y="774752"/>
                  </a:lnTo>
                  <a:lnTo>
                    <a:pt x="293545" y="776241"/>
                  </a:lnTo>
                  <a:lnTo>
                    <a:pt x="295033" y="777731"/>
                  </a:lnTo>
                  <a:lnTo>
                    <a:pt x="296025" y="777731"/>
                  </a:lnTo>
                  <a:lnTo>
                    <a:pt x="297016" y="778225"/>
                  </a:lnTo>
                  <a:lnTo>
                    <a:pt x="298504" y="779220"/>
                  </a:lnTo>
                  <a:lnTo>
                    <a:pt x="299000" y="779220"/>
                  </a:lnTo>
                  <a:lnTo>
                    <a:pt x="301479" y="778225"/>
                  </a:lnTo>
                  <a:lnTo>
                    <a:pt x="303463" y="778225"/>
                  </a:lnTo>
                  <a:lnTo>
                    <a:pt x="305942" y="777731"/>
                  </a:lnTo>
                  <a:lnTo>
                    <a:pt x="307925" y="776735"/>
                  </a:lnTo>
                  <a:lnTo>
                    <a:pt x="310405" y="776241"/>
                  </a:lnTo>
                  <a:lnTo>
                    <a:pt x="320817" y="776241"/>
                  </a:lnTo>
                  <a:lnTo>
                    <a:pt x="323792" y="776735"/>
                  </a:lnTo>
                  <a:lnTo>
                    <a:pt x="324784" y="777731"/>
                  </a:lnTo>
                  <a:lnTo>
                    <a:pt x="325776" y="779220"/>
                  </a:lnTo>
                  <a:lnTo>
                    <a:pt x="325776" y="780710"/>
                  </a:lnTo>
                  <a:lnTo>
                    <a:pt x="327264" y="781706"/>
                  </a:lnTo>
                  <a:lnTo>
                    <a:pt x="329247" y="780710"/>
                  </a:lnTo>
                  <a:lnTo>
                    <a:pt x="331726" y="781706"/>
                  </a:lnTo>
                  <a:lnTo>
                    <a:pt x="332222" y="783195"/>
                  </a:lnTo>
                  <a:lnTo>
                    <a:pt x="332222" y="785186"/>
                  </a:lnTo>
                  <a:lnTo>
                    <a:pt x="333710" y="786676"/>
                  </a:lnTo>
                  <a:lnTo>
                    <a:pt x="335196" y="786676"/>
                  </a:lnTo>
                  <a:lnTo>
                    <a:pt x="336189" y="786676"/>
                  </a:lnTo>
                  <a:lnTo>
                    <a:pt x="337677" y="786676"/>
                  </a:lnTo>
                  <a:lnTo>
                    <a:pt x="338668" y="786676"/>
                  </a:lnTo>
                  <a:lnTo>
                    <a:pt x="340156" y="786676"/>
                  </a:lnTo>
                  <a:lnTo>
                    <a:pt x="340652" y="785186"/>
                  </a:lnTo>
                  <a:lnTo>
                    <a:pt x="340652" y="784685"/>
                  </a:lnTo>
                  <a:lnTo>
                    <a:pt x="341643" y="783195"/>
                  </a:lnTo>
                  <a:lnTo>
                    <a:pt x="341643" y="781706"/>
                  </a:lnTo>
                  <a:lnTo>
                    <a:pt x="343131" y="781706"/>
                  </a:lnTo>
                  <a:lnTo>
                    <a:pt x="344619" y="780710"/>
                  </a:lnTo>
                  <a:lnTo>
                    <a:pt x="345114" y="779722"/>
                  </a:lnTo>
                  <a:lnTo>
                    <a:pt x="346106" y="779220"/>
                  </a:lnTo>
                  <a:lnTo>
                    <a:pt x="346106" y="775246"/>
                  </a:lnTo>
                  <a:lnTo>
                    <a:pt x="345114" y="774752"/>
                  </a:lnTo>
                  <a:lnTo>
                    <a:pt x="344619" y="773254"/>
                  </a:lnTo>
                  <a:lnTo>
                    <a:pt x="343626" y="773254"/>
                  </a:lnTo>
                  <a:lnTo>
                    <a:pt x="341643" y="772266"/>
                  </a:lnTo>
                  <a:lnTo>
                    <a:pt x="339164" y="771765"/>
                  </a:lnTo>
                  <a:lnTo>
                    <a:pt x="338668" y="770769"/>
                  </a:lnTo>
                  <a:lnTo>
                    <a:pt x="338668" y="770275"/>
                  </a:lnTo>
                  <a:lnTo>
                    <a:pt x="337677" y="768786"/>
                  </a:lnTo>
                  <a:lnTo>
                    <a:pt x="337677" y="766794"/>
                  </a:lnTo>
                  <a:lnTo>
                    <a:pt x="338668" y="763321"/>
                  </a:lnTo>
                  <a:lnTo>
                    <a:pt x="338668" y="760334"/>
                  </a:lnTo>
                  <a:lnTo>
                    <a:pt x="339164" y="757852"/>
                  </a:lnTo>
                  <a:lnTo>
                    <a:pt x="339164" y="755865"/>
                  </a:lnTo>
                  <a:lnTo>
                    <a:pt x="340652" y="753380"/>
                  </a:lnTo>
                  <a:lnTo>
                    <a:pt x="341643" y="750895"/>
                  </a:lnTo>
                  <a:lnTo>
                    <a:pt x="341643" y="749404"/>
                  </a:lnTo>
                  <a:lnTo>
                    <a:pt x="340652" y="748907"/>
                  </a:lnTo>
                  <a:lnTo>
                    <a:pt x="340652" y="745926"/>
                  </a:lnTo>
                  <a:lnTo>
                    <a:pt x="342139" y="745926"/>
                  </a:lnTo>
                  <a:lnTo>
                    <a:pt x="343131" y="744931"/>
                  </a:lnTo>
                  <a:lnTo>
                    <a:pt x="346106" y="744931"/>
                  </a:lnTo>
                  <a:lnTo>
                    <a:pt x="346602" y="744434"/>
                  </a:lnTo>
                  <a:lnTo>
                    <a:pt x="347594" y="744434"/>
                  </a:lnTo>
                  <a:lnTo>
                    <a:pt x="347594" y="743440"/>
                  </a:lnTo>
                  <a:lnTo>
                    <a:pt x="346602" y="741453"/>
                  </a:lnTo>
                  <a:lnTo>
                    <a:pt x="345114" y="738969"/>
                  </a:lnTo>
                  <a:lnTo>
                    <a:pt x="344619" y="736483"/>
                  </a:lnTo>
                  <a:lnTo>
                    <a:pt x="343131" y="734495"/>
                  </a:lnTo>
                  <a:lnTo>
                    <a:pt x="343131" y="733502"/>
                  </a:lnTo>
                  <a:lnTo>
                    <a:pt x="342139" y="732011"/>
                  </a:lnTo>
                  <a:lnTo>
                    <a:pt x="342139" y="729028"/>
                  </a:lnTo>
                  <a:lnTo>
                    <a:pt x="343131" y="727042"/>
                  </a:lnTo>
                  <a:lnTo>
                    <a:pt x="343626" y="723563"/>
                  </a:lnTo>
                  <a:lnTo>
                    <a:pt x="343626" y="722071"/>
                  </a:lnTo>
                  <a:lnTo>
                    <a:pt x="343131" y="721575"/>
                  </a:lnTo>
                  <a:lnTo>
                    <a:pt x="343131" y="720084"/>
                  </a:lnTo>
                  <a:lnTo>
                    <a:pt x="342139" y="719090"/>
                  </a:lnTo>
                  <a:lnTo>
                    <a:pt x="340652" y="717599"/>
                  </a:lnTo>
                  <a:lnTo>
                    <a:pt x="340156" y="715611"/>
                  </a:lnTo>
                  <a:lnTo>
                    <a:pt x="339164" y="714120"/>
                  </a:lnTo>
                  <a:lnTo>
                    <a:pt x="337677" y="713127"/>
                  </a:lnTo>
                  <a:lnTo>
                    <a:pt x="335196" y="710642"/>
                  </a:lnTo>
                  <a:lnTo>
                    <a:pt x="333710" y="708654"/>
                  </a:lnTo>
                  <a:lnTo>
                    <a:pt x="333710" y="707660"/>
                  </a:lnTo>
                  <a:lnTo>
                    <a:pt x="333214" y="707163"/>
                  </a:lnTo>
                  <a:lnTo>
                    <a:pt x="333214" y="702691"/>
                  </a:lnTo>
                  <a:lnTo>
                    <a:pt x="332222" y="700205"/>
                  </a:lnTo>
                  <a:lnTo>
                    <a:pt x="331726" y="697224"/>
                  </a:lnTo>
                  <a:lnTo>
                    <a:pt x="330735" y="694739"/>
                  </a:lnTo>
                  <a:lnTo>
                    <a:pt x="331726" y="691757"/>
                  </a:lnTo>
                  <a:lnTo>
                    <a:pt x="331726" y="688279"/>
                  </a:lnTo>
                  <a:lnTo>
                    <a:pt x="330735" y="686788"/>
                  </a:lnTo>
                  <a:lnTo>
                    <a:pt x="330238" y="684303"/>
                  </a:lnTo>
                  <a:lnTo>
                    <a:pt x="328752" y="681819"/>
                  </a:lnTo>
                  <a:lnTo>
                    <a:pt x="329247" y="680328"/>
                  </a:lnTo>
                  <a:lnTo>
                    <a:pt x="329247" y="679831"/>
                  </a:lnTo>
                  <a:lnTo>
                    <a:pt x="330735" y="679831"/>
                  </a:lnTo>
                  <a:lnTo>
                    <a:pt x="331726" y="678837"/>
                  </a:lnTo>
                  <a:lnTo>
                    <a:pt x="333214" y="678837"/>
                  </a:lnTo>
                  <a:lnTo>
                    <a:pt x="334701" y="678340"/>
                  </a:lnTo>
                  <a:lnTo>
                    <a:pt x="335196" y="678340"/>
                  </a:lnTo>
                  <a:lnTo>
                    <a:pt x="336189" y="676849"/>
                  </a:lnTo>
                  <a:lnTo>
                    <a:pt x="337677" y="673867"/>
                  </a:lnTo>
                  <a:lnTo>
                    <a:pt x="338668" y="672377"/>
                  </a:lnTo>
                  <a:lnTo>
                    <a:pt x="338668" y="668401"/>
                  </a:lnTo>
                  <a:lnTo>
                    <a:pt x="339164" y="664425"/>
                  </a:lnTo>
                  <a:lnTo>
                    <a:pt x="340156" y="662934"/>
                  </a:lnTo>
                  <a:lnTo>
                    <a:pt x="340652" y="662437"/>
                  </a:lnTo>
                  <a:lnTo>
                    <a:pt x="342139" y="660947"/>
                  </a:lnTo>
                  <a:lnTo>
                    <a:pt x="343626" y="659952"/>
                  </a:lnTo>
                  <a:lnTo>
                    <a:pt x="345114" y="659456"/>
                  </a:lnTo>
                  <a:lnTo>
                    <a:pt x="346602" y="658462"/>
                  </a:lnTo>
                  <a:lnTo>
                    <a:pt x="347594" y="658462"/>
                  </a:lnTo>
                  <a:lnTo>
                    <a:pt x="349082" y="659456"/>
                  </a:lnTo>
                  <a:lnTo>
                    <a:pt x="349577" y="659952"/>
                  </a:lnTo>
                  <a:lnTo>
                    <a:pt x="350568" y="660947"/>
                  </a:lnTo>
                  <a:lnTo>
                    <a:pt x="352056" y="661444"/>
                  </a:lnTo>
                  <a:lnTo>
                    <a:pt x="353047" y="662934"/>
                  </a:lnTo>
                  <a:lnTo>
                    <a:pt x="353047" y="664425"/>
                  </a:lnTo>
                  <a:lnTo>
                    <a:pt x="353544" y="666910"/>
                  </a:lnTo>
                  <a:lnTo>
                    <a:pt x="354535" y="666910"/>
                  </a:lnTo>
                  <a:lnTo>
                    <a:pt x="354535" y="667407"/>
                  </a:lnTo>
                  <a:lnTo>
                    <a:pt x="355031" y="668401"/>
                  </a:lnTo>
                  <a:lnTo>
                    <a:pt x="356024" y="668897"/>
                  </a:lnTo>
                  <a:lnTo>
                    <a:pt x="360486" y="668897"/>
                  </a:lnTo>
                  <a:lnTo>
                    <a:pt x="360486" y="668401"/>
                  </a:lnTo>
                  <a:lnTo>
                    <a:pt x="360982" y="667407"/>
                  </a:lnTo>
                  <a:lnTo>
                    <a:pt x="360982" y="666910"/>
                  </a:lnTo>
                  <a:lnTo>
                    <a:pt x="361973" y="665916"/>
                  </a:lnTo>
                  <a:lnTo>
                    <a:pt x="362469" y="665419"/>
                  </a:lnTo>
                  <a:lnTo>
                    <a:pt x="364948" y="665419"/>
                  </a:lnTo>
                  <a:lnTo>
                    <a:pt x="366436" y="666910"/>
                  </a:lnTo>
                  <a:lnTo>
                    <a:pt x="368915" y="666910"/>
                  </a:lnTo>
                  <a:lnTo>
                    <a:pt x="370898" y="665419"/>
                  </a:lnTo>
                  <a:lnTo>
                    <a:pt x="375361" y="665419"/>
                  </a:lnTo>
                  <a:lnTo>
                    <a:pt x="376849" y="666910"/>
                  </a:lnTo>
                  <a:lnTo>
                    <a:pt x="379328" y="667407"/>
                  </a:lnTo>
                  <a:lnTo>
                    <a:pt x="380815" y="669892"/>
                  </a:lnTo>
                  <a:lnTo>
                    <a:pt x="382304" y="670388"/>
                  </a:lnTo>
                  <a:lnTo>
                    <a:pt x="383295" y="669892"/>
                  </a:lnTo>
                  <a:lnTo>
                    <a:pt x="383791" y="668401"/>
                  </a:lnTo>
                  <a:lnTo>
                    <a:pt x="386270" y="668401"/>
                  </a:lnTo>
                  <a:lnTo>
                    <a:pt x="388254" y="668897"/>
                  </a:lnTo>
                  <a:lnTo>
                    <a:pt x="391229" y="668897"/>
                  </a:lnTo>
                  <a:lnTo>
                    <a:pt x="392220" y="668401"/>
                  </a:lnTo>
                  <a:lnTo>
                    <a:pt x="393212" y="665419"/>
                  </a:lnTo>
                  <a:lnTo>
                    <a:pt x="394699" y="662934"/>
                  </a:lnTo>
                  <a:lnTo>
                    <a:pt x="395195" y="662437"/>
                  </a:lnTo>
                  <a:lnTo>
                    <a:pt x="396187" y="660947"/>
                  </a:lnTo>
                  <a:lnTo>
                    <a:pt x="397675" y="659456"/>
                  </a:lnTo>
                  <a:lnTo>
                    <a:pt x="398171" y="658462"/>
                  </a:lnTo>
                  <a:lnTo>
                    <a:pt x="399658" y="658462"/>
                  </a:lnTo>
                  <a:lnTo>
                    <a:pt x="400650" y="657468"/>
                  </a:lnTo>
                  <a:lnTo>
                    <a:pt x="402137" y="656971"/>
                  </a:lnTo>
                  <a:lnTo>
                    <a:pt x="402634" y="655480"/>
                  </a:lnTo>
                  <a:lnTo>
                    <a:pt x="403625" y="654487"/>
                  </a:lnTo>
                  <a:lnTo>
                    <a:pt x="404121" y="652499"/>
                  </a:lnTo>
                  <a:lnTo>
                    <a:pt x="405113" y="649517"/>
                  </a:lnTo>
                  <a:lnTo>
                    <a:pt x="405113" y="647032"/>
                  </a:lnTo>
                  <a:lnTo>
                    <a:pt x="406104" y="646535"/>
                  </a:lnTo>
                  <a:lnTo>
                    <a:pt x="409080" y="646535"/>
                  </a:lnTo>
                  <a:lnTo>
                    <a:pt x="410566" y="645044"/>
                  </a:lnTo>
                  <a:lnTo>
                    <a:pt x="411063" y="644051"/>
                  </a:lnTo>
                  <a:lnTo>
                    <a:pt x="412055" y="641565"/>
                  </a:lnTo>
                  <a:lnTo>
                    <a:pt x="412550" y="639577"/>
                  </a:lnTo>
                  <a:lnTo>
                    <a:pt x="413543" y="639577"/>
                  </a:lnTo>
                  <a:lnTo>
                    <a:pt x="414038" y="638584"/>
                  </a:lnTo>
                  <a:lnTo>
                    <a:pt x="415525" y="638584"/>
                  </a:lnTo>
                  <a:lnTo>
                    <a:pt x="415525" y="639577"/>
                  </a:lnTo>
                  <a:lnTo>
                    <a:pt x="416517" y="639577"/>
                  </a:lnTo>
                  <a:lnTo>
                    <a:pt x="417013" y="640074"/>
                  </a:lnTo>
                  <a:lnTo>
                    <a:pt x="418005" y="641565"/>
                  </a:lnTo>
                  <a:lnTo>
                    <a:pt x="419492" y="643057"/>
                  </a:lnTo>
                  <a:lnTo>
                    <a:pt x="420484" y="644051"/>
                  </a:lnTo>
                  <a:lnTo>
                    <a:pt x="421971" y="645044"/>
                  </a:lnTo>
                  <a:lnTo>
                    <a:pt x="423955" y="645044"/>
                  </a:lnTo>
                  <a:lnTo>
                    <a:pt x="426434" y="646535"/>
                  </a:lnTo>
                  <a:lnTo>
                    <a:pt x="427922" y="647032"/>
                  </a:lnTo>
                  <a:lnTo>
                    <a:pt x="431393" y="648025"/>
                  </a:lnTo>
                  <a:lnTo>
                    <a:pt x="434864" y="648522"/>
                  </a:lnTo>
                  <a:lnTo>
                    <a:pt x="436847" y="651008"/>
                  </a:lnTo>
                  <a:lnTo>
                    <a:pt x="440814" y="654487"/>
                  </a:lnTo>
                  <a:lnTo>
                    <a:pt x="442797" y="655977"/>
                  </a:lnTo>
                  <a:lnTo>
                    <a:pt x="445277" y="657468"/>
                  </a:lnTo>
                  <a:lnTo>
                    <a:pt x="446764" y="658462"/>
                  </a:lnTo>
                  <a:lnTo>
                    <a:pt x="447756" y="659456"/>
                  </a:lnTo>
                  <a:lnTo>
                    <a:pt x="448252" y="660947"/>
                  </a:lnTo>
                  <a:lnTo>
                    <a:pt x="448252" y="665419"/>
                  </a:lnTo>
                  <a:lnTo>
                    <a:pt x="449244" y="665419"/>
                  </a:lnTo>
                  <a:lnTo>
                    <a:pt x="449244" y="666910"/>
                  </a:lnTo>
                  <a:lnTo>
                    <a:pt x="450731" y="667407"/>
                  </a:lnTo>
                  <a:lnTo>
                    <a:pt x="452715" y="668897"/>
                  </a:lnTo>
                  <a:lnTo>
                    <a:pt x="455194" y="670388"/>
                  </a:lnTo>
                  <a:lnTo>
                    <a:pt x="456682" y="672377"/>
                  </a:lnTo>
                  <a:lnTo>
                    <a:pt x="457177" y="672874"/>
                  </a:lnTo>
                  <a:lnTo>
                    <a:pt x="458665" y="673867"/>
                  </a:lnTo>
                  <a:lnTo>
                    <a:pt x="462632" y="673867"/>
                  </a:lnTo>
                  <a:lnTo>
                    <a:pt x="463624" y="672874"/>
                  </a:lnTo>
                  <a:lnTo>
                    <a:pt x="463624" y="672377"/>
                  </a:lnTo>
                  <a:lnTo>
                    <a:pt x="464119" y="671382"/>
                  </a:lnTo>
                  <a:lnTo>
                    <a:pt x="465111" y="670388"/>
                  </a:lnTo>
                  <a:lnTo>
                    <a:pt x="465606" y="668897"/>
                  </a:lnTo>
                  <a:lnTo>
                    <a:pt x="466598" y="668401"/>
                  </a:lnTo>
                  <a:lnTo>
                    <a:pt x="468582" y="667407"/>
                  </a:lnTo>
                  <a:lnTo>
                    <a:pt x="470069" y="666910"/>
                  </a:lnTo>
                  <a:lnTo>
                    <a:pt x="471557" y="665916"/>
                  </a:lnTo>
                  <a:lnTo>
                    <a:pt x="471557" y="665419"/>
                  </a:lnTo>
                  <a:lnTo>
                    <a:pt x="472548" y="663928"/>
                  </a:lnTo>
                  <a:lnTo>
                    <a:pt x="472548" y="661444"/>
                  </a:lnTo>
                  <a:lnTo>
                    <a:pt x="473045" y="659952"/>
                  </a:lnTo>
                  <a:lnTo>
                    <a:pt x="474036" y="659456"/>
                  </a:lnTo>
                  <a:lnTo>
                    <a:pt x="475028" y="658462"/>
                  </a:lnTo>
                  <a:lnTo>
                    <a:pt x="475524" y="657468"/>
                  </a:lnTo>
                  <a:lnTo>
                    <a:pt x="477011" y="655977"/>
                  </a:lnTo>
                  <a:lnTo>
                    <a:pt x="479491" y="653989"/>
                  </a:lnTo>
                  <a:lnTo>
                    <a:pt x="482466" y="651504"/>
                  </a:lnTo>
                  <a:lnTo>
                    <a:pt x="483953" y="649517"/>
                  </a:lnTo>
                  <a:lnTo>
                    <a:pt x="485936" y="647032"/>
                  </a:lnTo>
                  <a:lnTo>
                    <a:pt x="487424" y="644051"/>
                  </a:lnTo>
                  <a:lnTo>
                    <a:pt x="489408" y="643057"/>
                  </a:lnTo>
                  <a:lnTo>
                    <a:pt x="489408" y="642559"/>
                  </a:lnTo>
                  <a:lnTo>
                    <a:pt x="490895" y="642559"/>
                  </a:lnTo>
                  <a:lnTo>
                    <a:pt x="492383" y="643057"/>
                  </a:lnTo>
                  <a:lnTo>
                    <a:pt x="492878" y="644051"/>
                  </a:lnTo>
                  <a:lnTo>
                    <a:pt x="494366" y="645541"/>
                  </a:lnTo>
                  <a:lnTo>
                    <a:pt x="495357" y="647032"/>
                  </a:lnTo>
                  <a:lnTo>
                    <a:pt x="495854" y="649517"/>
                  </a:lnTo>
                  <a:lnTo>
                    <a:pt x="496845" y="651008"/>
                  </a:lnTo>
                  <a:lnTo>
                    <a:pt x="498334" y="655480"/>
                  </a:lnTo>
                  <a:lnTo>
                    <a:pt x="499820" y="659456"/>
                  </a:lnTo>
                  <a:lnTo>
                    <a:pt x="500317" y="660947"/>
                  </a:lnTo>
                  <a:lnTo>
                    <a:pt x="502299" y="662437"/>
                  </a:lnTo>
                  <a:lnTo>
                    <a:pt x="502796" y="662934"/>
                  </a:lnTo>
                  <a:lnTo>
                    <a:pt x="504283" y="662934"/>
                  </a:lnTo>
                  <a:lnTo>
                    <a:pt x="505275" y="662437"/>
                  </a:lnTo>
                  <a:lnTo>
                    <a:pt x="505771" y="662437"/>
                  </a:lnTo>
                  <a:lnTo>
                    <a:pt x="506762" y="660947"/>
                  </a:lnTo>
                  <a:lnTo>
                    <a:pt x="507259" y="659456"/>
                  </a:lnTo>
                  <a:lnTo>
                    <a:pt x="508746" y="656971"/>
                  </a:lnTo>
                  <a:lnTo>
                    <a:pt x="508746" y="653989"/>
                  </a:lnTo>
                  <a:lnTo>
                    <a:pt x="509738" y="652499"/>
                  </a:lnTo>
                  <a:lnTo>
                    <a:pt x="510234" y="651008"/>
                  </a:lnTo>
                  <a:lnTo>
                    <a:pt x="510234" y="649517"/>
                  </a:lnTo>
                  <a:lnTo>
                    <a:pt x="511225" y="648522"/>
                  </a:lnTo>
                  <a:lnTo>
                    <a:pt x="512713" y="646535"/>
                  </a:lnTo>
                  <a:lnTo>
                    <a:pt x="515192" y="645044"/>
                  </a:lnTo>
                  <a:lnTo>
                    <a:pt x="515687" y="644051"/>
                  </a:lnTo>
                  <a:lnTo>
                    <a:pt x="516680" y="645044"/>
                  </a:lnTo>
                  <a:lnTo>
                    <a:pt x="517175" y="645044"/>
                  </a:lnTo>
                  <a:lnTo>
                    <a:pt x="518167" y="646535"/>
                  </a:lnTo>
                  <a:lnTo>
                    <a:pt x="519655" y="648025"/>
                  </a:lnTo>
                  <a:lnTo>
                    <a:pt x="520150" y="649517"/>
                  </a:lnTo>
                  <a:lnTo>
                    <a:pt x="521638" y="651008"/>
                  </a:lnTo>
                  <a:lnTo>
                    <a:pt x="524117" y="652995"/>
                  </a:lnTo>
                  <a:lnTo>
                    <a:pt x="526101" y="654487"/>
                  </a:lnTo>
                  <a:lnTo>
                    <a:pt x="528580" y="656971"/>
                  </a:lnTo>
                  <a:lnTo>
                    <a:pt x="531555" y="659456"/>
                  </a:lnTo>
                  <a:lnTo>
                    <a:pt x="534035" y="661444"/>
                  </a:lnTo>
                  <a:lnTo>
                    <a:pt x="535522" y="663928"/>
                  </a:lnTo>
                  <a:lnTo>
                    <a:pt x="537010" y="665419"/>
                  </a:lnTo>
                  <a:lnTo>
                    <a:pt x="538994" y="667407"/>
                  </a:lnTo>
                  <a:lnTo>
                    <a:pt x="541473" y="670388"/>
                  </a:lnTo>
                  <a:lnTo>
                    <a:pt x="543952" y="672874"/>
                  </a:lnTo>
                  <a:lnTo>
                    <a:pt x="544447" y="675359"/>
                  </a:lnTo>
                  <a:lnTo>
                    <a:pt x="545439" y="675855"/>
                  </a:lnTo>
                  <a:lnTo>
                    <a:pt x="546926" y="675855"/>
                  </a:lnTo>
                  <a:lnTo>
                    <a:pt x="546926" y="675359"/>
                  </a:lnTo>
                  <a:lnTo>
                    <a:pt x="547423" y="673867"/>
                  </a:lnTo>
                  <a:lnTo>
                    <a:pt x="548414" y="672377"/>
                  </a:lnTo>
                  <a:lnTo>
                    <a:pt x="548414" y="658462"/>
                  </a:lnTo>
                  <a:lnTo>
                    <a:pt x="548910" y="655977"/>
                  </a:lnTo>
                  <a:lnTo>
                    <a:pt x="548910" y="653989"/>
                  </a:lnTo>
                  <a:lnTo>
                    <a:pt x="549902" y="652499"/>
                  </a:lnTo>
                  <a:lnTo>
                    <a:pt x="551389" y="651008"/>
                  </a:lnTo>
                  <a:lnTo>
                    <a:pt x="551885" y="649517"/>
                  </a:lnTo>
                  <a:lnTo>
                    <a:pt x="553373" y="648025"/>
                  </a:lnTo>
                  <a:lnTo>
                    <a:pt x="555852" y="646535"/>
                  </a:lnTo>
                  <a:lnTo>
                    <a:pt x="558332" y="645541"/>
                  </a:lnTo>
                  <a:lnTo>
                    <a:pt x="559819" y="645044"/>
                  </a:lnTo>
                  <a:lnTo>
                    <a:pt x="561802" y="644051"/>
                  </a:lnTo>
                  <a:lnTo>
                    <a:pt x="564282" y="643057"/>
                  </a:lnTo>
                  <a:lnTo>
                    <a:pt x="566265" y="642559"/>
                  </a:lnTo>
                  <a:lnTo>
                    <a:pt x="568744" y="642559"/>
                  </a:lnTo>
                  <a:lnTo>
                    <a:pt x="570232" y="641565"/>
                  </a:lnTo>
                  <a:lnTo>
                    <a:pt x="571224" y="642559"/>
                  </a:lnTo>
                  <a:lnTo>
                    <a:pt x="571224" y="643057"/>
                  </a:lnTo>
                  <a:lnTo>
                    <a:pt x="570232" y="644051"/>
                  </a:lnTo>
                  <a:lnTo>
                    <a:pt x="570232" y="654487"/>
                  </a:lnTo>
                  <a:lnTo>
                    <a:pt x="571224" y="654487"/>
                  </a:lnTo>
                  <a:lnTo>
                    <a:pt x="571720" y="655480"/>
                  </a:lnTo>
                  <a:lnTo>
                    <a:pt x="573206" y="655480"/>
                  </a:lnTo>
                  <a:lnTo>
                    <a:pt x="575686" y="655977"/>
                  </a:lnTo>
                  <a:lnTo>
                    <a:pt x="576183" y="656971"/>
                  </a:lnTo>
                  <a:lnTo>
                    <a:pt x="576183" y="657468"/>
                  </a:lnTo>
                  <a:lnTo>
                    <a:pt x="577174" y="657468"/>
                  </a:lnTo>
                  <a:lnTo>
                    <a:pt x="577669" y="656971"/>
                  </a:lnTo>
                  <a:lnTo>
                    <a:pt x="580645" y="655480"/>
                  </a:lnTo>
                  <a:lnTo>
                    <a:pt x="584611" y="652499"/>
                  </a:lnTo>
                  <a:lnTo>
                    <a:pt x="588578" y="650014"/>
                  </a:lnTo>
                  <a:lnTo>
                    <a:pt x="592050" y="648522"/>
                  </a:lnTo>
                  <a:lnTo>
                    <a:pt x="593041" y="647032"/>
                  </a:lnTo>
                  <a:lnTo>
                    <a:pt x="593536" y="645541"/>
                  </a:lnTo>
                  <a:lnTo>
                    <a:pt x="594529" y="645044"/>
                  </a:lnTo>
                  <a:lnTo>
                    <a:pt x="595025" y="644051"/>
                  </a:lnTo>
                  <a:lnTo>
                    <a:pt x="596513" y="644051"/>
                  </a:lnTo>
                  <a:lnTo>
                    <a:pt x="597504" y="643057"/>
                  </a:lnTo>
                  <a:lnTo>
                    <a:pt x="598992" y="644051"/>
                  </a:lnTo>
                  <a:lnTo>
                    <a:pt x="602958" y="645541"/>
                  </a:lnTo>
                  <a:lnTo>
                    <a:pt x="605934" y="646535"/>
                  </a:lnTo>
                  <a:lnTo>
                    <a:pt x="607421" y="645541"/>
                  </a:lnTo>
                  <a:lnTo>
                    <a:pt x="609404" y="645044"/>
                  </a:lnTo>
                  <a:lnTo>
                    <a:pt x="611387" y="644051"/>
                  </a:lnTo>
                  <a:lnTo>
                    <a:pt x="614363" y="641565"/>
                  </a:lnTo>
                  <a:lnTo>
                    <a:pt x="617338" y="638584"/>
                  </a:lnTo>
                  <a:lnTo>
                    <a:pt x="617834" y="638087"/>
                  </a:lnTo>
                  <a:lnTo>
                    <a:pt x="621801" y="638087"/>
                  </a:lnTo>
                  <a:lnTo>
                    <a:pt x="622296" y="637093"/>
                  </a:lnTo>
                  <a:lnTo>
                    <a:pt x="622296" y="632620"/>
                  </a:lnTo>
                  <a:lnTo>
                    <a:pt x="621801" y="632124"/>
                  </a:lnTo>
                  <a:lnTo>
                    <a:pt x="620809" y="629639"/>
                  </a:lnTo>
                  <a:lnTo>
                    <a:pt x="620313" y="628148"/>
                  </a:lnTo>
                  <a:lnTo>
                    <a:pt x="619322" y="626657"/>
                  </a:lnTo>
                  <a:lnTo>
                    <a:pt x="619322" y="621191"/>
                  </a:lnTo>
                  <a:lnTo>
                    <a:pt x="620313" y="620694"/>
                  </a:lnTo>
                  <a:lnTo>
                    <a:pt x="621801" y="619699"/>
                  </a:lnTo>
                  <a:lnTo>
                    <a:pt x="623784" y="618209"/>
                  </a:lnTo>
                  <a:lnTo>
                    <a:pt x="626264" y="617712"/>
                  </a:lnTo>
                  <a:lnTo>
                    <a:pt x="627751" y="615724"/>
                  </a:lnTo>
                  <a:lnTo>
                    <a:pt x="629238" y="616718"/>
                  </a:lnTo>
                  <a:lnTo>
                    <a:pt x="630726" y="616718"/>
                  </a:lnTo>
                  <a:lnTo>
                    <a:pt x="632214" y="615724"/>
                  </a:lnTo>
                  <a:lnTo>
                    <a:pt x="633701" y="615227"/>
                  </a:lnTo>
                  <a:lnTo>
                    <a:pt x="636180" y="613736"/>
                  </a:lnTo>
                  <a:lnTo>
                    <a:pt x="637668" y="612742"/>
                  </a:lnTo>
                  <a:lnTo>
                    <a:pt x="638660" y="611251"/>
                  </a:lnTo>
                  <a:lnTo>
                    <a:pt x="640147" y="609761"/>
                  </a:lnTo>
                  <a:lnTo>
                    <a:pt x="641635" y="609264"/>
                  </a:lnTo>
                  <a:lnTo>
                    <a:pt x="643123" y="608269"/>
                  </a:lnTo>
                  <a:lnTo>
                    <a:pt x="647585" y="608269"/>
                  </a:lnTo>
                  <a:lnTo>
                    <a:pt x="649568" y="607773"/>
                  </a:lnTo>
                  <a:lnTo>
                    <a:pt x="651552" y="607773"/>
                  </a:lnTo>
                  <a:lnTo>
                    <a:pt x="652048" y="606779"/>
                  </a:lnTo>
                  <a:lnTo>
                    <a:pt x="654527" y="606779"/>
                  </a:lnTo>
                  <a:lnTo>
                    <a:pt x="655023" y="607773"/>
                  </a:lnTo>
                  <a:lnTo>
                    <a:pt x="656511" y="607773"/>
                  </a:lnTo>
                  <a:lnTo>
                    <a:pt x="657502" y="606779"/>
                  </a:lnTo>
                  <a:lnTo>
                    <a:pt x="657502" y="606282"/>
                  </a:lnTo>
                  <a:lnTo>
                    <a:pt x="657998" y="605288"/>
                  </a:lnTo>
                  <a:lnTo>
                    <a:pt x="658990" y="603797"/>
                  </a:lnTo>
                  <a:lnTo>
                    <a:pt x="659485" y="602804"/>
                  </a:lnTo>
                  <a:lnTo>
                    <a:pt x="660974" y="601312"/>
                  </a:lnTo>
                  <a:lnTo>
                    <a:pt x="662460" y="599821"/>
                  </a:lnTo>
                  <a:lnTo>
                    <a:pt x="664940" y="599325"/>
                  </a:lnTo>
                  <a:lnTo>
                    <a:pt x="664940" y="598331"/>
                  </a:lnTo>
                  <a:lnTo>
                    <a:pt x="665932" y="599325"/>
                  </a:lnTo>
                  <a:lnTo>
                    <a:pt x="666427" y="599325"/>
                  </a:lnTo>
                  <a:lnTo>
                    <a:pt x="667420" y="600816"/>
                  </a:lnTo>
                  <a:lnTo>
                    <a:pt x="667915" y="602306"/>
                  </a:lnTo>
                  <a:lnTo>
                    <a:pt x="669402" y="604791"/>
                  </a:lnTo>
                  <a:lnTo>
                    <a:pt x="671883" y="606779"/>
                  </a:lnTo>
                  <a:lnTo>
                    <a:pt x="672378" y="607773"/>
                  </a:lnTo>
                  <a:lnTo>
                    <a:pt x="673369" y="606779"/>
                  </a:lnTo>
                  <a:lnTo>
                    <a:pt x="673865" y="606779"/>
                  </a:lnTo>
                  <a:lnTo>
                    <a:pt x="673865" y="606282"/>
                  </a:lnTo>
                  <a:lnTo>
                    <a:pt x="674857" y="606779"/>
                  </a:lnTo>
                  <a:lnTo>
                    <a:pt x="675353" y="608269"/>
                  </a:lnTo>
                  <a:lnTo>
                    <a:pt x="675353" y="610754"/>
                  </a:lnTo>
                  <a:lnTo>
                    <a:pt x="676841" y="612742"/>
                  </a:lnTo>
                  <a:lnTo>
                    <a:pt x="678824" y="613736"/>
                  </a:lnTo>
                  <a:lnTo>
                    <a:pt x="680311" y="614234"/>
                  </a:lnTo>
                  <a:lnTo>
                    <a:pt x="680807" y="615227"/>
                  </a:lnTo>
                  <a:lnTo>
                    <a:pt x="681799" y="615227"/>
                  </a:lnTo>
                  <a:lnTo>
                    <a:pt x="682295" y="614234"/>
                  </a:lnTo>
                  <a:lnTo>
                    <a:pt x="683287" y="614234"/>
                  </a:lnTo>
                  <a:lnTo>
                    <a:pt x="683287" y="612742"/>
                  </a:lnTo>
                  <a:lnTo>
                    <a:pt x="684774" y="611251"/>
                  </a:lnTo>
                  <a:lnTo>
                    <a:pt x="686757" y="607773"/>
                  </a:lnTo>
                  <a:lnTo>
                    <a:pt x="689236" y="604791"/>
                  </a:lnTo>
                  <a:lnTo>
                    <a:pt x="689733" y="604791"/>
                  </a:lnTo>
                  <a:lnTo>
                    <a:pt x="691220" y="602804"/>
                  </a:lnTo>
                  <a:lnTo>
                    <a:pt x="693204" y="602804"/>
                  </a:lnTo>
                  <a:lnTo>
                    <a:pt x="694692" y="602306"/>
                  </a:lnTo>
                  <a:lnTo>
                    <a:pt x="697666" y="602306"/>
                  </a:lnTo>
                  <a:lnTo>
                    <a:pt x="697666" y="601312"/>
                  </a:lnTo>
                  <a:lnTo>
                    <a:pt x="698162" y="601312"/>
                  </a:lnTo>
                  <a:lnTo>
                    <a:pt x="698162" y="599821"/>
                  </a:lnTo>
                  <a:lnTo>
                    <a:pt x="697666" y="598331"/>
                  </a:lnTo>
                  <a:lnTo>
                    <a:pt x="696675" y="597833"/>
                  </a:lnTo>
                  <a:lnTo>
                    <a:pt x="696675" y="594852"/>
                  </a:lnTo>
                  <a:lnTo>
                    <a:pt x="698162" y="594852"/>
                  </a:lnTo>
                  <a:lnTo>
                    <a:pt x="699650" y="593858"/>
                  </a:lnTo>
                  <a:lnTo>
                    <a:pt x="702625" y="593361"/>
                  </a:lnTo>
                  <a:lnTo>
                    <a:pt x="706096" y="593361"/>
                  </a:lnTo>
                  <a:lnTo>
                    <a:pt x="707584" y="592368"/>
                  </a:lnTo>
                  <a:lnTo>
                    <a:pt x="708079" y="590876"/>
                  </a:lnTo>
                  <a:lnTo>
                    <a:pt x="709071" y="590379"/>
                  </a:lnTo>
                  <a:lnTo>
                    <a:pt x="710558" y="588392"/>
                  </a:lnTo>
                  <a:lnTo>
                    <a:pt x="710558" y="587894"/>
                  </a:lnTo>
                  <a:lnTo>
                    <a:pt x="711054" y="586901"/>
                  </a:lnTo>
                  <a:lnTo>
                    <a:pt x="712046" y="586404"/>
                  </a:lnTo>
                  <a:lnTo>
                    <a:pt x="712046" y="585410"/>
                  </a:lnTo>
                  <a:lnTo>
                    <a:pt x="712542" y="584913"/>
                  </a:lnTo>
                  <a:lnTo>
                    <a:pt x="715021" y="584913"/>
                  </a:lnTo>
                  <a:lnTo>
                    <a:pt x="715517" y="585410"/>
                  </a:lnTo>
                  <a:lnTo>
                    <a:pt x="718492" y="586404"/>
                  </a:lnTo>
                  <a:lnTo>
                    <a:pt x="721963" y="586901"/>
                  </a:lnTo>
                  <a:lnTo>
                    <a:pt x="723451" y="586901"/>
                  </a:lnTo>
                  <a:lnTo>
                    <a:pt x="723946" y="587894"/>
                  </a:lnTo>
                  <a:lnTo>
                    <a:pt x="724938" y="588392"/>
                  </a:lnTo>
                  <a:lnTo>
                    <a:pt x="724938" y="589385"/>
                  </a:lnTo>
                  <a:lnTo>
                    <a:pt x="725434" y="590876"/>
                  </a:lnTo>
                  <a:lnTo>
                    <a:pt x="726425" y="591871"/>
                  </a:lnTo>
                  <a:lnTo>
                    <a:pt x="727914" y="591871"/>
                  </a:lnTo>
                  <a:lnTo>
                    <a:pt x="728409" y="590876"/>
                  </a:lnTo>
                  <a:lnTo>
                    <a:pt x="731384" y="589385"/>
                  </a:lnTo>
                  <a:lnTo>
                    <a:pt x="733864" y="587894"/>
                  </a:lnTo>
                  <a:lnTo>
                    <a:pt x="734855" y="587894"/>
                  </a:lnTo>
                  <a:lnTo>
                    <a:pt x="735351" y="586901"/>
                  </a:lnTo>
                  <a:lnTo>
                    <a:pt x="736343" y="586404"/>
                  </a:lnTo>
                  <a:lnTo>
                    <a:pt x="736839" y="584913"/>
                  </a:lnTo>
                  <a:lnTo>
                    <a:pt x="737830" y="581931"/>
                  </a:lnTo>
                  <a:lnTo>
                    <a:pt x="738326" y="577956"/>
                  </a:lnTo>
                  <a:lnTo>
                    <a:pt x="739318" y="573483"/>
                  </a:lnTo>
                  <a:lnTo>
                    <a:pt x="739318" y="569508"/>
                  </a:lnTo>
                  <a:lnTo>
                    <a:pt x="739814" y="566526"/>
                  </a:lnTo>
                  <a:lnTo>
                    <a:pt x="739814" y="563048"/>
                  </a:lnTo>
                  <a:lnTo>
                    <a:pt x="740805" y="562053"/>
                  </a:lnTo>
                  <a:lnTo>
                    <a:pt x="740805" y="560562"/>
                  </a:lnTo>
                  <a:lnTo>
                    <a:pt x="741302" y="559569"/>
                  </a:lnTo>
                  <a:lnTo>
                    <a:pt x="741302" y="558078"/>
                  </a:lnTo>
                  <a:lnTo>
                    <a:pt x="742789" y="556586"/>
                  </a:lnTo>
                  <a:lnTo>
                    <a:pt x="744276" y="555096"/>
                  </a:lnTo>
                  <a:lnTo>
                    <a:pt x="744276" y="552114"/>
                  </a:lnTo>
                  <a:lnTo>
                    <a:pt x="744276" y="550623"/>
                  </a:lnTo>
                  <a:lnTo>
                    <a:pt x="742789" y="549133"/>
                  </a:lnTo>
                  <a:lnTo>
                    <a:pt x="742789" y="547642"/>
                  </a:lnTo>
                  <a:lnTo>
                    <a:pt x="742293" y="546150"/>
                  </a:lnTo>
                  <a:lnTo>
                    <a:pt x="741302" y="545156"/>
                  </a:lnTo>
                  <a:lnTo>
                    <a:pt x="739814" y="542175"/>
                  </a:lnTo>
                  <a:lnTo>
                    <a:pt x="737830" y="540187"/>
                  </a:lnTo>
                  <a:lnTo>
                    <a:pt x="736839" y="537702"/>
                  </a:lnTo>
                  <a:lnTo>
                    <a:pt x="735351" y="534721"/>
                  </a:lnTo>
                  <a:lnTo>
                    <a:pt x="733864" y="532236"/>
                  </a:lnTo>
                  <a:lnTo>
                    <a:pt x="732376" y="530744"/>
                  </a:lnTo>
                  <a:lnTo>
                    <a:pt x="732376" y="530248"/>
                  </a:lnTo>
                  <a:lnTo>
                    <a:pt x="731384" y="529254"/>
                  </a:lnTo>
                  <a:lnTo>
                    <a:pt x="722459" y="529254"/>
                  </a:lnTo>
                  <a:lnTo>
                    <a:pt x="721963" y="530248"/>
                  </a:lnTo>
                  <a:lnTo>
                    <a:pt x="720972" y="530248"/>
                  </a:lnTo>
                  <a:lnTo>
                    <a:pt x="720475" y="530744"/>
                  </a:lnTo>
                  <a:lnTo>
                    <a:pt x="719484" y="531739"/>
                  </a:lnTo>
                  <a:lnTo>
                    <a:pt x="719484" y="532236"/>
                  </a:lnTo>
                  <a:lnTo>
                    <a:pt x="718492" y="533230"/>
                  </a:lnTo>
                  <a:lnTo>
                    <a:pt x="718492" y="536211"/>
                  </a:lnTo>
                  <a:lnTo>
                    <a:pt x="717996" y="537206"/>
                  </a:lnTo>
                  <a:lnTo>
                    <a:pt x="716509" y="537702"/>
                  </a:lnTo>
                  <a:lnTo>
                    <a:pt x="715021" y="538696"/>
                  </a:lnTo>
                  <a:lnTo>
                    <a:pt x="711054" y="538696"/>
                  </a:lnTo>
                  <a:lnTo>
                    <a:pt x="710558" y="537702"/>
                  </a:lnTo>
                  <a:lnTo>
                    <a:pt x="710558" y="537206"/>
                  </a:lnTo>
                  <a:lnTo>
                    <a:pt x="709071" y="534721"/>
                  </a:lnTo>
                  <a:lnTo>
                    <a:pt x="709071" y="533230"/>
                  </a:lnTo>
                  <a:lnTo>
                    <a:pt x="707584" y="532236"/>
                  </a:lnTo>
                  <a:lnTo>
                    <a:pt x="706096" y="532236"/>
                  </a:lnTo>
                  <a:lnTo>
                    <a:pt x="705104" y="533230"/>
                  </a:lnTo>
                  <a:lnTo>
                    <a:pt x="702129" y="533727"/>
                  </a:lnTo>
                  <a:lnTo>
                    <a:pt x="700641" y="533727"/>
                  </a:lnTo>
                  <a:lnTo>
                    <a:pt x="699154" y="533230"/>
                  </a:lnTo>
                  <a:lnTo>
                    <a:pt x="698162" y="533230"/>
                  </a:lnTo>
                  <a:lnTo>
                    <a:pt x="698162" y="532236"/>
                  </a:lnTo>
                  <a:lnTo>
                    <a:pt x="697666" y="530744"/>
                  </a:lnTo>
                  <a:lnTo>
                    <a:pt x="696675" y="530248"/>
                  </a:lnTo>
                  <a:lnTo>
                    <a:pt x="696675" y="529254"/>
                  </a:lnTo>
                  <a:lnTo>
                    <a:pt x="696178" y="528758"/>
                  </a:lnTo>
                  <a:lnTo>
                    <a:pt x="694692" y="527763"/>
                  </a:lnTo>
                  <a:lnTo>
                    <a:pt x="693204" y="527763"/>
                  </a:lnTo>
                  <a:lnTo>
                    <a:pt x="691220" y="527266"/>
                  </a:lnTo>
                  <a:lnTo>
                    <a:pt x="688245" y="527266"/>
                  </a:lnTo>
                  <a:lnTo>
                    <a:pt x="687749" y="528758"/>
                  </a:lnTo>
                  <a:lnTo>
                    <a:pt x="687749" y="537206"/>
                  </a:lnTo>
                  <a:lnTo>
                    <a:pt x="686262" y="537206"/>
                  </a:lnTo>
                  <a:lnTo>
                    <a:pt x="685270" y="537702"/>
                  </a:lnTo>
                  <a:lnTo>
                    <a:pt x="681799" y="537702"/>
                  </a:lnTo>
                  <a:lnTo>
                    <a:pt x="680311" y="537206"/>
                  </a:lnTo>
                  <a:lnTo>
                    <a:pt x="678824" y="536211"/>
                  </a:lnTo>
                  <a:lnTo>
                    <a:pt x="677832" y="535714"/>
                  </a:lnTo>
                  <a:lnTo>
                    <a:pt x="676345" y="532236"/>
                  </a:lnTo>
                  <a:lnTo>
                    <a:pt x="674857" y="530744"/>
                  </a:lnTo>
                  <a:lnTo>
                    <a:pt x="673865" y="530248"/>
                  </a:lnTo>
                  <a:lnTo>
                    <a:pt x="673865" y="529254"/>
                  </a:lnTo>
                  <a:lnTo>
                    <a:pt x="673369" y="528758"/>
                  </a:lnTo>
                  <a:lnTo>
                    <a:pt x="671883" y="528758"/>
                  </a:lnTo>
                  <a:lnTo>
                    <a:pt x="670890" y="529254"/>
                  </a:lnTo>
                  <a:lnTo>
                    <a:pt x="670394" y="529254"/>
                  </a:lnTo>
                  <a:lnTo>
                    <a:pt x="669402" y="530248"/>
                  </a:lnTo>
                  <a:lnTo>
                    <a:pt x="668906" y="530744"/>
                  </a:lnTo>
                  <a:lnTo>
                    <a:pt x="664940" y="530744"/>
                  </a:lnTo>
                  <a:lnTo>
                    <a:pt x="661965" y="529254"/>
                  </a:lnTo>
                  <a:lnTo>
                    <a:pt x="658990" y="527266"/>
                  </a:lnTo>
                  <a:lnTo>
                    <a:pt x="657998" y="526273"/>
                  </a:lnTo>
                  <a:lnTo>
                    <a:pt x="657502" y="525776"/>
                  </a:lnTo>
                  <a:lnTo>
                    <a:pt x="657502" y="524284"/>
                  </a:lnTo>
                  <a:lnTo>
                    <a:pt x="659485" y="522794"/>
                  </a:lnTo>
                  <a:lnTo>
                    <a:pt x="660974" y="520806"/>
                  </a:lnTo>
                  <a:lnTo>
                    <a:pt x="662460" y="520806"/>
                  </a:lnTo>
                  <a:lnTo>
                    <a:pt x="663453" y="520309"/>
                  </a:lnTo>
                  <a:lnTo>
                    <a:pt x="663453" y="519316"/>
                  </a:lnTo>
                  <a:lnTo>
                    <a:pt x="663948" y="518818"/>
                  </a:lnTo>
                  <a:lnTo>
                    <a:pt x="661965" y="515836"/>
                  </a:lnTo>
                  <a:lnTo>
                    <a:pt x="659485" y="512855"/>
                  </a:lnTo>
                  <a:lnTo>
                    <a:pt x="658990" y="509873"/>
                  </a:lnTo>
                  <a:lnTo>
                    <a:pt x="658990" y="504903"/>
                  </a:lnTo>
                  <a:lnTo>
                    <a:pt x="657998" y="504407"/>
                  </a:lnTo>
                  <a:lnTo>
                    <a:pt x="657998" y="503413"/>
                  </a:lnTo>
                  <a:lnTo>
                    <a:pt x="656015" y="500431"/>
                  </a:lnTo>
                  <a:lnTo>
                    <a:pt x="653039" y="498940"/>
                  </a:lnTo>
                  <a:lnTo>
                    <a:pt x="650560" y="496953"/>
                  </a:lnTo>
                  <a:lnTo>
                    <a:pt x="648081" y="495959"/>
                  </a:lnTo>
                  <a:lnTo>
                    <a:pt x="646594" y="495461"/>
                  </a:lnTo>
                  <a:lnTo>
                    <a:pt x="645105" y="495461"/>
                  </a:lnTo>
                  <a:lnTo>
                    <a:pt x="644610" y="496953"/>
                  </a:lnTo>
                  <a:lnTo>
                    <a:pt x="643123" y="497450"/>
                  </a:lnTo>
                  <a:lnTo>
                    <a:pt x="642131" y="497450"/>
                  </a:lnTo>
                  <a:lnTo>
                    <a:pt x="641635" y="498443"/>
                  </a:lnTo>
                  <a:lnTo>
                    <a:pt x="640147" y="498443"/>
                  </a:lnTo>
                  <a:lnTo>
                    <a:pt x="637668" y="497450"/>
                  </a:lnTo>
                  <a:lnTo>
                    <a:pt x="634693" y="496953"/>
                  </a:lnTo>
                  <a:lnTo>
                    <a:pt x="632214" y="495461"/>
                  </a:lnTo>
                  <a:lnTo>
                    <a:pt x="629238" y="493474"/>
                  </a:lnTo>
                  <a:lnTo>
                    <a:pt x="626264" y="491983"/>
                  </a:lnTo>
                  <a:lnTo>
                    <a:pt x="620809" y="491983"/>
                  </a:lnTo>
                  <a:lnTo>
                    <a:pt x="620313" y="492976"/>
                  </a:lnTo>
                  <a:lnTo>
                    <a:pt x="619322" y="493474"/>
                  </a:lnTo>
                  <a:lnTo>
                    <a:pt x="617834" y="495461"/>
                  </a:lnTo>
                  <a:lnTo>
                    <a:pt x="617834" y="495959"/>
                  </a:lnTo>
                  <a:lnTo>
                    <a:pt x="617338" y="497450"/>
                  </a:lnTo>
                  <a:lnTo>
                    <a:pt x="617338" y="498443"/>
                  </a:lnTo>
                  <a:lnTo>
                    <a:pt x="617834" y="500431"/>
                  </a:lnTo>
                  <a:lnTo>
                    <a:pt x="617834" y="503413"/>
                  </a:lnTo>
                  <a:lnTo>
                    <a:pt x="614363" y="503413"/>
                  </a:lnTo>
                  <a:lnTo>
                    <a:pt x="612875" y="501921"/>
                  </a:lnTo>
                  <a:lnTo>
                    <a:pt x="611884" y="501424"/>
                  </a:lnTo>
                  <a:lnTo>
                    <a:pt x="610396" y="498940"/>
                  </a:lnTo>
                  <a:lnTo>
                    <a:pt x="607917" y="496953"/>
                  </a:lnTo>
                  <a:lnTo>
                    <a:pt x="607421" y="494467"/>
                  </a:lnTo>
                  <a:lnTo>
                    <a:pt x="605934" y="491983"/>
                  </a:lnTo>
                  <a:lnTo>
                    <a:pt x="604941" y="490493"/>
                  </a:lnTo>
                  <a:lnTo>
                    <a:pt x="604445" y="487510"/>
                  </a:lnTo>
                  <a:lnTo>
                    <a:pt x="603454" y="484031"/>
                  </a:lnTo>
                  <a:lnTo>
                    <a:pt x="602958" y="481547"/>
                  </a:lnTo>
                  <a:lnTo>
                    <a:pt x="601966" y="478565"/>
                  </a:lnTo>
                  <a:lnTo>
                    <a:pt x="601471" y="476080"/>
                  </a:lnTo>
                  <a:lnTo>
                    <a:pt x="600478" y="474093"/>
                  </a:lnTo>
                  <a:lnTo>
                    <a:pt x="600478" y="468626"/>
                  </a:lnTo>
                  <a:lnTo>
                    <a:pt x="601471" y="468130"/>
                  </a:lnTo>
                  <a:lnTo>
                    <a:pt x="601966" y="467135"/>
                  </a:lnTo>
                  <a:lnTo>
                    <a:pt x="603454" y="467135"/>
                  </a:lnTo>
                  <a:lnTo>
                    <a:pt x="604445" y="466141"/>
                  </a:lnTo>
                  <a:lnTo>
                    <a:pt x="604941" y="465644"/>
                  </a:lnTo>
                  <a:lnTo>
                    <a:pt x="604941" y="458687"/>
                  </a:lnTo>
                  <a:lnTo>
                    <a:pt x="605934" y="457196"/>
                  </a:lnTo>
                  <a:lnTo>
                    <a:pt x="606429" y="455208"/>
                  </a:lnTo>
                  <a:lnTo>
                    <a:pt x="607421" y="452724"/>
                  </a:lnTo>
                  <a:lnTo>
                    <a:pt x="607917" y="451730"/>
                  </a:lnTo>
                  <a:lnTo>
                    <a:pt x="609404" y="450238"/>
                  </a:lnTo>
                  <a:lnTo>
                    <a:pt x="610396" y="449741"/>
                  </a:lnTo>
                  <a:lnTo>
                    <a:pt x="611884" y="447257"/>
                  </a:lnTo>
                  <a:lnTo>
                    <a:pt x="614363" y="444275"/>
                  </a:lnTo>
                  <a:lnTo>
                    <a:pt x="617338" y="441293"/>
                  </a:lnTo>
                  <a:lnTo>
                    <a:pt x="617834" y="439803"/>
                  </a:lnTo>
                  <a:lnTo>
                    <a:pt x="618825" y="438810"/>
                  </a:lnTo>
                  <a:lnTo>
                    <a:pt x="618825" y="435827"/>
                  </a:lnTo>
                  <a:lnTo>
                    <a:pt x="617834" y="435827"/>
                  </a:lnTo>
                  <a:lnTo>
                    <a:pt x="617338" y="435330"/>
                  </a:lnTo>
                  <a:lnTo>
                    <a:pt x="615850" y="434336"/>
                  </a:lnTo>
                  <a:lnTo>
                    <a:pt x="614363" y="434336"/>
                  </a:lnTo>
                  <a:lnTo>
                    <a:pt x="614363" y="433840"/>
                  </a:lnTo>
                  <a:lnTo>
                    <a:pt x="613371" y="432845"/>
                  </a:lnTo>
                  <a:lnTo>
                    <a:pt x="613371" y="430858"/>
                  </a:lnTo>
                  <a:lnTo>
                    <a:pt x="614363" y="429864"/>
                  </a:lnTo>
                  <a:lnTo>
                    <a:pt x="617834" y="429367"/>
                  </a:lnTo>
                  <a:lnTo>
                    <a:pt x="621801" y="428373"/>
                  </a:lnTo>
                  <a:lnTo>
                    <a:pt x="622296" y="424398"/>
                  </a:lnTo>
                  <a:lnTo>
                    <a:pt x="623784" y="422410"/>
                  </a:lnTo>
                  <a:lnTo>
                    <a:pt x="624775" y="421415"/>
                  </a:lnTo>
                  <a:lnTo>
                    <a:pt x="626264" y="422410"/>
                  </a:lnTo>
                  <a:lnTo>
                    <a:pt x="627751" y="422907"/>
                  </a:lnTo>
                  <a:lnTo>
                    <a:pt x="628743" y="423900"/>
                  </a:lnTo>
                  <a:lnTo>
                    <a:pt x="630230" y="423900"/>
                  </a:lnTo>
                  <a:lnTo>
                    <a:pt x="630230" y="422907"/>
                  </a:lnTo>
                  <a:lnTo>
                    <a:pt x="630726" y="422410"/>
                  </a:lnTo>
                  <a:lnTo>
                    <a:pt x="630726" y="414955"/>
                  </a:lnTo>
                  <a:lnTo>
                    <a:pt x="630230" y="413961"/>
                  </a:lnTo>
                  <a:lnTo>
                    <a:pt x="628743" y="413464"/>
                  </a:lnTo>
                  <a:lnTo>
                    <a:pt x="619322" y="413464"/>
                  </a:lnTo>
                  <a:lnTo>
                    <a:pt x="617834" y="413961"/>
                  </a:lnTo>
                  <a:lnTo>
                    <a:pt x="617338" y="413961"/>
                  </a:lnTo>
                  <a:lnTo>
                    <a:pt x="616346" y="413464"/>
                  </a:lnTo>
                  <a:lnTo>
                    <a:pt x="615850" y="412470"/>
                  </a:lnTo>
                  <a:lnTo>
                    <a:pt x="615850" y="407998"/>
                  </a:lnTo>
                  <a:lnTo>
                    <a:pt x="614859" y="407004"/>
                  </a:lnTo>
                  <a:lnTo>
                    <a:pt x="614363" y="405513"/>
                  </a:lnTo>
                  <a:lnTo>
                    <a:pt x="612875" y="405016"/>
                  </a:lnTo>
                  <a:lnTo>
                    <a:pt x="611884" y="403525"/>
                  </a:lnTo>
                  <a:lnTo>
                    <a:pt x="611387" y="402532"/>
                  </a:lnTo>
                  <a:lnTo>
                    <a:pt x="610396" y="401041"/>
                  </a:lnTo>
                  <a:lnTo>
                    <a:pt x="610396" y="392095"/>
                  </a:lnTo>
                  <a:lnTo>
                    <a:pt x="611387" y="391101"/>
                  </a:lnTo>
                  <a:lnTo>
                    <a:pt x="610396" y="390605"/>
                  </a:lnTo>
                  <a:lnTo>
                    <a:pt x="610396" y="389610"/>
                  </a:lnTo>
                  <a:lnTo>
                    <a:pt x="609404" y="389113"/>
                  </a:lnTo>
                  <a:lnTo>
                    <a:pt x="607917" y="389113"/>
                  </a:lnTo>
                  <a:lnTo>
                    <a:pt x="607917" y="388120"/>
                  </a:lnTo>
                  <a:lnTo>
                    <a:pt x="607421" y="388120"/>
                  </a:lnTo>
                  <a:lnTo>
                    <a:pt x="605934" y="390605"/>
                  </a:lnTo>
                  <a:lnTo>
                    <a:pt x="603454" y="391101"/>
                  </a:lnTo>
                  <a:lnTo>
                    <a:pt x="601966" y="393338"/>
                  </a:lnTo>
                  <a:lnTo>
                    <a:pt x="601471" y="393338"/>
                  </a:lnTo>
                  <a:lnTo>
                    <a:pt x="600478" y="393338"/>
                  </a:lnTo>
                  <a:lnTo>
                    <a:pt x="599983" y="393338"/>
                  </a:lnTo>
                  <a:lnTo>
                    <a:pt x="598992" y="393338"/>
                  </a:lnTo>
                  <a:lnTo>
                    <a:pt x="598992" y="390605"/>
                  </a:lnTo>
                  <a:lnTo>
                    <a:pt x="599983" y="388120"/>
                  </a:lnTo>
                  <a:lnTo>
                    <a:pt x="598992" y="387623"/>
                  </a:lnTo>
                  <a:lnTo>
                    <a:pt x="598992" y="386132"/>
                  </a:lnTo>
                  <a:lnTo>
                    <a:pt x="598495" y="385138"/>
                  </a:lnTo>
                  <a:lnTo>
                    <a:pt x="597504" y="384144"/>
                  </a:lnTo>
                  <a:lnTo>
                    <a:pt x="596016" y="382653"/>
                  </a:lnTo>
                  <a:lnTo>
                    <a:pt x="593041" y="381162"/>
                  </a:lnTo>
                  <a:lnTo>
                    <a:pt x="591553" y="379672"/>
                  </a:lnTo>
                  <a:lnTo>
                    <a:pt x="590562" y="379175"/>
                  </a:lnTo>
                  <a:lnTo>
                    <a:pt x="590562" y="373708"/>
                  </a:lnTo>
                  <a:lnTo>
                    <a:pt x="591553" y="373212"/>
                  </a:lnTo>
                  <a:lnTo>
                    <a:pt x="592050" y="372217"/>
                  </a:lnTo>
                  <a:lnTo>
                    <a:pt x="593536" y="369733"/>
                  </a:lnTo>
                  <a:lnTo>
                    <a:pt x="596513" y="367745"/>
                  </a:lnTo>
                  <a:lnTo>
                    <a:pt x="597504" y="366254"/>
                  </a:lnTo>
                  <a:lnTo>
                    <a:pt x="598992" y="364764"/>
                  </a:lnTo>
                  <a:lnTo>
                    <a:pt x="599983" y="363272"/>
                  </a:lnTo>
                  <a:lnTo>
                    <a:pt x="599983" y="359297"/>
                  </a:lnTo>
                  <a:lnTo>
                    <a:pt x="600478" y="356315"/>
                  </a:lnTo>
                  <a:lnTo>
                    <a:pt x="600478" y="353830"/>
                  </a:lnTo>
                  <a:lnTo>
                    <a:pt x="601471" y="351842"/>
                  </a:lnTo>
                  <a:lnTo>
                    <a:pt x="602958" y="349357"/>
                  </a:lnTo>
                  <a:lnTo>
                    <a:pt x="603454" y="347370"/>
                  </a:lnTo>
                  <a:lnTo>
                    <a:pt x="604445" y="344388"/>
                  </a:lnTo>
                  <a:lnTo>
                    <a:pt x="604941" y="341903"/>
                  </a:lnTo>
                  <a:lnTo>
                    <a:pt x="604941" y="339418"/>
                  </a:lnTo>
                  <a:lnTo>
                    <a:pt x="605934" y="338922"/>
                  </a:lnTo>
                  <a:lnTo>
                    <a:pt x="606429" y="338922"/>
                  </a:lnTo>
                  <a:lnTo>
                    <a:pt x="607421" y="337927"/>
                  </a:lnTo>
                  <a:lnTo>
                    <a:pt x="608908" y="337430"/>
                  </a:lnTo>
                  <a:lnTo>
                    <a:pt x="609404" y="337430"/>
                  </a:lnTo>
                  <a:lnTo>
                    <a:pt x="609404" y="336437"/>
                  </a:lnTo>
                  <a:lnTo>
                    <a:pt x="610396" y="335940"/>
                  </a:lnTo>
                  <a:lnTo>
                    <a:pt x="610396" y="334449"/>
                  </a:lnTo>
                  <a:lnTo>
                    <a:pt x="611387" y="331964"/>
                  </a:lnTo>
                  <a:lnTo>
                    <a:pt x="611884" y="329480"/>
                  </a:lnTo>
                  <a:lnTo>
                    <a:pt x="612875" y="326000"/>
                  </a:lnTo>
                  <a:lnTo>
                    <a:pt x="612875" y="323019"/>
                  </a:lnTo>
                  <a:lnTo>
                    <a:pt x="613371" y="321529"/>
                  </a:lnTo>
                  <a:lnTo>
                    <a:pt x="614363" y="320037"/>
                  </a:lnTo>
                  <a:lnTo>
                    <a:pt x="615850" y="319043"/>
                  </a:lnTo>
                  <a:lnTo>
                    <a:pt x="617338" y="317552"/>
                  </a:lnTo>
                  <a:lnTo>
                    <a:pt x="618825" y="315068"/>
                  </a:lnTo>
                  <a:lnTo>
                    <a:pt x="620809" y="314571"/>
                  </a:lnTo>
                  <a:lnTo>
                    <a:pt x="622296" y="313080"/>
                  </a:lnTo>
                  <a:lnTo>
                    <a:pt x="623784" y="312086"/>
                  </a:lnTo>
                  <a:lnTo>
                    <a:pt x="625767" y="311589"/>
                  </a:lnTo>
                  <a:lnTo>
                    <a:pt x="626264" y="310595"/>
                  </a:lnTo>
                  <a:lnTo>
                    <a:pt x="626264" y="306123"/>
                  </a:lnTo>
                  <a:lnTo>
                    <a:pt x="625767" y="304135"/>
                  </a:lnTo>
                  <a:lnTo>
                    <a:pt x="623784" y="301650"/>
                  </a:lnTo>
                  <a:lnTo>
                    <a:pt x="623288" y="298669"/>
                  </a:lnTo>
                  <a:lnTo>
                    <a:pt x="621801" y="296183"/>
                  </a:lnTo>
                  <a:lnTo>
                    <a:pt x="620313" y="293202"/>
                  </a:lnTo>
                  <a:lnTo>
                    <a:pt x="618825" y="291214"/>
                  </a:lnTo>
                  <a:lnTo>
                    <a:pt x="617338" y="289723"/>
                  </a:lnTo>
                  <a:lnTo>
                    <a:pt x="614859" y="287735"/>
                  </a:lnTo>
                  <a:lnTo>
                    <a:pt x="612875" y="286244"/>
                  </a:lnTo>
                  <a:lnTo>
                    <a:pt x="611387" y="284754"/>
                  </a:lnTo>
                  <a:lnTo>
                    <a:pt x="609404" y="283263"/>
                  </a:lnTo>
                  <a:lnTo>
                    <a:pt x="608908" y="281275"/>
                  </a:lnTo>
                  <a:lnTo>
                    <a:pt x="607917" y="279784"/>
                  </a:lnTo>
                  <a:lnTo>
                    <a:pt x="607421" y="278294"/>
                  </a:lnTo>
                  <a:lnTo>
                    <a:pt x="606429" y="277299"/>
                  </a:lnTo>
                  <a:lnTo>
                    <a:pt x="605934" y="276803"/>
                  </a:lnTo>
                  <a:lnTo>
                    <a:pt x="601966" y="276803"/>
                  </a:lnTo>
                  <a:lnTo>
                    <a:pt x="598992" y="279784"/>
                  </a:lnTo>
                  <a:lnTo>
                    <a:pt x="596016" y="283263"/>
                  </a:lnTo>
                  <a:lnTo>
                    <a:pt x="595025" y="283263"/>
                  </a:lnTo>
                  <a:lnTo>
                    <a:pt x="593536" y="284257"/>
                  </a:lnTo>
                  <a:lnTo>
                    <a:pt x="590066" y="284257"/>
                  </a:lnTo>
                  <a:lnTo>
                    <a:pt x="587587" y="283263"/>
                  </a:lnTo>
                  <a:lnTo>
                    <a:pt x="585604" y="282766"/>
                  </a:lnTo>
                  <a:lnTo>
                    <a:pt x="582132" y="282766"/>
                  </a:lnTo>
                  <a:lnTo>
                    <a:pt x="580148" y="283263"/>
                  </a:lnTo>
                  <a:lnTo>
                    <a:pt x="579157" y="283263"/>
                  </a:lnTo>
                  <a:lnTo>
                    <a:pt x="578662" y="284754"/>
                  </a:lnTo>
                  <a:lnTo>
                    <a:pt x="577669" y="285747"/>
                  </a:lnTo>
                  <a:lnTo>
                    <a:pt x="577174" y="287239"/>
                  </a:lnTo>
                  <a:lnTo>
                    <a:pt x="576183" y="288729"/>
                  </a:lnTo>
                  <a:lnTo>
                    <a:pt x="575686" y="289723"/>
                  </a:lnTo>
                  <a:lnTo>
                    <a:pt x="574695" y="290220"/>
                  </a:lnTo>
                  <a:lnTo>
                    <a:pt x="574199" y="290220"/>
                  </a:lnTo>
                  <a:lnTo>
                    <a:pt x="572711" y="291214"/>
                  </a:lnTo>
                  <a:lnTo>
                    <a:pt x="569736" y="291214"/>
                  </a:lnTo>
                  <a:lnTo>
                    <a:pt x="566265" y="291711"/>
                  </a:lnTo>
                  <a:lnTo>
                    <a:pt x="563290" y="291711"/>
                  </a:lnTo>
                  <a:lnTo>
                    <a:pt x="560315" y="291214"/>
                  </a:lnTo>
                  <a:lnTo>
                    <a:pt x="558332" y="290220"/>
                  </a:lnTo>
                  <a:lnTo>
                    <a:pt x="556844" y="289723"/>
                  </a:lnTo>
                  <a:lnTo>
                    <a:pt x="554365" y="287735"/>
                  </a:lnTo>
                  <a:lnTo>
                    <a:pt x="551885" y="286244"/>
                  </a:lnTo>
                  <a:lnTo>
                    <a:pt x="548910" y="284754"/>
                  </a:lnTo>
                  <a:lnTo>
                    <a:pt x="548910" y="281772"/>
                  </a:lnTo>
                  <a:lnTo>
                    <a:pt x="549902" y="279784"/>
                  </a:lnTo>
                  <a:lnTo>
                    <a:pt x="550397" y="276803"/>
                  </a:lnTo>
                  <a:lnTo>
                    <a:pt x="550397" y="274815"/>
                  </a:lnTo>
                  <a:lnTo>
                    <a:pt x="549902" y="273324"/>
                  </a:lnTo>
                  <a:lnTo>
                    <a:pt x="549902" y="271832"/>
                  </a:lnTo>
                  <a:lnTo>
                    <a:pt x="548910" y="270342"/>
                  </a:lnTo>
                  <a:lnTo>
                    <a:pt x="548414" y="267360"/>
                  </a:lnTo>
                  <a:lnTo>
                    <a:pt x="547423" y="265372"/>
                  </a:lnTo>
                  <a:lnTo>
                    <a:pt x="546926" y="263882"/>
                  </a:lnTo>
                  <a:lnTo>
                    <a:pt x="546926" y="262888"/>
                  </a:lnTo>
                  <a:lnTo>
                    <a:pt x="547423" y="261397"/>
                  </a:lnTo>
                  <a:lnTo>
                    <a:pt x="547423" y="259906"/>
                  </a:lnTo>
                  <a:lnTo>
                    <a:pt x="548414" y="258415"/>
                  </a:lnTo>
                  <a:lnTo>
                    <a:pt x="549902" y="256924"/>
                  </a:lnTo>
                  <a:lnTo>
                    <a:pt x="550397" y="255931"/>
                  </a:lnTo>
                  <a:lnTo>
                    <a:pt x="551885" y="254440"/>
                  </a:lnTo>
                  <a:lnTo>
                    <a:pt x="551885" y="250961"/>
                  </a:lnTo>
                  <a:lnTo>
                    <a:pt x="551389" y="248476"/>
                  </a:lnTo>
                  <a:lnTo>
                    <a:pt x="550397" y="245494"/>
                  </a:lnTo>
                  <a:lnTo>
                    <a:pt x="549902" y="244004"/>
                  </a:lnTo>
                  <a:lnTo>
                    <a:pt x="548414" y="242512"/>
                  </a:lnTo>
                  <a:lnTo>
                    <a:pt x="547423" y="241022"/>
                  </a:lnTo>
                  <a:lnTo>
                    <a:pt x="546926" y="240028"/>
                  </a:lnTo>
                  <a:lnTo>
                    <a:pt x="544447" y="240028"/>
                  </a:lnTo>
                  <a:lnTo>
                    <a:pt x="543952" y="241022"/>
                  </a:lnTo>
                  <a:lnTo>
                    <a:pt x="542464" y="241519"/>
                  </a:lnTo>
                  <a:lnTo>
                    <a:pt x="541473" y="242512"/>
                  </a:lnTo>
                  <a:lnTo>
                    <a:pt x="540481" y="243009"/>
                  </a:lnTo>
                  <a:lnTo>
                    <a:pt x="540481" y="242512"/>
                  </a:lnTo>
                  <a:lnTo>
                    <a:pt x="539985" y="241519"/>
                  </a:lnTo>
                  <a:lnTo>
                    <a:pt x="539985" y="239531"/>
                  </a:lnTo>
                  <a:lnTo>
                    <a:pt x="542464" y="239531"/>
                  </a:lnTo>
                  <a:lnTo>
                    <a:pt x="542960" y="238537"/>
                  </a:lnTo>
                  <a:lnTo>
                    <a:pt x="543952" y="238537"/>
                  </a:lnTo>
                  <a:lnTo>
                    <a:pt x="543952" y="237046"/>
                  </a:lnTo>
                  <a:lnTo>
                    <a:pt x="542960" y="236549"/>
                  </a:lnTo>
                  <a:lnTo>
                    <a:pt x="542464" y="235555"/>
                  </a:lnTo>
                  <a:lnTo>
                    <a:pt x="542464" y="233071"/>
                  </a:lnTo>
                  <a:lnTo>
                    <a:pt x="543952" y="233071"/>
                  </a:lnTo>
                  <a:lnTo>
                    <a:pt x="545935" y="231580"/>
                  </a:lnTo>
                  <a:lnTo>
                    <a:pt x="548414" y="229592"/>
                  </a:lnTo>
                  <a:lnTo>
                    <a:pt x="551389" y="226611"/>
                  </a:lnTo>
                  <a:lnTo>
                    <a:pt x="554365" y="223628"/>
                  </a:lnTo>
                  <a:lnTo>
                    <a:pt x="558332" y="219653"/>
                  </a:lnTo>
                  <a:lnTo>
                    <a:pt x="561306" y="216671"/>
                  </a:lnTo>
                  <a:lnTo>
                    <a:pt x="563290" y="213689"/>
                  </a:lnTo>
                  <a:lnTo>
                    <a:pt x="564777" y="211205"/>
                  </a:lnTo>
                  <a:lnTo>
                    <a:pt x="565769" y="209217"/>
                  </a:lnTo>
                  <a:lnTo>
                    <a:pt x="566265" y="205739"/>
                  </a:lnTo>
                  <a:lnTo>
                    <a:pt x="566265" y="205241"/>
                  </a:lnTo>
                  <a:lnTo>
                    <a:pt x="567257" y="204248"/>
                  </a:lnTo>
                  <a:lnTo>
                    <a:pt x="567257" y="203751"/>
                  </a:lnTo>
                  <a:lnTo>
                    <a:pt x="567753" y="202756"/>
                  </a:lnTo>
                  <a:lnTo>
                    <a:pt x="570232" y="202756"/>
                  </a:lnTo>
                  <a:lnTo>
                    <a:pt x="571224" y="203751"/>
                  </a:lnTo>
                  <a:lnTo>
                    <a:pt x="572711" y="204248"/>
                  </a:lnTo>
                  <a:lnTo>
                    <a:pt x="574695" y="205739"/>
                  </a:lnTo>
                  <a:lnTo>
                    <a:pt x="575686" y="205739"/>
                  </a:lnTo>
                  <a:lnTo>
                    <a:pt x="576183" y="206732"/>
                  </a:lnTo>
                  <a:lnTo>
                    <a:pt x="577174" y="207726"/>
                  </a:lnTo>
                  <a:lnTo>
                    <a:pt x="577174" y="208223"/>
                  </a:lnTo>
                  <a:lnTo>
                    <a:pt x="577669" y="209714"/>
                  </a:lnTo>
                  <a:lnTo>
                    <a:pt x="578662" y="211205"/>
                  </a:lnTo>
                  <a:lnTo>
                    <a:pt x="579157" y="212199"/>
                  </a:lnTo>
                  <a:lnTo>
                    <a:pt x="580148" y="212696"/>
                  </a:lnTo>
                  <a:lnTo>
                    <a:pt x="582132" y="215180"/>
                  </a:lnTo>
                  <a:lnTo>
                    <a:pt x="585604" y="217168"/>
                  </a:lnTo>
                  <a:lnTo>
                    <a:pt x="586099" y="219653"/>
                  </a:lnTo>
                  <a:lnTo>
                    <a:pt x="587587" y="221144"/>
                  </a:lnTo>
                  <a:lnTo>
                    <a:pt x="588578" y="222137"/>
                  </a:lnTo>
                  <a:lnTo>
                    <a:pt x="589074" y="222634"/>
                  </a:lnTo>
                  <a:lnTo>
                    <a:pt x="590562" y="222634"/>
                  </a:lnTo>
                  <a:lnTo>
                    <a:pt x="592050" y="221144"/>
                  </a:lnTo>
                  <a:lnTo>
                    <a:pt x="593536" y="219653"/>
                  </a:lnTo>
                  <a:lnTo>
                    <a:pt x="596016" y="216671"/>
                  </a:lnTo>
                  <a:lnTo>
                    <a:pt x="598992" y="213689"/>
                  </a:lnTo>
                  <a:lnTo>
                    <a:pt x="600478" y="210708"/>
                  </a:lnTo>
                  <a:lnTo>
                    <a:pt x="602958" y="208223"/>
                  </a:lnTo>
                  <a:lnTo>
                    <a:pt x="603454" y="207726"/>
                  </a:lnTo>
                  <a:lnTo>
                    <a:pt x="604445" y="205739"/>
                  </a:lnTo>
                  <a:lnTo>
                    <a:pt x="604941" y="205739"/>
                  </a:lnTo>
                  <a:lnTo>
                    <a:pt x="605934" y="205241"/>
                  </a:lnTo>
                  <a:lnTo>
                    <a:pt x="607917" y="205241"/>
                  </a:lnTo>
                  <a:lnTo>
                    <a:pt x="608908" y="205739"/>
                  </a:lnTo>
                  <a:lnTo>
                    <a:pt x="610396" y="205739"/>
                  </a:lnTo>
                  <a:lnTo>
                    <a:pt x="612875" y="207726"/>
                  </a:lnTo>
                  <a:lnTo>
                    <a:pt x="614859" y="210708"/>
                  </a:lnTo>
                  <a:lnTo>
                    <a:pt x="615850" y="212199"/>
                  </a:lnTo>
                  <a:lnTo>
                    <a:pt x="616346" y="212696"/>
                  </a:lnTo>
                  <a:lnTo>
                    <a:pt x="617338" y="214186"/>
                  </a:lnTo>
                  <a:lnTo>
                    <a:pt x="617338" y="215677"/>
                  </a:lnTo>
                  <a:lnTo>
                    <a:pt x="617834" y="218659"/>
                  </a:lnTo>
                  <a:lnTo>
                    <a:pt x="618825" y="220150"/>
                  </a:lnTo>
                  <a:lnTo>
                    <a:pt x="619322" y="221144"/>
                  </a:lnTo>
                  <a:lnTo>
                    <a:pt x="620809" y="221144"/>
                  </a:lnTo>
                  <a:lnTo>
                    <a:pt x="623288" y="222137"/>
                  </a:lnTo>
                  <a:lnTo>
                    <a:pt x="626264" y="222137"/>
                  </a:lnTo>
                  <a:lnTo>
                    <a:pt x="630726" y="221144"/>
                  </a:lnTo>
                  <a:lnTo>
                    <a:pt x="637668" y="221144"/>
                  </a:lnTo>
                  <a:lnTo>
                    <a:pt x="639155" y="220150"/>
                  </a:lnTo>
                  <a:lnTo>
                    <a:pt x="640147" y="220150"/>
                  </a:lnTo>
                  <a:lnTo>
                    <a:pt x="642131" y="219653"/>
                  </a:lnTo>
                  <a:lnTo>
                    <a:pt x="643123" y="219653"/>
                  </a:lnTo>
                  <a:lnTo>
                    <a:pt x="643123" y="220150"/>
                  </a:lnTo>
                  <a:lnTo>
                    <a:pt x="643618" y="220150"/>
                  </a:lnTo>
                  <a:lnTo>
                    <a:pt x="644610" y="221144"/>
                  </a:lnTo>
                  <a:lnTo>
                    <a:pt x="644610" y="224126"/>
                  </a:lnTo>
                  <a:lnTo>
                    <a:pt x="648081" y="224126"/>
                  </a:lnTo>
                  <a:lnTo>
                    <a:pt x="649073" y="223628"/>
                  </a:lnTo>
                  <a:lnTo>
                    <a:pt x="651552" y="222137"/>
                  </a:lnTo>
                  <a:lnTo>
                    <a:pt x="653039" y="220150"/>
                  </a:lnTo>
                  <a:lnTo>
                    <a:pt x="656015" y="218163"/>
                  </a:lnTo>
                  <a:lnTo>
                    <a:pt x="657998" y="215677"/>
                  </a:lnTo>
                  <a:lnTo>
                    <a:pt x="660974" y="214186"/>
                  </a:lnTo>
                  <a:lnTo>
                    <a:pt x="663453" y="213689"/>
                  </a:lnTo>
                  <a:lnTo>
                    <a:pt x="664940" y="212696"/>
                  </a:lnTo>
                  <a:lnTo>
                    <a:pt x="666427" y="213689"/>
                  </a:lnTo>
                  <a:lnTo>
                    <a:pt x="667420" y="213689"/>
                  </a:lnTo>
                  <a:lnTo>
                    <a:pt x="668906" y="214186"/>
                  </a:lnTo>
                  <a:lnTo>
                    <a:pt x="670890" y="215677"/>
                  </a:lnTo>
                  <a:lnTo>
                    <a:pt x="672378" y="217168"/>
                  </a:lnTo>
                  <a:lnTo>
                    <a:pt x="673369" y="217168"/>
                  </a:lnTo>
                  <a:lnTo>
                    <a:pt x="673865" y="218163"/>
                  </a:lnTo>
                  <a:lnTo>
                    <a:pt x="674857" y="218163"/>
                  </a:lnTo>
                  <a:lnTo>
                    <a:pt x="675353" y="216671"/>
                  </a:lnTo>
                  <a:lnTo>
                    <a:pt x="676345" y="213689"/>
                  </a:lnTo>
                  <a:lnTo>
                    <a:pt x="676841" y="210708"/>
                  </a:lnTo>
                  <a:lnTo>
                    <a:pt x="677832" y="207726"/>
                  </a:lnTo>
                  <a:lnTo>
                    <a:pt x="678824" y="204248"/>
                  </a:lnTo>
                  <a:lnTo>
                    <a:pt x="678824" y="201265"/>
                  </a:lnTo>
                  <a:lnTo>
                    <a:pt x="679320" y="199277"/>
                  </a:lnTo>
                  <a:lnTo>
                    <a:pt x="680311" y="198284"/>
                  </a:lnTo>
                  <a:lnTo>
                    <a:pt x="680311" y="197787"/>
                  </a:lnTo>
                  <a:lnTo>
                    <a:pt x="681799" y="196296"/>
                  </a:lnTo>
                  <a:lnTo>
                    <a:pt x="683287" y="194805"/>
                  </a:lnTo>
                  <a:lnTo>
                    <a:pt x="684774" y="192321"/>
                  </a:lnTo>
                  <a:lnTo>
                    <a:pt x="685270" y="191326"/>
                  </a:lnTo>
                  <a:lnTo>
                    <a:pt x="685270" y="188345"/>
                  </a:lnTo>
                  <a:lnTo>
                    <a:pt x="684774" y="187848"/>
                  </a:lnTo>
                  <a:lnTo>
                    <a:pt x="684774" y="186854"/>
                  </a:lnTo>
                  <a:lnTo>
                    <a:pt x="683783" y="186357"/>
                  </a:lnTo>
                  <a:lnTo>
                    <a:pt x="683287" y="185363"/>
                  </a:lnTo>
                  <a:lnTo>
                    <a:pt x="683287" y="183376"/>
                  </a:lnTo>
                  <a:lnTo>
                    <a:pt x="682295" y="182381"/>
                  </a:lnTo>
                  <a:lnTo>
                    <a:pt x="682295" y="181885"/>
                  </a:lnTo>
                  <a:lnTo>
                    <a:pt x="683287" y="180394"/>
                  </a:lnTo>
                  <a:lnTo>
                    <a:pt x="683287" y="179400"/>
                  </a:lnTo>
                  <a:lnTo>
                    <a:pt x="683783" y="178406"/>
                  </a:lnTo>
                  <a:lnTo>
                    <a:pt x="684774" y="177909"/>
                  </a:lnTo>
                  <a:lnTo>
                    <a:pt x="684774" y="176914"/>
                  </a:lnTo>
                  <a:lnTo>
                    <a:pt x="685270" y="176914"/>
                  </a:lnTo>
                  <a:lnTo>
                    <a:pt x="685270" y="175424"/>
                  </a:lnTo>
                  <a:lnTo>
                    <a:pt x="681799" y="175424"/>
                  </a:lnTo>
                  <a:lnTo>
                    <a:pt x="680807" y="174928"/>
                  </a:lnTo>
                  <a:lnTo>
                    <a:pt x="680311" y="173933"/>
                  </a:lnTo>
                  <a:lnTo>
                    <a:pt x="680311" y="169461"/>
                  </a:lnTo>
                  <a:lnTo>
                    <a:pt x="680807" y="167473"/>
                  </a:lnTo>
                  <a:lnTo>
                    <a:pt x="681799" y="165485"/>
                  </a:lnTo>
                  <a:lnTo>
                    <a:pt x="683287" y="162503"/>
                  </a:lnTo>
                  <a:lnTo>
                    <a:pt x="683287" y="160516"/>
                  </a:lnTo>
                  <a:lnTo>
                    <a:pt x="682295" y="159522"/>
                  </a:lnTo>
                  <a:lnTo>
                    <a:pt x="682295" y="159025"/>
                  </a:lnTo>
                  <a:lnTo>
                    <a:pt x="681799" y="158031"/>
                  </a:lnTo>
                  <a:lnTo>
                    <a:pt x="680311" y="157534"/>
                  </a:lnTo>
                  <a:lnTo>
                    <a:pt x="674857" y="157534"/>
                  </a:lnTo>
                  <a:lnTo>
                    <a:pt x="673865" y="156539"/>
                  </a:lnTo>
                  <a:lnTo>
                    <a:pt x="673865" y="152068"/>
                  </a:lnTo>
                  <a:lnTo>
                    <a:pt x="673369" y="151073"/>
                  </a:lnTo>
                  <a:lnTo>
                    <a:pt x="673369" y="150577"/>
                  </a:lnTo>
                  <a:lnTo>
                    <a:pt x="672378" y="150577"/>
                  </a:lnTo>
                  <a:lnTo>
                    <a:pt x="671883" y="149582"/>
                  </a:lnTo>
                  <a:lnTo>
                    <a:pt x="670890" y="149086"/>
                  </a:lnTo>
                  <a:lnTo>
                    <a:pt x="669402" y="148091"/>
                  </a:lnTo>
                  <a:lnTo>
                    <a:pt x="663948" y="148091"/>
                  </a:lnTo>
                  <a:lnTo>
                    <a:pt x="661965" y="149086"/>
                  </a:lnTo>
                  <a:lnTo>
                    <a:pt x="659485" y="150577"/>
                  </a:lnTo>
                  <a:lnTo>
                    <a:pt x="657502" y="152068"/>
                  </a:lnTo>
                  <a:lnTo>
                    <a:pt x="656015" y="154552"/>
                  </a:lnTo>
                  <a:lnTo>
                    <a:pt x="654527" y="156043"/>
                  </a:lnTo>
                  <a:lnTo>
                    <a:pt x="653039" y="158031"/>
                  </a:lnTo>
                  <a:lnTo>
                    <a:pt x="651552" y="162006"/>
                  </a:lnTo>
                  <a:lnTo>
                    <a:pt x="649568" y="165485"/>
                  </a:lnTo>
                  <a:lnTo>
                    <a:pt x="649073" y="165485"/>
                  </a:lnTo>
                  <a:lnTo>
                    <a:pt x="648081" y="166479"/>
                  </a:lnTo>
                  <a:lnTo>
                    <a:pt x="646097" y="167473"/>
                  </a:lnTo>
                  <a:lnTo>
                    <a:pt x="644610" y="167473"/>
                  </a:lnTo>
                  <a:lnTo>
                    <a:pt x="640643" y="166479"/>
                  </a:lnTo>
                  <a:lnTo>
                    <a:pt x="637668" y="165485"/>
                  </a:lnTo>
                  <a:lnTo>
                    <a:pt x="635189" y="165485"/>
                  </a:lnTo>
                  <a:lnTo>
                    <a:pt x="634693" y="166479"/>
                  </a:lnTo>
                  <a:lnTo>
                    <a:pt x="633205" y="167473"/>
                  </a:lnTo>
                  <a:lnTo>
                    <a:pt x="631717" y="167970"/>
                  </a:lnTo>
                  <a:lnTo>
                    <a:pt x="630230" y="168964"/>
                  </a:lnTo>
                  <a:lnTo>
                    <a:pt x="629238" y="169461"/>
                  </a:lnTo>
                  <a:lnTo>
                    <a:pt x="624775" y="169461"/>
                  </a:lnTo>
                  <a:lnTo>
                    <a:pt x="623784" y="168964"/>
                  </a:lnTo>
                  <a:lnTo>
                    <a:pt x="622296" y="167970"/>
                  </a:lnTo>
                  <a:lnTo>
                    <a:pt x="620809" y="167473"/>
                  </a:lnTo>
                  <a:lnTo>
                    <a:pt x="618825" y="163994"/>
                  </a:lnTo>
                  <a:lnTo>
                    <a:pt x="615850" y="162006"/>
                  </a:lnTo>
                  <a:lnTo>
                    <a:pt x="611884" y="159025"/>
                  </a:lnTo>
                  <a:lnTo>
                    <a:pt x="607421" y="156043"/>
                  </a:lnTo>
                  <a:lnTo>
                    <a:pt x="605934" y="154552"/>
                  </a:lnTo>
                  <a:lnTo>
                    <a:pt x="604445" y="153061"/>
                  </a:lnTo>
                  <a:lnTo>
                    <a:pt x="602958" y="152068"/>
                  </a:lnTo>
                  <a:lnTo>
                    <a:pt x="602958" y="151073"/>
                  </a:lnTo>
                  <a:lnTo>
                    <a:pt x="601966" y="149582"/>
                  </a:lnTo>
                  <a:lnTo>
                    <a:pt x="602958" y="149086"/>
                  </a:lnTo>
                  <a:lnTo>
                    <a:pt x="602958" y="148091"/>
                  </a:lnTo>
                  <a:lnTo>
                    <a:pt x="604445" y="148091"/>
                  </a:lnTo>
                  <a:lnTo>
                    <a:pt x="606429" y="147594"/>
                  </a:lnTo>
                  <a:lnTo>
                    <a:pt x="607917" y="146601"/>
                  </a:lnTo>
                  <a:lnTo>
                    <a:pt x="608908" y="146601"/>
                  </a:lnTo>
                  <a:lnTo>
                    <a:pt x="610396" y="146104"/>
                  </a:lnTo>
                  <a:lnTo>
                    <a:pt x="611387" y="145110"/>
                  </a:lnTo>
                  <a:lnTo>
                    <a:pt x="612875" y="144613"/>
                  </a:lnTo>
                  <a:lnTo>
                    <a:pt x="613371" y="143122"/>
                  </a:lnTo>
                  <a:lnTo>
                    <a:pt x="614363" y="140637"/>
                  </a:lnTo>
                  <a:lnTo>
                    <a:pt x="614363" y="137656"/>
                  </a:lnTo>
                  <a:lnTo>
                    <a:pt x="613371" y="136662"/>
                  </a:lnTo>
                  <a:lnTo>
                    <a:pt x="612875" y="136662"/>
                  </a:lnTo>
                  <a:lnTo>
                    <a:pt x="611884" y="136165"/>
                  </a:lnTo>
                  <a:lnTo>
                    <a:pt x="611884" y="135171"/>
                  </a:lnTo>
                  <a:lnTo>
                    <a:pt x="612875" y="133680"/>
                  </a:lnTo>
                  <a:lnTo>
                    <a:pt x="614363" y="133183"/>
                  </a:lnTo>
                  <a:lnTo>
                    <a:pt x="615850" y="132189"/>
                  </a:lnTo>
                  <a:lnTo>
                    <a:pt x="615850" y="128711"/>
                  </a:lnTo>
                  <a:lnTo>
                    <a:pt x="614363" y="127716"/>
                  </a:lnTo>
                  <a:lnTo>
                    <a:pt x="612875" y="127219"/>
                  </a:lnTo>
                  <a:lnTo>
                    <a:pt x="612875" y="125729"/>
                  </a:lnTo>
                  <a:lnTo>
                    <a:pt x="611387" y="124735"/>
                  </a:lnTo>
                  <a:lnTo>
                    <a:pt x="611387" y="121753"/>
                  </a:lnTo>
                  <a:lnTo>
                    <a:pt x="610396" y="121753"/>
                  </a:lnTo>
                  <a:lnTo>
                    <a:pt x="610396" y="120759"/>
                  </a:lnTo>
                  <a:lnTo>
                    <a:pt x="607421" y="120759"/>
                  </a:lnTo>
                  <a:lnTo>
                    <a:pt x="606429" y="121753"/>
                  </a:lnTo>
                  <a:lnTo>
                    <a:pt x="605934" y="122250"/>
                  </a:lnTo>
                  <a:lnTo>
                    <a:pt x="604941" y="122250"/>
                  </a:lnTo>
                  <a:lnTo>
                    <a:pt x="604445" y="123245"/>
                  </a:lnTo>
                  <a:lnTo>
                    <a:pt x="601966" y="123245"/>
                  </a:lnTo>
                  <a:lnTo>
                    <a:pt x="601471" y="122250"/>
                  </a:lnTo>
                  <a:lnTo>
                    <a:pt x="600478" y="121753"/>
                  </a:lnTo>
                  <a:lnTo>
                    <a:pt x="600478" y="120759"/>
                  </a:lnTo>
                  <a:lnTo>
                    <a:pt x="601471" y="118771"/>
                  </a:lnTo>
                  <a:lnTo>
                    <a:pt x="601471" y="117281"/>
                  </a:lnTo>
                  <a:lnTo>
                    <a:pt x="601966" y="114299"/>
                  </a:lnTo>
                  <a:lnTo>
                    <a:pt x="601966" y="107342"/>
                  </a:lnTo>
                  <a:lnTo>
                    <a:pt x="602958" y="105851"/>
                  </a:lnTo>
                  <a:lnTo>
                    <a:pt x="603454" y="104360"/>
                  </a:lnTo>
                  <a:lnTo>
                    <a:pt x="604445" y="102869"/>
                  </a:lnTo>
                  <a:lnTo>
                    <a:pt x="604941" y="101378"/>
                  </a:lnTo>
                  <a:lnTo>
                    <a:pt x="606429" y="100385"/>
                  </a:lnTo>
                  <a:lnTo>
                    <a:pt x="607917" y="99888"/>
                  </a:lnTo>
                  <a:lnTo>
                    <a:pt x="610396" y="98396"/>
                  </a:lnTo>
                  <a:lnTo>
                    <a:pt x="612875" y="96409"/>
                  </a:lnTo>
                  <a:lnTo>
                    <a:pt x="614859" y="94918"/>
                  </a:lnTo>
                  <a:lnTo>
                    <a:pt x="616346" y="93427"/>
                  </a:lnTo>
                  <a:lnTo>
                    <a:pt x="617338" y="92930"/>
                  </a:lnTo>
                  <a:lnTo>
                    <a:pt x="617338" y="91936"/>
                  </a:lnTo>
                  <a:lnTo>
                    <a:pt x="615850" y="91936"/>
                  </a:lnTo>
                  <a:lnTo>
                    <a:pt x="615850" y="91439"/>
                  </a:lnTo>
                  <a:lnTo>
                    <a:pt x="606429" y="91439"/>
                  </a:lnTo>
                  <a:lnTo>
                    <a:pt x="605934" y="90445"/>
                  </a:lnTo>
                  <a:lnTo>
                    <a:pt x="604445" y="89948"/>
                  </a:lnTo>
                  <a:lnTo>
                    <a:pt x="601966" y="89948"/>
                  </a:lnTo>
                  <a:lnTo>
                    <a:pt x="599983" y="90445"/>
                  </a:lnTo>
                  <a:lnTo>
                    <a:pt x="598495" y="91439"/>
                  </a:lnTo>
                  <a:lnTo>
                    <a:pt x="596016" y="92930"/>
                  </a:lnTo>
                  <a:lnTo>
                    <a:pt x="593536" y="92930"/>
                  </a:lnTo>
                  <a:lnTo>
                    <a:pt x="590562" y="93427"/>
                  </a:lnTo>
                  <a:lnTo>
                    <a:pt x="587091" y="93427"/>
                  </a:lnTo>
                  <a:lnTo>
                    <a:pt x="585604" y="92930"/>
                  </a:lnTo>
                  <a:lnTo>
                    <a:pt x="584115" y="91936"/>
                  </a:lnTo>
                  <a:lnTo>
                    <a:pt x="580148" y="91936"/>
                  </a:lnTo>
                  <a:lnTo>
                    <a:pt x="577669" y="92930"/>
                  </a:lnTo>
                  <a:lnTo>
                    <a:pt x="576183" y="92930"/>
                  </a:lnTo>
                  <a:lnTo>
                    <a:pt x="574695" y="91936"/>
                  </a:lnTo>
                  <a:lnTo>
                    <a:pt x="574199" y="91439"/>
                  </a:lnTo>
                  <a:lnTo>
                    <a:pt x="573206" y="90445"/>
                  </a:lnTo>
                  <a:lnTo>
                    <a:pt x="572711" y="89948"/>
                  </a:lnTo>
                  <a:lnTo>
                    <a:pt x="571720" y="88954"/>
                  </a:lnTo>
                  <a:lnTo>
                    <a:pt x="571224" y="88458"/>
                  </a:lnTo>
                  <a:lnTo>
                    <a:pt x="568744" y="88458"/>
                  </a:lnTo>
                  <a:lnTo>
                    <a:pt x="567753" y="89948"/>
                  </a:lnTo>
                  <a:lnTo>
                    <a:pt x="567753" y="90445"/>
                  </a:lnTo>
                  <a:lnTo>
                    <a:pt x="567257" y="91936"/>
                  </a:lnTo>
                  <a:lnTo>
                    <a:pt x="566265" y="93427"/>
                  </a:lnTo>
                  <a:lnTo>
                    <a:pt x="565769" y="94918"/>
                  </a:lnTo>
                  <a:lnTo>
                    <a:pt x="564777" y="95911"/>
                  </a:lnTo>
                  <a:lnTo>
                    <a:pt x="564282" y="97403"/>
                  </a:lnTo>
                  <a:lnTo>
                    <a:pt x="564282" y="102869"/>
                  </a:lnTo>
                  <a:lnTo>
                    <a:pt x="564777" y="104360"/>
                  </a:lnTo>
                  <a:lnTo>
                    <a:pt x="565769" y="105851"/>
                  </a:lnTo>
                  <a:lnTo>
                    <a:pt x="567257" y="107838"/>
                  </a:lnTo>
                  <a:lnTo>
                    <a:pt x="567753" y="110323"/>
                  </a:lnTo>
                  <a:lnTo>
                    <a:pt x="568744" y="112808"/>
                  </a:lnTo>
                  <a:lnTo>
                    <a:pt x="569736" y="114299"/>
                  </a:lnTo>
                  <a:lnTo>
                    <a:pt x="569736" y="120262"/>
                  </a:lnTo>
                  <a:lnTo>
                    <a:pt x="568744" y="120759"/>
                  </a:lnTo>
                  <a:lnTo>
                    <a:pt x="567257" y="122250"/>
                  </a:lnTo>
                  <a:lnTo>
                    <a:pt x="565769" y="123741"/>
                  </a:lnTo>
                  <a:lnTo>
                    <a:pt x="563290" y="125729"/>
                  </a:lnTo>
                  <a:lnTo>
                    <a:pt x="561306" y="127219"/>
                  </a:lnTo>
                  <a:lnTo>
                    <a:pt x="559819" y="128711"/>
                  </a:lnTo>
                  <a:lnTo>
                    <a:pt x="558827" y="129208"/>
                  </a:lnTo>
                  <a:lnTo>
                    <a:pt x="557340" y="130202"/>
                  </a:lnTo>
                  <a:lnTo>
                    <a:pt x="554860" y="130202"/>
                  </a:lnTo>
                  <a:lnTo>
                    <a:pt x="554365" y="129208"/>
                  </a:lnTo>
                  <a:lnTo>
                    <a:pt x="553373" y="128711"/>
                  </a:lnTo>
                  <a:lnTo>
                    <a:pt x="551885" y="127219"/>
                  </a:lnTo>
                  <a:lnTo>
                    <a:pt x="551389" y="125729"/>
                  </a:lnTo>
                  <a:lnTo>
                    <a:pt x="549902" y="124735"/>
                  </a:lnTo>
                  <a:lnTo>
                    <a:pt x="548910" y="123741"/>
                  </a:lnTo>
                  <a:lnTo>
                    <a:pt x="546926" y="123741"/>
                  </a:lnTo>
                  <a:lnTo>
                    <a:pt x="545935" y="125729"/>
                  </a:lnTo>
                  <a:lnTo>
                    <a:pt x="544447" y="126226"/>
                  </a:lnTo>
                  <a:lnTo>
                    <a:pt x="542960" y="127716"/>
                  </a:lnTo>
                  <a:lnTo>
                    <a:pt x="538994" y="131693"/>
                  </a:lnTo>
                  <a:lnTo>
                    <a:pt x="535522" y="133680"/>
                  </a:lnTo>
                  <a:lnTo>
                    <a:pt x="534035" y="135171"/>
                  </a:lnTo>
                  <a:lnTo>
                    <a:pt x="533043" y="136165"/>
                  </a:lnTo>
                  <a:lnTo>
                    <a:pt x="532547" y="137656"/>
                  </a:lnTo>
                  <a:lnTo>
                    <a:pt x="532547" y="139146"/>
                  </a:lnTo>
                  <a:lnTo>
                    <a:pt x="533043" y="140637"/>
                  </a:lnTo>
                  <a:lnTo>
                    <a:pt x="534035" y="142128"/>
                  </a:lnTo>
                  <a:lnTo>
                    <a:pt x="535522" y="144613"/>
                  </a:lnTo>
                  <a:lnTo>
                    <a:pt x="537010" y="146104"/>
                  </a:lnTo>
                  <a:lnTo>
                    <a:pt x="537505" y="146601"/>
                  </a:lnTo>
                  <a:lnTo>
                    <a:pt x="537505" y="147594"/>
                  </a:lnTo>
                  <a:lnTo>
                    <a:pt x="538497" y="148091"/>
                  </a:lnTo>
                  <a:lnTo>
                    <a:pt x="538497" y="152068"/>
                  </a:lnTo>
                  <a:lnTo>
                    <a:pt x="537505" y="155049"/>
                  </a:lnTo>
                  <a:lnTo>
                    <a:pt x="537010" y="158031"/>
                  </a:lnTo>
                  <a:lnTo>
                    <a:pt x="536018" y="161013"/>
                  </a:lnTo>
                  <a:lnTo>
                    <a:pt x="535522" y="163994"/>
                  </a:lnTo>
                  <a:lnTo>
                    <a:pt x="535522" y="164988"/>
                  </a:lnTo>
                  <a:lnTo>
                    <a:pt x="534531" y="166479"/>
                  </a:lnTo>
                  <a:lnTo>
                    <a:pt x="534035" y="167473"/>
                  </a:lnTo>
                  <a:lnTo>
                    <a:pt x="533043" y="168964"/>
                  </a:lnTo>
                  <a:lnTo>
                    <a:pt x="530068" y="170951"/>
                  </a:lnTo>
                  <a:lnTo>
                    <a:pt x="527093" y="172442"/>
                  </a:lnTo>
                  <a:lnTo>
                    <a:pt x="524613" y="175424"/>
                  </a:lnTo>
                  <a:lnTo>
                    <a:pt x="522630" y="176914"/>
                  </a:lnTo>
                  <a:lnTo>
                    <a:pt x="521143" y="179400"/>
                  </a:lnTo>
                  <a:lnTo>
                    <a:pt x="518664" y="182381"/>
                  </a:lnTo>
                  <a:lnTo>
                    <a:pt x="516680" y="184866"/>
                  </a:lnTo>
                  <a:lnTo>
                    <a:pt x="513208" y="186357"/>
                  </a:lnTo>
                  <a:lnTo>
                    <a:pt x="511225" y="187848"/>
                  </a:lnTo>
                  <a:lnTo>
                    <a:pt x="508746" y="189339"/>
                  </a:lnTo>
                  <a:lnTo>
                    <a:pt x="508250" y="189836"/>
                  </a:lnTo>
                  <a:lnTo>
                    <a:pt x="507259" y="190829"/>
                  </a:lnTo>
                  <a:lnTo>
                    <a:pt x="506762" y="191326"/>
                  </a:lnTo>
                  <a:lnTo>
                    <a:pt x="506762" y="192817"/>
                  </a:lnTo>
                  <a:lnTo>
                    <a:pt x="505771" y="195303"/>
                  </a:lnTo>
                  <a:lnTo>
                    <a:pt x="505275" y="197787"/>
                  </a:lnTo>
                  <a:lnTo>
                    <a:pt x="503787" y="199277"/>
                  </a:lnTo>
                  <a:lnTo>
                    <a:pt x="502299" y="200769"/>
                  </a:lnTo>
                  <a:lnTo>
                    <a:pt x="501308" y="201265"/>
                  </a:lnTo>
                  <a:lnTo>
                    <a:pt x="498829" y="202260"/>
                  </a:lnTo>
                  <a:lnTo>
                    <a:pt x="497341" y="202756"/>
                  </a:lnTo>
                  <a:lnTo>
                    <a:pt x="495854" y="203751"/>
                  </a:lnTo>
                  <a:lnTo>
                    <a:pt x="495357" y="204248"/>
                  </a:lnTo>
                  <a:lnTo>
                    <a:pt x="494366" y="205241"/>
                  </a:lnTo>
                  <a:lnTo>
                    <a:pt x="493871" y="205739"/>
                  </a:lnTo>
                  <a:lnTo>
                    <a:pt x="492383" y="205739"/>
                  </a:lnTo>
                  <a:lnTo>
                    <a:pt x="491392" y="205241"/>
                  </a:lnTo>
                  <a:lnTo>
                    <a:pt x="490895" y="204248"/>
                  </a:lnTo>
                  <a:lnTo>
                    <a:pt x="489904" y="202756"/>
                  </a:lnTo>
                  <a:lnTo>
                    <a:pt x="489408" y="202756"/>
                  </a:lnTo>
                  <a:lnTo>
                    <a:pt x="488416" y="202260"/>
                  </a:lnTo>
                  <a:lnTo>
                    <a:pt x="486929" y="202260"/>
                  </a:lnTo>
                  <a:lnTo>
                    <a:pt x="485936" y="202756"/>
                  </a:lnTo>
                  <a:lnTo>
                    <a:pt x="485936" y="204248"/>
                  </a:lnTo>
                  <a:lnTo>
                    <a:pt x="485441" y="206732"/>
                  </a:lnTo>
                  <a:lnTo>
                    <a:pt x="484449" y="208223"/>
                  </a:lnTo>
                  <a:lnTo>
                    <a:pt x="484449" y="209714"/>
                  </a:lnTo>
                  <a:lnTo>
                    <a:pt x="483953" y="210708"/>
                  </a:lnTo>
                  <a:lnTo>
                    <a:pt x="482962" y="212199"/>
                  </a:lnTo>
                  <a:lnTo>
                    <a:pt x="482466" y="212696"/>
                  </a:lnTo>
                  <a:lnTo>
                    <a:pt x="482466" y="224126"/>
                  </a:lnTo>
                  <a:lnTo>
                    <a:pt x="481474" y="227107"/>
                  </a:lnTo>
                  <a:lnTo>
                    <a:pt x="480978" y="229592"/>
                  </a:lnTo>
                  <a:lnTo>
                    <a:pt x="480978" y="231580"/>
                  </a:lnTo>
                  <a:lnTo>
                    <a:pt x="479491" y="234064"/>
                  </a:lnTo>
                  <a:lnTo>
                    <a:pt x="479491" y="249470"/>
                  </a:lnTo>
                  <a:lnTo>
                    <a:pt x="479986" y="249967"/>
                  </a:lnTo>
                  <a:lnTo>
                    <a:pt x="480978" y="250961"/>
                  </a:lnTo>
                  <a:lnTo>
                    <a:pt x="481474" y="252949"/>
                  </a:lnTo>
                  <a:lnTo>
                    <a:pt x="482962" y="254440"/>
                  </a:lnTo>
                  <a:lnTo>
                    <a:pt x="484449" y="256924"/>
                  </a:lnTo>
                  <a:lnTo>
                    <a:pt x="485936" y="259906"/>
                  </a:lnTo>
                  <a:lnTo>
                    <a:pt x="485936" y="270342"/>
                  </a:lnTo>
                  <a:lnTo>
                    <a:pt x="485441" y="273324"/>
                  </a:lnTo>
                  <a:lnTo>
                    <a:pt x="485441" y="277299"/>
                  </a:lnTo>
                  <a:lnTo>
                    <a:pt x="485936" y="278294"/>
                  </a:lnTo>
                  <a:lnTo>
                    <a:pt x="485936" y="278790"/>
                  </a:lnTo>
                  <a:lnTo>
                    <a:pt x="486929" y="279784"/>
                  </a:lnTo>
                  <a:lnTo>
                    <a:pt x="487424" y="279784"/>
                  </a:lnTo>
                  <a:lnTo>
                    <a:pt x="488416" y="280281"/>
                  </a:lnTo>
                  <a:lnTo>
                    <a:pt x="489408" y="281772"/>
                  </a:lnTo>
                  <a:lnTo>
                    <a:pt x="489904" y="283263"/>
                  </a:lnTo>
                  <a:lnTo>
                    <a:pt x="489904" y="285747"/>
                  </a:lnTo>
                  <a:lnTo>
                    <a:pt x="489408" y="286244"/>
                  </a:lnTo>
                  <a:lnTo>
                    <a:pt x="489408" y="287239"/>
                  </a:lnTo>
                  <a:lnTo>
                    <a:pt x="487424" y="287735"/>
                  </a:lnTo>
                  <a:lnTo>
                    <a:pt x="485936" y="288729"/>
                  </a:lnTo>
                  <a:lnTo>
                    <a:pt x="485441" y="288729"/>
                  </a:lnTo>
                  <a:lnTo>
                    <a:pt x="484449" y="289723"/>
                  </a:lnTo>
                  <a:lnTo>
                    <a:pt x="484449" y="293202"/>
                  </a:lnTo>
                  <a:lnTo>
                    <a:pt x="483953" y="295687"/>
                  </a:lnTo>
                  <a:lnTo>
                    <a:pt x="483953" y="300657"/>
                  </a:lnTo>
                  <a:lnTo>
                    <a:pt x="482962" y="303140"/>
                  </a:lnTo>
                  <a:lnTo>
                    <a:pt x="482466" y="304135"/>
                  </a:lnTo>
                  <a:lnTo>
                    <a:pt x="474036" y="304135"/>
                  </a:lnTo>
                  <a:lnTo>
                    <a:pt x="472548" y="304632"/>
                  </a:lnTo>
                  <a:lnTo>
                    <a:pt x="471061" y="306123"/>
                  </a:lnTo>
                  <a:lnTo>
                    <a:pt x="470069" y="307117"/>
                  </a:lnTo>
                  <a:lnTo>
                    <a:pt x="469574" y="307614"/>
                  </a:lnTo>
                  <a:lnTo>
                    <a:pt x="468086" y="307614"/>
                  </a:lnTo>
                  <a:lnTo>
                    <a:pt x="466598" y="308607"/>
                  </a:lnTo>
                  <a:lnTo>
                    <a:pt x="463624" y="308607"/>
                  </a:lnTo>
                  <a:lnTo>
                    <a:pt x="462135" y="310098"/>
                  </a:lnTo>
                  <a:lnTo>
                    <a:pt x="461144" y="310595"/>
                  </a:lnTo>
                  <a:lnTo>
                    <a:pt x="459656" y="312086"/>
                  </a:lnTo>
                  <a:lnTo>
                    <a:pt x="458169" y="313577"/>
                  </a:lnTo>
                  <a:lnTo>
                    <a:pt x="456682" y="313577"/>
                  </a:lnTo>
                  <a:lnTo>
                    <a:pt x="455689" y="314571"/>
                  </a:lnTo>
                  <a:lnTo>
                    <a:pt x="455194" y="313577"/>
                  </a:lnTo>
                  <a:lnTo>
                    <a:pt x="453706" y="313577"/>
                  </a:lnTo>
                  <a:lnTo>
                    <a:pt x="452219" y="312086"/>
                  </a:lnTo>
                  <a:lnTo>
                    <a:pt x="451226" y="311589"/>
                  </a:lnTo>
                  <a:lnTo>
                    <a:pt x="450731" y="310098"/>
                  </a:lnTo>
                  <a:lnTo>
                    <a:pt x="450731" y="307614"/>
                  </a:lnTo>
                  <a:lnTo>
                    <a:pt x="451226" y="307117"/>
                  </a:lnTo>
                  <a:lnTo>
                    <a:pt x="451226" y="301650"/>
                  </a:lnTo>
                  <a:lnTo>
                    <a:pt x="450731" y="300657"/>
                  </a:lnTo>
                  <a:lnTo>
                    <a:pt x="450731" y="300159"/>
                  </a:lnTo>
                  <a:lnTo>
                    <a:pt x="445277" y="300159"/>
                  </a:lnTo>
                  <a:lnTo>
                    <a:pt x="442301" y="301650"/>
                  </a:lnTo>
                  <a:lnTo>
                    <a:pt x="439326" y="303140"/>
                  </a:lnTo>
                  <a:lnTo>
                    <a:pt x="436352" y="305626"/>
                  </a:lnTo>
                  <a:lnTo>
                    <a:pt x="432385" y="307117"/>
                  </a:lnTo>
                  <a:lnTo>
                    <a:pt x="429905" y="308607"/>
                  </a:lnTo>
                  <a:lnTo>
                    <a:pt x="426931" y="310098"/>
                  </a:lnTo>
                  <a:lnTo>
                    <a:pt x="424947" y="310098"/>
                  </a:lnTo>
                  <a:lnTo>
                    <a:pt x="422468" y="310595"/>
                  </a:lnTo>
                  <a:lnTo>
                    <a:pt x="420980" y="310595"/>
                  </a:lnTo>
                  <a:lnTo>
                    <a:pt x="419492" y="311589"/>
                  </a:lnTo>
                  <a:lnTo>
                    <a:pt x="417013" y="313080"/>
                  </a:lnTo>
                  <a:lnTo>
                    <a:pt x="415525" y="313577"/>
                  </a:lnTo>
                  <a:lnTo>
                    <a:pt x="412550" y="317552"/>
                  </a:lnTo>
                  <a:lnTo>
                    <a:pt x="410566" y="320037"/>
                  </a:lnTo>
                  <a:lnTo>
                    <a:pt x="409080" y="322025"/>
                  </a:lnTo>
                  <a:lnTo>
                    <a:pt x="408087" y="323019"/>
                  </a:lnTo>
                  <a:lnTo>
                    <a:pt x="408087" y="323515"/>
                  </a:lnTo>
                  <a:lnTo>
                    <a:pt x="402634" y="323515"/>
                  </a:lnTo>
                  <a:lnTo>
                    <a:pt x="400650" y="323019"/>
                  </a:lnTo>
                  <a:lnTo>
                    <a:pt x="399162" y="322025"/>
                  </a:lnTo>
                  <a:lnTo>
                    <a:pt x="397675" y="321529"/>
                  </a:lnTo>
                  <a:lnTo>
                    <a:pt x="396187" y="320534"/>
                  </a:lnTo>
                  <a:lnTo>
                    <a:pt x="395195" y="320037"/>
                  </a:lnTo>
                  <a:lnTo>
                    <a:pt x="393212" y="320037"/>
                  </a:lnTo>
                  <a:lnTo>
                    <a:pt x="391229" y="320534"/>
                  </a:lnTo>
                  <a:lnTo>
                    <a:pt x="390733" y="320534"/>
                  </a:lnTo>
                  <a:lnTo>
                    <a:pt x="389741" y="321529"/>
                  </a:lnTo>
                  <a:lnTo>
                    <a:pt x="389245" y="323019"/>
                  </a:lnTo>
                  <a:lnTo>
                    <a:pt x="388254" y="323515"/>
                  </a:lnTo>
                  <a:lnTo>
                    <a:pt x="387757" y="324510"/>
                  </a:lnTo>
                  <a:lnTo>
                    <a:pt x="386766" y="324510"/>
                  </a:lnTo>
                  <a:lnTo>
                    <a:pt x="386270" y="325007"/>
                  </a:lnTo>
                  <a:lnTo>
                    <a:pt x="385278" y="325007"/>
                  </a:lnTo>
                  <a:lnTo>
                    <a:pt x="384783" y="324510"/>
                  </a:lnTo>
                  <a:lnTo>
                    <a:pt x="383791" y="324510"/>
                  </a:lnTo>
                  <a:lnTo>
                    <a:pt x="382304" y="323515"/>
                  </a:lnTo>
                  <a:lnTo>
                    <a:pt x="381807" y="322025"/>
                  </a:lnTo>
                  <a:lnTo>
                    <a:pt x="380815" y="320534"/>
                  </a:lnTo>
                  <a:lnTo>
                    <a:pt x="380320" y="319043"/>
                  </a:lnTo>
                  <a:lnTo>
                    <a:pt x="379328" y="317055"/>
                  </a:lnTo>
                  <a:lnTo>
                    <a:pt x="377841" y="312086"/>
                  </a:lnTo>
                  <a:lnTo>
                    <a:pt x="376849" y="310098"/>
                  </a:lnTo>
                  <a:lnTo>
                    <a:pt x="376353" y="309104"/>
                  </a:lnTo>
                  <a:lnTo>
                    <a:pt x="375361" y="308607"/>
                  </a:lnTo>
                  <a:lnTo>
                    <a:pt x="374865" y="308607"/>
                  </a:lnTo>
                  <a:lnTo>
                    <a:pt x="373874" y="307614"/>
                  </a:lnTo>
                  <a:lnTo>
                    <a:pt x="372139" y="307614"/>
                  </a:lnTo>
                  <a:lnTo>
                    <a:pt x="369411" y="308607"/>
                  </a:lnTo>
                  <a:lnTo>
                    <a:pt x="365940" y="308607"/>
                  </a:lnTo>
                  <a:lnTo>
                    <a:pt x="364948" y="307614"/>
                  </a:lnTo>
                  <a:lnTo>
                    <a:pt x="363956" y="305626"/>
                  </a:lnTo>
                  <a:lnTo>
                    <a:pt x="363461" y="304135"/>
                  </a:lnTo>
                  <a:lnTo>
                    <a:pt x="362469" y="300657"/>
                  </a:lnTo>
                  <a:lnTo>
                    <a:pt x="361973" y="299166"/>
                  </a:lnTo>
                  <a:lnTo>
                    <a:pt x="361973" y="298669"/>
                  </a:lnTo>
                  <a:lnTo>
                    <a:pt x="362469" y="297674"/>
                  </a:lnTo>
                  <a:lnTo>
                    <a:pt x="362469" y="297177"/>
                  </a:lnTo>
                  <a:lnTo>
                    <a:pt x="363956" y="297177"/>
                  </a:lnTo>
                  <a:lnTo>
                    <a:pt x="365940" y="297674"/>
                  </a:lnTo>
                  <a:lnTo>
                    <a:pt x="366436" y="298669"/>
                  </a:lnTo>
                  <a:lnTo>
                    <a:pt x="367924" y="298669"/>
                  </a:lnTo>
                  <a:lnTo>
                    <a:pt x="368915" y="299166"/>
                  </a:lnTo>
                  <a:lnTo>
                    <a:pt x="369411" y="299166"/>
                  </a:lnTo>
                  <a:lnTo>
                    <a:pt x="370403" y="298669"/>
                  </a:lnTo>
                  <a:lnTo>
                    <a:pt x="370403" y="294692"/>
                  </a:lnTo>
                  <a:lnTo>
                    <a:pt x="369411" y="293202"/>
                  </a:lnTo>
                  <a:lnTo>
                    <a:pt x="368915" y="292705"/>
                  </a:lnTo>
                  <a:lnTo>
                    <a:pt x="366436" y="290220"/>
                  </a:lnTo>
                  <a:lnTo>
                    <a:pt x="363956" y="287735"/>
                  </a:lnTo>
                  <a:lnTo>
                    <a:pt x="362469" y="286244"/>
                  </a:lnTo>
                  <a:lnTo>
                    <a:pt x="361973" y="284257"/>
                  </a:lnTo>
                  <a:lnTo>
                    <a:pt x="360982" y="283263"/>
                  </a:lnTo>
                  <a:lnTo>
                    <a:pt x="360982" y="282766"/>
                  </a:lnTo>
                  <a:lnTo>
                    <a:pt x="359494" y="281772"/>
                  </a:lnTo>
                  <a:lnTo>
                    <a:pt x="358006" y="281275"/>
                  </a:lnTo>
                  <a:lnTo>
                    <a:pt x="357510" y="281275"/>
                  </a:lnTo>
                  <a:lnTo>
                    <a:pt x="357510" y="276803"/>
                  </a:lnTo>
                  <a:lnTo>
                    <a:pt x="356519" y="276803"/>
                  </a:lnTo>
                  <a:lnTo>
                    <a:pt x="356024" y="275809"/>
                  </a:lnTo>
                  <a:lnTo>
                    <a:pt x="353544" y="275809"/>
                  </a:lnTo>
                  <a:lnTo>
                    <a:pt x="352056" y="274815"/>
                  </a:lnTo>
                  <a:lnTo>
                    <a:pt x="351065" y="274815"/>
                  </a:lnTo>
                  <a:lnTo>
                    <a:pt x="350568" y="274317"/>
                  </a:lnTo>
                  <a:lnTo>
                    <a:pt x="350568" y="273324"/>
                  </a:lnTo>
                  <a:lnTo>
                    <a:pt x="351065" y="271832"/>
                  </a:lnTo>
                  <a:lnTo>
                    <a:pt x="352056" y="271336"/>
                  </a:lnTo>
                  <a:lnTo>
                    <a:pt x="353047" y="270342"/>
                  </a:lnTo>
                  <a:lnTo>
                    <a:pt x="354535" y="269846"/>
                  </a:lnTo>
                  <a:lnTo>
                    <a:pt x="355031" y="268354"/>
                  </a:lnTo>
                  <a:lnTo>
                    <a:pt x="356024" y="266863"/>
                  </a:lnTo>
                  <a:lnTo>
                    <a:pt x="356519" y="265869"/>
                  </a:lnTo>
                  <a:lnTo>
                    <a:pt x="357510" y="262888"/>
                  </a:lnTo>
                  <a:lnTo>
                    <a:pt x="358006" y="259906"/>
                  </a:lnTo>
                  <a:lnTo>
                    <a:pt x="360982" y="256924"/>
                  </a:lnTo>
                  <a:lnTo>
                    <a:pt x="362469" y="255434"/>
                  </a:lnTo>
                  <a:lnTo>
                    <a:pt x="362469" y="253943"/>
                  </a:lnTo>
                  <a:lnTo>
                    <a:pt x="361973" y="252949"/>
                  </a:lnTo>
                  <a:lnTo>
                    <a:pt x="360982" y="252452"/>
                  </a:lnTo>
                  <a:lnTo>
                    <a:pt x="357510" y="252452"/>
                  </a:lnTo>
                  <a:lnTo>
                    <a:pt x="357510" y="254440"/>
                  </a:lnTo>
                  <a:lnTo>
                    <a:pt x="356519" y="255434"/>
                  </a:lnTo>
                  <a:lnTo>
                    <a:pt x="356519" y="255931"/>
                  </a:lnTo>
                  <a:lnTo>
                    <a:pt x="356024" y="256924"/>
                  </a:lnTo>
                  <a:lnTo>
                    <a:pt x="354535" y="257421"/>
                  </a:lnTo>
                  <a:lnTo>
                    <a:pt x="352056" y="257421"/>
                  </a:lnTo>
                  <a:lnTo>
                    <a:pt x="352056" y="256924"/>
                  </a:lnTo>
                  <a:lnTo>
                    <a:pt x="351065" y="255931"/>
                  </a:lnTo>
                  <a:lnTo>
                    <a:pt x="350568" y="255931"/>
                  </a:lnTo>
                  <a:lnTo>
                    <a:pt x="350568" y="254440"/>
                  </a:lnTo>
                  <a:lnTo>
                    <a:pt x="351065" y="252452"/>
                  </a:lnTo>
                  <a:lnTo>
                    <a:pt x="352056" y="249967"/>
                  </a:lnTo>
                  <a:lnTo>
                    <a:pt x="352056" y="244500"/>
                  </a:lnTo>
                  <a:lnTo>
                    <a:pt x="351065" y="243009"/>
                  </a:lnTo>
                  <a:lnTo>
                    <a:pt x="350568" y="243009"/>
                  </a:lnTo>
                  <a:lnTo>
                    <a:pt x="349082" y="242512"/>
                  </a:lnTo>
                  <a:lnTo>
                    <a:pt x="347594" y="241519"/>
                  </a:lnTo>
                  <a:lnTo>
                    <a:pt x="346106" y="241519"/>
                  </a:lnTo>
                  <a:lnTo>
                    <a:pt x="344619" y="241022"/>
                  </a:lnTo>
                  <a:lnTo>
                    <a:pt x="343626" y="241022"/>
                  </a:lnTo>
                  <a:lnTo>
                    <a:pt x="343131" y="240028"/>
                  </a:lnTo>
                  <a:lnTo>
                    <a:pt x="343131" y="235555"/>
                  </a:lnTo>
                  <a:lnTo>
                    <a:pt x="342139" y="235059"/>
                  </a:lnTo>
                  <a:lnTo>
                    <a:pt x="341643" y="234064"/>
                  </a:lnTo>
                  <a:lnTo>
                    <a:pt x="340652" y="233071"/>
                  </a:lnTo>
                  <a:lnTo>
                    <a:pt x="339164" y="231580"/>
                  </a:lnTo>
                  <a:lnTo>
                    <a:pt x="337677" y="231083"/>
                  </a:lnTo>
                  <a:lnTo>
                    <a:pt x="336685" y="230089"/>
                  </a:lnTo>
                  <a:lnTo>
                    <a:pt x="336189" y="229592"/>
                  </a:lnTo>
                  <a:lnTo>
                    <a:pt x="335196" y="228101"/>
                  </a:lnTo>
                  <a:lnTo>
                    <a:pt x="334701" y="226611"/>
                  </a:lnTo>
                  <a:lnTo>
                    <a:pt x="333710" y="225616"/>
                  </a:lnTo>
                  <a:lnTo>
                    <a:pt x="333710" y="222634"/>
                  </a:lnTo>
                  <a:lnTo>
                    <a:pt x="334701" y="222137"/>
                  </a:lnTo>
                  <a:lnTo>
                    <a:pt x="335196" y="219653"/>
                  </a:lnTo>
                  <a:lnTo>
                    <a:pt x="336189" y="215677"/>
                  </a:lnTo>
                  <a:lnTo>
                    <a:pt x="336189" y="212696"/>
                  </a:lnTo>
                  <a:lnTo>
                    <a:pt x="335196" y="212199"/>
                  </a:lnTo>
                  <a:lnTo>
                    <a:pt x="333710" y="211205"/>
                  </a:lnTo>
                  <a:lnTo>
                    <a:pt x="330735" y="211205"/>
                  </a:lnTo>
                  <a:lnTo>
                    <a:pt x="329247" y="210708"/>
                  </a:lnTo>
                  <a:lnTo>
                    <a:pt x="327759" y="210708"/>
                  </a:lnTo>
                  <a:lnTo>
                    <a:pt x="327264" y="209714"/>
                  </a:lnTo>
                  <a:lnTo>
                    <a:pt x="327264" y="200769"/>
                  </a:lnTo>
                  <a:lnTo>
                    <a:pt x="325776" y="197787"/>
                  </a:lnTo>
                  <a:lnTo>
                    <a:pt x="323792" y="195303"/>
                  </a:lnTo>
                  <a:lnTo>
                    <a:pt x="322305" y="192321"/>
                  </a:lnTo>
                  <a:lnTo>
                    <a:pt x="321809" y="191326"/>
                  </a:lnTo>
                  <a:lnTo>
                    <a:pt x="320817" y="189836"/>
                  </a:lnTo>
                  <a:lnTo>
                    <a:pt x="320817" y="187848"/>
                  </a:lnTo>
                  <a:lnTo>
                    <a:pt x="320322" y="186854"/>
                  </a:lnTo>
                  <a:lnTo>
                    <a:pt x="320322" y="185363"/>
                  </a:lnTo>
                  <a:lnTo>
                    <a:pt x="319330" y="184866"/>
                  </a:lnTo>
                  <a:lnTo>
                    <a:pt x="319330" y="183872"/>
                  </a:lnTo>
                  <a:lnTo>
                    <a:pt x="317843" y="183376"/>
                  </a:lnTo>
                  <a:lnTo>
                    <a:pt x="317346" y="183376"/>
                  </a:lnTo>
                  <a:lnTo>
                    <a:pt x="315859" y="182381"/>
                  </a:lnTo>
                  <a:lnTo>
                    <a:pt x="314867" y="181885"/>
                  </a:lnTo>
                  <a:lnTo>
                    <a:pt x="314867" y="168964"/>
                  </a:lnTo>
                  <a:lnTo>
                    <a:pt x="314371" y="166479"/>
                  </a:lnTo>
                  <a:lnTo>
                    <a:pt x="314371" y="165485"/>
                  </a:lnTo>
                  <a:lnTo>
                    <a:pt x="313380" y="164988"/>
                  </a:lnTo>
                  <a:lnTo>
                    <a:pt x="313380" y="163994"/>
                  </a:lnTo>
                  <a:lnTo>
                    <a:pt x="312884" y="162503"/>
                  </a:lnTo>
                  <a:lnTo>
                    <a:pt x="309413" y="160516"/>
                  </a:lnTo>
                  <a:lnTo>
                    <a:pt x="307429" y="157534"/>
                  </a:lnTo>
                  <a:lnTo>
                    <a:pt x="305942" y="156043"/>
                  </a:lnTo>
                  <a:lnTo>
                    <a:pt x="304950" y="153558"/>
                  </a:lnTo>
                  <a:lnTo>
                    <a:pt x="304950" y="149582"/>
                  </a:lnTo>
                  <a:lnTo>
                    <a:pt x="303463" y="146601"/>
                  </a:lnTo>
                  <a:lnTo>
                    <a:pt x="302966" y="143619"/>
                  </a:lnTo>
                  <a:lnTo>
                    <a:pt x="301975" y="140637"/>
                  </a:lnTo>
                  <a:lnTo>
                    <a:pt x="301479" y="139146"/>
                  </a:lnTo>
                  <a:lnTo>
                    <a:pt x="300487" y="139146"/>
                  </a:lnTo>
                  <a:lnTo>
                    <a:pt x="299992" y="138153"/>
                  </a:lnTo>
                  <a:lnTo>
                    <a:pt x="298504" y="138153"/>
                  </a:lnTo>
                  <a:lnTo>
                    <a:pt x="297513" y="139146"/>
                  </a:lnTo>
                  <a:lnTo>
                    <a:pt x="297016" y="139146"/>
                  </a:lnTo>
                  <a:lnTo>
                    <a:pt x="295033" y="140637"/>
                  </a:lnTo>
                  <a:lnTo>
                    <a:pt x="294537" y="141631"/>
                  </a:lnTo>
                  <a:lnTo>
                    <a:pt x="293545" y="143122"/>
                  </a:lnTo>
                  <a:lnTo>
                    <a:pt x="293545" y="144613"/>
                  </a:lnTo>
                  <a:lnTo>
                    <a:pt x="293050" y="145110"/>
                  </a:lnTo>
                  <a:lnTo>
                    <a:pt x="291562" y="146104"/>
                  </a:lnTo>
                  <a:lnTo>
                    <a:pt x="290570" y="146601"/>
                  </a:lnTo>
                  <a:lnTo>
                    <a:pt x="289083" y="146601"/>
                  </a:lnTo>
                  <a:lnTo>
                    <a:pt x="288587" y="146104"/>
                  </a:lnTo>
                  <a:lnTo>
                    <a:pt x="287595" y="146104"/>
                  </a:lnTo>
                  <a:lnTo>
                    <a:pt x="286107" y="143122"/>
                  </a:lnTo>
                  <a:lnTo>
                    <a:pt x="285612" y="140141"/>
                  </a:lnTo>
                  <a:lnTo>
                    <a:pt x="284620" y="140141"/>
                  </a:lnTo>
                  <a:lnTo>
                    <a:pt x="284620" y="139146"/>
                  </a:lnTo>
                  <a:lnTo>
                    <a:pt x="284124" y="140141"/>
                  </a:lnTo>
                  <a:lnTo>
                    <a:pt x="283133" y="140141"/>
                  </a:lnTo>
                  <a:lnTo>
                    <a:pt x="283133" y="140637"/>
                  </a:lnTo>
                  <a:lnTo>
                    <a:pt x="280654" y="143619"/>
                  </a:lnTo>
                  <a:lnTo>
                    <a:pt x="279165" y="146601"/>
                  </a:lnTo>
                  <a:lnTo>
                    <a:pt x="278670" y="148091"/>
                  </a:lnTo>
                  <a:lnTo>
                    <a:pt x="278670" y="150577"/>
                  </a:lnTo>
                  <a:lnTo>
                    <a:pt x="277678" y="150577"/>
                  </a:lnTo>
                  <a:lnTo>
                    <a:pt x="277678" y="151073"/>
                  </a:lnTo>
                  <a:lnTo>
                    <a:pt x="275695" y="151073"/>
                  </a:lnTo>
                  <a:lnTo>
                    <a:pt x="274703" y="152068"/>
                  </a:lnTo>
                  <a:lnTo>
                    <a:pt x="273215" y="153061"/>
                  </a:lnTo>
                  <a:lnTo>
                    <a:pt x="271728" y="153061"/>
                  </a:lnTo>
                  <a:lnTo>
                    <a:pt x="271233" y="153558"/>
                  </a:lnTo>
                  <a:lnTo>
                    <a:pt x="270240" y="153558"/>
                  </a:lnTo>
                  <a:lnTo>
                    <a:pt x="269745" y="153061"/>
                  </a:lnTo>
                  <a:lnTo>
                    <a:pt x="268753" y="153061"/>
                  </a:lnTo>
                  <a:lnTo>
                    <a:pt x="268753" y="151073"/>
                  </a:lnTo>
                  <a:lnTo>
                    <a:pt x="267761" y="149582"/>
                  </a:lnTo>
                  <a:lnTo>
                    <a:pt x="268753" y="147594"/>
                  </a:lnTo>
                  <a:lnTo>
                    <a:pt x="269745" y="145110"/>
                  </a:lnTo>
                  <a:lnTo>
                    <a:pt x="269745" y="144613"/>
                  </a:lnTo>
                  <a:lnTo>
                    <a:pt x="270240" y="143619"/>
                  </a:lnTo>
                  <a:lnTo>
                    <a:pt x="270240" y="142128"/>
                  </a:lnTo>
                  <a:lnTo>
                    <a:pt x="269745" y="141631"/>
                  </a:lnTo>
                  <a:lnTo>
                    <a:pt x="268753" y="140637"/>
                  </a:lnTo>
                  <a:lnTo>
                    <a:pt x="267761" y="140141"/>
                  </a:lnTo>
                  <a:lnTo>
                    <a:pt x="266273" y="140141"/>
                  </a:lnTo>
                  <a:lnTo>
                    <a:pt x="264290" y="139146"/>
                  </a:lnTo>
                  <a:lnTo>
                    <a:pt x="261315" y="138153"/>
                  </a:lnTo>
                  <a:lnTo>
                    <a:pt x="260324" y="137656"/>
                  </a:lnTo>
                  <a:lnTo>
                    <a:pt x="259828" y="136662"/>
                  </a:lnTo>
                  <a:lnTo>
                    <a:pt x="259828" y="135171"/>
                  </a:lnTo>
                  <a:lnTo>
                    <a:pt x="260324" y="134674"/>
                  </a:lnTo>
                  <a:lnTo>
                    <a:pt x="261810" y="133183"/>
                  </a:lnTo>
                  <a:lnTo>
                    <a:pt x="262803" y="132189"/>
                  </a:lnTo>
                  <a:lnTo>
                    <a:pt x="262803" y="131693"/>
                  </a:lnTo>
                  <a:lnTo>
                    <a:pt x="261810" y="130698"/>
                  </a:lnTo>
                  <a:lnTo>
                    <a:pt x="261315" y="129208"/>
                  </a:lnTo>
                  <a:lnTo>
                    <a:pt x="259828" y="127219"/>
                  </a:lnTo>
                  <a:lnTo>
                    <a:pt x="257347" y="123741"/>
                  </a:lnTo>
                  <a:lnTo>
                    <a:pt x="254868" y="120262"/>
                  </a:lnTo>
                  <a:lnTo>
                    <a:pt x="252885" y="115790"/>
                  </a:lnTo>
                  <a:lnTo>
                    <a:pt x="251398" y="112808"/>
                  </a:lnTo>
                  <a:lnTo>
                    <a:pt x="251398" y="111814"/>
                  </a:lnTo>
                  <a:lnTo>
                    <a:pt x="250406" y="110323"/>
                  </a:lnTo>
                  <a:lnTo>
                    <a:pt x="251398" y="109330"/>
                  </a:lnTo>
                  <a:lnTo>
                    <a:pt x="251398" y="108833"/>
                  </a:lnTo>
                  <a:lnTo>
                    <a:pt x="251894" y="107838"/>
                  </a:lnTo>
                  <a:lnTo>
                    <a:pt x="252885" y="107838"/>
                  </a:lnTo>
                  <a:lnTo>
                    <a:pt x="254373" y="107342"/>
                  </a:lnTo>
                  <a:lnTo>
                    <a:pt x="260324" y="107342"/>
                  </a:lnTo>
                  <a:lnTo>
                    <a:pt x="261315" y="106348"/>
                  </a:lnTo>
                  <a:lnTo>
                    <a:pt x="261810" y="106348"/>
                  </a:lnTo>
                  <a:lnTo>
                    <a:pt x="262803" y="105851"/>
                  </a:lnTo>
                  <a:lnTo>
                    <a:pt x="262803" y="101875"/>
                  </a:lnTo>
                  <a:lnTo>
                    <a:pt x="261810" y="101378"/>
                  </a:lnTo>
                  <a:lnTo>
                    <a:pt x="261315" y="100385"/>
                  </a:lnTo>
                  <a:lnTo>
                    <a:pt x="261315" y="98893"/>
                  </a:lnTo>
                  <a:lnTo>
                    <a:pt x="262803" y="98396"/>
                  </a:lnTo>
                  <a:lnTo>
                    <a:pt x="262803" y="94421"/>
                  </a:lnTo>
                  <a:lnTo>
                    <a:pt x="261810" y="93427"/>
                  </a:lnTo>
                  <a:lnTo>
                    <a:pt x="259828" y="92930"/>
                  </a:lnTo>
                  <a:lnTo>
                    <a:pt x="258340" y="91936"/>
                  </a:lnTo>
                  <a:lnTo>
                    <a:pt x="258340" y="91439"/>
                  </a:lnTo>
                  <a:lnTo>
                    <a:pt x="257347" y="91439"/>
                  </a:lnTo>
                  <a:lnTo>
                    <a:pt x="256852" y="90445"/>
                  </a:lnTo>
                  <a:lnTo>
                    <a:pt x="256852" y="89948"/>
                  </a:lnTo>
                  <a:lnTo>
                    <a:pt x="255861" y="88458"/>
                  </a:lnTo>
                  <a:lnTo>
                    <a:pt x="255861" y="85973"/>
                  </a:lnTo>
                  <a:lnTo>
                    <a:pt x="254868" y="83488"/>
                  </a:lnTo>
                  <a:lnTo>
                    <a:pt x="254373" y="81996"/>
                  </a:lnTo>
                  <a:lnTo>
                    <a:pt x="253382" y="80010"/>
                  </a:lnTo>
                  <a:lnTo>
                    <a:pt x="251894" y="77525"/>
                  </a:lnTo>
                  <a:lnTo>
                    <a:pt x="250406" y="74543"/>
                  </a:lnTo>
                  <a:lnTo>
                    <a:pt x="249910" y="71561"/>
                  </a:lnTo>
                  <a:lnTo>
                    <a:pt x="248919" y="70070"/>
                  </a:lnTo>
                  <a:lnTo>
                    <a:pt x="248423" y="68579"/>
                  </a:lnTo>
                  <a:lnTo>
                    <a:pt x="247431" y="67586"/>
                  </a:lnTo>
                  <a:lnTo>
                    <a:pt x="247431" y="67089"/>
                  </a:lnTo>
                  <a:lnTo>
                    <a:pt x="243960" y="67089"/>
                  </a:lnTo>
                  <a:lnTo>
                    <a:pt x="240489" y="67586"/>
                  </a:lnTo>
                  <a:lnTo>
                    <a:pt x="239994" y="67089"/>
                  </a:lnTo>
                  <a:lnTo>
                    <a:pt x="240489" y="66095"/>
                  </a:lnTo>
                  <a:lnTo>
                    <a:pt x="241481" y="66095"/>
                  </a:lnTo>
                  <a:lnTo>
                    <a:pt x="241481" y="64604"/>
                  </a:lnTo>
                  <a:lnTo>
                    <a:pt x="242473" y="64107"/>
                  </a:lnTo>
                  <a:lnTo>
                    <a:pt x="243960" y="63113"/>
                  </a:lnTo>
                  <a:lnTo>
                    <a:pt x="243960" y="59634"/>
                  </a:lnTo>
                  <a:lnTo>
                    <a:pt x="242968" y="58640"/>
                  </a:lnTo>
                  <a:lnTo>
                    <a:pt x="242968" y="58143"/>
                  </a:lnTo>
                  <a:lnTo>
                    <a:pt x="242473" y="57150"/>
                  </a:lnTo>
                  <a:lnTo>
                    <a:pt x="240489" y="56156"/>
                  </a:lnTo>
                  <a:lnTo>
                    <a:pt x="239001" y="54665"/>
                  </a:lnTo>
                  <a:lnTo>
                    <a:pt x="236026" y="53174"/>
                  </a:lnTo>
                  <a:lnTo>
                    <a:pt x="234043" y="52677"/>
                  </a:lnTo>
                  <a:lnTo>
                    <a:pt x="232555" y="51683"/>
                  </a:lnTo>
                  <a:lnTo>
                    <a:pt x="232555" y="47210"/>
                  </a:lnTo>
                  <a:lnTo>
                    <a:pt x="233052" y="45223"/>
                  </a:lnTo>
                  <a:lnTo>
                    <a:pt x="234043" y="44229"/>
                  </a:lnTo>
                  <a:lnTo>
                    <a:pt x="234043" y="41744"/>
                  </a:lnTo>
                  <a:lnTo>
                    <a:pt x="233052" y="41247"/>
                  </a:lnTo>
                  <a:lnTo>
                    <a:pt x="232555" y="40253"/>
                  </a:lnTo>
                  <a:lnTo>
                    <a:pt x="231068" y="40253"/>
                  </a:lnTo>
                  <a:lnTo>
                    <a:pt x="227596" y="41247"/>
                  </a:lnTo>
                  <a:lnTo>
                    <a:pt x="226109" y="42738"/>
                  </a:lnTo>
                  <a:lnTo>
                    <a:pt x="225614" y="43732"/>
                  </a:lnTo>
                  <a:lnTo>
                    <a:pt x="224622" y="44229"/>
                  </a:lnTo>
                  <a:lnTo>
                    <a:pt x="224126" y="45223"/>
                  </a:lnTo>
                  <a:lnTo>
                    <a:pt x="224126" y="46713"/>
                  </a:lnTo>
                  <a:lnTo>
                    <a:pt x="223134" y="48204"/>
                  </a:lnTo>
                  <a:lnTo>
                    <a:pt x="223134" y="49695"/>
                  </a:lnTo>
                  <a:lnTo>
                    <a:pt x="222638" y="50192"/>
                  </a:lnTo>
                  <a:lnTo>
                    <a:pt x="221646" y="51186"/>
                  </a:lnTo>
                  <a:lnTo>
                    <a:pt x="218672" y="51186"/>
                  </a:lnTo>
                  <a:lnTo>
                    <a:pt x="218175" y="51683"/>
                  </a:lnTo>
                  <a:lnTo>
                    <a:pt x="217184" y="52677"/>
                  </a:lnTo>
                  <a:lnTo>
                    <a:pt x="217184" y="53174"/>
                  </a:lnTo>
                  <a:lnTo>
                    <a:pt x="216688" y="54168"/>
                  </a:lnTo>
                  <a:lnTo>
                    <a:pt x="216688" y="59634"/>
                  </a:lnTo>
                  <a:lnTo>
                    <a:pt x="215696" y="61125"/>
                  </a:lnTo>
                  <a:lnTo>
                    <a:pt x="215696" y="61622"/>
                  </a:lnTo>
                  <a:lnTo>
                    <a:pt x="214705" y="62616"/>
                  </a:lnTo>
                  <a:lnTo>
                    <a:pt x="214209" y="64107"/>
                  </a:lnTo>
                  <a:lnTo>
                    <a:pt x="212721" y="64604"/>
                  </a:lnTo>
                  <a:lnTo>
                    <a:pt x="211730" y="64604"/>
                  </a:lnTo>
                  <a:lnTo>
                    <a:pt x="210242" y="65598"/>
                  </a:lnTo>
                  <a:lnTo>
                    <a:pt x="209746" y="66095"/>
                  </a:lnTo>
                  <a:lnTo>
                    <a:pt x="202308" y="66095"/>
                  </a:lnTo>
                  <a:lnTo>
                    <a:pt x="201316" y="67089"/>
                  </a:lnTo>
                  <a:lnTo>
                    <a:pt x="200325" y="67586"/>
                  </a:lnTo>
                  <a:lnTo>
                    <a:pt x="199829" y="68579"/>
                  </a:lnTo>
                  <a:lnTo>
                    <a:pt x="199829" y="71561"/>
                  </a:lnTo>
                  <a:lnTo>
                    <a:pt x="200325" y="73052"/>
                  </a:lnTo>
                  <a:lnTo>
                    <a:pt x="201316" y="75537"/>
                  </a:lnTo>
                  <a:lnTo>
                    <a:pt x="202308" y="78519"/>
                  </a:lnTo>
                  <a:lnTo>
                    <a:pt x="202308" y="85476"/>
                  </a:lnTo>
                  <a:lnTo>
                    <a:pt x="201316" y="88954"/>
                  </a:lnTo>
                  <a:lnTo>
                    <a:pt x="200325" y="89948"/>
                  </a:lnTo>
                  <a:lnTo>
                    <a:pt x="200325" y="91439"/>
                  </a:lnTo>
                  <a:lnTo>
                    <a:pt x="199829" y="92930"/>
                  </a:lnTo>
                  <a:lnTo>
                    <a:pt x="198837" y="93427"/>
                  </a:lnTo>
                  <a:lnTo>
                    <a:pt x="198837" y="94421"/>
                  </a:lnTo>
                  <a:lnTo>
                    <a:pt x="198342" y="94918"/>
                  </a:lnTo>
                  <a:lnTo>
                    <a:pt x="197350" y="96409"/>
                  </a:lnTo>
                  <a:lnTo>
                    <a:pt x="197350" y="100385"/>
                  </a:lnTo>
                  <a:lnTo>
                    <a:pt x="196854" y="101378"/>
                  </a:lnTo>
                  <a:lnTo>
                    <a:pt x="195366" y="101378"/>
                  </a:lnTo>
                  <a:lnTo>
                    <a:pt x="194375" y="99888"/>
                  </a:lnTo>
                  <a:lnTo>
                    <a:pt x="193879" y="98396"/>
                  </a:lnTo>
                  <a:lnTo>
                    <a:pt x="192887" y="96409"/>
                  </a:lnTo>
                  <a:lnTo>
                    <a:pt x="192391" y="94421"/>
                  </a:lnTo>
                  <a:lnTo>
                    <a:pt x="192391" y="91936"/>
                  </a:lnTo>
                  <a:lnTo>
                    <a:pt x="191400" y="91439"/>
                  </a:lnTo>
                  <a:lnTo>
                    <a:pt x="190904" y="89948"/>
                  </a:lnTo>
                  <a:lnTo>
                    <a:pt x="189912" y="88954"/>
                  </a:lnTo>
                  <a:lnTo>
                    <a:pt x="189416" y="88458"/>
                  </a:lnTo>
                  <a:lnTo>
                    <a:pt x="187433" y="85973"/>
                  </a:lnTo>
                  <a:lnTo>
                    <a:pt x="185945" y="84482"/>
                  </a:lnTo>
                  <a:lnTo>
                    <a:pt x="185449" y="82991"/>
                  </a:lnTo>
                  <a:lnTo>
                    <a:pt x="184458" y="80506"/>
                  </a:lnTo>
                  <a:lnTo>
                    <a:pt x="183962" y="79015"/>
                  </a:lnTo>
                  <a:lnTo>
                    <a:pt x="183962" y="75537"/>
                  </a:lnTo>
                  <a:lnTo>
                    <a:pt x="184458" y="74046"/>
                  </a:lnTo>
                  <a:lnTo>
                    <a:pt x="185449" y="72555"/>
                  </a:lnTo>
                  <a:lnTo>
                    <a:pt x="185945" y="71561"/>
                  </a:lnTo>
                  <a:lnTo>
                    <a:pt x="185945" y="63113"/>
                  </a:lnTo>
                  <a:lnTo>
                    <a:pt x="185449" y="61125"/>
                  </a:lnTo>
                  <a:lnTo>
                    <a:pt x="185449" y="58143"/>
                  </a:lnTo>
                  <a:lnTo>
                    <a:pt x="184458" y="56156"/>
                  </a:lnTo>
                  <a:lnTo>
                    <a:pt x="183962" y="53174"/>
                  </a:lnTo>
                  <a:lnTo>
                    <a:pt x="182970" y="51186"/>
                  </a:lnTo>
                  <a:lnTo>
                    <a:pt x="182474" y="48204"/>
                  </a:lnTo>
                  <a:lnTo>
                    <a:pt x="182474" y="39756"/>
                  </a:lnTo>
                  <a:lnTo>
                    <a:pt x="182970" y="37271"/>
                  </a:lnTo>
                  <a:lnTo>
                    <a:pt x="182970" y="35284"/>
                  </a:lnTo>
                  <a:lnTo>
                    <a:pt x="183962" y="33793"/>
                  </a:lnTo>
                  <a:lnTo>
                    <a:pt x="184458" y="29817"/>
                  </a:lnTo>
                  <a:lnTo>
                    <a:pt x="184458" y="23854"/>
                  </a:lnTo>
                  <a:lnTo>
                    <a:pt x="185449" y="20872"/>
                  </a:lnTo>
                  <a:lnTo>
                    <a:pt x="185945" y="18387"/>
                  </a:lnTo>
                  <a:lnTo>
                    <a:pt x="186937" y="16399"/>
                  </a:lnTo>
                  <a:lnTo>
                    <a:pt x="186937" y="994"/>
                  </a:lnTo>
                  <a:lnTo>
                    <a:pt x="185449" y="0"/>
                  </a:ln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20" name="任意多边形: 形状 119"/>
            <p:cNvSpPr/>
            <p:nvPr/>
          </p:nvSpPr>
          <p:spPr>
            <a:xfrm>
              <a:off x="3464469" y="2925546"/>
              <a:ext cx="1035348" cy="754373"/>
            </a:xfrm>
            <a:custGeom>
              <a:avLst/>
              <a:gdLst/>
              <a:ahLst/>
              <a:cxnLst/>
              <a:rect l="0" t="0" r="0" b="0"/>
              <a:pathLst>
                <a:path w="1035348" h="754373">
                  <a:moveTo>
                    <a:pt x="998154" y="286244"/>
                  </a:moveTo>
                  <a:lnTo>
                    <a:pt x="998154" y="282766"/>
                  </a:lnTo>
                  <a:lnTo>
                    <a:pt x="999149" y="282269"/>
                  </a:lnTo>
                  <a:lnTo>
                    <a:pt x="999149" y="281274"/>
                  </a:lnTo>
                  <a:lnTo>
                    <a:pt x="1003116" y="281274"/>
                  </a:lnTo>
                  <a:lnTo>
                    <a:pt x="1003610" y="280777"/>
                  </a:lnTo>
                  <a:lnTo>
                    <a:pt x="1004598" y="280777"/>
                  </a:lnTo>
                  <a:lnTo>
                    <a:pt x="1006088" y="279287"/>
                  </a:lnTo>
                  <a:lnTo>
                    <a:pt x="1006088" y="276305"/>
                  </a:lnTo>
                  <a:lnTo>
                    <a:pt x="1005100" y="275312"/>
                  </a:lnTo>
                  <a:lnTo>
                    <a:pt x="1004598" y="273820"/>
                  </a:lnTo>
                  <a:lnTo>
                    <a:pt x="1001627" y="271833"/>
                  </a:lnTo>
                  <a:lnTo>
                    <a:pt x="999149" y="269348"/>
                  </a:lnTo>
                  <a:lnTo>
                    <a:pt x="998154" y="266863"/>
                  </a:lnTo>
                  <a:lnTo>
                    <a:pt x="996672" y="265372"/>
                  </a:lnTo>
                  <a:lnTo>
                    <a:pt x="996170" y="264875"/>
                  </a:lnTo>
                  <a:lnTo>
                    <a:pt x="996170" y="263881"/>
                  </a:lnTo>
                  <a:lnTo>
                    <a:pt x="994688" y="263385"/>
                  </a:lnTo>
                  <a:lnTo>
                    <a:pt x="993692" y="263385"/>
                  </a:lnTo>
                  <a:lnTo>
                    <a:pt x="992203" y="261893"/>
                  </a:lnTo>
                  <a:lnTo>
                    <a:pt x="990721" y="260900"/>
                  </a:lnTo>
                  <a:lnTo>
                    <a:pt x="989231" y="259409"/>
                  </a:lnTo>
                  <a:lnTo>
                    <a:pt x="988737" y="257917"/>
                  </a:lnTo>
                  <a:lnTo>
                    <a:pt x="986252" y="255433"/>
                  </a:lnTo>
                  <a:lnTo>
                    <a:pt x="983774" y="253445"/>
                  </a:lnTo>
                  <a:lnTo>
                    <a:pt x="980803" y="251954"/>
                  </a:lnTo>
                  <a:lnTo>
                    <a:pt x="978819" y="249469"/>
                  </a:lnTo>
                  <a:lnTo>
                    <a:pt x="975840" y="247482"/>
                  </a:lnTo>
                  <a:lnTo>
                    <a:pt x="974358" y="245991"/>
                  </a:lnTo>
                  <a:lnTo>
                    <a:pt x="974358" y="244997"/>
                  </a:lnTo>
                  <a:lnTo>
                    <a:pt x="973362" y="244500"/>
                  </a:lnTo>
                  <a:lnTo>
                    <a:pt x="973362" y="242513"/>
                  </a:lnTo>
                  <a:lnTo>
                    <a:pt x="974358" y="240525"/>
                  </a:lnTo>
                  <a:lnTo>
                    <a:pt x="974358" y="234561"/>
                  </a:lnTo>
                  <a:lnTo>
                    <a:pt x="972367" y="233070"/>
                  </a:lnTo>
                  <a:lnTo>
                    <a:pt x="971873" y="231580"/>
                  </a:lnTo>
                  <a:lnTo>
                    <a:pt x="970391" y="229094"/>
                  </a:lnTo>
                  <a:lnTo>
                    <a:pt x="969395" y="226113"/>
                  </a:lnTo>
                  <a:lnTo>
                    <a:pt x="968901" y="224622"/>
                  </a:lnTo>
                  <a:lnTo>
                    <a:pt x="967906" y="223131"/>
                  </a:lnTo>
                  <a:lnTo>
                    <a:pt x="967906" y="221641"/>
                  </a:lnTo>
                  <a:lnTo>
                    <a:pt x="967412" y="220646"/>
                  </a:lnTo>
                  <a:lnTo>
                    <a:pt x="967412" y="217168"/>
                  </a:lnTo>
                  <a:lnTo>
                    <a:pt x="966424" y="216174"/>
                  </a:lnTo>
                  <a:lnTo>
                    <a:pt x="965922" y="215180"/>
                  </a:lnTo>
                  <a:lnTo>
                    <a:pt x="964934" y="215180"/>
                  </a:lnTo>
                  <a:lnTo>
                    <a:pt x="964440" y="216174"/>
                  </a:lnTo>
                  <a:lnTo>
                    <a:pt x="963444" y="217168"/>
                  </a:lnTo>
                  <a:lnTo>
                    <a:pt x="961955" y="218659"/>
                  </a:lnTo>
                  <a:lnTo>
                    <a:pt x="959971" y="220646"/>
                  </a:lnTo>
                  <a:lnTo>
                    <a:pt x="956506" y="223131"/>
                  </a:lnTo>
                  <a:lnTo>
                    <a:pt x="954522" y="224622"/>
                  </a:lnTo>
                  <a:lnTo>
                    <a:pt x="953526" y="226113"/>
                  </a:lnTo>
                  <a:lnTo>
                    <a:pt x="953032" y="226610"/>
                  </a:lnTo>
                  <a:lnTo>
                    <a:pt x="952037" y="226113"/>
                  </a:lnTo>
                  <a:lnTo>
                    <a:pt x="951543" y="225119"/>
                  </a:lnTo>
                  <a:lnTo>
                    <a:pt x="949065" y="223628"/>
                  </a:lnTo>
                  <a:lnTo>
                    <a:pt x="946094" y="221641"/>
                  </a:lnTo>
                  <a:lnTo>
                    <a:pt x="944604" y="220149"/>
                  </a:lnTo>
                  <a:lnTo>
                    <a:pt x="943608" y="219156"/>
                  </a:lnTo>
                  <a:lnTo>
                    <a:pt x="943114" y="219156"/>
                  </a:lnTo>
                  <a:lnTo>
                    <a:pt x="941625" y="217666"/>
                  </a:lnTo>
                  <a:lnTo>
                    <a:pt x="941625" y="216174"/>
                  </a:lnTo>
                  <a:lnTo>
                    <a:pt x="942126" y="213689"/>
                  </a:lnTo>
                  <a:lnTo>
                    <a:pt x="940637" y="211701"/>
                  </a:lnTo>
                  <a:lnTo>
                    <a:pt x="938653" y="209217"/>
                  </a:lnTo>
                  <a:lnTo>
                    <a:pt x="937658" y="207725"/>
                  </a:lnTo>
                  <a:lnTo>
                    <a:pt x="937164" y="207229"/>
                  </a:lnTo>
                  <a:lnTo>
                    <a:pt x="935682" y="206235"/>
                  </a:lnTo>
                  <a:lnTo>
                    <a:pt x="934192" y="204744"/>
                  </a:lnTo>
                  <a:lnTo>
                    <a:pt x="931707" y="204247"/>
                  </a:lnTo>
                  <a:lnTo>
                    <a:pt x="930225" y="202757"/>
                  </a:lnTo>
                  <a:lnTo>
                    <a:pt x="927747" y="202757"/>
                  </a:lnTo>
                  <a:lnTo>
                    <a:pt x="926258" y="204247"/>
                  </a:lnTo>
                  <a:lnTo>
                    <a:pt x="924768" y="204247"/>
                  </a:lnTo>
                  <a:lnTo>
                    <a:pt x="923278" y="205738"/>
                  </a:lnTo>
                  <a:lnTo>
                    <a:pt x="922784" y="206235"/>
                  </a:lnTo>
                  <a:lnTo>
                    <a:pt x="921295" y="207229"/>
                  </a:lnTo>
                  <a:lnTo>
                    <a:pt x="919813" y="207229"/>
                  </a:lnTo>
                  <a:lnTo>
                    <a:pt x="916340" y="204247"/>
                  </a:lnTo>
                  <a:lnTo>
                    <a:pt x="913368" y="202757"/>
                  </a:lnTo>
                  <a:lnTo>
                    <a:pt x="911878" y="201763"/>
                  </a:lnTo>
                  <a:lnTo>
                    <a:pt x="911377" y="200768"/>
                  </a:lnTo>
                  <a:lnTo>
                    <a:pt x="909895" y="199277"/>
                  </a:lnTo>
                  <a:lnTo>
                    <a:pt x="908405" y="196296"/>
                  </a:lnTo>
                  <a:lnTo>
                    <a:pt x="905928" y="194308"/>
                  </a:lnTo>
                  <a:lnTo>
                    <a:pt x="904438" y="191823"/>
                  </a:lnTo>
                  <a:lnTo>
                    <a:pt x="901960" y="190333"/>
                  </a:lnTo>
                  <a:lnTo>
                    <a:pt x="899977" y="188841"/>
                  </a:lnTo>
                  <a:lnTo>
                    <a:pt x="897499" y="187351"/>
                  </a:lnTo>
                  <a:lnTo>
                    <a:pt x="895516" y="186357"/>
                  </a:lnTo>
                  <a:lnTo>
                    <a:pt x="894026" y="185860"/>
                  </a:lnTo>
                  <a:lnTo>
                    <a:pt x="892536" y="185860"/>
                  </a:lnTo>
                  <a:lnTo>
                    <a:pt x="891047" y="184866"/>
                  </a:lnTo>
                  <a:lnTo>
                    <a:pt x="888569" y="184369"/>
                  </a:lnTo>
                  <a:lnTo>
                    <a:pt x="886092" y="182878"/>
                  </a:lnTo>
                  <a:lnTo>
                    <a:pt x="884108" y="180393"/>
                  </a:lnTo>
                  <a:lnTo>
                    <a:pt x="882618" y="179897"/>
                  </a:lnTo>
                  <a:lnTo>
                    <a:pt x="881630" y="178405"/>
                  </a:lnTo>
                  <a:lnTo>
                    <a:pt x="880141" y="177412"/>
                  </a:lnTo>
                  <a:lnTo>
                    <a:pt x="878651" y="176915"/>
                  </a:lnTo>
                  <a:lnTo>
                    <a:pt x="875680" y="175424"/>
                  </a:lnTo>
                  <a:lnTo>
                    <a:pt x="874190" y="174430"/>
                  </a:lnTo>
                  <a:lnTo>
                    <a:pt x="873202" y="173437"/>
                  </a:lnTo>
                  <a:lnTo>
                    <a:pt x="872700" y="173437"/>
                  </a:lnTo>
                  <a:lnTo>
                    <a:pt x="871712" y="171945"/>
                  </a:lnTo>
                  <a:lnTo>
                    <a:pt x="871218" y="169957"/>
                  </a:lnTo>
                  <a:lnTo>
                    <a:pt x="871218" y="163000"/>
                  </a:lnTo>
                  <a:lnTo>
                    <a:pt x="870223" y="162503"/>
                  </a:lnTo>
                  <a:lnTo>
                    <a:pt x="869729" y="160516"/>
                  </a:lnTo>
                  <a:lnTo>
                    <a:pt x="868733" y="159025"/>
                  </a:lnTo>
                  <a:lnTo>
                    <a:pt x="868239" y="158528"/>
                  </a:lnTo>
                  <a:lnTo>
                    <a:pt x="866757" y="157534"/>
                  </a:lnTo>
                  <a:lnTo>
                    <a:pt x="865268" y="157037"/>
                  </a:lnTo>
                  <a:lnTo>
                    <a:pt x="858823" y="157037"/>
                  </a:lnTo>
                  <a:lnTo>
                    <a:pt x="856839" y="156042"/>
                  </a:lnTo>
                  <a:lnTo>
                    <a:pt x="855844" y="156042"/>
                  </a:lnTo>
                  <a:lnTo>
                    <a:pt x="855350" y="155545"/>
                  </a:lnTo>
                  <a:lnTo>
                    <a:pt x="853860" y="154055"/>
                  </a:lnTo>
                  <a:lnTo>
                    <a:pt x="852872" y="153062"/>
                  </a:lnTo>
                  <a:lnTo>
                    <a:pt x="852370" y="152565"/>
                  </a:lnTo>
                  <a:lnTo>
                    <a:pt x="851382" y="151074"/>
                  </a:lnTo>
                  <a:lnTo>
                    <a:pt x="850888" y="150079"/>
                  </a:lnTo>
                  <a:lnTo>
                    <a:pt x="850888" y="148091"/>
                  </a:lnTo>
                  <a:lnTo>
                    <a:pt x="849893" y="146104"/>
                  </a:lnTo>
                  <a:lnTo>
                    <a:pt x="848905" y="145607"/>
                  </a:lnTo>
                  <a:lnTo>
                    <a:pt x="846921" y="145607"/>
                  </a:lnTo>
                  <a:lnTo>
                    <a:pt x="845926" y="144614"/>
                  </a:lnTo>
                  <a:lnTo>
                    <a:pt x="845432" y="143122"/>
                  </a:lnTo>
                  <a:lnTo>
                    <a:pt x="845432" y="139643"/>
                  </a:lnTo>
                  <a:lnTo>
                    <a:pt x="844444" y="138153"/>
                  </a:lnTo>
                  <a:lnTo>
                    <a:pt x="844444" y="137159"/>
                  </a:lnTo>
                  <a:lnTo>
                    <a:pt x="842954" y="135668"/>
                  </a:lnTo>
                  <a:lnTo>
                    <a:pt x="841464" y="134177"/>
                  </a:lnTo>
                  <a:lnTo>
                    <a:pt x="839975" y="133183"/>
                  </a:lnTo>
                  <a:lnTo>
                    <a:pt x="839481" y="132686"/>
                  </a:lnTo>
                  <a:lnTo>
                    <a:pt x="837991" y="131692"/>
                  </a:lnTo>
                  <a:lnTo>
                    <a:pt x="836008" y="131692"/>
                  </a:lnTo>
                  <a:lnTo>
                    <a:pt x="834526" y="131195"/>
                  </a:lnTo>
                  <a:lnTo>
                    <a:pt x="833036" y="131692"/>
                  </a:lnTo>
                  <a:lnTo>
                    <a:pt x="832542" y="131692"/>
                  </a:lnTo>
                  <a:lnTo>
                    <a:pt x="832542" y="135171"/>
                  </a:lnTo>
                  <a:lnTo>
                    <a:pt x="831546" y="137159"/>
                  </a:lnTo>
                  <a:lnTo>
                    <a:pt x="831546" y="138649"/>
                  </a:lnTo>
                  <a:lnTo>
                    <a:pt x="833036" y="141134"/>
                  </a:lnTo>
                  <a:lnTo>
                    <a:pt x="834032" y="143122"/>
                  </a:lnTo>
                  <a:lnTo>
                    <a:pt x="835514" y="145607"/>
                  </a:lnTo>
                  <a:lnTo>
                    <a:pt x="837003" y="148589"/>
                  </a:lnTo>
                  <a:lnTo>
                    <a:pt x="838493" y="151570"/>
                  </a:lnTo>
                  <a:lnTo>
                    <a:pt x="839481" y="153062"/>
                  </a:lnTo>
                  <a:lnTo>
                    <a:pt x="839481" y="156042"/>
                  </a:lnTo>
                  <a:lnTo>
                    <a:pt x="837991" y="156042"/>
                  </a:lnTo>
                  <a:lnTo>
                    <a:pt x="836008" y="155545"/>
                  </a:lnTo>
                  <a:lnTo>
                    <a:pt x="833036" y="154055"/>
                  </a:lnTo>
                  <a:lnTo>
                    <a:pt x="831052" y="152565"/>
                  </a:lnTo>
                  <a:lnTo>
                    <a:pt x="828073" y="151074"/>
                  </a:lnTo>
                  <a:lnTo>
                    <a:pt x="826591" y="149582"/>
                  </a:lnTo>
                  <a:lnTo>
                    <a:pt x="822624" y="148091"/>
                  </a:lnTo>
                  <a:lnTo>
                    <a:pt x="819645" y="145607"/>
                  </a:lnTo>
                  <a:lnTo>
                    <a:pt x="815678" y="143122"/>
                  </a:lnTo>
                  <a:lnTo>
                    <a:pt x="812706" y="141631"/>
                  </a:lnTo>
                  <a:lnTo>
                    <a:pt x="810722" y="139643"/>
                  </a:lnTo>
                  <a:lnTo>
                    <a:pt x="806755" y="137159"/>
                  </a:lnTo>
                  <a:lnTo>
                    <a:pt x="803784" y="134177"/>
                  </a:lnTo>
                  <a:lnTo>
                    <a:pt x="801298" y="132686"/>
                  </a:lnTo>
                  <a:lnTo>
                    <a:pt x="799816" y="130202"/>
                  </a:lnTo>
                  <a:lnTo>
                    <a:pt x="797833" y="128214"/>
                  </a:lnTo>
                  <a:lnTo>
                    <a:pt x="796837" y="125232"/>
                  </a:lnTo>
                  <a:lnTo>
                    <a:pt x="796343" y="123741"/>
                  </a:lnTo>
                  <a:lnTo>
                    <a:pt x="796343" y="122250"/>
                  </a:lnTo>
                  <a:lnTo>
                    <a:pt x="795348" y="120759"/>
                  </a:lnTo>
                  <a:lnTo>
                    <a:pt x="794360" y="119765"/>
                  </a:lnTo>
                  <a:lnTo>
                    <a:pt x="792870" y="118274"/>
                  </a:lnTo>
                  <a:lnTo>
                    <a:pt x="791380" y="116784"/>
                  </a:lnTo>
                  <a:lnTo>
                    <a:pt x="789898" y="114299"/>
                  </a:lnTo>
                  <a:lnTo>
                    <a:pt x="788409" y="112311"/>
                  </a:lnTo>
                  <a:lnTo>
                    <a:pt x="786919" y="109330"/>
                  </a:lnTo>
                  <a:lnTo>
                    <a:pt x="786425" y="107839"/>
                  </a:lnTo>
                  <a:lnTo>
                    <a:pt x="785437" y="105851"/>
                  </a:lnTo>
                  <a:lnTo>
                    <a:pt x="783948" y="105353"/>
                  </a:lnTo>
                  <a:lnTo>
                    <a:pt x="782458" y="103863"/>
                  </a:lnTo>
                  <a:lnTo>
                    <a:pt x="779486" y="100882"/>
                  </a:lnTo>
                  <a:lnTo>
                    <a:pt x="776507" y="98396"/>
                  </a:lnTo>
                  <a:lnTo>
                    <a:pt x="773536" y="96409"/>
                  </a:lnTo>
                  <a:lnTo>
                    <a:pt x="770556" y="93924"/>
                  </a:lnTo>
                  <a:lnTo>
                    <a:pt x="767083" y="91439"/>
                  </a:lnTo>
                  <a:lnTo>
                    <a:pt x="765107" y="89451"/>
                  </a:lnTo>
                  <a:lnTo>
                    <a:pt x="764112" y="88458"/>
                  </a:lnTo>
                  <a:lnTo>
                    <a:pt x="764112" y="86470"/>
                  </a:lnTo>
                  <a:lnTo>
                    <a:pt x="765107" y="84979"/>
                  </a:lnTo>
                  <a:lnTo>
                    <a:pt x="765601" y="83985"/>
                  </a:lnTo>
                  <a:lnTo>
                    <a:pt x="765107" y="83488"/>
                  </a:lnTo>
                  <a:lnTo>
                    <a:pt x="765107" y="82493"/>
                  </a:lnTo>
                  <a:lnTo>
                    <a:pt x="763618" y="81997"/>
                  </a:lnTo>
                  <a:lnTo>
                    <a:pt x="761140" y="81003"/>
                  </a:lnTo>
                  <a:lnTo>
                    <a:pt x="759154" y="80506"/>
                  </a:lnTo>
                  <a:lnTo>
                    <a:pt x="756674" y="79513"/>
                  </a:lnTo>
                  <a:lnTo>
                    <a:pt x="756178" y="78518"/>
                  </a:lnTo>
                  <a:lnTo>
                    <a:pt x="754691" y="78518"/>
                  </a:lnTo>
                  <a:lnTo>
                    <a:pt x="753699" y="78022"/>
                  </a:lnTo>
                  <a:lnTo>
                    <a:pt x="752212" y="76530"/>
                  </a:lnTo>
                  <a:lnTo>
                    <a:pt x="751220" y="75537"/>
                  </a:lnTo>
                  <a:lnTo>
                    <a:pt x="751220" y="75040"/>
                  </a:lnTo>
                  <a:lnTo>
                    <a:pt x="750724" y="73549"/>
                  </a:lnTo>
                  <a:lnTo>
                    <a:pt x="749732" y="72555"/>
                  </a:lnTo>
                  <a:lnTo>
                    <a:pt x="749732" y="70567"/>
                  </a:lnTo>
                  <a:lnTo>
                    <a:pt x="748244" y="68082"/>
                  </a:lnTo>
                  <a:lnTo>
                    <a:pt x="747749" y="67585"/>
                  </a:lnTo>
                  <a:lnTo>
                    <a:pt x="746756" y="66592"/>
                  </a:lnTo>
                  <a:lnTo>
                    <a:pt x="743782" y="66592"/>
                  </a:lnTo>
                  <a:lnTo>
                    <a:pt x="743286" y="67585"/>
                  </a:lnTo>
                  <a:lnTo>
                    <a:pt x="741798" y="67585"/>
                  </a:lnTo>
                  <a:lnTo>
                    <a:pt x="740806" y="69076"/>
                  </a:lnTo>
                  <a:lnTo>
                    <a:pt x="738328" y="71064"/>
                  </a:lnTo>
                  <a:lnTo>
                    <a:pt x="736344" y="74046"/>
                  </a:lnTo>
                  <a:lnTo>
                    <a:pt x="733864" y="77028"/>
                  </a:lnTo>
                  <a:lnTo>
                    <a:pt x="732377" y="78518"/>
                  </a:lnTo>
                  <a:lnTo>
                    <a:pt x="730890" y="79513"/>
                  </a:lnTo>
                  <a:lnTo>
                    <a:pt x="727419" y="79513"/>
                  </a:lnTo>
                  <a:lnTo>
                    <a:pt x="724940" y="78518"/>
                  </a:lnTo>
                  <a:lnTo>
                    <a:pt x="722461" y="77028"/>
                  </a:lnTo>
                  <a:lnTo>
                    <a:pt x="720972" y="77028"/>
                  </a:lnTo>
                  <a:lnTo>
                    <a:pt x="720972" y="76530"/>
                  </a:lnTo>
                  <a:lnTo>
                    <a:pt x="720476" y="75537"/>
                  </a:lnTo>
                  <a:lnTo>
                    <a:pt x="720476" y="71064"/>
                  </a:lnTo>
                  <a:lnTo>
                    <a:pt x="719484" y="70567"/>
                  </a:lnTo>
                  <a:lnTo>
                    <a:pt x="718989" y="69573"/>
                  </a:lnTo>
                  <a:lnTo>
                    <a:pt x="717998" y="69076"/>
                  </a:lnTo>
                  <a:lnTo>
                    <a:pt x="716510" y="68082"/>
                  </a:lnTo>
                  <a:lnTo>
                    <a:pt x="715022" y="67585"/>
                  </a:lnTo>
                  <a:lnTo>
                    <a:pt x="712543" y="67585"/>
                  </a:lnTo>
                  <a:lnTo>
                    <a:pt x="711056" y="68082"/>
                  </a:lnTo>
                  <a:lnTo>
                    <a:pt x="710560" y="69076"/>
                  </a:lnTo>
                  <a:lnTo>
                    <a:pt x="709568" y="69076"/>
                  </a:lnTo>
                  <a:lnTo>
                    <a:pt x="709072" y="69573"/>
                  </a:lnTo>
                  <a:lnTo>
                    <a:pt x="709072" y="76530"/>
                  </a:lnTo>
                  <a:lnTo>
                    <a:pt x="707584" y="77028"/>
                  </a:lnTo>
                  <a:lnTo>
                    <a:pt x="706593" y="78022"/>
                  </a:lnTo>
                  <a:lnTo>
                    <a:pt x="704610" y="80506"/>
                  </a:lnTo>
                  <a:lnTo>
                    <a:pt x="700642" y="82493"/>
                  </a:lnTo>
                  <a:lnTo>
                    <a:pt x="699154" y="83488"/>
                  </a:lnTo>
                  <a:lnTo>
                    <a:pt x="697668" y="84979"/>
                  </a:lnTo>
                  <a:lnTo>
                    <a:pt x="696676" y="84979"/>
                  </a:lnTo>
                  <a:lnTo>
                    <a:pt x="696676" y="86470"/>
                  </a:lnTo>
                  <a:lnTo>
                    <a:pt x="696180" y="86966"/>
                  </a:lnTo>
                  <a:lnTo>
                    <a:pt x="696180" y="88458"/>
                  </a:lnTo>
                  <a:lnTo>
                    <a:pt x="695188" y="89451"/>
                  </a:lnTo>
                  <a:lnTo>
                    <a:pt x="694692" y="89948"/>
                  </a:lnTo>
                  <a:lnTo>
                    <a:pt x="693701" y="89948"/>
                  </a:lnTo>
                  <a:lnTo>
                    <a:pt x="693204" y="89451"/>
                  </a:lnTo>
                  <a:lnTo>
                    <a:pt x="692213" y="88458"/>
                  </a:lnTo>
                  <a:lnTo>
                    <a:pt x="691717" y="86470"/>
                  </a:lnTo>
                  <a:lnTo>
                    <a:pt x="690230" y="84979"/>
                  </a:lnTo>
                  <a:lnTo>
                    <a:pt x="689238" y="83488"/>
                  </a:lnTo>
                  <a:lnTo>
                    <a:pt x="687254" y="81997"/>
                  </a:lnTo>
                  <a:lnTo>
                    <a:pt x="685271" y="81003"/>
                  </a:lnTo>
                  <a:lnTo>
                    <a:pt x="683288" y="79513"/>
                  </a:lnTo>
                  <a:lnTo>
                    <a:pt x="680808" y="78022"/>
                  </a:lnTo>
                  <a:lnTo>
                    <a:pt x="678824" y="76530"/>
                  </a:lnTo>
                  <a:lnTo>
                    <a:pt x="677338" y="75040"/>
                  </a:lnTo>
                  <a:lnTo>
                    <a:pt x="674858" y="73549"/>
                  </a:lnTo>
                  <a:lnTo>
                    <a:pt x="673371" y="72555"/>
                  </a:lnTo>
                  <a:lnTo>
                    <a:pt x="671883" y="72058"/>
                  </a:lnTo>
                  <a:lnTo>
                    <a:pt x="669404" y="72058"/>
                  </a:lnTo>
                  <a:lnTo>
                    <a:pt x="668908" y="71064"/>
                  </a:lnTo>
                  <a:lnTo>
                    <a:pt x="667421" y="71064"/>
                  </a:lnTo>
                  <a:lnTo>
                    <a:pt x="667421" y="68082"/>
                  </a:lnTo>
                  <a:lnTo>
                    <a:pt x="666428" y="67585"/>
                  </a:lnTo>
                  <a:lnTo>
                    <a:pt x="666428" y="66592"/>
                  </a:lnTo>
                  <a:lnTo>
                    <a:pt x="665933" y="66095"/>
                  </a:lnTo>
                  <a:lnTo>
                    <a:pt x="664941" y="64107"/>
                  </a:lnTo>
                  <a:lnTo>
                    <a:pt x="662958" y="62616"/>
                  </a:lnTo>
                  <a:lnTo>
                    <a:pt x="661470" y="61125"/>
                  </a:lnTo>
                  <a:lnTo>
                    <a:pt x="658991" y="59137"/>
                  </a:lnTo>
                  <a:lnTo>
                    <a:pt x="656512" y="56652"/>
                  </a:lnTo>
                  <a:lnTo>
                    <a:pt x="655024" y="54665"/>
                  </a:lnTo>
                  <a:lnTo>
                    <a:pt x="653041" y="53174"/>
                  </a:lnTo>
                  <a:lnTo>
                    <a:pt x="651553" y="51186"/>
                  </a:lnTo>
                  <a:lnTo>
                    <a:pt x="650066" y="49695"/>
                  </a:lnTo>
                  <a:lnTo>
                    <a:pt x="649074" y="49198"/>
                  </a:lnTo>
                  <a:lnTo>
                    <a:pt x="648578" y="48204"/>
                  </a:lnTo>
                  <a:lnTo>
                    <a:pt x="646098" y="48204"/>
                  </a:lnTo>
                  <a:lnTo>
                    <a:pt x="645603" y="47707"/>
                  </a:lnTo>
                  <a:lnTo>
                    <a:pt x="643620" y="46217"/>
                  </a:lnTo>
                  <a:lnTo>
                    <a:pt x="643124" y="45223"/>
                  </a:lnTo>
                  <a:lnTo>
                    <a:pt x="642132" y="44726"/>
                  </a:lnTo>
                  <a:lnTo>
                    <a:pt x="640644" y="43732"/>
                  </a:lnTo>
                  <a:lnTo>
                    <a:pt x="639156" y="43235"/>
                  </a:lnTo>
                  <a:lnTo>
                    <a:pt x="635686" y="41744"/>
                  </a:lnTo>
                  <a:lnTo>
                    <a:pt x="632711" y="40750"/>
                  </a:lnTo>
                  <a:lnTo>
                    <a:pt x="630726" y="40253"/>
                  </a:lnTo>
                  <a:lnTo>
                    <a:pt x="624281" y="40253"/>
                  </a:lnTo>
                  <a:lnTo>
                    <a:pt x="622794" y="40750"/>
                  </a:lnTo>
                  <a:lnTo>
                    <a:pt x="621306" y="41744"/>
                  </a:lnTo>
                  <a:lnTo>
                    <a:pt x="619818" y="42241"/>
                  </a:lnTo>
                  <a:lnTo>
                    <a:pt x="618826" y="43732"/>
                  </a:lnTo>
                  <a:lnTo>
                    <a:pt x="617339" y="44726"/>
                  </a:lnTo>
                  <a:lnTo>
                    <a:pt x="616348" y="46217"/>
                  </a:lnTo>
                  <a:lnTo>
                    <a:pt x="615852" y="47707"/>
                  </a:lnTo>
                  <a:lnTo>
                    <a:pt x="615852" y="50689"/>
                  </a:lnTo>
                  <a:lnTo>
                    <a:pt x="616348" y="52180"/>
                  </a:lnTo>
                  <a:lnTo>
                    <a:pt x="616348" y="53671"/>
                  </a:lnTo>
                  <a:lnTo>
                    <a:pt x="617339" y="55162"/>
                  </a:lnTo>
                  <a:lnTo>
                    <a:pt x="618331" y="56652"/>
                  </a:lnTo>
                  <a:lnTo>
                    <a:pt x="618331" y="60628"/>
                  </a:lnTo>
                  <a:lnTo>
                    <a:pt x="617339" y="62119"/>
                  </a:lnTo>
                  <a:lnTo>
                    <a:pt x="617339" y="63610"/>
                  </a:lnTo>
                  <a:lnTo>
                    <a:pt x="616348" y="65101"/>
                  </a:lnTo>
                  <a:lnTo>
                    <a:pt x="615852" y="66592"/>
                  </a:lnTo>
                  <a:lnTo>
                    <a:pt x="615852" y="68082"/>
                  </a:lnTo>
                  <a:lnTo>
                    <a:pt x="614860" y="70567"/>
                  </a:lnTo>
                  <a:lnTo>
                    <a:pt x="614860" y="76530"/>
                  </a:lnTo>
                  <a:lnTo>
                    <a:pt x="615852" y="81003"/>
                  </a:lnTo>
                  <a:lnTo>
                    <a:pt x="615852" y="84979"/>
                  </a:lnTo>
                  <a:lnTo>
                    <a:pt x="616348" y="86966"/>
                  </a:lnTo>
                  <a:lnTo>
                    <a:pt x="617339" y="89451"/>
                  </a:lnTo>
                  <a:lnTo>
                    <a:pt x="618331" y="91439"/>
                  </a:lnTo>
                  <a:lnTo>
                    <a:pt x="618331" y="98396"/>
                  </a:lnTo>
                  <a:lnTo>
                    <a:pt x="617339" y="99390"/>
                  </a:lnTo>
                  <a:lnTo>
                    <a:pt x="616348" y="100882"/>
                  </a:lnTo>
                  <a:lnTo>
                    <a:pt x="614860" y="101378"/>
                  </a:lnTo>
                  <a:lnTo>
                    <a:pt x="613372" y="102372"/>
                  </a:lnTo>
                  <a:lnTo>
                    <a:pt x="611388" y="102372"/>
                  </a:lnTo>
                  <a:lnTo>
                    <a:pt x="609901" y="101378"/>
                  </a:lnTo>
                  <a:lnTo>
                    <a:pt x="608910" y="101378"/>
                  </a:lnTo>
                  <a:lnTo>
                    <a:pt x="608414" y="100882"/>
                  </a:lnTo>
                  <a:lnTo>
                    <a:pt x="605438" y="99390"/>
                  </a:lnTo>
                  <a:lnTo>
                    <a:pt x="601968" y="97899"/>
                  </a:lnTo>
                  <a:lnTo>
                    <a:pt x="599984" y="96905"/>
                  </a:lnTo>
                  <a:lnTo>
                    <a:pt x="597504" y="96409"/>
                  </a:lnTo>
                  <a:lnTo>
                    <a:pt x="596016" y="96409"/>
                  </a:lnTo>
                  <a:lnTo>
                    <a:pt x="596016" y="96905"/>
                  </a:lnTo>
                  <a:lnTo>
                    <a:pt x="595522" y="98396"/>
                  </a:lnTo>
                  <a:lnTo>
                    <a:pt x="595522" y="99888"/>
                  </a:lnTo>
                  <a:lnTo>
                    <a:pt x="594530" y="101378"/>
                  </a:lnTo>
                  <a:lnTo>
                    <a:pt x="594530" y="102869"/>
                  </a:lnTo>
                  <a:lnTo>
                    <a:pt x="594034" y="104360"/>
                  </a:lnTo>
                  <a:lnTo>
                    <a:pt x="594034" y="105353"/>
                  </a:lnTo>
                  <a:lnTo>
                    <a:pt x="592546" y="105353"/>
                  </a:lnTo>
                  <a:lnTo>
                    <a:pt x="591058" y="105851"/>
                  </a:lnTo>
                  <a:lnTo>
                    <a:pt x="589076" y="105851"/>
                  </a:lnTo>
                  <a:lnTo>
                    <a:pt x="588580" y="106845"/>
                  </a:lnTo>
                  <a:lnTo>
                    <a:pt x="587588" y="107839"/>
                  </a:lnTo>
                  <a:lnTo>
                    <a:pt x="588580" y="110820"/>
                  </a:lnTo>
                  <a:lnTo>
                    <a:pt x="588580" y="112311"/>
                  </a:lnTo>
                  <a:lnTo>
                    <a:pt x="589076" y="113802"/>
                  </a:lnTo>
                  <a:lnTo>
                    <a:pt x="589076" y="114299"/>
                  </a:lnTo>
                  <a:lnTo>
                    <a:pt x="588580" y="115293"/>
                  </a:lnTo>
                  <a:lnTo>
                    <a:pt x="587092" y="115790"/>
                  </a:lnTo>
                  <a:lnTo>
                    <a:pt x="587092" y="116784"/>
                  </a:lnTo>
                  <a:lnTo>
                    <a:pt x="586100" y="117281"/>
                  </a:lnTo>
                  <a:lnTo>
                    <a:pt x="585604" y="118771"/>
                  </a:lnTo>
                  <a:lnTo>
                    <a:pt x="585604" y="121256"/>
                  </a:lnTo>
                  <a:lnTo>
                    <a:pt x="584613" y="124238"/>
                  </a:lnTo>
                  <a:lnTo>
                    <a:pt x="584613" y="127219"/>
                  </a:lnTo>
                  <a:lnTo>
                    <a:pt x="584116" y="129705"/>
                  </a:lnTo>
                  <a:lnTo>
                    <a:pt x="584116" y="130202"/>
                  </a:lnTo>
                  <a:lnTo>
                    <a:pt x="583124" y="131195"/>
                  </a:lnTo>
                  <a:lnTo>
                    <a:pt x="583124" y="131692"/>
                  </a:lnTo>
                  <a:lnTo>
                    <a:pt x="582629" y="132686"/>
                  </a:lnTo>
                  <a:lnTo>
                    <a:pt x="580150" y="132686"/>
                  </a:lnTo>
                  <a:lnTo>
                    <a:pt x="579654" y="131692"/>
                  </a:lnTo>
                  <a:lnTo>
                    <a:pt x="578662" y="131692"/>
                  </a:lnTo>
                  <a:lnTo>
                    <a:pt x="577174" y="130202"/>
                  </a:lnTo>
                  <a:lnTo>
                    <a:pt x="575686" y="128711"/>
                  </a:lnTo>
                  <a:lnTo>
                    <a:pt x="573208" y="128214"/>
                  </a:lnTo>
                  <a:lnTo>
                    <a:pt x="571720" y="127219"/>
                  </a:lnTo>
                  <a:lnTo>
                    <a:pt x="569736" y="125729"/>
                  </a:lnTo>
                  <a:lnTo>
                    <a:pt x="565770" y="125729"/>
                  </a:lnTo>
                  <a:lnTo>
                    <a:pt x="565274" y="126722"/>
                  </a:lnTo>
                  <a:lnTo>
                    <a:pt x="563291" y="127219"/>
                  </a:lnTo>
                  <a:lnTo>
                    <a:pt x="561803" y="129705"/>
                  </a:lnTo>
                  <a:lnTo>
                    <a:pt x="559820" y="131692"/>
                  </a:lnTo>
                  <a:lnTo>
                    <a:pt x="558332" y="132686"/>
                  </a:lnTo>
                  <a:lnTo>
                    <a:pt x="556844" y="133183"/>
                  </a:lnTo>
                  <a:lnTo>
                    <a:pt x="552878" y="133183"/>
                  </a:lnTo>
                  <a:lnTo>
                    <a:pt x="552878" y="132686"/>
                  </a:lnTo>
                  <a:lnTo>
                    <a:pt x="552382" y="131692"/>
                  </a:lnTo>
                  <a:lnTo>
                    <a:pt x="551390" y="131195"/>
                  </a:lnTo>
                  <a:lnTo>
                    <a:pt x="550894" y="130202"/>
                  </a:lnTo>
                  <a:lnTo>
                    <a:pt x="548911" y="130202"/>
                  </a:lnTo>
                  <a:lnTo>
                    <a:pt x="547424" y="129705"/>
                  </a:lnTo>
                  <a:lnTo>
                    <a:pt x="543953" y="128214"/>
                  </a:lnTo>
                  <a:lnTo>
                    <a:pt x="541473" y="126722"/>
                  </a:lnTo>
                  <a:lnTo>
                    <a:pt x="539490" y="125729"/>
                  </a:lnTo>
                  <a:lnTo>
                    <a:pt x="537011" y="124238"/>
                  </a:lnTo>
                  <a:lnTo>
                    <a:pt x="536514" y="123741"/>
                  </a:lnTo>
                  <a:lnTo>
                    <a:pt x="534532" y="122250"/>
                  </a:lnTo>
                  <a:lnTo>
                    <a:pt x="534036" y="120759"/>
                  </a:lnTo>
                  <a:lnTo>
                    <a:pt x="533044" y="118771"/>
                  </a:lnTo>
                  <a:lnTo>
                    <a:pt x="531556" y="116784"/>
                  </a:lnTo>
                  <a:lnTo>
                    <a:pt x="531060" y="113802"/>
                  </a:lnTo>
                  <a:lnTo>
                    <a:pt x="529573" y="112311"/>
                  </a:lnTo>
                  <a:lnTo>
                    <a:pt x="528084" y="109826"/>
                  </a:lnTo>
                  <a:lnTo>
                    <a:pt x="525606" y="108336"/>
                  </a:lnTo>
                  <a:lnTo>
                    <a:pt x="523623" y="106845"/>
                  </a:lnTo>
                  <a:lnTo>
                    <a:pt x="522631" y="105851"/>
                  </a:lnTo>
                  <a:lnTo>
                    <a:pt x="521639" y="105851"/>
                  </a:lnTo>
                  <a:lnTo>
                    <a:pt x="521143" y="105353"/>
                  </a:lnTo>
                  <a:lnTo>
                    <a:pt x="520152" y="105353"/>
                  </a:lnTo>
                  <a:lnTo>
                    <a:pt x="517672" y="105851"/>
                  </a:lnTo>
                  <a:lnTo>
                    <a:pt x="517672" y="106845"/>
                  </a:lnTo>
                  <a:lnTo>
                    <a:pt x="514202" y="109330"/>
                  </a:lnTo>
                  <a:lnTo>
                    <a:pt x="510730" y="111317"/>
                  </a:lnTo>
                  <a:lnTo>
                    <a:pt x="508251" y="112311"/>
                  </a:lnTo>
                  <a:lnTo>
                    <a:pt x="505772" y="113802"/>
                  </a:lnTo>
                  <a:lnTo>
                    <a:pt x="502301" y="113802"/>
                  </a:lnTo>
                  <a:lnTo>
                    <a:pt x="501309" y="112808"/>
                  </a:lnTo>
                  <a:lnTo>
                    <a:pt x="499326" y="112311"/>
                  </a:lnTo>
                  <a:lnTo>
                    <a:pt x="496846" y="110820"/>
                  </a:lnTo>
                  <a:lnTo>
                    <a:pt x="495358" y="110820"/>
                  </a:lnTo>
                  <a:lnTo>
                    <a:pt x="492880" y="109826"/>
                  </a:lnTo>
                  <a:lnTo>
                    <a:pt x="491392" y="109826"/>
                  </a:lnTo>
                  <a:lnTo>
                    <a:pt x="489904" y="110820"/>
                  </a:lnTo>
                  <a:lnTo>
                    <a:pt x="488416" y="110820"/>
                  </a:lnTo>
                  <a:lnTo>
                    <a:pt x="487921" y="111317"/>
                  </a:lnTo>
                  <a:lnTo>
                    <a:pt x="486930" y="110820"/>
                  </a:lnTo>
                  <a:lnTo>
                    <a:pt x="486433" y="110820"/>
                  </a:lnTo>
                  <a:lnTo>
                    <a:pt x="486433" y="109826"/>
                  </a:lnTo>
                  <a:lnTo>
                    <a:pt x="485442" y="108336"/>
                  </a:lnTo>
                  <a:lnTo>
                    <a:pt x="484946" y="105851"/>
                  </a:lnTo>
                  <a:lnTo>
                    <a:pt x="483954" y="104360"/>
                  </a:lnTo>
                  <a:lnTo>
                    <a:pt x="482466" y="102372"/>
                  </a:lnTo>
                  <a:lnTo>
                    <a:pt x="481971" y="100882"/>
                  </a:lnTo>
                  <a:lnTo>
                    <a:pt x="479988" y="99888"/>
                  </a:lnTo>
                  <a:lnTo>
                    <a:pt x="478004" y="98396"/>
                  </a:lnTo>
                  <a:lnTo>
                    <a:pt x="474036" y="96905"/>
                  </a:lnTo>
                  <a:lnTo>
                    <a:pt x="470566" y="96409"/>
                  </a:lnTo>
                  <a:lnTo>
                    <a:pt x="467094" y="94917"/>
                  </a:lnTo>
                  <a:lnTo>
                    <a:pt x="463624" y="94917"/>
                  </a:lnTo>
                  <a:lnTo>
                    <a:pt x="462633" y="95414"/>
                  </a:lnTo>
                  <a:lnTo>
                    <a:pt x="461144" y="96409"/>
                  </a:lnTo>
                  <a:lnTo>
                    <a:pt x="460648" y="96905"/>
                  </a:lnTo>
                  <a:lnTo>
                    <a:pt x="459162" y="97899"/>
                  </a:lnTo>
                  <a:lnTo>
                    <a:pt x="458170" y="97899"/>
                  </a:lnTo>
                  <a:lnTo>
                    <a:pt x="454698" y="96905"/>
                  </a:lnTo>
                  <a:lnTo>
                    <a:pt x="443294" y="96905"/>
                  </a:lnTo>
                  <a:lnTo>
                    <a:pt x="439823" y="96409"/>
                  </a:lnTo>
                  <a:lnTo>
                    <a:pt x="437840" y="96409"/>
                  </a:lnTo>
                  <a:lnTo>
                    <a:pt x="436352" y="95414"/>
                  </a:lnTo>
                  <a:lnTo>
                    <a:pt x="435360" y="94917"/>
                  </a:lnTo>
                  <a:lnTo>
                    <a:pt x="434864" y="93924"/>
                  </a:lnTo>
                  <a:lnTo>
                    <a:pt x="434864" y="93427"/>
                  </a:lnTo>
                  <a:lnTo>
                    <a:pt x="433873" y="89948"/>
                  </a:lnTo>
                  <a:lnTo>
                    <a:pt x="433376" y="87961"/>
                  </a:lnTo>
                  <a:lnTo>
                    <a:pt x="432386" y="81997"/>
                  </a:lnTo>
                  <a:lnTo>
                    <a:pt x="432386" y="77028"/>
                  </a:lnTo>
                  <a:lnTo>
                    <a:pt x="431890" y="75537"/>
                  </a:lnTo>
                  <a:lnTo>
                    <a:pt x="430898" y="73549"/>
                  </a:lnTo>
                  <a:lnTo>
                    <a:pt x="430402" y="68082"/>
                  </a:lnTo>
                  <a:lnTo>
                    <a:pt x="430402" y="62616"/>
                  </a:lnTo>
                  <a:lnTo>
                    <a:pt x="429410" y="61125"/>
                  </a:lnTo>
                  <a:lnTo>
                    <a:pt x="429410" y="59137"/>
                  </a:lnTo>
                  <a:lnTo>
                    <a:pt x="428914" y="57646"/>
                  </a:lnTo>
                  <a:lnTo>
                    <a:pt x="427923" y="56156"/>
                  </a:lnTo>
                  <a:lnTo>
                    <a:pt x="407593" y="56156"/>
                  </a:lnTo>
                  <a:lnTo>
                    <a:pt x="403130" y="56652"/>
                  </a:lnTo>
                  <a:lnTo>
                    <a:pt x="398172" y="56652"/>
                  </a:lnTo>
                  <a:lnTo>
                    <a:pt x="395196" y="56156"/>
                  </a:lnTo>
                  <a:lnTo>
                    <a:pt x="393213" y="56156"/>
                  </a:lnTo>
                  <a:lnTo>
                    <a:pt x="391725" y="54665"/>
                  </a:lnTo>
                  <a:lnTo>
                    <a:pt x="390238" y="54665"/>
                  </a:lnTo>
                  <a:lnTo>
                    <a:pt x="388750" y="53174"/>
                  </a:lnTo>
                  <a:lnTo>
                    <a:pt x="387263" y="51186"/>
                  </a:lnTo>
                  <a:lnTo>
                    <a:pt x="386271" y="49695"/>
                  </a:lnTo>
                  <a:lnTo>
                    <a:pt x="385278" y="48204"/>
                  </a:lnTo>
                  <a:lnTo>
                    <a:pt x="385278" y="46217"/>
                  </a:lnTo>
                  <a:lnTo>
                    <a:pt x="384783" y="45223"/>
                  </a:lnTo>
                  <a:lnTo>
                    <a:pt x="384783" y="44726"/>
                  </a:lnTo>
                  <a:lnTo>
                    <a:pt x="385278" y="43732"/>
                  </a:lnTo>
                  <a:lnTo>
                    <a:pt x="386271" y="43235"/>
                  </a:lnTo>
                  <a:lnTo>
                    <a:pt x="387263" y="43235"/>
                  </a:lnTo>
                  <a:lnTo>
                    <a:pt x="388750" y="43732"/>
                  </a:lnTo>
                  <a:lnTo>
                    <a:pt x="392221" y="43732"/>
                  </a:lnTo>
                  <a:lnTo>
                    <a:pt x="393213" y="43235"/>
                  </a:lnTo>
                  <a:lnTo>
                    <a:pt x="393708" y="41744"/>
                  </a:lnTo>
                  <a:lnTo>
                    <a:pt x="394700" y="40750"/>
                  </a:lnTo>
                  <a:lnTo>
                    <a:pt x="395196" y="40253"/>
                  </a:lnTo>
                  <a:lnTo>
                    <a:pt x="394700" y="39259"/>
                  </a:lnTo>
                  <a:lnTo>
                    <a:pt x="394700" y="38762"/>
                  </a:lnTo>
                  <a:lnTo>
                    <a:pt x="393708" y="37768"/>
                  </a:lnTo>
                  <a:lnTo>
                    <a:pt x="392221" y="36775"/>
                  </a:lnTo>
                  <a:lnTo>
                    <a:pt x="389246" y="34787"/>
                  </a:lnTo>
                  <a:lnTo>
                    <a:pt x="385278" y="33296"/>
                  </a:lnTo>
                  <a:lnTo>
                    <a:pt x="381808" y="31805"/>
                  </a:lnTo>
                  <a:lnTo>
                    <a:pt x="380320" y="30811"/>
                  </a:lnTo>
                  <a:lnTo>
                    <a:pt x="377842" y="30314"/>
                  </a:lnTo>
                  <a:lnTo>
                    <a:pt x="367924" y="30314"/>
                  </a:lnTo>
                  <a:lnTo>
                    <a:pt x="364948" y="29320"/>
                  </a:lnTo>
                  <a:lnTo>
                    <a:pt x="361478" y="28823"/>
                  </a:lnTo>
                  <a:lnTo>
                    <a:pt x="358006" y="27829"/>
                  </a:lnTo>
                  <a:lnTo>
                    <a:pt x="354536" y="27332"/>
                  </a:lnTo>
                  <a:lnTo>
                    <a:pt x="347594" y="27332"/>
                  </a:lnTo>
                  <a:lnTo>
                    <a:pt x="347594" y="21866"/>
                  </a:lnTo>
                  <a:lnTo>
                    <a:pt x="348586" y="17890"/>
                  </a:lnTo>
                  <a:lnTo>
                    <a:pt x="348586" y="4970"/>
                  </a:lnTo>
                  <a:lnTo>
                    <a:pt x="347098" y="3479"/>
                  </a:lnTo>
                  <a:lnTo>
                    <a:pt x="346106" y="2982"/>
                  </a:lnTo>
                  <a:lnTo>
                    <a:pt x="344618" y="1988"/>
                  </a:lnTo>
                  <a:lnTo>
                    <a:pt x="343132" y="1491"/>
                  </a:lnTo>
                  <a:lnTo>
                    <a:pt x="335694" y="1491"/>
                  </a:lnTo>
                  <a:lnTo>
                    <a:pt x="334206" y="0"/>
                  </a:lnTo>
                  <a:lnTo>
                    <a:pt x="332718" y="0"/>
                  </a:lnTo>
                  <a:lnTo>
                    <a:pt x="303463" y="0"/>
                  </a:lnTo>
                  <a:lnTo>
                    <a:pt x="301976" y="0"/>
                  </a:lnTo>
                  <a:lnTo>
                    <a:pt x="301480" y="1491"/>
                  </a:lnTo>
                  <a:lnTo>
                    <a:pt x="300488" y="1491"/>
                  </a:lnTo>
                  <a:lnTo>
                    <a:pt x="299992" y="1988"/>
                  </a:lnTo>
                  <a:lnTo>
                    <a:pt x="299000" y="2982"/>
                  </a:lnTo>
                  <a:lnTo>
                    <a:pt x="295530" y="2982"/>
                  </a:lnTo>
                  <a:lnTo>
                    <a:pt x="294042" y="3479"/>
                  </a:lnTo>
                  <a:lnTo>
                    <a:pt x="293050" y="4473"/>
                  </a:lnTo>
                  <a:lnTo>
                    <a:pt x="291563" y="5963"/>
                  </a:lnTo>
                  <a:lnTo>
                    <a:pt x="291563" y="6460"/>
                  </a:lnTo>
                  <a:lnTo>
                    <a:pt x="287100" y="6460"/>
                  </a:lnTo>
                  <a:lnTo>
                    <a:pt x="285612" y="5963"/>
                  </a:lnTo>
                  <a:lnTo>
                    <a:pt x="281150" y="5963"/>
                  </a:lnTo>
                  <a:lnTo>
                    <a:pt x="278670" y="6460"/>
                  </a:lnTo>
                  <a:lnTo>
                    <a:pt x="276191" y="7454"/>
                  </a:lnTo>
                  <a:lnTo>
                    <a:pt x="273216" y="7951"/>
                  </a:lnTo>
                  <a:lnTo>
                    <a:pt x="271728" y="7951"/>
                  </a:lnTo>
                  <a:lnTo>
                    <a:pt x="269745" y="8945"/>
                  </a:lnTo>
                  <a:lnTo>
                    <a:pt x="264290" y="8945"/>
                  </a:lnTo>
                  <a:lnTo>
                    <a:pt x="261812" y="9442"/>
                  </a:lnTo>
                  <a:lnTo>
                    <a:pt x="259828" y="10436"/>
                  </a:lnTo>
                  <a:lnTo>
                    <a:pt x="257348" y="11927"/>
                  </a:lnTo>
                  <a:lnTo>
                    <a:pt x="255861" y="12921"/>
                  </a:lnTo>
                  <a:lnTo>
                    <a:pt x="254374" y="13418"/>
                  </a:lnTo>
                  <a:lnTo>
                    <a:pt x="252390" y="14412"/>
                  </a:lnTo>
                  <a:lnTo>
                    <a:pt x="249910" y="14412"/>
                  </a:lnTo>
                  <a:lnTo>
                    <a:pt x="247432" y="14909"/>
                  </a:lnTo>
                  <a:lnTo>
                    <a:pt x="242968" y="14909"/>
                  </a:lnTo>
                  <a:lnTo>
                    <a:pt x="239498" y="14412"/>
                  </a:lnTo>
                  <a:lnTo>
                    <a:pt x="234540" y="13418"/>
                  </a:lnTo>
                  <a:lnTo>
                    <a:pt x="225614" y="13418"/>
                  </a:lnTo>
                  <a:lnTo>
                    <a:pt x="223630" y="14412"/>
                  </a:lnTo>
                  <a:lnTo>
                    <a:pt x="220160" y="14412"/>
                  </a:lnTo>
                  <a:lnTo>
                    <a:pt x="218176" y="14909"/>
                  </a:lnTo>
                  <a:lnTo>
                    <a:pt x="215696" y="16399"/>
                  </a:lnTo>
                  <a:lnTo>
                    <a:pt x="211234" y="17890"/>
                  </a:lnTo>
                  <a:lnTo>
                    <a:pt x="209250" y="18884"/>
                  </a:lnTo>
                  <a:lnTo>
                    <a:pt x="205284" y="18884"/>
                  </a:lnTo>
                  <a:lnTo>
                    <a:pt x="200822" y="19381"/>
                  </a:lnTo>
                  <a:lnTo>
                    <a:pt x="195366" y="19381"/>
                  </a:lnTo>
                  <a:lnTo>
                    <a:pt x="189416" y="20375"/>
                  </a:lnTo>
                  <a:lnTo>
                    <a:pt x="178508" y="20375"/>
                  </a:lnTo>
                  <a:lnTo>
                    <a:pt x="173550" y="19381"/>
                  </a:lnTo>
                  <a:lnTo>
                    <a:pt x="169582" y="18884"/>
                  </a:lnTo>
                  <a:lnTo>
                    <a:pt x="167103" y="18884"/>
                  </a:lnTo>
                  <a:lnTo>
                    <a:pt x="165615" y="19381"/>
                  </a:lnTo>
                  <a:lnTo>
                    <a:pt x="163632" y="20375"/>
                  </a:lnTo>
                  <a:lnTo>
                    <a:pt x="161153" y="20375"/>
                  </a:lnTo>
                  <a:lnTo>
                    <a:pt x="157682" y="22363"/>
                  </a:lnTo>
                  <a:lnTo>
                    <a:pt x="152724" y="25842"/>
                  </a:lnTo>
                  <a:lnTo>
                    <a:pt x="147765" y="27829"/>
                  </a:lnTo>
                  <a:lnTo>
                    <a:pt x="143798" y="29320"/>
                  </a:lnTo>
                  <a:lnTo>
                    <a:pt x="139831" y="30811"/>
                  </a:lnTo>
                  <a:lnTo>
                    <a:pt x="136856" y="31805"/>
                  </a:lnTo>
                  <a:lnTo>
                    <a:pt x="133880" y="31805"/>
                  </a:lnTo>
                  <a:lnTo>
                    <a:pt x="132394" y="30811"/>
                  </a:lnTo>
                  <a:lnTo>
                    <a:pt x="130906" y="30314"/>
                  </a:lnTo>
                  <a:lnTo>
                    <a:pt x="125452" y="30314"/>
                  </a:lnTo>
                  <a:lnTo>
                    <a:pt x="122476" y="31805"/>
                  </a:lnTo>
                  <a:lnTo>
                    <a:pt x="120988" y="32302"/>
                  </a:lnTo>
                  <a:lnTo>
                    <a:pt x="119500" y="33793"/>
                  </a:lnTo>
                  <a:lnTo>
                    <a:pt x="119005" y="35284"/>
                  </a:lnTo>
                  <a:lnTo>
                    <a:pt x="118014" y="36277"/>
                  </a:lnTo>
                  <a:lnTo>
                    <a:pt x="118014" y="40750"/>
                  </a:lnTo>
                  <a:lnTo>
                    <a:pt x="119005" y="42241"/>
                  </a:lnTo>
                  <a:lnTo>
                    <a:pt x="119500" y="43732"/>
                  </a:lnTo>
                  <a:lnTo>
                    <a:pt x="120493" y="45223"/>
                  </a:lnTo>
                  <a:lnTo>
                    <a:pt x="120988" y="46713"/>
                  </a:lnTo>
                  <a:lnTo>
                    <a:pt x="121980" y="47707"/>
                  </a:lnTo>
                  <a:lnTo>
                    <a:pt x="122476" y="48204"/>
                  </a:lnTo>
                  <a:lnTo>
                    <a:pt x="123964" y="48204"/>
                  </a:lnTo>
                  <a:lnTo>
                    <a:pt x="124955" y="49198"/>
                  </a:lnTo>
                  <a:lnTo>
                    <a:pt x="125452" y="49695"/>
                  </a:lnTo>
                  <a:lnTo>
                    <a:pt x="127435" y="50689"/>
                  </a:lnTo>
                  <a:lnTo>
                    <a:pt x="127930" y="53174"/>
                  </a:lnTo>
                  <a:lnTo>
                    <a:pt x="129418" y="56156"/>
                  </a:lnTo>
                  <a:lnTo>
                    <a:pt x="131898" y="61125"/>
                  </a:lnTo>
                  <a:lnTo>
                    <a:pt x="133385" y="65101"/>
                  </a:lnTo>
                  <a:lnTo>
                    <a:pt x="134872" y="67585"/>
                  </a:lnTo>
                  <a:lnTo>
                    <a:pt x="136360" y="71064"/>
                  </a:lnTo>
                  <a:lnTo>
                    <a:pt x="136856" y="74046"/>
                  </a:lnTo>
                  <a:lnTo>
                    <a:pt x="137848" y="77028"/>
                  </a:lnTo>
                  <a:lnTo>
                    <a:pt x="137848" y="78022"/>
                  </a:lnTo>
                  <a:lnTo>
                    <a:pt x="136856" y="78518"/>
                  </a:lnTo>
                  <a:lnTo>
                    <a:pt x="136360" y="79513"/>
                  </a:lnTo>
                  <a:lnTo>
                    <a:pt x="135368" y="80506"/>
                  </a:lnTo>
                  <a:lnTo>
                    <a:pt x="133880" y="81003"/>
                  </a:lnTo>
                  <a:lnTo>
                    <a:pt x="131898" y="81997"/>
                  </a:lnTo>
                  <a:lnTo>
                    <a:pt x="130410" y="81997"/>
                  </a:lnTo>
                  <a:lnTo>
                    <a:pt x="129418" y="82493"/>
                  </a:lnTo>
                  <a:lnTo>
                    <a:pt x="128922" y="83488"/>
                  </a:lnTo>
                  <a:lnTo>
                    <a:pt x="128922" y="93924"/>
                  </a:lnTo>
                  <a:lnTo>
                    <a:pt x="129418" y="95414"/>
                  </a:lnTo>
                  <a:lnTo>
                    <a:pt x="130906" y="96905"/>
                  </a:lnTo>
                  <a:lnTo>
                    <a:pt x="131898" y="98396"/>
                  </a:lnTo>
                  <a:lnTo>
                    <a:pt x="133385" y="99390"/>
                  </a:lnTo>
                  <a:lnTo>
                    <a:pt x="133880" y="100882"/>
                  </a:lnTo>
                  <a:lnTo>
                    <a:pt x="135368" y="101378"/>
                  </a:lnTo>
                  <a:lnTo>
                    <a:pt x="139335" y="103863"/>
                  </a:lnTo>
                  <a:lnTo>
                    <a:pt x="143798" y="106845"/>
                  </a:lnTo>
                  <a:lnTo>
                    <a:pt x="148260" y="109826"/>
                  </a:lnTo>
                  <a:lnTo>
                    <a:pt x="152724" y="112808"/>
                  </a:lnTo>
                  <a:lnTo>
                    <a:pt x="154210" y="115293"/>
                  </a:lnTo>
                  <a:lnTo>
                    <a:pt x="155202" y="116784"/>
                  </a:lnTo>
                  <a:lnTo>
                    <a:pt x="156194" y="118274"/>
                  </a:lnTo>
                  <a:lnTo>
                    <a:pt x="156194" y="119765"/>
                  </a:lnTo>
                  <a:lnTo>
                    <a:pt x="156690" y="122747"/>
                  </a:lnTo>
                  <a:lnTo>
                    <a:pt x="158178" y="125729"/>
                  </a:lnTo>
                  <a:lnTo>
                    <a:pt x="159170" y="127219"/>
                  </a:lnTo>
                  <a:lnTo>
                    <a:pt x="159665" y="128711"/>
                  </a:lnTo>
                  <a:lnTo>
                    <a:pt x="160656" y="129705"/>
                  </a:lnTo>
                  <a:lnTo>
                    <a:pt x="161153" y="130202"/>
                  </a:lnTo>
                  <a:lnTo>
                    <a:pt x="164128" y="131692"/>
                  </a:lnTo>
                  <a:lnTo>
                    <a:pt x="166608" y="132686"/>
                  </a:lnTo>
                  <a:lnTo>
                    <a:pt x="168095" y="132686"/>
                  </a:lnTo>
                  <a:lnTo>
                    <a:pt x="169086" y="133183"/>
                  </a:lnTo>
                  <a:lnTo>
                    <a:pt x="169582" y="134177"/>
                  </a:lnTo>
                  <a:lnTo>
                    <a:pt x="170574" y="135668"/>
                  </a:lnTo>
                  <a:lnTo>
                    <a:pt x="171070" y="138153"/>
                  </a:lnTo>
                  <a:lnTo>
                    <a:pt x="172062" y="141134"/>
                  </a:lnTo>
                  <a:lnTo>
                    <a:pt x="172062" y="144116"/>
                  </a:lnTo>
                  <a:lnTo>
                    <a:pt x="172558" y="148589"/>
                  </a:lnTo>
                  <a:lnTo>
                    <a:pt x="173550" y="153062"/>
                  </a:lnTo>
                  <a:lnTo>
                    <a:pt x="174045" y="156042"/>
                  </a:lnTo>
                  <a:lnTo>
                    <a:pt x="175036" y="158528"/>
                  </a:lnTo>
                  <a:lnTo>
                    <a:pt x="176524" y="161509"/>
                  </a:lnTo>
                  <a:lnTo>
                    <a:pt x="178508" y="164491"/>
                  </a:lnTo>
                  <a:lnTo>
                    <a:pt x="179500" y="166976"/>
                  </a:lnTo>
                  <a:lnTo>
                    <a:pt x="179995" y="168466"/>
                  </a:lnTo>
                  <a:lnTo>
                    <a:pt x="180986" y="171945"/>
                  </a:lnTo>
                  <a:lnTo>
                    <a:pt x="181978" y="173437"/>
                  </a:lnTo>
                  <a:lnTo>
                    <a:pt x="181978" y="175424"/>
                  </a:lnTo>
                  <a:lnTo>
                    <a:pt x="179995" y="176915"/>
                  </a:lnTo>
                  <a:lnTo>
                    <a:pt x="179995" y="177412"/>
                  </a:lnTo>
                  <a:lnTo>
                    <a:pt x="179500" y="178405"/>
                  </a:lnTo>
                  <a:lnTo>
                    <a:pt x="178508" y="178405"/>
                  </a:lnTo>
                  <a:lnTo>
                    <a:pt x="177020" y="178902"/>
                  </a:lnTo>
                  <a:lnTo>
                    <a:pt x="176524" y="178902"/>
                  </a:lnTo>
                  <a:lnTo>
                    <a:pt x="173550" y="178405"/>
                  </a:lnTo>
                  <a:lnTo>
                    <a:pt x="170574" y="177412"/>
                  </a:lnTo>
                  <a:lnTo>
                    <a:pt x="168095" y="177412"/>
                  </a:lnTo>
                  <a:lnTo>
                    <a:pt x="166608" y="178405"/>
                  </a:lnTo>
                  <a:lnTo>
                    <a:pt x="165615" y="178902"/>
                  </a:lnTo>
                  <a:lnTo>
                    <a:pt x="164128" y="180393"/>
                  </a:lnTo>
                  <a:lnTo>
                    <a:pt x="161153" y="183375"/>
                  </a:lnTo>
                  <a:lnTo>
                    <a:pt x="160656" y="184369"/>
                  </a:lnTo>
                  <a:lnTo>
                    <a:pt x="159170" y="184369"/>
                  </a:lnTo>
                  <a:lnTo>
                    <a:pt x="156690" y="184866"/>
                  </a:lnTo>
                  <a:lnTo>
                    <a:pt x="150740" y="184866"/>
                  </a:lnTo>
                  <a:lnTo>
                    <a:pt x="147765" y="184369"/>
                  </a:lnTo>
                  <a:lnTo>
                    <a:pt x="146278" y="184866"/>
                  </a:lnTo>
                  <a:lnTo>
                    <a:pt x="144790" y="184866"/>
                  </a:lnTo>
                  <a:lnTo>
                    <a:pt x="142310" y="185860"/>
                  </a:lnTo>
                  <a:lnTo>
                    <a:pt x="140823" y="186357"/>
                  </a:lnTo>
                  <a:lnTo>
                    <a:pt x="137848" y="188841"/>
                  </a:lnTo>
                  <a:lnTo>
                    <a:pt x="135368" y="191326"/>
                  </a:lnTo>
                  <a:lnTo>
                    <a:pt x="133880" y="191823"/>
                  </a:lnTo>
                  <a:lnTo>
                    <a:pt x="133880" y="192817"/>
                  </a:lnTo>
                  <a:lnTo>
                    <a:pt x="133385" y="193314"/>
                  </a:lnTo>
                  <a:lnTo>
                    <a:pt x="132394" y="194308"/>
                  </a:lnTo>
                  <a:lnTo>
                    <a:pt x="132394" y="195799"/>
                  </a:lnTo>
                  <a:lnTo>
                    <a:pt x="133385" y="196296"/>
                  </a:lnTo>
                  <a:lnTo>
                    <a:pt x="133385" y="197787"/>
                  </a:lnTo>
                  <a:lnTo>
                    <a:pt x="133880" y="199277"/>
                  </a:lnTo>
                  <a:lnTo>
                    <a:pt x="133385" y="200271"/>
                  </a:lnTo>
                  <a:lnTo>
                    <a:pt x="132394" y="200768"/>
                  </a:lnTo>
                  <a:lnTo>
                    <a:pt x="131898" y="201763"/>
                  </a:lnTo>
                  <a:lnTo>
                    <a:pt x="131898" y="204247"/>
                  </a:lnTo>
                  <a:lnTo>
                    <a:pt x="130906" y="205738"/>
                  </a:lnTo>
                  <a:lnTo>
                    <a:pt x="130906" y="208720"/>
                  </a:lnTo>
                  <a:lnTo>
                    <a:pt x="131898" y="211701"/>
                  </a:lnTo>
                  <a:lnTo>
                    <a:pt x="131898" y="212198"/>
                  </a:lnTo>
                  <a:lnTo>
                    <a:pt x="132394" y="213192"/>
                  </a:lnTo>
                  <a:lnTo>
                    <a:pt x="132394" y="213689"/>
                  </a:lnTo>
                  <a:lnTo>
                    <a:pt x="133385" y="214683"/>
                  </a:lnTo>
                  <a:lnTo>
                    <a:pt x="134872" y="215180"/>
                  </a:lnTo>
                  <a:lnTo>
                    <a:pt x="137848" y="215180"/>
                  </a:lnTo>
                  <a:lnTo>
                    <a:pt x="138344" y="216174"/>
                  </a:lnTo>
                  <a:lnTo>
                    <a:pt x="138344" y="218659"/>
                  </a:lnTo>
                  <a:lnTo>
                    <a:pt x="139335" y="218659"/>
                  </a:lnTo>
                  <a:lnTo>
                    <a:pt x="139831" y="219156"/>
                  </a:lnTo>
                  <a:lnTo>
                    <a:pt x="143798" y="219156"/>
                  </a:lnTo>
                  <a:lnTo>
                    <a:pt x="146773" y="220149"/>
                  </a:lnTo>
                  <a:lnTo>
                    <a:pt x="148260" y="220646"/>
                  </a:lnTo>
                  <a:lnTo>
                    <a:pt x="149252" y="221641"/>
                  </a:lnTo>
                  <a:lnTo>
                    <a:pt x="149748" y="222137"/>
                  </a:lnTo>
                  <a:lnTo>
                    <a:pt x="149748" y="223131"/>
                  </a:lnTo>
                  <a:lnTo>
                    <a:pt x="150740" y="226113"/>
                  </a:lnTo>
                  <a:lnTo>
                    <a:pt x="150740" y="228101"/>
                  </a:lnTo>
                  <a:lnTo>
                    <a:pt x="149748" y="231580"/>
                  </a:lnTo>
                  <a:lnTo>
                    <a:pt x="149748" y="233070"/>
                  </a:lnTo>
                  <a:lnTo>
                    <a:pt x="149252" y="236052"/>
                  </a:lnTo>
                  <a:lnTo>
                    <a:pt x="148260" y="238040"/>
                  </a:lnTo>
                  <a:lnTo>
                    <a:pt x="147765" y="239531"/>
                  </a:lnTo>
                  <a:lnTo>
                    <a:pt x="147765" y="240525"/>
                  </a:lnTo>
                  <a:lnTo>
                    <a:pt x="148260" y="242016"/>
                  </a:lnTo>
                  <a:lnTo>
                    <a:pt x="149252" y="242513"/>
                  </a:lnTo>
                  <a:lnTo>
                    <a:pt x="149748" y="243506"/>
                  </a:lnTo>
                  <a:lnTo>
                    <a:pt x="152228" y="243506"/>
                  </a:lnTo>
                  <a:lnTo>
                    <a:pt x="152228" y="244500"/>
                  </a:lnTo>
                  <a:lnTo>
                    <a:pt x="151236" y="244997"/>
                  </a:lnTo>
                  <a:lnTo>
                    <a:pt x="149748" y="245991"/>
                  </a:lnTo>
                  <a:lnTo>
                    <a:pt x="149252" y="246489"/>
                  </a:lnTo>
                  <a:lnTo>
                    <a:pt x="149252" y="248973"/>
                  </a:lnTo>
                  <a:lnTo>
                    <a:pt x="150740" y="250464"/>
                  </a:lnTo>
                  <a:lnTo>
                    <a:pt x="151236" y="251954"/>
                  </a:lnTo>
                  <a:lnTo>
                    <a:pt x="151236" y="260403"/>
                  </a:lnTo>
                  <a:lnTo>
                    <a:pt x="150740" y="260403"/>
                  </a:lnTo>
                  <a:lnTo>
                    <a:pt x="149748" y="261893"/>
                  </a:lnTo>
                  <a:lnTo>
                    <a:pt x="149252" y="261893"/>
                  </a:lnTo>
                  <a:lnTo>
                    <a:pt x="148260" y="262391"/>
                  </a:lnTo>
                  <a:lnTo>
                    <a:pt x="146278" y="262391"/>
                  </a:lnTo>
                  <a:lnTo>
                    <a:pt x="143798" y="261893"/>
                  </a:lnTo>
                  <a:lnTo>
                    <a:pt x="141814" y="262391"/>
                  </a:lnTo>
                  <a:lnTo>
                    <a:pt x="140823" y="262391"/>
                  </a:lnTo>
                  <a:lnTo>
                    <a:pt x="139831" y="263385"/>
                  </a:lnTo>
                  <a:lnTo>
                    <a:pt x="139335" y="263881"/>
                  </a:lnTo>
                  <a:lnTo>
                    <a:pt x="138344" y="264875"/>
                  </a:lnTo>
                  <a:lnTo>
                    <a:pt x="137848" y="265372"/>
                  </a:lnTo>
                  <a:lnTo>
                    <a:pt x="136856" y="265372"/>
                  </a:lnTo>
                  <a:lnTo>
                    <a:pt x="136360" y="266366"/>
                  </a:lnTo>
                  <a:lnTo>
                    <a:pt x="130906" y="266366"/>
                  </a:lnTo>
                  <a:lnTo>
                    <a:pt x="130410" y="265372"/>
                  </a:lnTo>
                  <a:lnTo>
                    <a:pt x="128922" y="265372"/>
                  </a:lnTo>
                  <a:lnTo>
                    <a:pt x="127930" y="264875"/>
                  </a:lnTo>
                  <a:lnTo>
                    <a:pt x="125452" y="263385"/>
                  </a:lnTo>
                  <a:lnTo>
                    <a:pt x="124955" y="260900"/>
                  </a:lnTo>
                  <a:lnTo>
                    <a:pt x="123468" y="258912"/>
                  </a:lnTo>
                  <a:lnTo>
                    <a:pt x="121980" y="257420"/>
                  </a:lnTo>
                  <a:lnTo>
                    <a:pt x="120493" y="255433"/>
                  </a:lnTo>
                  <a:lnTo>
                    <a:pt x="117518" y="253943"/>
                  </a:lnTo>
                  <a:lnTo>
                    <a:pt x="115038" y="251954"/>
                  </a:lnTo>
                  <a:lnTo>
                    <a:pt x="112558" y="250464"/>
                  </a:lnTo>
                  <a:lnTo>
                    <a:pt x="109584" y="249469"/>
                  </a:lnTo>
                  <a:lnTo>
                    <a:pt x="101650" y="249469"/>
                  </a:lnTo>
                  <a:lnTo>
                    <a:pt x="99667" y="248973"/>
                  </a:lnTo>
                  <a:lnTo>
                    <a:pt x="98179" y="248973"/>
                  </a:lnTo>
                  <a:lnTo>
                    <a:pt x="96692" y="247979"/>
                  </a:lnTo>
                  <a:lnTo>
                    <a:pt x="93221" y="246489"/>
                  </a:lnTo>
                  <a:lnTo>
                    <a:pt x="88758" y="244997"/>
                  </a:lnTo>
                  <a:lnTo>
                    <a:pt x="86279" y="244500"/>
                  </a:lnTo>
                  <a:lnTo>
                    <a:pt x="84791" y="243506"/>
                  </a:lnTo>
                  <a:lnTo>
                    <a:pt x="83304" y="242513"/>
                  </a:lnTo>
                  <a:lnTo>
                    <a:pt x="82312" y="242016"/>
                  </a:lnTo>
                  <a:lnTo>
                    <a:pt x="80824" y="239531"/>
                  </a:lnTo>
                  <a:lnTo>
                    <a:pt x="79337" y="237543"/>
                  </a:lnTo>
                  <a:lnTo>
                    <a:pt x="77849" y="235058"/>
                  </a:lnTo>
                  <a:lnTo>
                    <a:pt x="76362" y="233070"/>
                  </a:lnTo>
                  <a:lnTo>
                    <a:pt x="74874" y="231580"/>
                  </a:lnTo>
                  <a:lnTo>
                    <a:pt x="73386" y="230586"/>
                  </a:lnTo>
                  <a:lnTo>
                    <a:pt x="71899" y="230586"/>
                  </a:lnTo>
                  <a:lnTo>
                    <a:pt x="70907" y="231580"/>
                  </a:lnTo>
                  <a:lnTo>
                    <a:pt x="70411" y="234561"/>
                  </a:lnTo>
                  <a:lnTo>
                    <a:pt x="69420" y="238040"/>
                  </a:lnTo>
                  <a:lnTo>
                    <a:pt x="67932" y="242016"/>
                  </a:lnTo>
                  <a:lnTo>
                    <a:pt x="66444" y="244997"/>
                  </a:lnTo>
                  <a:lnTo>
                    <a:pt x="66444" y="245991"/>
                  </a:lnTo>
                  <a:lnTo>
                    <a:pt x="65949" y="246489"/>
                  </a:lnTo>
                  <a:lnTo>
                    <a:pt x="64461" y="247482"/>
                  </a:lnTo>
                  <a:lnTo>
                    <a:pt x="62974" y="247979"/>
                  </a:lnTo>
                  <a:lnTo>
                    <a:pt x="61486" y="247979"/>
                  </a:lnTo>
                  <a:lnTo>
                    <a:pt x="60494" y="247482"/>
                  </a:lnTo>
                  <a:lnTo>
                    <a:pt x="59007" y="246489"/>
                  </a:lnTo>
                  <a:lnTo>
                    <a:pt x="53056" y="246489"/>
                  </a:lnTo>
                  <a:lnTo>
                    <a:pt x="50577" y="245991"/>
                  </a:lnTo>
                  <a:lnTo>
                    <a:pt x="48594" y="244997"/>
                  </a:lnTo>
                  <a:lnTo>
                    <a:pt x="46114" y="244500"/>
                  </a:lnTo>
                  <a:lnTo>
                    <a:pt x="43139" y="243506"/>
                  </a:lnTo>
                  <a:lnTo>
                    <a:pt x="42148" y="242513"/>
                  </a:lnTo>
                  <a:lnTo>
                    <a:pt x="40660" y="242016"/>
                  </a:lnTo>
                  <a:lnTo>
                    <a:pt x="40164" y="242513"/>
                  </a:lnTo>
                  <a:lnTo>
                    <a:pt x="38677" y="243506"/>
                  </a:lnTo>
                  <a:lnTo>
                    <a:pt x="37189" y="244500"/>
                  </a:lnTo>
                  <a:lnTo>
                    <a:pt x="35702" y="244997"/>
                  </a:lnTo>
                  <a:lnTo>
                    <a:pt x="34214" y="245991"/>
                  </a:lnTo>
                  <a:lnTo>
                    <a:pt x="30247" y="245991"/>
                  </a:lnTo>
                  <a:lnTo>
                    <a:pt x="28760" y="246489"/>
                  </a:lnTo>
                  <a:lnTo>
                    <a:pt x="27768" y="246489"/>
                  </a:lnTo>
                  <a:lnTo>
                    <a:pt x="27272" y="247482"/>
                  </a:lnTo>
                  <a:lnTo>
                    <a:pt x="26280" y="248973"/>
                  </a:lnTo>
                  <a:lnTo>
                    <a:pt x="25784" y="248973"/>
                  </a:lnTo>
                  <a:lnTo>
                    <a:pt x="24793" y="249469"/>
                  </a:lnTo>
                  <a:lnTo>
                    <a:pt x="22809" y="249469"/>
                  </a:lnTo>
                  <a:lnTo>
                    <a:pt x="21818" y="250464"/>
                  </a:lnTo>
                  <a:lnTo>
                    <a:pt x="21818" y="250961"/>
                  </a:lnTo>
                  <a:lnTo>
                    <a:pt x="21322" y="252451"/>
                  </a:lnTo>
                  <a:lnTo>
                    <a:pt x="21322" y="253445"/>
                  </a:lnTo>
                  <a:lnTo>
                    <a:pt x="21818" y="254937"/>
                  </a:lnTo>
                  <a:lnTo>
                    <a:pt x="21818" y="256427"/>
                  </a:lnTo>
                  <a:lnTo>
                    <a:pt x="22809" y="257917"/>
                  </a:lnTo>
                  <a:lnTo>
                    <a:pt x="24297" y="259409"/>
                  </a:lnTo>
                  <a:lnTo>
                    <a:pt x="25784" y="261893"/>
                  </a:lnTo>
                  <a:lnTo>
                    <a:pt x="27272" y="263385"/>
                  </a:lnTo>
                  <a:lnTo>
                    <a:pt x="28760" y="264875"/>
                  </a:lnTo>
                  <a:lnTo>
                    <a:pt x="30743" y="265372"/>
                  </a:lnTo>
                  <a:lnTo>
                    <a:pt x="32726" y="266366"/>
                  </a:lnTo>
                  <a:lnTo>
                    <a:pt x="34214" y="266863"/>
                  </a:lnTo>
                  <a:lnTo>
                    <a:pt x="41652" y="266863"/>
                  </a:lnTo>
                  <a:lnTo>
                    <a:pt x="42148" y="267857"/>
                  </a:lnTo>
                  <a:lnTo>
                    <a:pt x="43635" y="267857"/>
                  </a:lnTo>
                  <a:lnTo>
                    <a:pt x="44627" y="268354"/>
                  </a:lnTo>
                  <a:lnTo>
                    <a:pt x="45619" y="269348"/>
                  </a:lnTo>
                  <a:lnTo>
                    <a:pt x="45619" y="271833"/>
                  </a:lnTo>
                  <a:lnTo>
                    <a:pt x="44627" y="273323"/>
                  </a:lnTo>
                  <a:lnTo>
                    <a:pt x="44627" y="273820"/>
                  </a:lnTo>
                  <a:lnTo>
                    <a:pt x="43635" y="275312"/>
                  </a:lnTo>
                  <a:lnTo>
                    <a:pt x="42148" y="276802"/>
                  </a:lnTo>
                  <a:lnTo>
                    <a:pt x="40660" y="279287"/>
                  </a:lnTo>
                  <a:lnTo>
                    <a:pt x="39172" y="279784"/>
                  </a:lnTo>
                  <a:lnTo>
                    <a:pt x="39172" y="281274"/>
                  </a:lnTo>
                  <a:lnTo>
                    <a:pt x="38677" y="282766"/>
                  </a:lnTo>
                  <a:lnTo>
                    <a:pt x="37685" y="284753"/>
                  </a:lnTo>
                  <a:lnTo>
                    <a:pt x="37685" y="289226"/>
                  </a:lnTo>
                  <a:lnTo>
                    <a:pt x="38677" y="290717"/>
                  </a:lnTo>
                  <a:lnTo>
                    <a:pt x="39172" y="292208"/>
                  </a:lnTo>
                  <a:lnTo>
                    <a:pt x="39172" y="292705"/>
                  </a:lnTo>
                  <a:lnTo>
                    <a:pt x="38677" y="293698"/>
                  </a:lnTo>
                  <a:lnTo>
                    <a:pt x="37189" y="294195"/>
                  </a:lnTo>
                  <a:lnTo>
                    <a:pt x="36197" y="294195"/>
                  </a:lnTo>
                  <a:lnTo>
                    <a:pt x="35702" y="295189"/>
                  </a:lnTo>
                  <a:lnTo>
                    <a:pt x="35702" y="295686"/>
                  </a:lnTo>
                  <a:lnTo>
                    <a:pt x="34710" y="296680"/>
                  </a:lnTo>
                  <a:lnTo>
                    <a:pt x="34710" y="298171"/>
                  </a:lnTo>
                  <a:lnTo>
                    <a:pt x="35702" y="299165"/>
                  </a:lnTo>
                  <a:lnTo>
                    <a:pt x="35702" y="302643"/>
                  </a:lnTo>
                  <a:lnTo>
                    <a:pt x="34710" y="303637"/>
                  </a:lnTo>
                  <a:lnTo>
                    <a:pt x="34214" y="304135"/>
                  </a:lnTo>
                  <a:lnTo>
                    <a:pt x="32726" y="305129"/>
                  </a:lnTo>
                  <a:lnTo>
                    <a:pt x="30743" y="306619"/>
                  </a:lnTo>
                  <a:lnTo>
                    <a:pt x="28760" y="306619"/>
                  </a:lnTo>
                  <a:lnTo>
                    <a:pt x="26280" y="307117"/>
                  </a:lnTo>
                  <a:lnTo>
                    <a:pt x="22809" y="307117"/>
                  </a:lnTo>
                  <a:lnTo>
                    <a:pt x="19834" y="308110"/>
                  </a:lnTo>
                  <a:lnTo>
                    <a:pt x="17851" y="308110"/>
                  </a:lnTo>
                  <a:lnTo>
                    <a:pt x="17355" y="308607"/>
                  </a:lnTo>
                  <a:lnTo>
                    <a:pt x="15867" y="309600"/>
                  </a:lnTo>
                  <a:lnTo>
                    <a:pt x="15867" y="311092"/>
                  </a:lnTo>
                  <a:lnTo>
                    <a:pt x="14876" y="313577"/>
                  </a:lnTo>
                  <a:lnTo>
                    <a:pt x="14876" y="316558"/>
                  </a:lnTo>
                  <a:lnTo>
                    <a:pt x="14380" y="317055"/>
                  </a:lnTo>
                  <a:lnTo>
                    <a:pt x="13388" y="317055"/>
                  </a:lnTo>
                  <a:lnTo>
                    <a:pt x="12892" y="318049"/>
                  </a:lnTo>
                  <a:lnTo>
                    <a:pt x="11405" y="318546"/>
                  </a:lnTo>
                  <a:lnTo>
                    <a:pt x="10413" y="319540"/>
                  </a:lnTo>
                  <a:lnTo>
                    <a:pt x="9917" y="320037"/>
                  </a:lnTo>
                  <a:lnTo>
                    <a:pt x="9917" y="321031"/>
                  </a:lnTo>
                  <a:lnTo>
                    <a:pt x="8925" y="321528"/>
                  </a:lnTo>
                  <a:lnTo>
                    <a:pt x="8925" y="323019"/>
                  </a:lnTo>
                  <a:lnTo>
                    <a:pt x="9917" y="325503"/>
                  </a:lnTo>
                  <a:lnTo>
                    <a:pt x="9917" y="326497"/>
                  </a:lnTo>
                  <a:lnTo>
                    <a:pt x="10413" y="327989"/>
                  </a:lnTo>
                  <a:lnTo>
                    <a:pt x="10413" y="328485"/>
                  </a:lnTo>
                  <a:lnTo>
                    <a:pt x="11405" y="329479"/>
                  </a:lnTo>
                  <a:lnTo>
                    <a:pt x="12892" y="330969"/>
                  </a:lnTo>
                  <a:lnTo>
                    <a:pt x="14380" y="332460"/>
                  </a:lnTo>
                  <a:lnTo>
                    <a:pt x="14876" y="332958"/>
                  </a:lnTo>
                  <a:lnTo>
                    <a:pt x="15867" y="333952"/>
                  </a:lnTo>
                  <a:lnTo>
                    <a:pt x="15867" y="334449"/>
                  </a:lnTo>
                  <a:lnTo>
                    <a:pt x="16363" y="335443"/>
                  </a:lnTo>
                  <a:lnTo>
                    <a:pt x="16363" y="337430"/>
                  </a:lnTo>
                  <a:lnTo>
                    <a:pt x="15867" y="338424"/>
                  </a:lnTo>
                  <a:lnTo>
                    <a:pt x="15867" y="339418"/>
                  </a:lnTo>
                  <a:lnTo>
                    <a:pt x="14380" y="340909"/>
                  </a:lnTo>
                  <a:lnTo>
                    <a:pt x="13388" y="342896"/>
                  </a:lnTo>
                  <a:lnTo>
                    <a:pt x="11901" y="345381"/>
                  </a:lnTo>
                  <a:lnTo>
                    <a:pt x="11405" y="347369"/>
                  </a:lnTo>
                  <a:lnTo>
                    <a:pt x="10413" y="348861"/>
                  </a:lnTo>
                  <a:lnTo>
                    <a:pt x="9917" y="350351"/>
                  </a:lnTo>
                  <a:lnTo>
                    <a:pt x="9917" y="351842"/>
                  </a:lnTo>
                  <a:lnTo>
                    <a:pt x="10413" y="352836"/>
                  </a:lnTo>
                  <a:lnTo>
                    <a:pt x="10413" y="353829"/>
                  </a:lnTo>
                  <a:lnTo>
                    <a:pt x="11405" y="354326"/>
                  </a:lnTo>
                  <a:lnTo>
                    <a:pt x="11901" y="355320"/>
                  </a:lnTo>
                  <a:lnTo>
                    <a:pt x="13388" y="355818"/>
                  </a:lnTo>
                  <a:lnTo>
                    <a:pt x="14876" y="356812"/>
                  </a:lnTo>
                  <a:lnTo>
                    <a:pt x="17355" y="356812"/>
                  </a:lnTo>
                  <a:lnTo>
                    <a:pt x="19834" y="355818"/>
                  </a:lnTo>
                  <a:lnTo>
                    <a:pt x="21322" y="355320"/>
                  </a:lnTo>
                  <a:lnTo>
                    <a:pt x="24793" y="355320"/>
                  </a:lnTo>
                  <a:lnTo>
                    <a:pt x="25784" y="355818"/>
                  </a:lnTo>
                  <a:lnTo>
                    <a:pt x="27272" y="356812"/>
                  </a:lnTo>
                  <a:lnTo>
                    <a:pt x="27768" y="356812"/>
                  </a:lnTo>
                  <a:lnTo>
                    <a:pt x="28760" y="357309"/>
                  </a:lnTo>
                  <a:lnTo>
                    <a:pt x="29255" y="358302"/>
                  </a:lnTo>
                  <a:lnTo>
                    <a:pt x="30247" y="360290"/>
                  </a:lnTo>
                  <a:lnTo>
                    <a:pt x="30743" y="362775"/>
                  </a:lnTo>
                  <a:lnTo>
                    <a:pt x="30743" y="364763"/>
                  </a:lnTo>
                  <a:lnTo>
                    <a:pt x="30247" y="367247"/>
                  </a:lnTo>
                  <a:lnTo>
                    <a:pt x="29255" y="368241"/>
                  </a:lnTo>
                  <a:lnTo>
                    <a:pt x="29255" y="368738"/>
                  </a:lnTo>
                  <a:lnTo>
                    <a:pt x="27768" y="369732"/>
                  </a:lnTo>
                  <a:lnTo>
                    <a:pt x="27272" y="369732"/>
                  </a:lnTo>
                  <a:lnTo>
                    <a:pt x="24793" y="371223"/>
                  </a:lnTo>
                  <a:lnTo>
                    <a:pt x="23305" y="371223"/>
                  </a:lnTo>
                  <a:lnTo>
                    <a:pt x="21818" y="371720"/>
                  </a:lnTo>
                  <a:lnTo>
                    <a:pt x="19834" y="372714"/>
                  </a:lnTo>
                  <a:lnTo>
                    <a:pt x="18842" y="373211"/>
                  </a:lnTo>
                  <a:lnTo>
                    <a:pt x="17851" y="374204"/>
                  </a:lnTo>
                  <a:lnTo>
                    <a:pt x="17355" y="374701"/>
                  </a:lnTo>
                  <a:lnTo>
                    <a:pt x="17355" y="376192"/>
                  </a:lnTo>
                  <a:lnTo>
                    <a:pt x="17851" y="377186"/>
                  </a:lnTo>
                  <a:lnTo>
                    <a:pt x="18842" y="378677"/>
                  </a:lnTo>
                  <a:lnTo>
                    <a:pt x="19834" y="380169"/>
                  </a:lnTo>
                  <a:lnTo>
                    <a:pt x="21322" y="381162"/>
                  </a:lnTo>
                  <a:lnTo>
                    <a:pt x="21818" y="381659"/>
                  </a:lnTo>
                  <a:lnTo>
                    <a:pt x="21818" y="382652"/>
                  </a:lnTo>
                  <a:lnTo>
                    <a:pt x="22809" y="383149"/>
                  </a:lnTo>
                  <a:lnTo>
                    <a:pt x="22809" y="384144"/>
                  </a:lnTo>
                  <a:lnTo>
                    <a:pt x="21818" y="384641"/>
                  </a:lnTo>
                  <a:lnTo>
                    <a:pt x="21818" y="397064"/>
                  </a:lnTo>
                  <a:lnTo>
                    <a:pt x="21322" y="400046"/>
                  </a:lnTo>
                  <a:lnTo>
                    <a:pt x="20330" y="402034"/>
                  </a:lnTo>
                  <a:lnTo>
                    <a:pt x="20330" y="406009"/>
                  </a:lnTo>
                  <a:lnTo>
                    <a:pt x="21322" y="407500"/>
                  </a:lnTo>
                  <a:lnTo>
                    <a:pt x="21818" y="408992"/>
                  </a:lnTo>
                  <a:lnTo>
                    <a:pt x="22809" y="409985"/>
                  </a:lnTo>
                  <a:lnTo>
                    <a:pt x="22809" y="411972"/>
                  </a:lnTo>
                  <a:lnTo>
                    <a:pt x="20330" y="414955"/>
                  </a:lnTo>
                  <a:lnTo>
                    <a:pt x="17355" y="417936"/>
                  </a:lnTo>
                  <a:lnTo>
                    <a:pt x="16363" y="419427"/>
                  </a:lnTo>
                  <a:lnTo>
                    <a:pt x="15867" y="421415"/>
                  </a:lnTo>
                  <a:lnTo>
                    <a:pt x="15867" y="424396"/>
                  </a:lnTo>
                  <a:lnTo>
                    <a:pt x="14876" y="425888"/>
                  </a:lnTo>
                  <a:lnTo>
                    <a:pt x="14380" y="427378"/>
                  </a:lnTo>
                  <a:lnTo>
                    <a:pt x="13388" y="427378"/>
                  </a:lnTo>
                  <a:lnTo>
                    <a:pt x="11901" y="427875"/>
                  </a:lnTo>
                  <a:lnTo>
                    <a:pt x="8925" y="427875"/>
                  </a:lnTo>
                  <a:lnTo>
                    <a:pt x="6942" y="428870"/>
                  </a:lnTo>
                  <a:lnTo>
                    <a:pt x="4463" y="428870"/>
                  </a:lnTo>
                  <a:lnTo>
                    <a:pt x="2975" y="429367"/>
                  </a:lnTo>
                  <a:lnTo>
                    <a:pt x="1488" y="430857"/>
                  </a:lnTo>
                  <a:lnTo>
                    <a:pt x="0" y="432348"/>
                  </a:lnTo>
                  <a:lnTo>
                    <a:pt x="0" y="434832"/>
                  </a:lnTo>
                  <a:lnTo>
                    <a:pt x="0" y="435827"/>
                  </a:lnTo>
                  <a:lnTo>
                    <a:pt x="0" y="437318"/>
                  </a:lnTo>
                  <a:lnTo>
                    <a:pt x="0" y="438808"/>
                  </a:lnTo>
                  <a:lnTo>
                    <a:pt x="1488" y="440796"/>
                  </a:lnTo>
                  <a:lnTo>
                    <a:pt x="2975" y="443281"/>
                  </a:lnTo>
                  <a:lnTo>
                    <a:pt x="3471" y="445269"/>
                  </a:lnTo>
                  <a:lnTo>
                    <a:pt x="5454" y="446760"/>
                  </a:lnTo>
                  <a:lnTo>
                    <a:pt x="5454" y="447753"/>
                  </a:lnTo>
                  <a:lnTo>
                    <a:pt x="5950" y="449244"/>
                  </a:lnTo>
                  <a:lnTo>
                    <a:pt x="6942" y="451729"/>
                  </a:lnTo>
                  <a:lnTo>
                    <a:pt x="6942" y="452226"/>
                  </a:lnTo>
                  <a:lnTo>
                    <a:pt x="8430" y="453221"/>
                  </a:lnTo>
                  <a:lnTo>
                    <a:pt x="8925" y="453717"/>
                  </a:lnTo>
                  <a:lnTo>
                    <a:pt x="11405" y="453717"/>
                  </a:lnTo>
                  <a:lnTo>
                    <a:pt x="11901" y="454711"/>
                  </a:lnTo>
                  <a:lnTo>
                    <a:pt x="12892" y="454711"/>
                  </a:lnTo>
                  <a:lnTo>
                    <a:pt x="14380" y="456201"/>
                  </a:lnTo>
                  <a:lnTo>
                    <a:pt x="14876" y="457693"/>
                  </a:lnTo>
                  <a:lnTo>
                    <a:pt x="15867" y="459680"/>
                  </a:lnTo>
                  <a:lnTo>
                    <a:pt x="15867" y="460674"/>
                  </a:lnTo>
                  <a:lnTo>
                    <a:pt x="16363" y="461172"/>
                  </a:lnTo>
                  <a:lnTo>
                    <a:pt x="16363" y="462165"/>
                  </a:lnTo>
                  <a:lnTo>
                    <a:pt x="15867" y="463159"/>
                  </a:lnTo>
                  <a:lnTo>
                    <a:pt x="14876" y="463656"/>
                  </a:lnTo>
                  <a:lnTo>
                    <a:pt x="14380" y="464650"/>
                  </a:lnTo>
                  <a:lnTo>
                    <a:pt x="14380" y="466638"/>
                  </a:lnTo>
                  <a:lnTo>
                    <a:pt x="14876" y="467632"/>
                  </a:lnTo>
                  <a:lnTo>
                    <a:pt x="16363" y="469620"/>
                  </a:lnTo>
                  <a:lnTo>
                    <a:pt x="17355" y="471110"/>
                  </a:lnTo>
                  <a:lnTo>
                    <a:pt x="17851" y="472601"/>
                  </a:lnTo>
                  <a:lnTo>
                    <a:pt x="17851" y="473596"/>
                  </a:lnTo>
                  <a:lnTo>
                    <a:pt x="18842" y="474092"/>
                  </a:lnTo>
                  <a:lnTo>
                    <a:pt x="18842" y="476080"/>
                  </a:lnTo>
                  <a:lnTo>
                    <a:pt x="17851" y="478068"/>
                  </a:lnTo>
                  <a:lnTo>
                    <a:pt x="17851" y="482044"/>
                  </a:lnTo>
                  <a:lnTo>
                    <a:pt x="18842" y="482540"/>
                  </a:lnTo>
                  <a:lnTo>
                    <a:pt x="19834" y="483534"/>
                  </a:lnTo>
                  <a:lnTo>
                    <a:pt x="21818" y="485024"/>
                  </a:lnTo>
                  <a:lnTo>
                    <a:pt x="25784" y="486516"/>
                  </a:lnTo>
                  <a:lnTo>
                    <a:pt x="27768" y="487013"/>
                  </a:lnTo>
                  <a:lnTo>
                    <a:pt x="29255" y="488504"/>
                  </a:lnTo>
                  <a:lnTo>
                    <a:pt x="30743" y="489497"/>
                  </a:lnTo>
                  <a:lnTo>
                    <a:pt x="31735" y="490988"/>
                  </a:lnTo>
                  <a:lnTo>
                    <a:pt x="32726" y="492479"/>
                  </a:lnTo>
                  <a:lnTo>
                    <a:pt x="32726" y="502419"/>
                  </a:lnTo>
                  <a:lnTo>
                    <a:pt x="33222" y="505399"/>
                  </a:lnTo>
                  <a:lnTo>
                    <a:pt x="34214" y="507884"/>
                  </a:lnTo>
                  <a:lnTo>
                    <a:pt x="34214" y="509376"/>
                  </a:lnTo>
                  <a:lnTo>
                    <a:pt x="35702" y="509873"/>
                  </a:lnTo>
                  <a:lnTo>
                    <a:pt x="36197" y="510867"/>
                  </a:lnTo>
                  <a:lnTo>
                    <a:pt x="37685" y="512854"/>
                  </a:lnTo>
                  <a:lnTo>
                    <a:pt x="39172" y="515836"/>
                  </a:lnTo>
                  <a:lnTo>
                    <a:pt x="40164" y="517824"/>
                  </a:lnTo>
                  <a:lnTo>
                    <a:pt x="40660" y="519315"/>
                  </a:lnTo>
                  <a:lnTo>
                    <a:pt x="42148" y="519812"/>
                  </a:lnTo>
                  <a:lnTo>
                    <a:pt x="42148" y="520805"/>
                  </a:lnTo>
                  <a:lnTo>
                    <a:pt x="43635" y="521302"/>
                  </a:lnTo>
                  <a:lnTo>
                    <a:pt x="44627" y="521302"/>
                  </a:lnTo>
                  <a:lnTo>
                    <a:pt x="46114" y="522296"/>
                  </a:lnTo>
                  <a:lnTo>
                    <a:pt x="50081" y="522296"/>
                  </a:lnTo>
                  <a:lnTo>
                    <a:pt x="50577" y="522793"/>
                  </a:lnTo>
                  <a:lnTo>
                    <a:pt x="51569" y="522793"/>
                  </a:lnTo>
                  <a:lnTo>
                    <a:pt x="53056" y="524284"/>
                  </a:lnTo>
                  <a:lnTo>
                    <a:pt x="55040" y="525278"/>
                  </a:lnTo>
                  <a:lnTo>
                    <a:pt x="56527" y="525775"/>
                  </a:lnTo>
                  <a:lnTo>
                    <a:pt x="59998" y="525775"/>
                  </a:lnTo>
                  <a:lnTo>
                    <a:pt x="60494" y="526769"/>
                  </a:lnTo>
                  <a:lnTo>
                    <a:pt x="61486" y="526769"/>
                  </a:lnTo>
                  <a:lnTo>
                    <a:pt x="61486" y="528756"/>
                  </a:lnTo>
                  <a:lnTo>
                    <a:pt x="59998" y="529750"/>
                  </a:lnTo>
                  <a:lnTo>
                    <a:pt x="59998" y="531242"/>
                  </a:lnTo>
                  <a:lnTo>
                    <a:pt x="60494" y="532236"/>
                  </a:lnTo>
                  <a:lnTo>
                    <a:pt x="61486" y="533726"/>
                  </a:lnTo>
                  <a:lnTo>
                    <a:pt x="62974" y="535217"/>
                  </a:lnTo>
                  <a:lnTo>
                    <a:pt x="64461" y="536707"/>
                  </a:lnTo>
                  <a:lnTo>
                    <a:pt x="67436" y="538199"/>
                  </a:lnTo>
                  <a:lnTo>
                    <a:pt x="69420" y="538199"/>
                  </a:lnTo>
                  <a:lnTo>
                    <a:pt x="70907" y="538696"/>
                  </a:lnTo>
                  <a:lnTo>
                    <a:pt x="74378" y="538696"/>
                  </a:lnTo>
                  <a:lnTo>
                    <a:pt x="75866" y="538199"/>
                  </a:lnTo>
                  <a:lnTo>
                    <a:pt x="76362" y="538199"/>
                  </a:lnTo>
                  <a:lnTo>
                    <a:pt x="77849" y="537204"/>
                  </a:lnTo>
                  <a:lnTo>
                    <a:pt x="78841" y="536707"/>
                  </a:lnTo>
                  <a:lnTo>
                    <a:pt x="80328" y="535217"/>
                  </a:lnTo>
                  <a:lnTo>
                    <a:pt x="81816" y="532732"/>
                  </a:lnTo>
                  <a:lnTo>
                    <a:pt x="82312" y="532236"/>
                  </a:lnTo>
                  <a:lnTo>
                    <a:pt x="83304" y="531242"/>
                  </a:lnTo>
                  <a:lnTo>
                    <a:pt x="83799" y="530744"/>
                  </a:lnTo>
                  <a:lnTo>
                    <a:pt x="87766" y="530744"/>
                  </a:lnTo>
                  <a:lnTo>
                    <a:pt x="88758" y="531242"/>
                  </a:lnTo>
                  <a:lnTo>
                    <a:pt x="88758" y="532236"/>
                  </a:lnTo>
                  <a:lnTo>
                    <a:pt x="90245" y="532732"/>
                  </a:lnTo>
                  <a:lnTo>
                    <a:pt x="91733" y="533726"/>
                  </a:lnTo>
                  <a:lnTo>
                    <a:pt x="98179" y="533726"/>
                  </a:lnTo>
                  <a:lnTo>
                    <a:pt x="100658" y="532732"/>
                  </a:lnTo>
                  <a:lnTo>
                    <a:pt x="101650" y="532732"/>
                  </a:lnTo>
                  <a:lnTo>
                    <a:pt x="101650" y="532236"/>
                  </a:lnTo>
                  <a:lnTo>
                    <a:pt x="102146" y="531242"/>
                  </a:lnTo>
                  <a:lnTo>
                    <a:pt x="103138" y="530744"/>
                  </a:lnTo>
                  <a:lnTo>
                    <a:pt x="103634" y="528756"/>
                  </a:lnTo>
                  <a:lnTo>
                    <a:pt x="104625" y="528260"/>
                  </a:lnTo>
                  <a:lnTo>
                    <a:pt x="105122" y="527266"/>
                  </a:lnTo>
                  <a:lnTo>
                    <a:pt x="110575" y="527266"/>
                  </a:lnTo>
                  <a:lnTo>
                    <a:pt x="112558" y="528260"/>
                  </a:lnTo>
                  <a:lnTo>
                    <a:pt x="116526" y="528260"/>
                  </a:lnTo>
                  <a:lnTo>
                    <a:pt x="117518" y="528756"/>
                  </a:lnTo>
                  <a:lnTo>
                    <a:pt x="119005" y="528756"/>
                  </a:lnTo>
                  <a:lnTo>
                    <a:pt x="119005" y="530744"/>
                  </a:lnTo>
                  <a:lnTo>
                    <a:pt x="118014" y="530744"/>
                  </a:lnTo>
                  <a:lnTo>
                    <a:pt x="117518" y="531242"/>
                  </a:lnTo>
                  <a:lnTo>
                    <a:pt x="116526" y="532236"/>
                  </a:lnTo>
                  <a:lnTo>
                    <a:pt x="116030" y="533726"/>
                  </a:lnTo>
                  <a:lnTo>
                    <a:pt x="115038" y="534223"/>
                  </a:lnTo>
                  <a:lnTo>
                    <a:pt x="115038" y="535217"/>
                  </a:lnTo>
                  <a:lnTo>
                    <a:pt x="116030" y="536707"/>
                  </a:lnTo>
                  <a:lnTo>
                    <a:pt x="116030" y="538199"/>
                  </a:lnTo>
                  <a:lnTo>
                    <a:pt x="117518" y="539690"/>
                  </a:lnTo>
                  <a:lnTo>
                    <a:pt x="119500" y="542672"/>
                  </a:lnTo>
                  <a:lnTo>
                    <a:pt x="120988" y="545156"/>
                  </a:lnTo>
                  <a:lnTo>
                    <a:pt x="122476" y="548635"/>
                  </a:lnTo>
                  <a:lnTo>
                    <a:pt x="123964" y="552610"/>
                  </a:lnTo>
                  <a:lnTo>
                    <a:pt x="125452" y="555592"/>
                  </a:lnTo>
                  <a:lnTo>
                    <a:pt x="127435" y="557083"/>
                  </a:lnTo>
                  <a:lnTo>
                    <a:pt x="127435" y="558573"/>
                  </a:lnTo>
                  <a:lnTo>
                    <a:pt x="128922" y="560065"/>
                  </a:lnTo>
                  <a:lnTo>
                    <a:pt x="130410" y="561556"/>
                  </a:lnTo>
                  <a:lnTo>
                    <a:pt x="131898" y="563047"/>
                  </a:lnTo>
                  <a:lnTo>
                    <a:pt x="133385" y="564537"/>
                  </a:lnTo>
                  <a:lnTo>
                    <a:pt x="134872" y="565531"/>
                  </a:lnTo>
                  <a:lnTo>
                    <a:pt x="136360" y="567022"/>
                  </a:lnTo>
                  <a:lnTo>
                    <a:pt x="138344" y="568513"/>
                  </a:lnTo>
                  <a:lnTo>
                    <a:pt x="140823" y="569010"/>
                  </a:lnTo>
                  <a:lnTo>
                    <a:pt x="143302" y="570003"/>
                  </a:lnTo>
                  <a:lnTo>
                    <a:pt x="146278" y="570500"/>
                  </a:lnTo>
                  <a:lnTo>
                    <a:pt x="146773" y="572488"/>
                  </a:lnTo>
                  <a:lnTo>
                    <a:pt x="147765" y="572488"/>
                  </a:lnTo>
                  <a:lnTo>
                    <a:pt x="148260" y="573979"/>
                  </a:lnTo>
                  <a:lnTo>
                    <a:pt x="149252" y="574476"/>
                  </a:lnTo>
                  <a:lnTo>
                    <a:pt x="150740" y="576961"/>
                  </a:lnTo>
                  <a:lnTo>
                    <a:pt x="152724" y="579943"/>
                  </a:lnTo>
                  <a:lnTo>
                    <a:pt x="154210" y="582924"/>
                  </a:lnTo>
                  <a:lnTo>
                    <a:pt x="156194" y="584416"/>
                  </a:lnTo>
                  <a:lnTo>
                    <a:pt x="156690" y="585409"/>
                  </a:lnTo>
                  <a:lnTo>
                    <a:pt x="157682" y="585409"/>
                  </a:lnTo>
                  <a:lnTo>
                    <a:pt x="158178" y="584416"/>
                  </a:lnTo>
                  <a:lnTo>
                    <a:pt x="159665" y="584416"/>
                  </a:lnTo>
                  <a:lnTo>
                    <a:pt x="161153" y="582924"/>
                  </a:lnTo>
                  <a:lnTo>
                    <a:pt x="162640" y="581930"/>
                  </a:lnTo>
                  <a:lnTo>
                    <a:pt x="164128" y="581433"/>
                  </a:lnTo>
                  <a:lnTo>
                    <a:pt x="167103" y="581433"/>
                  </a:lnTo>
                  <a:lnTo>
                    <a:pt x="169582" y="581930"/>
                  </a:lnTo>
                  <a:lnTo>
                    <a:pt x="172062" y="582924"/>
                  </a:lnTo>
                  <a:lnTo>
                    <a:pt x="173550" y="583422"/>
                  </a:lnTo>
                  <a:lnTo>
                    <a:pt x="173550" y="584416"/>
                  </a:lnTo>
                  <a:lnTo>
                    <a:pt x="174045" y="584416"/>
                  </a:lnTo>
                  <a:lnTo>
                    <a:pt x="174045" y="585906"/>
                  </a:lnTo>
                  <a:lnTo>
                    <a:pt x="173550" y="588391"/>
                  </a:lnTo>
                  <a:lnTo>
                    <a:pt x="172558" y="589882"/>
                  </a:lnTo>
                  <a:lnTo>
                    <a:pt x="172062" y="590379"/>
                  </a:lnTo>
                  <a:lnTo>
                    <a:pt x="172062" y="593360"/>
                  </a:lnTo>
                  <a:lnTo>
                    <a:pt x="172558" y="594851"/>
                  </a:lnTo>
                  <a:lnTo>
                    <a:pt x="173550" y="594851"/>
                  </a:lnTo>
                  <a:lnTo>
                    <a:pt x="174045" y="595845"/>
                  </a:lnTo>
                  <a:lnTo>
                    <a:pt x="178508" y="595845"/>
                  </a:lnTo>
                  <a:lnTo>
                    <a:pt x="178508" y="594851"/>
                  </a:lnTo>
                  <a:lnTo>
                    <a:pt x="179995" y="594851"/>
                  </a:lnTo>
                  <a:lnTo>
                    <a:pt x="180986" y="595845"/>
                  </a:lnTo>
                  <a:lnTo>
                    <a:pt x="181978" y="596342"/>
                  </a:lnTo>
                  <a:lnTo>
                    <a:pt x="188425" y="596342"/>
                  </a:lnTo>
                  <a:lnTo>
                    <a:pt x="192392" y="599821"/>
                  </a:lnTo>
                  <a:lnTo>
                    <a:pt x="195366" y="601808"/>
                  </a:lnTo>
                  <a:lnTo>
                    <a:pt x="198342" y="602802"/>
                  </a:lnTo>
                  <a:lnTo>
                    <a:pt x="206772" y="602802"/>
                  </a:lnTo>
                  <a:lnTo>
                    <a:pt x="208258" y="601808"/>
                  </a:lnTo>
                  <a:lnTo>
                    <a:pt x="209746" y="601311"/>
                  </a:lnTo>
                  <a:lnTo>
                    <a:pt x="210738" y="601311"/>
                  </a:lnTo>
                  <a:lnTo>
                    <a:pt x="210738" y="601808"/>
                  </a:lnTo>
                  <a:lnTo>
                    <a:pt x="211234" y="601808"/>
                  </a:lnTo>
                  <a:lnTo>
                    <a:pt x="212226" y="602802"/>
                  </a:lnTo>
                  <a:lnTo>
                    <a:pt x="214210" y="604791"/>
                  </a:lnTo>
                  <a:lnTo>
                    <a:pt x="216688" y="606281"/>
                  </a:lnTo>
                  <a:lnTo>
                    <a:pt x="218672" y="607772"/>
                  </a:lnTo>
                  <a:lnTo>
                    <a:pt x="220160" y="607772"/>
                  </a:lnTo>
                  <a:lnTo>
                    <a:pt x="221646" y="608766"/>
                  </a:lnTo>
                  <a:lnTo>
                    <a:pt x="223630" y="608766"/>
                  </a:lnTo>
                  <a:lnTo>
                    <a:pt x="225118" y="607772"/>
                  </a:lnTo>
                  <a:lnTo>
                    <a:pt x="226606" y="607772"/>
                  </a:lnTo>
                  <a:lnTo>
                    <a:pt x="227102" y="607275"/>
                  </a:lnTo>
                  <a:lnTo>
                    <a:pt x="231068" y="607275"/>
                  </a:lnTo>
                  <a:lnTo>
                    <a:pt x="231564" y="607772"/>
                  </a:lnTo>
                  <a:lnTo>
                    <a:pt x="232556" y="607772"/>
                  </a:lnTo>
                  <a:lnTo>
                    <a:pt x="232556" y="608766"/>
                  </a:lnTo>
                  <a:lnTo>
                    <a:pt x="233052" y="611748"/>
                  </a:lnTo>
                  <a:lnTo>
                    <a:pt x="234044" y="615724"/>
                  </a:lnTo>
                  <a:lnTo>
                    <a:pt x="234540" y="615724"/>
                  </a:lnTo>
                  <a:lnTo>
                    <a:pt x="234540" y="616220"/>
                  </a:lnTo>
                  <a:lnTo>
                    <a:pt x="235531" y="616220"/>
                  </a:lnTo>
                  <a:lnTo>
                    <a:pt x="236026" y="617214"/>
                  </a:lnTo>
                  <a:lnTo>
                    <a:pt x="238010" y="617214"/>
                  </a:lnTo>
                  <a:lnTo>
                    <a:pt x="239994" y="616220"/>
                  </a:lnTo>
                  <a:lnTo>
                    <a:pt x="242473" y="616220"/>
                  </a:lnTo>
                  <a:lnTo>
                    <a:pt x="244456" y="615724"/>
                  </a:lnTo>
                  <a:lnTo>
                    <a:pt x="245944" y="615724"/>
                  </a:lnTo>
                  <a:lnTo>
                    <a:pt x="247432" y="616220"/>
                  </a:lnTo>
                  <a:lnTo>
                    <a:pt x="248423" y="616220"/>
                  </a:lnTo>
                  <a:lnTo>
                    <a:pt x="248918" y="617711"/>
                  </a:lnTo>
                  <a:lnTo>
                    <a:pt x="250903" y="619202"/>
                  </a:lnTo>
                  <a:lnTo>
                    <a:pt x="251398" y="621687"/>
                  </a:lnTo>
                  <a:lnTo>
                    <a:pt x="252886" y="623177"/>
                  </a:lnTo>
                  <a:lnTo>
                    <a:pt x="254374" y="625165"/>
                  </a:lnTo>
                  <a:lnTo>
                    <a:pt x="255861" y="627153"/>
                  </a:lnTo>
                  <a:lnTo>
                    <a:pt x="257348" y="628644"/>
                  </a:lnTo>
                  <a:lnTo>
                    <a:pt x="258340" y="629141"/>
                  </a:lnTo>
                  <a:lnTo>
                    <a:pt x="258836" y="629141"/>
                  </a:lnTo>
                  <a:lnTo>
                    <a:pt x="259828" y="630135"/>
                  </a:lnTo>
                  <a:lnTo>
                    <a:pt x="260324" y="629141"/>
                  </a:lnTo>
                  <a:lnTo>
                    <a:pt x="263794" y="629141"/>
                  </a:lnTo>
                  <a:lnTo>
                    <a:pt x="264290" y="630135"/>
                  </a:lnTo>
                  <a:lnTo>
                    <a:pt x="265282" y="630135"/>
                  </a:lnTo>
                  <a:lnTo>
                    <a:pt x="265282" y="631625"/>
                  </a:lnTo>
                  <a:lnTo>
                    <a:pt x="265778" y="633116"/>
                  </a:lnTo>
                  <a:lnTo>
                    <a:pt x="266770" y="634607"/>
                  </a:lnTo>
                  <a:lnTo>
                    <a:pt x="266770" y="635104"/>
                  </a:lnTo>
                  <a:lnTo>
                    <a:pt x="268258" y="635104"/>
                  </a:lnTo>
                  <a:lnTo>
                    <a:pt x="268258" y="636099"/>
                  </a:lnTo>
                  <a:lnTo>
                    <a:pt x="271728" y="636099"/>
                  </a:lnTo>
                  <a:lnTo>
                    <a:pt x="273216" y="635104"/>
                  </a:lnTo>
                  <a:lnTo>
                    <a:pt x="274704" y="634607"/>
                  </a:lnTo>
                  <a:lnTo>
                    <a:pt x="276191" y="633116"/>
                  </a:lnTo>
                  <a:lnTo>
                    <a:pt x="278174" y="632123"/>
                  </a:lnTo>
                  <a:lnTo>
                    <a:pt x="279662" y="632123"/>
                  </a:lnTo>
                  <a:lnTo>
                    <a:pt x="280158" y="631625"/>
                  </a:lnTo>
                  <a:lnTo>
                    <a:pt x="288588" y="631625"/>
                  </a:lnTo>
                  <a:lnTo>
                    <a:pt x="289083" y="632123"/>
                  </a:lnTo>
                  <a:lnTo>
                    <a:pt x="290075" y="632123"/>
                  </a:lnTo>
                  <a:lnTo>
                    <a:pt x="291563" y="633116"/>
                  </a:lnTo>
                  <a:lnTo>
                    <a:pt x="293050" y="634607"/>
                  </a:lnTo>
                  <a:lnTo>
                    <a:pt x="294042" y="636596"/>
                  </a:lnTo>
                  <a:lnTo>
                    <a:pt x="295530" y="639079"/>
                  </a:lnTo>
                  <a:lnTo>
                    <a:pt x="297016" y="641565"/>
                  </a:lnTo>
                  <a:lnTo>
                    <a:pt x="297513" y="642062"/>
                  </a:lnTo>
                  <a:lnTo>
                    <a:pt x="298504" y="642062"/>
                  </a:lnTo>
                  <a:lnTo>
                    <a:pt x="299000" y="643055"/>
                  </a:lnTo>
                  <a:lnTo>
                    <a:pt x="299992" y="643055"/>
                  </a:lnTo>
                  <a:lnTo>
                    <a:pt x="301976" y="642062"/>
                  </a:lnTo>
                  <a:lnTo>
                    <a:pt x="303463" y="642062"/>
                  </a:lnTo>
                  <a:lnTo>
                    <a:pt x="303463" y="643055"/>
                  </a:lnTo>
                  <a:lnTo>
                    <a:pt x="305446" y="643055"/>
                  </a:lnTo>
                  <a:lnTo>
                    <a:pt x="305943" y="643552"/>
                  </a:lnTo>
                  <a:lnTo>
                    <a:pt x="306934" y="645043"/>
                  </a:lnTo>
                  <a:lnTo>
                    <a:pt x="309910" y="646037"/>
                  </a:lnTo>
                  <a:lnTo>
                    <a:pt x="311893" y="646534"/>
                  </a:lnTo>
                  <a:lnTo>
                    <a:pt x="313380" y="647528"/>
                  </a:lnTo>
                  <a:lnTo>
                    <a:pt x="315860" y="647528"/>
                  </a:lnTo>
                  <a:lnTo>
                    <a:pt x="317346" y="646534"/>
                  </a:lnTo>
                  <a:lnTo>
                    <a:pt x="318338" y="645043"/>
                  </a:lnTo>
                  <a:lnTo>
                    <a:pt x="319826" y="644547"/>
                  </a:lnTo>
                  <a:lnTo>
                    <a:pt x="320322" y="643552"/>
                  </a:lnTo>
                  <a:lnTo>
                    <a:pt x="321314" y="643055"/>
                  </a:lnTo>
                  <a:lnTo>
                    <a:pt x="333214" y="643055"/>
                  </a:lnTo>
                  <a:lnTo>
                    <a:pt x="334206" y="642062"/>
                  </a:lnTo>
                  <a:lnTo>
                    <a:pt x="334702" y="641565"/>
                  </a:lnTo>
                  <a:lnTo>
                    <a:pt x="335694" y="640074"/>
                  </a:lnTo>
                  <a:lnTo>
                    <a:pt x="337181" y="639079"/>
                  </a:lnTo>
                  <a:lnTo>
                    <a:pt x="338668" y="638086"/>
                  </a:lnTo>
                  <a:lnTo>
                    <a:pt x="344618" y="638086"/>
                  </a:lnTo>
                  <a:lnTo>
                    <a:pt x="347594" y="637589"/>
                  </a:lnTo>
                  <a:lnTo>
                    <a:pt x="350073" y="637589"/>
                  </a:lnTo>
                  <a:lnTo>
                    <a:pt x="351561" y="636596"/>
                  </a:lnTo>
                  <a:lnTo>
                    <a:pt x="351561" y="636099"/>
                  </a:lnTo>
                  <a:lnTo>
                    <a:pt x="353048" y="634607"/>
                  </a:lnTo>
                  <a:lnTo>
                    <a:pt x="353544" y="633614"/>
                  </a:lnTo>
                  <a:lnTo>
                    <a:pt x="355032" y="633614"/>
                  </a:lnTo>
                  <a:lnTo>
                    <a:pt x="356520" y="634607"/>
                  </a:lnTo>
                  <a:lnTo>
                    <a:pt x="358006" y="636596"/>
                  </a:lnTo>
                  <a:lnTo>
                    <a:pt x="360486" y="638086"/>
                  </a:lnTo>
                  <a:lnTo>
                    <a:pt x="362966" y="640571"/>
                  </a:lnTo>
                  <a:lnTo>
                    <a:pt x="364453" y="642062"/>
                  </a:lnTo>
                  <a:lnTo>
                    <a:pt x="364948" y="643552"/>
                  </a:lnTo>
                  <a:lnTo>
                    <a:pt x="365941" y="645043"/>
                  </a:lnTo>
                  <a:lnTo>
                    <a:pt x="366436" y="646534"/>
                  </a:lnTo>
                  <a:lnTo>
                    <a:pt x="366436" y="648025"/>
                  </a:lnTo>
                  <a:lnTo>
                    <a:pt x="367428" y="650510"/>
                  </a:lnTo>
                  <a:lnTo>
                    <a:pt x="367924" y="652000"/>
                  </a:lnTo>
                  <a:lnTo>
                    <a:pt x="367924" y="652498"/>
                  </a:lnTo>
                  <a:lnTo>
                    <a:pt x="369412" y="652498"/>
                  </a:lnTo>
                  <a:lnTo>
                    <a:pt x="370403" y="653491"/>
                  </a:lnTo>
                  <a:lnTo>
                    <a:pt x="370900" y="653491"/>
                  </a:lnTo>
                  <a:lnTo>
                    <a:pt x="372386" y="654485"/>
                  </a:lnTo>
                  <a:lnTo>
                    <a:pt x="373378" y="654485"/>
                  </a:lnTo>
                  <a:lnTo>
                    <a:pt x="374370" y="654982"/>
                  </a:lnTo>
                  <a:lnTo>
                    <a:pt x="374370" y="655976"/>
                  </a:lnTo>
                  <a:lnTo>
                    <a:pt x="374866" y="656474"/>
                  </a:lnTo>
                  <a:lnTo>
                    <a:pt x="374866" y="658958"/>
                  </a:lnTo>
                  <a:lnTo>
                    <a:pt x="375858" y="661939"/>
                  </a:lnTo>
                  <a:lnTo>
                    <a:pt x="376354" y="662437"/>
                  </a:lnTo>
                  <a:lnTo>
                    <a:pt x="376354" y="663927"/>
                  </a:lnTo>
                  <a:lnTo>
                    <a:pt x="377346" y="665419"/>
                  </a:lnTo>
                  <a:lnTo>
                    <a:pt x="378833" y="667406"/>
                  </a:lnTo>
                  <a:lnTo>
                    <a:pt x="380320" y="670388"/>
                  </a:lnTo>
                  <a:lnTo>
                    <a:pt x="382304" y="673370"/>
                  </a:lnTo>
                  <a:lnTo>
                    <a:pt x="384783" y="675357"/>
                  </a:lnTo>
                  <a:lnTo>
                    <a:pt x="387263" y="677842"/>
                  </a:lnTo>
                  <a:lnTo>
                    <a:pt x="387758" y="678339"/>
                  </a:lnTo>
                  <a:lnTo>
                    <a:pt x="388750" y="678339"/>
                  </a:lnTo>
                  <a:lnTo>
                    <a:pt x="390238" y="679333"/>
                  </a:lnTo>
                  <a:lnTo>
                    <a:pt x="395196" y="679333"/>
                  </a:lnTo>
                  <a:lnTo>
                    <a:pt x="397676" y="679830"/>
                  </a:lnTo>
                  <a:lnTo>
                    <a:pt x="400154" y="679830"/>
                  </a:lnTo>
                  <a:lnTo>
                    <a:pt x="401643" y="680824"/>
                  </a:lnTo>
                  <a:lnTo>
                    <a:pt x="402138" y="680824"/>
                  </a:lnTo>
                  <a:lnTo>
                    <a:pt x="402138" y="681818"/>
                  </a:lnTo>
                  <a:lnTo>
                    <a:pt x="403130" y="682315"/>
                  </a:lnTo>
                  <a:lnTo>
                    <a:pt x="403130" y="683308"/>
                  </a:lnTo>
                  <a:lnTo>
                    <a:pt x="403626" y="684800"/>
                  </a:lnTo>
                  <a:lnTo>
                    <a:pt x="403626" y="686291"/>
                  </a:lnTo>
                  <a:lnTo>
                    <a:pt x="404618" y="686291"/>
                  </a:lnTo>
                  <a:lnTo>
                    <a:pt x="405113" y="686787"/>
                  </a:lnTo>
                  <a:lnTo>
                    <a:pt x="406104" y="686787"/>
                  </a:lnTo>
                  <a:lnTo>
                    <a:pt x="406601" y="687781"/>
                  </a:lnTo>
                  <a:lnTo>
                    <a:pt x="408088" y="687781"/>
                  </a:lnTo>
                  <a:lnTo>
                    <a:pt x="409576" y="688278"/>
                  </a:lnTo>
                  <a:lnTo>
                    <a:pt x="410568" y="689769"/>
                  </a:lnTo>
                  <a:lnTo>
                    <a:pt x="410568" y="694739"/>
                  </a:lnTo>
                  <a:lnTo>
                    <a:pt x="409576" y="696726"/>
                  </a:lnTo>
                  <a:lnTo>
                    <a:pt x="409080" y="698217"/>
                  </a:lnTo>
                  <a:lnTo>
                    <a:pt x="408088" y="699211"/>
                  </a:lnTo>
                  <a:lnTo>
                    <a:pt x="408088" y="702193"/>
                  </a:lnTo>
                  <a:lnTo>
                    <a:pt x="407593" y="703683"/>
                  </a:lnTo>
                  <a:lnTo>
                    <a:pt x="406601" y="704180"/>
                  </a:lnTo>
                  <a:lnTo>
                    <a:pt x="406104" y="705175"/>
                  </a:lnTo>
                  <a:lnTo>
                    <a:pt x="404618" y="705175"/>
                  </a:lnTo>
                  <a:lnTo>
                    <a:pt x="404618" y="705671"/>
                  </a:lnTo>
                  <a:lnTo>
                    <a:pt x="403626" y="706665"/>
                  </a:lnTo>
                  <a:lnTo>
                    <a:pt x="403130" y="707163"/>
                  </a:lnTo>
                  <a:lnTo>
                    <a:pt x="403130" y="710641"/>
                  </a:lnTo>
                  <a:lnTo>
                    <a:pt x="403626" y="713623"/>
                  </a:lnTo>
                  <a:lnTo>
                    <a:pt x="405113" y="717102"/>
                  </a:lnTo>
                  <a:lnTo>
                    <a:pt x="406601" y="721077"/>
                  </a:lnTo>
                  <a:lnTo>
                    <a:pt x="408088" y="725052"/>
                  </a:lnTo>
                  <a:lnTo>
                    <a:pt x="409576" y="728034"/>
                  </a:lnTo>
                  <a:lnTo>
                    <a:pt x="412056" y="730023"/>
                  </a:lnTo>
                  <a:lnTo>
                    <a:pt x="413543" y="731016"/>
                  </a:lnTo>
                  <a:lnTo>
                    <a:pt x="414534" y="732506"/>
                  </a:lnTo>
                  <a:lnTo>
                    <a:pt x="416022" y="732506"/>
                  </a:lnTo>
                  <a:lnTo>
                    <a:pt x="416518" y="731513"/>
                  </a:lnTo>
                  <a:lnTo>
                    <a:pt x="417510" y="731513"/>
                  </a:lnTo>
                  <a:lnTo>
                    <a:pt x="418996" y="731016"/>
                  </a:lnTo>
                  <a:lnTo>
                    <a:pt x="420484" y="730023"/>
                  </a:lnTo>
                  <a:lnTo>
                    <a:pt x="420980" y="729526"/>
                  </a:lnTo>
                  <a:lnTo>
                    <a:pt x="424948" y="729526"/>
                  </a:lnTo>
                  <a:lnTo>
                    <a:pt x="426434" y="730023"/>
                  </a:lnTo>
                  <a:lnTo>
                    <a:pt x="428914" y="731016"/>
                  </a:lnTo>
                  <a:lnTo>
                    <a:pt x="430402" y="731513"/>
                  </a:lnTo>
                  <a:lnTo>
                    <a:pt x="430898" y="732506"/>
                  </a:lnTo>
                  <a:lnTo>
                    <a:pt x="431890" y="733003"/>
                  </a:lnTo>
                  <a:lnTo>
                    <a:pt x="432386" y="733998"/>
                  </a:lnTo>
                  <a:lnTo>
                    <a:pt x="432386" y="734495"/>
                  </a:lnTo>
                  <a:lnTo>
                    <a:pt x="433376" y="736483"/>
                  </a:lnTo>
                  <a:lnTo>
                    <a:pt x="433873" y="736979"/>
                  </a:lnTo>
                  <a:lnTo>
                    <a:pt x="433873" y="737974"/>
                  </a:lnTo>
                  <a:lnTo>
                    <a:pt x="437840" y="737974"/>
                  </a:lnTo>
                  <a:lnTo>
                    <a:pt x="439328" y="736483"/>
                  </a:lnTo>
                  <a:lnTo>
                    <a:pt x="441806" y="736483"/>
                  </a:lnTo>
                  <a:lnTo>
                    <a:pt x="443294" y="737974"/>
                  </a:lnTo>
                  <a:lnTo>
                    <a:pt x="444782" y="737974"/>
                  </a:lnTo>
                  <a:lnTo>
                    <a:pt x="445278" y="738471"/>
                  </a:lnTo>
                  <a:lnTo>
                    <a:pt x="446269" y="739464"/>
                  </a:lnTo>
                  <a:lnTo>
                    <a:pt x="452716" y="739464"/>
                  </a:lnTo>
                  <a:lnTo>
                    <a:pt x="454698" y="739961"/>
                  </a:lnTo>
                  <a:lnTo>
                    <a:pt x="456682" y="740954"/>
                  </a:lnTo>
                  <a:lnTo>
                    <a:pt x="457674" y="740954"/>
                  </a:lnTo>
                  <a:lnTo>
                    <a:pt x="458170" y="741452"/>
                  </a:lnTo>
                  <a:lnTo>
                    <a:pt x="459162" y="742446"/>
                  </a:lnTo>
                  <a:lnTo>
                    <a:pt x="459162" y="749900"/>
                  </a:lnTo>
                  <a:lnTo>
                    <a:pt x="459658" y="750894"/>
                  </a:lnTo>
                  <a:lnTo>
                    <a:pt x="460648" y="752385"/>
                  </a:lnTo>
                  <a:lnTo>
                    <a:pt x="461144" y="752882"/>
                  </a:lnTo>
                  <a:lnTo>
                    <a:pt x="462136" y="754373"/>
                  </a:lnTo>
                  <a:lnTo>
                    <a:pt x="463624" y="754373"/>
                  </a:lnTo>
                  <a:lnTo>
                    <a:pt x="464120" y="754373"/>
                  </a:lnTo>
                  <a:lnTo>
                    <a:pt x="465112" y="754373"/>
                  </a:lnTo>
                  <a:lnTo>
                    <a:pt x="466599" y="754373"/>
                  </a:lnTo>
                  <a:lnTo>
                    <a:pt x="467094" y="754373"/>
                  </a:lnTo>
                  <a:lnTo>
                    <a:pt x="467094" y="751391"/>
                  </a:lnTo>
                  <a:lnTo>
                    <a:pt x="465112" y="751391"/>
                  </a:lnTo>
                  <a:lnTo>
                    <a:pt x="464120" y="750894"/>
                  </a:lnTo>
                  <a:lnTo>
                    <a:pt x="464120" y="749900"/>
                  </a:lnTo>
                  <a:lnTo>
                    <a:pt x="465112" y="749403"/>
                  </a:lnTo>
                  <a:lnTo>
                    <a:pt x="465112" y="747415"/>
                  </a:lnTo>
                  <a:lnTo>
                    <a:pt x="465608" y="747415"/>
                  </a:lnTo>
                  <a:lnTo>
                    <a:pt x="467094" y="745925"/>
                  </a:lnTo>
                  <a:lnTo>
                    <a:pt x="469078" y="743937"/>
                  </a:lnTo>
                  <a:lnTo>
                    <a:pt x="469078" y="739464"/>
                  </a:lnTo>
                  <a:lnTo>
                    <a:pt x="467094" y="737974"/>
                  </a:lnTo>
                  <a:lnTo>
                    <a:pt x="466599" y="736979"/>
                  </a:lnTo>
                  <a:lnTo>
                    <a:pt x="466599" y="733003"/>
                  </a:lnTo>
                  <a:lnTo>
                    <a:pt x="465608" y="731016"/>
                  </a:lnTo>
                  <a:lnTo>
                    <a:pt x="465112" y="728531"/>
                  </a:lnTo>
                  <a:lnTo>
                    <a:pt x="464120" y="728034"/>
                  </a:lnTo>
                  <a:lnTo>
                    <a:pt x="464120" y="726543"/>
                  </a:lnTo>
                  <a:lnTo>
                    <a:pt x="465608" y="726543"/>
                  </a:lnTo>
                  <a:lnTo>
                    <a:pt x="466599" y="725550"/>
                  </a:lnTo>
                  <a:lnTo>
                    <a:pt x="467094" y="725550"/>
                  </a:lnTo>
                  <a:lnTo>
                    <a:pt x="467094" y="721077"/>
                  </a:lnTo>
                  <a:lnTo>
                    <a:pt x="468086" y="720083"/>
                  </a:lnTo>
                  <a:lnTo>
                    <a:pt x="469574" y="720083"/>
                  </a:lnTo>
                  <a:lnTo>
                    <a:pt x="470566" y="719586"/>
                  </a:lnTo>
                  <a:lnTo>
                    <a:pt x="472054" y="719586"/>
                  </a:lnTo>
                  <a:lnTo>
                    <a:pt x="473541" y="718592"/>
                  </a:lnTo>
                  <a:lnTo>
                    <a:pt x="475028" y="719586"/>
                  </a:lnTo>
                  <a:lnTo>
                    <a:pt x="475524" y="719586"/>
                  </a:lnTo>
                  <a:lnTo>
                    <a:pt x="477012" y="720083"/>
                  </a:lnTo>
                  <a:lnTo>
                    <a:pt x="478004" y="721077"/>
                  </a:lnTo>
                  <a:lnTo>
                    <a:pt x="478500" y="722071"/>
                  </a:lnTo>
                  <a:lnTo>
                    <a:pt x="478500" y="726543"/>
                  </a:lnTo>
                  <a:lnTo>
                    <a:pt x="479492" y="727040"/>
                  </a:lnTo>
                  <a:lnTo>
                    <a:pt x="479492" y="728034"/>
                  </a:lnTo>
                  <a:lnTo>
                    <a:pt x="479988" y="728531"/>
                  </a:lnTo>
                  <a:lnTo>
                    <a:pt x="480978" y="729526"/>
                  </a:lnTo>
                  <a:lnTo>
                    <a:pt x="481971" y="729526"/>
                  </a:lnTo>
                  <a:lnTo>
                    <a:pt x="482466" y="731016"/>
                  </a:lnTo>
                  <a:lnTo>
                    <a:pt x="483458" y="732506"/>
                  </a:lnTo>
                  <a:lnTo>
                    <a:pt x="483458" y="736483"/>
                  </a:lnTo>
                  <a:lnTo>
                    <a:pt x="483954" y="736979"/>
                  </a:lnTo>
                  <a:lnTo>
                    <a:pt x="484946" y="737974"/>
                  </a:lnTo>
                  <a:lnTo>
                    <a:pt x="485442" y="738471"/>
                  </a:lnTo>
                  <a:lnTo>
                    <a:pt x="486930" y="739464"/>
                  </a:lnTo>
                  <a:lnTo>
                    <a:pt x="489408" y="740954"/>
                  </a:lnTo>
                  <a:lnTo>
                    <a:pt x="492880" y="741452"/>
                  </a:lnTo>
                  <a:lnTo>
                    <a:pt x="498334" y="742943"/>
                  </a:lnTo>
                  <a:lnTo>
                    <a:pt x="502796" y="744434"/>
                  </a:lnTo>
                  <a:lnTo>
                    <a:pt x="505772" y="745925"/>
                  </a:lnTo>
                  <a:lnTo>
                    <a:pt x="508251" y="747415"/>
                  </a:lnTo>
                  <a:lnTo>
                    <a:pt x="510730" y="749403"/>
                  </a:lnTo>
                  <a:lnTo>
                    <a:pt x="513706" y="749403"/>
                  </a:lnTo>
                  <a:lnTo>
                    <a:pt x="514202" y="748409"/>
                  </a:lnTo>
                  <a:lnTo>
                    <a:pt x="514202" y="747415"/>
                  </a:lnTo>
                  <a:lnTo>
                    <a:pt x="515193" y="746919"/>
                  </a:lnTo>
                  <a:lnTo>
                    <a:pt x="514202" y="745427"/>
                  </a:lnTo>
                  <a:lnTo>
                    <a:pt x="514202" y="744434"/>
                  </a:lnTo>
                  <a:lnTo>
                    <a:pt x="513706" y="742943"/>
                  </a:lnTo>
                  <a:lnTo>
                    <a:pt x="513706" y="741452"/>
                  </a:lnTo>
                  <a:lnTo>
                    <a:pt x="512714" y="740954"/>
                  </a:lnTo>
                  <a:lnTo>
                    <a:pt x="511226" y="738471"/>
                  </a:lnTo>
                  <a:lnTo>
                    <a:pt x="510730" y="736483"/>
                  </a:lnTo>
                  <a:lnTo>
                    <a:pt x="510730" y="731513"/>
                  </a:lnTo>
                  <a:lnTo>
                    <a:pt x="511226" y="729526"/>
                  </a:lnTo>
                  <a:lnTo>
                    <a:pt x="512218" y="727040"/>
                  </a:lnTo>
                  <a:lnTo>
                    <a:pt x="512218" y="726543"/>
                  </a:lnTo>
                  <a:lnTo>
                    <a:pt x="511226" y="725550"/>
                  </a:lnTo>
                  <a:lnTo>
                    <a:pt x="511226" y="724059"/>
                  </a:lnTo>
                  <a:lnTo>
                    <a:pt x="510730" y="723562"/>
                  </a:lnTo>
                  <a:lnTo>
                    <a:pt x="509738" y="720083"/>
                  </a:lnTo>
                  <a:lnTo>
                    <a:pt x="508746" y="718592"/>
                  </a:lnTo>
                  <a:lnTo>
                    <a:pt x="509738" y="718095"/>
                  </a:lnTo>
                  <a:lnTo>
                    <a:pt x="509738" y="717102"/>
                  </a:lnTo>
                  <a:lnTo>
                    <a:pt x="513706" y="717102"/>
                  </a:lnTo>
                  <a:lnTo>
                    <a:pt x="517672" y="719586"/>
                  </a:lnTo>
                  <a:lnTo>
                    <a:pt x="517672" y="720083"/>
                  </a:lnTo>
                  <a:lnTo>
                    <a:pt x="521143" y="721077"/>
                  </a:lnTo>
                  <a:lnTo>
                    <a:pt x="523623" y="722071"/>
                  </a:lnTo>
                  <a:lnTo>
                    <a:pt x="526598" y="722071"/>
                  </a:lnTo>
                  <a:lnTo>
                    <a:pt x="527093" y="721077"/>
                  </a:lnTo>
                  <a:lnTo>
                    <a:pt x="528084" y="720083"/>
                  </a:lnTo>
                  <a:lnTo>
                    <a:pt x="528084" y="717102"/>
                  </a:lnTo>
                  <a:lnTo>
                    <a:pt x="530068" y="717102"/>
                  </a:lnTo>
                  <a:lnTo>
                    <a:pt x="532548" y="716604"/>
                  </a:lnTo>
                  <a:lnTo>
                    <a:pt x="535523" y="717102"/>
                  </a:lnTo>
                  <a:lnTo>
                    <a:pt x="538002" y="717102"/>
                  </a:lnTo>
                  <a:lnTo>
                    <a:pt x="540978" y="718095"/>
                  </a:lnTo>
                  <a:lnTo>
                    <a:pt x="542464" y="718592"/>
                  </a:lnTo>
                  <a:lnTo>
                    <a:pt x="542961" y="719586"/>
                  </a:lnTo>
                  <a:lnTo>
                    <a:pt x="545936" y="719586"/>
                  </a:lnTo>
                  <a:lnTo>
                    <a:pt x="546928" y="718592"/>
                  </a:lnTo>
                  <a:lnTo>
                    <a:pt x="547424" y="717102"/>
                  </a:lnTo>
                  <a:lnTo>
                    <a:pt x="547424" y="715611"/>
                  </a:lnTo>
                  <a:lnTo>
                    <a:pt x="548414" y="714120"/>
                  </a:lnTo>
                  <a:lnTo>
                    <a:pt x="548911" y="713623"/>
                  </a:lnTo>
                  <a:lnTo>
                    <a:pt x="551390" y="713623"/>
                  </a:lnTo>
                  <a:lnTo>
                    <a:pt x="552878" y="715114"/>
                  </a:lnTo>
                  <a:lnTo>
                    <a:pt x="556844" y="715114"/>
                  </a:lnTo>
                  <a:lnTo>
                    <a:pt x="556844" y="711138"/>
                  </a:lnTo>
                  <a:lnTo>
                    <a:pt x="555853" y="709151"/>
                  </a:lnTo>
                  <a:lnTo>
                    <a:pt x="555853" y="706665"/>
                  </a:lnTo>
                  <a:lnTo>
                    <a:pt x="555356" y="705175"/>
                  </a:lnTo>
                  <a:lnTo>
                    <a:pt x="555356" y="703683"/>
                  </a:lnTo>
                  <a:lnTo>
                    <a:pt x="555853" y="702193"/>
                  </a:lnTo>
                  <a:lnTo>
                    <a:pt x="556844" y="699708"/>
                  </a:lnTo>
                  <a:lnTo>
                    <a:pt x="556844" y="698217"/>
                  </a:lnTo>
                  <a:lnTo>
                    <a:pt x="557341" y="697720"/>
                  </a:lnTo>
                  <a:lnTo>
                    <a:pt x="558332" y="696726"/>
                  </a:lnTo>
                  <a:lnTo>
                    <a:pt x="560316" y="696726"/>
                  </a:lnTo>
                  <a:lnTo>
                    <a:pt x="561308" y="697720"/>
                  </a:lnTo>
                  <a:lnTo>
                    <a:pt x="563291" y="698217"/>
                  </a:lnTo>
                  <a:lnTo>
                    <a:pt x="566762" y="698217"/>
                  </a:lnTo>
                  <a:lnTo>
                    <a:pt x="566762" y="696726"/>
                  </a:lnTo>
                  <a:lnTo>
                    <a:pt x="565770" y="694739"/>
                  </a:lnTo>
                  <a:lnTo>
                    <a:pt x="565274" y="692751"/>
                  </a:lnTo>
                  <a:lnTo>
                    <a:pt x="565274" y="692254"/>
                  </a:lnTo>
                  <a:lnTo>
                    <a:pt x="565770" y="691260"/>
                  </a:lnTo>
                  <a:lnTo>
                    <a:pt x="566762" y="690763"/>
                  </a:lnTo>
                  <a:lnTo>
                    <a:pt x="567258" y="689769"/>
                  </a:lnTo>
                  <a:lnTo>
                    <a:pt x="568250" y="689769"/>
                  </a:lnTo>
                  <a:lnTo>
                    <a:pt x="568250" y="689272"/>
                  </a:lnTo>
                  <a:lnTo>
                    <a:pt x="568746" y="688278"/>
                  </a:lnTo>
                  <a:lnTo>
                    <a:pt x="568746" y="686787"/>
                  </a:lnTo>
                  <a:lnTo>
                    <a:pt x="568250" y="686291"/>
                  </a:lnTo>
                  <a:lnTo>
                    <a:pt x="567258" y="686291"/>
                  </a:lnTo>
                  <a:lnTo>
                    <a:pt x="565770" y="684800"/>
                  </a:lnTo>
                  <a:lnTo>
                    <a:pt x="564283" y="684800"/>
                  </a:lnTo>
                  <a:lnTo>
                    <a:pt x="563291" y="683308"/>
                  </a:lnTo>
                  <a:lnTo>
                    <a:pt x="563291" y="681818"/>
                  </a:lnTo>
                  <a:lnTo>
                    <a:pt x="565274" y="679333"/>
                  </a:lnTo>
                  <a:lnTo>
                    <a:pt x="566762" y="677842"/>
                  </a:lnTo>
                  <a:lnTo>
                    <a:pt x="567258" y="676848"/>
                  </a:lnTo>
                  <a:lnTo>
                    <a:pt x="568250" y="676351"/>
                  </a:lnTo>
                  <a:lnTo>
                    <a:pt x="570233" y="676351"/>
                  </a:lnTo>
                  <a:lnTo>
                    <a:pt x="573208" y="676848"/>
                  </a:lnTo>
                  <a:lnTo>
                    <a:pt x="578166" y="679333"/>
                  </a:lnTo>
                  <a:lnTo>
                    <a:pt x="583124" y="681818"/>
                  </a:lnTo>
                  <a:lnTo>
                    <a:pt x="587092" y="682315"/>
                  </a:lnTo>
                  <a:lnTo>
                    <a:pt x="589076" y="682315"/>
                  </a:lnTo>
                  <a:lnTo>
                    <a:pt x="590066" y="681818"/>
                  </a:lnTo>
                  <a:lnTo>
                    <a:pt x="591058" y="679830"/>
                  </a:lnTo>
                  <a:lnTo>
                    <a:pt x="592546" y="678339"/>
                  </a:lnTo>
                  <a:lnTo>
                    <a:pt x="594034" y="677842"/>
                  </a:lnTo>
                  <a:lnTo>
                    <a:pt x="594530" y="677842"/>
                  </a:lnTo>
                  <a:lnTo>
                    <a:pt x="594530" y="676848"/>
                  </a:lnTo>
                  <a:lnTo>
                    <a:pt x="594034" y="676351"/>
                  </a:lnTo>
                  <a:lnTo>
                    <a:pt x="592546" y="674860"/>
                  </a:lnTo>
                  <a:lnTo>
                    <a:pt x="591058" y="673370"/>
                  </a:lnTo>
                  <a:lnTo>
                    <a:pt x="588580" y="670388"/>
                  </a:lnTo>
                  <a:lnTo>
                    <a:pt x="585604" y="667902"/>
                  </a:lnTo>
                  <a:lnTo>
                    <a:pt x="584116" y="664922"/>
                  </a:lnTo>
                  <a:lnTo>
                    <a:pt x="582629" y="662437"/>
                  </a:lnTo>
                  <a:lnTo>
                    <a:pt x="580150" y="660946"/>
                  </a:lnTo>
                  <a:lnTo>
                    <a:pt x="578662" y="660449"/>
                  </a:lnTo>
                  <a:lnTo>
                    <a:pt x="577174" y="659455"/>
                  </a:lnTo>
                  <a:lnTo>
                    <a:pt x="575686" y="658958"/>
                  </a:lnTo>
                  <a:lnTo>
                    <a:pt x="574696" y="657468"/>
                  </a:lnTo>
                  <a:lnTo>
                    <a:pt x="573208" y="656474"/>
                  </a:lnTo>
                  <a:lnTo>
                    <a:pt x="571720" y="654982"/>
                  </a:lnTo>
                  <a:lnTo>
                    <a:pt x="571224" y="652498"/>
                  </a:lnTo>
                  <a:lnTo>
                    <a:pt x="570233" y="651007"/>
                  </a:lnTo>
                  <a:lnTo>
                    <a:pt x="570233" y="642062"/>
                  </a:lnTo>
                  <a:lnTo>
                    <a:pt x="569736" y="641565"/>
                  </a:lnTo>
                  <a:lnTo>
                    <a:pt x="569736" y="640571"/>
                  </a:lnTo>
                  <a:lnTo>
                    <a:pt x="568746" y="640074"/>
                  </a:lnTo>
                  <a:lnTo>
                    <a:pt x="568250" y="639079"/>
                  </a:lnTo>
                  <a:lnTo>
                    <a:pt x="568250" y="637589"/>
                  </a:lnTo>
                  <a:lnTo>
                    <a:pt x="568746" y="636596"/>
                  </a:lnTo>
                  <a:lnTo>
                    <a:pt x="570233" y="635104"/>
                  </a:lnTo>
                  <a:lnTo>
                    <a:pt x="571224" y="634607"/>
                  </a:lnTo>
                  <a:lnTo>
                    <a:pt x="572712" y="634607"/>
                  </a:lnTo>
                  <a:lnTo>
                    <a:pt x="574200" y="633614"/>
                  </a:lnTo>
                  <a:lnTo>
                    <a:pt x="582629" y="633614"/>
                  </a:lnTo>
                  <a:lnTo>
                    <a:pt x="583124" y="633116"/>
                  </a:lnTo>
                  <a:lnTo>
                    <a:pt x="584116" y="632123"/>
                  </a:lnTo>
                  <a:lnTo>
                    <a:pt x="584613" y="631625"/>
                  </a:lnTo>
                  <a:lnTo>
                    <a:pt x="585604" y="630135"/>
                  </a:lnTo>
                  <a:lnTo>
                    <a:pt x="586100" y="629141"/>
                  </a:lnTo>
                  <a:lnTo>
                    <a:pt x="586100" y="627650"/>
                  </a:lnTo>
                  <a:lnTo>
                    <a:pt x="585604" y="626159"/>
                  </a:lnTo>
                  <a:lnTo>
                    <a:pt x="585604" y="624668"/>
                  </a:lnTo>
                  <a:lnTo>
                    <a:pt x="584116" y="622183"/>
                  </a:lnTo>
                  <a:lnTo>
                    <a:pt x="583124" y="620196"/>
                  </a:lnTo>
                  <a:lnTo>
                    <a:pt x="582629" y="620196"/>
                  </a:lnTo>
                  <a:lnTo>
                    <a:pt x="582629" y="619202"/>
                  </a:lnTo>
                  <a:lnTo>
                    <a:pt x="583124" y="618705"/>
                  </a:lnTo>
                  <a:lnTo>
                    <a:pt x="583124" y="617711"/>
                  </a:lnTo>
                  <a:lnTo>
                    <a:pt x="584116" y="616220"/>
                  </a:lnTo>
                  <a:lnTo>
                    <a:pt x="584613" y="615724"/>
                  </a:lnTo>
                  <a:lnTo>
                    <a:pt x="585604" y="614729"/>
                  </a:lnTo>
                  <a:lnTo>
                    <a:pt x="586100" y="614729"/>
                  </a:lnTo>
                  <a:lnTo>
                    <a:pt x="589076" y="613239"/>
                  </a:lnTo>
                  <a:lnTo>
                    <a:pt x="591058" y="610753"/>
                  </a:lnTo>
                  <a:lnTo>
                    <a:pt x="592546" y="610256"/>
                  </a:lnTo>
                  <a:lnTo>
                    <a:pt x="592546" y="609263"/>
                  </a:lnTo>
                  <a:lnTo>
                    <a:pt x="593042" y="607772"/>
                  </a:lnTo>
                  <a:lnTo>
                    <a:pt x="593042" y="606281"/>
                  </a:lnTo>
                  <a:lnTo>
                    <a:pt x="594034" y="604791"/>
                  </a:lnTo>
                  <a:lnTo>
                    <a:pt x="594034" y="602802"/>
                  </a:lnTo>
                  <a:lnTo>
                    <a:pt x="594530" y="601311"/>
                  </a:lnTo>
                  <a:lnTo>
                    <a:pt x="595522" y="600318"/>
                  </a:lnTo>
                  <a:lnTo>
                    <a:pt x="597009" y="599821"/>
                  </a:lnTo>
                  <a:lnTo>
                    <a:pt x="597504" y="599821"/>
                  </a:lnTo>
                  <a:lnTo>
                    <a:pt x="598496" y="598827"/>
                  </a:lnTo>
                  <a:lnTo>
                    <a:pt x="600480" y="598827"/>
                  </a:lnTo>
                  <a:lnTo>
                    <a:pt x="603454" y="597833"/>
                  </a:lnTo>
                  <a:lnTo>
                    <a:pt x="605934" y="597833"/>
                  </a:lnTo>
                  <a:lnTo>
                    <a:pt x="607422" y="597336"/>
                  </a:lnTo>
                  <a:lnTo>
                    <a:pt x="607422" y="596342"/>
                  </a:lnTo>
                  <a:lnTo>
                    <a:pt x="608414" y="596342"/>
                  </a:lnTo>
                  <a:lnTo>
                    <a:pt x="607422" y="595845"/>
                  </a:lnTo>
                  <a:lnTo>
                    <a:pt x="606926" y="594851"/>
                  </a:lnTo>
                  <a:lnTo>
                    <a:pt x="605934" y="594354"/>
                  </a:lnTo>
                  <a:lnTo>
                    <a:pt x="605438" y="594354"/>
                  </a:lnTo>
                  <a:lnTo>
                    <a:pt x="603454" y="593360"/>
                  </a:lnTo>
                  <a:lnTo>
                    <a:pt x="601968" y="592864"/>
                  </a:lnTo>
                  <a:lnTo>
                    <a:pt x="600480" y="592864"/>
                  </a:lnTo>
                  <a:lnTo>
                    <a:pt x="598992" y="591870"/>
                  </a:lnTo>
                  <a:lnTo>
                    <a:pt x="597504" y="591373"/>
                  </a:lnTo>
                  <a:lnTo>
                    <a:pt x="597009" y="590379"/>
                  </a:lnTo>
                  <a:lnTo>
                    <a:pt x="594034" y="588888"/>
                  </a:lnTo>
                  <a:lnTo>
                    <a:pt x="592546" y="587397"/>
                  </a:lnTo>
                  <a:lnTo>
                    <a:pt x="591058" y="586899"/>
                  </a:lnTo>
                  <a:lnTo>
                    <a:pt x="591058" y="585906"/>
                  </a:lnTo>
                  <a:lnTo>
                    <a:pt x="590066" y="585409"/>
                  </a:lnTo>
                  <a:lnTo>
                    <a:pt x="589076" y="584416"/>
                  </a:lnTo>
                  <a:lnTo>
                    <a:pt x="589076" y="581930"/>
                  </a:lnTo>
                  <a:lnTo>
                    <a:pt x="590066" y="580439"/>
                  </a:lnTo>
                  <a:lnTo>
                    <a:pt x="590066" y="578949"/>
                  </a:lnTo>
                  <a:lnTo>
                    <a:pt x="587092" y="578949"/>
                  </a:lnTo>
                  <a:lnTo>
                    <a:pt x="586100" y="578451"/>
                  </a:lnTo>
                  <a:lnTo>
                    <a:pt x="585604" y="578451"/>
                  </a:lnTo>
                  <a:lnTo>
                    <a:pt x="584613" y="577458"/>
                  </a:lnTo>
                  <a:lnTo>
                    <a:pt x="584116" y="576961"/>
                  </a:lnTo>
                  <a:lnTo>
                    <a:pt x="583124" y="575968"/>
                  </a:lnTo>
                  <a:lnTo>
                    <a:pt x="583124" y="573979"/>
                  </a:lnTo>
                  <a:lnTo>
                    <a:pt x="584116" y="570500"/>
                  </a:lnTo>
                  <a:lnTo>
                    <a:pt x="584613" y="569010"/>
                  </a:lnTo>
                  <a:lnTo>
                    <a:pt x="584613" y="563047"/>
                  </a:lnTo>
                  <a:lnTo>
                    <a:pt x="584116" y="560065"/>
                  </a:lnTo>
                  <a:lnTo>
                    <a:pt x="583124" y="558076"/>
                  </a:lnTo>
                  <a:lnTo>
                    <a:pt x="582629" y="556089"/>
                  </a:lnTo>
                  <a:lnTo>
                    <a:pt x="581638" y="554599"/>
                  </a:lnTo>
                  <a:lnTo>
                    <a:pt x="581142" y="553107"/>
                  </a:lnTo>
                  <a:lnTo>
                    <a:pt x="581638" y="553107"/>
                  </a:lnTo>
                  <a:lnTo>
                    <a:pt x="581638" y="552610"/>
                  </a:lnTo>
                  <a:lnTo>
                    <a:pt x="582629" y="551120"/>
                  </a:lnTo>
                  <a:lnTo>
                    <a:pt x="584116" y="550125"/>
                  </a:lnTo>
                  <a:lnTo>
                    <a:pt x="584613" y="549628"/>
                  </a:lnTo>
                  <a:lnTo>
                    <a:pt x="585604" y="549628"/>
                  </a:lnTo>
                  <a:lnTo>
                    <a:pt x="587588" y="548635"/>
                  </a:lnTo>
                  <a:lnTo>
                    <a:pt x="591058" y="548138"/>
                  </a:lnTo>
                  <a:lnTo>
                    <a:pt x="593042" y="548138"/>
                  </a:lnTo>
                  <a:lnTo>
                    <a:pt x="596016" y="547144"/>
                  </a:lnTo>
                  <a:lnTo>
                    <a:pt x="598992" y="546647"/>
                  </a:lnTo>
                  <a:lnTo>
                    <a:pt x="601472" y="545653"/>
                  </a:lnTo>
                  <a:lnTo>
                    <a:pt x="601968" y="545653"/>
                  </a:lnTo>
                  <a:lnTo>
                    <a:pt x="602959" y="545156"/>
                  </a:lnTo>
                  <a:lnTo>
                    <a:pt x="603454" y="544162"/>
                  </a:lnTo>
                  <a:lnTo>
                    <a:pt x="604446" y="542672"/>
                  </a:lnTo>
                  <a:lnTo>
                    <a:pt x="605438" y="541677"/>
                  </a:lnTo>
                  <a:lnTo>
                    <a:pt x="605934" y="540187"/>
                  </a:lnTo>
                  <a:lnTo>
                    <a:pt x="605934" y="539690"/>
                  </a:lnTo>
                  <a:lnTo>
                    <a:pt x="606926" y="539690"/>
                  </a:lnTo>
                  <a:lnTo>
                    <a:pt x="607422" y="538696"/>
                  </a:lnTo>
                  <a:lnTo>
                    <a:pt x="609901" y="538696"/>
                  </a:lnTo>
                  <a:lnTo>
                    <a:pt x="611388" y="539690"/>
                  </a:lnTo>
                  <a:lnTo>
                    <a:pt x="611884" y="539690"/>
                  </a:lnTo>
                  <a:lnTo>
                    <a:pt x="612876" y="540187"/>
                  </a:lnTo>
                  <a:lnTo>
                    <a:pt x="613372" y="541677"/>
                  </a:lnTo>
                  <a:lnTo>
                    <a:pt x="614364" y="542672"/>
                  </a:lnTo>
                  <a:lnTo>
                    <a:pt x="614860" y="543168"/>
                  </a:lnTo>
                  <a:lnTo>
                    <a:pt x="614860" y="547144"/>
                  </a:lnTo>
                  <a:lnTo>
                    <a:pt x="614364" y="550125"/>
                  </a:lnTo>
                  <a:lnTo>
                    <a:pt x="614364" y="553107"/>
                  </a:lnTo>
                  <a:lnTo>
                    <a:pt x="614860" y="553107"/>
                  </a:lnTo>
                  <a:lnTo>
                    <a:pt x="615852" y="554101"/>
                  </a:lnTo>
                  <a:lnTo>
                    <a:pt x="620314" y="554101"/>
                  </a:lnTo>
                  <a:lnTo>
                    <a:pt x="621306" y="553107"/>
                  </a:lnTo>
                  <a:lnTo>
                    <a:pt x="623289" y="552610"/>
                  </a:lnTo>
                  <a:lnTo>
                    <a:pt x="625768" y="551120"/>
                  </a:lnTo>
                  <a:lnTo>
                    <a:pt x="627256" y="548635"/>
                  </a:lnTo>
                  <a:lnTo>
                    <a:pt x="628744" y="547144"/>
                  </a:lnTo>
                  <a:lnTo>
                    <a:pt x="629240" y="547144"/>
                  </a:lnTo>
                  <a:lnTo>
                    <a:pt x="630726" y="546647"/>
                  </a:lnTo>
                  <a:lnTo>
                    <a:pt x="634198" y="546647"/>
                  </a:lnTo>
                  <a:lnTo>
                    <a:pt x="638661" y="547144"/>
                  </a:lnTo>
                  <a:lnTo>
                    <a:pt x="642132" y="548138"/>
                  </a:lnTo>
                  <a:lnTo>
                    <a:pt x="645603" y="549628"/>
                  </a:lnTo>
                  <a:lnTo>
                    <a:pt x="648578" y="550125"/>
                  </a:lnTo>
                  <a:lnTo>
                    <a:pt x="650066" y="551120"/>
                  </a:lnTo>
                  <a:lnTo>
                    <a:pt x="650561" y="552610"/>
                  </a:lnTo>
                  <a:lnTo>
                    <a:pt x="651553" y="553107"/>
                  </a:lnTo>
                  <a:lnTo>
                    <a:pt x="651553" y="558076"/>
                  </a:lnTo>
                  <a:lnTo>
                    <a:pt x="650561" y="561059"/>
                  </a:lnTo>
                  <a:lnTo>
                    <a:pt x="650561" y="561556"/>
                  </a:lnTo>
                  <a:lnTo>
                    <a:pt x="651553" y="561556"/>
                  </a:lnTo>
                  <a:lnTo>
                    <a:pt x="651553" y="562549"/>
                  </a:lnTo>
                  <a:lnTo>
                    <a:pt x="652049" y="561556"/>
                  </a:lnTo>
                  <a:lnTo>
                    <a:pt x="654528" y="560065"/>
                  </a:lnTo>
                  <a:lnTo>
                    <a:pt x="655024" y="558573"/>
                  </a:lnTo>
                  <a:lnTo>
                    <a:pt x="656512" y="558573"/>
                  </a:lnTo>
                  <a:lnTo>
                    <a:pt x="657503" y="558076"/>
                  </a:lnTo>
                  <a:lnTo>
                    <a:pt x="661966" y="558076"/>
                  </a:lnTo>
                  <a:lnTo>
                    <a:pt x="662958" y="558573"/>
                  </a:lnTo>
                  <a:lnTo>
                    <a:pt x="664444" y="559567"/>
                  </a:lnTo>
                  <a:lnTo>
                    <a:pt x="665933" y="561059"/>
                  </a:lnTo>
                  <a:lnTo>
                    <a:pt x="667421" y="561556"/>
                  </a:lnTo>
                  <a:lnTo>
                    <a:pt x="668908" y="563047"/>
                  </a:lnTo>
                  <a:lnTo>
                    <a:pt x="669404" y="564537"/>
                  </a:lnTo>
                  <a:lnTo>
                    <a:pt x="670396" y="565531"/>
                  </a:lnTo>
                  <a:lnTo>
                    <a:pt x="670892" y="567022"/>
                  </a:lnTo>
                  <a:lnTo>
                    <a:pt x="671883" y="568513"/>
                  </a:lnTo>
                  <a:lnTo>
                    <a:pt x="673371" y="570500"/>
                  </a:lnTo>
                  <a:lnTo>
                    <a:pt x="677338" y="574476"/>
                  </a:lnTo>
                  <a:lnTo>
                    <a:pt x="678824" y="575968"/>
                  </a:lnTo>
                  <a:lnTo>
                    <a:pt x="679321" y="577458"/>
                  </a:lnTo>
                  <a:lnTo>
                    <a:pt x="680312" y="578949"/>
                  </a:lnTo>
                  <a:lnTo>
                    <a:pt x="680808" y="580439"/>
                  </a:lnTo>
                  <a:lnTo>
                    <a:pt x="680808" y="581433"/>
                  </a:lnTo>
                  <a:lnTo>
                    <a:pt x="680312" y="581930"/>
                  </a:lnTo>
                  <a:lnTo>
                    <a:pt x="679321" y="582924"/>
                  </a:lnTo>
                  <a:lnTo>
                    <a:pt x="678824" y="583422"/>
                  </a:lnTo>
                  <a:lnTo>
                    <a:pt x="678824" y="584416"/>
                  </a:lnTo>
                  <a:lnTo>
                    <a:pt x="677833" y="585409"/>
                  </a:lnTo>
                  <a:lnTo>
                    <a:pt x="677338" y="586899"/>
                  </a:lnTo>
                  <a:lnTo>
                    <a:pt x="677338" y="588391"/>
                  </a:lnTo>
                  <a:lnTo>
                    <a:pt x="677833" y="589882"/>
                  </a:lnTo>
                  <a:lnTo>
                    <a:pt x="678824" y="591373"/>
                  </a:lnTo>
                  <a:lnTo>
                    <a:pt x="679321" y="592864"/>
                  </a:lnTo>
                  <a:lnTo>
                    <a:pt x="680312" y="594354"/>
                  </a:lnTo>
                  <a:lnTo>
                    <a:pt x="681800" y="596342"/>
                  </a:lnTo>
                  <a:lnTo>
                    <a:pt x="683288" y="597833"/>
                  </a:lnTo>
                  <a:lnTo>
                    <a:pt x="683784" y="599821"/>
                  </a:lnTo>
                  <a:lnTo>
                    <a:pt x="683784" y="607275"/>
                  </a:lnTo>
                  <a:lnTo>
                    <a:pt x="683288" y="608766"/>
                  </a:lnTo>
                  <a:lnTo>
                    <a:pt x="683784" y="610256"/>
                  </a:lnTo>
                  <a:lnTo>
                    <a:pt x="683784" y="610753"/>
                  </a:lnTo>
                  <a:lnTo>
                    <a:pt x="684774" y="612742"/>
                  </a:lnTo>
                  <a:lnTo>
                    <a:pt x="685271" y="613239"/>
                  </a:lnTo>
                  <a:lnTo>
                    <a:pt x="686263" y="614232"/>
                  </a:lnTo>
                  <a:lnTo>
                    <a:pt x="687254" y="615724"/>
                  </a:lnTo>
                  <a:lnTo>
                    <a:pt x="687254" y="620693"/>
                  </a:lnTo>
                  <a:lnTo>
                    <a:pt x="686263" y="623675"/>
                  </a:lnTo>
                  <a:lnTo>
                    <a:pt x="687254" y="625165"/>
                  </a:lnTo>
                  <a:lnTo>
                    <a:pt x="687254" y="628644"/>
                  </a:lnTo>
                  <a:lnTo>
                    <a:pt x="687751" y="629141"/>
                  </a:lnTo>
                  <a:lnTo>
                    <a:pt x="688742" y="630135"/>
                  </a:lnTo>
                  <a:lnTo>
                    <a:pt x="690230" y="630631"/>
                  </a:lnTo>
                  <a:lnTo>
                    <a:pt x="691717" y="631625"/>
                  </a:lnTo>
                  <a:lnTo>
                    <a:pt x="693204" y="632123"/>
                  </a:lnTo>
                  <a:lnTo>
                    <a:pt x="694692" y="633116"/>
                  </a:lnTo>
                  <a:lnTo>
                    <a:pt x="696180" y="633614"/>
                  </a:lnTo>
                  <a:lnTo>
                    <a:pt x="696676" y="635104"/>
                  </a:lnTo>
                  <a:lnTo>
                    <a:pt x="697668" y="635104"/>
                  </a:lnTo>
                  <a:lnTo>
                    <a:pt x="698164" y="637589"/>
                  </a:lnTo>
                  <a:lnTo>
                    <a:pt x="699154" y="639079"/>
                  </a:lnTo>
                  <a:lnTo>
                    <a:pt x="699651" y="639079"/>
                  </a:lnTo>
                  <a:lnTo>
                    <a:pt x="700642" y="640074"/>
                  </a:lnTo>
                  <a:lnTo>
                    <a:pt x="704610" y="640074"/>
                  </a:lnTo>
                  <a:lnTo>
                    <a:pt x="706593" y="640571"/>
                  </a:lnTo>
                  <a:lnTo>
                    <a:pt x="708081" y="640571"/>
                  </a:lnTo>
                  <a:lnTo>
                    <a:pt x="709568" y="641565"/>
                  </a:lnTo>
                  <a:lnTo>
                    <a:pt x="711056" y="643055"/>
                  </a:lnTo>
                  <a:lnTo>
                    <a:pt x="712543" y="643552"/>
                  </a:lnTo>
                  <a:lnTo>
                    <a:pt x="714526" y="645043"/>
                  </a:lnTo>
                  <a:lnTo>
                    <a:pt x="715022" y="647528"/>
                  </a:lnTo>
                  <a:lnTo>
                    <a:pt x="716014" y="648025"/>
                  </a:lnTo>
                  <a:lnTo>
                    <a:pt x="716510" y="649516"/>
                  </a:lnTo>
                  <a:lnTo>
                    <a:pt x="717502" y="652498"/>
                  </a:lnTo>
                  <a:lnTo>
                    <a:pt x="717998" y="654982"/>
                  </a:lnTo>
                  <a:lnTo>
                    <a:pt x="717998" y="655976"/>
                  </a:lnTo>
                  <a:lnTo>
                    <a:pt x="718989" y="656474"/>
                  </a:lnTo>
                  <a:lnTo>
                    <a:pt x="719484" y="657468"/>
                  </a:lnTo>
                  <a:lnTo>
                    <a:pt x="720476" y="657964"/>
                  </a:lnTo>
                  <a:lnTo>
                    <a:pt x="720972" y="658958"/>
                  </a:lnTo>
                  <a:lnTo>
                    <a:pt x="722461" y="658958"/>
                  </a:lnTo>
                  <a:lnTo>
                    <a:pt x="723948" y="659455"/>
                  </a:lnTo>
                  <a:lnTo>
                    <a:pt x="726426" y="659455"/>
                  </a:lnTo>
                  <a:lnTo>
                    <a:pt x="727914" y="660449"/>
                  </a:lnTo>
                  <a:lnTo>
                    <a:pt x="730394" y="661939"/>
                  </a:lnTo>
                  <a:lnTo>
                    <a:pt x="731882" y="662437"/>
                  </a:lnTo>
                  <a:lnTo>
                    <a:pt x="733369" y="663431"/>
                  </a:lnTo>
                  <a:lnTo>
                    <a:pt x="733864" y="663431"/>
                  </a:lnTo>
                  <a:lnTo>
                    <a:pt x="736344" y="663927"/>
                  </a:lnTo>
                  <a:lnTo>
                    <a:pt x="736840" y="663927"/>
                  </a:lnTo>
                  <a:lnTo>
                    <a:pt x="738328" y="665419"/>
                  </a:lnTo>
                  <a:lnTo>
                    <a:pt x="739319" y="666412"/>
                  </a:lnTo>
                  <a:lnTo>
                    <a:pt x="739814" y="667406"/>
                  </a:lnTo>
                  <a:lnTo>
                    <a:pt x="741798" y="669394"/>
                  </a:lnTo>
                  <a:lnTo>
                    <a:pt x="743782" y="671879"/>
                  </a:lnTo>
                  <a:lnTo>
                    <a:pt x="745270" y="673370"/>
                  </a:lnTo>
                  <a:lnTo>
                    <a:pt x="747749" y="674860"/>
                  </a:lnTo>
                  <a:lnTo>
                    <a:pt x="749236" y="675357"/>
                  </a:lnTo>
                  <a:lnTo>
                    <a:pt x="752212" y="676351"/>
                  </a:lnTo>
                  <a:lnTo>
                    <a:pt x="752707" y="676848"/>
                  </a:lnTo>
                  <a:lnTo>
                    <a:pt x="756178" y="676848"/>
                  </a:lnTo>
                  <a:lnTo>
                    <a:pt x="756674" y="676351"/>
                  </a:lnTo>
                  <a:lnTo>
                    <a:pt x="757666" y="676351"/>
                  </a:lnTo>
                  <a:lnTo>
                    <a:pt x="757666" y="674860"/>
                  </a:lnTo>
                  <a:lnTo>
                    <a:pt x="758162" y="673867"/>
                  </a:lnTo>
                  <a:lnTo>
                    <a:pt x="758162" y="658958"/>
                  </a:lnTo>
                  <a:lnTo>
                    <a:pt x="759154" y="657964"/>
                  </a:lnTo>
                  <a:lnTo>
                    <a:pt x="759154" y="657468"/>
                  </a:lnTo>
                  <a:lnTo>
                    <a:pt x="760638" y="657468"/>
                  </a:lnTo>
                  <a:lnTo>
                    <a:pt x="761140" y="655976"/>
                  </a:lnTo>
                  <a:lnTo>
                    <a:pt x="764112" y="654982"/>
                  </a:lnTo>
                  <a:lnTo>
                    <a:pt x="765107" y="654485"/>
                  </a:lnTo>
                  <a:lnTo>
                    <a:pt x="765601" y="653491"/>
                  </a:lnTo>
                  <a:lnTo>
                    <a:pt x="766589" y="652000"/>
                  </a:lnTo>
                  <a:lnTo>
                    <a:pt x="767083" y="650510"/>
                  </a:lnTo>
                  <a:lnTo>
                    <a:pt x="767083" y="649019"/>
                  </a:lnTo>
                  <a:lnTo>
                    <a:pt x="768079" y="648025"/>
                  </a:lnTo>
                  <a:lnTo>
                    <a:pt x="769067" y="647528"/>
                  </a:lnTo>
                  <a:lnTo>
                    <a:pt x="770556" y="646037"/>
                  </a:lnTo>
                  <a:lnTo>
                    <a:pt x="771050" y="646037"/>
                  </a:lnTo>
                  <a:lnTo>
                    <a:pt x="772046" y="646534"/>
                  </a:lnTo>
                  <a:lnTo>
                    <a:pt x="772046" y="649019"/>
                  </a:lnTo>
                  <a:lnTo>
                    <a:pt x="772540" y="650510"/>
                  </a:lnTo>
                  <a:lnTo>
                    <a:pt x="773536" y="652000"/>
                  </a:lnTo>
                  <a:lnTo>
                    <a:pt x="773536" y="652498"/>
                  </a:lnTo>
                  <a:lnTo>
                    <a:pt x="774030" y="653491"/>
                  </a:lnTo>
                  <a:lnTo>
                    <a:pt x="775018" y="654485"/>
                  </a:lnTo>
                  <a:lnTo>
                    <a:pt x="776507" y="654485"/>
                  </a:lnTo>
                  <a:lnTo>
                    <a:pt x="777001" y="654982"/>
                  </a:lnTo>
                  <a:lnTo>
                    <a:pt x="778491" y="655976"/>
                  </a:lnTo>
                  <a:lnTo>
                    <a:pt x="779486" y="655976"/>
                  </a:lnTo>
                  <a:lnTo>
                    <a:pt x="779980" y="657468"/>
                  </a:lnTo>
                  <a:lnTo>
                    <a:pt x="780968" y="657964"/>
                  </a:lnTo>
                  <a:lnTo>
                    <a:pt x="781964" y="659455"/>
                  </a:lnTo>
                  <a:lnTo>
                    <a:pt x="782458" y="660946"/>
                  </a:lnTo>
                  <a:lnTo>
                    <a:pt x="783454" y="662437"/>
                  </a:lnTo>
                  <a:lnTo>
                    <a:pt x="783948" y="665419"/>
                  </a:lnTo>
                  <a:lnTo>
                    <a:pt x="783948" y="673370"/>
                  </a:lnTo>
                  <a:lnTo>
                    <a:pt x="784936" y="676351"/>
                  </a:lnTo>
                  <a:lnTo>
                    <a:pt x="783948" y="678339"/>
                  </a:lnTo>
                  <a:lnTo>
                    <a:pt x="783454" y="679830"/>
                  </a:lnTo>
                  <a:lnTo>
                    <a:pt x="782458" y="681818"/>
                  </a:lnTo>
                  <a:lnTo>
                    <a:pt x="781964" y="683308"/>
                  </a:lnTo>
                  <a:lnTo>
                    <a:pt x="780968" y="685297"/>
                  </a:lnTo>
                  <a:lnTo>
                    <a:pt x="779980" y="686787"/>
                  </a:lnTo>
                  <a:lnTo>
                    <a:pt x="779980" y="687781"/>
                  </a:lnTo>
                  <a:lnTo>
                    <a:pt x="780968" y="689272"/>
                  </a:lnTo>
                  <a:lnTo>
                    <a:pt x="781964" y="689769"/>
                  </a:lnTo>
                  <a:lnTo>
                    <a:pt x="782458" y="690763"/>
                  </a:lnTo>
                  <a:lnTo>
                    <a:pt x="783454" y="691260"/>
                  </a:lnTo>
                  <a:lnTo>
                    <a:pt x="783948" y="691260"/>
                  </a:lnTo>
                  <a:lnTo>
                    <a:pt x="785437" y="692254"/>
                  </a:lnTo>
                  <a:lnTo>
                    <a:pt x="789397" y="692254"/>
                  </a:lnTo>
                  <a:lnTo>
                    <a:pt x="789898" y="691260"/>
                  </a:lnTo>
                  <a:lnTo>
                    <a:pt x="790886" y="691260"/>
                  </a:lnTo>
                  <a:lnTo>
                    <a:pt x="791380" y="689769"/>
                  </a:lnTo>
                  <a:lnTo>
                    <a:pt x="791380" y="688278"/>
                  </a:lnTo>
                  <a:lnTo>
                    <a:pt x="792376" y="686291"/>
                  </a:lnTo>
                  <a:lnTo>
                    <a:pt x="792376" y="681818"/>
                  </a:lnTo>
                  <a:lnTo>
                    <a:pt x="795348" y="681818"/>
                  </a:lnTo>
                  <a:lnTo>
                    <a:pt x="796837" y="683308"/>
                  </a:lnTo>
                  <a:lnTo>
                    <a:pt x="799816" y="683308"/>
                  </a:lnTo>
                  <a:lnTo>
                    <a:pt x="802294" y="682315"/>
                  </a:lnTo>
                  <a:lnTo>
                    <a:pt x="802788" y="681818"/>
                  </a:lnTo>
                  <a:lnTo>
                    <a:pt x="805767" y="681818"/>
                  </a:lnTo>
                  <a:lnTo>
                    <a:pt x="806755" y="683308"/>
                  </a:lnTo>
                  <a:lnTo>
                    <a:pt x="808245" y="683805"/>
                  </a:lnTo>
                  <a:lnTo>
                    <a:pt x="809727" y="685297"/>
                  </a:lnTo>
                  <a:lnTo>
                    <a:pt x="810722" y="686787"/>
                  </a:lnTo>
                  <a:lnTo>
                    <a:pt x="811216" y="689769"/>
                  </a:lnTo>
                  <a:lnTo>
                    <a:pt x="812706" y="692751"/>
                  </a:lnTo>
                  <a:lnTo>
                    <a:pt x="815184" y="696229"/>
                  </a:lnTo>
                  <a:lnTo>
                    <a:pt x="815678" y="698217"/>
                  </a:lnTo>
                  <a:lnTo>
                    <a:pt x="815678" y="699211"/>
                  </a:lnTo>
                  <a:lnTo>
                    <a:pt x="815184" y="699211"/>
                  </a:lnTo>
                  <a:lnTo>
                    <a:pt x="814196" y="699708"/>
                  </a:lnTo>
                  <a:lnTo>
                    <a:pt x="811216" y="702193"/>
                  </a:lnTo>
                  <a:lnTo>
                    <a:pt x="808739" y="703683"/>
                  </a:lnTo>
                  <a:lnTo>
                    <a:pt x="807249" y="705175"/>
                  </a:lnTo>
                  <a:lnTo>
                    <a:pt x="806755" y="706665"/>
                  </a:lnTo>
                  <a:lnTo>
                    <a:pt x="806755" y="707163"/>
                  </a:lnTo>
                  <a:lnTo>
                    <a:pt x="805767" y="708156"/>
                  </a:lnTo>
                  <a:lnTo>
                    <a:pt x="805767" y="709151"/>
                  </a:lnTo>
                  <a:lnTo>
                    <a:pt x="806755" y="710641"/>
                  </a:lnTo>
                  <a:lnTo>
                    <a:pt x="806755" y="711138"/>
                  </a:lnTo>
                  <a:lnTo>
                    <a:pt x="807249" y="712131"/>
                  </a:lnTo>
                  <a:lnTo>
                    <a:pt x="808245" y="712628"/>
                  </a:lnTo>
                  <a:lnTo>
                    <a:pt x="809727" y="713623"/>
                  </a:lnTo>
                  <a:lnTo>
                    <a:pt x="810722" y="713623"/>
                  </a:lnTo>
                  <a:lnTo>
                    <a:pt x="811216" y="714120"/>
                  </a:lnTo>
                  <a:lnTo>
                    <a:pt x="812706" y="714120"/>
                  </a:lnTo>
                  <a:lnTo>
                    <a:pt x="813702" y="713623"/>
                  </a:lnTo>
                  <a:lnTo>
                    <a:pt x="815184" y="713623"/>
                  </a:lnTo>
                  <a:lnTo>
                    <a:pt x="815678" y="712131"/>
                  </a:lnTo>
                  <a:lnTo>
                    <a:pt x="817167" y="711138"/>
                  </a:lnTo>
                  <a:lnTo>
                    <a:pt x="818657" y="710641"/>
                  </a:lnTo>
                  <a:lnTo>
                    <a:pt x="820146" y="707163"/>
                  </a:lnTo>
                  <a:lnTo>
                    <a:pt x="821628" y="704180"/>
                  </a:lnTo>
                  <a:lnTo>
                    <a:pt x="823612" y="702193"/>
                  </a:lnTo>
                  <a:lnTo>
                    <a:pt x="823612" y="699708"/>
                  </a:lnTo>
                  <a:lnTo>
                    <a:pt x="824114" y="698217"/>
                  </a:lnTo>
                  <a:lnTo>
                    <a:pt x="824114" y="697720"/>
                  </a:lnTo>
                  <a:lnTo>
                    <a:pt x="825102" y="696726"/>
                  </a:lnTo>
                  <a:lnTo>
                    <a:pt x="825596" y="696229"/>
                  </a:lnTo>
                  <a:lnTo>
                    <a:pt x="826591" y="696229"/>
                  </a:lnTo>
                  <a:lnTo>
                    <a:pt x="826591" y="691260"/>
                  </a:lnTo>
                  <a:lnTo>
                    <a:pt x="825596" y="690763"/>
                  </a:lnTo>
                  <a:lnTo>
                    <a:pt x="825596" y="689272"/>
                  </a:lnTo>
                  <a:lnTo>
                    <a:pt x="826591" y="689272"/>
                  </a:lnTo>
                  <a:lnTo>
                    <a:pt x="828073" y="689769"/>
                  </a:lnTo>
                  <a:lnTo>
                    <a:pt x="828575" y="689769"/>
                  </a:lnTo>
                  <a:lnTo>
                    <a:pt x="831052" y="690763"/>
                  </a:lnTo>
                  <a:lnTo>
                    <a:pt x="833036" y="692254"/>
                  </a:lnTo>
                  <a:lnTo>
                    <a:pt x="834526" y="692751"/>
                  </a:lnTo>
                  <a:lnTo>
                    <a:pt x="836008" y="693745"/>
                  </a:lnTo>
                  <a:lnTo>
                    <a:pt x="837991" y="693745"/>
                  </a:lnTo>
                  <a:lnTo>
                    <a:pt x="839975" y="694739"/>
                  </a:lnTo>
                  <a:lnTo>
                    <a:pt x="841464" y="695235"/>
                  </a:lnTo>
                  <a:lnTo>
                    <a:pt x="842460" y="696229"/>
                  </a:lnTo>
                  <a:lnTo>
                    <a:pt x="843942" y="696726"/>
                  </a:lnTo>
                  <a:lnTo>
                    <a:pt x="844444" y="697720"/>
                  </a:lnTo>
                  <a:lnTo>
                    <a:pt x="845926" y="697720"/>
                  </a:lnTo>
                  <a:lnTo>
                    <a:pt x="847415" y="696726"/>
                  </a:lnTo>
                  <a:lnTo>
                    <a:pt x="848905" y="696229"/>
                  </a:lnTo>
                  <a:lnTo>
                    <a:pt x="850888" y="695235"/>
                  </a:lnTo>
                  <a:lnTo>
                    <a:pt x="853860" y="693745"/>
                  </a:lnTo>
                  <a:lnTo>
                    <a:pt x="855844" y="692751"/>
                  </a:lnTo>
                  <a:lnTo>
                    <a:pt x="859811" y="692751"/>
                  </a:lnTo>
                  <a:lnTo>
                    <a:pt x="860305" y="693745"/>
                  </a:lnTo>
                  <a:lnTo>
                    <a:pt x="861300" y="694739"/>
                  </a:lnTo>
                  <a:lnTo>
                    <a:pt x="861794" y="694739"/>
                  </a:lnTo>
                  <a:lnTo>
                    <a:pt x="863778" y="692751"/>
                  </a:lnTo>
                  <a:lnTo>
                    <a:pt x="865268" y="691260"/>
                  </a:lnTo>
                  <a:lnTo>
                    <a:pt x="866757" y="689769"/>
                  </a:lnTo>
                  <a:lnTo>
                    <a:pt x="868733" y="687781"/>
                  </a:lnTo>
                  <a:lnTo>
                    <a:pt x="868733" y="686291"/>
                  </a:lnTo>
                  <a:lnTo>
                    <a:pt x="869729" y="684800"/>
                  </a:lnTo>
                  <a:lnTo>
                    <a:pt x="870223" y="683805"/>
                  </a:lnTo>
                  <a:lnTo>
                    <a:pt x="870223" y="678339"/>
                  </a:lnTo>
                  <a:lnTo>
                    <a:pt x="869729" y="676848"/>
                  </a:lnTo>
                  <a:lnTo>
                    <a:pt x="867251" y="675357"/>
                  </a:lnTo>
                  <a:lnTo>
                    <a:pt x="865762" y="673370"/>
                  </a:lnTo>
                  <a:lnTo>
                    <a:pt x="864272" y="672375"/>
                  </a:lnTo>
                  <a:lnTo>
                    <a:pt x="863778" y="670885"/>
                  </a:lnTo>
                  <a:lnTo>
                    <a:pt x="862790" y="670388"/>
                  </a:lnTo>
                  <a:lnTo>
                    <a:pt x="861794" y="668897"/>
                  </a:lnTo>
                  <a:lnTo>
                    <a:pt x="861794" y="662437"/>
                  </a:lnTo>
                  <a:lnTo>
                    <a:pt x="862790" y="660449"/>
                  </a:lnTo>
                  <a:lnTo>
                    <a:pt x="863778" y="655976"/>
                  </a:lnTo>
                  <a:lnTo>
                    <a:pt x="865268" y="652000"/>
                  </a:lnTo>
                  <a:lnTo>
                    <a:pt x="865762" y="650510"/>
                  </a:lnTo>
                  <a:lnTo>
                    <a:pt x="866757" y="649516"/>
                  </a:lnTo>
                  <a:lnTo>
                    <a:pt x="867251" y="649019"/>
                  </a:lnTo>
                  <a:lnTo>
                    <a:pt x="868239" y="647528"/>
                  </a:lnTo>
                  <a:lnTo>
                    <a:pt x="868733" y="647528"/>
                  </a:lnTo>
                  <a:lnTo>
                    <a:pt x="869729" y="646534"/>
                  </a:lnTo>
                  <a:lnTo>
                    <a:pt x="871218" y="646037"/>
                  </a:lnTo>
                  <a:lnTo>
                    <a:pt x="873202" y="646037"/>
                  </a:lnTo>
                  <a:lnTo>
                    <a:pt x="876174" y="645043"/>
                  </a:lnTo>
                  <a:lnTo>
                    <a:pt x="881630" y="645043"/>
                  </a:lnTo>
                  <a:lnTo>
                    <a:pt x="882618" y="646037"/>
                  </a:lnTo>
                  <a:lnTo>
                    <a:pt x="882618" y="646534"/>
                  </a:lnTo>
                  <a:lnTo>
                    <a:pt x="884108" y="648025"/>
                  </a:lnTo>
                  <a:lnTo>
                    <a:pt x="884602" y="649019"/>
                  </a:lnTo>
                  <a:lnTo>
                    <a:pt x="885598" y="649019"/>
                  </a:lnTo>
                  <a:lnTo>
                    <a:pt x="885598" y="647528"/>
                  </a:lnTo>
                  <a:lnTo>
                    <a:pt x="886092" y="646037"/>
                  </a:lnTo>
                  <a:lnTo>
                    <a:pt x="886092" y="644547"/>
                  </a:lnTo>
                  <a:lnTo>
                    <a:pt x="887087" y="643552"/>
                  </a:lnTo>
                  <a:lnTo>
                    <a:pt x="887581" y="643055"/>
                  </a:lnTo>
                  <a:lnTo>
                    <a:pt x="891047" y="643055"/>
                  </a:lnTo>
                  <a:lnTo>
                    <a:pt x="891548" y="643552"/>
                  </a:lnTo>
                  <a:lnTo>
                    <a:pt x="892536" y="643552"/>
                  </a:lnTo>
                  <a:lnTo>
                    <a:pt x="894026" y="644547"/>
                  </a:lnTo>
                  <a:lnTo>
                    <a:pt x="896010" y="646037"/>
                  </a:lnTo>
                  <a:lnTo>
                    <a:pt x="897499" y="648025"/>
                  </a:lnTo>
                  <a:lnTo>
                    <a:pt x="898981" y="650510"/>
                  </a:lnTo>
                  <a:lnTo>
                    <a:pt x="901466" y="652498"/>
                  </a:lnTo>
                  <a:lnTo>
                    <a:pt x="901960" y="652498"/>
                  </a:lnTo>
                  <a:lnTo>
                    <a:pt x="902948" y="654485"/>
                  </a:lnTo>
                  <a:lnTo>
                    <a:pt x="905434" y="654485"/>
                  </a:lnTo>
                  <a:lnTo>
                    <a:pt x="905928" y="652498"/>
                  </a:lnTo>
                  <a:lnTo>
                    <a:pt x="907417" y="650510"/>
                  </a:lnTo>
                  <a:lnTo>
                    <a:pt x="909895" y="649019"/>
                  </a:lnTo>
                  <a:lnTo>
                    <a:pt x="909895" y="647528"/>
                  </a:lnTo>
                  <a:lnTo>
                    <a:pt x="910389" y="646037"/>
                  </a:lnTo>
                  <a:lnTo>
                    <a:pt x="911377" y="645043"/>
                  </a:lnTo>
                  <a:lnTo>
                    <a:pt x="911377" y="641565"/>
                  </a:lnTo>
                  <a:lnTo>
                    <a:pt x="910389" y="640571"/>
                  </a:lnTo>
                  <a:lnTo>
                    <a:pt x="909895" y="640074"/>
                  </a:lnTo>
                  <a:lnTo>
                    <a:pt x="908405" y="638086"/>
                  </a:lnTo>
                  <a:lnTo>
                    <a:pt x="905928" y="637589"/>
                  </a:lnTo>
                  <a:lnTo>
                    <a:pt x="905928" y="633614"/>
                  </a:lnTo>
                  <a:lnTo>
                    <a:pt x="906916" y="633116"/>
                  </a:lnTo>
                  <a:lnTo>
                    <a:pt x="907417" y="631625"/>
                  </a:lnTo>
                  <a:lnTo>
                    <a:pt x="908899" y="630135"/>
                  </a:lnTo>
                  <a:lnTo>
                    <a:pt x="909895" y="629141"/>
                  </a:lnTo>
                  <a:lnTo>
                    <a:pt x="911377" y="628644"/>
                  </a:lnTo>
                  <a:lnTo>
                    <a:pt x="911878" y="628644"/>
                  </a:lnTo>
                  <a:lnTo>
                    <a:pt x="913368" y="627650"/>
                  </a:lnTo>
                  <a:lnTo>
                    <a:pt x="914356" y="627153"/>
                  </a:lnTo>
                  <a:lnTo>
                    <a:pt x="915846" y="627153"/>
                  </a:lnTo>
                  <a:lnTo>
                    <a:pt x="916340" y="626159"/>
                  </a:lnTo>
                  <a:lnTo>
                    <a:pt x="918323" y="625165"/>
                  </a:lnTo>
                  <a:lnTo>
                    <a:pt x="918323" y="624668"/>
                  </a:lnTo>
                  <a:lnTo>
                    <a:pt x="918817" y="623675"/>
                  </a:lnTo>
                  <a:lnTo>
                    <a:pt x="919813" y="622183"/>
                  </a:lnTo>
                  <a:lnTo>
                    <a:pt x="919813" y="615724"/>
                  </a:lnTo>
                  <a:lnTo>
                    <a:pt x="918323" y="615724"/>
                  </a:lnTo>
                  <a:lnTo>
                    <a:pt x="918323" y="617214"/>
                  </a:lnTo>
                  <a:lnTo>
                    <a:pt x="916340" y="618705"/>
                  </a:lnTo>
                  <a:lnTo>
                    <a:pt x="914850" y="619202"/>
                  </a:lnTo>
                  <a:lnTo>
                    <a:pt x="913368" y="620196"/>
                  </a:lnTo>
                  <a:lnTo>
                    <a:pt x="911878" y="620196"/>
                  </a:lnTo>
                  <a:lnTo>
                    <a:pt x="910389" y="620693"/>
                  </a:lnTo>
                  <a:lnTo>
                    <a:pt x="908899" y="620196"/>
                  </a:lnTo>
                  <a:lnTo>
                    <a:pt x="905928" y="620196"/>
                  </a:lnTo>
                  <a:lnTo>
                    <a:pt x="905928" y="619202"/>
                  </a:lnTo>
                  <a:lnTo>
                    <a:pt x="905434" y="618705"/>
                  </a:lnTo>
                  <a:lnTo>
                    <a:pt x="905434" y="614232"/>
                  </a:lnTo>
                  <a:lnTo>
                    <a:pt x="905928" y="612742"/>
                  </a:lnTo>
                  <a:lnTo>
                    <a:pt x="905928" y="607772"/>
                  </a:lnTo>
                  <a:lnTo>
                    <a:pt x="905434" y="605784"/>
                  </a:lnTo>
                  <a:lnTo>
                    <a:pt x="904438" y="604293"/>
                  </a:lnTo>
                  <a:lnTo>
                    <a:pt x="904438" y="600318"/>
                  </a:lnTo>
                  <a:lnTo>
                    <a:pt x="903450" y="600318"/>
                  </a:lnTo>
                  <a:lnTo>
                    <a:pt x="901960" y="599821"/>
                  </a:lnTo>
                  <a:lnTo>
                    <a:pt x="891047" y="599821"/>
                  </a:lnTo>
                  <a:lnTo>
                    <a:pt x="889063" y="601311"/>
                  </a:lnTo>
                  <a:lnTo>
                    <a:pt x="888569" y="601808"/>
                  </a:lnTo>
                  <a:lnTo>
                    <a:pt x="887581" y="602802"/>
                  </a:lnTo>
                  <a:lnTo>
                    <a:pt x="882618" y="602802"/>
                  </a:lnTo>
                  <a:lnTo>
                    <a:pt x="881136" y="601808"/>
                  </a:lnTo>
                  <a:lnTo>
                    <a:pt x="879647" y="601311"/>
                  </a:lnTo>
                  <a:lnTo>
                    <a:pt x="872700" y="601311"/>
                  </a:lnTo>
                  <a:lnTo>
                    <a:pt x="872700" y="597336"/>
                  </a:lnTo>
                  <a:lnTo>
                    <a:pt x="874190" y="594354"/>
                  </a:lnTo>
                  <a:lnTo>
                    <a:pt x="876174" y="591373"/>
                  </a:lnTo>
                  <a:lnTo>
                    <a:pt x="876174" y="589882"/>
                  </a:lnTo>
                  <a:lnTo>
                    <a:pt x="877169" y="588888"/>
                  </a:lnTo>
                  <a:lnTo>
                    <a:pt x="876174" y="588391"/>
                  </a:lnTo>
                  <a:lnTo>
                    <a:pt x="875680" y="586899"/>
                  </a:lnTo>
                  <a:lnTo>
                    <a:pt x="873202" y="583422"/>
                  </a:lnTo>
                  <a:lnTo>
                    <a:pt x="869729" y="580439"/>
                  </a:lnTo>
                  <a:lnTo>
                    <a:pt x="868733" y="579943"/>
                  </a:lnTo>
                  <a:lnTo>
                    <a:pt x="867251" y="578451"/>
                  </a:lnTo>
                  <a:lnTo>
                    <a:pt x="866757" y="578451"/>
                  </a:lnTo>
                  <a:lnTo>
                    <a:pt x="865762" y="577458"/>
                  </a:lnTo>
                  <a:lnTo>
                    <a:pt x="861794" y="577458"/>
                  </a:lnTo>
                  <a:lnTo>
                    <a:pt x="861300" y="575968"/>
                  </a:lnTo>
                  <a:lnTo>
                    <a:pt x="860305" y="575470"/>
                  </a:lnTo>
                  <a:lnTo>
                    <a:pt x="858823" y="570500"/>
                  </a:lnTo>
                  <a:lnTo>
                    <a:pt x="856839" y="567022"/>
                  </a:lnTo>
                  <a:lnTo>
                    <a:pt x="855350" y="564537"/>
                  </a:lnTo>
                  <a:lnTo>
                    <a:pt x="855350" y="561556"/>
                  </a:lnTo>
                  <a:lnTo>
                    <a:pt x="854362" y="559567"/>
                  </a:lnTo>
                  <a:lnTo>
                    <a:pt x="853860" y="557083"/>
                  </a:lnTo>
                  <a:lnTo>
                    <a:pt x="852370" y="555592"/>
                  </a:lnTo>
                  <a:lnTo>
                    <a:pt x="850888" y="553107"/>
                  </a:lnTo>
                  <a:lnTo>
                    <a:pt x="848403" y="551120"/>
                  </a:lnTo>
                  <a:lnTo>
                    <a:pt x="846921" y="548635"/>
                  </a:lnTo>
                  <a:lnTo>
                    <a:pt x="846921" y="545156"/>
                  </a:lnTo>
                  <a:lnTo>
                    <a:pt x="847415" y="544162"/>
                  </a:lnTo>
                  <a:lnTo>
                    <a:pt x="848403" y="543168"/>
                  </a:lnTo>
                  <a:lnTo>
                    <a:pt x="848905" y="543168"/>
                  </a:lnTo>
                  <a:lnTo>
                    <a:pt x="848905" y="541677"/>
                  </a:lnTo>
                  <a:lnTo>
                    <a:pt x="849893" y="540187"/>
                  </a:lnTo>
                  <a:lnTo>
                    <a:pt x="848905" y="539690"/>
                  </a:lnTo>
                  <a:lnTo>
                    <a:pt x="849893" y="538199"/>
                  </a:lnTo>
                  <a:lnTo>
                    <a:pt x="850888" y="536707"/>
                  </a:lnTo>
                  <a:lnTo>
                    <a:pt x="850888" y="535217"/>
                  </a:lnTo>
                  <a:lnTo>
                    <a:pt x="851382" y="535217"/>
                  </a:lnTo>
                  <a:lnTo>
                    <a:pt x="852370" y="534223"/>
                  </a:lnTo>
                  <a:lnTo>
                    <a:pt x="852872" y="533726"/>
                  </a:lnTo>
                  <a:lnTo>
                    <a:pt x="855350" y="533726"/>
                  </a:lnTo>
                  <a:lnTo>
                    <a:pt x="855844" y="532732"/>
                  </a:lnTo>
                  <a:lnTo>
                    <a:pt x="857333" y="532236"/>
                  </a:lnTo>
                  <a:lnTo>
                    <a:pt x="858823" y="531242"/>
                  </a:lnTo>
                  <a:lnTo>
                    <a:pt x="858823" y="530744"/>
                  </a:lnTo>
                  <a:lnTo>
                    <a:pt x="862790" y="530744"/>
                  </a:lnTo>
                  <a:lnTo>
                    <a:pt x="863778" y="531242"/>
                  </a:lnTo>
                  <a:lnTo>
                    <a:pt x="864272" y="531242"/>
                  </a:lnTo>
                  <a:lnTo>
                    <a:pt x="865762" y="532236"/>
                  </a:lnTo>
                  <a:lnTo>
                    <a:pt x="868239" y="535217"/>
                  </a:lnTo>
                  <a:lnTo>
                    <a:pt x="869729" y="537204"/>
                  </a:lnTo>
                  <a:lnTo>
                    <a:pt x="871218" y="538696"/>
                  </a:lnTo>
                  <a:lnTo>
                    <a:pt x="872700" y="539690"/>
                  </a:lnTo>
                  <a:lnTo>
                    <a:pt x="875680" y="539690"/>
                  </a:lnTo>
                  <a:lnTo>
                    <a:pt x="877169" y="538696"/>
                  </a:lnTo>
                  <a:lnTo>
                    <a:pt x="878651" y="538696"/>
                  </a:lnTo>
                  <a:lnTo>
                    <a:pt x="880141" y="538199"/>
                  </a:lnTo>
                  <a:lnTo>
                    <a:pt x="881630" y="538199"/>
                  </a:lnTo>
                  <a:lnTo>
                    <a:pt x="882618" y="538696"/>
                  </a:lnTo>
                  <a:lnTo>
                    <a:pt x="884108" y="539690"/>
                  </a:lnTo>
                  <a:lnTo>
                    <a:pt x="884602" y="540187"/>
                  </a:lnTo>
                  <a:lnTo>
                    <a:pt x="886092" y="541677"/>
                  </a:lnTo>
                  <a:lnTo>
                    <a:pt x="887087" y="543168"/>
                  </a:lnTo>
                  <a:lnTo>
                    <a:pt x="887581" y="544162"/>
                  </a:lnTo>
                  <a:lnTo>
                    <a:pt x="889063" y="545156"/>
                  </a:lnTo>
                  <a:lnTo>
                    <a:pt x="890059" y="545156"/>
                  </a:lnTo>
                  <a:lnTo>
                    <a:pt x="892536" y="545653"/>
                  </a:lnTo>
                  <a:lnTo>
                    <a:pt x="894026" y="545653"/>
                  </a:lnTo>
                  <a:lnTo>
                    <a:pt x="895516" y="546647"/>
                  </a:lnTo>
                  <a:lnTo>
                    <a:pt x="896998" y="546647"/>
                  </a:lnTo>
                  <a:lnTo>
                    <a:pt x="898487" y="547144"/>
                  </a:lnTo>
                  <a:lnTo>
                    <a:pt x="899977" y="548635"/>
                  </a:lnTo>
                  <a:lnTo>
                    <a:pt x="901466" y="549628"/>
                  </a:lnTo>
                  <a:lnTo>
                    <a:pt x="902948" y="550125"/>
                  </a:lnTo>
                  <a:lnTo>
                    <a:pt x="904438" y="551120"/>
                  </a:lnTo>
                  <a:lnTo>
                    <a:pt x="906916" y="551120"/>
                  </a:lnTo>
                  <a:lnTo>
                    <a:pt x="908405" y="551616"/>
                  </a:lnTo>
                  <a:lnTo>
                    <a:pt x="908899" y="551616"/>
                  </a:lnTo>
                  <a:lnTo>
                    <a:pt x="909895" y="552610"/>
                  </a:lnTo>
                  <a:lnTo>
                    <a:pt x="911377" y="553107"/>
                  </a:lnTo>
                  <a:lnTo>
                    <a:pt x="911377" y="554599"/>
                  </a:lnTo>
                  <a:lnTo>
                    <a:pt x="911878" y="555592"/>
                  </a:lnTo>
                  <a:lnTo>
                    <a:pt x="911878" y="557083"/>
                  </a:lnTo>
                  <a:lnTo>
                    <a:pt x="912866" y="558076"/>
                  </a:lnTo>
                  <a:lnTo>
                    <a:pt x="912866" y="558573"/>
                  </a:lnTo>
                  <a:lnTo>
                    <a:pt x="913368" y="559567"/>
                  </a:lnTo>
                  <a:lnTo>
                    <a:pt x="914356" y="560065"/>
                  </a:lnTo>
                  <a:lnTo>
                    <a:pt x="916340" y="561556"/>
                  </a:lnTo>
                  <a:lnTo>
                    <a:pt x="918323" y="562549"/>
                  </a:lnTo>
                  <a:lnTo>
                    <a:pt x="919813" y="564040"/>
                  </a:lnTo>
                  <a:lnTo>
                    <a:pt x="921295" y="565531"/>
                  </a:lnTo>
                  <a:lnTo>
                    <a:pt x="922784" y="565531"/>
                  </a:lnTo>
                  <a:lnTo>
                    <a:pt x="923278" y="566027"/>
                  </a:lnTo>
                  <a:lnTo>
                    <a:pt x="924274" y="565531"/>
                  </a:lnTo>
                  <a:lnTo>
                    <a:pt x="924768" y="565531"/>
                  </a:lnTo>
                  <a:lnTo>
                    <a:pt x="924768" y="564040"/>
                  </a:lnTo>
                  <a:lnTo>
                    <a:pt x="927246" y="562549"/>
                  </a:lnTo>
                  <a:lnTo>
                    <a:pt x="928735" y="560065"/>
                  </a:lnTo>
                  <a:lnTo>
                    <a:pt x="930225" y="559567"/>
                  </a:lnTo>
                  <a:lnTo>
                    <a:pt x="931707" y="559567"/>
                  </a:lnTo>
                  <a:lnTo>
                    <a:pt x="933196" y="560065"/>
                  </a:lnTo>
                  <a:lnTo>
                    <a:pt x="934686" y="561059"/>
                  </a:lnTo>
                  <a:lnTo>
                    <a:pt x="937658" y="561059"/>
                  </a:lnTo>
                  <a:lnTo>
                    <a:pt x="938653" y="560065"/>
                  </a:lnTo>
                  <a:lnTo>
                    <a:pt x="939147" y="559567"/>
                  </a:lnTo>
                  <a:lnTo>
                    <a:pt x="940637" y="558076"/>
                  </a:lnTo>
                  <a:lnTo>
                    <a:pt x="943114" y="555592"/>
                  </a:lnTo>
                  <a:lnTo>
                    <a:pt x="943608" y="553107"/>
                  </a:lnTo>
                  <a:lnTo>
                    <a:pt x="945098" y="551120"/>
                  </a:lnTo>
                  <a:lnTo>
                    <a:pt x="945098" y="549628"/>
                  </a:lnTo>
                  <a:lnTo>
                    <a:pt x="946094" y="548138"/>
                  </a:lnTo>
                  <a:lnTo>
                    <a:pt x="947082" y="548138"/>
                  </a:lnTo>
                  <a:lnTo>
                    <a:pt x="947576" y="547144"/>
                  </a:lnTo>
                  <a:lnTo>
                    <a:pt x="953032" y="547144"/>
                  </a:lnTo>
                  <a:lnTo>
                    <a:pt x="953526" y="546647"/>
                  </a:lnTo>
                  <a:lnTo>
                    <a:pt x="954522" y="545653"/>
                  </a:lnTo>
                  <a:lnTo>
                    <a:pt x="954522" y="542672"/>
                  </a:lnTo>
                  <a:lnTo>
                    <a:pt x="955016" y="541677"/>
                  </a:lnTo>
                  <a:lnTo>
                    <a:pt x="955016" y="541180"/>
                  </a:lnTo>
                  <a:lnTo>
                    <a:pt x="957494" y="541180"/>
                  </a:lnTo>
                  <a:lnTo>
                    <a:pt x="958983" y="541677"/>
                  </a:lnTo>
                  <a:lnTo>
                    <a:pt x="959971" y="542672"/>
                  </a:lnTo>
                  <a:lnTo>
                    <a:pt x="960473" y="542672"/>
                  </a:lnTo>
                  <a:lnTo>
                    <a:pt x="960473" y="543168"/>
                  </a:lnTo>
                  <a:lnTo>
                    <a:pt x="961461" y="543168"/>
                  </a:lnTo>
                  <a:lnTo>
                    <a:pt x="961461" y="542672"/>
                  </a:lnTo>
                  <a:lnTo>
                    <a:pt x="961955" y="542672"/>
                  </a:lnTo>
                  <a:lnTo>
                    <a:pt x="961955" y="541180"/>
                  </a:lnTo>
                  <a:lnTo>
                    <a:pt x="961461" y="539690"/>
                  </a:lnTo>
                  <a:lnTo>
                    <a:pt x="960473" y="536707"/>
                  </a:lnTo>
                  <a:lnTo>
                    <a:pt x="959971" y="535217"/>
                  </a:lnTo>
                  <a:lnTo>
                    <a:pt x="959971" y="532732"/>
                  </a:lnTo>
                  <a:lnTo>
                    <a:pt x="957988" y="532236"/>
                  </a:lnTo>
                  <a:lnTo>
                    <a:pt x="957494" y="530744"/>
                  </a:lnTo>
                  <a:lnTo>
                    <a:pt x="956506" y="529750"/>
                  </a:lnTo>
                  <a:lnTo>
                    <a:pt x="955016" y="528260"/>
                  </a:lnTo>
                  <a:lnTo>
                    <a:pt x="953526" y="527266"/>
                  </a:lnTo>
                  <a:lnTo>
                    <a:pt x="952037" y="526769"/>
                  </a:lnTo>
                  <a:lnTo>
                    <a:pt x="949065" y="525278"/>
                  </a:lnTo>
                  <a:lnTo>
                    <a:pt x="945098" y="524284"/>
                  </a:lnTo>
                  <a:lnTo>
                    <a:pt x="943608" y="523787"/>
                  </a:lnTo>
                  <a:lnTo>
                    <a:pt x="942126" y="522793"/>
                  </a:lnTo>
                  <a:lnTo>
                    <a:pt x="941625" y="522793"/>
                  </a:lnTo>
                  <a:lnTo>
                    <a:pt x="941625" y="521302"/>
                  </a:lnTo>
                  <a:lnTo>
                    <a:pt x="942126" y="519812"/>
                  </a:lnTo>
                  <a:lnTo>
                    <a:pt x="942126" y="515836"/>
                  </a:lnTo>
                  <a:lnTo>
                    <a:pt x="941625" y="513847"/>
                  </a:lnTo>
                  <a:lnTo>
                    <a:pt x="940637" y="509376"/>
                  </a:lnTo>
                  <a:lnTo>
                    <a:pt x="939147" y="504903"/>
                  </a:lnTo>
                  <a:lnTo>
                    <a:pt x="939147" y="502419"/>
                  </a:lnTo>
                  <a:lnTo>
                    <a:pt x="938653" y="499933"/>
                  </a:lnTo>
                  <a:lnTo>
                    <a:pt x="938653" y="495461"/>
                  </a:lnTo>
                  <a:lnTo>
                    <a:pt x="939147" y="493970"/>
                  </a:lnTo>
                  <a:lnTo>
                    <a:pt x="940143" y="491982"/>
                  </a:lnTo>
                  <a:lnTo>
                    <a:pt x="940637" y="490492"/>
                  </a:lnTo>
                  <a:lnTo>
                    <a:pt x="942126" y="489497"/>
                  </a:lnTo>
                  <a:lnTo>
                    <a:pt x="943608" y="488007"/>
                  </a:lnTo>
                  <a:lnTo>
                    <a:pt x="943608" y="486516"/>
                  </a:lnTo>
                  <a:lnTo>
                    <a:pt x="945098" y="485522"/>
                  </a:lnTo>
                  <a:lnTo>
                    <a:pt x="945098" y="485024"/>
                  </a:lnTo>
                  <a:lnTo>
                    <a:pt x="947082" y="483534"/>
                  </a:lnTo>
                  <a:lnTo>
                    <a:pt x="948571" y="482540"/>
                  </a:lnTo>
                  <a:lnTo>
                    <a:pt x="952037" y="480552"/>
                  </a:lnTo>
                  <a:lnTo>
                    <a:pt x="957494" y="477571"/>
                  </a:lnTo>
                  <a:lnTo>
                    <a:pt x="962950" y="475086"/>
                  </a:lnTo>
                  <a:lnTo>
                    <a:pt x="966424" y="473596"/>
                  </a:lnTo>
                  <a:lnTo>
                    <a:pt x="968901" y="472104"/>
                  </a:lnTo>
                  <a:lnTo>
                    <a:pt x="970391" y="470613"/>
                  </a:lnTo>
                  <a:lnTo>
                    <a:pt x="971873" y="469122"/>
                  </a:lnTo>
                  <a:lnTo>
                    <a:pt x="973362" y="467632"/>
                  </a:lnTo>
                  <a:lnTo>
                    <a:pt x="974852" y="466141"/>
                  </a:lnTo>
                  <a:lnTo>
                    <a:pt x="975840" y="464650"/>
                  </a:lnTo>
                  <a:lnTo>
                    <a:pt x="976342" y="463159"/>
                  </a:lnTo>
                  <a:lnTo>
                    <a:pt x="977330" y="461172"/>
                  </a:lnTo>
                  <a:lnTo>
                    <a:pt x="977824" y="459184"/>
                  </a:lnTo>
                  <a:lnTo>
                    <a:pt x="977824" y="455208"/>
                  </a:lnTo>
                  <a:lnTo>
                    <a:pt x="977330" y="454711"/>
                  </a:lnTo>
                  <a:lnTo>
                    <a:pt x="977330" y="453221"/>
                  </a:lnTo>
                  <a:lnTo>
                    <a:pt x="975840" y="453221"/>
                  </a:lnTo>
                  <a:lnTo>
                    <a:pt x="975840" y="452226"/>
                  </a:lnTo>
                  <a:lnTo>
                    <a:pt x="974852" y="451729"/>
                  </a:lnTo>
                  <a:lnTo>
                    <a:pt x="974852" y="443778"/>
                  </a:lnTo>
                  <a:lnTo>
                    <a:pt x="975840" y="443281"/>
                  </a:lnTo>
                  <a:lnTo>
                    <a:pt x="975840" y="442287"/>
                  </a:lnTo>
                  <a:lnTo>
                    <a:pt x="976342" y="441790"/>
                  </a:lnTo>
                  <a:lnTo>
                    <a:pt x="979313" y="441790"/>
                  </a:lnTo>
                  <a:lnTo>
                    <a:pt x="980803" y="440796"/>
                  </a:lnTo>
                  <a:lnTo>
                    <a:pt x="982285" y="440796"/>
                  </a:lnTo>
                  <a:lnTo>
                    <a:pt x="984770" y="439305"/>
                  </a:lnTo>
                  <a:lnTo>
                    <a:pt x="985264" y="438808"/>
                  </a:lnTo>
                  <a:lnTo>
                    <a:pt x="986252" y="437815"/>
                  </a:lnTo>
                  <a:lnTo>
                    <a:pt x="987248" y="437318"/>
                  </a:lnTo>
                  <a:lnTo>
                    <a:pt x="987248" y="435827"/>
                  </a:lnTo>
                  <a:lnTo>
                    <a:pt x="987742" y="432348"/>
                  </a:lnTo>
                  <a:lnTo>
                    <a:pt x="988737" y="429367"/>
                  </a:lnTo>
                  <a:lnTo>
                    <a:pt x="989231" y="428870"/>
                  </a:lnTo>
                  <a:lnTo>
                    <a:pt x="990219" y="427875"/>
                  </a:lnTo>
                  <a:lnTo>
                    <a:pt x="990721" y="427875"/>
                  </a:lnTo>
                  <a:lnTo>
                    <a:pt x="992203" y="427378"/>
                  </a:lnTo>
                  <a:lnTo>
                    <a:pt x="993198" y="427875"/>
                  </a:lnTo>
                  <a:lnTo>
                    <a:pt x="993692" y="427875"/>
                  </a:lnTo>
                  <a:lnTo>
                    <a:pt x="995182" y="428870"/>
                  </a:lnTo>
                  <a:lnTo>
                    <a:pt x="996170" y="429367"/>
                  </a:lnTo>
                  <a:lnTo>
                    <a:pt x="997660" y="430360"/>
                  </a:lnTo>
                  <a:lnTo>
                    <a:pt x="1000137" y="430857"/>
                  </a:lnTo>
                  <a:lnTo>
                    <a:pt x="1000631" y="430857"/>
                  </a:lnTo>
                  <a:lnTo>
                    <a:pt x="1001627" y="431851"/>
                  </a:lnTo>
                  <a:lnTo>
                    <a:pt x="1002121" y="431851"/>
                  </a:lnTo>
                  <a:lnTo>
                    <a:pt x="1003116" y="430857"/>
                  </a:lnTo>
                  <a:lnTo>
                    <a:pt x="1003610" y="430857"/>
                  </a:lnTo>
                  <a:lnTo>
                    <a:pt x="1004598" y="430360"/>
                  </a:lnTo>
                  <a:lnTo>
                    <a:pt x="1005100" y="429367"/>
                  </a:lnTo>
                  <a:lnTo>
                    <a:pt x="1006088" y="427875"/>
                  </a:lnTo>
                  <a:lnTo>
                    <a:pt x="1006582" y="427378"/>
                  </a:lnTo>
                  <a:lnTo>
                    <a:pt x="1007578" y="425888"/>
                  </a:lnTo>
                  <a:lnTo>
                    <a:pt x="1008072" y="424396"/>
                  </a:lnTo>
                  <a:lnTo>
                    <a:pt x="1008072" y="421415"/>
                  </a:lnTo>
                  <a:lnTo>
                    <a:pt x="1007578" y="419427"/>
                  </a:lnTo>
                  <a:lnTo>
                    <a:pt x="1006582" y="418930"/>
                  </a:lnTo>
                  <a:lnTo>
                    <a:pt x="1006088" y="415948"/>
                  </a:lnTo>
                  <a:lnTo>
                    <a:pt x="1004598" y="412967"/>
                  </a:lnTo>
                  <a:lnTo>
                    <a:pt x="1004598" y="403524"/>
                  </a:lnTo>
                  <a:lnTo>
                    <a:pt x="1005100" y="403028"/>
                  </a:lnTo>
                  <a:lnTo>
                    <a:pt x="1009067" y="403028"/>
                  </a:lnTo>
                  <a:lnTo>
                    <a:pt x="1010549" y="402034"/>
                  </a:lnTo>
                  <a:lnTo>
                    <a:pt x="1012039" y="401537"/>
                  </a:lnTo>
                  <a:lnTo>
                    <a:pt x="1013528" y="400544"/>
                  </a:lnTo>
                  <a:lnTo>
                    <a:pt x="1015018" y="400046"/>
                  </a:lnTo>
                  <a:lnTo>
                    <a:pt x="1018978" y="400046"/>
                  </a:lnTo>
                  <a:lnTo>
                    <a:pt x="1019479" y="400544"/>
                  </a:lnTo>
                  <a:lnTo>
                    <a:pt x="1020467" y="401537"/>
                  </a:lnTo>
                  <a:lnTo>
                    <a:pt x="1020961" y="401537"/>
                  </a:lnTo>
                  <a:lnTo>
                    <a:pt x="1021957" y="402034"/>
                  </a:lnTo>
                  <a:lnTo>
                    <a:pt x="1022451" y="401537"/>
                  </a:lnTo>
                  <a:lnTo>
                    <a:pt x="1023446" y="400544"/>
                  </a:lnTo>
                  <a:lnTo>
                    <a:pt x="1023940" y="399052"/>
                  </a:lnTo>
                  <a:lnTo>
                    <a:pt x="1024928" y="397064"/>
                  </a:lnTo>
                  <a:lnTo>
                    <a:pt x="1024928" y="395573"/>
                  </a:lnTo>
                  <a:lnTo>
                    <a:pt x="1025430" y="393089"/>
                  </a:lnTo>
                  <a:lnTo>
                    <a:pt x="1025430" y="388617"/>
                  </a:lnTo>
                  <a:lnTo>
                    <a:pt x="1024928" y="387125"/>
                  </a:lnTo>
                  <a:lnTo>
                    <a:pt x="1024928" y="385635"/>
                  </a:lnTo>
                  <a:lnTo>
                    <a:pt x="1023940" y="384641"/>
                  </a:lnTo>
                  <a:lnTo>
                    <a:pt x="1022451" y="382652"/>
                  </a:lnTo>
                  <a:lnTo>
                    <a:pt x="1021957" y="381162"/>
                  </a:lnTo>
                  <a:lnTo>
                    <a:pt x="1021957" y="378677"/>
                  </a:lnTo>
                  <a:lnTo>
                    <a:pt x="1022451" y="377186"/>
                  </a:lnTo>
                  <a:lnTo>
                    <a:pt x="1023446" y="377186"/>
                  </a:lnTo>
                  <a:lnTo>
                    <a:pt x="1024928" y="375695"/>
                  </a:lnTo>
                  <a:lnTo>
                    <a:pt x="1026418" y="373211"/>
                  </a:lnTo>
                  <a:lnTo>
                    <a:pt x="1028896" y="372714"/>
                  </a:lnTo>
                  <a:lnTo>
                    <a:pt x="1030385" y="371223"/>
                  </a:lnTo>
                  <a:lnTo>
                    <a:pt x="1031875" y="369732"/>
                  </a:lnTo>
                  <a:lnTo>
                    <a:pt x="1033364" y="368738"/>
                  </a:lnTo>
                  <a:lnTo>
                    <a:pt x="1035348" y="368241"/>
                  </a:lnTo>
                  <a:lnTo>
                    <a:pt x="1035348" y="367247"/>
                  </a:lnTo>
                  <a:lnTo>
                    <a:pt x="1035348" y="366750"/>
                  </a:lnTo>
                  <a:lnTo>
                    <a:pt x="1033364" y="366750"/>
                  </a:lnTo>
                  <a:lnTo>
                    <a:pt x="1032369" y="365756"/>
                  </a:lnTo>
                  <a:lnTo>
                    <a:pt x="1030879" y="364763"/>
                  </a:lnTo>
                  <a:lnTo>
                    <a:pt x="1029397" y="364266"/>
                  </a:lnTo>
                  <a:lnTo>
                    <a:pt x="1028896" y="363272"/>
                  </a:lnTo>
                  <a:lnTo>
                    <a:pt x="1026418" y="361284"/>
                  </a:lnTo>
                  <a:lnTo>
                    <a:pt x="1025430" y="358799"/>
                  </a:lnTo>
                  <a:lnTo>
                    <a:pt x="1023940" y="357309"/>
                  </a:lnTo>
                  <a:lnTo>
                    <a:pt x="1022451" y="356812"/>
                  </a:lnTo>
                  <a:lnTo>
                    <a:pt x="1021957" y="355320"/>
                  </a:lnTo>
                  <a:lnTo>
                    <a:pt x="1020467" y="353829"/>
                  </a:lnTo>
                  <a:lnTo>
                    <a:pt x="1018978" y="351842"/>
                  </a:lnTo>
                  <a:lnTo>
                    <a:pt x="1017990" y="350351"/>
                  </a:lnTo>
                  <a:lnTo>
                    <a:pt x="1017990" y="348861"/>
                  </a:lnTo>
                  <a:lnTo>
                    <a:pt x="1017496" y="345381"/>
                  </a:lnTo>
                  <a:lnTo>
                    <a:pt x="1017496" y="342400"/>
                  </a:lnTo>
                  <a:lnTo>
                    <a:pt x="1016500" y="339418"/>
                  </a:lnTo>
                  <a:lnTo>
                    <a:pt x="1016006" y="335940"/>
                  </a:lnTo>
                  <a:lnTo>
                    <a:pt x="1015018" y="333952"/>
                  </a:lnTo>
                  <a:lnTo>
                    <a:pt x="1013528" y="331467"/>
                  </a:lnTo>
                  <a:lnTo>
                    <a:pt x="1012533" y="330969"/>
                  </a:lnTo>
                  <a:lnTo>
                    <a:pt x="1011051" y="329479"/>
                  </a:lnTo>
                  <a:lnTo>
                    <a:pt x="1010549" y="328485"/>
                  </a:lnTo>
                  <a:lnTo>
                    <a:pt x="1008072" y="326994"/>
                  </a:lnTo>
                  <a:lnTo>
                    <a:pt x="1006088" y="325503"/>
                  </a:lnTo>
                  <a:lnTo>
                    <a:pt x="1005100" y="324013"/>
                  </a:lnTo>
                  <a:lnTo>
                    <a:pt x="1004598" y="323019"/>
                  </a:lnTo>
                  <a:lnTo>
                    <a:pt x="1004598" y="321528"/>
                  </a:lnTo>
                  <a:lnTo>
                    <a:pt x="1003610" y="321031"/>
                  </a:lnTo>
                  <a:lnTo>
                    <a:pt x="1003610" y="319540"/>
                  </a:lnTo>
                  <a:lnTo>
                    <a:pt x="1004598" y="318546"/>
                  </a:lnTo>
                  <a:lnTo>
                    <a:pt x="1004598" y="317055"/>
                  </a:lnTo>
                  <a:lnTo>
                    <a:pt x="1006088" y="316558"/>
                  </a:lnTo>
                  <a:lnTo>
                    <a:pt x="1008072" y="315068"/>
                  </a:lnTo>
                  <a:lnTo>
                    <a:pt x="1011051" y="314073"/>
                  </a:lnTo>
                  <a:lnTo>
                    <a:pt x="1012533" y="314073"/>
                  </a:lnTo>
                  <a:lnTo>
                    <a:pt x="1013528" y="313577"/>
                  </a:lnTo>
                  <a:lnTo>
                    <a:pt x="1014516" y="313577"/>
                  </a:lnTo>
                  <a:lnTo>
                    <a:pt x="1014516" y="312086"/>
                  </a:lnTo>
                  <a:lnTo>
                    <a:pt x="1012533" y="308607"/>
                  </a:lnTo>
                  <a:lnTo>
                    <a:pt x="1011051" y="306619"/>
                  </a:lnTo>
                  <a:lnTo>
                    <a:pt x="1011051" y="305129"/>
                  </a:lnTo>
                  <a:lnTo>
                    <a:pt x="1009561" y="302643"/>
                  </a:lnTo>
                  <a:lnTo>
                    <a:pt x="1008072" y="301152"/>
                  </a:lnTo>
                  <a:lnTo>
                    <a:pt x="1006582" y="300656"/>
                  </a:lnTo>
                  <a:lnTo>
                    <a:pt x="1004598" y="297177"/>
                  </a:lnTo>
                  <a:lnTo>
                    <a:pt x="1000631" y="294195"/>
                  </a:lnTo>
                  <a:lnTo>
                    <a:pt x="1000137" y="292705"/>
                  </a:lnTo>
                  <a:lnTo>
                    <a:pt x="999149" y="292208"/>
                  </a:lnTo>
                  <a:lnTo>
                    <a:pt x="998154" y="291214"/>
                  </a:lnTo>
                  <a:lnTo>
                    <a:pt x="998154" y="286244"/>
                  </a:ln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21" name="任意多边形: 形状 120"/>
            <p:cNvSpPr/>
            <p:nvPr/>
          </p:nvSpPr>
          <p:spPr>
            <a:xfrm>
              <a:off x="2577388" y="3055750"/>
              <a:ext cx="1561443" cy="1030674"/>
            </a:xfrm>
            <a:custGeom>
              <a:avLst/>
              <a:gdLst/>
              <a:ahLst/>
              <a:cxnLst/>
              <a:rect l="0" t="0" r="0" b="0"/>
              <a:pathLst>
                <a:path w="1561443" h="1030674">
                  <a:moveTo>
                    <a:pt x="1485572" y="549627"/>
                  </a:moveTo>
                  <a:lnTo>
                    <a:pt x="1487556" y="551616"/>
                  </a:lnTo>
                  <a:lnTo>
                    <a:pt x="1490041" y="553106"/>
                  </a:lnTo>
                  <a:lnTo>
                    <a:pt x="1492518" y="555094"/>
                  </a:lnTo>
                  <a:lnTo>
                    <a:pt x="1495490" y="556584"/>
                  </a:lnTo>
                  <a:lnTo>
                    <a:pt x="1498469" y="559070"/>
                  </a:lnTo>
                  <a:lnTo>
                    <a:pt x="1500453" y="559567"/>
                  </a:lnTo>
                  <a:lnTo>
                    <a:pt x="1502930" y="560561"/>
                  </a:lnTo>
                  <a:lnTo>
                    <a:pt x="1505408" y="561058"/>
                  </a:lnTo>
                  <a:lnTo>
                    <a:pt x="1508387" y="562051"/>
                  </a:lnTo>
                  <a:lnTo>
                    <a:pt x="1509877" y="563543"/>
                  </a:lnTo>
                  <a:lnTo>
                    <a:pt x="1511853" y="565033"/>
                  </a:lnTo>
                  <a:lnTo>
                    <a:pt x="1513342" y="566524"/>
                  </a:lnTo>
                  <a:lnTo>
                    <a:pt x="1514832" y="569008"/>
                  </a:lnTo>
                  <a:lnTo>
                    <a:pt x="1515820" y="570500"/>
                  </a:lnTo>
                  <a:lnTo>
                    <a:pt x="1516322" y="571990"/>
                  </a:lnTo>
                  <a:lnTo>
                    <a:pt x="1516322" y="573979"/>
                  </a:lnTo>
                  <a:lnTo>
                    <a:pt x="1517310" y="575469"/>
                  </a:lnTo>
                  <a:lnTo>
                    <a:pt x="1517310" y="580439"/>
                  </a:lnTo>
                  <a:lnTo>
                    <a:pt x="1517804" y="581929"/>
                  </a:lnTo>
                  <a:lnTo>
                    <a:pt x="1517804" y="583420"/>
                  </a:lnTo>
                  <a:lnTo>
                    <a:pt x="1518799" y="584910"/>
                  </a:lnTo>
                  <a:lnTo>
                    <a:pt x="1520281" y="586899"/>
                  </a:lnTo>
                  <a:lnTo>
                    <a:pt x="1521771" y="589881"/>
                  </a:lnTo>
                  <a:lnTo>
                    <a:pt x="1522766" y="592366"/>
                  </a:lnTo>
                  <a:lnTo>
                    <a:pt x="1524256" y="594850"/>
                  </a:lnTo>
                  <a:lnTo>
                    <a:pt x="1525738" y="596341"/>
                  </a:lnTo>
                  <a:lnTo>
                    <a:pt x="1527228" y="598329"/>
                  </a:lnTo>
                  <a:lnTo>
                    <a:pt x="1527722" y="599819"/>
                  </a:lnTo>
                  <a:lnTo>
                    <a:pt x="1528717" y="601311"/>
                  </a:lnTo>
                  <a:lnTo>
                    <a:pt x="1529211" y="602802"/>
                  </a:lnTo>
                  <a:lnTo>
                    <a:pt x="1530207" y="605286"/>
                  </a:lnTo>
                  <a:lnTo>
                    <a:pt x="1530207" y="609262"/>
                  </a:lnTo>
                  <a:lnTo>
                    <a:pt x="1529211" y="611250"/>
                  </a:lnTo>
                  <a:lnTo>
                    <a:pt x="1529211" y="612740"/>
                  </a:lnTo>
                  <a:lnTo>
                    <a:pt x="1527722" y="614231"/>
                  </a:lnTo>
                  <a:lnTo>
                    <a:pt x="1527228" y="615722"/>
                  </a:lnTo>
                  <a:lnTo>
                    <a:pt x="1527228" y="617213"/>
                  </a:lnTo>
                  <a:lnTo>
                    <a:pt x="1527722" y="618207"/>
                  </a:lnTo>
                  <a:lnTo>
                    <a:pt x="1528717" y="619200"/>
                  </a:lnTo>
                  <a:lnTo>
                    <a:pt x="1529211" y="619698"/>
                  </a:lnTo>
                  <a:lnTo>
                    <a:pt x="1530207" y="620692"/>
                  </a:lnTo>
                  <a:lnTo>
                    <a:pt x="1530207" y="621188"/>
                  </a:lnTo>
                  <a:lnTo>
                    <a:pt x="1530701" y="622680"/>
                  </a:lnTo>
                  <a:lnTo>
                    <a:pt x="1530701" y="624171"/>
                  </a:lnTo>
                  <a:lnTo>
                    <a:pt x="1531689" y="626655"/>
                  </a:lnTo>
                  <a:lnTo>
                    <a:pt x="1533178" y="628145"/>
                  </a:lnTo>
                  <a:lnTo>
                    <a:pt x="1534166" y="629637"/>
                  </a:lnTo>
                  <a:lnTo>
                    <a:pt x="1535656" y="631128"/>
                  </a:lnTo>
                  <a:lnTo>
                    <a:pt x="1537146" y="632619"/>
                  </a:lnTo>
                  <a:lnTo>
                    <a:pt x="1537640" y="634109"/>
                  </a:lnTo>
                  <a:lnTo>
                    <a:pt x="1538635" y="635600"/>
                  </a:lnTo>
                  <a:lnTo>
                    <a:pt x="1538635" y="638085"/>
                  </a:lnTo>
                  <a:lnTo>
                    <a:pt x="1539129" y="639576"/>
                  </a:lnTo>
                  <a:lnTo>
                    <a:pt x="1540117" y="641564"/>
                  </a:lnTo>
                  <a:lnTo>
                    <a:pt x="1541607" y="643054"/>
                  </a:lnTo>
                  <a:lnTo>
                    <a:pt x="1543096" y="645539"/>
                  </a:lnTo>
                  <a:lnTo>
                    <a:pt x="1545080" y="648025"/>
                  </a:lnTo>
                  <a:lnTo>
                    <a:pt x="1548546" y="651006"/>
                  </a:lnTo>
                  <a:lnTo>
                    <a:pt x="1550035" y="653988"/>
                  </a:lnTo>
                  <a:lnTo>
                    <a:pt x="1552019" y="655478"/>
                  </a:lnTo>
                  <a:lnTo>
                    <a:pt x="1554998" y="658956"/>
                  </a:lnTo>
                  <a:lnTo>
                    <a:pt x="1557476" y="662435"/>
                  </a:lnTo>
                  <a:lnTo>
                    <a:pt x="1558965" y="663927"/>
                  </a:lnTo>
                  <a:lnTo>
                    <a:pt x="1559459" y="665417"/>
                  </a:lnTo>
                  <a:lnTo>
                    <a:pt x="1561443" y="666908"/>
                  </a:lnTo>
                  <a:lnTo>
                    <a:pt x="1561443" y="667405"/>
                  </a:lnTo>
                  <a:lnTo>
                    <a:pt x="1561443" y="668896"/>
                  </a:lnTo>
                  <a:lnTo>
                    <a:pt x="1561443" y="670387"/>
                  </a:lnTo>
                  <a:lnTo>
                    <a:pt x="1559459" y="671380"/>
                  </a:lnTo>
                  <a:lnTo>
                    <a:pt x="1557476" y="673865"/>
                  </a:lnTo>
                  <a:lnTo>
                    <a:pt x="1554998" y="675357"/>
                  </a:lnTo>
                  <a:lnTo>
                    <a:pt x="1553508" y="675854"/>
                  </a:lnTo>
                  <a:lnTo>
                    <a:pt x="1553014" y="676847"/>
                  </a:lnTo>
                  <a:lnTo>
                    <a:pt x="1550537" y="676847"/>
                  </a:lnTo>
                  <a:lnTo>
                    <a:pt x="1549047" y="675854"/>
                  </a:lnTo>
                  <a:lnTo>
                    <a:pt x="1548546" y="674362"/>
                  </a:lnTo>
                  <a:lnTo>
                    <a:pt x="1547064" y="672872"/>
                  </a:lnTo>
                  <a:lnTo>
                    <a:pt x="1546068" y="671877"/>
                  </a:lnTo>
                  <a:lnTo>
                    <a:pt x="1545080" y="670387"/>
                  </a:lnTo>
                  <a:lnTo>
                    <a:pt x="1543096" y="670387"/>
                  </a:lnTo>
                  <a:lnTo>
                    <a:pt x="1541607" y="671380"/>
                  </a:lnTo>
                  <a:lnTo>
                    <a:pt x="1540611" y="671380"/>
                  </a:lnTo>
                  <a:lnTo>
                    <a:pt x="1540611" y="671877"/>
                  </a:lnTo>
                  <a:lnTo>
                    <a:pt x="1540117" y="672872"/>
                  </a:lnTo>
                  <a:lnTo>
                    <a:pt x="1539129" y="673865"/>
                  </a:lnTo>
                  <a:lnTo>
                    <a:pt x="1539129" y="681319"/>
                  </a:lnTo>
                  <a:lnTo>
                    <a:pt x="1540117" y="682811"/>
                  </a:lnTo>
                  <a:lnTo>
                    <a:pt x="1540117" y="684301"/>
                  </a:lnTo>
                  <a:lnTo>
                    <a:pt x="1540611" y="684799"/>
                  </a:lnTo>
                  <a:lnTo>
                    <a:pt x="1543590" y="688774"/>
                  </a:lnTo>
                  <a:lnTo>
                    <a:pt x="1545080" y="691259"/>
                  </a:lnTo>
                  <a:lnTo>
                    <a:pt x="1547064" y="692749"/>
                  </a:lnTo>
                  <a:lnTo>
                    <a:pt x="1547064" y="697720"/>
                  </a:lnTo>
                  <a:lnTo>
                    <a:pt x="1547558" y="698713"/>
                  </a:lnTo>
                  <a:lnTo>
                    <a:pt x="1548546" y="700204"/>
                  </a:lnTo>
                  <a:lnTo>
                    <a:pt x="1549047" y="701198"/>
                  </a:lnTo>
                  <a:lnTo>
                    <a:pt x="1550035" y="702688"/>
                  </a:lnTo>
                  <a:lnTo>
                    <a:pt x="1551525" y="703186"/>
                  </a:lnTo>
                  <a:lnTo>
                    <a:pt x="1551525" y="704677"/>
                  </a:lnTo>
                  <a:lnTo>
                    <a:pt x="1552019" y="706167"/>
                  </a:lnTo>
                  <a:lnTo>
                    <a:pt x="1551525" y="708652"/>
                  </a:lnTo>
                  <a:lnTo>
                    <a:pt x="1551525" y="714615"/>
                  </a:lnTo>
                  <a:lnTo>
                    <a:pt x="1552019" y="715610"/>
                  </a:lnTo>
                  <a:lnTo>
                    <a:pt x="1554998" y="718591"/>
                  </a:lnTo>
                  <a:lnTo>
                    <a:pt x="1558965" y="723064"/>
                  </a:lnTo>
                  <a:lnTo>
                    <a:pt x="1559459" y="724554"/>
                  </a:lnTo>
                  <a:lnTo>
                    <a:pt x="1561443" y="726543"/>
                  </a:lnTo>
                  <a:lnTo>
                    <a:pt x="1561443" y="727536"/>
                  </a:lnTo>
                  <a:lnTo>
                    <a:pt x="1561443" y="730517"/>
                  </a:lnTo>
                  <a:lnTo>
                    <a:pt x="1561443" y="731512"/>
                  </a:lnTo>
                  <a:lnTo>
                    <a:pt x="1559459" y="733003"/>
                  </a:lnTo>
                  <a:lnTo>
                    <a:pt x="1558965" y="733500"/>
                  </a:lnTo>
                  <a:lnTo>
                    <a:pt x="1557970" y="734494"/>
                  </a:lnTo>
                  <a:lnTo>
                    <a:pt x="1557970" y="736481"/>
                  </a:lnTo>
                  <a:lnTo>
                    <a:pt x="1558965" y="737972"/>
                  </a:lnTo>
                  <a:lnTo>
                    <a:pt x="1559459" y="739463"/>
                  </a:lnTo>
                  <a:lnTo>
                    <a:pt x="1559459" y="742941"/>
                  </a:lnTo>
                  <a:lnTo>
                    <a:pt x="1558965" y="742941"/>
                  </a:lnTo>
                  <a:lnTo>
                    <a:pt x="1558965" y="744433"/>
                  </a:lnTo>
                  <a:lnTo>
                    <a:pt x="1557970" y="745923"/>
                  </a:lnTo>
                  <a:lnTo>
                    <a:pt x="1557970" y="750893"/>
                  </a:lnTo>
                  <a:lnTo>
                    <a:pt x="1558965" y="753874"/>
                  </a:lnTo>
                  <a:lnTo>
                    <a:pt x="1558965" y="766300"/>
                  </a:lnTo>
                  <a:lnTo>
                    <a:pt x="1557970" y="768284"/>
                  </a:lnTo>
                  <a:lnTo>
                    <a:pt x="1557970" y="774744"/>
                  </a:lnTo>
                  <a:lnTo>
                    <a:pt x="1557476" y="777731"/>
                  </a:lnTo>
                  <a:lnTo>
                    <a:pt x="1557476" y="785179"/>
                  </a:lnTo>
                  <a:lnTo>
                    <a:pt x="1557970" y="787664"/>
                  </a:lnTo>
                  <a:lnTo>
                    <a:pt x="1557970" y="789161"/>
                  </a:lnTo>
                  <a:lnTo>
                    <a:pt x="1558965" y="790651"/>
                  </a:lnTo>
                  <a:lnTo>
                    <a:pt x="1559459" y="792140"/>
                  </a:lnTo>
                  <a:lnTo>
                    <a:pt x="1559459" y="795120"/>
                  </a:lnTo>
                  <a:lnTo>
                    <a:pt x="1561443" y="797605"/>
                  </a:lnTo>
                  <a:lnTo>
                    <a:pt x="1561443" y="800592"/>
                  </a:lnTo>
                  <a:lnTo>
                    <a:pt x="1561443" y="808541"/>
                  </a:lnTo>
                  <a:lnTo>
                    <a:pt x="1561443" y="812022"/>
                  </a:lnTo>
                  <a:lnTo>
                    <a:pt x="1561443" y="814006"/>
                  </a:lnTo>
                  <a:lnTo>
                    <a:pt x="1559459" y="816491"/>
                  </a:lnTo>
                  <a:lnTo>
                    <a:pt x="1557970" y="817980"/>
                  </a:lnTo>
                  <a:lnTo>
                    <a:pt x="1557476" y="819470"/>
                  </a:lnTo>
                  <a:lnTo>
                    <a:pt x="1556480" y="820960"/>
                  </a:lnTo>
                  <a:lnTo>
                    <a:pt x="1554998" y="822457"/>
                  </a:lnTo>
                  <a:lnTo>
                    <a:pt x="1554998" y="824942"/>
                  </a:lnTo>
                  <a:lnTo>
                    <a:pt x="1553508" y="826926"/>
                  </a:lnTo>
                  <a:lnTo>
                    <a:pt x="1553508" y="829411"/>
                  </a:lnTo>
                  <a:lnTo>
                    <a:pt x="1553014" y="832390"/>
                  </a:lnTo>
                  <a:lnTo>
                    <a:pt x="1553508" y="834381"/>
                  </a:lnTo>
                  <a:lnTo>
                    <a:pt x="1553508" y="837862"/>
                  </a:lnTo>
                  <a:lnTo>
                    <a:pt x="1554998" y="840841"/>
                  </a:lnTo>
                  <a:lnTo>
                    <a:pt x="1554998" y="843820"/>
                  </a:lnTo>
                  <a:lnTo>
                    <a:pt x="1555986" y="845310"/>
                  </a:lnTo>
                  <a:lnTo>
                    <a:pt x="1555986" y="849786"/>
                  </a:lnTo>
                  <a:lnTo>
                    <a:pt x="1554998" y="852766"/>
                  </a:lnTo>
                  <a:lnTo>
                    <a:pt x="1554998" y="866681"/>
                  </a:lnTo>
                  <a:lnTo>
                    <a:pt x="1555986" y="868672"/>
                  </a:lnTo>
                  <a:lnTo>
                    <a:pt x="1556480" y="870162"/>
                  </a:lnTo>
                  <a:lnTo>
                    <a:pt x="1557476" y="872647"/>
                  </a:lnTo>
                  <a:lnTo>
                    <a:pt x="1557970" y="874137"/>
                  </a:lnTo>
                  <a:lnTo>
                    <a:pt x="1557970" y="876128"/>
                  </a:lnTo>
                  <a:lnTo>
                    <a:pt x="1547558" y="876128"/>
                  </a:lnTo>
                  <a:lnTo>
                    <a:pt x="1547064" y="877116"/>
                  </a:lnTo>
                  <a:lnTo>
                    <a:pt x="1546068" y="877618"/>
                  </a:lnTo>
                  <a:lnTo>
                    <a:pt x="1545080" y="878606"/>
                  </a:lnTo>
                  <a:lnTo>
                    <a:pt x="1545080" y="881592"/>
                  </a:lnTo>
                  <a:lnTo>
                    <a:pt x="1546068" y="882588"/>
                  </a:lnTo>
                  <a:lnTo>
                    <a:pt x="1547064" y="884078"/>
                  </a:lnTo>
                  <a:lnTo>
                    <a:pt x="1547064" y="884572"/>
                  </a:lnTo>
                  <a:lnTo>
                    <a:pt x="1548546" y="885567"/>
                  </a:lnTo>
                  <a:lnTo>
                    <a:pt x="1548546" y="887057"/>
                  </a:lnTo>
                  <a:lnTo>
                    <a:pt x="1549047" y="887057"/>
                  </a:lnTo>
                  <a:lnTo>
                    <a:pt x="1549047" y="889048"/>
                  </a:lnTo>
                  <a:lnTo>
                    <a:pt x="1548546" y="890036"/>
                  </a:lnTo>
                  <a:lnTo>
                    <a:pt x="1548546" y="890538"/>
                  </a:lnTo>
                  <a:lnTo>
                    <a:pt x="1547064" y="891533"/>
                  </a:lnTo>
                  <a:lnTo>
                    <a:pt x="1545080" y="893023"/>
                  </a:lnTo>
                  <a:lnTo>
                    <a:pt x="1543096" y="895508"/>
                  </a:lnTo>
                  <a:lnTo>
                    <a:pt x="1542101" y="896002"/>
                  </a:lnTo>
                  <a:lnTo>
                    <a:pt x="1541607" y="896998"/>
                  </a:lnTo>
                  <a:lnTo>
                    <a:pt x="1540611" y="898487"/>
                  </a:lnTo>
                  <a:lnTo>
                    <a:pt x="1540117" y="899977"/>
                  </a:lnTo>
                  <a:lnTo>
                    <a:pt x="1540117" y="901466"/>
                  </a:lnTo>
                  <a:lnTo>
                    <a:pt x="1539129" y="901968"/>
                  </a:lnTo>
                  <a:lnTo>
                    <a:pt x="1540117" y="903458"/>
                  </a:lnTo>
                  <a:lnTo>
                    <a:pt x="1540117" y="904453"/>
                  </a:lnTo>
                  <a:lnTo>
                    <a:pt x="1540611" y="905943"/>
                  </a:lnTo>
                  <a:lnTo>
                    <a:pt x="1541607" y="907432"/>
                  </a:lnTo>
                  <a:lnTo>
                    <a:pt x="1541607" y="909918"/>
                  </a:lnTo>
                  <a:lnTo>
                    <a:pt x="1540117" y="910412"/>
                  </a:lnTo>
                  <a:lnTo>
                    <a:pt x="1538635" y="911909"/>
                  </a:lnTo>
                  <a:lnTo>
                    <a:pt x="1537146" y="912897"/>
                  </a:lnTo>
                  <a:lnTo>
                    <a:pt x="1536150" y="912897"/>
                  </a:lnTo>
                  <a:lnTo>
                    <a:pt x="1535656" y="913398"/>
                  </a:lnTo>
                  <a:lnTo>
                    <a:pt x="1534166" y="912897"/>
                  </a:lnTo>
                  <a:lnTo>
                    <a:pt x="1533178" y="912897"/>
                  </a:lnTo>
                  <a:lnTo>
                    <a:pt x="1532684" y="911909"/>
                  </a:lnTo>
                  <a:lnTo>
                    <a:pt x="1531689" y="911407"/>
                  </a:lnTo>
                  <a:lnTo>
                    <a:pt x="1531689" y="904453"/>
                  </a:lnTo>
                  <a:lnTo>
                    <a:pt x="1530701" y="900478"/>
                  </a:lnTo>
                  <a:lnTo>
                    <a:pt x="1530701" y="895508"/>
                  </a:lnTo>
                  <a:lnTo>
                    <a:pt x="1530207" y="894512"/>
                  </a:lnTo>
                  <a:lnTo>
                    <a:pt x="1529211" y="894018"/>
                  </a:lnTo>
                  <a:lnTo>
                    <a:pt x="1526232" y="894018"/>
                  </a:lnTo>
                  <a:lnTo>
                    <a:pt x="1523260" y="894512"/>
                  </a:lnTo>
                  <a:lnTo>
                    <a:pt x="1520281" y="895508"/>
                  </a:lnTo>
                  <a:lnTo>
                    <a:pt x="1517804" y="895508"/>
                  </a:lnTo>
                  <a:lnTo>
                    <a:pt x="1517804" y="896002"/>
                  </a:lnTo>
                  <a:lnTo>
                    <a:pt x="1517310" y="896998"/>
                  </a:lnTo>
                  <a:lnTo>
                    <a:pt x="1517804" y="898487"/>
                  </a:lnTo>
                  <a:lnTo>
                    <a:pt x="1517804" y="920352"/>
                  </a:lnTo>
                  <a:lnTo>
                    <a:pt x="1515820" y="921348"/>
                  </a:lnTo>
                  <a:lnTo>
                    <a:pt x="1513342" y="921842"/>
                  </a:lnTo>
                  <a:lnTo>
                    <a:pt x="1512848" y="922838"/>
                  </a:lnTo>
                  <a:lnTo>
                    <a:pt x="1511853" y="923332"/>
                  </a:lnTo>
                  <a:lnTo>
                    <a:pt x="1511853" y="924327"/>
                  </a:lnTo>
                  <a:lnTo>
                    <a:pt x="1511359" y="925817"/>
                  </a:lnTo>
                  <a:lnTo>
                    <a:pt x="1511359" y="935758"/>
                  </a:lnTo>
                  <a:lnTo>
                    <a:pt x="1511853" y="937749"/>
                  </a:lnTo>
                  <a:lnTo>
                    <a:pt x="1511853" y="940234"/>
                  </a:lnTo>
                  <a:lnTo>
                    <a:pt x="1512848" y="941724"/>
                  </a:lnTo>
                  <a:lnTo>
                    <a:pt x="1514832" y="944703"/>
                  </a:lnTo>
                  <a:lnTo>
                    <a:pt x="1516322" y="947188"/>
                  </a:lnTo>
                  <a:lnTo>
                    <a:pt x="1516322" y="948678"/>
                  </a:lnTo>
                  <a:lnTo>
                    <a:pt x="1517310" y="950167"/>
                  </a:lnTo>
                  <a:lnTo>
                    <a:pt x="1517804" y="951664"/>
                  </a:lnTo>
                  <a:lnTo>
                    <a:pt x="1517804" y="956627"/>
                  </a:lnTo>
                  <a:lnTo>
                    <a:pt x="1517310" y="957623"/>
                  </a:lnTo>
                  <a:lnTo>
                    <a:pt x="1516322" y="958124"/>
                  </a:lnTo>
                  <a:lnTo>
                    <a:pt x="1516322" y="959112"/>
                  </a:lnTo>
                  <a:lnTo>
                    <a:pt x="1515820" y="959614"/>
                  </a:lnTo>
                  <a:lnTo>
                    <a:pt x="1515820" y="961598"/>
                  </a:lnTo>
                  <a:lnTo>
                    <a:pt x="1514832" y="962099"/>
                  </a:lnTo>
                  <a:lnTo>
                    <a:pt x="1514832" y="965078"/>
                  </a:lnTo>
                  <a:lnTo>
                    <a:pt x="1514338" y="966074"/>
                  </a:lnTo>
                  <a:lnTo>
                    <a:pt x="1513342" y="967564"/>
                  </a:lnTo>
                  <a:lnTo>
                    <a:pt x="1511853" y="968058"/>
                  </a:lnTo>
                  <a:lnTo>
                    <a:pt x="1511359" y="969053"/>
                  </a:lnTo>
                  <a:lnTo>
                    <a:pt x="1509877" y="969547"/>
                  </a:lnTo>
                  <a:lnTo>
                    <a:pt x="1505902" y="969547"/>
                  </a:lnTo>
                  <a:lnTo>
                    <a:pt x="1505408" y="969053"/>
                  </a:lnTo>
                  <a:lnTo>
                    <a:pt x="1504420" y="968058"/>
                  </a:lnTo>
                  <a:lnTo>
                    <a:pt x="1501942" y="968058"/>
                  </a:lnTo>
                  <a:lnTo>
                    <a:pt x="1501441" y="969053"/>
                  </a:lnTo>
                  <a:lnTo>
                    <a:pt x="1498963" y="970543"/>
                  </a:lnTo>
                  <a:lnTo>
                    <a:pt x="1496980" y="972032"/>
                  </a:lnTo>
                  <a:lnTo>
                    <a:pt x="1495992" y="972534"/>
                  </a:lnTo>
                  <a:lnTo>
                    <a:pt x="1495490" y="972534"/>
                  </a:lnTo>
                  <a:lnTo>
                    <a:pt x="1494502" y="973530"/>
                  </a:lnTo>
                  <a:lnTo>
                    <a:pt x="1494008" y="974518"/>
                  </a:lnTo>
                  <a:lnTo>
                    <a:pt x="1491523" y="974518"/>
                  </a:lnTo>
                  <a:lnTo>
                    <a:pt x="1490535" y="973530"/>
                  </a:lnTo>
                  <a:lnTo>
                    <a:pt x="1490041" y="973530"/>
                  </a:lnTo>
                  <a:lnTo>
                    <a:pt x="1489045" y="972032"/>
                  </a:lnTo>
                  <a:lnTo>
                    <a:pt x="1488551" y="969547"/>
                  </a:lnTo>
                  <a:lnTo>
                    <a:pt x="1488551" y="968058"/>
                  </a:lnTo>
                  <a:lnTo>
                    <a:pt x="1487556" y="965078"/>
                  </a:lnTo>
                  <a:lnTo>
                    <a:pt x="1488551" y="963087"/>
                  </a:lnTo>
                  <a:lnTo>
                    <a:pt x="1488551" y="961598"/>
                  </a:lnTo>
                  <a:lnTo>
                    <a:pt x="1487556" y="959112"/>
                  </a:lnTo>
                  <a:lnTo>
                    <a:pt x="1487556" y="957623"/>
                  </a:lnTo>
                  <a:lnTo>
                    <a:pt x="1486074" y="953648"/>
                  </a:lnTo>
                  <a:lnTo>
                    <a:pt x="1484090" y="950167"/>
                  </a:lnTo>
                  <a:lnTo>
                    <a:pt x="1484090" y="948678"/>
                  </a:lnTo>
                  <a:lnTo>
                    <a:pt x="1483094" y="947682"/>
                  </a:lnTo>
                  <a:lnTo>
                    <a:pt x="1482600" y="947188"/>
                  </a:lnTo>
                  <a:lnTo>
                    <a:pt x="1482600" y="946192"/>
                  </a:lnTo>
                  <a:lnTo>
                    <a:pt x="1481111" y="946192"/>
                  </a:lnTo>
                  <a:lnTo>
                    <a:pt x="1479621" y="947188"/>
                  </a:lnTo>
                  <a:lnTo>
                    <a:pt x="1478633" y="947682"/>
                  </a:lnTo>
                  <a:lnTo>
                    <a:pt x="1478139" y="948678"/>
                  </a:lnTo>
                  <a:lnTo>
                    <a:pt x="1478139" y="950167"/>
                  </a:lnTo>
                  <a:lnTo>
                    <a:pt x="1477144" y="951664"/>
                  </a:lnTo>
                  <a:lnTo>
                    <a:pt x="1477144" y="953154"/>
                  </a:lnTo>
                  <a:lnTo>
                    <a:pt x="1478139" y="956133"/>
                  </a:lnTo>
                  <a:lnTo>
                    <a:pt x="1478633" y="958124"/>
                  </a:lnTo>
                  <a:lnTo>
                    <a:pt x="1479621" y="959614"/>
                  </a:lnTo>
                  <a:lnTo>
                    <a:pt x="1478633" y="960602"/>
                  </a:lnTo>
                  <a:lnTo>
                    <a:pt x="1478139" y="961598"/>
                  </a:lnTo>
                  <a:lnTo>
                    <a:pt x="1478139" y="962099"/>
                  </a:lnTo>
                  <a:lnTo>
                    <a:pt x="1475662" y="963087"/>
                  </a:lnTo>
                  <a:lnTo>
                    <a:pt x="1473176" y="963589"/>
                  </a:lnTo>
                  <a:lnTo>
                    <a:pt x="1470205" y="965078"/>
                  </a:lnTo>
                  <a:lnTo>
                    <a:pt x="1468221" y="966074"/>
                  </a:lnTo>
                  <a:lnTo>
                    <a:pt x="1467226" y="966074"/>
                  </a:lnTo>
                  <a:lnTo>
                    <a:pt x="1465744" y="966568"/>
                  </a:lnTo>
                  <a:lnTo>
                    <a:pt x="1458797" y="966568"/>
                  </a:lnTo>
                  <a:lnTo>
                    <a:pt x="1457315" y="966074"/>
                  </a:lnTo>
                  <a:lnTo>
                    <a:pt x="1457315" y="965078"/>
                  </a:lnTo>
                  <a:lnTo>
                    <a:pt x="1455826" y="963087"/>
                  </a:lnTo>
                  <a:lnTo>
                    <a:pt x="1454336" y="959112"/>
                  </a:lnTo>
                  <a:lnTo>
                    <a:pt x="1452846" y="955138"/>
                  </a:lnTo>
                  <a:lnTo>
                    <a:pt x="1451364" y="951664"/>
                  </a:lnTo>
                  <a:lnTo>
                    <a:pt x="1450369" y="950167"/>
                  </a:lnTo>
                  <a:lnTo>
                    <a:pt x="1449875" y="948678"/>
                  </a:lnTo>
                  <a:lnTo>
                    <a:pt x="1448887" y="947188"/>
                  </a:lnTo>
                  <a:lnTo>
                    <a:pt x="1448385" y="946192"/>
                  </a:lnTo>
                  <a:lnTo>
                    <a:pt x="1445908" y="946192"/>
                  </a:lnTo>
                  <a:lnTo>
                    <a:pt x="1445908" y="947188"/>
                  </a:lnTo>
                  <a:lnTo>
                    <a:pt x="1444418" y="948678"/>
                  </a:lnTo>
                  <a:lnTo>
                    <a:pt x="1442936" y="949179"/>
                  </a:lnTo>
                  <a:lnTo>
                    <a:pt x="1441446" y="949179"/>
                  </a:lnTo>
                  <a:lnTo>
                    <a:pt x="1440952" y="948678"/>
                  </a:lnTo>
                  <a:lnTo>
                    <a:pt x="1439463" y="948678"/>
                  </a:lnTo>
                  <a:lnTo>
                    <a:pt x="1438467" y="947188"/>
                  </a:lnTo>
                  <a:lnTo>
                    <a:pt x="1437973" y="945197"/>
                  </a:lnTo>
                  <a:lnTo>
                    <a:pt x="1436985" y="943707"/>
                  </a:lnTo>
                  <a:lnTo>
                    <a:pt x="1435990" y="942218"/>
                  </a:lnTo>
                  <a:lnTo>
                    <a:pt x="1435990" y="940234"/>
                  </a:lnTo>
                  <a:lnTo>
                    <a:pt x="1435496" y="937749"/>
                  </a:lnTo>
                  <a:lnTo>
                    <a:pt x="1435496" y="936259"/>
                  </a:lnTo>
                  <a:lnTo>
                    <a:pt x="1434500" y="934762"/>
                  </a:lnTo>
                  <a:lnTo>
                    <a:pt x="1433018" y="933272"/>
                  </a:lnTo>
                  <a:lnTo>
                    <a:pt x="1432516" y="931783"/>
                  </a:lnTo>
                  <a:lnTo>
                    <a:pt x="1431034" y="930787"/>
                  </a:lnTo>
                  <a:lnTo>
                    <a:pt x="1429545" y="930293"/>
                  </a:lnTo>
                  <a:lnTo>
                    <a:pt x="1424088" y="930293"/>
                  </a:lnTo>
                  <a:lnTo>
                    <a:pt x="1422606" y="930787"/>
                  </a:lnTo>
                  <a:lnTo>
                    <a:pt x="1421116" y="930787"/>
                  </a:lnTo>
                  <a:lnTo>
                    <a:pt x="1420121" y="931783"/>
                  </a:lnTo>
                  <a:lnTo>
                    <a:pt x="1418631" y="932277"/>
                  </a:lnTo>
                  <a:lnTo>
                    <a:pt x="1418631" y="933272"/>
                  </a:lnTo>
                  <a:lnTo>
                    <a:pt x="1418137" y="934762"/>
                  </a:lnTo>
                  <a:lnTo>
                    <a:pt x="1417149" y="935758"/>
                  </a:lnTo>
                  <a:lnTo>
                    <a:pt x="1417149" y="937247"/>
                  </a:lnTo>
                  <a:lnTo>
                    <a:pt x="1416655" y="941724"/>
                  </a:lnTo>
                  <a:lnTo>
                    <a:pt x="1416655" y="946192"/>
                  </a:lnTo>
                  <a:lnTo>
                    <a:pt x="1415660" y="947188"/>
                  </a:lnTo>
                  <a:lnTo>
                    <a:pt x="1415166" y="947682"/>
                  </a:lnTo>
                  <a:lnTo>
                    <a:pt x="1413676" y="948678"/>
                  </a:lnTo>
                  <a:lnTo>
                    <a:pt x="1408721" y="948678"/>
                  </a:lnTo>
                  <a:lnTo>
                    <a:pt x="1408227" y="949179"/>
                  </a:lnTo>
                  <a:lnTo>
                    <a:pt x="1407231" y="950167"/>
                  </a:lnTo>
                  <a:lnTo>
                    <a:pt x="1406737" y="950167"/>
                  </a:lnTo>
                  <a:lnTo>
                    <a:pt x="1405248" y="952158"/>
                  </a:lnTo>
                  <a:lnTo>
                    <a:pt x="1404252" y="953648"/>
                  </a:lnTo>
                  <a:lnTo>
                    <a:pt x="1403758" y="955138"/>
                  </a:lnTo>
                  <a:lnTo>
                    <a:pt x="1402770" y="956627"/>
                  </a:lnTo>
                  <a:lnTo>
                    <a:pt x="1402770" y="958124"/>
                  </a:lnTo>
                  <a:lnTo>
                    <a:pt x="1402276" y="959112"/>
                  </a:lnTo>
                  <a:lnTo>
                    <a:pt x="1402276" y="959614"/>
                  </a:lnTo>
                  <a:lnTo>
                    <a:pt x="1400786" y="961598"/>
                  </a:lnTo>
                  <a:lnTo>
                    <a:pt x="1399297" y="962099"/>
                  </a:lnTo>
                  <a:lnTo>
                    <a:pt x="1399297" y="964584"/>
                  </a:lnTo>
                  <a:lnTo>
                    <a:pt x="1399791" y="965078"/>
                  </a:lnTo>
                  <a:lnTo>
                    <a:pt x="1400786" y="966568"/>
                  </a:lnTo>
                  <a:lnTo>
                    <a:pt x="1401280" y="968058"/>
                  </a:lnTo>
                  <a:lnTo>
                    <a:pt x="1402276" y="969547"/>
                  </a:lnTo>
                  <a:lnTo>
                    <a:pt x="1402770" y="971044"/>
                  </a:lnTo>
                  <a:lnTo>
                    <a:pt x="1402770" y="973530"/>
                  </a:lnTo>
                  <a:lnTo>
                    <a:pt x="1402276" y="976509"/>
                  </a:lnTo>
                  <a:lnTo>
                    <a:pt x="1402770" y="980484"/>
                  </a:lnTo>
                  <a:lnTo>
                    <a:pt x="1402770" y="981973"/>
                  </a:lnTo>
                  <a:lnTo>
                    <a:pt x="1402276" y="983463"/>
                  </a:lnTo>
                  <a:lnTo>
                    <a:pt x="1402276" y="985454"/>
                  </a:lnTo>
                  <a:lnTo>
                    <a:pt x="1401280" y="986450"/>
                  </a:lnTo>
                  <a:lnTo>
                    <a:pt x="1398309" y="986450"/>
                  </a:lnTo>
                  <a:lnTo>
                    <a:pt x="1397807" y="985454"/>
                  </a:lnTo>
                  <a:lnTo>
                    <a:pt x="1395824" y="984960"/>
                  </a:lnTo>
                  <a:lnTo>
                    <a:pt x="1394342" y="983964"/>
                  </a:lnTo>
                  <a:lnTo>
                    <a:pt x="1393840" y="983964"/>
                  </a:lnTo>
                  <a:lnTo>
                    <a:pt x="1392852" y="984960"/>
                  </a:lnTo>
                  <a:lnTo>
                    <a:pt x="1392358" y="985454"/>
                  </a:lnTo>
                  <a:lnTo>
                    <a:pt x="1387897" y="987939"/>
                  </a:lnTo>
                  <a:lnTo>
                    <a:pt x="1383428" y="990918"/>
                  </a:lnTo>
                  <a:lnTo>
                    <a:pt x="1377979" y="994893"/>
                  </a:lnTo>
                  <a:lnTo>
                    <a:pt x="1375000" y="996390"/>
                  </a:lnTo>
                  <a:lnTo>
                    <a:pt x="1373510" y="996884"/>
                  </a:lnTo>
                  <a:lnTo>
                    <a:pt x="1372522" y="996884"/>
                  </a:lnTo>
                  <a:lnTo>
                    <a:pt x="1372522" y="992408"/>
                  </a:lnTo>
                  <a:lnTo>
                    <a:pt x="1373510" y="990424"/>
                  </a:lnTo>
                  <a:lnTo>
                    <a:pt x="1373510" y="986450"/>
                  </a:lnTo>
                  <a:lnTo>
                    <a:pt x="1372522" y="985454"/>
                  </a:lnTo>
                  <a:lnTo>
                    <a:pt x="1372028" y="985454"/>
                  </a:lnTo>
                  <a:lnTo>
                    <a:pt x="1370538" y="984960"/>
                  </a:lnTo>
                  <a:lnTo>
                    <a:pt x="1368061" y="983964"/>
                  </a:lnTo>
                  <a:lnTo>
                    <a:pt x="1366571" y="983463"/>
                  </a:lnTo>
                  <a:lnTo>
                    <a:pt x="1365576" y="982475"/>
                  </a:lnTo>
                  <a:lnTo>
                    <a:pt x="1365082" y="981973"/>
                  </a:lnTo>
                  <a:lnTo>
                    <a:pt x="1364094" y="980484"/>
                  </a:lnTo>
                  <a:lnTo>
                    <a:pt x="1363592" y="979488"/>
                  </a:lnTo>
                  <a:lnTo>
                    <a:pt x="1362604" y="978994"/>
                  </a:lnTo>
                  <a:lnTo>
                    <a:pt x="1356159" y="978994"/>
                  </a:lnTo>
                  <a:lnTo>
                    <a:pt x="1355164" y="977998"/>
                  </a:lnTo>
                  <a:lnTo>
                    <a:pt x="1354176" y="977504"/>
                  </a:lnTo>
                  <a:lnTo>
                    <a:pt x="1351196" y="974518"/>
                  </a:lnTo>
                  <a:lnTo>
                    <a:pt x="1349213" y="971044"/>
                  </a:lnTo>
                  <a:lnTo>
                    <a:pt x="1346241" y="969053"/>
                  </a:lnTo>
                  <a:lnTo>
                    <a:pt x="1342274" y="967564"/>
                  </a:lnTo>
                  <a:lnTo>
                    <a:pt x="1339302" y="965078"/>
                  </a:lnTo>
                  <a:lnTo>
                    <a:pt x="1335335" y="961598"/>
                  </a:lnTo>
                  <a:lnTo>
                    <a:pt x="1331862" y="957623"/>
                  </a:lnTo>
                  <a:lnTo>
                    <a:pt x="1327895" y="954644"/>
                  </a:lnTo>
                  <a:lnTo>
                    <a:pt x="1326405" y="952158"/>
                  </a:lnTo>
                  <a:lnTo>
                    <a:pt x="1324916" y="950669"/>
                  </a:lnTo>
                  <a:lnTo>
                    <a:pt x="1323928" y="951664"/>
                  </a:lnTo>
                  <a:lnTo>
                    <a:pt x="1321944" y="952158"/>
                  </a:lnTo>
                  <a:lnTo>
                    <a:pt x="1320454" y="953154"/>
                  </a:lnTo>
                  <a:lnTo>
                    <a:pt x="1318972" y="952158"/>
                  </a:lnTo>
                  <a:lnTo>
                    <a:pt x="1316487" y="952158"/>
                  </a:lnTo>
                  <a:lnTo>
                    <a:pt x="1315993" y="951664"/>
                  </a:lnTo>
                  <a:lnTo>
                    <a:pt x="1314010" y="950669"/>
                  </a:lnTo>
                  <a:lnTo>
                    <a:pt x="1312520" y="949179"/>
                  </a:lnTo>
                  <a:lnTo>
                    <a:pt x="1312520" y="948678"/>
                  </a:lnTo>
                  <a:lnTo>
                    <a:pt x="1312026" y="946192"/>
                  </a:lnTo>
                  <a:lnTo>
                    <a:pt x="1312026" y="943213"/>
                  </a:lnTo>
                  <a:lnTo>
                    <a:pt x="1311038" y="942218"/>
                  </a:lnTo>
                  <a:lnTo>
                    <a:pt x="1310536" y="941724"/>
                  </a:lnTo>
                  <a:lnTo>
                    <a:pt x="1302108" y="941724"/>
                  </a:lnTo>
                  <a:lnTo>
                    <a:pt x="1297647" y="942218"/>
                  </a:lnTo>
                  <a:lnTo>
                    <a:pt x="1295169" y="942218"/>
                  </a:lnTo>
                  <a:lnTo>
                    <a:pt x="1292190" y="943213"/>
                  </a:lnTo>
                  <a:lnTo>
                    <a:pt x="1290708" y="942218"/>
                  </a:lnTo>
                  <a:lnTo>
                    <a:pt x="1289218" y="941724"/>
                  </a:lnTo>
                  <a:lnTo>
                    <a:pt x="1287235" y="940234"/>
                  </a:lnTo>
                  <a:lnTo>
                    <a:pt x="1285251" y="938737"/>
                  </a:lnTo>
                  <a:lnTo>
                    <a:pt x="1282280" y="935758"/>
                  </a:lnTo>
                  <a:lnTo>
                    <a:pt x="1280296" y="933272"/>
                  </a:lnTo>
                  <a:lnTo>
                    <a:pt x="1278806" y="931783"/>
                  </a:lnTo>
                  <a:lnTo>
                    <a:pt x="1276329" y="930787"/>
                  </a:lnTo>
                  <a:lnTo>
                    <a:pt x="1271860" y="930787"/>
                  </a:lnTo>
                  <a:lnTo>
                    <a:pt x="1266411" y="932277"/>
                  </a:lnTo>
                  <a:lnTo>
                    <a:pt x="1261448" y="934268"/>
                  </a:lnTo>
                  <a:lnTo>
                    <a:pt x="1255003" y="935758"/>
                  </a:lnTo>
                  <a:lnTo>
                    <a:pt x="1250048" y="937247"/>
                  </a:lnTo>
                  <a:lnTo>
                    <a:pt x="1247069" y="937749"/>
                  </a:lnTo>
                  <a:lnTo>
                    <a:pt x="1243596" y="938737"/>
                  </a:lnTo>
                  <a:lnTo>
                    <a:pt x="1241620" y="939238"/>
                  </a:lnTo>
                  <a:lnTo>
                    <a:pt x="1240130" y="940728"/>
                  </a:lnTo>
                  <a:lnTo>
                    <a:pt x="1237151" y="943213"/>
                  </a:lnTo>
                  <a:lnTo>
                    <a:pt x="1234673" y="946192"/>
                  </a:lnTo>
                  <a:lnTo>
                    <a:pt x="1233184" y="948678"/>
                  </a:lnTo>
                  <a:lnTo>
                    <a:pt x="1231702" y="951664"/>
                  </a:lnTo>
                  <a:lnTo>
                    <a:pt x="1230706" y="953648"/>
                  </a:lnTo>
                  <a:lnTo>
                    <a:pt x="1230212" y="955138"/>
                  </a:lnTo>
                  <a:lnTo>
                    <a:pt x="1229216" y="956627"/>
                  </a:lnTo>
                  <a:lnTo>
                    <a:pt x="1227734" y="957623"/>
                  </a:lnTo>
                  <a:lnTo>
                    <a:pt x="1226245" y="958124"/>
                  </a:lnTo>
                  <a:lnTo>
                    <a:pt x="1224261" y="959112"/>
                  </a:lnTo>
                  <a:lnTo>
                    <a:pt x="1221784" y="959614"/>
                  </a:lnTo>
                  <a:lnTo>
                    <a:pt x="1219800" y="960602"/>
                  </a:lnTo>
                  <a:lnTo>
                    <a:pt x="1214343" y="962099"/>
                  </a:lnTo>
                  <a:lnTo>
                    <a:pt x="1209882" y="963589"/>
                  </a:lnTo>
                  <a:lnTo>
                    <a:pt x="1204425" y="966074"/>
                  </a:lnTo>
                  <a:lnTo>
                    <a:pt x="1198474" y="967564"/>
                  </a:lnTo>
                  <a:lnTo>
                    <a:pt x="1191536" y="969547"/>
                  </a:lnTo>
                  <a:lnTo>
                    <a:pt x="1184597" y="972534"/>
                  </a:lnTo>
                  <a:lnTo>
                    <a:pt x="1177650" y="975019"/>
                  </a:lnTo>
                  <a:lnTo>
                    <a:pt x="1171206" y="977504"/>
                  </a:lnTo>
                  <a:lnTo>
                    <a:pt x="1167238" y="977998"/>
                  </a:lnTo>
                  <a:lnTo>
                    <a:pt x="1164267" y="978994"/>
                  </a:lnTo>
                  <a:lnTo>
                    <a:pt x="1161288" y="979488"/>
                  </a:lnTo>
                  <a:lnTo>
                    <a:pt x="1149880" y="979488"/>
                  </a:lnTo>
                  <a:lnTo>
                    <a:pt x="1145920" y="978994"/>
                  </a:lnTo>
                  <a:lnTo>
                    <a:pt x="1142447" y="978994"/>
                  </a:lnTo>
                  <a:lnTo>
                    <a:pt x="1139970" y="979488"/>
                  </a:lnTo>
                  <a:lnTo>
                    <a:pt x="1137986" y="980484"/>
                  </a:lnTo>
                  <a:lnTo>
                    <a:pt x="1135501" y="981973"/>
                  </a:lnTo>
                  <a:lnTo>
                    <a:pt x="1134019" y="983463"/>
                  </a:lnTo>
                  <a:lnTo>
                    <a:pt x="1130052" y="986450"/>
                  </a:lnTo>
                  <a:lnTo>
                    <a:pt x="1128068" y="989429"/>
                  </a:lnTo>
                  <a:lnTo>
                    <a:pt x="1124101" y="992408"/>
                  </a:lnTo>
                  <a:lnTo>
                    <a:pt x="1118644" y="996884"/>
                  </a:lnTo>
                  <a:lnTo>
                    <a:pt x="1112693" y="1001855"/>
                  </a:lnTo>
                  <a:lnTo>
                    <a:pt x="1107236" y="1005336"/>
                  </a:lnTo>
                  <a:lnTo>
                    <a:pt x="1105754" y="1007813"/>
                  </a:lnTo>
                  <a:lnTo>
                    <a:pt x="1103771" y="1009310"/>
                  </a:lnTo>
                  <a:lnTo>
                    <a:pt x="1102281" y="1011294"/>
                  </a:lnTo>
                  <a:lnTo>
                    <a:pt x="1101286" y="1014281"/>
                  </a:lnTo>
                  <a:lnTo>
                    <a:pt x="1099804" y="1016758"/>
                  </a:lnTo>
                  <a:lnTo>
                    <a:pt x="1099310" y="1019244"/>
                  </a:lnTo>
                  <a:lnTo>
                    <a:pt x="1098314" y="1021235"/>
                  </a:lnTo>
                  <a:lnTo>
                    <a:pt x="1097820" y="1023720"/>
                  </a:lnTo>
                  <a:lnTo>
                    <a:pt x="1097820" y="1024214"/>
                  </a:lnTo>
                  <a:lnTo>
                    <a:pt x="1096824" y="1025210"/>
                  </a:lnTo>
                  <a:lnTo>
                    <a:pt x="1096330" y="1025704"/>
                  </a:lnTo>
                  <a:lnTo>
                    <a:pt x="1092363" y="1025704"/>
                  </a:lnTo>
                  <a:lnTo>
                    <a:pt x="1089886" y="1025210"/>
                  </a:lnTo>
                  <a:lnTo>
                    <a:pt x="1088396" y="1025210"/>
                  </a:lnTo>
                  <a:lnTo>
                    <a:pt x="1085424" y="1024214"/>
                  </a:lnTo>
                  <a:lnTo>
                    <a:pt x="1083441" y="1025210"/>
                  </a:lnTo>
                  <a:lnTo>
                    <a:pt x="1082445" y="1025210"/>
                  </a:lnTo>
                  <a:lnTo>
                    <a:pt x="1081457" y="1025704"/>
                  </a:lnTo>
                  <a:lnTo>
                    <a:pt x="1080956" y="1026699"/>
                  </a:lnTo>
                  <a:lnTo>
                    <a:pt x="1079968" y="1027201"/>
                  </a:lnTo>
                  <a:lnTo>
                    <a:pt x="1079474" y="1028189"/>
                  </a:lnTo>
                  <a:lnTo>
                    <a:pt x="1078478" y="1029184"/>
                  </a:lnTo>
                  <a:lnTo>
                    <a:pt x="1076996" y="1030674"/>
                  </a:lnTo>
                  <a:lnTo>
                    <a:pt x="1076494" y="1030674"/>
                  </a:lnTo>
                  <a:lnTo>
                    <a:pt x="1073523" y="1030674"/>
                  </a:lnTo>
                  <a:lnTo>
                    <a:pt x="1063605" y="1030674"/>
                  </a:lnTo>
                  <a:lnTo>
                    <a:pt x="1056666" y="1030674"/>
                  </a:lnTo>
                  <a:lnTo>
                    <a:pt x="1039308" y="1030674"/>
                  </a:lnTo>
                  <a:lnTo>
                    <a:pt x="1036336" y="1029184"/>
                  </a:lnTo>
                  <a:lnTo>
                    <a:pt x="1034846" y="1029184"/>
                  </a:lnTo>
                  <a:lnTo>
                    <a:pt x="1033851" y="1028189"/>
                  </a:lnTo>
                  <a:lnTo>
                    <a:pt x="1032369" y="1028189"/>
                  </a:lnTo>
                  <a:lnTo>
                    <a:pt x="1031867" y="1027201"/>
                  </a:lnTo>
                  <a:lnTo>
                    <a:pt x="1030385" y="1025704"/>
                  </a:lnTo>
                  <a:lnTo>
                    <a:pt x="1027900" y="1025210"/>
                  </a:lnTo>
                  <a:lnTo>
                    <a:pt x="1024928" y="1024214"/>
                  </a:lnTo>
                  <a:lnTo>
                    <a:pt x="1020961" y="1023720"/>
                  </a:lnTo>
                  <a:lnTo>
                    <a:pt x="1016500" y="1023720"/>
                  </a:lnTo>
                  <a:lnTo>
                    <a:pt x="1012533" y="1022724"/>
                  </a:lnTo>
                  <a:lnTo>
                    <a:pt x="1009060" y="1021235"/>
                  </a:lnTo>
                  <a:lnTo>
                    <a:pt x="1006088" y="1019745"/>
                  </a:lnTo>
                  <a:lnTo>
                    <a:pt x="1003610" y="1018256"/>
                  </a:lnTo>
                  <a:lnTo>
                    <a:pt x="1001619" y="1017754"/>
                  </a:lnTo>
                  <a:lnTo>
                    <a:pt x="1000631" y="1016264"/>
                  </a:lnTo>
                  <a:lnTo>
                    <a:pt x="999142" y="1016264"/>
                  </a:lnTo>
                  <a:lnTo>
                    <a:pt x="997660" y="1015269"/>
                  </a:lnTo>
                  <a:lnTo>
                    <a:pt x="995174" y="1014281"/>
                  </a:lnTo>
                  <a:lnTo>
                    <a:pt x="990713" y="1014281"/>
                  </a:lnTo>
                  <a:lnTo>
                    <a:pt x="987742" y="1015269"/>
                  </a:lnTo>
                  <a:lnTo>
                    <a:pt x="983774" y="1016264"/>
                  </a:lnTo>
                  <a:lnTo>
                    <a:pt x="980301" y="1016264"/>
                  </a:lnTo>
                  <a:lnTo>
                    <a:pt x="977824" y="1016758"/>
                  </a:lnTo>
                  <a:lnTo>
                    <a:pt x="964926" y="1016758"/>
                  </a:lnTo>
                  <a:lnTo>
                    <a:pt x="961955" y="1016264"/>
                  </a:lnTo>
                  <a:lnTo>
                    <a:pt x="954514" y="1016264"/>
                  </a:lnTo>
                  <a:lnTo>
                    <a:pt x="951543" y="1015269"/>
                  </a:lnTo>
                  <a:lnTo>
                    <a:pt x="950547" y="1014281"/>
                  </a:lnTo>
                  <a:lnTo>
                    <a:pt x="950547" y="1012784"/>
                  </a:lnTo>
                  <a:lnTo>
                    <a:pt x="951543" y="1010800"/>
                  </a:lnTo>
                  <a:lnTo>
                    <a:pt x="951543" y="1008315"/>
                  </a:lnTo>
                  <a:lnTo>
                    <a:pt x="952037" y="1006324"/>
                  </a:lnTo>
                  <a:lnTo>
                    <a:pt x="952037" y="1003344"/>
                  </a:lnTo>
                  <a:lnTo>
                    <a:pt x="951543" y="1001855"/>
                  </a:lnTo>
                  <a:lnTo>
                    <a:pt x="950053" y="998374"/>
                  </a:lnTo>
                  <a:lnTo>
                    <a:pt x="948564" y="995395"/>
                  </a:lnTo>
                  <a:lnTo>
                    <a:pt x="948564" y="990424"/>
                  </a:lnTo>
                  <a:lnTo>
                    <a:pt x="949065" y="987939"/>
                  </a:lnTo>
                  <a:lnTo>
                    <a:pt x="950053" y="985454"/>
                  </a:lnTo>
                  <a:lnTo>
                    <a:pt x="950547" y="983964"/>
                  </a:lnTo>
                  <a:lnTo>
                    <a:pt x="952037" y="981973"/>
                  </a:lnTo>
                  <a:lnTo>
                    <a:pt x="953526" y="980484"/>
                  </a:lnTo>
                  <a:lnTo>
                    <a:pt x="956004" y="977504"/>
                  </a:lnTo>
                  <a:lnTo>
                    <a:pt x="957988" y="976015"/>
                  </a:lnTo>
                  <a:lnTo>
                    <a:pt x="958983" y="974518"/>
                  </a:lnTo>
                  <a:lnTo>
                    <a:pt x="958983" y="973530"/>
                  </a:lnTo>
                  <a:lnTo>
                    <a:pt x="957988" y="972032"/>
                  </a:lnTo>
                  <a:lnTo>
                    <a:pt x="957494" y="970543"/>
                  </a:lnTo>
                  <a:lnTo>
                    <a:pt x="956004" y="966568"/>
                  </a:lnTo>
                  <a:lnTo>
                    <a:pt x="954514" y="963087"/>
                  </a:lnTo>
                  <a:lnTo>
                    <a:pt x="953526" y="960602"/>
                  </a:lnTo>
                  <a:lnTo>
                    <a:pt x="953032" y="958124"/>
                  </a:lnTo>
                  <a:lnTo>
                    <a:pt x="952037" y="958124"/>
                  </a:lnTo>
                  <a:lnTo>
                    <a:pt x="951543" y="957623"/>
                  </a:lnTo>
                  <a:lnTo>
                    <a:pt x="950547" y="956627"/>
                  </a:lnTo>
                  <a:lnTo>
                    <a:pt x="950053" y="956627"/>
                  </a:lnTo>
                  <a:lnTo>
                    <a:pt x="943608" y="955138"/>
                  </a:lnTo>
                  <a:lnTo>
                    <a:pt x="937658" y="953648"/>
                  </a:lnTo>
                  <a:lnTo>
                    <a:pt x="931707" y="951664"/>
                  </a:lnTo>
                  <a:lnTo>
                    <a:pt x="926250" y="950167"/>
                  </a:lnTo>
                  <a:lnTo>
                    <a:pt x="925756" y="950167"/>
                  </a:lnTo>
                  <a:lnTo>
                    <a:pt x="925756" y="949179"/>
                  </a:lnTo>
                  <a:lnTo>
                    <a:pt x="924768" y="948678"/>
                  </a:lnTo>
                  <a:lnTo>
                    <a:pt x="924266" y="948678"/>
                  </a:lnTo>
                  <a:lnTo>
                    <a:pt x="923278" y="946192"/>
                  </a:lnTo>
                  <a:lnTo>
                    <a:pt x="922784" y="944703"/>
                  </a:lnTo>
                  <a:lnTo>
                    <a:pt x="922784" y="942218"/>
                  </a:lnTo>
                  <a:lnTo>
                    <a:pt x="923278" y="940234"/>
                  </a:lnTo>
                  <a:lnTo>
                    <a:pt x="924266" y="937247"/>
                  </a:lnTo>
                  <a:lnTo>
                    <a:pt x="924768" y="934268"/>
                  </a:lnTo>
                  <a:lnTo>
                    <a:pt x="925756" y="930787"/>
                  </a:lnTo>
                  <a:lnTo>
                    <a:pt x="926250" y="927808"/>
                  </a:lnTo>
                  <a:lnTo>
                    <a:pt x="926250" y="926318"/>
                  </a:lnTo>
                  <a:lnTo>
                    <a:pt x="927246" y="924829"/>
                  </a:lnTo>
                  <a:lnTo>
                    <a:pt x="927246" y="924327"/>
                  </a:lnTo>
                  <a:lnTo>
                    <a:pt x="926250" y="922838"/>
                  </a:lnTo>
                  <a:lnTo>
                    <a:pt x="924768" y="920352"/>
                  </a:lnTo>
                  <a:lnTo>
                    <a:pt x="922784" y="917867"/>
                  </a:lnTo>
                  <a:lnTo>
                    <a:pt x="922784" y="917373"/>
                  </a:lnTo>
                  <a:lnTo>
                    <a:pt x="923278" y="916378"/>
                  </a:lnTo>
                  <a:lnTo>
                    <a:pt x="924266" y="916378"/>
                  </a:lnTo>
                  <a:lnTo>
                    <a:pt x="925756" y="915884"/>
                  </a:lnTo>
                  <a:lnTo>
                    <a:pt x="926250" y="914888"/>
                  </a:lnTo>
                  <a:lnTo>
                    <a:pt x="927246" y="914386"/>
                  </a:lnTo>
                  <a:lnTo>
                    <a:pt x="926250" y="913398"/>
                  </a:lnTo>
                  <a:lnTo>
                    <a:pt x="926250" y="912897"/>
                  </a:lnTo>
                  <a:lnTo>
                    <a:pt x="925756" y="911407"/>
                  </a:lnTo>
                  <a:lnTo>
                    <a:pt x="924768" y="911407"/>
                  </a:lnTo>
                  <a:lnTo>
                    <a:pt x="923278" y="910412"/>
                  </a:lnTo>
                  <a:lnTo>
                    <a:pt x="921295" y="908922"/>
                  </a:lnTo>
                  <a:lnTo>
                    <a:pt x="919805" y="908428"/>
                  </a:lnTo>
                  <a:lnTo>
                    <a:pt x="917328" y="905943"/>
                  </a:lnTo>
                  <a:lnTo>
                    <a:pt x="915838" y="903458"/>
                  </a:lnTo>
                  <a:lnTo>
                    <a:pt x="914356" y="901968"/>
                  </a:lnTo>
                  <a:lnTo>
                    <a:pt x="913360" y="900478"/>
                  </a:lnTo>
                  <a:lnTo>
                    <a:pt x="912866" y="898487"/>
                  </a:lnTo>
                  <a:lnTo>
                    <a:pt x="911377" y="896002"/>
                  </a:lnTo>
                  <a:lnTo>
                    <a:pt x="909887" y="895508"/>
                  </a:lnTo>
                  <a:lnTo>
                    <a:pt x="908899" y="894512"/>
                  </a:lnTo>
                  <a:lnTo>
                    <a:pt x="908405" y="894018"/>
                  </a:lnTo>
                  <a:lnTo>
                    <a:pt x="906916" y="894018"/>
                  </a:lnTo>
                  <a:lnTo>
                    <a:pt x="904932" y="894512"/>
                  </a:lnTo>
                  <a:lnTo>
                    <a:pt x="904438" y="895508"/>
                  </a:lnTo>
                  <a:lnTo>
                    <a:pt x="903442" y="896002"/>
                  </a:lnTo>
                  <a:lnTo>
                    <a:pt x="902948" y="896998"/>
                  </a:lnTo>
                  <a:lnTo>
                    <a:pt x="901960" y="898487"/>
                  </a:lnTo>
                  <a:lnTo>
                    <a:pt x="899969" y="898487"/>
                  </a:lnTo>
                  <a:lnTo>
                    <a:pt x="898981" y="898981"/>
                  </a:lnTo>
                  <a:lnTo>
                    <a:pt x="897492" y="898981"/>
                  </a:lnTo>
                  <a:lnTo>
                    <a:pt x="896010" y="898487"/>
                  </a:lnTo>
                  <a:lnTo>
                    <a:pt x="894520" y="898487"/>
                  </a:lnTo>
                  <a:lnTo>
                    <a:pt x="893030" y="897492"/>
                  </a:lnTo>
                  <a:lnTo>
                    <a:pt x="892536" y="897492"/>
                  </a:lnTo>
                  <a:lnTo>
                    <a:pt x="892536" y="898981"/>
                  </a:lnTo>
                  <a:lnTo>
                    <a:pt x="891541" y="900478"/>
                  </a:lnTo>
                  <a:lnTo>
                    <a:pt x="890553" y="901968"/>
                  </a:lnTo>
                  <a:lnTo>
                    <a:pt x="890059" y="901968"/>
                  </a:lnTo>
                  <a:lnTo>
                    <a:pt x="889063" y="903458"/>
                  </a:lnTo>
                  <a:lnTo>
                    <a:pt x="887080" y="903458"/>
                  </a:lnTo>
                  <a:lnTo>
                    <a:pt x="885590" y="901968"/>
                  </a:lnTo>
                  <a:lnTo>
                    <a:pt x="884108" y="901466"/>
                  </a:lnTo>
                  <a:lnTo>
                    <a:pt x="881630" y="899977"/>
                  </a:lnTo>
                  <a:lnTo>
                    <a:pt x="879639" y="898981"/>
                  </a:lnTo>
                  <a:lnTo>
                    <a:pt x="875680" y="896998"/>
                  </a:lnTo>
                  <a:lnTo>
                    <a:pt x="871712" y="894018"/>
                  </a:lnTo>
                  <a:lnTo>
                    <a:pt x="869729" y="893023"/>
                  </a:lnTo>
                  <a:lnTo>
                    <a:pt x="868239" y="891533"/>
                  </a:lnTo>
                  <a:lnTo>
                    <a:pt x="866750" y="890036"/>
                  </a:lnTo>
                  <a:lnTo>
                    <a:pt x="865260" y="888546"/>
                  </a:lnTo>
                  <a:lnTo>
                    <a:pt x="862782" y="885567"/>
                  </a:lnTo>
                  <a:lnTo>
                    <a:pt x="860305" y="882588"/>
                  </a:lnTo>
                  <a:lnTo>
                    <a:pt x="859811" y="881592"/>
                  </a:lnTo>
                  <a:lnTo>
                    <a:pt x="858321" y="881091"/>
                  </a:lnTo>
                  <a:lnTo>
                    <a:pt x="856832" y="880103"/>
                  </a:lnTo>
                  <a:lnTo>
                    <a:pt x="846914" y="880103"/>
                  </a:lnTo>
                  <a:lnTo>
                    <a:pt x="845432" y="879601"/>
                  </a:lnTo>
                  <a:lnTo>
                    <a:pt x="842954" y="878606"/>
                  </a:lnTo>
                  <a:lnTo>
                    <a:pt x="840970" y="877116"/>
                  </a:lnTo>
                  <a:lnTo>
                    <a:pt x="836008" y="874137"/>
                  </a:lnTo>
                  <a:lnTo>
                    <a:pt x="832534" y="871652"/>
                  </a:lnTo>
                  <a:lnTo>
                    <a:pt x="829563" y="869660"/>
                  </a:lnTo>
                  <a:lnTo>
                    <a:pt x="825596" y="866681"/>
                  </a:lnTo>
                  <a:lnTo>
                    <a:pt x="825102" y="865686"/>
                  </a:lnTo>
                  <a:lnTo>
                    <a:pt x="824106" y="865192"/>
                  </a:lnTo>
                  <a:lnTo>
                    <a:pt x="820139" y="865192"/>
                  </a:lnTo>
                  <a:lnTo>
                    <a:pt x="818649" y="864196"/>
                  </a:lnTo>
                  <a:lnTo>
                    <a:pt x="817167" y="862706"/>
                  </a:lnTo>
                  <a:lnTo>
                    <a:pt x="816673" y="861217"/>
                  </a:lnTo>
                  <a:lnTo>
                    <a:pt x="815184" y="860221"/>
                  </a:lnTo>
                  <a:lnTo>
                    <a:pt x="813694" y="860221"/>
                  </a:lnTo>
                  <a:lnTo>
                    <a:pt x="813694" y="861217"/>
                  </a:lnTo>
                  <a:lnTo>
                    <a:pt x="812706" y="861711"/>
                  </a:lnTo>
                  <a:lnTo>
                    <a:pt x="812706" y="862706"/>
                  </a:lnTo>
                  <a:lnTo>
                    <a:pt x="812204" y="862706"/>
                  </a:lnTo>
                  <a:lnTo>
                    <a:pt x="812204" y="863200"/>
                  </a:lnTo>
                  <a:lnTo>
                    <a:pt x="810722" y="863200"/>
                  </a:lnTo>
                  <a:lnTo>
                    <a:pt x="808739" y="862706"/>
                  </a:lnTo>
                  <a:lnTo>
                    <a:pt x="806755" y="861711"/>
                  </a:lnTo>
                  <a:lnTo>
                    <a:pt x="805266" y="861711"/>
                  </a:lnTo>
                  <a:lnTo>
                    <a:pt x="803776" y="860221"/>
                  </a:lnTo>
                  <a:lnTo>
                    <a:pt x="802788" y="859727"/>
                  </a:lnTo>
                  <a:lnTo>
                    <a:pt x="801298" y="858230"/>
                  </a:lnTo>
                  <a:lnTo>
                    <a:pt x="799315" y="856740"/>
                  </a:lnTo>
                  <a:lnTo>
                    <a:pt x="796837" y="855251"/>
                  </a:lnTo>
                  <a:lnTo>
                    <a:pt x="795348" y="854255"/>
                  </a:lnTo>
                  <a:lnTo>
                    <a:pt x="794360" y="854255"/>
                  </a:lnTo>
                  <a:lnTo>
                    <a:pt x="793858" y="853761"/>
                  </a:lnTo>
                  <a:lnTo>
                    <a:pt x="792870" y="853761"/>
                  </a:lnTo>
                  <a:lnTo>
                    <a:pt x="792870" y="852766"/>
                  </a:lnTo>
                  <a:lnTo>
                    <a:pt x="792376" y="851276"/>
                  </a:lnTo>
                  <a:lnTo>
                    <a:pt x="791380" y="850280"/>
                  </a:lnTo>
                  <a:lnTo>
                    <a:pt x="790886" y="849786"/>
                  </a:lnTo>
                  <a:lnTo>
                    <a:pt x="789891" y="848791"/>
                  </a:lnTo>
                  <a:lnTo>
                    <a:pt x="787915" y="848791"/>
                  </a:lnTo>
                  <a:lnTo>
                    <a:pt x="786425" y="849786"/>
                  </a:lnTo>
                  <a:lnTo>
                    <a:pt x="784936" y="850280"/>
                  </a:lnTo>
                  <a:lnTo>
                    <a:pt x="784936" y="851276"/>
                  </a:lnTo>
                  <a:lnTo>
                    <a:pt x="783446" y="852766"/>
                  </a:lnTo>
                  <a:lnTo>
                    <a:pt x="782458" y="853761"/>
                  </a:lnTo>
                  <a:lnTo>
                    <a:pt x="777989" y="853761"/>
                  </a:lnTo>
                  <a:lnTo>
                    <a:pt x="775512" y="852766"/>
                  </a:lnTo>
                  <a:lnTo>
                    <a:pt x="772540" y="852766"/>
                  </a:lnTo>
                  <a:lnTo>
                    <a:pt x="770556" y="853761"/>
                  </a:lnTo>
                  <a:lnTo>
                    <a:pt x="768079" y="854255"/>
                  </a:lnTo>
                  <a:lnTo>
                    <a:pt x="765594" y="855251"/>
                  </a:lnTo>
                  <a:lnTo>
                    <a:pt x="763610" y="856740"/>
                  </a:lnTo>
                  <a:lnTo>
                    <a:pt x="760638" y="859727"/>
                  </a:lnTo>
                  <a:lnTo>
                    <a:pt x="757663" y="862706"/>
                  </a:lnTo>
                  <a:lnTo>
                    <a:pt x="754192" y="865192"/>
                  </a:lnTo>
                  <a:lnTo>
                    <a:pt x="752208" y="868171"/>
                  </a:lnTo>
                  <a:lnTo>
                    <a:pt x="749729" y="870162"/>
                  </a:lnTo>
                  <a:lnTo>
                    <a:pt x="746260" y="872647"/>
                  </a:lnTo>
                  <a:lnTo>
                    <a:pt x="741796" y="875626"/>
                  </a:lnTo>
                  <a:lnTo>
                    <a:pt x="737829" y="878606"/>
                  </a:lnTo>
                  <a:lnTo>
                    <a:pt x="734855" y="881091"/>
                  </a:lnTo>
                  <a:lnTo>
                    <a:pt x="731878" y="883082"/>
                  </a:lnTo>
                  <a:lnTo>
                    <a:pt x="727913" y="887551"/>
                  </a:lnTo>
                  <a:lnTo>
                    <a:pt x="725433" y="890538"/>
                  </a:lnTo>
                  <a:lnTo>
                    <a:pt x="723945" y="892521"/>
                  </a:lnTo>
                  <a:lnTo>
                    <a:pt x="723945" y="898487"/>
                  </a:lnTo>
                  <a:lnTo>
                    <a:pt x="722458" y="899977"/>
                  </a:lnTo>
                  <a:lnTo>
                    <a:pt x="720970" y="901466"/>
                  </a:lnTo>
                  <a:lnTo>
                    <a:pt x="720474" y="901968"/>
                  </a:lnTo>
                  <a:lnTo>
                    <a:pt x="718987" y="903458"/>
                  </a:lnTo>
                  <a:lnTo>
                    <a:pt x="718987" y="904453"/>
                  </a:lnTo>
                  <a:lnTo>
                    <a:pt x="717996" y="904947"/>
                  </a:lnTo>
                  <a:lnTo>
                    <a:pt x="717499" y="906938"/>
                  </a:lnTo>
                  <a:lnTo>
                    <a:pt x="717499" y="908922"/>
                  </a:lnTo>
                  <a:lnTo>
                    <a:pt x="717996" y="910412"/>
                  </a:lnTo>
                  <a:lnTo>
                    <a:pt x="718987" y="914386"/>
                  </a:lnTo>
                  <a:lnTo>
                    <a:pt x="719482" y="916378"/>
                  </a:lnTo>
                  <a:lnTo>
                    <a:pt x="719482" y="919858"/>
                  </a:lnTo>
                  <a:lnTo>
                    <a:pt x="718987" y="921348"/>
                  </a:lnTo>
                  <a:lnTo>
                    <a:pt x="717996" y="921348"/>
                  </a:lnTo>
                  <a:lnTo>
                    <a:pt x="717499" y="921842"/>
                  </a:lnTo>
                  <a:lnTo>
                    <a:pt x="716011" y="922838"/>
                  </a:lnTo>
                  <a:lnTo>
                    <a:pt x="715020" y="922838"/>
                  </a:lnTo>
                  <a:lnTo>
                    <a:pt x="712046" y="924327"/>
                  </a:lnTo>
                  <a:lnTo>
                    <a:pt x="709069" y="925817"/>
                  </a:lnTo>
                  <a:lnTo>
                    <a:pt x="707583" y="926318"/>
                  </a:lnTo>
                  <a:lnTo>
                    <a:pt x="704607" y="926318"/>
                  </a:lnTo>
                  <a:lnTo>
                    <a:pt x="703120" y="925817"/>
                  </a:lnTo>
                  <a:lnTo>
                    <a:pt x="701632" y="925817"/>
                  </a:lnTo>
                  <a:lnTo>
                    <a:pt x="700640" y="924327"/>
                  </a:lnTo>
                  <a:lnTo>
                    <a:pt x="699649" y="922838"/>
                  </a:lnTo>
                  <a:lnTo>
                    <a:pt x="699153" y="921842"/>
                  </a:lnTo>
                  <a:lnTo>
                    <a:pt x="697666" y="918863"/>
                  </a:lnTo>
                  <a:lnTo>
                    <a:pt x="695186" y="914386"/>
                  </a:lnTo>
                  <a:lnTo>
                    <a:pt x="693698" y="910412"/>
                  </a:lnTo>
                  <a:lnTo>
                    <a:pt x="692210" y="906938"/>
                  </a:lnTo>
                  <a:lnTo>
                    <a:pt x="691716" y="904947"/>
                  </a:lnTo>
                  <a:lnTo>
                    <a:pt x="690724" y="903458"/>
                  </a:lnTo>
                  <a:lnTo>
                    <a:pt x="690724" y="901466"/>
                  </a:lnTo>
                  <a:lnTo>
                    <a:pt x="690227" y="899977"/>
                  </a:lnTo>
                  <a:lnTo>
                    <a:pt x="690724" y="897492"/>
                  </a:lnTo>
                  <a:lnTo>
                    <a:pt x="691716" y="895508"/>
                  </a:lnTo>
                  <a:lnTo>
                    <a:pt x="691716" y="894018"/>
                  </a:lnTo>
                  <a:lnTo>
                    <a:pt x="693202" y="892521"/>
                  </a:lnTo>
                  <a:lnTo>
                    <a:pt x="693698" y="891533"/>
                  </a:lnTo>
                  <a:lnTo>
                    <a:pt x="694690" y="890036"/>
                  </a:lnTo>
                  <a:lnTo>
                    <a:pt x="696673" y="887551"/>
                  </a:lnTo>
                  <a:lnTo>
                    <a:pt x="698161" y="885567"/>
                  </a:lnTo>
                  <a:lnTo>
                    <a:pt x="699649" y="883082"/>
                  </a:lnTo>
                  <a:lnTo>
                    <a:pt x="701632" y="881091"/>
                  </a:lnTo>
                  <a:lnTo>
                    <a:pt x="702128" y="878606"/>
                  </a:lnTo>
                  <a:lnTo>
                    <a:pt x="703615" y="875626"/>
                  </a:lnTo>
                  <a:lnTo>
                    <a:pt x="704607" y="873141"/>
                  </a:lnTo>
                  <a:lnTo>
                    <a:pt x="704607" y="871652"/>
                  </a:lnTo>
                  <a:lnTo>
                    <a:pt x="705103" y="869660"/>
                  </a:lnTo>
                  <a:lnTo>
                    <a:pt x="705103" y="867183"/>
                  </a:lnTo>
                  <a:lnTo>
                    <a:pt x="704607" y="865192"/>
                  </a:lnTo>
                  <a:lnTo>
                    <a:pt x="704607" y="862706"/>
                  </a:lnTo>
                  <a:lnTo>
                    <a:pt x="703615" y="858230"/>
                  </a:lnTo>
                  <a:lnTo>
                    <a:pt x="703120" y="853761"/>
                  </a:lnTo>
                  <a:lnTo>
                    <a:pt x="703615" y="852272"/>
                  </a:lnTo>
                  <a:lnTo>
                    <a:pt x="703120" y="850280"/>
                  </a:lnTo>
                  <a:lnTo>
                    <a:pt x="699649" y="848297"/>
                  </a:lnTo>
                  <a:lnTo>
                    <a:pt x="697666" y="845812"/>
                  </a:lnTo>
                  <a:lnTo>
                    <a:pt x="695186" y="844322"/>
                  </a:lnTo>
                  <a:lnTo>
                    <a:pt x="693698" y="843820"/>
                  </a:lnTo>
                  <a:lnTo>
                    <a:pt x="693202" y="842825"/>
                  </a:lnTo>
                  <a:lnTo>
                    <a:pt x="691716" y="841335"/>
                  </a:lnTo>
                  <a:lnTo>
                    <a:pt x="688739" y="841335"/>
                  </a:lnTo>
                  <a:lnTo>
                    <a:pt x="687253" y="842331"/>
                  </a:lnTo>
                  <a:lnTo>
                    <a:pt x="685268" y="843820"/>
                  </a:lnTo>
                  <a:lnTo>
                    <a:pt x="683782" y="845310"/>
                  </a:lnTo>
                  <a:lnTo>
                    <a:pt x="683285" y="845812"/>
                  </a:lnTo>
                  <a:lnTo>
                    <a:pt x="682294" y="845812"/>
                  </a:lnTo>
                  <a:lnTo>
                    <a:pt x="680311" y="846807"/>
                  </a:lnTo>
                  <a:lnTo>
                    <a:pt x="678823" y="845812"/>
                  </a:lnTo>
                  <a:lnTo>
                    <a:pt x="677336" y="845812"/>
                  </a:lnTo>
                  <a:lnTo>
                    <a:pt x="673368" y="847301"/>
                  </a:lnTo>
                  <a:lnTo>
                    <a:pt x="670394" y="848791"/>
                  </a:lnTo>
                  <a:lnTo>
                    <a:pt x="669403" y="848791"/>
                  </a:lnTo>
                  <a:lnTo>
                    <a:pt x="667418" y="849786"/>
                  </a:lnTo>
                  <a:lnTo>
                    <a:pt x="664938" y="850280"/>
                  </a:lnTo>
                  <a:lnTo>
                    <a:pt x="662955" y="852272"/>
                  </a:lnTo>
                  <a:lnTo>
                    <a:pt x="661469" y="852766"/>
                  </a:lnTo>
                  <a:lnTo>
                    <a:pt x="653535" y="852766"/>
                  </a:lnTo>
                  <a:lnTo>
                    <a:pt x="651550" y="852272"/>
                  </a:lnTo>
                  <a:lnTo>
                    <a:pt x="650559" y="851276"/>
                  </a:lnTo>
                  <a:lnTo>
                    <a:pt x="650064" y="851276"/>
                  </a:lnTo>
                  <a:lnTo>
                    <a:pt x="649073" y="852272"/>
                  </a:lnTo>
                  <a:lnTo>
                    <a:pt x="648576" y="852766"/>
                  </a:lnTo>
                  <a:lnTo>
                    <a:pt x="647088" y="853761"/>
                  </a:lnTo>
                  <a:lnTo>
                    <a:pt x="644608" y="853761"/>
                  </a:lnTo>
                  <a:lnTo>
                    <a:pt x="643122" y="852766"/>
                  </a:lnTo>
                  <a:lnTo>
                    <a:pt x="641634" y="852272"/>
                  </a:lnTo>
                  <a:lnTo>
                    <a:pt x="637667" y="851276"/>
                  </a:lnTo>
                  <a:lnTo>
                    <a:pt x="634691" y="850280"/>
                  </a:lnTo>
                  <a:lnTo>
                    <a:pt x="632212" y="849786"/>
                  </a:lnTo>
                  <a:lnTo>
                    <a:pt x="629237" y="848791"/>
                  </a:lnTo>
                  <a:lnTo>
                    <a:pt x="627749" y="848297"/>
                  </a:lnTo>
                  <a:lnTo>
                    <a:pt x="627255" y="847301"/>
                  </a:lnTo>
                  <a:lnTo>
                    <a:pt x="626263" y="846807"/>
                  </a:lnTo>
                  <a:lnTo>
                    <a:pt x="625767" y="845310"/>
                  </a:lnTo>
                  <a:lnTo>
                    <a:pt x="625767" y="844322"/>
                  </a:lnTo>
                  <a:lnTo>
                    <a:pt x="624775" y="843820"/>
                  </a:lnTo>
                  <a:lnTo>
                    <a:pt x="623287" y="843820"/>
                  </a:lnTo>
                  <a:lnTo>
                    <a:pt x="621304" y="845310"/>
                  </a:lnTo>
                  <a:lnTo>
                    <a:pt x="619816" y="846807"/>
                  </a:lnTo>
                  <a:lnTo>
                    <a:pt x="616345" y="849786"/>
                  </a:lnTo>
                  <a:lnTo>
                    <a:pt x="612875" y="852766"/>
                  </a:lnTo>
                  <a:lnTo>
                    <a:pt x="612875" y="853761"/>
                  </a:lnTo>
                  <a:lnTo>
                    <a:pt x="609899" y="853761"/>
                  </a:lnTo>
                  <a:lnTo>
                    <a:pt x="608413" y="852766"/>
                  </a:lnTo>
                  <a:lnTo>
                    <a:pt x="605933" y="851276"/>
                  </a:lnTo>
                  <a:lnTo>
                    <a:pt x="601966" y="848297"/>
                  </a:lnTo>
                  <a:lnTo>
                    <a:pt x="598494" y="845812"/>
                  </a:lnTo>
                  <a:lnTo>
                    <a:pt x="596015" y="845812"/>
                  </a:lnTo>
                  <a:lnTo>
                    <a:pt x="594528" y="846807"/>
                  </a:lnTo>
                  <a:lnTo>
                    <a:pt x="592545" y="848297"/>
                  </a:lnTo>
                  <a:lnTo>
                    <a:pt x="592545" y="848791"/>
                  </a:lnTo>
                  <a:lnTo>
                    <a:pt x="589074" y="848791"/>
                  </a:lnTo>
                  <a:lnTo>
                    <a:pt x="587586" y="848297"/>
                  </a:lnTo>
                  <a:lnTo>
                    <a:pt x="587586" y="846807"/>
                  </a:lnTo>
                  <a:lnTo>
                    <a:pt x="587089" y="845812"/>
                  </a:lnTo>
                  <a:lnTo>
                    <a:pt x="586098" y="845812"/>
                  </a:lnTo>
                  <a:lnTo>
                    <a:pt x="585603" y="845310"/>
                  </a:lnTo>
                  <a:lnTo>
                    <a:pt x="584115" y="845310"/>
                  </a:lnTo>
                  <a:lnTo>
                    <a:pt x="582627" y="844322"/>
                  </a:lnTo>
                  <a:lnTo>
                    <a:pt x="578661" y="843820"/>
                  </a:lnTo>
                  <a:lnTo>
                    <a:pt x="575685" y="843820"/>
                  </a:lnTo>
                  <a:lnTo>
                    <a:pt x="572710" y="842825"/>
                  </a:lnTo>
                  <a:lnTo>
                    <a:pt x="568744" y="842825"/>
                  </a:lnTo>
                  <a:lnTo>
                    <a:pt x="568247" y="842331"/>
                  </a:lnTo>
                  <a:lnTo>
                    <a:pt x="566759" y="841335"/>
                  </a:lnTo>
                  <a:lnTo>
                    <a:pt x="565768" y="840841"/>
                  </a:lnTo>
                  <a:lnTo>
                    <a:pt x="563288" y="837862"/>
                  </a:lnTo>
                  <a:lnTo>
                    <a:pt x="561802" y="833887"/>
                  </a:lnTo>
                  <a:lnTo>
                    <a:pt x="560314" y="831402"/>
                  </a:lnTo>
                  <a:lnTo>
                    <a:pt x="559819" y="829905"/>
                  </a:lnTo>
                  <a:lnTo>
                    <a:pt x="558331" y="829411"/>
                  </a:lnTo>
                  <a:lnTo>
                    <a:pt x="557339" y="827921"/>
                  </a:lnTo>
                  <a:lnTo>
                    <a:pt x="554363" y="826926"/>
                  </a:lnTo>
                  <a:lnTo>
                    <a:pt x="552380" y="826432"/>
                  </a:lnTo>
                  <a:lnTo>
                    <a:pt x="551388" y="825436"/>
                  </a:lnTo>
                  <a:lnTo>
                    <a:pt x="550892" y="825436"/>
                  </a:lnTo>
                  <a:lnTo>
                    <a:pt x="550892" y="824942"/>
                  </a:lnTo>
                  <a:lnTo>
                    <a:pt x="549900" y="823946"/>
                  </a:lnTo>
                  <a:lnTo>
                    <a:pt x="549900" y="822457"/>
                  </a:lnTo>
                  <a:lnTo>
                    <a:pt x="548909" y="820960"/>
                  </a:lnTo>
                  <a:lnTo>
                    <a:pt x="548414" y="819470"/>
                  </a:lnTo>
                  <a:lnTo>
                    <a:pt x="547421" y="818482"/>
                  </a:lnTo>
                  <a:lnTo>
                    <a:pt x="546926" y="818482"/>
                  </a:lnTo>
                  <a:lnTo>
                    <a:pt x="545935" y="817980"/>
                  </a:lnTo>
                  <a:lnTo>
                    <a:pt x="543952" y="816985"/>
                  </a:lnTo>
                  <a:lnTo>
                    <a:pt x="542464" y="816491"/>
                  </a:lnTo>
                  <a:lnTo>
                    <a:pt x="541472" y="815495"/>
                  </a:lnTo>
                  <a:lnTo>
                    <a:pt x="540976" y="815001"/>
                  </a:lnTo>
                  <a:lnTo>
                    <a:pt x="540976" y="814006"/>
                  </a:lnTo>
                  <a:lnTo>
                    <a:pt x="539984" y="813512"/>
                  </a:lnTo>
                  <a:lnTo>
                    <a:pt x="539489" y="812022"/>
                  </a:lnTo>
                  <a:lnTo>
                    <a:pt x="538496" y="810525"/>
                  </a:lnTo>
                  <a:lnTo>
                    <a:pt x="538496" y="809537"/>
                  </a:lnTo>
                  <a:lnTo>
                    <a:pt x="538001" y="808541"/>
                  </a:lnTo>
                  <a:lnTo>
                    <a:pt x="531058" y="808541"/>
                  </a:lnTo>
                  <a:lnTo>
                    <a:pt x="529570" y="808040"/>
                  </a:lnTo>
                  <a:lnTo>
                    <a:pt x="528084" y="807052"/>
                  </a:lnTo>
                  <a:lnTo>
                    <a:pt x="527091" y="805554"/>
                  </a:lnTo>
                  <a:lnTo>
                    <a:pt x="526596" y="805060"/>
                  </a:lnTo>
                  <a:lnTo>
                    <a:pt x="525605" y="804065"/>
                  </a:lnTo>
                  <a:lnTo>
                    <a:pt x="524117" y="804065"/>
                  </a:lnTo>
                  <a:lnTo>
                    <a:pt x="524117" y="805060"/>
                  </a:lnTo>
                  <a:lnTo>
                    <a:pt x="523622" y="805060"/>
                  </a:lnTo>
                  <a:lnTo>
                    <a:pt x="523622" y="805554"/>
                  </a:lnTo>
                  <a:lnTo>
                    <a:pt x="521637" y="808040"/>
                  </a:lnTo>
                  <a:lnTo>
                    <a:pt x="520150" y="810525"/>
                  </a:lnTo>
                  <a:lnTo>
                    <a:pt x="518663" y="813512"/>
                  </a:lnTo>
                  <a:lnTo>
                    <a:pt x="518166" y="815495"/>
                  </a:lnTo>
                  <a:lnTo>
                    <a:pt x="516679" y="816985"/>
                  </a:lnTo>
                  <a:lnTo>
                    <a:pt x="515191" y="818482"/>
                  </a:lnTo>
                  <a:lnTo>
                    <a:pt x="513703" y="819470"/>
                  </a:lnTo>
                  <a:lnTo>
                    <a:pt x="512216" y="819972"/>
                  </a:lnTo>
                  <a:lnTo>
                    <a:pt x="511225" y="819972"/>
                  </a:lnTo>
                  <a:lnTo>
                    <a:pt x="510728" y="819470"/>
                  </a:lnTo>
                  <a:lnTo>
                    <a:pt x="508746" y="818482"/>
                  </a:lnTo>
                  <a:lnTo>
                    <a:pt x="508249" y="817980"/>
                  </a:lnTo>
                  <a:lnTo>
                    <a:pt x="505769" y="816491"/>
                  </a:lnTo>
                  <a:lnTo>
                    <a:pt x="502795" y="815001"/>
                  </a:lnTo>
                  <a:lnTo>
                    <a:pt x="500812" y="813512"/>
                  </a:lnTo>
                  <a:lnTo>
                    <a:pt x="498333" y="811026"/>
                  </a:lnTo>
                  <a:lnTo>
                    <a:pt x="495853" y="808541"/>
                  </a:lnTo>
                  <a:lnTo>
                    <a:pt x="494365" y="808040"/>
                  </a:lnTo>
                  <a:lnTo>
                    <a:pt x="493870" y="807052"/>
                  </a:lnTo>
                  <a:lnTo>
                    <a:pt x="493870" y="805554"/>
                  </a:lnTo>
                  <a:lnTo>
                    <a:pt x="492878" y="805060"/>
                  </a:lnTo>
                  <a:lnTo>
                    <a:pt x="493870" y="803571"/>
                  </a:lnTo>
                  <a:lnTo>
                    <a:pt x="493870" y="802081"/>
                  </a:lnTo>
                  <a:lnTo>
                    <a:pt x="494365" y="800592"/>
                  </a:lnTo>
                  <a:lnTo>
                    <a:pt x="495358" y="799094"/>
                  </a:lnTo>
                  <a:lnTo>
                    <a:pt x="495853" y="798106"/>
                  </a:lnTo>
                  <a:lnTo>
                    <a:pt x="496845" y="795621"/>
                  </a:lnTo>
                  <a:lnTo>
                    <a:pt x="497836" y="793630"/>
                  </a:lnTo>
                  <a:lnTo>
                    <a:pt x="498333" y="792634"/>
                  </a:lnTo>
                  <a:lnTo>
                    <a:pt x="498333" y="792140"/>
                  </a:lnTo>
                  <a:lnTo>
                    <a:pt x="497836" y="791145"/>
                  </a:lnTo>
                  <a:lnTo>
                    <a:pt x="492878" y="791145"/>
                  </a:lnTo>
                  <a:lnTo>
                    <a:pt x="491390" y="792140"/>
                  </a:lnTo>
                  <a:lnTo>
                    <a:pt x="489407" y="793630"/>
                  </a:lnTo>
                  <a:lnTo>
                    <a:pt x="487919" y="795621"/>
                  </a:lnTo>
                  <a:lnTo>
                    <a:pt x="486431" y="796609"/>
                  </a:lnTo>
                  <a:lnTo>
                    <a:pt x="485439" y="798106"/>
                  </a:lnTo>
                  <a:lnTo>
                    <a:pt x="484945" y="799094"/>
                  </a:lnTo>
                  <a:lnTo>
                    <a:pt x="484945" y="803571"/>
                  </a:lnTo>
                  <a:lnTo>
                    <a:pt x="483953" y="806550"/>
                  </a:lnTo>
                  <a:lnTo>
                    <a:pt x="483953" y="808040"/>
                  </a:lnTo>
                  <a:lnTo>
                    <a:pt x="483457" y="809537"/>
                  </a:lnTo>
                  <a:lnTo>
                    <a:pt x="483457" y="810525"/>
                  </a:lnTo>
                  <a:lnTo>
                    <a:pt x="482465" y="812022"/>
                  </a:lnTo>
                  <a:lnTo>
                    <a:pt x="478498" y="812022"/>
                  </a:lnTo>
                  <a:lnTo>
                    <a:pt x="477011" y="811026"/>
                  </a:lnTo>
                  <a:lnTo>
                    <a:pt x="475523" y="810525"/>
                  </a:lnTo>
                  <a:lnTo>
                    <a:pt x="474035" y="809537"/>
                  </a:lnTo>
                  <a:lnTo>
                    <a:pt x="472548" y="808541"/>
                  </a:lnTo>
                  <a:lnTo>
                    <a:pt x="472052" y="807052"/>
                  </a:lnTo>
                  <a:lnTo>
                    <a:pt x="472052" y="800592"/>
                  </a:lnTo>
                  <a:lnTo>
                    <a:pt x="471060" y="796609"/>
                  </a:lnTo>
                  <a:lnTo>
                    <a:pt x="470565" y="792634"/>
                  </a:lnTo>
                  <a:lnTo>
                    <a:pt x="469572" y="789655"/>
                  </a:lnTo>
                  <a:lnTo>
                    <a:pt x="468086" y="786676"/>
                  </a:lnTo>
                  <a:lnTo>
                    <a:pt x="467094" y="784685"/>
                  </a:lnTo>
                  <a:lnTo>
                    <a:pt x="465606" y="782200"/>
                  </a:lnTo>
                  <a:lnTo>
                    <a:pt x="464118" y="781204"/>
                  </a:lnTo>
                  <a:lnTo>
                    <a:pt x="464118" y="779714"/>
                  </a:lnTo>
                  <a:lnTo>
                    <a:pt x="462632" y="778225"/>
                  </a:lnTo>
                  <a:lnTo>
                    <a:pt x="462632" y="776234"/>
                  </a:lnTo>
                  <a:lnTo>
                    <a:pt x="462135" y="774744"/>
                  </a:lnTo>
                  <a:lnTo>
                    <a:pt x="462135" y="768284"/>
                  </a:lnTo>
                  <a:lnTo>
                    <a:pt x="462632" y="766300"/>
                  </a:lnTo>
                  <a:lnTo>
                    <a:pt x="462632" y="764811"/>
                  </a:lnTo>
                  <a:lnTo>
                    <a:pt x="462135" y="763815"/>
                  </a:lnTo>
                  <a:lnTo>
                    <a:pt x="462135" y="763314"/>
                  </a:lnTo>
                  <a:lnTo>
                    <a:pt x="461144" y="762326"/>
                  </a:lnTo>
                  <a:lnTo>
                    <a:pt x="460647" y="762326"/>
                  </a:lnTo>
                  <a:lnTo>
                    <a:pt x="459656" y="761824"/>
                  </a:lnTo>
                  <a:lnTo>
                    <a:pt x="459161" y="762326"/>
                  </a:lnTo>
                  <a:lnTo>
                    <a:pt x="458168" y="762326"/>
                  </a:lnTo>
                  <a:lnTo>
                    <a:pt x="457673" y="763314"/>
                  </a:lnTo>
                  <a:lnTo>
                    <a:pt x="457673" y="763815"/>
                  </a:lnTo>
                  <a:lnTo>
                    <a:pt x="456185" y="764811"/>
                  </a:lnTo>
                  <a:lnTo>
                    <a:pt x="455193" y="766794"/>
                  </a:lnTo>
                  <a:lnTo>
                    <a:pt x="454201" y="769280"/>
                  </a:lnTo>
                  <a:lnTo>
                    <a:pt x="453705" y="770275"/>
                  </a:lnTo>
                  <a:lnTo>
                    <a:pt x="452713" y="770769"/>
                  </a:lnTo>
                  <a:lnTo>
                    <a:pt x="452713" y="771765"/>
                  </a:lnTo>
                  <a:lnTo>
                    <a:pt x="451227" y="771765"/>
                  </a:lnTo>
                  <a:lnTo>
                    <a:pt x="450730" y="770769"/>
                  </a:lnTo>
                  <a:lnTo>
                    <a:pt x="449739" y="769280"/>
                  </a:lnTo>
                  <a:lnTo>
                    <a:pt x="449242" y="767790"/>
                  </a:lnTo>
                  <a:lnTo>
                    <a:pt x="448251" y="765305"/>
                  </a:lnTo>
                  <a:lnTo>
                    <a:pt x="446764" y="763815"/>
                  </a:lnTo>
                  <a:lnTo>
                    <a:pt x="444779" y="761824"/>
                  </a:lnTo>
                  <a:lnTo>
                    <a:pt x="443788" y="760828"/>
                  </a:lnTo>
                  <a:lnTo>
                    <a:pt x="439326" y="760828"/>
                  </a:lnTo>
                  <a:lnTo>
                    <a:pt x="435359" y="761824"/>
                  </a:lnTo>
                  <a:lnTo>
                    <a:pt x="433375" y="761824"/>
                  </a:lnTo>
                  <a:lnTo>
                    <a:pt x="431888" y="762326"/>
                  </a:lnTo>
                  <a:lnTo>
                    <a:pt x="430897" y="762326"/>
                  </a:lnTo>
                  <a:lnTo>
                    <a:pt x="430400" y="761824"/>
                  </a:lnTo>
                  <a:lnTo>
                    <a:pt x="428912" y="761824"/>
                  </a:lnTo>
                  <a:lnTo>
                    <a:pt x="426929" y="760828"/>
                  </a:lnTo>
                  <a:lnTo>
                    <a:pt x="426434" y="760334"/>
                  </a:lnTo>
                  <a:lnTo>
                    <a:pt x="425441" y="758843"/>
                  </a:lnTo>
                  <a:lnTo>
                    <a:pt x="423955" y="757850"/>
                  </a:lnTo>
                  <a:lnTo>
                    <a:pt x="422467" y="756360"/>
                  </a:lnTo>
                  <a:lnTo>
                    <a:pt x="421972" y="755862"/>
                  </a:lnTo>
                  <a:lnTo>
                    <a:pt x="420484" y="754868"/>
                  </a:lnTo>
                  <a:lnTo>
                    <a:pt x="419492" y="753874"/>
                  </a:lnTo>
                  <a:lnTo>
                    <a:pt x="416021" y="753874"/>
                  </a:lnTo>
                  <a:lnTo>
                    <a:pt x="415029" y="753378"/>
                  </a:lnTo>
                  <a:lnTo>
                    <a:pt x="414038" y="752383"/>
                  </a:lnTo>
                  <a:lnTo>
                    <a:pt x="414038" y="751886"/>
                  </a:lnTo>
                  <a:lnTo>
                    <a:pt x="413542" y="750893"/>
                  </a:lnTo>
                  <a:lnTo>
                    <a:pt x="413542" y="747911"/>
                  </a:lnTo>
                  <a:lnTo>
                    <a:pt x="414038" y="746420"/>
                  </a:lnTo>
                  <a:lnTo>
                    <a:pt x="414038" y="744929"/>
                  </a:lnTo>
                  <a:lnTo>
                    <a:pt x="415029" y="742941"/>
                  </a:lnTo>
                  <a:lnTo>
                    <a:pt x="416021" y="740954"/>
                  </a:lnTo>
                  <a:lnTo>
                    <a:pt x="417508" y="739463"/>
                  </a:lnTo>
                  <a:lnTo>
                    <a:pt x="418004" y="737972"/>
                  </a:lnTo>
                  <a:lnTo>
                    <a:pt x="419492" y="737476"/>
                  </a:lnTo>
                  <a:lnTo>
                    <a:pt x="420978" y="734991"/>
                  </a:lnTo>
                  <a:lnTo>
                    <a:pt x="422467" y="733003"/>
                  </a:lnTo>
                  <a:lnTo>
                    <a:pt x="423955" y="731512"/>
                  </a:lnTo>
                  <a:lnTo>
                    <a:pt x="424946" y="729027"/>
                  </a:lnTo>
                  <a:lnTo>
                    <a:pt x="424946" y="728531"/>
                  </a:lnTo>
                  <a:lnTo>
                    <a:pt x="423955" y="726543"/>
                  </a:lnTo>
                  <a:lnTo>
                    <a:pt x="423955" y="724554"/>
                  </a:lnTo>
                  <a:lnTo>
                    <a:pt x="422467" y="723560"/>
                  </a:lnTo>
                  <a:lnTo>
                    <a:pt x="420978" y="722070"/>
                  </a:lnTo>
                  <a:lnTo>
                    <a:pt x="420484" y="721572"/>
                  </a:lnTo>
                  <a:lnTo>
                    <a:pt x="418996" y="720579"/>
                  </a:lnTo>
                  <a:lnTo>
                    <a:pt x="417508" y="720579"/>
                  </a:lnTo>
                  <a:lnTo>
                    <a:pt x="415029" y="722070"/>
                  </a:lnTo>
                  <a:lnTo>
                    <a:pt x="412054" y="723560"/>
                  </a:lnTo>
                  <a:lnTo>
                    <a:pt x="411062" y="723560"/>
                  </a:lnTo>
                  <a:lnTo>
                    <a:pt x="409574" y="724554"/>
                  </a:lnTo>
                  <a:lnTo>
                    <a:pt x="408087" y="725052"/>
                  </a:lnTo>
                  <a:lnTo>
                    <a:pt x="403625" y="725052"/>
                  </a:lnTo>
                  <a:lnTo>
                    <a:pt x="400648" y="724554"/>
                  </a:lnTo>
                  <a:lnTo>
                    <a:pt x="397674" y="723560"/>
                  </a:lnTo>
                  <a:lnTo>
                    <a:pt x="394700" y="722070"/>
                  </a:lnTo>
                  <a:lnTo>
                    <a:pt x="391724" y="720082"/>
                  </a:lnTo>
                  <a:lnTo>
                    <a:pt x="390237" y="718591"/>
                  </a:lnTo>
                  <a:lnTo>
                    <a:pt x="388749" y="717100"/>
                  </a:lnTo>
                  <a:lnTo>
                    <a:pt x="388749" y="716107"/>
                  </a:lnTo>
                  <a:lnTo>
                    <a:pt x="387757" y="715610"/>
                  </a:lnTo>
                  <a:lnTo>
                    <a:pt x="387757" y="713125"/>
                  </a:lnTo>
                  <a:lnTo>
                    <a:pt x="387261" y="711634"/>
                  </a:lnTo>
                  <a:lnTo>
                    <a:pt x="387261" y="710640"/>
                  </a:lnTo>
                  <a:lnTo>
                    <a:pt x="386269" y="710143"/>
                  </a:lnTo>
                  <a:lnTo>
                    <a:pt x="384781" y="708652"/>
                  </a:lnTo>
                  <a:lnTo>
                    <a:pt x="383295" y="707658"/>
                  </a:lnTo>
                  <a:lnTo>
                    <a:pt x="380815" y="706167"/>
                  </a:lnTo>
                  <a:lnTo>
                    <a:pt x="377841" y="704180"/>
                  </a:lnTo>
                  <a:lnTo>
                    <a:pt x="375856" y="702688"/>
                  </a:lnTo>
                  <a:lnTo>
                    <a:pt x="373378" y="701694"/>
                  </a:lnTo>
                  <a:lnTo>
                    <a:pt x="372385" y="701198"/>
                  </a:lnTo>
                  <a:lnTo>
                    <a:pt x="371890" y="700204"/>
                  </a:lnTo>
                  <a:lnTo>
                    <a:pt x="370898" y="699210"/>
                  </a:lnTo>
                  <a:lnTo>
                    <a:pt x="370402" y="698713"/>
                  </a:lnTo>
                  <a:lnTo>
                    <a:pt x="369410" y="696228"/>
                  </a:lnTo>
                  <a:lnTo>
                    <a:pt x="369410" y="692749"/>
                  </a:lnTo>
                  <a:lnTo>
                    <a:pt x="368914" y="691259"/>
                  </a:lnTo>
                  <a:lnTo>
                    <a:pt x="367922" y="690265"/>
                  </a:lnTo>
                  <a:lnTo>
                    <a:pt x="367427" y="689768"/>
                  </a:lnTo>
                  <a:lnTo>
                    <a:pt x="366436" y="689768"/>
                  </a:lnTo>
                  <a:lnTo>
                    <a:pt x="365939" y="688774"/>
                  </a:lnTo>
                  <a:lnTo>
                    <a:pt x="364451" y="688774"/>
                  </a:lnTo>
                  <a:lnTo>
                    <a:pt x="362965" y="688277"/>
                  </a:lnTo>
                  <a:lnTo>
                    <a:pt x="361477" y="686289"/>
                  </a:lnTo>
                  <a:lnTo>
                    <a:pt x="359988" y="685792"/>
                  </a:lnTo>
                  <a:lnTo>
                    <a:pt x="358997" y="684799"/>
                  </a:lnTo>
                  <a:lnTo>
                    <a:pt x="357511" y="683308"/>
                  </a:lnTo>
                  <a:lnTo>
                    <a:pt x="356518" y="682811"/>
                  </a:lnTo>
                  <a:lnTo>
                    <a:pt x="356518" y="679829"/>
                  </a:lnTo>
                  <a:lnTo>
                    <a:pt x="357511" y="678835"/>
                  </a:lnTo>
                  <a:lnTo>
                    <a:pt x="358006" y="677344"/>
                  </a:lnTo>
                  <a:lnTo>
                    <a:pt x="358997" y="675854"/>
                  </a:lnTo>
                  <a:lnTo>
                    <a:pt x="359988" y="673865"/>
                  </a:lnTo>
                  <a:lnTo>
                    <a:pt x="360485" y="671877"/>
                  </a:lnTo>
                  <a:lnTo>
                    <a:pt x="359988" y="669890"/>
                  </a:lnTo>
                  <a:lnTo>
                    <a:pt x="358997" y="666908"/>
                  </a:lnTo>
                  <a:lnTo>
                    <a:pt x="358006" y="665417"/>
                  </a:lnTo>
                  <a:lnTo>
                    <a:pt x="358006" y="658956"/>
                  </a:lnTo>
                  <a:lnTo>
                    <a:pt x="358997" y="655478"/>
                  </a:lnTo>
                  <a:lnTo>
                    <a:pt x="359988" y="652496"/>
                  </a:lnTo>
                  <a:lnTo>
                    <a:pt x="359988" y="651006"/>
                  </a:lnTo>
                  <a:lnTo>
                    <a:pt x="358997" y="649515"/>
                  </a:lnTo>
                  <a:lnTo>
                    <a:pt x="358006" y="648521"/>
                  </a:lnTo>
                  <a:lnTo>
                    <a:pt x="355031" y="646533"/>
                  </a:lnTo>
                  <a:lnTo>
                    <a:pt x="352055" y="644048"/>
                  </a:lnTo>
                  <a:lnTo>
                    <a:pt x="350568" y="643054"/>
                  </a:lnTo>
                  <a:lnTo>
                    <a:pt x="350072" y="642557"/>
                  </a:lnTo>
                  <a:lnTo>
                    <a:pt x="348584" y="641066"/>
                  </a:lnTo>
                  <a:lnTo>
                    <a:pt x="347592" y="640073"/>
                  </a:lnTo>
                  <a:lnTo>
                    <a:pt x="347592" y="639576"/>
                  </a:lnTo>
                  <a:lnTo>
                    <a:pt x="347097" y="639576"/>
                  </a:lnTo>
                  <a:lnTo>
                    <a:pt x="346106" y="638582"/>
                  </a:lnTo>
                  <a:lnTo>
                    <a:pt x="339164" y="638582"/>
                  </a:lnTo>
                  <a:lnTo>
                    <a:pt x="337676" y="638085"/>
                  </a:lnTo>
                  <a:lnTo>
                    <a:pt x="336188" y="638085"/>
                  </a:lnTo>
                  <a:lnTo>
                    <a:pt x="335693" y="638582"/>
                  </a:lnTo>
                  <a:lnTo>
                    <a:pt x="334701" y="639576"/>
                  </a:lnTo>
                  <a:lnTo>
                    <a:pt x="334205" y="641066"/>
                  </a:lnTo>
                  <a:lnTo>
                    <a:pt x="332718" y="641564"/>
                  </a:lnTo>
                  <a:lnTo>
                    <a:pt x="330734" y="642557"/>
                  </a:lnTo>
                  <a:lnTo>
                    <a:pt x="322800" y="642557"/>
                  </a:lnTo>
                  <a:lnTo>
                    <a:pt x="321314" y="643054"/>
                  </a:lnTo>
                  <a:lnTo>
                    <a:pt x="319825" y="644048"/>
                  </a:lnTo>
                  <a:lnTo>
                    <a:pt x="317843" y="645539"/>
                  </a:lnTo>
                  <a:lnTo>
                    <a:pt x="314371" y="645539"/>
                  </a:lnTo>
                  <a:lnTo>
                    <a:pt x="313380" y="644546"/>
                  </a:lnTo>
                  <a:lnTo>
                    <a:pt x="312883" y="643054"/>
                  </a:lnTo>
                  <a:lnTo>
                    <a:pt x="311892" y="642557"/>
                  </a:lnTo>
                  <a:lnTo>
                    <a:pt x="311395" y="639576"/>
                  </a:lnTo>
                  <a:lnTo>
                    <a:pt x="309908" y="637091"/>
                  </a:lnTo>
                  <a:lnTo>
                    <a:pt x="308917" y="635600"/>
                  </a:lnTo>
                  <a:lnTo>
                    <a:pt x="307429" y="633612"/>
                  </a:lnTo>
                  <a:lnTo>
                    <a:pt x="305941" y="631624"/>
                  </a:lnTo>
                  <a:lnTo>
                    <a:pt x="304949" y="629637"/>
                  </a:lnTo>
                  <a:lnTo>
                    <a:pt x="304454" y="627152"/>
                  </a:lnTo>
                  <a:lnTo>
                    <a:pt x="304454" y="624171"/>
                  </a:lnTo>
                  <a:lnTo>
                    <a:pt x="303461" y="622182"/>
                  </a:lnTo>
                  <a:lnTo>
                    <a:pt x="303461" y="619200"/>
                  </a:lnTo>
                  <a:lnTo>
                    <a:pt x="302966" y="616716"/>
                  </a:lnTo>
                  <a:lnTo>
                    <a:pt x="301975" y="615225"/>
                  </a:lnTo>
                  <a:lnTo>
                    <a:pt x="300487" y="612740"/>
                  </a:lnTo>
                  <a:lnTo>
                    <a:pt x="298999" y="611250"/>
                  </a:lnTo>
                  <a:lnTo>
                    <a:pt x="298504" y="609262"/>
                  </a:lnTo>
                  <a:lnTo>
                    <a:pt x="297513" y="607771"/>
                  </a:lnTo>
                  <a:lnTo>
                    <a:pt x="297513" y="601311"/>
                  </a:lnTo>
                  <a:lnTo>
                    <a:pt x="297016" y="599819"/>
                  </a:lnTo>
                  <a:lnTo>
                    <a:pt x="295528" y="599323"/>
                  </a:lnTo>
                  <a:lnTo>
                    <a:pt x="294536" y="598329"/>
                  </a:lnTo>
                  <a:lnTo>
                    <a:pt x="293050" y="597833"/>
                  </a:lnTo>
                  <a:lnTo>
                    <a:pt x="291562" y="596838"/>
                  </a:lnTo>
                  <a:lnTo>
                    <a:pt x="289082" y="596341"/>
                  </a:lnTo>
                  <a:lnTo>
                    <a:pt x="286107" y="595348"/>
                  </a:lnTo>
                  <a:lnTo>
                    <a:pt x="284619" y="594850"/>
                  </a:lnTo>
                  <a:lnTo>
                    <a:pt x="284124" y="593856"/>
                  </a:lnTo>
                  <a:lnTo>
                    <a:pt x="283131" y="593359"/>
                  </a:lnTo>
                  <a:lnTo>
                    <a:pt x="282636" y="591869"/>
                  </a:lnTo>
                  <a:lnTo>
                    <a:pt x="281148" y="589384"/>
                  </a:lnTo>
                  <a:lnTo>
                    <a:pt x="278669" y="587893"/>
                  </a:lnTo>
                  <a:lnTo>
                    <a:pt x="276191" y="586402"/>
                  </a:lnTo>
                  <a:lnTo>
                    <a:pt x="274206" y="584910"/>
                  </a:lnTo>
                  <a:lnTo>
                    <a:pt x="271232" y="583420"/>
                  </a:lnTo>
                  <a:lnTo>
                    <a:pt x="269744" y="581929"/>
                  </a:lnTo>
                  <a:lnTo>
                    <a:pt x="267264" y="580936"/>
                  </a:lnTo>
                  <a:lnTo>
                    <a:pt x="265777" y="579445"/>
                  </a:lnTo>
                  <a:lnTo>
                    <a:pt x="261810" y="575469"/>
                  </a:lnTo>
                  <a:lnTo>
                    <a:pt x="258835" y="573979"/>
                  </a:lnTo>
                  <a:lnTo>
                    <a:pt x="258339" y="573482"/>
                  </a:lnTo>
                  <a:lnTo>
                    <a:pt x="258339" y="570996"/>
                  </a:lnTo>
                  <a:lnTo>
                    <a:pt x="259827" y="569505"/>
                  </a:lnTo>
                  <a:lnTo>
                    <a:pt x="261315" y="567518"/>
                  </a:lnTo>
                  <a:lnTo>
                    <a:pt x="261810" y="566524"/>
                  </a:lnTo>
                  <a:lnTo>
                    <a:pt x="261810" y="566027"/>
                  </a:lnTo>
                  <a:lnTo>
                    <a:pt x="260324" y="566027"/>
                  </a:lnTo>
                  <a:lnTo>
                    <a:pt x="258835" y="565033"/>
                  </a:lnTo>
                  <a:lnTo>
                    <a:pt x="256853" y="564536"/>
                  </a:lnTo>
                  <a:lnTo>
                    <a:pt x="255365" y="564536"/>
                  </a:lnTo>
                  <a:lnTo>
                    <a:pt x="254373" y="563543"/>
                  </a:lnTo>
                  <a:lnTo>
                    <a:pt x="254373" y="562051"/>
                  </a:lnTo>
                  <a:lnTo>
                    <a:pt x="255365" y="561058"/>
                  </a:lnTo>
                  <a:lnTo>
                    <a:pt x="255365" y="559070"/>
                  </a:lnTo>
                  <a:lnTo>
                    <a:pt x="254373" y="556584"/>
                  </a:lnTo>
                  <a:lnTo>
                    <a:pt x="253876" y="556088"/>
                  </a:lnTo>
                  <a:lnTo>
                    <a:pt x="253876" y="554598"/>
                  </a:lnTo>
                  <a:lnTo>
                    <a:pt x="252885" y="553106"/>
                  </a:lnTo>
                  <a:lnTo>
                    <a:pt x="252390" y="552113"/>
                  </a:lnTo>
                  <a:lnTo>
                    <a:pt x="249910" y="550622"/>
                  </a:lnTo>
                  <a:lnTo>
                    <a:pt x="248422" y="549131"/>
                  </a:lnTo>
                  <a:lnTo>
                    <a:pt x="245943" y="546646"/>
                  </a:lnTo>
                  <a:lnTo>
                    <a:pt x="243959" y="545156"/>
                  </a:lnTo>
                  <a:lnTo>
                    <a:pt x="241480" y="543167"/>
                  </a:lnTo>
                  <a:lnTo>
                    <a:pt x="238505" y="540682"/>
                  </a:lnTo>
                  <a:lnTo>
                    <a:pt x="236026" y="538696"/>
                  </a:lnTo>
                  <a:lnTo>
                    <a:pt x="234538" y="537701"/>
                  </a:lnTo>
                  <a:lnTo>
                    <a:pt x="231067" y="535216"/>
                  </a:lnTo>
                  <a:lnTo>
                    <a:pt x="228092" y="533725"/>
                  </a:lnTo>
                  <a:lnTo>
                    <a:pt x="227101" y="533725"/>
                  </a:lnTo>
                  <a:lnTo>
                    <a:pt x="226604" y="533229"/>
                  </a:lnTo>
                  <a:lnTo>
                    <a:pt x="226604" y="530744"/>
                  </a:lnTo>
                  <a:lnTo>
                    <a:pt x="227101" y="530247"/>
                  </a:lnTo>
                  <a:lnTo>
                    <a:pt x="228092" y="530247"/>
                  </a:lnTo>
                  <a:lnTo>
                    <a:pt x="228589" y="528756"/>
                  </a:lnTo>
                  <a:lnTo>
                    <a:pt x="228589" y="525774"/>
                  </a:lnTo>
                  <a:lnTo>
                    <a:pt x="227101" y="524284"/>
                  </a:lnTo>
                  <a:lnTo>
                    <a:pt x="226604" y="522295"/>
                  </a:lnTo>
                  <a:lnTo>
                    <a:pt x="225117" y="520804"/>
                  </a:lnTo>
                  <a:lnTo>
                    <a:pt x="225117" y="519313"/>
                  </a:lnTo>
                  <a:lnTo>
                    <a:pt x="224126" y="518816"/>
                  </a:lnTo>
                  <a:lnTo>
                    <a:pt x="224126" y="515338"/>
                  </a:lnTo>
                  <a:lnTo>
                    <a:pt x="225117" y="515338"/>
                  </a:lnTo>
                  <a:lnTo>
                    <a:pt x="225117" y="512853"/>
                  </a:lnTo>
                  <a:lnTo>
                    <a:pt x="226604" y="511363"/>
                  </a:lnTo>
                  <a:lnTo>
                    <a:pt x="226604" y="507884"/>
                  </a:lnTo>
                  <a:lnTo>
                    <a:pt x="225117" y="507387"/>
                  </a:lnTo>
                  <a:lnTo>
                    <a:pt x="225117" y="506393"/>
                  </a:lnTo>
                  <a:lnTo>
                    <a:pt x="223630" y="505896"/>
                  </a:lnTo>
                  <a:lnTo>
                    <a:pt x="221646" y="505896"/>
                  </a:lnTo>
                  <a:lnTo>
                    <a:pt x="219664" y="504902"/>
                  </a:lnTo>
                  <a:lnTo>
                    <a:pt x="216687" y="504404"/>
                  </a:lnTo>
                  <a:lnTo>
                    <a:pt x="215696" y="504404"/>
                  </a:lnTo>
                  <a:lnTo>
                    <a:pt x="215201" y="503411"/>
                  </a:lnTo>
                  <a:lnTo>
                    <a:pt x="213713" y="502914"/>
                  </a:lnTo>
                  <a:lnTo>
                    <a:pt x="212225" y="501424"/>
                  </a:lnTo>
                  <a:lnTo>
                    <a:pt x="208754" y="498939"/>
                  </a:lnTo>
                  <a:lnTo>
                    <a:pt x="205779" y="497447"/>
                  </a:lnTo>
                  <a:lnTo>
                    <a:pt x="202804" y="495957"/>
                  </a:lnTo>
                  <a:lnTo>
                    <a:pt x="201316" y="494466"/>
                  </a:lnTo>
                  <a:lnTo>
                    <a:pt x="199334" y="492976"/>
                  </a:lnTo>
                  <a:lnTo>
                    <a:pt x="196357" y="490490"/>
                  </a:lnTo>
                  <a:lnTo>
                    <a:pt x="193878" y="489000"/>
                  </a:lnTo>
                  <a:lnTo>
                    <a:pt x="192392" y="488502"/>
                  </a:lnTo>
                  <a:lnTo>
                    <a:pt x="187929" y="488502"/>
                  </a:lnTo>
                  <a:lnTo>
                    <a:pt x="186937" y="489000"/>
                  </a:lnTo>
                  <a:lnTo>
                    <a:pt x="186441" y="489000"/>
                  </a:lnTo>
                  <a:lnTo>
                    <a:pt x="186441" y="489994"/>
                  </a:lnTo>
                  <a:lnTo>
                    <a:pt x="185449" y="490490"/>
                  </a:lnTo>
                  <a:lnTo>
                    <a:pt x="183466" y="490490"/>
                  </a:lnTo>
                  <a:lnTo>
                    <a:pt x="181482" y="489000"/>
                  </a:lnTo>
                  <a:lnTo>
                    <a:pt x="178010" y="487012"/>
                  </a:lnTo>
                  <a:lnTo>
                    <a:pt x="176524" y="485521"/>
                  </a:lnTo>
                  <a:lnTo>
                    <a:pt x="175533" y="485521"/>
                  </a:lnTo>
                  <a:lnTo>
                    <a:pt x="175036" y="487012"/>
                  </a:lnTo>
                  <a:lnTo>
                    <a:pt x="175036" y="488502"/>
                  </a:lnTo>
                  <a:lnTo>
                    <a:pt x="174045" y="491484"/>
                  </a:lnTo>
                  <a:lnTo>
                    <a:pt x="172556" y="494466"/>
                  </a:lnTo>
                  <a:lnTo>
                    <a:pt x="172062" y="495957"/>
                  </a:lnTo>
                  <a:lnTo>
                    <a:pt x="171070" y="498939"/>
                  </a:lnTo>
                  <a:lnTo>
                    <a:pt x="169582" y="501424"/>
                  </a:lnTo>
                  <a:lnTo>
                    <a:pt x="167102" y="503411"/>
                  </a:lnTo>
                  <a:lnTo>
                    <a:pt x="167102" y="504404"/>
                  </a:lnTo>
                  <a:lnTo>
                    <a:pt x="165615" y="504902"/>
                  </a:lnTo>
                  <a:lnTo>
                    <a:pt x="156194" y="504902"/>
                  </a:lnTo>
                  <a:lnTo>
                    <a:pt x="156194" y="507884"/>
                  </a:lnTo>
                  <a:lnTo>
                    <a:pt x="157680" y="509871"/>
                  </a:lnTo>
                  <a:lnTo>
                    <a:pt x="157680" y="515338"/>
                  </a:lnTo>
                  <a:lnTo>
                    <a:pt x="156194" y="515338"/>
                  </a:lnTo>
                  <a:lnTo>
                    <a:pt x="155202" y="515338"/>
                  </a:lnTo>
                  <a:lnTo>
                    <a:pt x="152723" y="515338"/>
                  </a:lnTo>
                  <a:lnTo>
                    <a:pt x="151235" y="515338"/>
                  </a:lnTo>
                  <a:lnTo>
                    <a:pt x="149747" y="515338"/>
                  </a:lnTo>
                  <a:lnTo>
                    <a:pt x="147765" y="515338"/>
                  </a:lnTo>
                  <a:lnTo>
                    <a:pt x="146276" y="515338"/>
                  </a:lnTo>
                  <a:lnTo>
                    <a:pt x="144789" y="515338"/>
                  </a:lnTo>
                  <a:lnTo>
                    <a:pt x="143797" y="513350"/>
                  </a:lnTo>
                  <a:lnTo>
                    <a:pt x="142310" y="511859"/>
                  </a:lnTo>
                  <a:lnTo>
                    <a:pt x="141318" y="511363"/>
                  </a:lnTo>
                  <a:lnTo>
                    <a:pt x="141318" y="509871"/>
                  </a:lnTo>
                  <a:lnTo>
                    <a:pt x="140823" y="507884"/>
                  </a:lnTo>
                  <a:lnTo>
                    <a:pt x="140823" y="503411"/>
                  </a:lnTo>
                  <a:lnTo>
                    <a:pt x="141318" y="499933"/>
                  </a:lnTo>
                  <a:lnTo>
                    <a:pt x="141318" y="493473"/>
                  </a:lnTo>
                  <a:lnTo>
                    <a:pt x="140823" y="491981"/>
                  </a:lnTo>
                  <a:lnTo>
                    <a:pt x="139831" y="491484"/>
                  </a:lnTo>
                  <a:lnTo>
                    <a:pt x="139831" y="489994"/>
                  </a:lnTo>
                  <a:lnTo>
                    <a:pt x="139335" y="489000"/>
                  </a:lnTo>
                  <a:lnTo>
                    <a:pt x="138343" y="487509"/>
                  </a:lnTo>
                  <a:lnTo>
                    <a:pt x="136855" y="487012"/>
                  </a:lnTo>
                  <a:lnTo>
                    <a:pt x="136359" y="487012"/>
                  </a:lnTo>
                  <a:lnTo>
                    <a:pt x="133880" y="485521"/>
                  </a:lnTo>
                  <a:lnTo>
                    <a:pt x="132393" y="484030"/>
                  </a:lnTo>
                  <a:lnTo>
                    <a:pt x="130409" y="482539"/>
                  </a:lnTo>
                  <a:lnTo>
                    <a:pt x="128922" y="480552"/>
                  </a:lnTo>
                  <a:lnTo>
                    <a:pt x="125451" y="477570"/>
                  </a:lnTo>
                  <a:lnTo>
                    <a:pt x="123964" y="474588"/>
                  </a:lnTo>
                  <a:lnTo>
                    <a:pt x="120988" y="471607"/>
                  </a:lnTo>
                  <a:lnTo>
                    <a:pt x="119501" y="469618"/>
                  </a:lnTo>
                  <a:lnTo>
                    <a:pt x="119005" y="468625"/>
                  </a:lnTo>
                  <a:lnTo>
                    <a:pt x="118013" y="467631"/>
                  </a:lnTo>
                  <a:lnTo>
                    <a:pt x="117517" y="466140"/>
                  </a:lnTo>
                  <a:lnTo>
                    <a:pt x="117517" y="464650"/>
                  </a:lnTo>
                  <a:lnTo>
                    <a:pt x="116525" y="463158"/>
                  </a:lnTo>
                  <a:lnTo>
                    <a:pt x="116030" y="462661"/>
                  </a:lnTo>
                  <a:lnTo>
                    <a:pt x="115038" y="461668"/>
                  </a:lnTo>
                  <a:lnTo>
                    <a:pt x="112559" y="461171"/>
                  </a:lnTo>
                  <a:lnTo>
                    <a:pt x="109584" y="459679"/>
                  </a:lnTo>
                  <a:lnTo>
                    <a:pt x="108096" y="458686"/>
                  </a:lnTo>
                  <a:lnTo>
                    <a:pt x="106608" y="457195"/>
                  </a:lnTo>
                  <a:lnTo>
                    <a:pt x="105121" y="456698"/>
                  </a:lnTo>
                  <a:lnTo>
                    <a:pt x="103137" y="455207"/>
                  </a:lnTo>
                  <a:lnTo>
                    <a:pt x="99666" y="451729"/>
                  </a:lnTo>
                  <a:lnTo>
                    <a:pt x="96195" y="448250"/>
                  </a:lnTo>
                  <a:lnTo>
                    <a:pt x="93220" y="445267"/>
                  </a:lnTo>
                  <a:lnTo>
                    <a:pt x="90245" y="441292"/>
                  </a:lnTo>
                  <a:lnTo>
                    <a:pt x="88757" y="440298"/>
                  </a:lnTo>
                  <a:lnTo>
                    <a:pt x="87270" y="439802"/>
                  </a:lnTo>
                  <a:lnTo>
                    <a:pt x="85286" y="438807"/>
                  </a:lnTo>
                  <a:lnTo>
                    <a:pt x="83304" y="438310"/>
                  </a:lnTo>
                  <a:lnTo>
                    <a:pt x="81816" y="437317"/>
                  </a:lnTo>
                  <a:lnTo>
                    <a:pt x="80328" y="437317"/>
                  </a:lnTo>
                  <a:lnTo>
                    <a:pt x="78841" y="436820"/>
                  </a:lnTo>
                  <a:lnTo>
                    <a:pt x="77849" y="436820"/>
                  </a:lnTo>
                  <a:lnTo>
                    <a:pt x="77353" y="435329"/>
                  </a:lnTo>
                  <a:lnTo>
                    <a:pt x="75866" y="434335"/>
                  </a:lnTo>
                  <a:lnTo>
                    <a:pt x="74874" y="432844"/>
                  </a:lnTo>
                  <a:lnTo>
                    <a:pt x="74378" y="431353"/>
                  </a:lnTo>
                  <a:lnTo>
                    <a:pt x="73386" y="429862"/>
                  </a:lnTo>
                  <a:lnTo>
                    <a:pt x="73386" y="427875"/>
                  </a:lnTo>
                  <a:lnTo>
                    <a:pt x="72394" y="425887"/>
                  </a:lnTo>
                  <a:lnTo>
                    <a:pt x="72394" y="413960"/>
                  </a:lnTo>
                  <a:lnTo>
                    <a:pt x="71899" y="411476"/>
                  </a:lnTo>
                  <a:lnTo>
                    <a:pt x="70907" y="409488"/>
                  </a:lnTo>
                  <a:lnTo>
                    <a:pt x="68924" y="405512"/>
                  </a:lnTo>
                  <a:lnTo>
                    <a:pt x="66444" y="402034"/>
                  </a:lnTo>
                  <a:lnTo>
                    <a:pt x="64461" y="398554"/>
                  </a:lnTo>
                  <a:lnTo>
                    <a:pt x="62973" y="395075"/>
                  </a:lnTo>
                  <a:lnTo>
                    <a:pt x="61486" y="394082"/>
                  </a:lnTo>
                  <a:lnTo>
                    <a:pt x="60494" y="392591"/>
                  </a:lnTo>
                  <a:lnTo>
                    <a:pt x="59998" y="392094"/>
                  </a:lnTo>
                  <a:lnTo>
                    <a:pt x="51569" y="392094"/>
                  </a:lnTo>
                  <a:lnTo>
                    <a:pt x="50577" y="391101"/>
                  </a:lnTo>
                  <a:lnTo>
                    <a:pt x="49090" y="390604"/>
                  </a:lnTo>
                  <a:lnTo>
                    <a:pt x="48594" y="389112"/>
                  </a:lnTo>
                  <a:lnTo>
                    <a:pt x="47106" y="387622"/>
                  </a:lnTo>
                  <a:lnTo>
                    <a:pt x="46114" y="386628"/>
                  </a:lnTo>
                  <a:lnTo>
                    <a:pt x="45123" y="385137"/>
                  </a:lnTo>
                  <a:lnTo>
                    <a:pt x="43635" y="383646"/>
                  </a:lnTo>
                  <a:lnTo>
                    <a:pt x="41652" y="382155"/>
                  </a:lnTo>
                  <a:lnTo>
                    <a:pt x="40660" y="379173"/>
                  </a:lnTo>
                  <a:lnTo>
                    <a:pt x="40660" y="378180"/>
                  </a:lnTo>
                  <a:lnTo>
                    <a:pt x="40164" y="377683"/>
                  </a:lnTo>
                  <a:lnTo>
                    <a:pt x="36197" y="377683"/>
                  </a:lnTo>
                  <a:lnTo>
                    <a:pt x="34214" y="378180"/>
                  </a:lnTo>
                  <a:lnTo>
                    <a:pt x="32230" y="378180"/>
                  </a:lnTo>
                  <a:lnTo>
                    <a:pt x="32230" y="379173"/>
                  </a:lnTo>
                  <a:lnTo>
                    <a:pt x="31735" y="379670"/>
                  </a:lnTo>
                  <a:lnTo>
                    <a:pt x="32230" y="381161"/>
                  </a:lnTo>
                  <a:lnTo>
                    <a:pt x="32230" y="382155"/>
                  </a:lnTo>
                  <a:lnTo>
                    <a:pt x="31735" y="382652"/>
                  </a:lnTo>
                  <a:lnTo>
                    <a:pt x="31735" y="383646"/>
                  </a:lnTo>
                  <a:lnTo>
                    <a:pt x="28759" y="383646"/>
                  </a:lnTo>
                  <a:lnTo>
                    <a:pt x="27272" y="382652"/>
                  </a:lnTo>
                  <a:lnTo>
                    <a:pt x="25784" y="382652"/>
                  </a:lnTo>
                  <a:lnTo>
                    <a:pt x="24793" y="382155"/>
                  </a:lnTo>
                  <a:lnTo>
                    <a:pt x="24297" y="381161"/>
                  </a:lnTo>
                  <a:lnTo>
                    <a:pt x="24297" y="380665"/>
                  </a:lnTo>
                  <a:lnTo>
                    <a:pt x="23305" y="379670"/>
                  </a:lnTo>
                  <a:lnTo>
                    <a:pt x="23305" y="378180"/>
                  </a:lnTo>
                  <a:lnTo>
                    <a:pt x="22809" y="376689"/>
                  </a:lnTo>
                  <a:lnTo>
                    <a:pt x="21818" y="376689"/>
                  </a:lnTo>
                  <a:lnTo>
                    <a:pt x="21322" y="376192"/>
                  </a:lnTo>
                  <a:lnTo>
                    <a:pt x="20330" y="376192"/>
                  </a:lnTo>
                  <a:lnTo>
                    <a:pt x="18842" y="375198"/>
                  </a:lnTo>
                  <a:lnTo>
                    <a:pt x="16363" y="375198"/>
                  </a:lnTo>
                  <a:lnTo>
                    <a:pt x="14876" y="374701"/>
                  </a:lnTo>
                  <a:lnTo>
                    <a:pt x="13388" y="373706"/>
                  </a:lnTo>
                  <a:lnTo>
                    <a:pt x="12892" y="373210"/>
                  </a:lnTo>
                  <a:lnTo>
                    <a:pt x="11405" y="371223"/>
                  </a:lnTo>
                  <a:lnTo>
                    <a:pt x="10413" y="369732"/>
                  </a:lnTo>
                  <a:lnTo>
                    <a:pt x="9917" y="368241"/>
                  </a:lnTo>
                  <a:lnTo>
                    <a:pt x="9917" y="350351"/>
                  </a:lnTo>
                  <a:lnTo>
                    <a:pt x="8925" y="347866"/>
                  </a:lnTo>
                  <a:lnTo>
                    <a:pt x="7438" y="345878"/>
                  </a:lnTo>
                  <a:lnTo>
                    <a:pt x="7438" y="343394"/>
                  </a:lnTo>
                  <a:lnTo>
                    <a:pt x="6942" y="341902"/>
                  </a:lnTo>
                  <a:lnTo>
                    <a:pt x="6942" y="340909"/>
                  </a:lnTo>
                  <a:lnTo>
                    <a:pt x="5950" y="340909"/>
                  </a:lnTo>
                  <a:lnTo>
                    <a:pt x="4959" y="340412"/>
                  </a:lnTo>
                  <a:lnTo>
                    <a:pt x="3471" y="340412"/>
                  </a:lnTo>
                  <a:lnTo>
                    <a:pt x="1983" y="339417"/>
                  </a:lnTo>
                  <a:lnTo>
                    <a:pt x="0" y="338920"/>
                  </a:lnTo>
                  <a:lnTo>
                    <a:pt x="0" y="337927"/>
                  </a:lnTo>
                  <a:lnTo>
                    <a:pt x="0" y="334945"/>
                  </a:lnTo>
                  <a:lnTo>
                    <a:pt x="0" y="332957"/>
                  </a:lnTo>
                  <a:lnTo>
                    <a:pt x="1983" y="331963"/>
                  </a:lnTo>
                  <a:lnTo>
                    <a:pt x="2975" y="330472"/>
                  </a:lnTo>
                  <a:lnTo>
                    <a:pt x="3471" y="329478"/>
                  </a:lnTo>
                  <a:lnTo>
                    <a:pt x="3471" y="327490"/>
                  </a:lnTo>
                  <a:lnTo>
                    <a:pt x="2975" y="326000"/>
                  </a:lnTo>
                  <a:lnTo>
                    <a:pt x="2975" y="320533"/>
                  </a:lnTo>
                  <a:lnTo>
                    <a:pt x="3471" y="320036"/>
                  </a:lnTo>
                  <a:lnTo>
                    <a:pt x="3471" y="319043"/>
                  </a:lnTo>
                  <a:lnTo>
                    <a:pt x="4959" y="317552"/>
                  </a:lnTo>
                  <a:lnTo>
                    <a:pt x="5950" y="317552"/>
                  </a:lnTo>
                  <a:lnTo>
                    <a:pt x="8925" y="316061"/>
                  </a:lnTo>
                  <a:lnTo>
                    <a:pt x="11405" y="315066"/>
                  </a:lnTo>
                  <a:lnTo>
                    <a:pt x="11900" y="314569"/>
                  </a:lnTo>
                  <a:lnTo>
                    <a:pt x="13388" y="313576"/>
                  </a:lnTo>
                  <a:lnTo>
                    <a:pt x="13388" y="311588"/>
                  </a:lnTo>
                  <a:lnTo>
                    <a:pt x="11900" y="309104"/>
                  </a:lnTo>
                  <a:lnTo>
                    <a:pt x="11405" y="307116"/>
                  </a:lnTo>
                  <a:lnTo>
                    <a:pt x="10413" y="304631"/>
                  </a:lnTo>
                  <a:lnTo>
                    <a:pt x="9917" y="303140"/>
                  </a:lnTo>
                  <a:lnTo>
                    <a:pt x="8925" y="300655"/>
                  </a:lnTo>
                  <a:lnTo>
                    <a:pt x="8430" y="298667"/>
                  </a:lnTo>
                  <a:lnTo>
                    <a:pt x="8430" y="297177"/>
                  </a:lnTo>
                  <a:lnTo>
                    <a:pt x="7438" y="294195"/>
                  </a:lnTo>
                  <a:lnTo>
                    <a:pt x="7438" y="288729"/>
                  </a:lnTo>
                  <a:lnTo>
                    <a:pt x="8430" y="287238"/>
                  </a:lnTo>
                  <a:lnTo>
                    <a:pt x="8925" y="287238"/>
                  </a:lnTo>
                  <a:lnTo>
                    <a:pt x="8925" y="286243"/>
                  </a:lnTo>
                  <a:lnTo>
                    <a:pt x="9917" y="285747"/>
                  </a:lnTo>
                  <a:lnTo>
                    <a:pt x="10413" y="285747"/>
                  </a:lnTo>
                  <a:lnTo>
                    <a:pt x="13388" y="284753"/>
                  </a:lnTo>
                  <a:lnTo>
                    <a:pt x="16363" y="284257"/>
                  </a:lnTo>
                  <a:lnTo>
                    <a:pt x="17355" y="283262"/>
                  </a:lnTo>
                  <a:lnTo>
                    <a:pt x="17851" y="282765"/>
                  </a:lnTo>
                  <a:lnTo>
                    <a:pt x="17851" y="281772"/>
                  </a:lnTo>
                  <a:lnTo>
                    <a:pt x="16363" y="280280"/>
                  </a:lnTo>
                  <a:lnTo>
                    <a:pt x="14380" y="278790"/>
                  </a:lnTo>
                  <a:lnTo>
                    <a:pt x="12892" y="278293"/>
                  </a:lnTo>
                  <a:lnTo>
                    <a:pt x="11405" y="276305"/>
                  </a:lnTo>
                  <a:lnTo>
                    <a:pt x="10413" y="274814"/>
                  </a:lnTo>
                  <a:lnTo>
                    <a:pt x="8925" y="273323"/>
                  </a:lnTo>
                  <a:lnTo>
                    <a:pt x="7438" y="269844"/>
                  </a:lnTo>
                  <a:lnTo>
                    <a:pt x="5950" y="265869"/>
                  </a:lnTo>
                  <a:lnTo>
                    <a:pt x="4959" y="264377"/>
                  </a:lnTo>
                  <a:lnTo>
                    <a:pt x="4959" y="262887"/>
                  </a:lnTo>
                  <a:lnTo>
                    <a:pt x="3471" y="261396"/>
                  </a:lnTo>
                  <a:lnTo>
                    <a:pt x="3471" y="260403"/>
                  </a:lnTo>
                  <a:lnTo>
                    <a:pt x="1983" y="258911"/>
                  </a:lnTo>
                  <a:lnTo>
                    <a:pt x="0" y="256924"/>
                  </a:lnTo>
                  <a:lnTo>
                    <a:pt x="0" y="255929"/>
                  </a:lnTo>
                  <a:lnTo>
                    <a:pt x="0" y="254439"/>
                  </a:lnTo>
                  <a:lnTo>
                    <a:pt x="0" y="252948"/>
                  </a:lnTo>
                  <a:lnTo>
                    <a:pt x="0" y="251457"/>
                  </a:lnTo>
                  <a:lnTo>
                    <a:pt x="1983" y="248972"/>
                  </a:lnTo>
                  <a:lnTo>
                    <a:pt x="2975" y="247482"/>
                  </a:lnTo>
                  <a:lnTo>
                    <a:pt x="3471" y="246985"/>
                  </a:lnTo>
                  <a:lnTo>
                    <a:pt x="4959" y="245991"/>
                  </a:lnTo>
                  <a:lnTo>
                    <a:pt x="5950" y="245991"/>
                  </a:lnTo>
                  <a:lnTo>
                    <a:pt x="5950" y="245494"/>
                  </a:lnTo>
                  <a:lnTo>
                    <a:pt x="6942" y="244500"/>
                  </a:lnTo>
                  <a:lnTo>
                    <a:pt x="6942" y="244003"/>
                  </a:lnTo>
                  <a:lnTo>
                    <a:pt x="7438" y="241022"/>
                  </a:lnTo>
                  <a:lnTo>
                    <a:pt x="8430" y="238040"/>
                  </a:lnTo>
                  <a:lnTo>
                    <a:pt x="8430" y="236548"/>
                  </a:lnTo>
                  <a:lnTo>
                    <a:pt x="8925" y="234561"/>
                  </a:lnTo>
                  <a:lnTo>
                    <a:pt x="8925" y="233070"/>
                  </a:lnTo>
                  <a:lnTo>
                    <a:pt x="8430" y="231580"/>
                  </a:lnTo>
                  <a:lnTo>
                    <a:pt x="7438" y="228100"/>
                  </a:lnTo>
                  <a:lnTo>
                    <a:pt x="7438" y="220149"/>
                  </a:lnTo>
                  <a:lnTo>
                    <a:pt x="8430" y="218658"/>
                  </a:lnTo>
                  <a:lnTo>
                    <a:pt x="9917" y="218161"/>
                  </a:lnTo>
                  <a:lnTo>
                    <a:pt x="10413" y="217168"/>
                  </a:lnTo>
                  <a:lnTo>
                    <a:pt x="14380" y="217168"/>
                  </a:lnTo>
                  <a:lnTo>
                    <a:pt x="15867" y="216671"/>
                  </a:lnTo>
                  <a:lnTo>
                    <a:pt x="21322" y="216671"/>
                  </a:lnTo>
                  <a:lnTo>
                    <a:pt x="23305" y="215676"/>
                  </a:lnTo>
                  <a:lnTo>
                    <a:pt x="27272" y="214185"/>
                  </a:lnTo>
                  <a:lnTo>
                    <a:pt x="30743" y="213689"/>
                  </a:lnTo>
                  <a:lnTo>
                    <a:pt x="32230" y="213689"/>
                  </a:lnTo>
                  <a:lnTo>
                    <a:pt x="34214" y="212695"/>
                  </a:lnTo>
                  <a:lnTo>
                    <a:pt x="34710" y="213689"/>
                  </a:lnTo>
                  <a:lnTo>
                    <a:pt x="35701" y="213689"/>
                  </a:lnTo>
                  <a:lnTo>
                    <a:pt x="37189" y="215676"/>
                  </a:lnTo>
                  <a:lnTo>
                    <a:pt x="37189" y="220149"/>
                  </a:lnTo>
                  <a:lnTo>
                    <a:pt x="36197" y="221143"/>
                  </a:lnTo>
                  <a:lnTo>
                    <a:pt x="35701" y="223628"/>
                  </a:lnTo>
                  <a:lnTo>
                    <a:pt x="34710" y="227106"/>
                  </a:lnTo>
                  <a:lnTo>
                    <a:pt x="34214" y="231082"/>
                  </a:lnTo>
                  <a:lnTo>
                    <a:pt x="34214" y="237046"/>
                  </a:lnTo>
                  <a:lnTo>
                    <a:pt x="34710" y="238537"/>
                  </a:lnTo>
                  <a:lnTo>
                    <a:pt x="35701" y="240027"/>
                  </a:lnTo>
                  <a:lnTo>
                    <a:pt x="37189" y="241022"/>
                  </a:lnTo>
                  <a:lnTo>
                    <a:pt x="37685" y="243008"/>
                  </a:lnTo>
                  <a:lnTo>
                    <a:pt x="39172" y="245991"/>
                  </a:lnTo>
                  <a:lnTo>
                    <a:pt x="40660" y="246985"/>
                  </a:lnTo>
                  <a:lnTo>
                    <a:pt x="42148" y="247482"/>
                  </a:lnTo>
                  <a:lnTo>
                    <a:pt x="43139" y="248972"/>
                  </a:lnTo>
                  <a:lnTo>
                    <a:pt x="48594" y="248972"/>
                  </a:lnTo>
                  <a:lnTo>
                    <a:pt x="52065" y="250960"/>
                  </a:lnTo>
                  <a:lnTo>
                    <a:pt x="56031" y="250960"/>
                  </a:lnTo>
                  <a:lnTo>
                    <a:pt x="56031" y="248972"/>
                  </a:lnTo>
                  <a:lnTo>
                    <a:pt x="56527" y="246985"/>
                  </a:lnTo>
                  <a:lnTo>
                    <a:pt x="57519" y="245494"/>
                  </a:lnTo>
                  <a:lnTo>
                    <a:pt x="58015" y="244500"/>
                  </a:lnTo>
                  <a:lnTo>
                    <a:pt x="58015" y="244003"/>
                  </a:lnTo>
                  <a:lnTo>
                    <a:pt x="59998" y="244003"/>
                  </a:lnTo>
                  <a:lnTo>
                    <a:pt x="61486" y="243008"/>
                  </a:lnTo>
                  <a:lnTo>
                    <a:pt x="63469" y="242512"/>
                  </a:lnTo>
                  <a:lnTo>
                    <a:pt x="65948" y="241518"/>
                  </a:lnTo>
                  <a:lnTo>
                    <a:pt x="67932" y="241022"/>
                  </a:lnTo>
                  <a:lnTo>
                    <a:pt x="70411" y="240027"/>
                  </a:lnTo>
                  <a:lnTo>
                    <a:pt x="70907" y="239530"/>
                  </a:lnTo>
                  <a:lnTo>
                    <a:pt x="72394" y="239530"/>
                  </a:lnTo>
                  <a:lnTo>
                    <a:pt x="73386" y="238537"/>
                  </a:lnTo>
                  <a:lnTo>
                    <a:pt x="74378" y="238040"/>
                  </a:lnTo>
                  <a:lnTo>
                    <a:pt x="74874" y="236548"/>
                  </a:lnTo>
                  <a:lnTo>
                    <a:pt x="75866" y="234561"/>
                  </a:lnTo>
                  <a:lnTo>
                    <a:pt x="76361" y="232573"/>
                  </a:lnTo>
                  <a:lnTo>
                    <a:pt x="76361" y="231082"/>
                  </a:lnTo>
                  <a:lnTo>
                    <a:pt x="77353" y="228100"/>
                  </a:lnTo>
                  <a:lnTo>
                    <a:pt x="77849" y="225616"/>
                  </a:lnTo>
                  <a:lnTo>
                    <a:pt x="78841" y="224125"/>
                  </a:lnTo>
                  <a:lnTo>
                    <a:pt x="78841" y="220149"/>
                  </a:lnTo>
                  <a:lnTo>
                    <a:pt x="77849" y="218161"/>
                  </a:lnTo>
                  <a:lnTo>
                    <a:pt x="77353" y="216671"/>
                  </a:lnTo>
                  <a:lnTo>
                    <a:pt x="77353" y="215180"/>
                  </a:lnTo>
                  <a:lnTo>
                    <a:pt x="77849" y="212197"/>
                  </a:lnTo>
                  <a:lnTo>
                    <a:pt x="78841" y="208223"/>
                  </a:lnTo>
                  <a:lnTo>
                    <a:pt x="79336" y="204247"/>
                  </a:lnTo>
                  <a:lnTo>
                    <a:pt x="79336" y="201265"/>
                  </a:lnTo>
                  <a:lnTo>
                    <a:pt x="80328" y="199277"/>
                  </a:lnTo>
                  <a:lnTo>
                    <a:pt x="80328" y="197787"/>
                  </a:lnTo>
                  <a:lnTo>
                    <a:pt x="79336" y="196295"/>
                  </a:lnTo>
                  <a:lnTo>
                    <a:pt x="79336" y="194308"/>
                  </a:lnTo>
                  <a:lnTo>
                    <a:pt x="78841" y="192817"/>
                  </a:lnTo>
                  <a:lnTo>
                    <a:pt x="78841" y="187848"/>
                  </a:lnTo>
                  <a:lnTo>
                    <a:pt x="79336" y="186357"/>
                  </a:lnTo>
                  <a:lnTo>
                    <a:pt x="80328" y="182381"/>
                  </a:lnTo>
                  <a:lnTo>
                    <a:pt x="80824" y="179400"/>
                  </a:lnTo>
                  <a:lnTo>
                    <a:pt x="80328" y="177908"/>
                  </a:lnTo>
                  <a:lnTo>
                    <a:pt x="79336" y="176418"/>
                  </a:lnTo>
                  <a:lnTo>
                    <a:pt x="78841" y="175424"/>
                  </a:lnTo>
                  <a:lnTo>
                    <a:pt x="77849" y="173933"/>
                  </a:lnTo>
                  <a:lnTo>
                    <a:pt x="77353" y="170951"/>
                  </a:lnTo>
                  <a:lnTo>
                    <a:pt x="76361" y="167969"/>
                  </a:lnTo>
                  <a:lnTo>
                    <a:pt x="75866" y="163994"/>
                  </a:lnTo>
                  <a:lnTo>
                    <a:pt x="74874" y="161012"/>
                  </a:lnTo>
                  <a:lnTo>
                    <a:pt x="73386" y="158031"/>
                  </a:lnTo>
                  <a:lnTo>
                    <a:pt x="70411" y="153557"/>
                  </a:lnTo>
                  <a:lnTo>
                    <a:pt x="67932" y="149085"/>
                  </a:lnTo>
                  <a:lnTo>
                    <a:pt x="66444" y="146600"/>
                  </a:lnTo>
                  <a:lnTo>
                    <a:pt x="65948" y="142128"/>
                  </a:lnTo>
                  <a:lnTo>
                    <a:pt x="64461" y="139146"/>
                  </a:lnTo>
                  <a:lnTo>
                    <a:pt x="63469" y="138153"/>
                  </a:lnTo>
                  <a:lnTo>
                    <a:pt x="63469" y="133679"/>
                  </a:lnTo>
                  <a:lnTo>
                    <a:pt x="64461" y="132189"/>
                  </a:lnTo>
                  <a:lnTo>
                    <a:pt x="63469" y="128710"/>
                  </a:lnTo>
                  <a:lnTo>
                    <a:pt x="61982" y="125231"/>
                  </a:lnTo>
                  <a:lnTo>
                    <a:pt x="62973" y="123741"/>
                  </a:lnTo>
                  <a:lnTo>
                    <a:pt x="63469" y="123244"/>
                  </a:lnTo>
                  <a:lnTo>
                    <a:pt x="64957" y="122250"/>
                  </a:lnTo>
                  <a:lnTo>
                    <a:pt x="66444" y="122250"/>
                  </a:lnTo>
                  <a:lnTo>
                    <a:pt x="67932" y="121753"/>
                  </a:lnTo>
                  <a:lnTo>
                    <a:pt x="68924" y="121753"/>
                  </a:lnTo>
                  <a:lnTo>
                    <a:pt x="69419" y="120759"/>
                  </a:lnTo>
                  <a:lnTo>
                    <a:pt x="70411" y="120262"/>
                  </a:lnTo>
                  <a:lnTo>
                    <a:pt x="70907" y="118771"/>
                  </a:lnTo>
                  <a:lnTo>
                    <a:pt x="70907" y="116286"/>
                  </a:lnTo>
                  <a:lnTo>
                    <a:pt x="71899" y="114299"/>
                  </a:lnTo>
                  <a:lnTo>
                    <a:pt x="72394" y="110820"/>
                  </a:lnTo>
                  <a:lnTo>
                    <a:pt x="73386" y="106348"/>
                  </a:lnTo>
                  <a:lnTo>
                    <a:pt x="74378" y="102869"/>
                  </a:lnTo>
                  <a:lnTo>
                    <a:pt x="74378" y="96408"/>
                  </a:lnTo>
                  <a:lnTo>
                    <a:pt x="72394" y="94421"/>
                  </a:lnTo>
                  <a:lnTo>
                    <a:pt x="71899" y="89948"/>
                  </a:lnTo>
                  <a:lnTo>
                    <a:pt x="71899" y="85973"/>
                  </a:lnTo>
                  <a:lnTo>
                    <a:pt x="72394" y="85973"/>
                  </a:lnTo>
                  <a:lnTo>
                    <a:pt x="73386" y="84979"/>
                  </a:lnTo>
                  <a:lnTo>
                    <a:pt x="87270" y="84979"/>
                  </a:lnTo>
                  <a:lnTo>
                    <a:pt x="88757" y="84482"/>
                  </a:lnTo>
                  <a:lnTo>
                    <a:pt x="90741" y="83488"/>
                  </a:lnTo>
                  <a:lnTo>
                    <a:pt x="92229" y="82990"/>
                  </a:lnTo>
                  <a:lnTo>
                    <a:pt x="93716" y="81997"/>
                  </a:lnTo>
                  <a:lnTo>
                    <a:pt x="95204" y="81500"/>
                  </a:lnTo>
                  <a:lnTo>
                    <a:pt x="96195" y="80506"/>
                  </a:lnTo>
                  <a:lnTo>
                    <a:pt x="97683" y="79015"/>
                  </a:lnTo>
                  <a:lnTo>
                    <a:pt x="98179" y="77525"/>
                  </a:lnTo>
                  <a:lnTo>
                    <a:pt x="99171" y="76033"/>
                  </a:lnTo>
                  <a:lnTo>
                    <a:pt x="99666" y="74543"/>
                  </a:lnTo>
                  <a:lnTo>
                    <a:pt x="100658" y="73052"/>
                  </a:lnTo>
                  <a:lnTo>
                    <a:pt x="102146" y="72555"/>
                  </a:lnTo>
                  <a:lnTo>
                    <a:pt x="106113" y="72555"/>
                  </a:lnTo>
                  <a:lnTo>
                    <a:pt x="106608" y="71561"/>
                  </a:lnTo>
                  <a:lnTo>
                    <a:pt x="106608" y="70567"/>
                  </a:lnTo>
                  <a:lnTo>
                    <a:pt x="108096" y="70070"/>
                  </a:lnTo>
                  <a:lnTo>
                    <a:pt x="108096" y="68579"/>
                  </a:lnTo>
                  <a:lnTo>
                    <a:pt x="109584" y="67585"/>
                  </a:lnTo>
                  <a:lnTo>
                    <a:pt x="110575" y="67088"/>
                  </a:lnTo>
                  <a:lnTo>
                    <a:pt x="112063" y="65597"/>
                  </a:lnTo>
                  <a:lnTo>
                    <a:pt x="112559" y="65597"/>
                  </a:lnTo>
                  <a:lnTo>
                    <a:pt x="114542" y="64604"/>
                  </a:lnTo>
                  <a:lnTo>
                    <a:pt x="116525" y="64604"/>
                  </a:lnTo>
                  <a:lnTo>
                    <a:pt x="118013" y="65597"/>
                  </a:lnTo>
                  <a:lnTo>
                    <a:pt x="119005" y="65597"/>
                  </a:lnTo>
                  <a:lnTo>
                    <a:pt x="120988" y="67088"/>
                  </a:lnTo>
                  <a:lnTo>
                    <a:pt x="123467" y="67585"/>
                  </a:lnTo>
                  <a:lnTo>
                    <a:pt x="125451" y="69076"/>
                  </a:lnTo>
                  <a:lnTo>
                    <a:pt x="128922" y="69076"/>
                  </a:lnTo>
                  <a:lnTo>
                    <a:pt x="134872" y="70567"/>
                  </a:lnTo>
                  <a:lnTo>
                    <a:pt x="139831" y="71561"/>
                  </a:lnTo>
                  <a:lnTo>
                    <a:pt x="146773" y="71561"/>
                  </a:lnTo>
                  <a:lnTo>
                    <a:pt x="147765" y="72555"/>
                  </a:lnTo>
                  <a:lnTo>
                    <a:pt x="148260" y="72555"/>
                  </a:lnTo>
                  <a:lnTo>
                    <a:pt x="149252" y="73052"/>
                  </a:lnTo>
                  <a:lnTo>
                    <a:pt x="150739" y="74543"/>
                  </a:lnTo>
                  <a:lnTo>
                    <a:pt x="152723" y="75536"/>
                  </a:lnTo>
                  <a:lnTo>
                    <a:pt x="153715" y="75536"/>
                  </a:lnTo>
                  <a:lnTo>
                    <a:pt x="154210" y="76033"/>
                  </a:lnTo>
                  <a:lnTo>
                    <a:pt x="171070" y="76033"/>
                  </a:lnTo>
                  <a:lnTo>
                    <a:pt x="172062" y="75536"/>
                  </a:lnTo>
                  <a:lnTo>
                    <a:pt x="172556" y="74543"/>
                  </a:lnTo>
                  <a:lnTo>
                    <a:pt x="173548" y="73052"/>
                  </a:lnTo>
                  <a:lnTo>
                    <a:pt x="174045" y="70567"/>
                  </a:lnTo>
                  <a:lnTo>
                    <a:pt x="175533" y="67585"/>
                  </a:lnTo>
                  <a:lnTo>
                    <a:pt x="176524" y="65597"/>
                  </a:lnTo>
                  <a:lnTo>
                    <a:pt x="178010" y="63113"/>
                  </a:lnTo>
                  <a:lnTo>
                    <a:pt x="179498" y="61125"/>
                  </a:lnTo>
                  <a:lnTo>
                    <a:pt x="180986" y="58640"/>
                  </a:lnTo>
                  <a:lnTo>
                    <a:pt x="181482" y="57149"/>
                  </a:lnTo>
                  <a:lnTo>
                    <a:pt x="182473" y="54665"/>
                  </a:lnTo>
                  <a:lnTo>
                    <a:pt x="183466" y="52677"/>
                  </a:lnTo>
                  <a:lnTo>
                    <a:pt x="183961" y="50192"/>
                  </a:lnTo>
                  <a:lnTo>
                    <a:pt x="183961" y="47210"/>
                  </a:lnTo>
                  <a:lnTo>
                    <a:pt x="184953" y="46713"/>
                  </a:lnTo>
                  <a:lnTo>
                    <a:pt x="186441" y="45719"/>
                  </a:lnTo>
                  <a:lnTo>
                    <a:pt x="186937" y="45223"/>
                  </a:lnTo>
                  <a:lnTo>
                    <a:pt x="188424" y="44229"/>
                  </a:lnTo>
                  <a:lnTo>
                    <a:pt x="189912" y="45223"/>
                  </a:lnTo>
                  <a:lnTo>
                    <a:pt x="191400" y="45223"/>
                  </a:lnTo>
                  <a:lnTo>
                    <a:pt x="192886" y="45719"/>
                  </a:lnTo>
                  <a:lnTo>
                    <a:pt x="195366" y="45719"/>
                  </a:lnTo>
                  <a:lnTo>
                    <a:pt x="195366" y="45223"/>
                  </a:lnTo>
                  <a:lnTo>
                    <a:pt x="196357" y="43235"/>
                  </a:lnTo>
                  <a:lnTo>
                    <a:pt x="196357" y="40253"/>
                  </a:lnTo>
                  <a:lnTo>
                    <a:pt x="196854" y="37271"/>
                  </a:lnTo>
                  <a:lnTo>
                    <a:pt x="197845" y="35780"/>
                  </a:lnTo>
                  <a:lnTo>
                    <a:pt x="198340" y="34290"/>
                  </a:lnTo>
                  <a:lnTo>
                    <a:pt x="199828" y="33793"/>
                  </a:lnTo>
                  <a:lnTo>
                    <a:pt x="200820" y="32302"/>
                  </a:lnTo>
                  <a:lnTo>
                    <a:pt x="204291" y="29817"/>
                  </a:lnTo>
                  <a:lnTo>
                    <a:pt x="208754" y="27332"/>
                  </a:lnTo>
                  <a:lnTo>
                    <a:pt x="212722" y="25345"/>
                  </a:lnTo>
                  <a:lnTo>
                    <a:pt x="217184" y="22860"/>
                  </a:lnTo>
                  <a:lnTo>
                    <a:pt x="221150" y="20872"/>
                  </a:lnTo>
                  <a:lnTo>
                    <a:pt x="223630" y="19381"/>
                  </a:lnTo>
                  <a:lnTo>
                    <a:pt x="225117" y="18387"/>
                  </a:lnTo>
                  <a:lnTo>
                    <a:pt x="225117" y="14411"/>
                  </a:lnTo>
                  <a:lnTo>
                    <a:pt x="224126" y="12921"/>
                  </a:lnTo>
                  <a:lnTo>
                    <a:pt x="224126" y="9939"/>
                  </a:lnTo>
                  <a:lnTo>
                    <a:pt x="225117" y="9442"/>
                  </a:lnTo>
                  <a:lnTo>
                    <a:pt x="225117" y="7951"/>
                  </a:lnTo>
                  <a:lnTo>
                    <a:pt x="226604" y="7951"/>
                  </a:lnTo>
                  <a:lnTo>
                    <a:pt x="228092" y="6460"/>
                  </a:lnTo>
                  <a:lnTo>
                    <a:pt x="230076" y="5466"/>
                  </a:lnTo>
                  <a:lnTo>
                    <a:pt x="232555" y="4970"/>
                  </a:lnTo>
                  <a:lnTo>
                    <a:pt x="234538" y="3976"/>
                  </a:lnTo>
                  <a:lnTo>
                    <a:pt x="238009" y="2485"/>
                  </a:lnTo>
                  <a:lnTo>
                    <a:pt x="239994" y="1491"/>
                  </a:lnTo>
                  <a:lnTo>
                    <a:pt x="241480" y="0"/>
                  </a:lnTo>
                  <a:lnTo>
                    <a:pt x="242968" y="0"/>
                  </a:lnTo>
                  <a:lnTo>
                    <a:pt x="244456" y="0"/>
                  </a:lnTo>
                  <a:lnTo>
                    <a:pt x="245447" y="0"/>
                  </a:lnTo>
                  <a:lnTo>
                    <a:pt x="245943" y="1491"/>
                  </a:lnTo>
                  <a:lnTo>
                    <a:pt x="246934" y="2485"/>
                  </a:lnTo>
                  <a:lnTo>
                    <a:pt x="246934" y="9442"/>
                  </a:lnTo>
                  <a:lnTo>
                    <a:pt x="247431" y="9442"/>
                  </a:lnTo>
                  <a:lnTo>
                    <a:pt x="248422" y="9939"/>
                  </a:lnTo>
                  <a:lnTo>
                    <a:pt x="250902" y="10933"/>
                  </a:lnTo>
                  <a:lnTo>
                    <a:pt x="252390" y="11430"/>
                  </a:lnTo>
                  <a:lnTo>
                    <a:pt x="254373" y="12921"/>
                  </a:lnTo>
                  <a:lnTo>
                    <a:pt x="256853" y="15406"/>
                  </a:lnTo>
                  <a:lnTo>
                    <a:pt x="256853" y="16896"/>
                  </a:lnTo>
                  <a:lnTo>
                    <a:pt x="257347" y="17890"/>
                  </a:lnTo>
                  <a:lnTo>
                    <a:pt x="258339" y="18387"/>
                  </a:lnTo>
                  <a:lnTo>
                    <a:pt x="258835" y="19381"/>
                  </a:lnTo>
                  <a:lnTo>
                    <a:pt x="260324" y="19381"/>
                  </a:lnTo>
                  <a:lnTo>
                    <a:pt x="261315" y="19878"/>
                  </a:lnTo>
                  <a:lnTo>
                    <a:pt x="265777" y="19878"/>
                  </a:lnTo>
                  <a:lnTo>
                    <a:pt x="267264" y="20872"/>
                  </a:lnTo>
                  <a:lnTo>
                    <a:pt x="269744" y="21369"/>
                  </a:lnTo>
                  <a:lnTo>
                    <a:pt x="271727" y="22860"/>
                  </a:lnTo>
                  <a:lnTo>
                    <a:pt x="274703" y="25345"/>
                  </a:lnTo>
                  <a:lnTo>
                    <a:pt x="277677" y="27332"/>
                  </a:lnTo>
                  <a:lnTo>
                    <a:pt x="281148" y="27332"/>
                  </a:lnTo>
                  <a:lnTo>
                    <a:pt x="281645" y="26835"/>
                  </a:lnTo>
                  <a:lnTo>
                    <a:pt x="282636" y="25345"/>
                  </a:lnTo>
                  <a:lnTo>
                    <a:pt x="282636" y="19878"/>
                  </a:lnTo>
                  <a:lnTo>
                    <a:pt x="285611" y="19878"/>
                  </a:lnTo>
                  <a:lnTo>
                    <a:pt x="286107" y="21369"/>
                  </a:lnTo>
                  <a:lnTo>
                    <a:pt x="287099" y="22363"/>
                  </a:lnTo>
                  <a:lnTo>
                    <a:pt x="289082" y="24351"/>
                  </a:lnTo>
                  <a:lnTo>
                    <a:pt x="290570" y="26835"/>
                  </a:lnTo>
                  <a:lnTo>
                    <a:pt x="292553" y="28326"/>
                  </a:lnTo>
                  <a:lnTo>
                    <a:pt x="294041" y="28326"/>
                  </a:lnTo>
                  <a:lnTo>
                    <a:pt x="295528" y="28823"/>
                  </a:lnTo>
                  <a:lnTo>
                    <a:pt x="297016" y="29817"/>
                  </a:lnTo>
                  <a:lnTo>
                    <a:pt x="304949" y="29817"/>
                  </a:lnTo>
                  <a:lnTo>
                    <a:pt x="308421" y="30314"/>
                  </a:lnTo>
                  <a:lnTo>
                    <a:pt x="309908" y="31308"/>
                  </a:lnTo>
                  <a:lnTo>
                    <a:pt x="311395" y="32302"/>
                  </a:lnTo>
                  <a:lnTo>
                    <a:pt x="311892" y="32799"/>
                  </a:lnTo>
                  <a:lnTo>
                    <a:pt x="311892" y="33793"/>
                  </a:lnTo>
                  <a:lnTo>
                    <a:pt x="312883" y="36774"/>
                  </a:lnTo>
                  <a:lnTo>
                    <a:pt x="313380" y="39756"/>
                  </a:lnTo>
                  <a:lnTo>
                    <a:pt x="314371" y="41247"/>
                  </a:lnTo>
                  <a:lnTo>
                    <a:pt x="314866" y="41744"/>
                  </a:lnTo>
                  <a:lnTo>
                    <a:pt x="315858" y="43235"/>
                  </a:lnTo>
                  <a:lnTo>
                    <a:pt x="316355" y="43235"/>
                  </a:lnTo>
                  <a:lnTo>
                    <a:pt x="317843" y="45223"/>
                  </a:lnTo>
                  <a:lnTo>
                    <a:pt x="319825" y="45719"/>
                  </a:lnTo>
                  <a:lnTo>
                    <a:pt x="321314" y="45719"/>
                  </a:lnTo>
                  <a:lnTo>
                    <a:pt x="322800" y="46713"/>
                  </a:lnTo>
                  <a:lnTo>
                    <a:pt x="327263" y="47210"/>
                  </a:lnTo>
                  <a:lnTo>
                    <a:pt x="330734" y="48204"/>
                  </a:lnTo>
                  <a:lnTo>
                    <a:pt x="334701" y="48701"/>
                  </a:lnTo>
                  <a:lnTo>
                    <a:pt x="339164" y="48701"/>
                  </a:lnTo>
                  <a:lnTo>
                    <a:pt x="340155" y="48204"/>
                  </a:lnTo>
                  <a:lnTo>
                    <a:pt x="341644" y="48204"/>
                  </a:lnTo>
                  <a:lnTo>
                    <a:pt x="343130" y="47210"/>
                  </a:lnTo>
                  <a:lnTo>
                    <a:pt x="344618" y="45719"/>
                  </a:lnTo>
                  <a:lnTo>
                    <a:pt x="347097" y="45223"/>
                  </a:lnTo>
                  <a:lnTo>
                    <a:pt x="353543" y="45223"/>
                  </a:lnTo>
                  <a:lnTo>
                    <a:pt x="354535" y="43235"/>
                  </a:lnTo>
                  <a:lnTo>
                    <a:pt x="355031" y="43235"/>
                  </a:lnTo>
                  <a:lnTo>
                    <a:pt x="356023" y="41744"/>
                  </a:lnTo>
                  <a:lnTo>
                    <a:pt x="356518" y="38762"/>
                  </a:lnTo>
                  <a:lnTo>
                    <a:pt x="358006" y="35780"/>
                  </a:lnTo>
                  <a:lnTo>
                    <a:pt x="359988" y="35284"/>
                  </a:lnTo>
                  <a:lnTo>
                    <a:pt x="361477" y="34290"/>
                  </a:lnTo>
                  <a:lnTo>
                    <a:pt x="361974" y="33793"/>
                  </a:lnTo>
                  <a:lnTo>
                    <a:pt x="367922" y="33793"/>
                  </a:lnTo>
                  <a:lnTo>
                    <a:pt x="372385" y="32799"/>
                  </a:lnTo>
                  <a:lnTo>
                    <a:pt x="374865" y="32799"/>
                  </a:lnTo>
                  <a:lnTo>
                    <a:pt x="376353" y="32302"/>
                  </a:lnTo>
                  <a:lnTo>
                    <a:pt x="377841" y="32302"/>
                  </a:lnTo>
                  <a:lnTo>
                    <a:pt x="378832" y="31308"/>
                  </a:lnTo>
                  <a:lnTo>
                    <a:pt x="379327" y="30314"/>
                  </a:lnTo>
                  <a:lnTo>
                    <a:pt x="380815" y="28326"/>
                  </a:lnTo>
                  <a:lnTo>
                    <a:pt x="382304" y="25841"/>
                  </a:lnTo>
                  <a:lnTo>
                    <a:pt x="383790" y="25345"/>
                  </a:lnTo>
                  <a:lnTo>
                    <a:pt x="385278" y="24351"/>
                  </a:lnTo>
                  <a:lnTo>
                    <a:pt x="387261" y="23854"/>
                  </a:lnTo>
                  <a:lnTo>
                    <a:pt x="388749" y="22860"/>
                  </a:lnTo>
                  <a:lnTo>
                    <a:pt x="390732" y="22363"/>
                  </a:lnTo>
                  <a:lnTo>
                    <a:pt x="396683" y="22363"/>
                  </a:lnTo>
                  <a:lnTo>
                    <a:pt x="398171" y="22860"/>
                  </a:lnTo>
                  <a:lnTo>
                    <a:pt x="400648" y="23854"/>
                  </a:lnTo>
                  <a:lnTo>
                    <a:pt x="402137" y="24351"/>
                  </a:lnTo>
                  <a:lnTo>
                    <a:pt x="403625" y="25345"/>
                  </a:lnTo>
                  <a:lnTo>
                    <a:pt x="406104" y="27332"/>
                  </a:lnTo>
                  <a:lnTo>
                    <a:pt x="408087" y="28823"/>
                  </a:lnTo>
                  <a:lnTo>
                    <a:pt x="409079" y="30314"/>
                  </a:lnTo>
                  <a:lnTo>
                    <a:pt x="409574" y="30314"/>
                  </a:lnTo>
                  <a:lnTo>
                    <a:pt x="411062" y="32302"/>
                  </a:lnTo>
                  <a:lnTo>
                    <a:pt x="414038" y="32302"/>
                  </a:lnTo>
                  <a:lnTo>
                    <a:pt x="415029" y="31308"/>
                  </a:lnTo>
                  <a:lnTo>
                    <a:pt x="416516" y="29817"/>
                  </a:lnTo>
                  <a:lnTo>
                    <a:pt x="417508" y="28823"/>
                  </a:lnTo>
                  <a:lnTo>
                    <a:pt x="418996" y="28326"/>
                  </a:lnTo>
                  <a:lnTo>
                    <a:pt x="420484" y="27332"/>
                  </a:lnTo>
                  <a:lnTo>
                    <a:pt x="420978" y="27332"/>
                  </a:lnTo>
                  <a:lnTo>
                    <a:pt x="422467" y="28326"/>
                  </a:lnTo>
                  <a:lnTo>
                    <a:pt x="423955" y="28823"/>
                  </a:lnTo>
                  <a:lnTo>
                    <a:pt x="425441" y="29817"/>
                  </a:lnTo>
                  <a:lnTo>
                    <a:pt x="426929" y="31308"/>
                  </a:lnTo>
                  <a:lnTo>
                    <a:pt x="427921" y="32302"/>
                  </a:lnTo>
                  <a:lnTo>
                    <a:pt x="428912" y="33793"/>
                  </a:lnTo>
                  <a:lnTo>
                    <a:pt x="429409" y="35284"/>
                  </a:lnTo>
                  <a:lnTo>
                    <a:pt x="430400" y="36774"/>
                  </a:lnTo>
                  <a:lnTo>
                    <a:pt x="429409" y="37271"/>
                  </a:lnTo>
                  <a:lnTo>
                    <a:pt x="429409" y="38762"/>
                  </a:lnTo>
                  <a:lnTo>
                    <a:pt x="428912" y="40253"/>
                  </a:lnTo>
                  <a:lnTo>
                    <a:pt x="428912" y="41247"/>
                  </a:lnTo>
                  <a:lnTo>
                    <a:pt x="426929" y="43235"/>
                  </a:lnTo>
                  <a:lnTo>
                    <a:pt x="426929" y="45719"/>
                  </a:lnTo>
                  <a:lnTo>
                    <a:pt x="426434" y="47210"/>
                  </a:lnTo>
                  <a:lnTo>
                    <a:pt x="426434" y="49695"/>
                  </a:lnTo>
                  <a:lnTo>
                    <a:pt x="426929" y="51186"/>
                  </a:lnTo>
                  <a:lnTo>
                    <a:pt x="426929" y="52677"/>
                  </a:lnTo>
                  <a:lnTo>
                    <a:pt x="427921" y="54168"/>
                  </a:lnTo>
                  <a:lnTo>
                    <a:pt x="428912" y="55658"/>
                  </a:lnTo>
                  <a:lnTo>
                    <a:pt x="430400" y="57149"/>
                  </a:lnTo>
                  <a:lnTo>
                    <a:pt x="430897" y="58640"/>
                  </a:lnTo>
                  <a:lnTo>
                    <a:pt x="431888" y="60131"/>
                  </a:lnTo>
                  <a:lnTo>
                    <a:pt x="433375" y="61125"/>
                  </a:lnTo>
                  <a:lnTo>
                    <a:pt x="433871" y="61622"/>
                  </a:lnTo>
                  <a:lnTo>
                    <a:pt x="435359" y="61622"/>
                  </a:lnTo>
                  <a:lnTo>
                    <a:pt x="436351" y="61125"/>
                  </a:lnTo>
                  <a:lnTo>
                    <a:pt x="437838" y="60131"/>
                  </a:lnTo>
                  <a:lnTo>
                    <a:pt x="440814" y="60131"/>
                  </a:lnTo>
                  <a:lnTo>
                    <a:pt x="442302" y="61125"/>
                  </a:lnTo>
                  <a:lnTo>
                    <a:pt x="443788" y="61622"/>
                  </a:lnTo>
                  <a:lnTo>
                    <a:pt x="446267" y="64107"/>
                  </a:lnTo>
                  <a:lnTo>
                    <a:pt x="448251" y="67088"/>
                  </a:lnTo>
                  <a:lnTo>
                    <a:pt x="449739" y="67585"/>
                  </a:lnTo>
                  <a:lnTo>
                    <a:pt x="450730" y="68579"/>
                  </a:lnTo>
                  <a:lnTo>
                    <a:pt x="451227" y="69076"/>
                  </a:lnTo>
                  <a:lnTo>
                    <a:pt x="457673" y="69076"/>
                  </a:lnTo>
                  <a:lnTo>
                    <a:pt x="458168" y="70070"/>
                  </a:lnTo>
                  <a:lnTo>
                    <a:pt x="459656" y="70567"/>
                  </a:lnTo>
                  <a:lnTo>
                    <a:pt x="461144" y="72555"/>
                  </a:lnTo>
                  <a:lnTo>
                    <a:pt x="462135" y="73052"/>
                  </a:lnTo>
                  <a:lnTo>
                    <a:pt x="462632" y="74046"/>
                  </a:lnTo>
                  <a:lnTo>
                    <a:pt x="463623" y="74543"/>
                  </a:lnTo>
                  <a:lnTo>
                    <a:pt x="465109" y="75536"/>
                  </a:lnTo>
                  <a:lnTo>
                    <a:pt x="467094" y="76033"/>
                  </a:lnTo>
                  <a:lnTo>
                    <a:pt x="476515" y="76033"/>
                  </a:lnTo>
                  <a:lnTo>
                    <a:pt x="478498" y="77028"/>
                  </a:lnTo>
                  <a:lnTo>
                    <a:pt x="480977" y="78518"/>
                  </a:lnTo>
                  <a:lnTo>
                    <a:pt x="483457" y="79015"/>
                  </a:lnTo>
                  <a:lnTo>
                    <a:pt x="484945" y="80009"/>
                  </a:lnTo>
                  <a:lnTo>
                    <a:pt x="487919" y="80009"/>
                  </a:lnTo>
                  <a:lnTo>
                    <a:pt x="488416" y="79015"/>
                  </a:lnTo>
                  <a:lnTo>
                    <a:pt x="489902" y="78518"/>
                  </a:lnTo>
                  <a:lnTo>
                    <a:pt x="491390" y="77525"/>
                  </a:lnTo>
                  <a:lnTo>
                    <a:pt x="497836" y="77525"/>
                  </a:lnTo>
                  <a:lnTo>
                    <a:pt x="499821" y="78518"/>
                  </a:lnTo>
                  <a:lnTo>
                    <a:pt x="501307" y="79015"/>
                  </a:lnTo>
                  <a:lnTo>
                    <a:pt x="502298" y="80009"/>
                  </a:lnTo>
                  <a:lnTo>
                    <a:pt x="502298" y="83488"/>
                  </a:lnTo>
                  <a:lnTo>
                    <a:pt x="502795" y="84482"/>
                  </a:lnTo>
                  <a:lnTo>
                    <a:pt x="503787" y="84979"/>
                  </a:lnTo>
                  <a:lnTo>
                    <a:pt x="512216" y="84979"/>
                  </a:lnTo>
                  <a:lnTo>
                    <a:pt x="516679" y="84482"/>
                  </a:lnTo>
                  <a:lnTo>
                    <a:pt x="520150" y="83488"/>
                  </a:lnTo>
                  <a:lnTo>
                    <a:pt x="524117" y="83488"/>
                  </a:lnTo>
                  <a:lnTo>
                    <a:pt x="525605" y="82990"/>
                  </a:lnTo>
                  <a:lnTo>
                    <a:pt x="526596" y="81997"/>
                  </a:lnTo>
                  <a:lnTo>
                    <a:pt x="528084" y="81500"/>
                  </a:lnTo>
                  <a:lnTo>
                    <a:pt x="528084" y="80506"/>
                  </a:lnTo>
                  <a:lnTo>
                    <a:pt x="528579" y="78518"/>
                  </a:lnTo>
                  <a:lnTo>
                    <a:pt x="528579" y="75536"/>
                  </a:lnTo>
                  <a:lnTo>
                    <a:pt x="529570" y="74046"/>
                  </a:lnTo>
                  <a:lnTo>
                    <a:pt x="530067" y="73052"/>
                  </a:lnTo>
                  <a:lnTo>
                    <a:pt x="531555" y="72555"/>
                  </a:lnTo>
                  <a:lnTo>
                    <a:pt x="533042" y="71561"/>
                  </a:lnTo>
                  <a:lnTo>
                    <a:pt x="539489" y="71561"/>
                  </a:lnTo>
                  <a:lnTo>
                    <a:pt x="542958" y="72555"/>
                  </a:lnTo>
                  <a:lnTo>
                    <a:pt x="550892" y="72555"/>
                  </a:lnTo>
                  <a:lnTo>
                    <a:pt x="555851" y="73052"/>
                  </a:lnTo>
                  <a:lnTo>
                    <a:pt x="564282" y="73052"/>
                  </a:lnTo>
                  <a:lnTo>
                    <a:pt x="565768" y="72555"/>
                  </a:lnTo>
                  <a:lnTo>
                    <a:pt x="567256" y="72555"/>
                  </a:lnTo>
                  <a:lnTo>
                    <a:pt x="568744" y="71561"/>
                  </a:lnTo>
                  <a:lnTo>
                    <a:pt x="571222" y="70567"/>
                  </a:lnTo>
                  <a:lnTo>
                    <a:pt x="572710" y="70070"/>
                  </a:lnTo>
                  <a:lnTo>
                    <a:pt x="574693" y="69076"/>
                  </a:lnTo>
                  <a:lnTo>
                    <a:pt x="577173" y="69076"/>
                  </a:lnTo>
                  <a:lnTo>
                    <a:pt x="578661" y="68579"/>
                  </a:lnTo>
                  <a:lnTo>
                    <a:pt x="582627" y="68579"/>
                  </a:lnTo>
                  <a:lnTo>
                    <a:pt x="586098" y="67585"/>
                  </a:lnTo>
                  <a:lnTo>
                    <a:pt x="590560" y="67585"/>
                  </a:lnTo>
                  <a:lnTo>
                    <a:pt x="595519" y="68579"/>
                  </a:lnTo>
                  <a:lnTo>
                    <a:pt x="597503" y="68579"/>
                  </a:lnTo>
                  <a:lnTo>
                    <a:pt x="598991" y="69076"/>
                  </a:lnTo>
                  <a:lnTo>
                    <a:pt x="601470" y="70070"/>
                  </a:lnTo>
                  <a:lnTo>
                    <a:pt x="602957" y="70567"/>
                  </a:lnTo>
                  <a:lnTo>
                    <a:pt x="605437" y="73052"/>
                  </a:lnTo>
                  <a:lnTo>
                    <a:pt x="607419" y="76033"/>
                  </a:lnTo>
                  <a:lnTo>
                    <a:pt x="608413" y="77028"/>
                  </a:lnTo>
                  <a:lnTo>
                    <a:pt x="609899" y="78518"/>
                  </a:lnTo>
                  <a:lnTo>
                    <a:pt x="611387" y="79015"/>
                  </a:lnTo>
                  <a:lnTo>
                    <a:pt x="611882" y="80009"/>
                  </a:lnTo>
                  <a:lnTo>
                    <a:pt x="613370" y="80009"/>
                  </a:lnTo>
                  <a:lnTo>
                    <a:pt x="614361" y="80506"/>
                  </a:lnTo>
                  <a:lnTo>
                    <a:pt x="614858" y="81500"/>
                  </a:lnTo>
                  <a:lnTo>
                    <a:pt x="615849" y="81997"/>
                  </a:lnTo>
                  <a:lnTo>
                    <a:pt x="617337" y="83488"/>
                  </a:lnTo>
                  <a:lnTo>
                    <a:pt x="619816" y="85973"/>
                  </a:lnTo>
                  <a:lnTo>
                    <a:pt x="620312" y="86966"/>
                  </a:lnTo>
                  <a:lnTo>
                    <a:pt x="621304" y="87463"/>
                  </a:lnTo>
                  <a:lnTo>
                    <a:pt x="621800" y="87463"/>
                  </a:lnTo>
                  <a:lnTo>
                    <a:pt x="622792" y="86966"/>
                  </a:lnTo>
                  <a:lnTo>
                    <a:pt x="623287" y="85973"/>
                  </a:lnTo>
                  <a:lnTo>
                    <a:pt x="624278" y="84979"/>
                  </a:lnTo>
                  <a:lnTo>
                    <a:pt x="624775" y="83488"/>
                  </a:lnTo>
                  <a:lnTo>
                    <a:pt x="626263" y="82990"/>
                  </a:lnTo>
                  <a:lnTo>
                    <a:pt x="627749" y="81997"/>
                  </a:lnTo>
                  <a:lnTo>
                    <a:pt x="628743" y="81500"/>
                  </a:lnTo>
                  <a:lnTo>
                    <a:pt x="630726" y="80506"/>
                  </a:lnTo>
                  <a:lnTo>
                    <a:pt x="632212" y="80009"/>
                  </a:lnTo>
                  <a:lnTo>
                    <a:pt x="647088" y="80009"/>
                  </a:lnTo>
                  <a:lnTo>
                    <a:pt x="650064" y="79015"/>
                  </a:lnTo>
                  <a:lnTo>
                    <a:pt x="655021" y="79015"/>
                  </a:lnTo>
                  <a:lnTo>
                    <a:pt x="657501" y="78518"/>
                  </a:lnTo>
                  <a:lnTo>
                    <a:pt x="659981" y="77525"/>
                  </a:lnTo>
                  <a:lnTo>
                    <a:pt x="661469" y="76033"/>
                  </a:lnTo>
                  <a:lnTo>
                    <a:pt x="663452" y="74543"/>
                  </a:lnTo>
                  <a:lnTo>
                    <a:pt x="664938" y="72555"/>
                  </a:lnTo>
                  <a:lnTo>
                    <a:pt x="666427" y="70567"/>
                  </a:lnTo>
                  <a:lnTo>
                    <a:pt x="667915" y="68579"/>
                  </a:lnTo>
                  <a:lnTo>
                    <a:pt x="668906" y="65597"/>
                  </a:lnTo>
                  <a:lnTo>
                    <a:pt x="670394" y="64107"/>
                  </a:lnTo>
                  <a:lnTo>
                    <a:pt x="671880" y="58640"/>
                  </a:lnTo>
                  <a:lnTo>
                    <a:pt x="673368" y="54665"/>
                  </a:lnTo>
                  <a:lnTo>
                    <a:pt x="674360" y="53174"/>
                  </a:lnTo>
                  <a:lnTo>
                    <a:pt x="674856" y="51683"/>
                  </a:lnTo>
                  <a:lnTo>
                    <a:pt x="676343" y="51186"/>
                  </a:lnTo>
                  <a:lnTo>
                    <a:pt x="677831" y="50192"/>
                  </a:lnTo>
                  <a:lnTo>
                    <a:pt x="683782" y="50192"/>
                  </a:lnTo>
                  <a:lnTo>
                    <a:pt x="684773" y="51186"/>
                  </a:lnTo>
                  <a:lnTo>
                    <a:pt x="687253" y="51186"/>
                  </a:lnTo>
                  <a:lnTo>
                    <a:pt x="687748" y="50192"/>
                  </a:lnTo>
                  <a:lnTo>
                    <a:pt x="690227" y="49695"/>
                  </a:lnTo>
                  <a:lnTo>
                    <a:pt x="691716" y="48701"/>
                  </a:lnTo>
                  <a:lnTo>
                    <a:pt x="692210" y="48701"/>
                  </a:lnTo>
                  <a:lnTo>
                    <a:pt x="693202" y="49695"/>
                  </a:lnTo>
                  <a:lnTo>
                    <a:pt x="693698" y="50192"/>
                  </a:lnTo>
                  <a:lnTo>
                    <a:pt x="694690" y="50192"/>
                  </a:lnTo>
                  <a:lnTo>
                    <a:pt x="695186" y="51186"/>
                  </a:lnTo>
                  <a:lnTo>
                    <a:pt x="697666" y="51186"/>
                  </a:lnTo>
                  <a:lnTo>
                    <a:pt x="699153" y="50192"/>
                  </a:lnTo>
                  <a:lnTo>
                    <a:pt x="699649" y="49695"/>
                  </a:lnTo>
                  <a:lnTo>
                    <a:pt x="703120" y="49695"/>
                  </a:lnTo>
                  <a:lnTo>
                    <a:pt x="705103" y="50192"/>
                  </a:lnTo>
                  <a:lnTo>
                    <a:pt x="707583" y="51186"/>
                  </a:lnTo>
                  <a:lnTo>
                    <a:pt x="711054" y="51186"/>
                  </a:lnTo>
                  <a:lnTo>
                    <a:pt x="712046" y="50192"/>
                  </a:lnTo>
                  <a:lnTo>
                    <a:pt x="712540" y="50192"/>
                  </a:lnTo>
                  <a:lnTo>
                    <a:pt x="714028" y="49695"/>
                  </a:lnTo>
                  <a:lnTo>
                    <a:pt x="716011" y="48701"/>
                  </a:lnTo>
                  <a:lnTo>
                    <a:pt x="717499" y="47210"/>
                  </a:lnTo>
                  <a:lnTo>
                    <a:pt x="718987" y="47210"/>
                  </a:lnTo>
                  <a:lnTo>
                    <a:pt x="720474" y="46713"/>
                  </a:lnTo>
                  <a:lnTo>
                    <a:pt x="720970" y="46713"/>
                  </a:lnTo>
                  <a:lnTo>
                    <a:pt x="722458" y="47210"/>
                  </a:lnTo>
                  <a:lnTo>
                    <a:pt x="723945" y="47210"/>
                  </a:lnTo>
                  <a:lnTo>
                    <a:pt x="725433" y="48204"/>
                  </a:lnTo>
                  <a:lnTo>
                    <a:pt x="726921" y="48701"/>
                  </a:lnTo>
                  <a:lnTo>
                    <a:pt x="728904" y="50192"/>
                  </a:lnTo>
                  <a:lnTo>
                    <a:pt x="730887" y="51186"/>
                  </a:lnTo>
                  <a:lnTo>
                    <a:pt x="731878" y="51683"/>
                  </a:lnTo>
                  <a:lnTo>
                    <a:pt x="733367" y="51683"/>
                  </a:lnTo>
                  <a:lnTo>
                    <a:pt x="734855" y="52677"/>
                  </a:lnTo>
                  <a:lnTo>
                    <a:pt x="739812" y="52677"/>
                  </a:lnTo>
                  <a:lnTo>
                    <a:pt x="743284" y="53174"/>
                  </a:lnTo>
                  <a:lnTo>
                    <a:pt x="744772" y="54168"/>
                  </a:lnTo>
                  <a:lnTo>
                    <a:pt x="746260" y="54168"/>
                  </a:lnTo>
                  <a:lnTo>
                    <a:pt x="746260" y="53174"/>
                  </a:lnTo>
                  <a:lnTo>
                    <a:pt x="746755" y="52677"/>
                  </a:lnTo>
                  <a:lnTo>
                    <a:pt x="747746" y="51683"/>
                  </a:lnTo>
                  <a:lnTo>
                    <a:pt x="747746" y="51186"/>
                  </a:lnTo>
                  <a:lnTo>
                    <a:pt x="748243" y="50192"/>
                  </a:lnTo>
                  <a:lnTo>
                    <a:pt x="749234" y="50192"/>
                  </a:lnTo>
                  <a:lnTo>
                    <a:pt x="751217" y="49695"/>
                  </a:lnTo>
                  <a:lnTo>
                    <a:pt x="756671" y="49695"/>
                  </a:lnTo>
                  <a:lnTo>
                    <a:pt x="760638" y="48204"/>
                  </a:lnTo>
                  <a:lnTo>
                    <a:pt x="763610" y="47210"/>
                  </a:lnTo>
                  <a:lnTo>
                    <a:pt x="770556" y="47210"/>
                  </a:lnTo>
                  <a:lnTo>
                    <a:pt x="771050" y="48204"/>
                  </a:lnTo>
                  <a:lnTo>
                    <a:pt x="772046" y="48701"/>
                  </a:lnTo>
                  <a:lnTo>
                    <a:pt x="772046" y="49695"/>
                  </a:lnTo>
                  <a:lnTo>
                    <a:pt x="772540" y="51186"/>
                  </a:lnTo>
                  <a:lnTo>
                    <a:pt x="772540" y="53174"/>
                  </a:lnTo>
                  <a:lnTo>
                    <a:pt x="773528" y="54168"/>
                  </a:lnTo>
                  <a:lnTo>
                    <a:pt x="773528" y="54665"/>
                  </a:lnTo>
                  <a:lnTo>
                    <a:pt x="774030" y="54665"/>
                  </a:lnTo>
                  <a:lnTo>
                    <a:pt x="775018" y="55658"/>
                  </a:lnTo>
                  <a:lnTo>
                    <a:pt x="777001" y="55658"/>
                  </a:lnTo>
                  <a:lnTo>
                    <a:pt x="780718" y="56155"/>
                  </a:lnTo>
                  <a:lnTo>
                    <a:pt x="792870" y="56155"/>
                  </a:lnTo>
                  <a:lnTo>
                    <a:pt x="793858" y="57149"/>
                  </a:lnTo>
                  <a:lnTo>
                    <a:pt x="794360" y="57149"/>
                  </a:lnTo>
                  <a:lnTo>
                    <a:pt x="795348" y="57646"/>
                  </a:lnTo>
                  <a:lnTo>
                    <a:pt x="796837" y="58640"/>
                  </a:lnTo>
                  <a:lnTo>
                    <a:pt x="797825" y="59634"/>
                  </a:lnTo>
                  <a:lnTo>
                    <a:pt x="798319" y="60131"/>
                  </a:lnTo>
                  <a:lnTo>
                    <a:pt x="799315" y="60131"/>
                  </a:lnTo>
                  <a:lnTo>
                    <a:pt x="800804" y="59634"/>
                  </a:lnTo>
                  <a:lnTo>
                    <a:pt x="802788" y="58640"/>
                  </a:lnTo>
                  <a:lnTo>
                    <a:pt x="804270" y="57149"/>
                  </a:lnTo>
                  <a:lnTo>
                    <a:pt x="805760" y="56155"/>
                  </a:lnTo>
                  <a:lnTo>
                    <a:pt x="808245" y="54665"/>
                  </a:lnTo>
                  <a:lnTo>
                    <a:pt x="808739" y="54168"/>
                  </a:lnTo>
                  <a:lnTo>
                    <a:pt x="812706" y="54168"/>
                  </a:lnTo>
                  <a:lnTo>
                    <a:pt x="815184" y="54665"/>
                  </a:lnTo>
                  <a:lnTo>
                    <a:pt x="818649" y="56155"/>
                  </a:lnTo>
                  <a:lnTo>
                    <a:pt x="820139" y="57149"/>
                  </a:lnTo>
                  <a:lnTo>
                    <a:pt x="823612" y="57149"/>
                  </a:lnTo>
                  <a:lnTo>
                    <a:pt x="825596" y="57646"/>
                  </a:lnTo>
                  <a:lnTo>
                    <a:pt x="830057" y="57149"/>
                  </a:lnTo>
                  <a:lnTo>
                    <a:pt x="839481" y="57149"/>
                  </a:lnTo>
                  <a:lnTo>
                    <a:pt x="842954" y="57646"/>
                  </a:lnTo>
                  <a:lnTo>
                    <a:pt x="844436" y="58640"/>
                  </a:lnTo>
                  <a:lnTo>
                    <a:pt x="846914" y="59634"/>
                  </a:lnTo>
                  <a:lnTo>
                    <a:pt x="848403" y="60131"/>
                  </a:lnTo>
                  <a:lnTo>
                    <a:pt x="850387" y="61125"/>
                  </a:lnTo>
                  <a:lnTo>
                    <a:pt x="852370" y="62616"/>
                  </a:lnTo>
                  <a:lnTo>
                    <a:pt x="853860" y="63113"/>
                  </a:lnTo>
                  <a:lnTo>
                    <a:pt x="854354" y="64107"/>
                  </a:lnTo>
                  <a:lnTo>
                    <a:pt x="855350" y="65597"/>
                  </a:lnTo>
                  <a:lnTo>
                    <a:pt x="855844" y="67088"/>
                  </a:lnTo>
                  <a:lnTo>
                    <a:pt x="855844" y="69076"/>
                  </a:lnTo>
                  <a:lnTo>
                    <a:pt x="856832" y="69076"/>
                  </a:lnTo>
                  <a:lnTo>
                    <a:pt x="857333" y="70567"/>
                  </a:lnTo>
                  <a:lnTo>
                    <a:pt x="858321" y="71561"/>
                  </a:lnTo>
                  <a:lnTo>
                    <a:pt x="860305" y="73052"/>
                  </a:lnTo>
                  <a:lnTo>
                    <a:pt x="861794" y="74543"/>
                  </a:lnTo>
                  <a:lnTo>
                    <a:pt x="861794" y="75536"/>
                  </a:lnTo>
                  <a:lnTo>
                    <a:pt x="862782" y="77525"/>
                  </a:lnTo>
                  <a:lnTo>
                    <a:pt x="863284" y="78518"/>
                  </a:lnTo>
                  <a:lnTo>
                    <a:pt x="863284" y="79015"/>
                  </a:lnTo>
                  <a:lnTo>
                    <a:pt x="864272" y="80009"/>
                  </a:lnTo>
                  <a:lnTo>
                    <a:pt x="865260" y="80506"/>
                  </a:lnTo>
                  <a:lnTo>
                    <a:pt x="865762" y="81500"/>
                  </a:lnTo>
                  <a:lnTo>
                    <a:pt x="867244" y="81500"/>
                  </a:lnTo>
                  <a:lnTo>
                    <a:pt x="868733" y="80506"/>
                  </a:lnTo>
                  <a:lnTo>
                    <a:pt x="870223" y="80009"/>
                  </a:lnTo>
                  <a:lnTo>
                    <a:pt x="874190" y="80009"/>
                  </a:lnTo>
                  <a:lnTo>
                    <a:pt x="877162" y="81500"/>
                  </a:lnTo>
                  <a:lnTo>
                    <a:pt x="880141" y="82990"/>
                  </a:lnTo>
                  <a:lnTo>
                    <a:pt x="882618" y="83488"/>
                  </a:lnTo>
                  <a:lnTo>
                    <a:pt x="884602" y="84482"/>
                  </a:lnTo>
                  <a:lnTo>
                    <a:pt x="885590" y="84979"/>
                  </a:lnTo>
                  <a:lnTo>
                    <a:pt x="887080" y="85973"/>
                  </a:lnTo>
                  <a:lnTo>
                    <a:pt x="887574" y="86966"/>
                  </a:lnTo>
                  <a:lnTo>
                    <a:pt x="888569" y="87463"/>
                  </a:lnTo>
                  <a:lnTo>
                    <a:pt x="889063" y="88457"/>
                  </a:lnTo>
                  <a:lnTo>
                    <a:pt x="889063" y="88954"/>
                  </a:lnTo>
                  <a:lnTo>
                    <a:pt x="890553" y="89948"/>
                  </a:lnTo>
                  <a:lnTo>
                    <a:pt x="892536" y="90445"/>
                  </a:lnTo>
                  <a:lnTo>
                    <a:pt x="894026" y="90445"/>
                  </a:lnTo>
                  <a:lnTo>
                    <a:pt x="894520" y="89948"/>
                  </a:lnTo>
                  <a:lnTo>
                    <a:pt x="899969" y="89948"/>
                  </a:lnTo>
                  <a:lnTo>
                    <a:pt x="900471" y="90445"/>
                  </a:lnTo>
                  <a:lnTo>
                    <a:pt x="901459" y="91439"/>
                  </a:lnTo>
                  <a:lnTo>
                    <a:pt x="901960" y="91936"/>
                  </a:lnTo>
                  <a:lnTo>
                    <a:pt x="902948" y="92930"/>
                  </a:lnTo>
                  <a:lnTo>
                    <a:pt x="904438" y="94421"/>
                  </a:lnTo>
                  <a:lnTo>
                    <a:pt x="904932" y="94918"/>
                  </a:lnTo>
                  <a:lnTo>
                    <a:pt x="908405" y="97402"/>
                  </a:lnTo>
                  <a:lnTo>
                    <a:pt x="911377" y="99887"/>
                  </a:lnTo>
                  <a:lnTo>
                    <a:pt x="914356" y="102869"/>
                  </a:lnTo>
                  <a:lnTo>
                    <a:pt x="917328" y="104857"/>
                  </a:lnTo>
                  <a:lnTo>
                    <a:pt x="921295" y="107839"/>
                  </a:lnTo>
                  <a:lnTo>
                    <a:pt x="924266" y="110324"/>
                  </a:lnTo>
                  <a:lnTo>
                    <a:pt x="924768" y="110820"/>
                  </a:lnTo>
                  <a:lnTo>
                    <a:pt x="925756" y="111814"/>
                  </a:lnTo>
                  <a:lnTo>
                    <a:pt x="924768" y="112311"/>
                  </a:lnTo>
                  <a:lnTo>
                    <a:pt x="924266" y="113305"/>
                  </a:lnTo>
                  <a:lnTo>
                    <a:pt x="922784" y="114299"/>
                  </a:lnTo>
                  <a:lnTo>
                    <a:pt x="921295" y="114796"/>
                  </a:lnTo>
                  <a:lnTo>
                    <a:pt x="919805" y="115789"/>
                  </a:lnTo>
                  <a:lnTo>
                    <a:pt x="915838" y="115789"/>
                  </a:lnTo>
                  <a:lnTo>
                    <a:pt x="914356" y="116286"/>
                  </a:lnTo>
                  <a:lnTo>
                    <a:pt x="913360" y="116286"/>
                  </a:lnTo>
                  <a:lnTo>
                    <a:pt x="912866" y="117281"/>
                  </a:lnTo>
                  <a:lnTo>
                    <a:pt x="911871" y="118771"/>
                  </a:lnTo>
                  <a:lnTo>
                    <a:pt x="911377" y="118771"/>
                  </a:lnTo>
                  <a:lnTo>
                    <a:pt x="910389" y="119268"/>
                  </a:lnTo>
                  <a:lnTo>
                    <a:pt x="908405" y="119268"/>
                  </a:lnTo>
                  <a:lnTo>
                    <a:pt x="907410" y="120262"/>
                  </a:lnTo>
                  <a:lnTo>
                    <a:pt x="906916" y="120759"/>
                  </a:lnTo>
                  <a:lnTo>
                    <a:pt x="906916" y="124734"/>
                  </a:lnTo>
                  <a:lnTo>
                    <a:pt x="907410" y="126226"/>
                  </a:lnTo>
                  <a:lnTo>
                    <a:pt x="908405" y="127716"/>
                  </a:lnTo>
                  <a:lnTo>
                    <a:pt x="909887" y="129208"/>
                  </a:lnTo>
                  <a:lnTo>
                    <a:pt x="911377" y="130698"/>
                  </a:lnTo>
                  <a:lnTo>
                    <a:pt x="912866" y="133183"/>
                  </a:lnTo>
                  <a:lnTo>
                    <a:pt x="914356" y="134674"/>
                  </a:lnTo>
                  <a:lnTo>
                    <a:pt x="916340" y="135171"/>
                  </a:lnTo>
                  <a:lnTo>
                    <a:pt x="917822" y="136165"/>
                  </a:lnTo>
                  <a:lnTo>
                    <a:pt x="919805" y="136662"/>
                  </a:lnTo>
                  <a:lnTo>
                    <a:pt x="927246" y="136662"/>
                  </a:lnTo>
                  <a:lnTo>
                    <a:pt x="927740" y="137655"/>
                  </a:lnTo>
                  <a:lnTo>
                    <a:pt x="929229" y="137655"/>
                  </a:lnTo>
                  <a:lnTo>
                    <a:pt x="930217" y="138153"/>
                  </a:lnTo>
                  <a:lnTo>
                    <a:pt x="930719" y="139146"/>
                  </a:lnTo>
                  <a:lnTo>
                    <a:pt x="930719" y="141631"/>
                  </a:lnTo>
                  <a:lnTo>
                    <a:pt x="930217" y="143122"/>
                  </a:lnTo>
                  <a:lnTo>
                    <a:pt x="930217" y="143619"/>
                  </a:lnTo>
                  <a:lnTo>
                    <a:pt x="929229" y="144613"/>
                  </a:lnTo>
                  <a:lnTo>
                    <a:pt x="927740" y="146600"/>
                  </a:lnTo>
                  <a:lnTo>
                    <a:pt x="926250" y="149085"/>
                  </a:lnTo>
                  <a:lnTo>
                    <a:pt x="925756" y="149582"/>
                  </a:lnTo>
                  <a:lnTo>
                    <a:pt x="924768" y="151074"/>
                  </a:lnTo>
                  <a:lnTo>
                    <a:pt x="924266" y="152564"/>
                  </a:lnTo>
                  <a:lnTo>
                    <a:pt x="923278" y="154552"/>
                  </a:lnTo>
                  <a:lnTo>
                    <a:pt x="923278" y="159024"/>
                  </a:lnTo>
                  <a:lnTo>
                    <a:pt x="924266" y="160516"/>
                  </a:lnTo>
                  <a:lnTo>
                    <a:pt x="924768" y="162006"/>
                  </a:lnTo>
                  <a:lnTo>
                    <a:pt x="924768" y="162502"/>
                  </a:lnTo>
                  <a:lnTo>
                    <a:pt x="924266" y="163497"/>
                  </a:lnTo>
                  <a:lnTo>
                    <a:pt x="922784" y="163994"/>
                  </a:lnTo>
                  <a:lnTo>
                    <a:pt x="921789" y="163994"/>
                  </a:lnTo>
                  <a:lnTo>
                    <a:pt x="921295" y="164988"/>
                  </a:lnTo>
                  <a:lnTo>
                    <a:pt x="921295" y="165485"/>
                  </a:lnTo>
                  <a:lnTo>
                    <a:pt x="920299" y="166479"/>
                  </a:lnTo>
                  <a:lnTo>
                    <a:pt x="920299" y="167969"/>
                  </a:lnTo>
                  <a:lnTo>
                    <a:pt x="921295" y="168963"/>
                  </a:lnTo>
                  <a:lnTo>
                    <a:pt x="921295" y="172442"/>
                  </a:lnTo>
                  <a:lnTo>
                    <a:pt x="920299" y="173436"/>
                  </a:lnTo>
                  <a:lnTo>
                    <a:pt x="919805" y="173933"/>
                  </a:lnTo>
                  <a:lnTo>
                    <a:pt x="917822" y="174926"/>
                  </a:lnTo>
                  <a:lnTo>
                    <a:pt x="916340" y="176418"/>
                  </a:lnTo>
                  <a:lnTo>
                    <a:pt x="914356" y="176418"/>
                  </a:lnTo>
                  <a:lnTo>
                    <a:pt x="911871" y="176914"/>
                  </a:lnTo>
                  <a:lnTo>
                    <a:pt x="908405" y="176914"/>
                  </a:lnTo>
                  <a:lnTo>
                    <a:pt x="904932" y="177908"/>
                  </a:lnTo>
                  <a:lnTo>
                    <a:pt x="903442" y="177908"/>
                  </a:lnTo>
                  <a:lnTo>
                    <a:pt x="902948" y="178405"/>
                  </a:lnTo>
                  <a:lnTo>
                    <a:pt x="901459" y="179400"/>
                  </a:lnTo>
                  <a:lnTo>
                    <a:pt x="901459" y="180890"/>
                  </a:lnTo>
                  <a:lnTo>
                    <a:pt x="900471" y="183375"/>
                  </a:lnTo>
                  <a:lnTo>
                    <a:pt x="900471" y="186357"/>
                  </a:lnTo>
                  <a:lnTo>
                    <a:pt x="899969" y="186854"/>
                  </a:lnTo>
                  <a:lnTo>
                    <a:pt x="898981" y="186854"/>
                  </a:lnTo>
                  <a:lnTo>
                    <a:pt x="898487" y="187848"/>
                  </a:lnTo>
                  <a:lnTo>
                    <a:pt x="896998" y="188345"/>
                  </a:lnTo>
                  <a:lnTo>
                    <a:pt x="896010" y="189338"/>
                  </a:lnTo>
                  <a:lnTo>
                    <a:pt x="895508" y="189835"/>
                  </a:lnTo>
                  <a:lnTo>
                    <a:pt x="894520" y="189835"/>
                  </a:lnTo>
                  <a:lnTo>
                    <a:pt x="894520" y="195302"/>
                  </a:lnTo>
                  <a:lnTo>
                    <a:pt x="895508" y="196295"/>
                  </a:lnTo>
                  <a:lnTo>
                    <a:pt x="895508" y="197787"/>
                  </a:lnTo>
                  <a:lnTo>
                    <a:pt x="896010" y="198283"/>
                  </a:lnTo>
                  <a:lnTo>
                    <a:pt x="896998" y="199277"/>
                  </a:lnTo>
                  <a:lnTo>
                    <a:pt x="898487" y="200768"/>
                  </a:lnTo>
                  <a:lnTo>
                    <a:pt x="899969" y="202259"/>
                  </a:lnTo>
                  <a:lnTo>
                    <a:pt x="900471" y="202756"/>
                  </a:lnTo>
                  <a:lnTo>
                    <a:pt x="901459" y="203750"/>
                  </a:lnTo>
                  <a:lnTo>
                    <a:pt x="901459" y="204247"/>
                  </a:lnTo>
                  <a:lnTo>
                    <a:pt x="901960" y="205240"/>
                  </a:lnTo>
                  <a:lnTo>
                    <a:pt x="901960" y="207228"/>
                  </a:lnTo>
                  <a:lnTo>
                    <a:pt x="901459" y="208223"/>
                  </a:lnTo>
                  <a:lnTo>
                    <a:pt x="901459" y="209216"/>
                  </a:lnTo>
                  <a:lnTo>
                    <a:pt x="899969" y="211204"/>
                  </a:lnTo>
                  <a:lnTo>
                    <a:pt x="898981" y="212695"/>
                  </a:lnTo>
                  <a:lnTo>
                    <a:pt x="897492" y="215180"/>
                  </a:lnTo>
                  <a:lnTo>
                    <a:pt x="896998" y="217168"/>
                  </a:lnTo>
                  <a:lnTo>
                    <a:pt x="895508" y="218658"/>
                  </a:lnTo>
                  <a:lnTo>
                    <a:pt x="895508" y="222634"/>
                  </a:lnTo>
                  <a:lnTo>
                    <a:pt x="896010" y="223628"/>
                  </a:lnTo>
                  <a:lnTo>
                    <a:pt x="896998" y="224125"/>
                  </a:lnTo>
                  <a:lnTo>
                    <a:pt x="897492" y="225120"/>
                  </a:lnTo>
                  <a:lnTo>
                    <a:pt x="898981" y="225616"/>
                  </a:lnTo>
                  <a:lnTo>
                    <a:pt x="900471" y="226610"/>
                  </a:lnTo>
                  <a:lnTo>
                    <a:pt x="902948" y="226610"/>
                  </a:lnTo>
                  <a:lnTo>
                    <a:pt x="904932" y="225616"/>
                  </a:lnTo>
                  <a:lnTo>
                    <a:pt x="906916" y="225120"/>
                  </a:lnTo>
                  <a:lnTo>
                    <a:pt x="910389" y="225120"/>
                  </a:lnTo>
                  <a:lnTo>
                    <a:pt x="911377" y="225616"/>
                  </a:lnTo>
                  <a:lnTo>
                    <a:pt x="912866" y="226610"/>
                  </a:lnTo>
                  <a:lnTo>
                    <a:pt x="913360" y="226610"/>
                  </a:lnTo>
                  <a:lnTo>
                    <a:pt x="914356" y="227106"/>
                  </a:lnTo>
                  <a:lnTo>
                    <a:pt x="914850" y="228100"/>
                  </a:lnTo>
                  <a:lnTo>
                    <a:pt x="915838" y="230088"/>
                  </a:lnTo>
                  <a:lnTo>
                    <a:pt x="916340" y="232573"/>
                  </a:lnTo>
                  <a:lnTo>
                    <a:pt x="916340" y="234561"/>
                  </a:lnTo>
                  <a:lnTo>
                    <a:pt x="915838" y="237046"/>
                  </a:lnTo>
                  <a:lnTo>
                    <a:pt x="914850" y="238040"/>
                  </a:lnTo>
                  <a:lnTo>
                    <a:pt x="914850" y="238537"/>
                  </a:lnTo>
                  <a:lnTo>
                    <a:pt x="913360" y="239530"/>
                  </a:lnTo>
                  <a:lnTo>
                    <a:pt x="912866" y="239530"/>
                  </a:lnTo>
                  <a:lnTo>
                    <a:pt x="911377" y="241022"/>
                  </a:lnTo>
                  <a:lnTo>
                    <a:pt x="908899" y="241022"/>
                  </a:lnTo>
                  <a:lnTo>
                    <a:pt x="906916" y="241518"/>
                  </a:lnTo>
                  <a:lnTo>
                    <a:pt x="904932" y="242512"/>
                  </a:lnTo>
                  <a:lnTo>
                    <a:pt x="904438" y="243008"/>
                  </a:lnTo>
                  <a:lnTo>
                    <a:pt x="903442" y="244003"/>
                  </a:lnTo>
                  <a:lnTo>
                    <a:pt x="902948" y="244003"/>
                  </a:lnTo>
                  <a:lnTo>
                    <a:pt x="902948" y="245991"/>
                  </a:lnTo>
                  <a:lnTo>
                    <a:pt x="903442" y="247482"/>
                  </a:lnTo>
                  <a:lnTo>
                    <a:pt x="904438" y="248972"/>
                  </a:lnTo>
                  <a:lnTo>
                    <a:pt x="904932" y="249967"/>
                  </a:lnTo>
                  <a:lnTo>
                    <a:pt x="906916" y="250960"/>
                  </a:lnTo>
                  <a:lnTo>
                    <a:pt x="907410" y="252451"/>
                  </a:lnTo>
                  <a:lnTo>
                    <a:pt x="908405" y="252948"/>
                  </a:lnTo>
                  <a:lnTo>
                    <a:pt x="908405" y="253942"/>
                  </a:lnTo>
                  <a:lnTo>
                    <a:pt x="907410" y="254439"/>
                  </a:lnTo>
                  <a:lnTo>
                    <a:pt x="907410" y="255929"/>
                  </a:lnTo>
                  <a:lnTo>
                    <a:pt x="906916" y="256924"/>
                  </a:lnTo>
                  <a:lnTo>
                    <a:pt x="906916" y="257420"/>
                  </a:lnTo>
                  <a:lnTo>
                    <a:pt x="907410" y="258911"/>
                  </a:lnTo>
                  <a:lnTo>
                    <a:pt x="907410" y="263881"/>
                  </a:lnTo>
                  <a:lnTo>
                    <a:pt x="906916" y="266863"/>
                  </a:lnTo>
                  <a:lnTo>
                    <a:pt x="906916" y="269844"/>
                  </a:lnTo>
                  <a:lnTo>
                    <a:pt x="905920" y="272826"/>
                  </a:lnTo>
                  <a:lnTo>
                    <a:pt x="904932" y="273323"/>
                  </a:lnTo>
                  <a:lnTo>
                    <a:pt x="904932" y="274814"/>
                  </a:lnTo>
                  <a:lnTo>
                    <a:pt x="905920" y="274814"/>
                  </a:lnTo>
                  <a:lnTo>
                    <a:pt x="905920" y="277298"/>
                  </a:lnTo>
                  <a:lnTo>
                    <a:pt x="906916" y="278790"/>
                  </a:lnTo>
                  <a:lnTo>
                    <a:pt x="908405" y="279783"/>
                  </a:lnTo>
                  <a:lnTo>
                    <a:pt x="908405" y="281772"/>
                  </a:lnTo>
                  <a:lnTo>
                    <a:pt x="904932" y="284753"/>
                  </a:lnTo>
                  <a:lnTo>
                    <a:pt x="902948" y="287735"/>
                  </a:lnTo>
                  <a:lnTo>
                    <a:pt x="901960" y="290219"/>
                  </a:lnTo>
                  <a:lnTo>
                    <a:pt x="901459" y="291214"/>
                  </a:lnTo>
                  <a:lnTo>
                    <a:pt x="901459" y="294195"/>
                  </a:lnTo>
                  <a:lnTo>
                    <a:pt x="900471" y="295686"/>
                  </a:lnTo>
                  <a:lnTo>
                    <a:pt x="899969" y="297177"/>
                  </a:lnTo>
                  <a:lnTo>
                    <a:pt x="898981" y="297177"/>
                  </a:lnTo>
                  <a:lnTo>
                    <a:pt x="898981" y="297674"/>
                  </a:lnTo>
                  <a:lnTo>
                    <a:pt x="897492" y="297674"/>
                  </a:lnTo>
                  <a:lnTo>
                    <a:pt x="896998" y="298667"/>
                  </a:lnTo>
                  <a:lnTo>
                    <a:pt x="889063" y="298667"/>
                  </a:lnTo>
                  <a:lnTo>
                    <a:pt x="887574" y="299164"/>
                  </a:lnTo>
                  <a:lnTo>
                    <a:pt x="887080" y="300655"/>
                  </a:lnTo>
                  <a:lnTo>
                    <a:pt x="885590" y="302146"/>
                  </a:lnTo>
                  <a:lnTo>
                    <a:pt x="885590" y="303637"/>
                  </a:lnTo>
                  <a:lnTo>
                    <a:pt x="884602" y="304631"/>
                  </a:lnTo>
                  <a:lnTo>
                    <a:pt x="884602" y="307116"/>
                  </a:lnTo>
                  <a:lnTo>
                    <a:pt x="885590" y="309104"/>
                  </a:lnTo>
                  <a:lnTo>
                    <a:pt x="887080" y="311588"/>
                  </a:lnTo>
                  <a:lnTo>
                    <a:pt x="887574" y="313576"/>
                  </a:lnTo>
                  <a:lnTo>
                    <a:pt x="889063" y="315066"/>
                  </a:lnTo>
                  <a:lnTo>
                    <a:pt x="890059" y="316557"/>
                  </a:lnTo>
                  <a:lnTo>
                    <a:pt x="890553" y="318546"/>
                  </a:lnTo>
                  <a:lnTo>
                    <a:pt x="891541" y="320036"/>
                  </a:lnTo>
                  <a:lnTo>
                    <a:pt x="892536" y="321528"/>
                  </a:lnTo>
                  <a:lnTo>
                    <a:pt x="892536" y="323018"/>
                  </a:lnTo>
                  <a:lnTo>
                    <a:pt x="894026" y="323018"/>
                  </a:lnTo>
                  <a:lnTo>
                    <a:pt x="894520" y="323515"/>
                  </a:lnTo>
                  <a:lnTo>
                    <a:pt x="895508" y="323515"/>
                  </a:lnTo>
                  <a:lnTo>
                    <a:pt x="896998" y="324509"/>
                  </a:lnTo>
                  <a:lnTo>
                    <a:pt x="897492" y="324509"/>
                  </a:lnTo>
                  <a:lnTo>
                    <a:pt x="898487" y="325006"/>
                  </a:lnTo>
                  <a:lnTo>
                    <a:pt x="899969" y="326497"/>
                  </a:lnTo>
                  <a:lnTo>
                    <a:pt x="900471" y="327988"/>
                  </a:lnTo>
                  <a:lnTo>
                    <a:pt x="901459" y="329478"/>
                  </a:lnTo>
                  <a:lnTo>
                    <a:pt x="901459" y="330472"/>
                  </a:lnTo>
                  <a:lnTo>
                    <a:pt x="901960" y="330969"/>
                  </a:lnTo>
                  <a:lnTo>
                    <a:pt x="901960" y="331963"/>
                  </a:lnTo>
                  <a:lnTo>
                    <a:pt x="901459" y="332957"/>
                  </a:lnTo>
                  <a:lnTo>
                    <a:pt x="900471" y="333454"/>
                  </a:lnTo>
                  <a:lnTo>
                    <a:pt x="899969" y="334448"/>
                  </a:lnTo>
                  <a:lnTo>
                    <a:pt x="899969" y="336435"/>
                  </a:lnTo>
                  <a:lnTo>
                    <a:pt x="900471" y="337430"/>
                  </a:lnTo>
                  <a:lnTo>
                    <a:pt x="901960" y="339417"/>
                  </a:lnTo>
                  <a:lnTo>
                    <a:pt x="902948" y="340909"/>
                  </a:lnTo>
                  <a:lnTo>
                    <a:pt x="903442" y="342399"/>
                  </a:lnTo>
                  <a:lnTo>
                    <a:pt x="903442" y="347866"/>
                  </a:lnTo>
                  <a:lnTo>
                    <a:pt x="902948" y="350351"/>
                  </a:lnTo>
                  <a:lnTo>
                    <a:pt x="902948" y="350847"/>
                  </a:lnTo>
                  <a:lnTo>
                    <a:pt x="903442" y="351841"/>
                  </a:lnTo>
                  <a:lnTo>
                    <a:pt x="903442" y="352338"/>
                  </a:lnTo>
                  <a:lnTo>
                    <a:pt x="904438" y="353332"/>
                  </a:lnTo>
                  <a:lnTo>
                    <a:pt x="907410" y="354823"/>
                  </a:lnTo>
                  <a:lnTo>
                    <a:pt x="911377" y="356314"/>
                  </a:lnTo>
                  <a:lnTo>
                    <a:pt x="913360" y="356811"/>
                  </a:lnTo>
                  <a:lnTo>
                    <a:pt x="914850" y="358301"/>
                  </a:lnTo>
                  <a:lnTo>
                    <a:pt x="916340" y="360289"/>
                  </a:lnTo>
                  <a:lnTo>
                    <a:pt x="917328" y="360786"/>
                  </a:lnTo>
                  <a:lnTo>
                    <a:pt x="917822" y="362278"/>
                  </a:lnTo>
                  <a:lnTo>
                    <a:pt x="917822" y="372216"/>
                  </a:lnTo>
                  <a:lnTo>
                    <a:pt x="918817" y="376192"/>
                  </a:lnTo>
                  <a:lnTo>
                    <a:pt x="919805" y="377683"/>
                  </a:lnTo>
                  <a:lnTo>
                    <a:pt x="919805" y="379173"/>
                  </a:lnTo>
                  <a:lnTo>
                    <a:pt x="921295" y="380665"/>
                  </a:lnTo>
                  <a:lnTo>
                    <a:pt x="921789" y="381161"/>
                  </a:lnTo>
                  <a:lnTo>
                    <a:pt x="923278" y="383646"/>
                  </a:lnTo>
                  <a:lnTo>
                    <a:pt x="924768" y="386628"/>
                  </a:lnTo>
                  <a:lnTo>
                    <a:pt x="925756" y="388118"/>
                  </a:lnTo>
                  <a:lnTo>
                    <a:pt x="926250" y="389112"/>
                  </a:lnTo>
                  <a:lnTo>
                    <a:pt x="927740" y="390604"/>
                  </a:lnTo>
                  <a:lnTo>
                    <a:pt x="927740" y="391101"/>
                  </a:lnTo>
                  <a:lnTo>
                    <a:pt x="929229" y="392094"/>
                  </a:lnTo>
                  <a:lnTo>
                    <a:pt x="935674" y="392094"/>
                  </a:lnTo>
                  <a:lnTo>
                    <a:pt x="937164" y="392591"/>
                  </a:lnTo>
                  <a:lnTo>
                    <a:pt x="937658" y="393585"/>
                  </a:lnTo>
                  <a:lnTo>
                    <a:pt x="939147" y="395075"/>
                  </a:lnTo>
                  <a:lnTo>
                    <a:pt x="940629" y="395572"/>
                  </a:lnTo>
                  <a:lnTo>
                    <a:pt x="942119" y="395572"/>
                  </a:lnTo>
                  <a:lnTo>
                    <a:pt x="944596" y="396567"/>
                  </a:lnTo>
                  <a:lnTo>
                    <a:pt x="946086" y="396567"/>
                  </a:lnTo>
                  <a:lnTo>
                    <a:pt x="947082" y="397064"/>
                  </a:lnTo>
                  <a:lnTo>
                    <a:pt x="947082" y="398554"/>
                  </a:lnTo>
                  <a:lnTo>
                    <a:pt x="945098" y="400543"/>
                  </a:lnTo>
                  <a:lnTo>
                    <a:pt x="945098" y="402034"/>
                  </a:lnTo>
                  <a:lnTo>
                    <a:pt x="946086" y="402531"/>
                  </a:lnTo>
                  <a:lnTo>
                    <a:pt x="947082" y="403524"/>
                  </a:lnTo>
                  <a:lnTo>
                    <a:pt x="948564" y="405015"/>
                  </a:lnTo>
                  <a:lnTo>
                    <a:pt x="950547" y="406506"/>
                  </a:lnTo>
                  <a:lnTo>
                    <a:pt x="953526" y="407996"/>
                  </a:lnTo>
                  <a:lnTo>
                    <a:pt x="955016" y="408494"/>
                  </a:lnTo>
                  <a:lnTo>
                    <a:pt x="956498" y="409488"/>
                  </a:lnTo>
                  <a:lnTo>
                    <a:pt x="959971" y="409488"/>
                  </a:lnTo>
                  <a:lnTo>
                    <a:pt x="961461" y="408494"/>
                  </a:lnTo>
                  <a:lnTo>
                    <a:pt x="962950" y="407996"/>
                  </a:lnTo>
                  <a:lnTo>
                    <a:pt x="963444" y="407996"/>
                  </a:lnTo>
                  <a:lnTo>
                    <a:pt x="964432" y="407003"/>
                  </a:lnTo>
                  <a:lnTo>
                    <a:pt x="965922" y="405015"/>
                  </a:lnTo>
                  <a:lnTo>
                    <a:pt x="967412" y="403524"/>
                  </a:lnTo>
                  <a:lnTo>
                    <a:pt x="967906" y="402531"/>
                  </a:lnTo>
                  <a:lnTo>
                    <a:pt x="969395" y="402034"/>
                  </a:lnTo>
                  <a:lnTo>
                    <a:pt x="970383" y="401039"/>
                  </a:lnTo>
                  <a:lnTo>
                    <a:pt x="970877" y="400543"/>
                  </a:lnTo>
                  <a:lnTo>
                    <a:pt x="973362" y="400543"/>
                  </a:lnTo>
                  <a:lnTo>
                    <a:pt x="974350" y="402034"/>
                  </a:lnTo>
                  <a:lnTo>
                    <a:pt x="974844" y="402531"/>
                  </a:lnTo>
                  <a:lnTo>
                    <a:pt x="975840" y="402531"/>
                  </a:lnTo>
                  <a:lnTo>
                    <a:pt x="976334" y="403524"/>
                  </a:lnTo>
                  <a:lnTo>
                    <a:pt x="977330" y="404021"/>
                  </a:lnTo>
                  <a:lnTo>
                    <a:pt x="983774" y="404021"/>
                  </a:lnTo>
                  <a:lnTo>
                    <a:pt x="986252" y="403524"/>
                  </a:lnTo>
                  <a:lnTo>
                    <a:pt x="986746" y="403524"/>
                  </a:lnTo>
                  <a:lnTo>
                    <a:pt x="987742" y="402531"/>
                  </a:lnTo>
                  <a:lnTo>
                    <a:pt x="988730" y="402034"/>
                  </a:lnTo>
                  <a:lnTo>
                    <a:pt x="988730" y="400543"/>
                  </a:lnTo>
                  <a:lnTo>
                    <a:pt x="989224" y="398554"/>
                  </a:lnTo>
                  <a:lnTo>
                    <a:pt x="990713" y="398058"/>
                  </a:lnTo>
                  <a:lnTo>
                    <a:pt x="991709" y="397064"/>
                  </a:lnTo>
                  <a:lnTo>
                    <a:pt x="996170" y="397064"/>
                  </a:lnTo>
                  <a:lnTo>
                    <a:pt x="999142" y="398058"/>
                  </a:lnTo>
                  <a:lnTo>
                    <a:pt x="1000631" y="398058"/>
                  </a:lnTo>
                  <a:lnTo>
                    <a:pt x="1003109" y="398554"/>
                  </a:lnTo>
                  <a:lnTo>
                    <a:pt x="1003610" y="398554"/>
                  </a:lnTo>
                  <a:lnTo>
                    <a:pt x="1004598" y="399549"/>
                  </a:lnTo>
                  <a:lnTo>
                    <a:pt x="1004598" y="401039"/>
                  </a:lnTo>
                  <a:lnTo>
                    <a:pt x="1003610" y="401039"/>
                  </a:lnTo>
                  <a:lnTo>
                    <a:pt x="1002121" y="402531"/>
                  </a:lnTo>
                  <a:lnTo>
                    <a:pt x="1001619" y="404021"/>
                  </a:lnTo>
                  <a:lnTo>
                    <a:pt x="1001619" y="406506"/>
                  </a:lnTo>
                  <a:lnTo>
                    <a:pt x="1002121" y="407996"/>
                  </a:lnTo>
                  <a:lnTo>
                    <a:pt x="1003610" y="409984"/>
                  </a:lnTo>
                  <a:lnTo>
                    <a:pt x="1006088" y="412469"/>
                  </a:lnTo>
                  <a:lnTo>
                    <a:pt x="1007570" y="415451"/>
                  </a:lnTo>
                  <a:lnTo>
                    <a:pt x="1009060" y="419427"/>
                  </a:lnTo>
                  <a:lnTo>
                    <a:pt x="1010549" y="422408"/>
                  </a:lnTo>
                  <a:lnTo>
                    <a:pt x="1012039" y="425390"/>
                  </a:lnTo>
                  <a:lnTo>
                    <a:pt x="1012533" y="426881"/>
                  </a:lnTo>
                  <a:lnTo>
                    <a:pt x="1013521" y="429365"/>
                  </a:lnTo>
                  <a:lnTo>
                    <a:pt x="1015010" y="430857"/>
                  </a:lnTo>
                  <a:lnTo>
                    <a:pt x="1016006" y="432347"/>
                  </a:lnTo>
                  <a:lnTo>
                    <a:pt x="1017488" y="433838"/>
                  </a:lnTo>
                  <a:lnTo>
                    <a:pt x="1019472" y="435329"/>
                  </a:lnTo>
                  <a:lnTo>
                    <a:pt x="1020961" y="435826"/>
                  </a:lnTo>
                  <a:lnTo>
                    <a:pt x="1021949" y="436820"/>
                  </a:lnTo>
                  <a:lnTo>
                    <a:pt x="1024928" y="438310"/>
                  </a:lnTo>
                  <a:lnTo>
                    <a:pt x="1026912" y="439802"/>
                  </a:lnTo>
                  <a:lnTo>
                    <a:pt x="1029390" y="440298"/>
                  </a:lnTo>
                  <a:lnTo>
                    <a:pt x="1031867" y="441292"/>
                  </a:lnTo>
                  <a:lnTo>
                    <a:pt x="1033357" y="442286"/>
                  </a:lnTo>
                  <a:lnTo>
                    <a:pt x="1033851" y="442784"/>
                  </a:lnTo>
                  <a:lnTo>
                    <a:pt x="1034846" y="443777"/>
                  </a:lnTo>
                  <a:lnTo>
                    <a:pt x="1035340" y="445267"/>
                  </a:lnTo>
                  <a:lnTo>
                    <a:pt x="1036830" y="447255"/>
                  </a:lnTo>
                  <a:lnTo>
                    <a:pt x="1038320" y="450238"/>
                  </a:lnTo>
                  <a:lnTo>
                    <a:pt x="1040797" y="453219"/>
                  </a:lnTo>
                  <a:lnTo>
                    <a:pt x="1042279" y="455207"/>
                  </a:lnTo>
                  <a:lnTo>
                    <a:pt x="1046246" y="455207"/>
                  </a:lnTo>
                  <a:lnTo>
                    <a:pt x="1047736" y="453219"/>
                  </a:lnTo>
                  <a:lnTo>
                    <a:pt x="1049226" y="451729"/>
                  </a:lnTo>
                  <a:lnTo>
                    <a:pt x="1056164" y="451729"/>
                  </a:lnTo>
                  <a:lnTo>
                    <a:pt x="1058148" y="453219"/>
                  </a:lnTo>
                  <a:lnTo>
                    <a:pt x="1059638" y="453219"/>
                  </a:lnTo>
                  <a:lnTo>
                    <a:pt x="1059638" y="454212"/>
                  </a:lnTo>
                  <a:lnTo>
                    <a:pt x="1060626" y="455207"/>
                  </a:lnTo>
                  <a:lnTo>
                    <a:pt x="1060626" y="456698"/>
                  </a:lnTo>
                  <a:lnTo>
                    <a:pt x="1059638" y="458686"/>
                  </a:lnTo>
                  <a:lnTo>
                    <a:pt x="1059144" y="460176"/>
                  </a:lnTo>
                  <a:lnTo>
                    <a:pt x="1058148" y="461171"/>
                  </a:lnTo>
                  <a:lnTo>
                    <a:pt x="1058148" y="464153"/>
                  </a:lnTo>
                  <a:lnTo>
                    <a:pt x="1059144" y="464650"/>
                  </a:lnTo>
                  <a:lnTo>
                    <a:pt x="1059638" y="465643"/>
                  </a:lnTo>
                  <a:lnTo>
                    <a:pt x="1060626" y="466140"/>
                  </a:lnTo>
                  <a:lnTo>
                    <a:pt x="1063605" y="466140"/>
                  </a:lnTo>
                  <a:lnTo>
                    <a:pt x="1065094" y="465643"/>
                  </a:lnTo>
                  <a:lnTo>
                    <a:pt x="1066576" y="465643"/>
                  </a:lnTo>
                  <a:lnTo>
                    <a:pt x="1067078" y="466140"/>
                  </a:lnTo>
                  <a:lnTo>
                    <a:pt x="1068066" y="467133"/>
                  </a:lnTo>
                  <a:lnTo>
                    <a:pt x="1070544" y="466140"/>
                  </a:lnTo>
                  <a:lnTo>
                    <a:pt x="1075012" y="467133"/>
                  </a:lnTo>
                  <a:lnTo>
                    <a:pt x="1078478" y="469618"/>
                  </a:lnTo>
                  <a:lnTo>
                    <a:pt x="1081457" y="472600"/>
                  </a:lnTo>
                  <a:lnTo>
                    <a:pt x="1094347" y="472600"/>
                  </a:lnTo>
                  <a:lnTo>
                    <a:pt x="1096330" y="471607"/>
                  </a:lnTo>
                  <a:lnTo>
                    <a:pt x="1096824" y="471607"/>
                  </a:lnTo>
                  <a:lnTo>
                    <a:pt x="1096824" y="472600"/>
                  </a:lnTo>
                  <a:lnTo>
                    <a:pt x="1097820" y="472600"/>
                  </a:lnTo>
                  <a:lnTo>
                    <a:pt x="1099310" y="473097"/>
                  </a:lnTo>
                  <a:lnTo>
                    <a:pt x="1101286" y="474588"/>
                  </a:lnTo>
                  <a:lnTo>
                    <a:pt x="1103771" y="477073"/>
                  </a:lnTo>
                  <a:lnTo>
                    <a:pt x="1105260" y="477570"/>
                  </a:lnTo>
                  <a:lnTo>
                    <a:pt x="1106742" y="478564"/>
                  </a:lnTo>
                  <a:lnTo>
                    <a:pt x="1108232" y="479061"/>
                  </a:lnTo>
                  <a:lnTo>
                    <a:pt x="1110710" y="479061"/>
                  </a:lnTo>
                  <a:lnTo>
                    <a:pt x="1112199" y="478564"/>
                  </a:lnTo>
                  <a:lnTo>
                    <a:pt x="1112693" y="477570"/>
                  </a:lnTo>
                  <a:lnTo>
                    <a:pt x="1117154" y="477570"/>
                  </a:lnTo>
                  <a:lnTo>
                    <a:pt x="1118150" y="478564"/>
                  </a:lnTo>
                  <a:lnTo>
                    <a:pt x="1118644" y="478564"/>
                  </a:lnTo>
                  <a:lnTo>
                    <a:pt x="1119640" y="479061"/>
                  </a:lnTo>
                  <a:lnTo>
                    <a:pt x="1120134" y="482539"/>
                  </a:lnTo>
                  <a:lnTo>
                    <a:pt x="1121122" y="486018"/>
                  </a:lnTo>
                  <a:lnTo>
                    <a:pt x="1121616" y="487012"/>
                  </a:lnTo>
                  <a:lnTo>
                    <a:pt x="1123105" y="487509"/>
                  </a:lnTo>
                  <a:lnTo>
                    <a:pt x="1125089" y="487509"/>
                  </a:lnTo>
                  <a:lnTo>
                    <a:pt x="1127072" y="487012"/>
                  </a:lnTo>
                  <a:lnTo>
                    <a:pt x="1129550" y="487012"/>
                  </a:lnTo>
                  <a:lnTo>
                    <a:pt x="1131534" y="486018"/>
                  </a:lnTo>
                  <a:lnTo>
                    <a:pt x="1133023" y="486018"/>
                  </a:lnTo>
                  <a:lnTo>
                    <a:pt x="1134019" y="487012"/>
                  </a:lnTo>
                  <a:lnTo>
                    <a:pt x="1135501" y="487012"/>
                  </a:lnTo>
                  <a:lnTo>
                    <a:pt x="1136002" y="487509"/>
                  </a:lnTo>
                  <a:lnTo>
                    <a:pt x="1136990" y="489994"/>
                  </a:lnTo>
                  <a:lnTo>
                    <a:pt x="1137986" y="491484"/>
                  </a:lnTo>
                  <a:lnTo>
                    <a:pt x="1139468" y="493473"/>
                  </a:lnTo>
                  <a:lnTo>
                    <a:pt x="1140958" y="495957"/>
                  </a:lnTo>
                  <a:lnTo>
                    <a:pt x="1142941" y="497447"/>
                  </a:lnTo>
                  <a:lnTo>
                    <a:pt x="1143937" y="498939"/>
                  </a:lnTo>
                  <a:lnTo>
                    <a:pt x="1144431" y="499933"/>
                  </a:lnTo>
                  <a:lnTo>
                    <a:pt x="1150876" y="499933"/>
                  </a:lnTo>
                  <a:lnTo>
                    <a:pt x="1151370" y="500430"/>
                  </a:lnTo>
                  <a:lnTo>
                    <a:pt x="1151370" y="501424"/>
                  </a:lnTo>
                  <a:lnTo>
                    <a:pt x="1152365" y="501424"/>
                  </a:lnTo>
                  <a:lnTo>
                    <a:pt x="1152365" y="503411"/>
                  </a:lnTo>
                  <a:lnTo>
                    <a:pt x="1153847" y="504902"/>
                  </a:lnTo>
                  <a:lnTo>
                    <a:pt x="1154349" y="505896"/>
                  </a:lnTo>
                  <a:lnTo>
                    <a:pt x="1155337" y="506393"/>
                  </a:lnTo>
                  <a:lnTo>
                    <a:pt x="1158810" y="506393"/>
                  </a:lnTo>
                  <a:lnTo>
                    <a:pt x="1160300" y="505896"/>
                  </a:lnTo>
                  <a:lnTo>
                    <a:pt x="1161782" y="504902"/>
                  </a:lnTo>
                  <a:lnTo>
                    <a:pt x="1163271" y="503411"/>
                  </a:lnTo>
                  <a:lnTo>
                    <a:pt x="1164267" y="502914"/>
                  </a:lnTo>
                  <a:lnTo>
                    <a:pt x="1165749" y="502914"/>
                  </a:lnTo>
                  <a:lnTo>
                    <a:pt x="1167238" y="501921"/>
                  </a:lnTo>
                  <a:lnTo>
                    <a:pt x="1168728" y="501424"/>
                  </a:lnTo>
                  <a:lnTo>
                    <a:pt x="1174177" y="501424"/>
                  </a:lnTo>
                  <a:lnTo>
                    <a:pt x="1174679" y="501921"/>
                  </a:lnTo>
                  <a:lnTo>
                    <a:pt x="1176161" y="502914"/>
                  </a:lnTo>
                  <a:lnTo>
                    <a:pt x="1177156" y="502914"/>
                  </a:lnTo>
                  <a:lnTo>
                    <a:pt x="1177650" y="503411"/>
                  </a:lnTo>
                  <a:lnTo>
                    <a:pt x="1179634" y="504902"/>
                  </a:lnTo>
                  <a:lnTo>
                    <a:pt x="1181124" y="506393"/>
                  </a:lnTo>
                  <a:lnTo>
                    <a:pt x="1182606" y="509871"/>
                  </a:lnTo>
                  <a:lnTo>
                    <a:pt x="1184095" y="511363"/>
                  </a:lnTo>
                  <a:lnTo>
                    <a:pt x="1184597" y="511859"/>
                  </a:lnTo>
                  <a:lnTo>
                    <a:pt x="1184597" y="512853"/>
                  </a:lnTo>
                  <a:lnTo>
                    <a:pt x="1190540" y="512853"/>
                  </a:lnTo>
                  <a:lnTo>
                    <a:pt x="1191536" y="513350"/>
                  </a:lnTo>
                  <a:lnTo>
                    <a:pt x="1192524" y="513350"/>
                  </a:lnTo>
                  <a:lnTo>
                    <a:pt x="1193025" y="515338"/>
                  </a:lnTo>
                  <a:lnTo>
                    <a:pt x="1194013" y="515338"/>
                  </a:lnTo>
                  <a:lnTo>
                    <a:pt x="1195997" y="515338"/>
                  </a:lnTo>
                  <a:lnTo>
                    <a:pt x="1198474" y="517326"/>
                  </a:lnTo>
                  <a:lnTo>
                    <a:pt x="1200458" y="517823"/>
                  </a:lnTo>
                  <a:lnTo>
                    <a:pt x="1201948" y="517326"/>
                  </a:lnTo>
                  <a:lnTo>
                    <a:pt x="1204425" y="517326"/>
                  </a:lnTo>
                  <a:lnTo>
                    <a:pt x="1205421" y="515338"/>
                  </a:lnTo>
                  <a:lnTo>
                    <a:pt x="1206910" y="515338"/>
                  </a:lnTo>
                  <a:lnTo>
                    <a:pt x="1207404" y="513350"/>
                  </a:lnTo>
                  <a:lnTo>
                    <a:pt x="1208392" y="513350"/>
                  </a:lnTo>
                  <a:lnTo>
                    <a:pt x="1208886" y="512853"/>
                  </a:lnTo>
                  <a:lnTo>
                    <a:pt x="1211866" y="512853"/>
                  </a:lnTo>
                  <a:lnTo>
                    <a:pt x="1213355" y="513350"/>
                  </a:lnTo>
                  <a:lnTo>
                    <a:pt x="1219800" y="513350"/>
                  </a:lnTo>
                  <a:lnTo>
                    <a:pt x="1220294" y="512853"/>
                  </a:lnTo>
                  <a:lnTo>
                    <a:pt x="1221290" y="512853"/>
                  </a:lnTo>
                  <a:lnTo>
                    <a:pt x="1221784" y="511363"/>
                  </a:lnTo>
                  <a:lnTo>
                    <a:pt x="1222772" y="510368"/>
                  </a:lnTo>
                  <a:lnTo>
                    <a:pt x="1224261" y="509871"/>
                  </a:lnTo>
                  <a:lnTo>
                    <a:pt x="1225751" y="508878"/>
                  </a:lnTo>
                  <a:lnTo>
                    <a:pt x="1231702" y="508878"/>
                  </a:lnTo>
                  <a:lnTo>
                    <a:pt x="1234673" y="507884"/>
                  </a:lnTo>
                  <a:lnTo>
                    <a:pt x="1237151" y="507884"/>
                  </a:lnTo>
                  <a:lnTo>
                    <a:pt x="1238640" y="507387"/>
                  </a:lnTo>
                  <a:lnTo>
                    <a:pt x="1238640" y="506393"/>
                  </a:lnTo>
                  <a:lnTo>
                    <a:pt x="1240130" y="504902"/>
                  </a:lnTo>
                  <a:lnTo>
                    <a:pt x="1240624" y="504404"/>
                  </a:lnTo>
                  <a:lnTo>
                    <a:pt x="1243102" y="504404"/>
                  </a:lnTo>
                  <a:lnTo>
                    <a:pt x="1243596" y="504902"/>
                  </a:lnTo>
                  <a:lnTo>
                    <a:pt x="1245085" y="506393"/>
                  </a:lnTo>
                  <a:lnTo>
                    <a:pt x="1248558" y="508878"/>
                  </a:lnTo>
                  <a:lnTo>
                    <a:pt x="1250048" y="511363"/>
                  </a:lnTo>
                  <a:lnTo>
                    <a:pt x="1251530" y="512853"/>
                  </a:lnTo>
                  <a:lnTo>
                    <a:pt x="1252032" y="515338"/>
                  </a:lnTo>
                  <a:lnTo>
                    <a:pt x="1253020" y="515338"/>
                  </a:lnTo>
                  <a:lnTo>
                    <a:pt x="1253514" y="517326"/>
                  </a:lnTo>
                  <a:lnTo>
                    <a:pt x="1253514" y="518816"/>
                  </a:lnTo>
                  <a:lnTo>
                    <a:pt x="1254509" y="520804"/>
                  </a:lnTo>
                  <a:lnTo>
                    <a:pt x="1255003" y="522295"/>
                  </a:lnTo>
                  <a:lnTo>
                    <a:pt x="1255999" y="523290"/>
                  </a:lnTo>
                  <a:lnTo>
                    <a:pt x="1256493" y="523290"/>
                  </a:lnTo>
                  <a:lnTo>
                    <a:pt x="1257481" y="524284"/>
                  </a:lnTo>
                  <a:lnTo>
                    <a:pt x="1259464" y="524284"/>
                  </a:lnTo>
                  <a:lnTo>
                    <a:pt x="1260460" y="524780"/>
                  </a:lnTo>
                  <a:lnTo>
                    <a:pt x="1261448" y="525774"/>
                  </a:lnTo>
                  <a:lnTo>
                    <a:pt x="1261950" y="526272"/>
                  </a:lnTo>
                  <a:lnTo>
                    <a:pt x="1261950" y="527265"/>
                  </a:lnTo>
                  <a:lnTo>
                    <a:pt x="1262938" y="527762"/>
                  </a:lnTo>
                  <a:lnTo>
                    <a:pt x="1263432" y="527762"/>
                  </a:lnTo>
                  <a:lnTo>
                    <a:pt x="1264921" y="527265"/>
                  </a:lnTo>
                  <a:lnTo>
                    <a:pt x="1265917" y="526272"/>
                  </a:lnTo>
                  <a:lnTo>
                    <a:pt x="1267893" y="526272"/>
                  </a:lnTo>
                  <a:lnTo>
                    <a:pt x="1268888" y="527265"/>
                  </a:lnTo>
                  <a:lnTo>
                    <a:pt x="1270378" y="527762"/>
                  </a:lnTo>
                  <a:lnTo>
                    <a:pt x="1270872" y="528756"/>
                  </a:lnTo>
                  <a:lnTo>
                    <a:pt x="1272362" y="530247"/>
                  </a:lnTo>
                  <a:lnTo>
                    <a:pt x="1273350" y="530247"/>
                  </a:lnTo>
                  <a:lnTo>
                    <a:pt x="1274839" y="530744"/>
                  </a:lnTo>
                  <a:lnTo>
                    <a:pt x="1276329" y="531737"/>
                  </a:lnTo>
                  <a:lnTo>
                    <a:pt x="1279300" y="531737"/>
                  </a:lnTo>
                  <a:lnTo>
                    <a:pt x="1282280" y="532234"/>
                  </a:lnTo>
                  <a:lnTo>
                    <a:pt x="1283268" y="533229"/>
                  </a:lnTo>
                  <a:lnTo>
                    <a:pt x="1283762" y="533229"/>
                  </a:lnTo>
                  <a:lnTo>
                    <a:pt x="1284757" y="533725"/>
                  </a:lnTo>
                  <a:lnTo>
                    <a:pt x="1285251" y="534719"/>
                  </a:lnTo>
                  <a:lnTo>
                    <a:pt x="1285251" y="537204"/>
                  </a:lnTo>
                  <a:lnTo>
                    <a:pt x="1286247" y="537701"/>
                  </a:lnTo>
                  <a:lnTo>
                    <a:pt x="1285251" y="538696"/>
                  </a:lnTo>
                  <a:lnTo>
                    <a:pt x="1277811" y="538696"/>
                  </a:lnTo>
                  <a:lnTo>
                    <a:pt x="1274839" y="539192"/>
                  </a:lnTo>
                  <a:lnTo>
                    <a:pt x="1274345" y="539192"/>
                  </a:lnTo>
                  <a:lnTo>
                    <a:pt x="1274345" y="540186"/>
                  </a:lnTo>
                  <a:lnTo>
                    <a:pt x="1274839" y="540186"/>
                  </a:lnTo>
                  <a:lnTo>
                    <a:pt x="1275827" y="540682"/>
                  </a:lnTo>
                  <a:lnTo>
                    <a:pt x="1276329" y="541676"/>
                  </a:lnTo>
                  <a:lnTo>
                    <a:pt x="1277317" y="542174"/>
                  </a:lnTo>
                  <a:lnTo>
                    <a:pt x="1278806" y="543664"/>
                  </a:lnTo>
                  <a:lnTo>
                    <a:pt x="1280790" y="544658"/>
                  </a:lnTo>
                  <a:lnTo>
                    <a:pt x="1283762" y="544658"/>
                  </a:lnTo>
                  <a:lnTo>
                    <a:pt x="1284757" y="545156"/>
                  </a:lnTo>
                  <a:lnTo>
                    <a:pt x="1285251" y="545156"/>
                  </a:lnTo>
                  <a:lnTo>
                    <a:pt x="1285251" y="546149"/>
                  </a:lnTo>
                  <a:lnTo>
                    <a:pt x="1286247" y="546646"/>
                  </a:lnTo>
                  <a:lnTo>
                    <a:pt x="1287235" y="548137"/>
                  </a:lnTo>
                  <a:lnTo>
                    <a:pt x="1287235" y="550622"/>
                  </a:lnTo>
                  <a:lnTo>
                    <a:pt x="1287729" y="555094"/>
                  </a:lnTo>
                  <a:lnTo>
                    <a:pt x="1288724" y="559070"/>
                  </a:lnTo>
                  <a:lnTo>
                    <a:pt x="1289218" y="559567"/>
                  </a:lnTo>
                  <a:lnTo>
                    <a:pt x="1290708" y="559567"/>
                  </a:lnTo>
                  <a:lnTo>
                    <a:pt x="1292190" y="559070"/>
                  </a:lnTo>
                  <a:lnTo>
                    <a:pt x="1296157" y="559070"/>
                  </a:lnTo>
                  <a:lnTo>
                    <a:pt x="1297647" y="559567"/>
                  </a:lnTo>
                  <a:lnTo>
                    <a:pt x="1298141" y="559567"/>
                  </a:lnTo>
                  <a:lnTo>
                    <a:pt x="1298141" y="565033"/>
                  </a:lnTo>
                  <a:lnTo>
                    <a:pt x="1297647" y="567518"/>
                  </a:lnTo>
                  <a:lnTo>
                    <a:pt x="1296659" y="569008"/>
                  </a:lnTo>
                  <a:lnTo>
                    <a:pt x="1296157" y="569505"/>
                  </a:lnTo>
                  <a:lnTo>
                    <a:pt x="1296157" y="570500"/>
                  </a:lnTo>
                  <a:lnTo>
                    <a:pt x="1295169" y="570996"/>
                  </a:lnTo>
                  <a:lnTo>
                    <a:pt x="1295169" y="573979"/>
                  </a:lnTo>
                  <a:lnTo>
                    <a:pt x="1294675" y="574972"/>
                  </a:lnTo>
                  <a:lnTo>
                    <a:pt x="1293186" y="575469"/>
                  </a:lnTo>
                  <a:lnTo>
                    <a:pt x="1292190" y="575469"/>
                  </a:lnTo>
                  <a:lnTo>
                    <a:pt x="1291696" y="576463"/>
                  </a:lnTo>
                  <a:lnTo>
                    <a:pt x="1290708" y="576960"/>
                  </a:lnTo>
                  <a:lnTo>
                    <a:pt x="1290708" y="578947"/>
                  </a:lnTo>
                  <a:lnTo>
                    <a:pt x="1290206" y="580439"/>
                  </a:lnTo>
                  <a:lnTo>
                    <a:pt x="1290708" y="580936"/>
                  </a:lnTo>
                  <a:lnTo>
                    <a:pt x="1290708" y="583917"/>
                  </a:lnTo>
                  <a:lnTo>
                    <a:pt x="1292190" y="587893"/>
                  </a:lnTo>
                  <a:lnTo>
                    <a:pt x="1293680" y="591869"/>
                  </a:lnTo>
                  <a:lnTo>
                    <a:pt x="1296157" y="595348"/>
                  </a:lnTo>
                  <a:lnTo>
                    <a:pt x="1297647" y="598329"/>
                  </a:lnTo>
                  <a:lnTo>
                    <a:pt x="1299136" y="600814"/>
                  </a:lnTo>
                  <a:lnTo>
                    <a:pt x="1300626" y="601311"/>
                  </a:lnTo>
                  <a:lnTo>
                    <a:pt x="1302108" y="602802"/>
                  </a:lnTo>
                  <a:lnTo>
                    <a:pt x="1303104" y="602802"/>
                  </a:lnTo>
                  <a:lnTo>
                    <a:pt x="1304586" y="602305"/>
                  </a:lnTo>
                  <a:lnTo>
                    <a:pt x="1306075" y="601311"/>
                  </a:lnTo>
                  <a:lnTo>
                    <a:pt x="1307565" y="600814"/>
                  </a:lnTo>
                  <a:lnTo>
                    <a:pt x="1309054" y="599819"/>
                  </a:lnTo>
                  <a:lnTo>
                    <a:pt x="1312520" y="599819"/>
                  </a:lnTo>
                  <a:lnTo>
                    <a:pt x="1314010" y="600814"/>
                  </a:lnTo>
                  <a:lnTo>
                    <a:pt x="1315993" y="601311"/>
                  </a:lnTo>
                  <a:lnTo>
                    <a:pt x="1317977" y="602305"/>
                  </a:lnTo>
                  <a:lnTo>
                    <a:pt x="1318972" y="602802"/>
                  </a:lnTo>
                  <a:lnTo>
                    <a:pt x="1319466" y="603795"/>
                  </a:lnTo>
                  <a:lnTo>
                    <a:pt x="1320454" y="604293"/>
                  </a:lnTo>
                  <a:lnTo>
                    <a:pt x="1320454" y="605286"/>
                  </a:lnTo>
                  <a:lnTo>
                    <a:pt x="1320956" y="606280"/>
                  </a:lnTo>
                  <a:lnTo>
                    <a:pt x="1320956" y="606776"/>
                  </a:lnTo>
                  <a:lnTo>
                    <a:pt x="1321944" y="606776"/>
                  </a:lnTo>
                  <a:lnTo>
                    <a:pt x="1322438" y="606280"/>
                  </a:lnTo>
                  <a:lnTo>
                    <a:pt x="1323928" y="604293"/>
                  </a:lnTo>
                  <a:lnTo>
                    <a:pt x="1325417" y="603795"/>
                  </a:lnTo>
                  <a:lnTo>
                    <a:pt x="1326405" y="602802"/>
                  </a:lnTo>
                  <a:lnTo>
                    <a:pt x="1326907" y="601311"/>
                  </a:lnTo>
                  <a:lnTo>
                    <a:pt x="1327895" y="600814"/>
                  </a:lnTo>
                  <a:lnTo>
                    <a:pt x="1329384" y="599323"/>
                  </a:lnTo>
                  <a:lnTo>
                    <a:pt x="1330372" y="597833"/>
                  </a:lnTo>
                  <a:lnTo>
                    <a:pt x="1330866" y="596341"/>
                  </a:lnTo>
                  <a:lnTo>
                    <a:pt x="1332356" y="596341"/>
                  </a:lnTo>
                  <a:lnTo>
                    <a:pt x="1333846" y="597833"/>
                  </a:lnTo>
                  <a:lnTo>
                    <a:pt x="1335335" y="600814"/>
                  </a:lnTo>
                  <a:lnTo>
                    <a:pt x="1336323" y="601311"/>
                  </a:lnTo>
                  <a:lnTo>
                    <a:pt x="1336817" y="602802"/>
                  </a:lnTo>
                  <a:lnTo>
                    <a:pt x="1337813" y="603795"/>
                  </a:lnTo>
                  <a:lnTo>
                    <a:pt x="1338307" y="604293"/>
                  </a:lnTo>
                  <a:lnTo>
                    <a:pt x="1339796" y="604293"/>
                  </a:lnTo>
                  <a:lnTo>
                    <a:pt x="1340784" y="605286"/>
                  </a:lnTo>
                  <a:lnTo>
                    <a:pt x="1342274" y="606776"/>
                  </a:lnTo>
                  <a:lnTo>
                    <a:pt x="1343262" y="608268"/>
                  </a:lnTo>
                  <a:lnTo>
                    <a:pt x="1344752" y="609759"/>
                  </a:lnTo>
                  <a:lnTo>
                    <a:pt x="1346241" y="611250"/>
                  </a:lnTo>
                  <a:lnTo>
                    <a:pt x="1346241" y="612740"/>
                  </a:lnTo>
                  <a:lnTo>
                    <a:pt x="1346735" y="613735"/>
                  </a:lnTo>
                  <a:lnTo>
                    <a:pt x="1346735" y="620692"/>
                  </a:lnTo>
                  <a:lnTo>
                    <a:pt x="1347731" y="622182"/>
                  </a:lnTo>
                  <a:lnTo>
                    <a:pt x="1347731" y="622680"/>
                  </a:lnTo>
                  <a:lnTo>
                    <a:pt x="1348225" y="623673"/>
                  </a:lnTo>
                  <a:lnTo>
                    <a:pt x="1349714" y="624171"/>
                  </a:lnTo>
                  <a:lnTo>
                    <a:pt x="1351196" y="625164"/>
                  </a:lnTo>
                  <a:lnTo>
                    <a:pt x="1354176" y="625164"/>
                  </a:lnTo>
                  <a:lnTo>
                    <a:pt x="1355164" y="624171"/>
                  </a:lnTo>
                  <a:lnTo>
                    <a:pt x="1355164" y="622182"/>
                  </a:lnTo>
                  <a:lnTo>
                    <a:pt x="1352686" y="622182"/>
                  </a:lnTo>
                  <a:lnTo>
                    <a:pt x="1352192" y="621188"/>
                  </a:lnTo>
                  <a:lnTo>
                    <a:pt x="1352192" y="620692"/>
                  </a:lnTo>
                  <a:lnTo>
                    <a:pt x="1352686" y="619698"/>
                  </a:lnTo>
                  <a:lnTo>
                    <a:pt x="1352686" y="619200"/>
                  </a:lnTo>
                  <a:lnTo>
                    <a:pt x="1353682" y="618207"/>
                  </a:lnTo>
                  <a:lnTo>
                    <a:pt x="1355164" y="615722"/>
                  </a:lnTo>
                  <a:lnTo>
                    <a:pt x="1356159" y="614231"/>
                  </a:lnTo>
                  <a:lnTo>
                    <a:pt x="1356653" y="612740"/>
                  </a:lnTo>
                  <a:lnTo>
                    <a:pt x="1356653" y="610753"/>
                  </a:lnTo>
                  <a:lnTo>
                    <a:pt x="1356159" y="609759"/>
                  </a:lnTo>
                  <a:lnTo>
                    <a:pt x="1354176" y="607771"/>
                  </a:lnTo>
                  <a:lnTo>
                    <a:pt x="1354176" y="601311"/>
                  </a:lnTo>
                  <a:lnTo>
                    <a:pt x="1353682" y="600814"/>
                  </a:lnTo>
                  <a:lnTo>
                    <a:pt x="1352686" y="599819"/>
                  </a:lnTo>
                  <a:lnTo>
                    <a:pt x="1352686" y="599323"/>
                  </a:lnTo>
                  <a:lnTo>
                    <a:pt x="1352192" y="597833"/>
                  </a:lnTo>
                  <a:lnTo>
                    <a:pt x="1352192" y="596838"/>
                  </a:lnTo>
                  <a:lnTo>
                    <a:pt x="1353682" y="596838"/>
                  </a:lnTo>
                  <a:lnTo>
                    <a:pt x="1354176" y="596341"/>
                  </a:lnTo>
                  <a:lnTo>
                    <a:pt x="1355164" y="596341"/>
                  </a:lnTo>
                  <a:lnTo>
                    <a:pt x="1355164" y="591869"/>
                  </a:lnTo>
                  <a:lnTo>
                    <a:pt x="1356159" y="590874"/>
                  </a:lnTo>
                  <a:lnTo>
                    <a:pt x="1356653" y="590874"/>
                  </a:lnTo>
                  <a:lnTo>
                    <a:pt x="1357649" y="589881"/>
                  </a:lnTo>
                  <a:lnTo>
                    <a:pt x="1359632" y="589881"/>
                  </a:lnTo>
                  <a:lnTo>
                    <a:pt x="1361114" y="589384"/>
                  </a:lnTo>
                  <a:lnTo>
                    <a:pt x="1362604" y="589881"/>
                  </a:lnTo>
                  <a:lnTo>
                    <a:pt x="1364094" y="589881"/>
                  </a:lnTo>
                  <a:lnTo>
                    <a:pt x="1365082" y="590874"/>
                  </a:lnTo>
                  <a:lnTo>
                    <a:pt x="1365576" y="591869"/>
                  </a:lnTo>
                  <a:lnTo>
                    <a:pt x="1365576" y="592366"/>
                  </a:lnTo>
                  <a:lnTo>
                    <a:pt x="1366571" y="593359"/>
                  </a:lnTo>
                  <a:lnTo>
                    <a:pt x="1366571" y="596838"/>
                  </a:lnTo>
                  <a:lnTo>
                    <a:pt x="1367065" y="597833"/>
                  </a:lnTo>
                  <a:lnTo>
                    <a:pt x="1367065" y="598329"/>
                  </a:lnTo>
                  <a:lnTo>
                    <a:pt x="1368061" y="599323"/>
                  </a:lnTo>
                  <a:lnTo>
                    <a:pt x="1369049" y="599819"/>
                  </a:lnTo>
                  <a:lnTo>
                    <a:pt x="1369543" y="600814"/>
                  </a:lnTo>
                  <a:lnTo>
                    <a:pt x="1370538" y="601311"/>
                  </a:lnTo>
                  <a:lnTo>
                    <a:pt x="1371032" y="602802"/>
                  </a:lnTo>
                  <a:lnTo>
                    <a:pt x="1371032" y="606776"/>
                  </a:lnTo>
                  <a:lnTo>
                    <a:pt x="1372028" y="607771"/>
                  </a:lnTo>
                  <a:lnTo>
                    <a:pt x="1372522" y="608268"/>
                  </a:lnTo>
                  <a:lnTo>
                    <a:pt x="1373510" y="609262"/>
                  </a:lnTo>
                  <a:lnTo>
                    <a:pt x="1375000" y="609759"/>
                  </a:lnTo>
                  <a:lnTo>
                    <a:pt x="1376983" y="611250"/>
                  </a:lnTo>
                  <a:lnTo>
                    <a:pt x="1380950" y="612243"/>
                  </a:lnTo>
                  <a:lnTo>
                    <a:pt x="1386407" y="613735"/>
                  </a:lnTo>
                  <a:lnTo>
                    <a:pt x="1390868" y="615722"/>
                  </a:lnTo>
                  <a:lnTo>
                    <a:pt x="1393840" y="617213"/>
                  </a:lnTo>
                  <a:lnTo>
                    <a:pt x="1395824" y="618207"/>
                  </a:lnTo>
                  <a:lnTo>
                    <a:pt x="1398309" y="619698"/>
                  </a:lnTo>
                  <a:lnTo>
                    <a:pt x="1401280" y="619698"/>
                  </a:lnTo>
                  <a:lnTo>
                    <a:pt x="1402276" y="619200"/>
                  </a:lnTo>
                  <a:lnTo>
                    <a:pt x="1402276" y="618207"/>
                  </a:lnTo>
                  <a:lnTo>
                    <a:pt x="1402770" y="617213"/>
                  </a:lnTo>
                  <a:lnTo>
                    <a:pt x="1402276" y="615722"/>
                  </a:lnTo>
                  <a:lnTo>
                    <a:pt x="1402276" y="613735"/>
                  </a:lnTo>
                  <a:lnTo>
                    <a:pt x="1401280" y="612243"/>
                  </a:lnTo>
                  <a:lnTo>
                    <a:pt x="1400786" y="611250"/>
                  </a:lnTo>
                  <a:lnTo>
                    <a:pt x="1399297" y="609262"/>
                  </a:lnTo>
                  <a:lnTo>
                    <a:pt x="1398309" y="606776"/>
                  </a:lnTo>
                  <a:lnTo>
                    <a:pt x="1398309" y="602305"/>
                  </a:lnTo>
                  <a:lnTo>
                    <a:pt x="1399297" y="599819"/>
                  </a:lnTo>
                  <a:lnTo>
                    <a:pt x="1399791" y="597833"/>
                  </a:lnTo>
                  <a:lnTo>
                    <a:pt x="1399791" y="596838"/>
                  </a:lnTo>
                  <a:lnTo>
                    <a:pt x="1399297" y="596341"/>
                  </a:lnTo>
                  <a:lnTo>
                    <a:pt x="1399297" y="594850"/>
                  </a:lnTo>
                  <a:lnTo>
                    <a:pt x="1398309" y="593856"/>
                  </a:lnTo>
                  <a:lnTo>
                    <a:pt x="1397807" y="590874"/>
                  </a:lnTo>
                  <a:lnTo>
                    <a:pt x="1397807" y="587893"/>
                  </a:lnTo>
                  <a:lnTo>
                    <a:pt x="1398309" y="586899"/>
                  </a:lnTo>
                  <a:lnTo>
                    <a:pt x="1401280" y="587893"/>
                  </a:lnTo>
                  <a:lnTo>
                    <a:pt x="1404252" y="589881"/>
                  </a:lnTo>
                  <a:lnTo>
                    <a:pt x="1406737" y="590874"/>
                  </a:lnTo>
                  <a:lnTo>
                    <a:pt x="1408721" y="591869"/>
                  </a:lnTo>
                  <a:lnTo>
                    <a:pt x="1411198" y="592366"/>
                  </a:lnTo>
                  <a:lnTo>
                    <a:pt x="1415166" y="592366"/>
                  </a:lnTo>
                  <a:lnTo>
                    <a:pt x="1415166" y="591869"/>
                  </a:lnTo>
                  <a:lnTo>
                    <a:pt x="1415660" y="589881"/>
                  </a:lnTo>
                  <a:lnTo>
                    <a:pt x="1415660" y="588390"/>
                  </a:lnTo>
                  <a:lnTo>
                    <a:pt x="1416655" y="587893"/>
                  </a:lnTo>
                  <a:lnTo>
                    <a:pt x="1417149" y="587893"/>
                  </a:lnTo>
                  <a:lnTo>
                    <a:pt x="1418137" y="586899"/>
                  </a:lnTo>
                  <a:lnTo>
                    <a:pt x="1423594" y="586899"/>
                  </a:lnTo>
                  <a:lnTo>
                    <a:pt x="1426566" y="587893"/>
                  </a:lnTo>
                  <a:lnTo>
                    <a:pt x="1428557" y="588390"/>
                  </a:lnTo>
                  <a:lnTo>
                    <a:pt x="1430039" y="589384"/>
                  </a:lnTo>
                  <a:lnTo>
                    <a:pt x="1431528" y="589881"/>
                  </a:lnTo>
                  <a:lnTo>
                    <a:pt x="1434500" y="589881"/>
                  </a:lnTo>
                  <a:lnTo>
                    <a:pt x="1435496" y="588390"/>
                  </a:lnTo>
                  <a:lnTo>
                    <a:pt x="1435496" y="587893"/>
                  </a:lnTo>
                  <a:lnTo>
                    <a:pt x="1435990" y="586402"/>
                  </a:lnTo>
                  <a:lnTo>
                    <a:pt x="1436985" y="584910"/>
                  </a:lnTo>
                  <a:lnTo>
                    <a:pt x="1436985" y="583917"/>
                  </a:lnTo>
                  <a:lnTo>
                    <a:pt x="1439463" y="583917"/>
                  </a:lnTo>
                  <a:lnTo>
                    <a:pt x="1441446" y="584910"/>
                  </a:lnTo>
                  <a:lnTo>
                    <a:pt x="1443924" y="585409"/>
                  </a:lnTo>
                  <a:lnTo>
                    <a:pt x="1444418" y="584910"/>
                  </a:lnTo>
                  <a:lnTo>
                    <a:pt x="1445414" y="584910"/>
                  </a:lnTo>
                  <a:lnTo>
                    <a:pt x="1445414" y="583917"/>
                  </a:lnTo>
                  <a:lnTo>
                    <a:pt x="1444418" y="581929"/>
                  </a:lnTo>
                  <a:lnTo>
                    <a:pt x="1443924" y="579445"/>
                  </a:lnTo>
                  <a:lnTo>
                    <a:pt x="1443924" y="571990"/>
                  </a:lnTo>
                  <a:lnTo>
                    <a:pt x="1444418" y="570500"/>
                  </a:lnTo>
                  <a:lnTo>
                    <a:pt x="1444418" y="569008"/>
                  </a:lnTo>
                  <a:lnTo>
                    <a:pt x="1445908" y="568015"/>
                  </a:lnTo>
                  <a:lnTo>
                    <a:pt x="1445908" y="567518"/>
                  </a:lnTo>
                  <a:lnTo>
                    <a:pt x="1448887" y="567518"/>
                  </a:lnTo>
                  <a:lnTo>
                    <a:pt x="1451364" y="569008"/>
                  </a:lnTo>
                  <a:lnTo>
                    <a:pt x="1454336" y="569008"/>
                  </a:lnTo>
                  <a:lnTo>
                    <a:pt x="1454336" y="567518"/>
                  </a:lnTo>
                  <a:lnTo>
                    <a:pt x="1453842" y="565033"/>
                  </a:lnTo>
                  <a:lnTo>
                    <a:pt x="1453842" y="562051"/>
                  </a:lnTo>
                  <a:lnTo>
                    <a:pt x="1454336" y="561058"/>
                  </a:lnTo>
                  <a:lnTo>
                    <a:pt x="1455332" y="560561"/>
                  </a:lnTo>
                  <a:lnTo>
                    <a:pt x="1455826" y="559567"/>
                  </a:lnTo>
                  <a:lnTo>
                    <a:pt x="1456814" y="559567"/>
                  </a:lnTo>
                  <a:lnTo>
                    <a:pt x="1456814" y="556584"/>
                  </a:lnTo>
                  <a:lnTo>
                    <a:pt x="1455826" y="556584"/>
                  </a:lnTo>
                  <a:lnTo>
                    <a:pt x="1453842" y="556088"/>
                  </a:lnTo>
                  <a:lnTo>
                    <a:pt x="1452352" y="555094"/>
                  </a:lnTo>
                  <a:lnTo>
                    <a:pt x="1452352" y="554598"/>
                  </a:lnTo>
                  <a:lnTo>
                    <a:pt x="1451364" y="553603"/>
                  </a:lnTo>
                  <a:lnTo>
                    <a:pt x="1451364" y="553106"/>
                  </a:lnTo>
                  <a:lnTo>
                    <a:pt x="1452352" y="551616"/>
                  </a:lnTo>
                  <a:lnTo>
                    <a:pt x="1452846" y="549627"/>
                  </a:lnTo>
                  <a:lnTo>
                    <a:pt x="1454336" y="548137"/>
                  </a:lnTo>
                  <a:lnTo>
                    <a:pt x="1455332" y="547639"/>
                  </a:lnTo>
                  <a:lnTo>
                    <a:pt x="1455826" y="546646"/>
                  </a:lnTo>
                  <a:lnTo>
                    <a:pt x="1456814" y="546646"/>
                  </a:lnTo>
                  <a:lnTo>
                    <a:pt x="1458303" y="546149"/>
                  </a:lnTo>
                  <a:lnTo>
                    <a:pt x="1459793" y="546646"/>
                  </a:lnTo>
                  <a:lnTo>
                    <a:pt x="1461776" y="546646"/>
                  </a:lnTo>
                  <a:lnTo>
                    <a:pt x="1464254" y="548137"/>
                  </a:lnTo>
                  <a:lnTo>
                    <a:pt x="1466732" y="549627"/>
                  </a:lnTo>
                  <a:lnTo>
                    <a:pt x="1471193" y="552113"/>
                  </a:lnTo>
                  <a:lnTo>
                    <a:pt x="1474666" y="553603"/>
                  </a:lnTo>
                  <a:lnTo>
                    <a:pt x="1476156" y="553603"/>
                  </a:lnTo>
                  <a:lnTo>
                    <a:pt x="1476156" y="553106"/>
                  </a:lnTo>
                  <a:lnTo>
                    <a:pt x="1477144" y="553106"/>
                  </a:lnTo>
                  <a:lnTo>
                    <a:pt x="1478139" y="552113"/>
                  </a:lnTo>
                  <a:lnTo>
                    <a:pt x="1478633" y="550622"/>
                  </a:lnTo>
                  <a:lnTo>
                    <a:pt x="1479621" y="549131"/>
                  </a:lnTo>
                  <a:lnTo>
                    <a:pt x="1481111" y="548137"/>
                  </a:lnTo>
                  <a:lnTo>
                    <a:pt x="1481612" y="547639"/>
                  </a:lnTo>
                  <a:lnTo>
                    <a:pt x="1483094" y="547639"/>
                  </a:lnTo>
                  <a:lnTo>
                    <a:pt x="1484090" y="548137"/>
                  </a:lnTo>
                  <a:lnTo>
                    <a:pt x="1485572" y="549627"/>
                  </a:ln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22" name="任意多边形: 形状 121"/>
            <p:cNvSpPr/>
            <p:nvPr/>
          </p:nvSpPr>
          <p:spPr>
            <a:xfrm>
              <a:off x="2444000" y="1910773"/>
              <a:ext cx="1647726" cy="1281140"/>
            </a:xfrm>
            <a:custGeom>
              <a:avLst/>
              <a:gdLst/>
              <a:ahLst/>
              <a:cxnLst/>
              <a:rect l="0" t="0" r="0" b="0"/>
              <a:pathLst>
                <a:path w="1647726" h="1281140">
                  <a:moveTo>
                    <a:pt x="1647726" y="709149"/>
                  </a:moveTo>
                  <a:lnTo>
                    <a:pt x="1647726" y="703185"/>
                  </a:lnTo>
                  <a:lnTo>
                    <a:pt x="1647726" y="700204"/>
                  </a:lnTo>
                  <a:lnTo>
                    <a:pt x="1647726" y="696229"/>
                  </a:lnTo>
                  <a:lnTo>
                    <a:pt x="1647726" y="693246"/>
                  </a:lnTo>
                  <a:lnTo>
                    <a:pt x="1645240" y="691260"/>
                  </a:lnTo>
                  <a:lnTo>
                    <a:pt x="1643758" y="688277"/>
                  </a:lnTo>
                  <a:lnTo>
                    <a:pt x="1640779" y="685296"/>
                  </a:lnTo>
                  <a:lnTo>
                    <a:pt x="1638796" y="681320"/>
                  </a:lnTo>
                  <a:lnTo>
                    <a:pt x="1635330" y="678338"/>
                  </a:lnTo>
                  <a:lnTo>
                    <a:pt x="1633840" y="675854"/>
                  </a:lnTo>
                  <a:lnTo>
                    <a:pt x="1631857" y="673865"/>
                  </a:lnTo>
                  <a:lnTo>
                    <a:pt x="1630367" y="670884"/>
                  </a:lnTo>
                  <a:lnTo>
                    <a:pt x="1628885" y="668399"/>
                  </a:lnTo>
                  <a:lnTo>
                    <a:pt x="1626400" y="665417"/>
                  </a:lnTo>
                  <a:lnTo>
                    <a:pt x="1623428" y="662435"/>
                  </a:lnTo>
                  <a:lnTo>
                    <a:pt x="1620951" y="659454"/>
                  </a:lnTo>
                  <a:lnTo>
                    <a:pt x="1618967" y="655976"/>
                  </a:lnTo>
                  <a:lnTo>
                    <a:pt x="1618967" y="650012"/>
                  </a:lnTo>
                  <a:lnTo>
                    <a:pt x="1617972" y="646534"/>
                  </a:lnTo>
                  <a:lnTo>
                    <a:pt x="1617972" y="640570"/>
                  </a:lnTo>
                  <a:lnTo>
                    <a:pt x="1617478" y="637091"/>
                  </a:lnTo>
                  <a:lnTo>
                    <a:pt x="1615988" y="632122"/>
                  </a:lnTo>
                  <a:lnTo>
                    <a:pt x="1614992" y="626656"/>
                  </a:lnTo>
                  <a:lnTo>
                    <a:pt x="1613510" y="622183"/>
                  </a:lnTo>
                  <a:lnTo>
                    <a:pt x="1613016" y="617711"/>
                  </a:lnTo>
                  <a:lnTo>
                    <a:pt x="1611527" y="612741"/>
                  </a:lnTo>
                  <a:lnTo>
                    <a:pt x="1610531" y="608268"/>
                  </a:lnTo>
                  <a:lnTo>
                    <a:pt x="1609543" y="603796"/>
                  </a:lnTo>
                  <a:lnTo>
                    <a:pt x="1609543" y="599819"/>
                  </a:lnTo>
                  <a:lnTo>
                    <a:pt x="1609049" y="596341"/>
                  </a:lnTo>
                  <a:lnTo>
                    <a:pt x="1608054" y="591868"/>
                  </a:lnTo>
                  <a:lnTo>
                    <a:pt x="1606572" y="586899"/>
                  </a:lnTo>
                  <a:lnTo>
                    <a:pt x="1606572" y="585407"/>
                  </a:lnTo>
                  <a:lnTo>
                    <a:pt x="1606070" y="583918"/>
                  </a:lnTo>
                  <a:lnTo>
                    <a:pt x="1605082" y="582427"/>
                  </a:lnTo>
                  <a:lnTo>
                    <a:pt x="1603592" y="581930"/>
                  </a:lnTo>
                  <a:lnTo>
                    <a:pt x="1603098" y="580936"/>
                  </a:lnTo>
                  <a:lnTo>
                    <a:pt x="1601609" y="580439"/>
                  </a:lnTo>
                  <a:lnTo>
                    <a:pt x="1600119" y="579445"/>
                  </a:lnTo>
                  <a:lnTo>
                    <a:pt x="1597642" y="579445"/>
                  </a:lnTo>
                  <a:lnTo>
                    <a:pt x="1596152" y="578948"/>
                  </a:lnTo>
                  <a:lnTo>
                    <a:pt x="1594670" y="577954"/>
                  </a:lnTo>
                  <a:lnTo>
                    <a:pt x="1594670" y="573979"/>
                  </a:lnTo>
                  <a:lnTo>
                    <a:pt x="1595164" y="570996"/>
                  </a:lnTo>
                  <a:lnTo>
                    <a:pt x="1595164" y="567518"/>
                  </a:lnTo>
                  <a:lnTo>
                    <a:pt x="1596152" y="565034"/>
                  </a:lnTo>
                  <a:lnTo>
                    <a:pt x="1596654" y="563542"/>
                  </a:lnTo>
                  <a:lnTo>
                    <a:pt x="1598637" y="560560"/>
                  </a:lnTo>
                  <a:lnTo>
                    <a:pt x="1600613" y="558076"/>
                  </a:lnTo>
                  <a:lnTo>
                    <a:pt x="1601609" y="556584"/>
                  </a:lnTo>
                  <a:lnTo>
                    <a:pt x="1602103" y="556087"/>
                  </a:lnTo>
                  <a:lnTo>
                    <a:pt x="1603098" y="555095"/>
                  </a:lnTo>
                  <a:lnTo>
                    <a:pt x="1603098" y="554598"/>
                  </a:lnTo>
                  <a:lnTo>
                    <a:pt x="1602103" y="553604"/>
                  </a:lnTo>
                  <a:lnTo>
                    <a:pt x="1601609" y="553107"/>
                  </a:lnTo>
                  <a:lnTo>
                    <a:pt x="1580785" y="553107"/>
                  </a:lnTo>
                  <a:lnTo>
                    <a:pt x="1577806" y="552112"/>
                  </a:lnTo>
                  <a:lnTo>
                    <a:pt x="1576324" y="552112"/>
                  </a:lnTo>
                  <a:lnTo>
                    <a:pt x="1574834" y="551615"/>
                  </a:lnTo>
                  <a:lnTo>
                    <a:pt x="1572850" y="550125"/>
                  </a:lnTo>
                  <a:lnTo>
                    <a:pt x="1570373" y="548634"/>
                  </a:lnTo>
                  <a:lnTo>
                    <a:pt x="1567394" y="546148"/>
                  </a:lnTo>
                  <a:lnTo>
                    <a:pt x="1563426" y="544659"/>
                  </a:lnTo>
                  <a:lnTo>
                    <a:pt x="1561944" y="543664"/>
                  </a:lnTo>
                  <a:lnTo>
                    <a:pt x="1560455" y="543167"/>
                  </a:lnTo>
                  <a:lnTo>
                    <a:pt x="1558965" y="542173"/>
                  </a:lnTo>
                  <a:lnTo>
                    <a:pt x="1558471" y="541676"/>
                  </a:lnTo>
                  <a:lnTo>
                    <a:pt x="1555986" y="539192"/>
                  </a:lnTo>
                  <a:lnTo>
                    <a:pt x="1554504" y="535713"/>
                  </a:lnTo>
                  <a:lnTo>
                    <a:pt x="1552026" y="532234"/>
                  </a:lnTo>
                  <a:lnTo>
                    <a:pt x="1548553" y="527761"/>
                  </a:lnTo>
                  <a:lnTo>
                    <a:pt x="1547064" y="525775"/>
                  </a:lnTo>
                  <a:lnTo>
                    <a:pt x="1545574" y="524283"/>
                  </a:lnTo>
                  <a:lnTo>
                    <a:pt x="1544092" y="523289"/>
                  </a:lnTo>
                  <a:lnTo>
                    <a:pt x="1542108" y="522792"/>
                  </a:lnTo>
                  <a:lnTo>
                    <a:pt x="1539129" y="521302"/>
                  </a:lnTo>
                  <a:lnTo>
                    <a:pt x="1536158" y="520308"/>
                  </a:lnTo>
                  <a:lnTo>
                    <a:pt x="1535664" y="519314"/>
                  </a:lnTo>
                  <a:lnTo>
                    <a:pt x="1534668" y="518817"/>
                  </a:lnTo>
                  <a:lnTo>
                    <a:pt x="1534668" y="517822"/>
                  </a:lnTo>
                  <a:lnTo>
                    <a:pt x="1534174" y="517325"/>
                  </a:lnTo>
                  <a:lnTo>
                    <a:pt x="1534174" y="514841"/>
                  </a:lnTo>
                  <a:lnTo>
                    <a:pt x="1532684" y="513350"/>
                  </a:lnTo>
                  <a:lnTo>
                    <a:pt x="1531696" y="511363"/>
                  </a:lnTo>
                  <a:lnTo>
                    <a:pt x="1529211" y="508878"/>
                  </a:lnTo>
                  <a:lnTo>
                    <a:pt x="1527729" y="506890"/>
                  </a:lnTo>
                  <a:lnTo>
                    <a:pt x="1526240" y="504405"/>
                  </a:lnTo>
                  <a:lnTo>
                    <a:pt x="1524750" y="501921"/>
                  </a:lnTo>
                  <a:lnTo>
                    <a:pt x="1522766" y="499933"/>
                  </a:lnTo>
                  <a:lnTo>
                    <a:pt x="1520289" y="498441"/>
                  </a:lnTo>
                  <a:lnTo>
                    <a:pt x="1518305" y="495957"/>
                  </a:lnTo>
                  <a:lnTo>
                    <a:pt x="1514338" y="491982"/>
                  </a:lnTo>
                  <a:lnTo>
                    <a:pt x="1511359" y="489993"/>
                  </a:lnTo>
                  <a:lnTo>
                    <a:pt x="1508387" y="488502"/>
                  </a:lnTo>
                  <a:lnTo>
                    <a:pt x="1505416" y="486018"/>
                  </a:lnTo>
                  <a:lnTo>
                    <a:pt x="1502938" y="484527"/>
                  </a:lnTo>
                  <a:lnTo>
                    <a:pt x="1501448" y="484030"/>
                  </a:lnTo>
                  <a:lnTo>
                    <a:pt x="1499959" y="482540"/>
                  </a:lnTo>
                  <a:lnTo>
                    <a:pt x="1498469" y="481049"/>
                  </a:lnTo>
                  <a:lnTo>
                    <a:pt x="1496980" y="477570"/>
                  </a:lnTo>
                  <a:lnTo>
                    <a:pt x="1494008" y="474588"/>
                  </a:lnTo>
                  <a:lnTo>
                    <a:pt x="1492518" y="473098"/>
                  </a:lnTo>
                  <a:lnTo>
                    <a:pt x="1490041" y="471607"/>
                  </a:lnTo>
                  <a:lnTo>
                    <a:pt x="1487563" y="471110"/>
                  </a:lnTo>
                  <a:lnTo>
                    <a:pt x="1484584" y="469618"/>
                  </a:lnTo>
                  <a:lnTo>
                    <a:pt x="1481612" y="468624"/>
                  </a:lnTo>
                  <a:lnTo>
                    <a:pt x="1480123" y="468128"/>
                  </a:lnTo>
                  <a:lnTo>
                    <a:pt x="1478139" y="467134"/>
                  </a:lnTo>
                  <a:lnTo>
                    <a:pt x="1475662" y="466637"/>
                  </a:lnTo>
                  <a:lnTo>
                    <a:pt x="1471694" y="464152"/>
                  </a:lnTo>
                  <a:lnTo>
                    <a:pt x="1467233" y="462662"/>
                  </a:lnTo>
                  <a:lnTo>
                    <a:pt x="1462270" y="461170"/>
                  </a:lnTo>
                  <a:lnTo>
                    <a:pt x="1457315" y="461170"/>
                  </a:lnTo>
                  <a:lnTo>
                    <a:pt x="1455826" y="460176"/>
                  </a:lnTo>
                  <a:lnTo>
                    <a:pt x="1454336" y="459679"/>
                  </a:lnTo>
                  <a:lnTo>
                    <a:pt x="1452352" y="459679"/>
                  </a:lnTo>
                  <a:lnTo>
                    <a:pt x="1449875" y="458190"/>
                  </a:lnTo>
                  <a:lnTo>
                    <a:pt x="1448393" y="457195"/>
                  </a:lnTo>
                  <a:lnTo>
                    <a:pt x="1445908" y="456698"/>
                  </a:lnTo>
                  <a:lnTo>
                    <a:pt x="1444426" y="455704"/>
                  </a:lnTo>
                  <a:lnTo>
                    <a:pt x="1423594" y="455704"/>
                  </a:lnTo>
                  <a:lnTo>
                    <a:pt x="1420622" y="455207"/>
                  </a:lnTo>
                  <a:lnTo>
                    <a:pt x="1415660" y="454212"/>
                  </a:lnTo>
                  <a:lnTo>
                    <a:pt x="1412194" y="453717"/>
                  </a:lnTo>
                  <a:lnTo>
                    <a:pt x="1407725" y="452226"/>
                  </a:lnTo>
                  <a:lnTo>
                    <a:pt x="1404260" y="451232"/>
                  </a:lnTo>
                  <a:lnTo>
                    <a:pt x="1402770" y="450238"/>
                  </a:lnTo>
                  <a:lnTo>
                    <a:pt x="1400786" y="449740"/>
                  </a:lnTo>
                  <a:lnTo>
                    <a:pt x="1399304" y="448250"/>
                  </a:lnTo>
                  <a:lnTo>
                    <a:pt x="1396819" y="447256"/>
                  </a:lnTo>
                  <a:lnTo>
                    <a:pt x="1392852" y="444274"/>
                  </a:lnTo>
                  <a:lnTo>
                    <a:pt x="1389386" y="442287"/>
                  </a:lnTo>
                  <a:lnTo>
                    <a:pt x="1386901" y="442287"/>
                  </a:lnTo>
                  <a:lnTo>
                    <a:pt x="1384918" y="441292"/>
                  </a:lnTo>
                  <a:lnTo>
                    <a:pt x="1382440" y="441292"/>
                  </a:lnTo>
                  <a:lnTo>
                    <a:pt x="1380456" y="440795"/>
                  </a:lnTo>
                  <a:lnTo>
                    <a:pt x="1369056" y="440795"/>
                  </a:lnTo>
                  <a:lnTo>
                    <a:pt x="1366571" y="439801"/>
                  </a:lnTo>
                  <a:lnTo>
                    <a:pt x="1364094" y="439304"/>
                  </a:lnTo>
                  <a:lnTo>
                    <a:pt x="1362604" y="438311"/>
                  </a:lnTo>
                  <a:lnTo>
                    <a:pt x="1360620" y="436820"/>
                  </a:lnTo>
                  <a:lnTo>
                    <a:pt x="1359138" y="435826"/>
                  </a:lnTo>
                  <a:lnTo>
                    <a:pt x="1358143" y="434335"/>
                  </a:lnTo>
                  <a:lnTo>
                    <a:pt x="1357649" y="433838"/>
                  </a:lnTo>
                  <a:lnTo>
                    <a:pt x="1356653" y="432347"/>
                  </a:lnTo>
                  <a:lnTo>
                    <a:pt x="1356159" y="430856"/>
                  </a:lnTo>
                  <a:lnTo>
                    <a:pt x="1355171" y="429862"/>
                  </a:lnTo>
                  <a:lnTo>
                    <a:pt x="1355171" y="429367"/>
                  </a:lnTo>
                  <a:lnTo>
                    <a:pt x="1354677" y="429367"/>
                  </a:lnTo>
                  <a:lnTo>
                    <a:pt x="1353188" y="429862"/>
                  </a:lnTo>
                  <a:lnTo>
                    <a:pt x="1352192" y="430856"/>
                  </a:lnTo>
                  <a:lnTo>
                    <a:pt x="1349220" y="430856"/>
                  </a:lnTo>
                  <a:lnTo>
                    <a:pt x="1347731" y="429862"/>
                  </a:lnTo>
                  <a:lnTo>
                    <a:pt x="1345253" y="429367"/>
                  </a:lnTo>
                  <a:lnTo>
                    <a:pt x="1343270" y="427875"/>
                  </a:lnTo>
                  <a:lnTo>
                    <a:pt x="1340298" y="426881"/>
                  </a:lnTo>
                  <a:lnTo>
                    <a:pt x="1339302" y="426881"/>
                  </a:lnTo>
                  <a:lnTo>
                    <a:pt x="1338808" y="426384"/>
                  </a:lnTo>
                  <a:lnTo>
                    <a:pt x="1337813" y="425389"/>
                  </a:lnTo>
                  <a:lnTo>
                    <a:pt x="1336825" y="423900"/>
                  </a:lnTo>
                  <a:lnTo>
                    <a:pt x="1335335" y="421414"/>
                  </a:lnTo>
                  <a:lnTo>
                    <a:pt x="1333846" y="419427"/>
                  </a:lnTo>
                  <a:lnTo>
                    <a:pt x="1333352" y="418433"/>
                  </a:lnTo>
                  <a:lnTo>
                    <a:pt x="1332364" y="418433"/>
                  </a:lnTo>
                  <a:lnTo>
                    <a:pt x="1330874" y="417936"/>
                  </a:lnTo>
                  <a:lnTo>
                    <a:pt x="1324923" y="417936"/>
                  </a:lnTo>
                  <a:lnTo>
                    <a:pt x="1321944" y="418433"/>
                  </a:lnTo>
                  <a:lnTo>
                    <a:pt x="1317984" y="418433"/>
                  </a:lnTo>
                  <a:lnTo>
                    <a:pt x="1317483" y="417936"/>
                  </a:lnTo>
                  <a:lnTo>
                    <a:pt x="1317984" y="415450"/>
                  </a:lnTo>
                  <a:lnTo>
                    <a:pt x="1319466" y="413464"/>
                  </a:lnTo>
                  <a:lnTo>
                    <a:pt x="1319466" y="411972"/>
                  </a:lnTo>
                  <a:lnTo>
                    <a:pt x="1317984" y="409488"/>
                  </a:lnTo>
                  <a:lnTo>
                    <a:pt x="1317483" y="408494"/>
                  </a:lnTo>
                  <a:lnTo>
                    <a:pt x="1317483" y="406506"/>
                  </a:lnTo>
                  <a:lnTo>
                    <a:pt x="1316495" y="405512"/>
                  </a:lnTo>
                  <a:lnTo>
                    <a:pt x="1316495" y="399549"/>
                  </a:lnTo>
                  <a:lnTo>
                    <a:pt x="1315993" y="398058"/>
                  </a:lnTo>
                  <a:lnTo>
                    <a:pt x="1315993" y="396566"/>
                  </a:lnTo>
                  <a:lnTo>
                    <a:pt x="1315005" y="395077"/>
                  </a:lnTo>
                  <a:lnTo>
                    <a:pt x="1314511" y="393585"/>
                  </a:lnTo>
                  <a:lnTo>
                    <a:pt x="1313516" y="391100"/>
                  </a:lnTo>
                  <a:lnTo>
                    <a:pt x="1312026" y="388118"/>
                  </a:lnTo>
                  <a:lnTo>
                    <a:pt x="1311038" y="386130"/>
                  </a:lnTo>
                  <a:lnTo>
                    <a:pt x="1311038" y="381161"/>
                  </a:lnTo>
                  <a:lnTo>
                    <a:pt x="1312026" y="379174"/>
                  </a:lnTo>
                  <a:lnTo>
                    <a:pt x="1313022" y="374701"/>
                  </a:lnTo>
                  <a:lnTo>
                    <a:pt x="1314511" y="371719"/>
                  </a:lnTo>
                  <a:lnTo>
                    <a:pt x="1316495" y="366749"/>
                  </a:lnTo>
                  <a:lnTo>
                    <a:pt x="1319466" y="363768"/>
                  </a:lnTo>
                  <a:lnTo>
                    <a:pt x="1320956" y="360787"/>
                  </a:lnTo>
                  <a:lnTo>
                    <a:pt x="1323434" y="357307"/>
                  </a:lnTo>
                  <a:lnTo>
                    <a:pt x="1327401" y="354823"/>
                  </a:lnTo>
                  <a:lnTo>
                    <a:pt x="1330874" y="352338"/>
                  </a:lnTo>
                  <a:lnTo>
                    <a:pt x="1333846" y="350351"/>
                  </a:lnTo>
                  <a:lnTo>
                    <a:pt x="1336323" y="347865"/>
                  </a:lnTo>
                  <a:lnTo>
                    <a:pt x="1338808" y="345878"/>
                  </a:lnTo>
                  <a:lnTo>
                    <a:pt x="1340792" y="344387"/>
                  </a:lnTo>
                  <a:lnTo>
                    <a:pt x="1341780" y="342896"/>
                  </a:lnTo>
                  <a:lnTo>
                    <a:pt x="1342274" y="340909"/>
                  </a:lnTo>
                  <a:lnTo>
                    <a:pt x="1343270" y="340412"/>
                  </a:lnTo>
                  <a:lnTo>
                    <a:pt x="1343270" y="334945"/>
                  </a:lnTo>
                  <a:lnTo>
                    <a:pt x="1342274" y="331963"/>
                  </a:lnTo>
                  <a:lnTo>
                    <a:pt x="1342274" y="329975"/>
                  </a:lnTo>
                  <a:lnTo>
                    <a:pt x="1341780" y="326000"/>
                  </a:lnTo>
                  <a:lnTo>
                    <a:pt x="1340792" y="323515"/>
                  </a:lnTo>
                  <a:lnTo>
                    <a:pt x="1340792" y="322025"/>
                  </a:lnTo>
                  <a:lnTo>
                    <a:pt x="1340298" y="320534"/>
                  </a:lnTo>
                  <a:lnTo>
                    <a:pt x="1340298" y="317055"/>
                  </a:lnTo>
                  <a:lnTo>
                    <a:pt x="1340792" y="315564"/>
                  </a:lnTo>
                  <a:lnTo>
                    <a:pt x="1341780" y="313575"/>
                  </a:lnTo>
                  <a:lnTo>
                    <a:pt x="1341780" y="313078"/>
                  </a:lnTo>
                  <a:lnTo>
                    <a:pt x="1343270" y="310595"/>
                  </a:lnTo>
                  <a:lnTo>
                    <a:pt x="1344759" y="308606"/>
                  </a:lnTo>
                  <a:lnTo>
                    <a:pt x="1346743" y="306122"/>
                  </a:lnTo>
                  <a:lnTo>
                    <a:pt x="1348225" y="304134"/>
                  </a:lnTo>
                  <a:lnTo>
                    <a:pt x="1350710" y="300655"/>
                  </a:lnTo>
                  <a:lnTo>
                    <a:pt x="1353188" y="297674"/>
                  </a:lnTo>
                  <a:lnTo>
                    <a:pt x="1354677" y="295686"/>
                  </a:lnTo>
                  <a:lnTo>
                    <a:pt x="1355171" y="294692"/>
                  </a:lnTo>
                  <a:lnTo>
                    <a:pt x="1355171" y="293202"/>
                  </a:lnTo>
                  <a:lnTo>
                    <a:pt x="1354677" y="292705"/>
                  </a:lnTo>
                  <a:lnTo>
                    <a:pt x="1353682" y="291213"/>
                  </a:lnTo>
                  <a:lnTo>
                    <a:pt x="1353188" y="290219"/>
                  </a:lnTo>
                  <a:lnTo>
                    <a:pt x="1352192" y="289722"/>
                  </a:lnTo>
                  <a:lnTo>
                    <a:pt x="1353188" y="288232"/>
                  </a:lnTo>
                  <a:lnTo>
                    <a:pt x="1353188" y="286244"/>
                  </a:lnTo>
                  <a:lnTo>
                    <a:pt x="1353682" y="284752"/>
                  </a:lnTo>
                  <a:lnTo>
                    <a:pt x="1355171" y="281772"/>
                  </a:lnTo>
                  <a:lnTo>
                    <a:pt x="1356653" y="278293"/>
                  </a:lnTo>
                  <a:lnTo>
                    <a:pt x="1356653" y="275311"/>
                  </a:lnTo>
                  <a:lnTo>
                    <a:pt x="1356159" y="274317"/>
                  </a:lnTo>
                  <a:lnTo>
                    <a:pt x="1355171" y="272826"/>
                  </a:lnTo>
                  <a:lnTo>
                    <a:pt x="1353682" y="270341"/>
                  </a:lnTo>
                  <a:lnTo>
                    <a:pt x="1353188" y="269844"/>
                  </a:lnTo>
                  <a:lnTo>
                    <a:pt x="1353188" y="268354"/>
                  </a:lnTo>
                  <a:lnTo>
                    <a:pt x="1352192" y="266863"/>
                  </a:lnTo>
                  <a:lnTo>
                    <a:pt x="1352192" y="258912"/>
                  </a:lnTo>
                  <a:lnTo>
                    <a:pt x="1351204" y="258415"/>
                  </a:lnTo>
                  <a:lnTo>
                    <a:pt x="1351204" y="256923"/>
                  </a:lnTo>
                  <a:lnTo>
                    <a:pt x="1350710" y="255929"/>
                  </a:lnTo>
                  <a:lnTo>
                    <a:pt x="1349714" y="255432"/>
                  </a:lnTo>
                  <a:lnTo>
                    <a:pt x="1348225" y="252949"/>
                  </a:lnTo>
                  <a:lnTo>
                    <a:pt x="1346743" y="250960"/>
                  </a:lnTo>
                  <a:lnTo>
                    <a:pt x="1345253" y="249470"/>
                  </a:lnTo>
                  <a:lnTo>
                    <a:pt x="1343764" y="247979"/>
                  </a:lnTo>
                  <a:lnTo>
                    <a:pt x="1342274" y="245493"/>
                  </a:lnTo>
                  <a:lnTo>
                    <a:pt x="1341780" y="243009"/>
                  </a:lnTo>
                  <a:lnTo>
                    <a:pt x="1340298" y="241021"/>
                  </a:lnTo>
                  <a:lnTo>
                    <a:pt x="1337813" y="235554"/>
                  </a:lnTo>
                  <a:lnTo>
                    <a:pt x="1335335" y="231082"/>
                  </a:lnTo>
                  <a:lnTo>
                    <a:pt x="1333846" y="227106"/>
                  </a:lnTo>
                  <a:lnTo>
                    <a:pt x="1333846" y="225120"/>
                  </a:lnTo>
                  <a:lnTo>
                    <a:pt x="1333352" y="221143"/>
                  </a:lnTo>
                  <a:lnTo>
                    <a:pt x="1333352" y="217167"/>
                  </a:lnTo>
                  <a:lnTo>
                    <a:pt x="1333846" y="214186"/>
                  </a:lnTo>
                  <a:lnTo>
                    <a:pt x="1333846" y="208223"/>
                  </a:lnTo>
                  <a:lnTo>
                    <a:pt x="1333352" y="206731"/>
                  </a:lnTo>
                  <a:lnTo>
                    <a:pt x="1333352" y="198283"/>
                  </a:lnTo>
                  <a:lnTo>
                    <a:pt x="1332364" y="195302"/>
                  </a:lnTo>
                  <a:lnTo>
                    <a:pt x="1332364" y="193314"/>
                  </a:lnTo>
                  <a:lnTo>
                    <a:pt x="1331862" y="191327"/>
                  </a:lnTo>
                  <a:lnTo>
                    <a:pt x="1330874" y="189338"/>
                  </a:lnTo>
                  <a:lnTo>
                    <a:pt x="1330380" y="186357"/>
                  </a:lnTo>
                  <a:lnTo>
                    <a:pt x="1330380" y="182380"/>
                  </a:lnTo>
                  <a:lnTo>
                    <a:pt x="1329384" y="181885"/>
                  </a:lnTo>
                  <a:lnTo>
                    <a:pt x="1329384" y="180394"/>
                  </a:lnTo>
                  <a:lnTo>
                    <a:pt x="1328890" y="179400"/>
                  </a:lnTo>
                  <a:lnTo>
                    <a:pt x="1325911" y="177908"/>
                  </a:lnTo>
                  <a:lnTo>
                    <a:pt x="1322446" y="176418"/>
                  </a:lnTo>
                  <a:lnTo>
                    <a:pt x="1319466" y="174927"/>
                  </a:lnTo>
                  <a:lnTo>
                    <a:pt x="1317483" y="172442"/>
                  </a:lnTo>
                  <a:lnTo>
                    <a:pt x="1316495" y="170951"/>
                  </a:lnTo>
                  <a:lnTo>
                    <a:pt x="1315993" y="170454"/>
                  </a:lnTo>
                  <a:lnTo>
                    <a:pt x="1315993" y="160515"/>
                  </a:lnTo>
                  <a:lnTo>
                    <a:pt x="1315005" y="159521"/>
                  </a:lnTo>
                  <a:lnTo>
                    <a:pt x="1314511" y="159024"/>
                  </a:lnTo>
                  <a:lnTo>
                    <a:pt x="1314511" y="158030"/>
                  </a:lnTo>
                  <a:lnTo>
                    <a:pt x="1311038" y="158030"/>
                  </a:lnTo>
                  <a:lnTo>
                    <a:pt x="1309548" y="159024"/>
                  </a:lnTo>
                  <a:lnTo>
                    <a:pt x="1307565" y="160515"/>
                  </a:lnTo>
                  <a:lnTo>
                    <a:pt x="1303104" y="160515"/>
                  </a:lnTo>
                  <a:lnTo>
                    <a:pt x="1301614" y="159521"/>
                  </a:lnTo>
                  <a:lnTo>
                    <a:pt x="1300132" y="159024"/>
                  </a:lnTo>
                  <a:lnTo>
                    <a:pt x="1298642" y="157534"/>
                  </a:lnTo>
                  <a:lnTo>
                    <a:pt x="1297647" y="156540"/>
                  </a:lnTo>
                  <a:lnTo>
                    <a:pt x="1296165" y="155048"/>
                  </a:lnTo>
                  <a:lnTo>
                    <a:pt x="1294675" y="153060"/>
                  </a:lnTo>
                  <a:lnTo>
                    <a:pt x="1292198" y="149582"/>
                  </a:lnTo>
                  <a:lnTo>
                    <a:pt x="1291696" y="148091"/>
                  </a:lnTo>
                  <a:lnTo>
                    <a:pt x="1290708" y="146601"/>
                  </a:lnTo>
                  <a:lnTo>
                    <a:pt x="1290708" y="142128"/>
                  </a:lnTo>
                  <a:lnTo>
                    <a:pt x="1290214" y="141631"/>
                  </a:lnTo>
                  <a:lnTo>
                    <a:pt x="1290214" y="140140"/>
                  </a:lnTo>
                  <a:lnTo>
                    <a:pt x="1289218" y="139146"/>
                  </a:lnTo>
                  <a:lnTo>
                    <a:pt x="1288724" y="138649"/>
                  </a:lnTo>
                  <a:lnTo>
                    <a:pt x="1287235" y="137656"/>
                  </a:lnTo>
                  <a:lnTo>
                    <a:pt x="1280790" y="137656"/>
                  </a:lnTo>
                  <a:lnTo>
                    <a:pt x="1280296" y="136662"/>
                  </a:lnTo>
                  <a:lnTo>
                    <a:pt x="1279300" y="136662"/>
                  </a:lnTo>
                  <a:lnTo>
                    <a:pt x="1278806" y="136165"/>
                  </a:lnTo>
                  <a:lnTo>
                    <a:pt x="1277818" y="135171"/>
                  </a:lnTo>
                  <a:lnTo>
                    <a:pt x="1275835" y="135171"/>
                  </a:lnTo>
                  <a:lnTo>
                    <a:pt x="1274839" y="136165"/>
                  </a:lnTo>
                  <a:lnTo>
                    <a:pt x="1273357" y="136662"/>
                  </a:lnTo>
                  <a:lnTo>
                    <a:pt x="1271374" y="138649"/>
                  </a:lnTo>
                  <a:lnTo>
                    <a:pt x="1267900" y="138649"/>
                  </a:lnTo>
                  <a:lnTo>
                    <a:pt x="1266411" y="137656"/>
                  </a:lnTo>
                  <a:lnTo>
                    <a:pt x="1264921" y="136662"/>
                  </a:lnTo>
                  <a:lnTo>
                    <a:pt x="1261950" y="136165"/>
                  </a:lnTo>
                  <a:lnTo>
                    <a:pt x="1258476" y="133679"/>
                  </a:lnTo>
                  <a:lnTo>
                    <a:pt x="1257488" y="133679"/>
                  </a:lnTo>
                  <a:lnTo>
                    <a:pt x="1256493" y="133183"/>
                  </a:lnTo>
                  <a:lnTo>
                    <a:pt x="1255999" y="132189"/>
                  </a:lnTo>
                  <a:lnTo>
                    <a:pt x="1255003" y="131692"/>
                  </a:lnTo>
                  <a:lnTo>
                    <a:pt x="1254509" y="130201"/>
                  </a:lnTo>
                  <a:lnTo>
                    <a:pt x="1252032" y="127716"/>
                  </a:lnTo>
                  <a:lnTo>
                    <a:pt x="1250048" y="125728"/>
                  </a:lnTo>
                  <a:lnTo>
                    <a:pt x="1247076" y="124238"/>
                  </a:lnTo>
                  <a:lnTo>
                    <a:pt x="1245587" y="122250"/>
                  </a:lnTo>
                  <a:lnTo>
                    <a:pt x="1244097" y="120759"/>
                  </a:lnTo>
                  <a:lnTo>
                    <a:pt x="1242114" y="118771"/>
                  </a:lnTo>
                  <a:lnTo>
                    <a:pt x="1240624" y="117280"/>
                  </a:lnTo>
                  <a:lnTo>
                    <a:pt x="1239142" y="115790"/>
                  </a:lnTo>
                  <a:lnTo>
                    <a:pt x="1237652" y="114299"/>
                  </a:lnTo>
                  <a:lnTo>
                    <a:pt x="1236163" y="112808"/>
                  </a:lnTo>
                  <a:lnTo>
                    <a:pt x="1235669" y="111814"/>
                  </a:lnTo>
                  <a:lnTo>
                    <a:pt x="1234179" y="111317"/>
                  </a:lnTo>
                  <a:lnTo>
                    <a:pt x="1233191" y="110323"/>
                  </a:lnTo>
                  <a:lnTo>
                    <a:pt x="1233191" y="96905"/>
                  </a:lnTo>
                  <a:lnTo>
                    <a:pt x="1232690" y="94918"/>
                  </a:lnTo>
                  <a:lnTo>
                    <a:pt x="1231208" y="91936"/>
                  </a:lnTo>
                  <a:lnTo>
                    <a:pt x="1227734" y="89948"/>
                  </a:lnTo>
                  <a:lnTo>
                    <a:pt x="1223273" y="86967"/>
                  </a:lnTo>
                  <a:lnTo>
                    <a:pt x="1221290" y="83985"/>
                  </a:lnTo>
                  <a:lnTo>
                    <a:pt x="1218310" y="80506"/>
                  </a:lnTo>
                  <a:lnTo>
                    <a:pt x="1215833" y="77028"/>
                  </a:lnTo>
                  <a:lnTo>
                    <a:pt x="1211866" y="73052"/>
                  </a:lnTo>
                  <a:lnTo>
                    <a:pt x="1208392" y="70070"/>
                  </a:lnTo>
                  <a:lnTo>
                    <a:pt x="1205421" y="67585"/>
                  </a:lnTo>
                  <a:lnTo>
                    <a:pt x="1202943" y="67088"/>
                  </a:lnTo>
                  <a:lnTo>
                    <a:pt x="1202449" y="66095"/>
                  </a:lnTo>
                  <a:lnTo>
                    <a:pt x="1200466" y="66095"/>
                  </a:lnTo>
                  <a:lnTo>
                    <a:pt x="1200466" y="65598"/>
                  </a:lnTo>
                  <a:lnTo>
                    <a:pt x="1202449" y="64107"/>
                  </a:lnTo>
                  <a:lnTo>
                    <a:pt x="1205915" y="61125"/>
                  </a:lnTo>
                  <a:lnTo>
                    <a:pt x="1206910" y="59634"/>
                  </a:lnTo>
                  <a:lnTo>
                    <a:pt x="1206910" y="58143"/>
                  </a:lnTo>
                  <a:lnTo>
                    <a:pt x="1207404" y="57149"/>
                  </a:lnTo>
                  <a:lnTo>
                    <a:pt x="1207404" y="54168"/>
                  </a:lnTo>
                  <a:lnTo>
                    <a:pt x="1206910" y="52677"/>
                  </a:lnTo>
                  <a:lnTo>
                    <a:pt x="1205915" y="51186"/>
                  </a:lnTo>
                  <a:lnTo>
                    <a:pt x="1204433" y="50192"/>
                  </a:lnTo>
                  <a:lnTo>
                    <a:pt x="1202943" y="49695"/>
                  </a:lnTo>
                  <a:lnTo>
                    <a:pt x="1201454" y="48204"/>
                  </a:lnTo>
                  <a:lnTo>
                    <a:pt x="1199964" y="45720"/>
                  </a:lnTo>
                  <a:lnTo>
                    <a:pt x="1197486" y="43732"/>
                  </a:lnTo>
                  <a:lnTo>
                    <a:pt x="1195503" y="40253"/>
                  </a:lnTo>
                  <a:lnTo>
                    <a:pt x="1193025" y="37271"/>
                  </a:lnTo>
                  <a:lnTo>
                    <a:pt x="1192531" y="36774"/>
                  </a:lnTo>
                  <a:lnTo>
                    <a:pt x="1192531" y="33793"/>
                  </a:lnTo>
                  <a:lnTo>
                    <a:pt x="1193025" y="32799"/>
                  </a:lnTo>
                  <a:lnTo>
                    <a:pt x="1194013" y="32302"/>
                  </a:lnTo>
                  <a:lnTo>
                    <a:pt x="1194515" y="30811"/>
                  </a:lnTo>
                  <a:lnTo>
                    <a:pt x="1195503" y="30811"/>
                  </a:lnTo>
                  <a:lnTo>
                    <a:pt x="1197486" y="29320"/>
                  </a:lnTo>
                  <a:lnTo>
                    <a:pt x="1200466" y="28326"/>
                  </a:lnTo>
                  <a:lnTo>
                    <a:pt x="1201454" y="27332"/>
                  </a:lnTo>
                  <a:lnTo>
                    <a:pt x="1202449" y="26835"/>
                  </a:lnTo>
                  <a:lnTo>
                    <a:pt x="1202943" y="25842"/>
                  </a:lnTo>
                  <a:lnTo>
                    <a:pt x="1202943" y="16896"/>
                  </a:lnTo>
                  <a:lnTo>
                    <a:pt x="1202449" y="14908"/>
                  </a:lnTo>
                  <a:lnTo>
                    <a:pt x="1202449" y="7951"/>
                  </a:lnTo>
                  <a:lnTo>
                    <a:pt x="1201454" y="6957"/>
                  </a:lnTo>
                  <a:lnTo>
                    <a:pt x="1200466" y="6957"/>
                  </a:lnTo>
                  <a:lnTo>
                    <a:pt x="1199964" y="6460"/>
                  </a:lnTo>
                  <a:lnTo>
                    <a:pt x="1196992" y="6957"/>
                  </a:lnTo>
                  <a:lnTo>
                    <a:pt x="1192531" y="6957"/>
                  </a:lnTo>
                  <a:lnTo>
                    <a:pt x="1189552" y="6460"/>
                  </a:lnTo>
                  <a:lnTo>
                    <a:pt x="1186079" y="6460"/>
                  </a:lnTo>
                  <a:lnTo>
                    <a:pt x="1185585" y="6957"/>
                  </a:lnTo>
                  <a:lnTo>
                    <a:pt x="1184103" y="7951"/>
                  </a:lnTo>
                  <a:lnTo>
                    <a:pt x="1182613" y="9442"/>
                  </a:lnTo>
                  <a:lnTo>
                    <a:pt x="1181618" y="10933"/>
                  </a:lnTo>
                  <a:lnTo>
                    <a:pt x="1181124" y="11430"/>
                  </a:lnTo>
                  <a:lnTo>
                    <a:pt x="1180136" y="12424"/>
                  </a:lnTo>
                  <a:lnTo>
                    <a:pt x="1176662" y="12424"/>
                  </a:lnTo>
                  <a:lnTo>
                    <a:pt x="1175667" y="11430"/>
                  </a:lnTo>
                  <a:lnTo>
                    <a:pt x="1174185" y="10933"/>
                  </a:lnTo>
                  <a:lnTo>
                    <a:pt x="1172695" y="9939"/>
                  </a:lnTo>
                  <a:lnTo>
                    <a:pt x="1171206" y="8448"/>
                  </a:lnTo>
                  <a:lnTo>
                    <a:pt x="1168234" y="6460"/>
                  </a:lnTo>
                  <a:lnTo>
                    <a:pt x="1165255" y="3479"/>
                  </a:lnTo>
                  <a:lnTo>
                    <a:pt x="1162777" y="1988"/>
                  </a:lnTo>
                  <a:lnTo>
                    <a:pt x="1160300" y="0"/>
                  </a:lnTo>
                  <a:lnTo>
                    <a:pt x="1157320" y="0"/>
                  </a:lnTo>
                  <a:lnTo>
                    <a:pt x="1144431" y="0"/>
                  </a:lnTo>
                  <a:lnTo>
                    <a:pt x="1143937" y="0"/>
                  </a:lnTo>
                  <a:lnTo>
                    <a:pt x="1142941" y="1988"/>
                  </a:lnTo>
                  <a:lnTo>
                    <a:pt x="1142447" y="3479"/>
                  </a:lnTo>
                  <a:lnTo>
                    <a:pt x="1140958" y="3976"/>
                  </a:lnTo>
                  <a:lnTo>
                    <a:pt x="1136990" y="6957"/>
                  </a:lnTo>
                  <a:lnTo>
                    <a:pt x="1134019" y="8448"/>
                  </a:lnTo>
                  <a:lnTo>
                    <a:pt x="1132529" y="9939"/>
                  </a:lnTo>
                  <a:lnTo>
                    <a:pt x="1131541" y="11430"/>
                  </a:lnTo>
                  <a:lnTo>
                    <a:pt x="1131040" y="12921"/>
                  </a:lnTo>
                  <a:lnTo>
                    <a:pt x="1130052" y="14908"/>
                  </a:lnTo>
                  <a:lnTo>
                    <a:pt x="1130052" y="19381"/>
                  </a:lnTo>
                  <a:lnTo>
                    <a:pt x="1131040" y="19381"/>
                  </a:lnTo>
                  <a:lnTo>
                    <a:pt x="1131541" y="19878"/>
                  </a:lnTo>
                  <a:lnTo>
                    <a:pt x="1133031" y="20872"/>
                  </a:lnTo>
                  <a:lnTo>
                    <a:pt x="1133031" y="22363"/>
                  </a:lnTo>
                  <a:lnTo>
                    <a:pt x="1134019" y="22363"/>
                  </a:lnTo>
                  <a:lnTo>
                    <a:pt x="1134019" y="23854"/>
                  </a:lnTo>
                  <a:lnTo>
                    <a:pt x="1133031" y="24351"/>
                  </a:lnTo>
                  <a:lnTo>
                    <a:pt x="1132529" y="25345"/>
                  </a:lnTo>
                  <a:lnTo>
                    <a:pt x="1131541" y="26835"/>
                  </a:lnTo>
                  <a:lnTo>
                    <a:pt x="1131040" y="27332"/>
                  </a:lnTo>
                  <a:lnTo>
                    <a:pt x="1129558" y="29817"/>
                  </a:lnTo>
                  <a:lnTo>
                    <a:pt x="1128068" y="33793"/>
                  </a:lnTo>
                  <a:lnTo>
                    <a:pt x="1127072" y="35283"/>
                  </a:lnTo>
                  <a:lnTo>
                    <a:pt x="1125590" y="36774"/>
                  </a:lnTo>
                  <a:lnTo>
                    <a:pt x="1125096" y="37271"/>
                  </a:lnTo>
                  <a:lnTo>
                    <a:pt x="1123607" y="38762"/>
                  </a:lnTo>
                  <a:lnTo>
                    <a:pt x="1122117" y="40253"/>
                  </a:lnTo>
                  <a:lnTo>
                    <a:pt x="1120134" y="41247"/>
                  </a:lnTo>
                  <a:lnTo>
                    <a:pt x="1118150" y="42241"/>
                  </a:lnTo>
                  <a:lnTo>
                    <a:pt x="1117162" y="43732"/>
                  </a:lnTo>
                  <a:lnTo>
                    <a:pt x="1115178" y="46713"/>
                  </a:lnTo>
                  <a:lnTo>
                    <a:pt x="1112693" y="49695"/>
                  </a:lnTo>
                  <a:lnTo>
                    <a:pt x="1112199" y="50192"/>
                  </a:lnTo>
                  <a:lnTo>
                    <a:pt x="1110717" y="51186"/>
                  </a:lnTo>
                  <a:lnTo>
                    <a:pt x="1109228" y="51186"/>
                  </a:lnTo>
                  <a:lnTo>
                    <a:pt x="1107738" y="51683"/>
                  </a:lnTo>
                  <a:lnTo>
                    <a:pt x="1103771" y="52677"/>
                  </a:lnTo>
                  <a:lnTo>
                    <a:pt x="1097820" y="52677"/>
                  </a:lnTo>
                  <a:lnTo>
                    <a:pt x="1092363" y="53174"/>
                  </a:lnTo>
                  <a:lnTo>
                    <a:pt x="1087902" y="53174"/>
                  </a:lnTo>
                  <a:lnTo>
                    <a:pt x="1083935" y="52677"/>
                  </a:lnTo>
                  <a:lnTo>
                    <a:pt x="1080963" y="51683"/>
                  </a:lnTo>
                  <a:lnTo>
                    <a:pt x="1077984" y="51186"/>
                  </a:lnTo>
                  <a:lnTo>
                    <a:pt x="1073523" y="49695"/>
                  </a:lnTo>
                  <a:lnTo>
                    <a:pt x="1072033" y="48701"/>
                  </a:lnTo>
                  <a:lnTo>
                    <a:pt x="1063605" y="48701"/>
                  </a:lnTo>
                  <a:lnTo>
                    <a:pt x="1061127" y="49695"/>
                  </a:lnTo>
                  <a:lnTo>
                    <a:pt x="1060633" y="49695"/>
                  </a:lnTo>
                  <a:lnTo>
                    <a:pt x="1059638" y="50192"/>
                  </a:lnTo>
                  <a:lnTo>
                    <a:pt x="1059144" y="51186"/>
                  </a:lnTo>
                  <a:lnTo>
                    <a:pt x="1057654" y="51186"/>
                  </a:lnTo>
                  <a:lnTo>
                    <a:pt x="1056172" y="52677"/>
                  </a:lnTo>
                  <a:lnTo>
                    <a:pt x="1054682" y="54168"/>
                  </a:lnTo>
                  <a:lnTo>
                    <a:pt x="1053687" y="56652"/>
                  </a:lnTo>
                  <a:lnTo>
                    <a:pt x="1053193" y="58143"/>
                  </a:lnTo>
                  <a:lnTo>
                    <a:pt x="1051209" y="60131"/>
                  </a:lnTo>
                  <a:lnTo>
                    <a:pt x="1050715" y="61125"/>
                  </a:lnTo>
                  <a:lnTo>
                    <a:pt x="1049720" y="62616"/>
                  </a:lnTo>
                  <a:lnTo>
                    <a:pt x="1048238" y="63113"/>
                  </a:lnTo>
                  <a:lnTo>
                    <a:pt x="1047736" y="64107"/>
                  </a:lnTo>
                  <a:lnTo>
                    <a:pt x="1046748" y="64604"/>
                  </a:lnTo>
                  <a:lnTo>
                    <a:pt x="1045258" y="65598"/>
                  </a:lnTo>
                  <a:lnTo>
                    <a:pt x="1044764" y="67088"/>
                  </a:lnTo>
                  <a:lnTo>
                    <a:pt x="1042287" y="70070"/>
                  </a:lnTo>
                  <a:lnTo>
                    <a:pt x="1040797" y="74046"/>
                  </a:lnTo>
                  <a:lnTo>
                    <a:pt x="1038320" y="77525"/>
                  </a:lnTo>
                  <a:lnTo>
                    <a:pt x="1036336" y="81500"/>
                  </a:lnTo>
                  <a:lnTo>
                    <a:pt x="1036336" y="81997"/>
                  </a:lnTo>
                  <a:lnTo>
                    <a:pt x="1036830" y="82990"/>
                  </a:lnTo>
                  <a:lnTo>
                    <a:pt x="1037826" y="83985"/>
                  </a:lnTo>
                  <a:lnTo>
                    <a:pt x="1036830" y="87463"/>
                  </a:lnTo>
                  <a:lnTo>
                    <a:pt x="1036830" y="91936"/>
                  </a:lnTo>
                  <a:lnTo>
                    <a:pt x="1035340" y="97402"/>
                  </a:lnTo>
                  <a:lnTo>
                    <a:pt x="1035340" y="101378"/>
                  </a:lnTo>
                  <a:lnTo>
                    <a:pt x="1034846" y="105851"/>
                  </a:lnTo>
                  <a:lnTo>
                    <a:pt x="1033357" y="111814"/>
                  </a:lnTo>
                  <a:lnTo>
                    <a:pt x="1032369" y="114796"/>
                  </a:lnTo>
                  <a:lnTo>
                    <a:pt x="1032369" y="118771"/>
                  </a:lnTo>
                  <a:lnTo>
                    <a:pt x="1031875" y="122250"/>
                  </a:lnTo>
                  <a:lnTo>
                    <a:pt x="1030879" y="127219"/>
                  </a:lnTo>
                  <a:lnTo>
                    <a:pt x="1030879" y="136662"/>
                  </a:lnTo>
                  <a:lnTo>
                    <a:pt x="1031875" y="138649"/>
                  </a:lnTo>
                  <a:lnTo>
                    <a:pt x="1031875" y="143122"/>
                  </a:lnTo>
                  <a:lnTo>
                    <a:pt x="1030879" y="146104"/>
                  </a:lnTo>
                  <a:lnTo>
                    <a:pt x="1030385" y="149582"/>
                  </a:lnTo>
                  <a:lnTo>
                    <a:pt x="1028896" y="153060"/>
                  </a:lnTo>
                  <a:lnTo>
                    <a:pt x="1028896" y="154551"/>
                  </a:lnTo>
                  <a:lnTo>
                    <a:pt x="1027406" y="156540"/>
                  </a:lnTo>
                  <a:lnTo>
                    <a:pt x="1025924" y="158030"/>
                  </a:lnTo>
                  <a:lnTo>
                    <a:pt x="1023940" y="160515"/>
                  </a:lnTo>
                  <a:lnTo>
                    <a:pt x="1020961" y="163497"/>
                  </a:lnTo>
                  <a:lnTo>
                    <a:pt x="1017990" y="165982"/>
                  </a:lnTo>
                  <a:lnTo>
                    <a:pt x="1016500" y="167472"/>
                  </a:lnTo>
                  <a:lnTo>
                    <a:pt x="1016006" y="167969"/>
                  </a:lnTo>
                  <a:lnTo>
                    <a:pt x="1014516" y="168963"/>
                  </a:lnTo>
                  <a:lnTo>
                    <a:pt x="1011545" y="168963"/>
                  </a:lnTo>
                  <a:lnTo>
                    <a:pt x="1009561" y="169460"/>
                  </a:lnTo>
                  <a:lnTo>
                    <a:pt x="1009060" y="169460"/>
                  </a:lnTo>
                  <a:lnTo>
                    <a:pt x="1006582" y="168963"/>
                  </a:lnTo>
                  <a:lnTo>
                    <a:pt x="1004598" y="168963"/>
                  </a:lnTo>
                  <a:lnTo>
                    <a:pt x="1003610" y="169460"/>
                  </a:lnTo>
                  <a:lnTo>
                    <a:pt x="1002121" y="169460"/>
                  </a:lnTo>
                  <a:lnTo>
                    <a:pt x="1000631" y="170454"/>
                  </a:lnTo>
                  <a:lnTo>
                    <a:pt x="998648" y="170951"/>
                  </a:lnTo>
                  <a:lnTo>
                    <a:pt x="996664" y="172442"/>
                  </a:lnTo>
                  <a:lnTo>
                    <a:pt x="995182" y="173436"/>
                  </a:lnTo>
                  <a:lnTo>
                    <a:pt x="993692" y="173933"/>
                  </a:lnTo>
                  <a:lnTo>
                    <a:pt x="993198" y="173933"/>
                  </a:lnTo>
                  <a:lnTo>
                    <a:pt x="992203" y="174927"/>
                  </a:lnTo>
                  <a:lnTo>
                    <a:pt x="989231" y="174927"/>
                  </a:lnTo>
                  <a:lnTo>
                    <a:pt x="987248" y="175424"/>
                  </a:lnTo>
                  <a:lnTo>
                    <a:pt x="983774" y="176915"/>
                  </a:lnTo>
                  <a:lnTo>
                    <a:pt x="981791" y="177908"/>
                  </a:lnTo>
                  <a:lnTo>
                    <a:pt x="978819" y="179400"/>
                  </a:lnTo>
                  <a:lnTo>
                    <a:pt x="975840" y="180394"/>
                  </a:lnTo>
                  <a:lnTo>
                    <a:pt x="974852" y="180394"/>
                  </a:lnTo>
                  <a:lnTo>
                    <a:pt x="973362" y="180891"/>
                  </a:lnTo>
                  <a:lnTo>
                    <a:pt x="971873" y="180394"/>
                  </a:lnTo>
                  <a:lnTo>
                    <a:pt x="971379" y="180394"/>
                  </a:lnTo>
                  <a:lnTo>
                    <a:pt x="969395" y="179400"/>
                  </a:lnTo>
                  <a:lnTo>
                    <a:pt x="968901" y="178902"/>
                  </a:lnTo>
                  <a:lnTo>
                    <a:pt x="967412" y="176915"/>
                  </a:lnTo>
                  <a:lnTo>
                    <a:pt x="966416" y="175424"/>
                  </a:lnTo>
                  <a:lnTo>
                    <a:pt x="963444" y="172442"/>
                  </a:lnTo>
                  <a:lnTo>
                    <a:pt x="962950" y="169460"/>
                  </a:lnTo>
                  <a:lnTo>
                    <a:pt x="961955" y="167472"/>
                  </a:lnTo>
                  <a:lnTo>
                    <a:pt x="961461" y="163994"/>
                  </a:lnTo>
                  <a:lnTo>
                    <a:pt x="961461" y="163497"/>
                  </a:lnTo>
                  <a:lnTo>
                    <a:pt x="959971" y="162504"/>
                  </a:lnTo>
                  <a:lnTo>
                    <a:pt x="957000" y="162504"/>
                  </a:lnTo>
                  <a:lnTo>
                    <a:pt x="954522" y="162006"/>
                  </a:lnTo>
                  <a:lnTo>
                    <a:pt x="952037" y="162006"/>
                  </a:lnTo>
                  <a:lnTo>
                    <a:pt x="950555" y="161012"/>
                  </a:lnTo>
                  <a:lnTo>
                    <a:pt x="949065" y="160515"/>
                  </a:lnTo>
                  <a:lnTo>
                    <a:pt x="946086" y="159521"/>
                  </a:lnTo>
                  <a:lnTo>
                    <a:pt x="942119" y="157534"/>
                  </a:lnTo>
                  <a:lnTo>
                    <a:pt x="938653" y="156042"/>
                  </a:lnTo>
                  <a:lnTo>
                    <a:pt x="934192" y="155048"/>
                  </a:lnTo>
                  <a:lnTo>
                    <a:pt x="932702" y="155048"/>
                  </a:lnTo>
                  <a:lnTo>
                    <a:pt x="931213" y="154551"/>
                  </a:lnTo>
                  <a:lnTo>
                    <a:pt x="928735" y="154551"/>
                  </a:lnTo>
                  <a:lnTo>
                    <a:pt x="927246" y="155048"/>
                  </a:lnTo>
                  <a:lnTo>
                    <a:pt x="925764" y="156042"/>
                  </a:lnTo>
                  <a:lnTo>
                    <a:pt x="923278" y="156042"/>
                  </a:lnTo>
                  <a:lnTo>
                    <a:pt x="922784" y="155048"/>
                  </a:lnTo>
                  <a:lnTo>
                    <a:pt x="921295" y="154551"/>
                  </a:lnTo>
                  <a:lnTo>
                    <a:pt x="919813" y="153060"/>
                  </a:lnTo>
                  <a:lnTo>
                    <a:pt x="918817" y="152068"/>
                  </a:lnTo>
                  <a:lnTo>
                    <a:pt x="917328" y="151571"/>
                  </a:lnTo>
                  <a:lnTo>
                    <a:pt x="910389" y="151571"/>
                  </a:lnTo>
                  <a:lnTo>
                    <a:pt x="908899" y="150577"/>
                  </a:lnTo>
                  <a:lnTo>
                    <a:pt x="907410" y="149582"/>
                  </a:lnTo>
                  <a:lnTo>
                    <a:pt x="905426" y="148091"/>
                  </a:lnTo>
                  <a:lnTo>
                    <a:pt x="903944" y="146104"/>
                  </a:lnTo>
                  <a:lnTo>
                    <a:pt x="900471" y="144613"/>
                  </a:lnTo>
                  <a:lnTo>
                    <a:pt x="898487" y="143122"/>
                  </a:lnTo>
                  <a:lnTo>
                    <a:pt x="896010" y="142128"/>
                  </a:lnTo>
                  <a:lnTo>
                    <a:pt x="894026" y="140140"/>
                  </a:lnTo>
                  <a:lnTo>
                    <a:pt x="892536" y="137656"/>
                  </a:lnTo>
                  <a:lnTo>
                    <a:pt x="890059" y="134674"/>
                  </a:lnTo>
                  <a:lnTo>
                    <a:pt x="887080" y="132189"/>
                  </a:lnTo>
                  <a:lnTo>
                    <a:pt x="885598" y="130201"/>
                  </a:lnTo>
                  <a:lnTo>
                    <a:pt x="883112" y="127219"/>
                  </a:lnTo>
                  <a:lnTo>
                    <a:pt x="881630" y="126225"/>
                  </a:lnTo>
                  <a:lnTo>
                    <a:pt x="881136" y="125728"/>
                  </a:lnTo>
                  <a:lnTo>
                    <a:pt x="879647" y="124735"/>
                  </a:lnTo>
                  <a:lnTo>
                    <a:pt x="878651" y="124238"/>
                  </a:lnTo>
                  <a:lnTo>
                    <a:pt x="876668" y="123244"/>
                  </a:lnTo>
                  <a:lnTo>
                    <a:pt x="875186" y="122250"/>
                  </a:lnTo>
                  <a:lnTo>
                    <a:pt x="874190" y="120759"/>
                  </a:lnTo>
                  <a:lnTo>
                    <a:pt x="873202" y="120262"/>
                  </a:lnTo>
                  <a:lnTo>
                    <a:pt x="872700" y="118771"/>
                  </a:lnTo>
                  <a:lnTo>
                    <a:pt x="871218" y="117777"/>
                  </a:lnTo>
                  <a:lnTo>
                    <a:pt x="870223" y="117280"/>
                  </a:lnTo>
                  <a:lnTo>
                    <a:pt x="869729" y="116287"/>
                  </a:lnTo>
                  <a:lnTo>
                    <a:pt x="868239" y="116287"/>
                  </a:lnTo>
                  <a:lnTo>
                    <a:pt x="866757" y="115790"/>
                  </a:lnTo>
                  <a:lnTo>
                    <a:pt x="865268" y="115790"/>
                  </a:lnTo>
                  <a:lnTo>
                    <a:pt x="864272" y="116287"/>
                  </a:lnTo>
                  <a:lnTo>
                    <a:pt x="863778" y="117280"/>
                  </a:lnTo>
                  <a:lnTo>
                    <a:pt x="862288" y="118771"/>
                  </a:lnTo>
                  <a:lnTo>
                    <a:pt x="860305" y="120759"/>
                  </a:lnTo>
                  <a:lnTo>
                    <a:pt x="858321" y="125728"/>
                  </a:lnTo>
                  <a:lnTo>
                    <a:pt x="856839" y="127716"/>
                  </a:lnTo>
                  <a:lnTo>
                    <a:pt x="854354" y="130698"/>
                  </a:lnTo>
                  <a:lnTo>
                    <a:pt x="851382" y="134674"/>
                  </a:lnTo>
                  <a:lnTo>
                    <a:pt x="848403" y="138649"/>
                  </a:lnTo>
                  <a:lnTo>
                    <a:pt x="846921" y="140637"/>
                  </a:lnTo>
                  <a:lnTo>
                    <a:pt x="844444" y="143122"/>
                  </a:lnTo>
                  <a:lnTo>
                    <a:pt x="842954" y="145110"/>
                  </a:lnTo>
                  <a:lnTo>
                    <a:pt x="841464" y="146601"/>
                  </a:lnTo>
                  <a:lnTo>
                    <a:pt x="837991" y="153060"/>
                  </a:lnTo>
                  <a:lnTo>
                    <a:pt x="834024" y="159521"/>
                  </a:lnTo>
                  <a:lnTo>
                    <a:pt x="830057" y="165982"/>
                  </a:lnTo>
                  <a:lnTo>
                    <a:pt x="828575" y="168963"/>
                  </a:lnTo>
                  <a:lnTo>
                    <a:pt x="826591" y="173436"/>
                  </a:lnTo>
                  <a:lnTo>
                    <a:pt x="822130" y="179400"/>
                  </a:lnTo>
                  <a:lnTo>
                    <a:pt x="817167" y="186357"/>
                  </a:lnTo>
                  <a:lnTo>
                    <a:pt x="813694" y="191327"/>
                  </a:lnTo>
                  <a:lnTo>
                    <a:pt x="810722" y="195302"/>
                  </a:lnTo>
                  <a:lnTo>
                    <a:pt x="806755" y="199774"/>
                  </a:lnTo>
                  <a:lnTo>
                    <a:pt x="802788" y="205241"/>
                  </a:lnTo>
                  <a:lnTo>
                    <a:pt x="799816" y="209217"/>
                  </a:lnTo>
                  <a:lnTo>
                    <a:pt x="798327" y="212695"/>
                  </a:lnTo>
                  <a:lnTo>
                    <a:pt x="796837" y="215677"/>
                  </a:lnTo>
                  <a:lnTo>
                    <a:pt x="796343" y="217167"/>
                  </a:lnTo>
                  <a:lnTo>
                    <a:pt x="794854" y="218659"/>
                  </a:lnTo>
                  <a:lnTo>
                    <a:pt x="793364" y="219653"/>
                  </a:lnTo>
                  <a:lnTo>
                    <a:pt x="791380" y="220647"/>
                  </a:lnTo>
                  <a:lnTo>
                    <a:pt x="789898" y="222137"/>
                  </a:lnTo>
                  <a:lnTo>
                    <a:pt x="788409" y="222634"/>
                  </a:lnTo>
                  <a:lnTo>
                    <a:pt x="787915" y="223628"/>
                  </a:lnTo>
                  <a:lnTo>
                    <a:pt x="787915" y="225120"/>
                  </a:lnTo>
                  <a:lnTo>
                    <a:pt x="786919" y="228100"/>
                  </a:lnTo>
                  <a:lnTo>
                    <a:pt x="786425" y="231082"/>
                  </a:lnTo>
                  <a:lnTo>
                    <a:pt x="785430" y="233567"/>
                  </a:lnTo>
                  <a:lnTo>
                    <a:pt x="784936" y="236548"/>
                  </a:lnTo>
                  <a:lnTo>
                    <a:pt x="783446" y="238537"/>
                  </a:lnTo>
                  <a:lnTo>
                    <a:pt x="781964" y="241021"/>
                  </a:lnTo>
                  <a:lnTo>
                    <a:pt x="780968" y="243009"/>
                  </a:lnTo>
                  <a:lnTo>
                    <a:pt x="779486" y="245990"/>
                  </a:lnTo>
                  <a:lnTo>
                    <a:pt x="777997" y="248476"/>
                  </a:lnTo>
                  <a:lnTo>
                    <a:pt x="777001" y="251457"/>
                  </a:lnTo>
                  <a:lnTo>
                    <a:pt x="776507" y="253943"/>
                  </a:lnTo>
                  <a:lnTo>
                    <a:pt x="776507" y="257420"/>
                  </a:lnTo>
                  <a:lnTo>
                    <a:pt x="777001" y="258912"/>
                  </a:lnTo>
                  <a:lnTo>
                    <a:pt x="778491" y="260899"/>
                  </a:lnTo>
                  <a:lnTo>
                    <a:pt x="780968" y="262390"/>
                  </a:lnTo>
                  <a:lnTo>
                    <a:pt x="781964" y="262887"/>
                  </a:lnTo>
                  <a:lnTo>
                    <a:pt x="783446" y="264378"/>
                  </a:lnTo>
                  <a:lnTo>
                    <a:pt x="783948" y="266863"/>
                  </a:lnTo>
                  <a:lnTo>
                    <a:pt x="784936" y="269844"/>
                  </a:lnTo>
                  <a:lnTo>
                    <a:pt x="786425" y="274317"/>
                  </a:lnTo>
                  <a:lnTo>
                    <a:pt x="786919" y="280280"/>
                  </a:lnTo>
                  <a:lnTo>
                    <a:pt x="786919" y="284752"/>
                  </a:lnTo>
                  <a:lnTo>
                    <a:pt x="786425" y="286244"/>
                  </a:lnTo>
                  <a:lnTo>
                    <a:pt x="785430" y="287238"/>
                  </a:lnTo>
                  <a:lnTo>
                    <a:pt x="784936" y="288232"/>
                  </a:lnTo>
                  <a:lnTo>
                    <a:pt x="780968" y="288232"/>
                  </a:lnTo>
                  <a:lnTo>
                    <a:pt x="778491" y="287238"/>
                  </a:lnTo>
                  <a:lnTo>
                    <a:pt x="777001" y="285746"/>
                  </a:lnTo>
                  <a:lnTo>
                    <a:pt x="775018" y="284255"/>
                  </a:lnTo>
                  <a:lnTo>
                    <a:pt x="770556" y="282766"/>
                  </a:lnTo>
                  <a:lnTo>
                    <a:pt x="768079" y="281274"/>
                  </a:lnTo>
                  <a:lnTo>
                    <a:pt x="765601" y="280280"/>
                  </a:lnTo>
                  <a:lnTo>
                    <a:pt x="764112" y="280280"/>
                  </a:lnTo>
                  <a:lnTo>
                    <a:pt x="763618" y="279783"/>
                  </a:lnTo>
                  <a:lnTo>
                    <a:pt x="757665" y="279783"/>
                  </a:lnTo>
                  <a:lnTo>
                    <a:pt x="756178" y="278790"/>
                  </a:lnTo>
                  <a:lnTo>
                    <a:pt x="754690" y="278293"/>
                  </a:lnTo>
                  <a:lnTo>
                    <a:pt x="753203" y="276802"/>
                  </a:lnTo>
                  <a:lnTo>
                    <a:pt x="751218" y="275311"/>
                  </a:lnTo>
                  <a:lnTo>
                    <a:pt x="747748" y="271335"/>
                  </a:lnTo>
                  <a:lnTo>
                    <a:pt x="744773" y="267360"/>
                  </a:lnTo>
                  <a:lnTo>
                    <a:pt x="743285" y="265371"/>
                  </a:lnTo>
                  <a:lnTo>
                    <a:pt x="741798" y="263881"/>
                  </a:lnTo>
                  <a:lnTo>
                    <a:pt x="740311" y="262390"/>
                  </a:lnTo>
                  <a:lnTo>
                    <a:pt x="738823" y="261396"/>
                  </a:lnTo>
                  <a:lnTo>
                    <a:pt x="736839" y="260899"/>
                  </a:lnTo>
                  <a:lnTo>
                    <a:pt x="735351" y="259905"/>
                  </a:lnTo>
                  <a:lnTo>
                    <a:pt x="731881" y="259905"/>
                  </a:lnTo>
                  <a:lnTo>
                    <a:pt x="728905" y="260899"/>
                  </a:lnTo>
                  <a:lnTo>
                    <a:pt x="726427" y="261396"/>
                  </a:lnTo>
                  <a:lnTo>
                    <a:pt x="723947" y="262390"/>
                  </a:lnTo>
                  <a:lnTo>
                    <a:pt x="720971" y="263881"/>
                  </a:lnTo>
                  <a:lnTo>
                    <a:pt x="719485" y="264378"/>
                  </a:lnTo>
                  <a:lnTo>
                    <a:pt x="716013" y="264378"/>
                  </a:lnTo>
                  <a:lnTo>
                    <a:pt x="713534" y="265371"/>
                  </a:lnTo>
                  <a:lnTo>
                    <a:pt x="709567" y="264378"/>
                  </a:lnTo>
                  <a:lnTo>
                    <a:pt x="705105" y="263881"/>
                  </a:lnTo>
                  <a:lnTo>
                    <a:pt x="701634" y="262887"/>
                  </a:lnTo>
                  <a:lnTo>
                    <a:pt x="698657" y="262887"/>
                  </a:lnTo>
                  <a:lnTo>
                    <a:pt x="696180" y="263881"/>
                  </a:lnTo>
                  <a:lnTo>
                    <a:pt x="693204" y="264378"/>
                  </a:lnTo>
                  <a:lnTo>
                    <a:pt x="690230" y="264378"/>
                  </a:lnTo>
                  <a:lnTo>
                    <a:pt x="686262" y="265371"/>
                  </a:lnTo>
                  <a:lnTo>
                    <a:pt x="674858" y="265371"/>
                  </a:lnTo>
                  <a:lnTo>
                    <a:pt x="674362" y="264378"/>
                  </a:lnTo>
                  <a:lnTo>
                    <a:pt x="672874" y="263881"/>
                  </a:lnTo>
                  <a:lnTo>
                    <a:pt x="670394" y="262390"/>
                  </a:lnTo>
                  <a:lnTo>
                    <a:pt x="668906" y="260899"/>
                  </a:lnTo>
                  <a:lnTo>
                    <a:pt x="667916" y="259905"/>
                  </a:lnTo>
                  <a:lnTo>
                    <a:pt x="665933" y="259905"/>
                  </a:lnTo>
                  <a:lnTo>
                    <a:pt x="665933" y="262390"/>
                  </a:lnTo>
                  <a:lnTo>
                    <a:pt x="664940" y="262887"/>
                  </a:lnTo>
                  <a:lnTo>
                    <a:pt x="664940" y="263881"/>
                  </a:lnTo>
                  <a:lnTo>
                    <a:pt x="661468" y="263881"/>
                  </a:lnTo>
                  <a:lnTo>
                    <a:pt x="658991" y="262887"/>
                  </a:lnTo>
                  <a:lnTo>
                    <a:pt x="656015" y="262390"/>
                  </a:lnTo>
                  <a:lnTo>
                    <a:pt x="653536" y="260899"/>
                  </a:lnTo>
                  <a:lnTo>
                    <a:pt x="652049" y="259905"/>
                  </a:lnTo>
                  <a:lnTo>
                    <a:pt x="648577" y="259905"/>
                  </a:lnTo>
                  <a:lnTo>
                    <a:pt x="647089" y="260899"/>
                  </a:lnTo>
                  <a:lnTo>
                    <a:pt x="647089" y="262390"/>
                  </a:lnTo>
                  <a:lnTo>
                    <a:pt x="646099" y="262887"/>
                  </a:lnTo>
                  <a:lnTo>
                    <a:pt x="645603" y="263881"/>
                  </a:lnTo>
                  <a:lnTo>
                    <a:pt x="641635" y="263881"/>
                  </a:lnTo>
                  <a:lnTo>
                    <a:pt x="640643" y="262887"/>
                  </a:lnTo>
                  <a:lnTo>
                    <a:pt x="640147" y="262390"/>
                  </a:lnTo>
                  <a:lnTo>
                    <a:pt x="639155" y="262390"/>
                  </a:lnTo>
                  <a:lnTo>
                    <a:pt x="638661" y="261396"/>
                  </a:lnTo>
                  <a:lnTo>
                    <a:pt x="636181" y="261396"/>
                  </a:lnTo>
                  <a:lnTo>
                    <a:pt x="634197" y="262390"/>
                  </a:lnTo>
                  <a:lnTo>
                    <a:pt x="631719" y="262887"/>
                  </a:lnTo>
                  <a:lnTo>
                    <a:pt x="630231" y="263881"/>
                  </a:lnTo>
                  <a:lnTo>
                    <a:pt x="629239" y="263881"/>
                  </a:lnTo>
                  <a:lnTo>
                    <a:pt x="628743" y="262887"/>
                  </a:lnTo>
                  <a:lnTo>
                    <a:pt x="628743" y="262390"/>
                  </a:lnTo>
                  <a:lnTo>
                    <a:pt x="627255" y="260899"/>
                  </a:lnTo>
                  <a:lnTo>
                    <a:pt x="624775" y="258912"/>
                  </a:lnTo>
                  <a:lnTo>
                    <a:pt x="623289" y="258912"/>
                  </a:lnTo>
                  <a:lnTo>
                    <a:pt x="622793" y="259905"/>
                  </a:lnTo>
                  <a:lnTo>
                    <a:pt x="620314" y="261396"/>
                  </a:lnTo>
                  <a:lnTo>
                    <a:pt x="618825" y="262390"/>
                  </a:lnTo>
                  <a:lnTo>
                    <a:pt x="616843" y="262887"/>
                  </a:lnTo>
                  <a:lnTo>
                    <a:pt x="614363" y="262887"/>
                  </a:lnTo>
                  <a:lnTo>
                    <a:pt x="611884" y="263881"/>
                  </a:lnTo>
                  <a:lnTo>
                    <a:pt x="610396" y="264378"/>
                  </a:lnTo>
                  <a:lnTo>
                    <a:pt x="608413" y="265869"/>
                  </a:lnTo>
                  <a:lnTo>
                    <a:pt x="605934" y="267360"/>
                  </a:lnTo>
                  <a:lnTo>
                    <a:pt x="605934" y="269844"/>
                  </a:lnTo>
                  <a:lnTo>
                    <a:pt x="608910" y="269844"/>
                  </a:lnTo>
                  <a:lnTo>
                    <a:pt x="608910" y="271335"/>
                  </a:lnTo>
                  <a:lnTo>
                    <a:pt x="608413" y="271832"/>
                  </a:lnTo>
                  <a:lnTo>
                    <a:pt x="608413" y="273323"/>
                  </a:lnTo>
                  <a:lnTo>
                    <a:pt x="607422" y="274317"/>
                  </a:lnTo>
                  <a:lnTo>
                    <a:pt x="607422" y="275311"/>
                  </a:lnTo>
                  <a:lnTo>
                    <a:pt x="608413" y="275808"/>
                  </a:lnTo>
                  <a:lnTo>
                    <a:pt x="608413" y="277299"/>
                  </a:lnTo>
                  <a:lnTo>
                    <a:pt x="608910" y="278293"/>
                  </a:lnTo>
                  <a:lnTo>
                    <a:pt x="610396" y="278790"/>
                  </a:lnTo>
                  <a:lnTo>
                    <a:pt x="611884" y="279783"/>
                  </a:lnTo>
                  <a:lnTo>
                    <a:pt x="613372" y="279783"/>
                  </a:lnTo>
                  <a:lnTo>
                    <a:pt x="614363" y="280280"/>
                  </a:lnTo>
                  <a:lnTo>
                    <a:pt x="616843" y="280280"/>
                  </a:lnTo>
                  <a:lnTo>
                    <a:pt x="619817" y="279783"/>
                  </a:lnTo>
                  <a:lnTo>
                    <a:pt x="621305" y="279783"/>
                  </a:lnTo>
                  <a:lnTo>
                    <a:pt x="621305" y="280280"/>
                  </a:lnTo>
                  <a:lnTo>
                    <a:pt x="621802" y="281274"/>
                  </a:lnTo>
                  <a:lnTo>
                    <a:pt x="621802" y="286244"/>
                  </a:lnTo>
                  <a:lnTo>
                    <a:pt x="622793" y="287238"/>
                  </a:lnTo>
                  <a:lnTo>
                    <a:pt x="622793" y="288232"/>
                  </a:lnTo>
                  <a:lnTo>
                    <a:pt x="624775" y="290219"/>
                  </a:lnTo>
                  <a:lnTo>
                    <a:pt x="627255" y="292705"/>
                  </a:lnTo>
                  <a:lnTo>
                    <a:pt x="627751" y="293202"/>
                  </a:lnTo>
                  <a:lnTo>
                    <a:pt x="628743" y="294194"/>
                  </a:lnTo>
                  <a:lnTo>
                    <a:pt x="629239" y="295686"/>
                  </a:lnTo>
                  <a:lnTo>
                    <a:pt x="629239" y="302643"/>
                  </a:lnTo>
                  <a:lnTo>
                    <a:pt x="628743" y="304134"/>
                  </a:lnTo>
                  <a:lnTo>
                    <a:pt x="627255" y="307116"/>
                  </a:lnTo>
                  <a:lnTo>
                    <a:pt x="624775" y="310595"/>
                  </a:lnTo>
                  <a:lnTo>
                    <a:pt x="624281" y="317055"/>
                  </a:lnTo>
                  <a:lnTo>
                    <a:pt x="623289" y="322025"/>
                  </a:lnTo>
                  <a:lnTo>
                    <a:pt x="622793" y="326498"/>
                  </a:lnTo>
                  <a:lnTo>
                    <a:pt x="621802" y="330472"/>
                  </a:lnTo>
                  <a:lnTo>
                    <a:pt x="621305" y="333454"/>
                  </a:lnTo>
                  <a:lnTo>
                    <a:pt x="619817" y="336436"/>
                  </a:lnTo>
                  <a:lnTo>
                    <a:pt x="618825" y="339418"/>
                  </a:lnTo>
                  <a:lnTo>
                    <a:pt x="618329" y="344387"/>
                  </a:lnTo>
                  <a:lnTo>
                    <a:pt x="618329" y="346375"/>
                  </a:lnTo>
                  <a:lnTo>
                    <a:pt x="617337" y="349357"/>
                  </a:lnTo>
                  <a:lnTo>
                    <a:pt x="617337" y="358798"/>
                  </a:lnTo>
                  <a:lnTo>
                    <a:pt x="616843" y="360787"/>
                  </a:lnTo>
                  <a:lnTo>
                    <a:pt x="616843" y="383646"/>
                  </a:lnTo>
                  <a:lnTo>
                    <a:pt x="617337" y="386627"/>
                  </a:lnTo>
                  <a:lnTo>
                    <a:pt x="618329" y="393585"/>
                  </a:lnTo>
                  <a:lnTo>
                    <a:pt x="619817" y="400542"/>
                  </a:lnTo>
                  <a:lnTo>
                    <a:pt x="621305" y="406506"/>
                  </a:lnTo>
                  <a:lnTo>
                    <a:pt x="621305" y="415450"/>
                  </a:lnTo>
                  <a:lnTo>
                    <a:pt x="620314" y="416942"/>
                  </a:lnTo>
                  <a:lnTo>
                    <a:pt x="619817" y="417936"/>
                  </a:lnTo>
                  <a:lnTo>
                    <a:pt x="618825" y="419427"/>
                  </a:lnTo>
                  <a:lnTo>
                    <a:pt x="618329" y="419923"/>
                  </a:lnTo>
                  <a:lnTo>
                    <a:pt x="616843" y="420917"/>
                  </a:lnTo>
                  <a:lnTo>
                    <a:pt x="615852" y="422409"/>
                  </a:lnTo>
                  <a:lnTo>
                    <a:pt x="614860" y="423900"/>
                  </a:lnTo>
                  <a:lnTo>
                    <a:pt x="613372" y="424892"/>
                  </a:lnTo>
                  <a:lnTo>
                    <a:pt x="613372" y="425389"/>
                  </a:lnTo>
                  <a:lnTo>
                    <a:pt x="614363" y="427875"/>
                  </a:lnTo>
                  <a:lnTo>
                    <a:pt x="615852" y="429367"/>
                  </a:lnTo>
                  <a:lnTo>
                    <a:pt x="616843" y="430856"/>
                  </a:lnTo>
                  <a:lnTo>
                    <a:pt x="616843" y="439304"/>
                  </a:lnTo>
                  <a:lnTo>
                    <a:pt x="615852" y="442287"/>
                  </a:lnTo>
                  <a:lnTo>
                    <a:pt x="614860" y="443778"/>
                  </a:lnTo>
                  <a:lnTo>
                    <a:pt x="614363" y="444274"/>
                  </a:lnTo>
                  <a:lnTo>
                    <a:pt x="611884" y="444274"/>
                  </a:lnTo>
                  <a:lnTo>
                    <a:pt x="609900" y="443778"/>
                  </a:lnTo>
                  <a:lnTo>
                    <a:pt x="608413" y="442784"/>
                  </a:lnTo>
                  <a:lnTo>
                    <a:pt x="606925" y="442287"/>
                  </a:lnTo>
                  <a:lnTo>
                    <a:pt x="604445" y="442287"/>
                  </a:lnTo>
                  <a:lnTo>
                    <a:pt x="602958" y="442784"/>
                  </a:lnTo>
                  <a:lnTo>
                    <a:pt x="600480" y="443778"/>
                  </a:lnTo>
                  <a:lnTo>
                    <a:pt x="598496" y="445268"/>
                  </a:lnTo>
                  <a:lnTo>
                    <a:pt x="597008" y="445268"/>
                  </a:lnTo>
                  <a:lnTo>
                    <a:pt x="595520" y="445765"/>
                  </a:lnTo>
                  <a:lnTo>
                    <a:pt x="588578" y="445765"/>
                  </a:lnTo>
                  <a:lnTo>
                    <a:pt x="587586" y="446759"/>
                  </a:lnTo>
                  <a:lnTo>
                    <a:pt x="586100" y="447256"/>
                  </a:lnTo>
                  <a:lnTo>
                    <a:pt x="584613" y="448250"/>
                  </a:lnTo>
                  <a:lnTo>
                    <a:pt x="584613" y="452723"/>
                  </a:lnTo>
                  <a:lnTo>
                    <a:pt x="585604" y="454212"/>
                  </a:lnTo>
                  <a:lnTo>
                    <a:pt x="586100" y="455704"/>
                  </a:lnTo>
                  <a:lnTo>
                    <a:pt x="587586" y="456698"/>
                  </a:lnTo>
                  <a:lnTo>
                    <a:pt x="589570" y="458190"/>
                  </a:lnTo>
                  <a:lnTo>
                    <a:pt x="591058" y="460176"/>
                  </a:lnTo>
                  <a:lnTo>
                    <a:pt x="594034" y="462662"/>
                  </a:lnTo>
                  <a:lnTo>
                    <a:pt x="595520" y="464649"/>
                  </a:lnTo>
                  <a:lnTo>
                    <a:pt x="597008" y="465643"/>
                  </a:lnTo>
                  <a:lnTo>
                    <a:pt x="597008" y="466637"/>
                  </a:lnTo>
                  <a:lnTo>
                    <a:pt x="596016" y="466637"/>
                  </a:lnTo>
                  <a:lnTo>
                    <a:pt x="594530" y="465643"/>
                  </a:lnTo>
                  <a:lnTo>
                    <a:pt x="584613" y="465643"/>
                  </a:lnTo>
                  <a:lnTo>
                    <a:pt x="582628" y="466637"/>
                  </a:lnTo>
                  <a:lnTo>
                    <a:pt x="576678" y="466637"/>
                  </a:lnTo>
                  <a:lnTo>
                    <a:pt x="574198" y="465643"/>
                  </a:lnTo>
                  <a:lnTo>
                    <a:pt x="572711" y="464649"/>
                  </a:lnTo>
                  <a:lnTo>
                    <a:pt x="571721" y="464649"/>
                  </a:lnTo>
                  <a:lnTo>
                    <a:pt x="571224" y="464152"/>
                  </a:lnTo>
                  <a:lnTo>
                    <a:pt x="570233" y="464152"/>
                  </a:lnTo>
                  <a:lnTo>
                    <a:pt x="570233" y="464649"/>
                  </a:lnTo>
                  <a:lnTo>
                    <a:pt x="569736" y="465643"/>
                  </a:lnTo>
                  <a:lnTo>
                    <a:pt x="568744" y="468128"/>
                  </a:lnTo>
                  <a:lnTo>
                    <a:pt x="566761" y="470115"/>
                  </a:lnTo>
                  <a:lnTo>
                    <a:pt x="564283" y="474091"/>
                  </a:lnTo>
                  <a:lnTo>
                    <a:pt x="561307" y="477570"/>
                  </a:lnTo>
                  <a:lnTo>
                    <a:pt x="559819" y="479558"/>
                  </a:lnTo>
                  <a:lnTo>
                    <a:pt x="558827" y="481049"/>
                  </a:lnTo>
                  <a:lnTo>
                    <a:pt x="558827" y="482540"/>
                  </a:lnTo>
                  <a:lnTo>
                    <a:pt x="558331" y="483035"/>
                  </a:lnTo>
                  <a:lnTo>
                    <a:pt x="557341" y="484527"/>
                  </a:lnTo>
                  <a:lnTo>
                    <a:pt x="557341" y="486018"/>
                  </a:lnTo>
                  <a:lnTo>
                    <a:pt x="558331" y="487013"/>
                  </a:lnTo>
                  <a:lnTo>
                    <a:pt x="558827" y="488502"/>
                  </a:lnTo>
                  <a:lnTo>
                    <a:pt x="558827" y="491982"/>
                  </a:lnTo>
                  <a:lnTo>
                    <a:pt x="558331" y="493969"/>
                  </a:lnTo>
                  <a:lnTo>
                    <a:pt x="557341" y="495957"/>
                  </a:lnTo>
                  <a:lnTo>
                    <a:pt x="557341" y="498441"/>
                  </a:lnTo>
                  <a:lnTo>
                    <a:pt x="558331" y="499933"/>
                  </a:lnTo>
                  <a:lnTo>
                    <a:pt x="558827" y="501424"/>
                  </a:lnTo>
                  <a:lnTo>
                    <a:pt x="559819" y="502914"/>
                  </a:lnTo>
                  <a:lnTo>
                    <a:pt x="561307" y="504902"/>
                  </a:lnTo>
                  <a:lnTo>
                    <a:pt x="562299" y="507387"/>
                  </a:lnTo>
                  <a:lnTo>
                    <a:pt x="562794" y="509872"/>
                  </a:lnTo>
                  <a:lnTo>
                    <a:pt x="562794" y="515836"/>
                  </a:lnTo>
                  <a:lnTo>
                    <a:pt x="562299" y="517325"/>
                  </a:lnTo>
                  <a:lnTo>
                    <a:pt x="562299" y="520308"/>
                  </a:lnTo>
                  <a:lnTo>
                    <a:pt x="561307" y="522792"/>
                  </a:lnTo>
                  <a:lnTo>
                    <a:pt x="561307" y="524283"/>
                  </a:lnTo>
                  <a:lnTo>
                    <a:pt x="560315" y="524283"/>
                  </a:lnTo>
                  <a:lnTo>
                    <a:pt x="560315" y="524781"/>
                  </a:lnTo>
                  <a:lnTo>
                    <a:pt x="557341" y="524781"/>
                  </a:lnTo>
                  <a:lnTo>
                    <a:pt x="554365" y="524283"/>
                  </a:lnTo>
                  <a:lnTo>
                    <a:pt x="545935" y="524283"/>
                  </a:lnTo>
                  <a:lnTo>
                    <a:pt x="545439" y="524781"/>
                  </a:lnTo>
                  <a:lnTo>
                    <a:pt x="544447" y="525775"/>
                  </a:lnTo>
                  <a:lnTo>
                    <a:pt x="544447" y="529253"/>
                  </a:lnTo>
                  <a:lnTo>
                    <a:pt x="543951" y="530744"/>
                  </a:lnTo>
                  <a:lnTo>
                    <a:pt x="543951" y="531737"/>
                  </a:lnTo>
                  <a:lnTo>
                    <a:pt x="542961" y="532234"/>
                  </a:lnTo>
                  <a:lnTo>
                    <a:pt x="541473" y="532234"/>
                  </a:lnTo>
                  <a:lnTo>
                    <a:pt x="538497" y="530744"/>
                  </a:lnTo>
                  <a:lnTo>
                    <a:pt x="537009" y="530744"/>
                  </a:lnTo>
                  <a:lnTo>
                    <a:pt x="535027" y="530247"/>
                  </a:lnTo>
                  <a:lnTo>
                    <a:pt x="532547" y="529253"/>
                  </a:lnTo>
                  <a:lnTo>
                    <a:pt x="526597" y="529253"/>
                  </a:lnTo>
                  <a:lnTo>
                    <a:pt x="523622" y="528756"/>
                  </a:lnTo>
                  <a:lnTo>
                    <a:pt x="520648" y="528756"/>
                  </a:lnTo>
                  <a:lnTo>
                    <a:pt x="520648" y="529253"/>
                  </a:lnTo>
                  <a:lnTo>
                    <a:pt x="519655" y="530744"/>
                  </a:lnTo>
                  <a:lnTo>
                    <a:pt x="518664" y="532234"/>
                  </a:lnTo>
                  <a:lnTo>
                    <a:pt x="518168" y="533228"/>
                  </a:lnTo>
                  <a:lnTo>
                    <a:pt x="515688" y="534222"/>
                  </a:lnTo>
                  <a:lnTo>
                    <a:pt x="515192" y="535713"/>
                  </a:lnTo>
                  <a:lnTo>
                    <a:pt x="514200" y="537701"/>
                  </a:lnTo>
                  <a:lnTo>
                    <a:pt x="512218" y="537701"/>
                  </a:lnTo>
                  <a:lnTo>
                    <a:pt x="509738" y="537204"/>
                  </a:lnTo>
                  <a:lnTo>
                    <a:pt x="504284" y="537204"/>
                  </a:lnTo>
                  <a:lnTo>
                    <a:pt x="502796" y="537701"/>
                  </a:lnTo>
                  <a:lnTo>
                    <a:pt x="499820" y="538695"/>
                  </a:lnTo>
                  <a:lnTo>
                    <a:pt x="496846" y="539192"/>
                  </a:lnTo>
                  <a:lnTo>
                    <a:pt x="496350" y="540186"/>
                  </a:lnTo>
                  <a:lnTo>
                    <a:pt x="495358" y="539192"/>
                  </a:lnTo>
                  <a:lnTo>
                    <a:pt x="494863" y="539192"/>
                  </a:lnTo>
                  <a:lnTo>
                    <a:pt x="494863" y="538695"/>
                  </a:lnTo>
                  <a:lnTo>
                    <a:pt x="493375" y="537701"/>
                  </a:lnTo>
                  <a:lnTo>
                    <a:pt x="491391" y="536210"/>
                  </a:lnTo>
                  <a:lnTo>
                    <a:pt x="490896" y="535713"/>
                  </a:lnTo>
                  <a:lnTo>
                    <a:pt x="489904" y="535713"/>
                  </a:lnTo>
                  <a:lnTo>
                    <a:pt x="488416" y="536210"/>
                  </a:lnTo>
                  <a:lnTo>
                    <a:pt x="487921" y="537204"/>
                  </a:lnTo>
                  <a:lnTo>
                    <a:pt x="484945" y="537701"/>
                  </a:lnTo>
                  <a:lnTo>
                    <a:pt x="483459" y="538695"/>
                  </a:lnTo>
                  <a:lnTo>
                    <a:pt x="480979" y="539192"/>
                  </a:lnTo>
                  <a:lnTo>
                    <a:pt x="478499" y="539192"/>
                  </a:lnTo>
                  <a:lnTo>
                    <a:pt x="477011" y="540186"/>
                  </a:lnTo>
                  <a:lnTo>
                    <a:pt x="475029" y="540683"/>
                  </a:lnTo>
                  <a:lnTo>
                    <a:pt x="473541" y="541676"/>
                  </a:lnTo>
                  <a:lnTo>
                    <a:pt x="471061" y="542173"/>
                  </a:lnTo>
                  <a:lnTo>
                    <a:pt x="469079" y="542173"/>
                  </a:lnTo>
                  <a:lnTo>
                    <a:pt x="466599" y="543167"/>
                  </a:lnTo>
                  <a:lnTo>
                    <a:pt x="462135" y="543167"/>
                  </a:lnTo>
                  <a:lnTo>
                    <a:pt x="459657" y="543664"/>
                  </a:lnTo>
                  <a:lnTo>
                    <a:pt x="457674" y="544659"/>
                  </a:lnTo>
                  <a:lnTo>
                    <a:pt x="453212" y="545156"/>
                  </a:lnTo>
                  <a:lnTo>
                    <a:pt x="447756" y="546148"/>
                  </a:lnTo>
                  <a:lnTo>
                    <a:pt x="443790" y="547640"/>
                  </a:lnTo>
                  <a:lnTo>
                    <a:pt x="440317" y="548634"/>
                  </a:lnTo>
                  <a:lnTo>
                    <a:pt x="437840" y="548634"/>
                  </a:lnTo>
                  <a:lnTo>
                    <a:pt x="435360" y="549131"/>
                  </a:lnTo>
                  <a:lnTo>
                    <a:pt x="433872" y="549131"/>
                  </a:lnTo>
                  <a:lnTo>
                    <a:pt x="432384" y="550125"/>
                  </a:lnTo>
                  <a:lnTo>
                    <a:pt x="430898" y="551615"/>
                  </a:lnTo>
                  <a:lnTo>
                    <a:pt x="429410" y="552112"/>
                  </a:lnTo>
                  <a:lnTo>
                    <a:pt x="427426" y="553107"/>
                  </a:lnTo>
                  <a:lnTo>
                    <a:pt x="425938" y="553107"/>
                  </a:lnTo>
                  <a:lnTo>
                    <a:pt x="423956" y="553604"/>
                  </a:lnTo>
                  <a:lnTo>
                    <a:pt x="420980" y="554598"/>
                  </a:lnTo>
                  <a:lnTo>
                    <a:pt x="407593" y="554598"/>
                  </a:lnTo>
                  <a:lnTo>
                    <a:pt x="405113" y="553604"/>
                  </a:lnTo>
                  <a:lnTo>
                    <a:pt x="403128" y="553107"/>
                  </a:lnTo>
                  <a:lnTo>
                    <a:pt x="400154" y="553107"/>
                  </a:lnTo>
                  <a:lnTo>
                    <a:pt x="399163" y="554598"/>
                  </a:lnTo>
                  <a:lnTo>
                    <a:pt x="399163" y="556584"/>
                  </a:lnTo>
                  <a:lnTo>
                    <a:pt x="398666" y="558076"/>
                  </a:lnTo>
                  <a:lnTo>
                    <a:pt x="398666" y="559567"/>
                  </a:lnTo>
                  <a:lnTo>
                    <a:pt x="397675" y="560560"/>
                  </a:lnTo>
                  <a:lnTo>
                    <a:pt x="396683" y="561554"/>
                  </a:lnTo>
                  <a:lnTo>
                    <a:pt x="395196" y="563045"/>
                  </a:lnTo>
                  <a:lnTo>
                    <a:pt x="392221" y="564536"/>
                  </a:lnTo>
                  <a:lnTo>
                    <a:pt x="390237" y="564536"/>
                  </a:lnTo>
                  <a:lnTo>
                    <a:pt x="386271" y="565034"/>
                  </a:lnTo>
                  <a:lnTo>
                    <a:pt x="382303" y="566027"/>
                  </a:lnTo>
                  <a:lnTo>
                    <a:pt x="378833" y="566524"/>
                  </a:lnTo>
                  <a:lnTo>
                    <a:pt x="374369" y="569009"/>
                  </a:lnTo>
                  <a:lnTo>
                    <a:pt x="371395" y="570499"/>
                  </a:lnTo>
                  <a:lnTo>
                    <a:pt x="367924" y="570996"/>
                  </a:lnTo>
                  <a:lnTo>
                    <a:pt x="364453" y="573482"/>
                  </a:lnTo>
                  <a:lnTo>
                    <a:pt x="361974" y="573979"/>
                  </a:lnTo>
                  <a:lnTo>
                    <a:pt x="359990" y="574973"/>
                  </a:lnTo>
                  <a:lnTo>
                    <a:pt x="351560" y="574973"/>
                  </a:lnTo>
                  <a:lnTo>
                    <a:pt x="348585" y="573979"/>
                  </a:lnTo>
                  <a:lnTo>
                    <a:pt x="347098" y="573979"/>
                  </a:lnTo>
                  <a:lnTo>
                    <a:pt x="346106" y="573482"/>
                  </a:lnTo>
                  <a:lnTo>
                    <a:pt x="344618" y="572487"/>
                  </a:lnTo>
                  <a:lnTo>
                    <a:pt x="344122" y="570996"/>
                  </a:lnTo>
                  <a:lnTo>
                    <a:pt x="342140" y="570499"/>
                  </a:lnTo>
                  <a:lnTo>
                    <a:pt x="340652" y="569506"/>
                  </a:lnTo>
                  <a:lnTo>
                    <a:pt x="339164" y="568015"/>
                  </a:lnTo>
                  <a:lnTo>
                    <a:pt x="337676" y="567518"/>
                  </a:lnTo>
                  <a:lnTo>
                    <a:pt x="334702" y="566027"/>
                  </a:lnTo>
                  <a:lnTo>
                    <a:pt x="331230" y="565034"/>
                  </a:lnTo>
                  <a:lnTo>
                    <a:pt x="330238" y="564536"/>
                  </a:lnTo>
                  <a:lnTo>
                    <a:pt x="328752" y="565034"/>
                  </a:lnTo>
                  <a:lnTo>
                    <a:pt x="327264" y="565034"/>
                  </a:lnTo>
                  <a:lnTo>
                    <a:pt x="324784" y="566027"/>
                  </a:lnTo>
                  <a:lnTo>
                    <a:pt x="317346" y="566027"/>
                  </a:lnTo>
                  <a:lnTo>
                    <a:pt x="315858" y="565034"/>
                  </a:lnTo>
                  <a:lnTo>
                    <a:pt x="314371" y="564536"/>
                  </a:lnTo>
                  <a:lnTo>
                    <a:pt x="313381" y="564536"/>
                  </a:lnTo>
                  <a:lnTo>
                    <a:pt x="311893" y="563045"/>
                  </a:lnTo>
                  <a:lnTo>
                    <a:pt x="310405" y="561554"/>
                  </a:lnTo>
                  <a:lnTo>
                    <a:pt x="308916" y="559070"/>
                  </a:lnTo>
                  <a:lnTo>
                    <a:pt x="308916" y="558076"/>
                  </a:lnTo>
                  <a:lnTo>
                    <a:pt x="308421" y="557579"/>
                  </a:lnTo>
                  <a:lnTo>
                    <a:pt x="307429" y="557579"/>
                  </a:lnTo>
                  <a:lnTo>
                    <a:pt x="306933" y="556584"/>
                  </a:lnTo>
                  <a:lnTo>
                    <a:pt x="295529" y="556584"/>
                  </a:lnTo>
                  <a:lnTo>
                    <a:pt x="294041" y="557579"/>
                  </a:lnTo>
                  <a:lnTo>
                    <a:pt x="293049" y="557579"/>
                  </a:lnTo>
                  <a:lnTo>
                    <a:pt x="292553" y="558076"/>
                  </a:lnTo>
                  <a:lnTo>
                    <a:pt x="290075" y="559070"/>
                  </a:lnTo>
                  <a:lnTo>
                    <a:pt x="287595" y="559567"/>
                  </a:lnTo>
                  <a:lnTo>
                    <a:pt x="286107" y="559567"/>
                  </a:lnTo>
                  <a:lnTo>
                    <a:pt x="285611" y="560560"/>
                  </a:lnTo>
                  <a:lnTo>
                    <a:pt x="284619" y="561554"/>
                  </a:lnTo>
                  <a:lnTo>
                    <a:pt x="284125" y="562051"/>
                  </a:lnTo>
                  <a:lnTo>
                    <a:pt x="282637" y="564536"/>
                  </a:lnTo>
                  <a:lnTo>
                    <a:pt x="281645" y="567518"/>
                  </a:lnTo>
                  <a:lnTo>
                    <a:pt x="280157" y="569506"/>
                  </a:lnTo>
                  <a:lnTo>
                    <a:pt x="278669" y="570996"/>
                  </a:lnTo>
                  <a:lnTo>
                    <a:pt x="278174" y="572487"/>
                  </a:lnTo>
                  <a:lnTo>
                    <a:pt x="276687" y="573482"/>
                  </a:lnTo>
                  <a:lnTo>
                    <a:pt x="274704" y="573979"/>
                  </a:lnTo>
                  <a:lnTo>
                    <a:pt x="273215" y="574973"/>
                  </a:lnTo>
                  <a:lnTo>
                    <a:pt x="271232" y="574973"/>
                  </a:lnTo>
                  <a:lnTo>
                    <a:pt x="269744" y="575966"/>
                  </a:lnTo>
                  <a:lnTo>
                    <a:pt x="268753" y="576463"/>
                  </a:lnTo>
                  <a:lnTo>
                    <a:pt x="268753" y="583918"/>
                  </a:lnTo>
                  <a:lnTo>
                    <a:pt x="268257" y="585407"/>
                  </a:lnTo>
                  <a:lnTo>
                    <a:pt x="267265" y="586402"/>
                  </a:lnTo>
                  <a:lnTo>
                    <a:pt x="265778" y="587893"/>
                  </a:lnTo>
                  <a:lnTo>
                    <a:pt x="265282" y="588888"/>
                  </a:lnTo>
                  <a:lnTo>
                    <a:pt x="262306" y="591868"/>
                  </a:lnTo>
                  <a:lnTo>
                    <a:pt x="258340" y="594850"/>
                  </a:lnTo>
                  <a:lnTo>
                    <a:pt x="255364" y="598329"/>
                  </a:lnTo>
                  <a:lnTo>
                    <a:pt x="251398" y="601310"/>
                  </a:lnTo>
                  <a:lnTo>
                    <a:pt x="249910" y="602305"/>
                  </a:lnTo>
                  <a:lnTo>
                    <a:pt x="247926" y="603796"/>
                  </a:lnTo>
                  <a:lnTo>
                    <a:pt x="245448" y="604789"/>
                  </a:lnTo>
                  <a:lnTo>
                    <a:pt x="242968" y="604789"/>
                  </a:lnTo>
                  <a:lnTo>
                    <a:pt x="241480" y="605286"/>
                  </a:lnTo>
                  <a:lnTo>
                    <a:pt x="238506" y="605286"/>
                  </a:lnTo>
                  <a:lnTo>
                    <a:pt x="238506" y="604789"/>
                  </a:lnTo>
                  <a:lnTo>
                    <a:pt x="238010" y="603796"/>
                  </a:lnTo>
                  <a:lnTo>
                    <a:pt x="238010" y="599819"/>
                  </a:lnTo>
                  <a:lnTo>
                    <a:pt x="237018" y="599322"/>
                  </a:lnTo>
                  <a:lnTo>
                    <a:pt x="237018" y="598329"/>
                  </a:lnTo>
                  <a:lnTo>
                    <a:pt x="236523" y="597832"/>
                  </a:lnTo>
                  <a:lnTo>
                    <a:pt x="235531" y="597832"/>
                  </a:lnTo>
                  <a:lnTo>
                    <a:pt x="235035" y="596838"/>
                  </a:lnTo>
                  <a:lnTo>
                    <a:pt x="233051" y="596838"/>
                  </a:lnTo>
                  <a:lnTo>
                    <a:pt x="233051" y="597832"/>
                  </a:lnTo>
                  <a:lnTo>
                    <a:pt x="231564" y="598329"/>
                  </a:lnTo>
                  <a:lnTo>
                    <a:pt x="229581" y="598329"/>
                  </a:lnTo>
                  <a:lnTo>
                    <a:pt x="228093" y="597832"/>
                  </a:lnTo>
                  <a:lnTo>
                    <a:pt x="225613" y="597832"/>
                  </a:lnTo>
                  <a:lnTo>
                    <a:pt x="223631" y="596341"/>
                  </a:lnTo>
                  <a:lnTo>
                    <a:pt x="220655" y="595347"/>
                  </a:lnTo>
                  <a:lnTo>
                    <a:pt x="218671" y="594850"/>
                  </a:lnTo>
                  <a:lnTo>
                    <a:pt x="209251" y="594850"/>
                  </a:lnTo>
                  <a:lnTo>
                    <a:pt x="204291" y="595347"/>
                  </a:lnTo>
                  <a:lnTo>
                    <a:pt x="199829" y="595347"/>
                  </a:lnTo>
                  <a:lnTo>
                    <a:pt x="196357" y="596341"/>
                  </a:lnTo>
                  <a:lnTo>
                    <a:pt x="195367" y="595347"/>
                  </a:lnTo>
                  <a:lnTo>
                    <a:pt x="194872" y="594850"/>
                  </a:lnTo>
                  <a:lnTo>
                    <a:pt x="193879" y="594850"/>
                  </a:lnTo>
                  <a:lnTo>
                    <a:pt x="193384" y="593360"/>
                  </a:lnTo>
                  <a:lnTo>
                    <a:pt x="193384" y="589385"/>
                  </a:lnTo>
                  <a:lnTo>
                    <a:pt x="193879" y="587893"/>
                  </a:lnTo>
                  <a:lnTo>
                    <a:pt x="193879" y="586402"/>
                  </a:lnTo>
                  <a:lnTo>
                    <a:pt x="194872" y="585407"/>
                  </a:lnTo>
                  <a:lnTo>
                    <a:pt x="196357" y="584910"/>
                  </a:lnTo>
                  <a:lnTo>
                    <a:pt x="197845" y="583918"/>
                  </a:lnTo>
                  <a:lnTo>
                    <a:pt x="198342" y="583421"/>
                  </a:lnTo>
                  <a:lnTo>
                    <a:pt x="199334" y="583421"/>
                  </a:lnTo>
                  <a:lnTo>
                    <a:pt x="199829" y="581930"/>
                  </a:lnTo>
                  <a:lnTo>
                    <a:pt x="199829" y="578948"/>
                  </a:lnTo>
                  <a:lnTo>
                    <a:pt x="199334" y="577457"/>
                  </a:lnTo>
                  <a:lnTo>
                    <a:pt x="198342" y="575966"/>
                  </a:lnTo>
                  <a:lnTo>
                    <a:pt x="198342" y="573979"/>
                  </a:lnTo>
                  <a:lnTo>
                    <a:pt x="197845" y="572487"/>
                  </a:lnTo>
                  <a:lnTo>
                    <a:pt x="197845" y="561554"/>
                  </a:lnTo>
                  <a:lnTo>
                    <a:pt x="187930" y="561554"/>
                  </a:lnTo>
                  <a:lnTo>
                    <a:pt x="184954" y="563045"/>
                  </a:lnTo>
                  <a:lnTo>
                    <a:pt x="180492" y="564536"/>
                  </a:lnTo>
                  <a:lnTo>
                    <a:pt x="176524" y="566027"/>
                  </a:lnTo>
                  <a:lnTo>
                    <a:pt x="172558" y="567518"/>
                  </a:lnTo>
                  <a:lnTo>
                    <a:pt x="171070" y="568015"/>
                  </a:lnTo>
                  <a:lnTo>
                    <a:pt x="169086" y="568015"/>
                  </a:lnTo>
                  <a:lnTo>
                    <a:pt x="166606" y="569009"/>
                  </a:lnTo>
                  <a:lnTo>
                    <a:pt x="163632" y="568015"/>
                  </a:lnTo>
                  <a:lnTo>
                    <a:pt x="161153" y="568015"/>
                  </a:lnTo>
                  <a:lnTo>
                    <a:pt x="158177" y="567518"/>
                  </a:lnTo>
                  <a:lnTo>
                    <a:pt x="155203" y="566027"/>
                  </a:lnTo>
                  <a:lnTo>
                    <a:pt x="153219" y="565034"/>
                  </a:lnTo>
                  <a:lnTo>
                    <a:pt x="150740" y="563542"/>
                  </a:lnTo>
                  <a:lnTo>
                    <a:pt x="149252" y="562051"/>
                  </a:lnTo>
                  <a:lnTo>
                    <a:pt x="148260" y="561554"/>
                  </a:lnTo>
                  <a:lnTo>
                    <a:pt x="147765" y="559567"/>
                  </a:lnTo>
                  <a:lnTo>
                    <a:pt x="146773" y="558076"/>
                  </a:lnTo>
                  <a:lnTo>
                    <a:pt x="145285" y="556584"/>
                  </a:lnTo>
                  <a:lnTo>
                    <a:pt x="144789" y="556087"/>
                  </a:lnTo>
                  <a:lnTo>
                    <a:pt x="142310" y="556087"/>
                  </a:lnTo>
                  <a:lnTo>
                    <a:pt x="141814" y="556584"/>
                  </a:lnTo>
                  <a:lnTo>
                    <a:pt x="140326" y="558076"/>
                  </a:lnTo>
                  <a:lnTo>
                    <a:pt x="140326" y="564536"/>
                  </a:lnTo>
                  <a:lnTo>
                    <a:pt x="140823" y="566027"/>
                  </a:lnTo>
                  <a:lnTo>
                    <a:pt x="141814" y="567518"/>
                  </a:lnTo>
                  <a:lnTo>
                    <a:pt x="143302" y="569009"/>
                  </a:lnTo>
                  <a:lnTo>
                    <a:pt x="143797" y="569506"/>
                  </a:lnTo>
                  <a:lnTo>
                    <a:pt x="143797" y="571990"/>
                  </a:lnTo>
                  <a:lnTo>
                    <a:pt x="141814" y="571990"/>
                  </a:lnTo>
                  <a:lnTo>
                    <a:pt x="140326" y="570996"/>
                  </a:lnTo>
                  <a:lnTo>
                    <a:pt x="138344" y="570499"/>
                  </a:lnTo>
                  <a:lnTo>
                    <a:pt x="136360" y="569009"/>
                  </a:lnTo>
                  <a:lnTo>
                    <a:pt x="134872" y="568015"/>
                  </a:lnTo>
                  <a:lnTo>
                    <a:pt x="133881" y="567518"/>
                  </a:lnTo>
                  <a:lnTo>
                    <a:pt x="128922" y="567518"/>
                  </a:lnTo>
                  <a:lnTo>
                    <a:pt x="127930" y="568015"/>
                  </a:lnTo>
                  <a:lnTo>
                    <a:pt x="127435" y="569009"/>
                  </a:lnTo>
                  <a:lnTo>
                    <a:pt x="125947" y="569506"/>
                  </a:lnTo>
                  <a:lnTo>
                    <a:pt x="124955" y="570499"/>
                  </a:lnTo>
                  <a:lnTo>
                    <a:pt x="123467" y="570996"/>
                  </a:lnTo>
                  <a:lnTo>
                    <a:pt x="121980" y="570996"/>
                  </a:lnTo>
                  <a:lnTo>
                    <a:pt x="119501" y="570499"/>
                  </a:lnTo>
                  <a:lnTo>
                    <a:pt x="118014" y="570499"/>
                  </a:lnTo>
                  <a:lnTo>
                    <a:pt x="117517" y="570996"/>
                  </a:lnTo>
                  <a:lnTo>
                    <a:pt x="116525" y="570996"/>
                  </a:lnTo>
                  <a:lnTo>
                    <a:pt x="116030" y="571990"/>
                  </a:lnTo>
                  <a:lnTo>
                    <a:pt x="113055" y="573482"/>
                  </a:lnTo>
                  <a:lnTo>
                    <a:pt x="110575" y="574973"/>
                  </a:lnTo>
                  <a:lnTo>
                    <a:pt x="108096" y="575966"/>
                  </a:lnTo>
                  <a:lnTo>
                    <a:pt x="105121" y="577457"/>
                  </a:lnTo>
                  <a:lnTo>
                    <a:pt x="103634" y="577954"/>
                  </a:lnTo>
                  <a:lnTo>
                    <a:pt x="101650" y="578948"/>
                  </a:lnTo>
                  <a:lnTo>
                    <a:pt x="96195" y="578948"/>
                  </a:lnTo>
                  <a:lnTo>
                    <a:pt x="94708" y="577954"/>
                  </a:lnTo>
                  <a:lnTo>
                    <a:pt x="93716" y="577954"/>
                  </a:lnTo>
                  <a:lnTo>
                    <a:pt x="93221" y="577457"/>
                  </a:lnTo>
                  <a:lnTo>
                    <a:pt x="93221" y="576463"/>
                  </a:lnTo>
                  <a:lnTo>
                    <a:pt x="92229" y="575966"/>
                  </a:lnTo>
                  <a:lnTo>
                    <a:pt x="91733" y="573979"/>
                  </a:lnTo>
                  <a:lnTo>
                    <a:pt x="90741" y="573482"/>
                  </a:lnTo>
                  <a:lnTo>
                    <a:pt x="84791" y="573482"/>
                  </a:lnTo>
                  <a:lnTo>
                    <a:pt x="80328" y="572487"/>
                  </a:lnTo>
                  <a:lnTo>
                    <a:pt x="77849" y="572487"/>
                  </a:lnTo>
                  <a:lnTo>
                    <a:pt x="75866" y="571990"/>
                  </a:lnTo>
                  <a:lnTo>
                    <a:pt x="74378" y="572487"/>
                  </a:lnTo>
                  <a:lnTo>
                    <a:pt x="72890" y="573482"/>
                  </a:lnTo>
                  <a:lnTo>
                    <a:pt x="69420" y="573482"/>
                  </a:lnTo>
                  <a:lnTo>
                    <a:pt x="67932" y="573979"/>
                  </a:lnTo>
                  <a:lnTo>
                    <a:pt x="68924" y="577457"/>
                  </a:lnTo>
                  <a:lnTo>
                    <a:pt x="68924" y="580439"/>
                  </a:lnTo>
                  <a:lnTo>
                    <a:pt x="67436" y="581930"/>
                  </a:lnTo>
                  <a:lnTo>
                    <a:pt x="64461" y="583421"/>
                  </a:lnTo>
                  <a:lnTo>
                    <a:pt x="61486" y="585407"/>
                  </a:lnTo>
                  <a:lnTo>
                    <a:pt x="57519" y="588888"/>
                  </a:lnTo>
                  <a:lnTo>
                    <a:pt x="55040" y="590377"/>
                  </a:lnTo>
                  <a:lnTo>
                    <a:pt x="53552" y="591868"/>
                  </a:lnTo>
                  <a:lnTo>
                    <a:pt x="53056" y="593360"/>
                  </a:lnTo>
                  <a:lnTo>
                    <a:pt x="53056" y="606280"/>
                  </a:lnTo>
                  <a:lnTo>
                    <a:pt x="52065" y="608268"/>
                  </a:lnTo>
                  <a:lnTo>
                    <a:pt x="51569" y="610753"/>
                  </a:lnTo>
                  <a:lnTo>
                    <a:pt x="50577" y="612244"/>
                  </a:lnTo>
                  <a:lnTo>
                    <a:pt x="49090" y="613735"/>
                  </a:lnTo>
                  <a:lnTo>
                    <a:pt x="47602" y="615225"/>
                  </a:lnTo>
                  <a:lnTo>
                    <a:pt x="46115" y="616716"/>
                  </a:lnTo>
                  <a:lnTo>
                    <a:pt x="44627" y="617711"/>
                  </a:lnTo>
                  <a:lnTo>
                    <a:pt x="42148" y="619200"/>
                  </a:lnTo>
                  <a:lnTo>
                    <a:pt x="40164" y="619697"/>
                  </a:lnTo>
                  <a:lnTo>
                    <a:pt x="37685" y="620692"/>
                  </a:lnTo>
                  <a:lnTo>
                    <a:pt x="35702" y="621189"/>
                  </a:lnTo>
                  <a:lnTo>
                    <a:pt x="33222" y="622183"/>
                  </a:lnTo>
                  <a:lnTo>
                    <a:pt x="20330" y="622183"/>
                  </a:lnTo>
                  <a:lnTo>
                    <a:pt x="18842" y="622680"/>
                  </a:lnTo>
                  <a:lnTo>
                    <a:pt x="16859" y="622680"/>
                  </a:lnTo>
                  <a:lnTo>
                    <a:pt x="14876" y="623673"/>
                  </a:lnTo>
                  <a:lnTo>
                    <a:pt x="13388" y="624170"/>
                  </a:lnTo>
                  <a:lnTo>
                    <a:pt x="11901" y="625164"/>
                  </a:lnTo>
                  <a:lnTo>
                    <a:pt x="11405" y="626656"/>
                  </a:lnTo>
                  <a:lnTo>
                    <a:pt x="10413" y="627153"/>
                  </a:lnTo>
                  <a:lnTo>
                    <a:pt x="10413" y="628642"/>
                  </a:lnTo>
                  <a:lnTo>
                    <a:pt x="11405" y="630631"/>
                  </a:lnTo>
                  <a:lnTo>
                    <a:pt x="11901" y="632122"/>
                  </a:lnTo>
                  <a:lnTo>
                    <a:pt x="13388" y="635103"/>
                  </a:lnTo>
                  <a:lnTo>
                    <a:pt x="16859" y="638085"/>
                  </a:lnTo>
                  <a:lnTo>
                    <a:pt x="17355" y="640570"/>
                  </a:lnTo>
                  <a:lnTo>
                    <a:pt x="18347" y="640570"/>
                  </a:lnTo>
                  <a:lnTo>
                    <a:pt x="18842" y="644048"/>
                  </a:lnTo>
                  <a:lnTo>
                    <a:pt x="18842" y="646534"/>
                  </a:lnTo>
                  <a:lnTo>
                    <a:pt x="19834" y="650012"/>
                  </a:lnTo>
                  <a:lnTo>
                    <a:pt x="20330" y="652993"/>
                  </a:lnTo>
                  <a:lnTo>
                    <a:pt x="20330" y="657962"/>
                  </a:lnTo>
                  <a:lnTo>
                    <a:pt x="21322" y="659454"/>
                  </a:lnTo>
                  <a:lnTo>
                    <a:pt x="21817" y="659951"/>
                  </a:lnTo>
                  <a:lnTo>
                    <a:pt x="21817" y="660945"/>
                  </a:lnTo>
                  <a:lnTo>
                    <a:pt x="23305" y="660945"/>
                  </a:lnTo>
                  <a:lnTo>
                    <a:pt x="23305" y="662435"/>
                  </a:lnTo>
                  <a:lnTo>
                    <a:pt x="24297" y="662932"/>
                  </a:lnTo>
                  <a:lnTo>
                    <a:pt x="24297" y="667405"/>
                  </a:lnTo>
                  <a:lnTo>
                    <a:pt x="23305" y="668896"/>
                  </a:lnTo>
                  <a:lnTo>
                    <a:pt x="23305" y="669890"/>
                  </a:lnTo>
                  <a:lnTo>
                    <a:pt x="22809" y="670884"/>
                  </a:lnTo>
                  <a:lnTo>
                    <a:pt x="19834" y="670884"/>
                  </a:lnTo>
                  <a:lnTo>
                    <a:pt x="18842" y="669890"/>
                  </a:lnTo>
                  <a:lnTo>
                    <a:pt x="18347" y="669890"/>
                  </a:lnTo>
                  <a:lnTo>
                    <a:pt x="17355" y="668896"/>
                  </a:lnTo>
                  <a:lnTo>
                    <a:pt x="16859" y="669890"/>
                  </a:lnTo>
                  <a:lnTo>
                    <a:pt x="14876" y="669890"/>
                  </a:lnTo>
                  <a:lnTo>
                    <a:pt x="12892" y="670884"/>
                  </a:lnTo>
                  <a:lnTo>
                    <a:pt x="9917" y="672871"/>
                  </a:lnTo>
                  <a:lnTo>
                    <a:pt x="5950" y="674362"/>
                  </a:lnTo>
                  <a:lnTo>
                    <a:pt x="2975" y="675357"/>
                  </a:lnTo>
                  <a:lnTo>
                    <a:pt x="0" y="675854"/>
                  </a:lnTo>
                  <a:lnTo>
                    <a:pt x="0" y="676848"/>
                  </a:lnTo>
                  <a:lnTo>
                    <a:pt x="0" y="677344"/>
                  </a:lnTo>
                  <a:lnTo>
                    <a:pt x="0" y="680326"/>
                  </a:lnTo>
                  <a:lnTo>
                    <a:pt x="0" y="681817"/>
                  </a:lnTo>
                  <a:lnTo>
                    <a:pt x="0" y="683308"/>
                  </a:lnTo>
                  <a:lnTo>
                    <a:pt x="1983" y="685296"/>
                  </a:lnTo>
                  <a:lnTo>
                    <a:pt x="4463" y="686785"/>
                  </a:lnTo>
                  <a:lnTo>
                    <a:pt x="6942" y="688277"/>
                  </a:lnTo>
                  <a:lnTo>
                    <a:pt x="8430" y="689768"/>
                  </a:lnTo>
                  <a:lnTo>
                    <a:pt x="8430" y="691260"/>
                  </a:lnTo>
                  <a:lnTo>
                    <a:pt x="8925" y="692749"/>
                  </a:lnTo>
                  <a:lnTo>
                    <a:pt x="8925" y="696229"/>
                  </a:lnTo>
                  <a:lnTo>
                    <a:pt x="9917" y="698713"/>
                  </a:lnTo>
                  <a:lnTo>
                    <a:pt x="10413" y="701199"/>
                  </a:lnTo>
                  <a:lnTo>
                    <a:pt x="11901" y="702688"/>
                  </a:lnTo>
                  <a:lnTo>
                    <a:pt x="14876" y="705671"/>
                  </a:lnTo>
                  <a:lnTo>
                    <a:pt x="17355" y="708652"/>
                  </a:lnTo>
                  <a:lnTo>
                    <a:pt x="18842" y="710143"/>
                  </a:lnTo>
                  <a:lnTo>
                    <a:pt x="20330" y="710640"/>
                  </a:lnTo>
                  <a:lnTo>
                    <a:pt x="21817" y="711634"/>
                  </a:lnTo>
                  <a:lnTo>
                    <a:pt x="25784" y="711634"/>
                  </a:lnTo>
                  <a:lnTo>
                    <a:pt x="26280" y="710640"/>
                  </a:lnTo>
                  <a:lnTo>
                    <a:pt x="27272" y="710143"/>
                  </a:lnTo>
                  <a:lnTo>
                    <a:pt x="27768" y="708652"/>
                  </a:lnTo>
                  <a:lnTo>
                    <a:pt x="28760" y="707161"/>
                  </a:lnTo>
                  <a:lnTo>
                    <a:pt x="29751" y="705671"/>
                  </a:lnTo>
                  <a:lnTo>
                    <a:pt x="30247" y="704677"/>
                  </a:lnTo>
                  <a:lnTo>
                    <a:pt x="31735" y="704180"/>
                  </a:lnTo>
                  <a:lnTo>
                    <a:pt x="32726" y="704180"/>
                  </a:lnTo>
                  <a:lnTo>
                    <a:pt x="34214" y="703185"/>
                  </a:lnTo>
                  <a:lnTo>
                    <a:pt x="35702" y="703185"/>
                  </a:lnTo>
                  <a:lnTo>
                    <a:pt x="36197" y="704180"/>
                  </a:lnTo>
                  <a:lnTo>
                    <a:pt x="37685" y="704677"/>
                  </a:lnTo>
                  <a:lnTo>
                    <a:pt x="41652" y="706167"/>
                  </a:lnTo>
                  <a:lnTo>
                    <a:pt x="45619" y="708652"/>
                  </a:lnTo>
                  <a:lnTo>
                    <a:pt x="50081" y="710640"/>
                  </a:lnTo>
                  <a:lnTo>
                    <a:pt x="53056" y="712628"/>
                  </a:lnTo>
                  <a:lnTo>
                    <a:pt x="56031" y="714119"/>
                  </a:lnTo>
                  <a:lnTo>
                    <a:pt x="59998" y="716105"/>
                  </a:lnTo>
                  <a:lnTo>
                    <a:pt x="61486" y="717597"/>
                  </a:lnTo>
                  <a:lnTo>
                    <a:pt x="62974" y="719088"/>
                  </a:lnTo>
                  <a:lnTo>
                    <a:pt x="64461" y="720580"/>
                  </a:lnTo>
                  <a:lnTo>
                    <a:pt x="64957" y="722069"/>
                  </a:lnTo>
                  <a:lnTo>
                    <a:pt x="67436" y="726045"/>
                  </a:lnTo>
                  <a:lnTo>
                    <a:pt x="69420" y="730022"/>
                  </a:lnTo>
                  <a:lnTo>
                    <a:pt x="72890" y="732008"/>
                  </a:lnTo>
                  <a:lnTo>
                    <a:pt x="74378" y="734991"/>
                  </a:lnTo>
                  <a:lnTo>
                    <a:pt x="75866" y="736481"/>
                  </a:lnTo>
                  <a:lnTo>
                    <a:pt x="75866" y="741948"/>
                  </a:lnTo>
                  <a:lnTo>
                    <a:pt x="74378" y="743439"/>
                  </a:lnTo>
                  <a:lnTo>
                    <a:pt x="74378" y="744433"/>
                  </a:lnTo>
                  <a:lnTo>
                    <a:pt x="72890" y="745923"/>
                  </a:lnTo>
                  <a:lnTo>
                    <a:pt x="71403" y="745923"/>
                  </a:lnTo>
                  <a:lnTo>
                    <a:pt x="69420" y="747414"/>
                  </a:lnTo>
                  <a:lnTo>
                    <a:pt x="67932" y="747911"/>
                  </a:lnTo>
                  <a:lnTo>
                    <a:pt x="67436" y="749403"/>
                  </a:lnTo>
                  <a:lnTo>
                    <a:pt x="66444" y="750893"/>
                  </a:lnTo>
                  <a:lnTo>
                    <a:pt x="65949" y="753378"/>
                  </a:lnTo>
                  <a:lnTo>
                    <a:pt x="64957" y="755862"/>
                  </a:lnTo>
                  <a:lnTo>
                    <a:pt x="64461" y="757851"/>
                  </a:lnTo>
                  <a:lnTo>
                    <a:pt x="62974" y="762326"/>
                  </a:lnTo>
                  <a:lnTo>
                    <a:pt x="61982" y="767790"/>
                  </a:lnTo>
                  <a:lnTo>
                    <a:pt x="61982" y="774744"/>
                  </a:lnTo>
                  <a:lnTo>
                    <a:pt x="62974" y="775246"/>
                  </a:lnTo>
                  <a:lnTo>
                    <a:pt x="63469" y="776234"/>
                  </a:lnTo>
                  <a:lnTo>
                    <a:pt x="64461" y="776735"/>
                  </a:lnTo>
                  <a:lnTo>
                    <a:pt x="65949" y="779220"/>
                  </a:lnTo>
                  <a:lnTo>
                    <a:pt x="66444" y="780216"/>
                  </a:lnTo>
                  <a:lnTo>
                    <a:pt x="66444" y="781706"/>
                  </a:lnTo>
                  <a:lnTo>
                    <a:pt x="65949" y="782200"/>
                  </a:lnTo>
                  <a:lnTo>
                    <a:pt x="64461" y="784685"/>
                  </a:lnTo>
                  <a:lnTo>
                    <a:pt x="62974" y="788166"/>
                  </a:lnTo>
                  <a:lnTo>
                    <a:pt x="61982" y="790651"/>
                  </a:lnTo>
                  <a:lnTo>
                    <a:pt x="61486" y="792634"/>
                  </a:lnTo>
                  <a:lnTo>
                    <a:pt x="61982" y="795120"/>
                  </a:lnTo>
                  <a:lnTo>
                    <a:pt x="61982" y="796609"/>
                  </a:lnTo>
                  <a:lnTo>
                    <a:pt x="63469" y="800592"/>
                  </a:lnTo>
                  <a:lnTo>
                    <a:pt x="64461" y="803571"/>
                  </a:lnTo>
                  <a:lnTo>
                    <a:pt x="64461" y="805060"/>
                  </a:lnTo>
                  <a:lnTo>
                    <a:pt x="63469" y="805554"/>
                  </a:lnTo>
                  <a:lnTo>
                    <a:pt x="62974" y="806550"/>
                  </a:lnTo>
                  <a:lnTo>
                    <a:pt x="61486" y="807546"/>
                  </a:lnTo>
                  <a:lnTo>
                    <a:pt x="60494" y="809035"/>
                  </a:lnTo>
                  <a:lnTo>
                    <a:pt x="59007" y="809035"/>
                  </a:lnTo>
                  <a:lnTo>
                    <a:pt x="56527" y="810525"/>
                  </a:lnTo>
                  <a:lnTo>
                    <a:pt x="55040" y="812022"/>
                  </a:lnTo>
                  <a:lnTo>
                    <a:pt x="54544" y="812516"/>
                  </a:lnTo>
                  <a:lnTo>
                    <a:pt x="53552" y="813512"/>
                  </a:lnTo>
                  <a:lnTo>
                    <a:pt x="53056" y="815001"/>
                  </a:lnTo>
                  <a:lnTo>
                    <a:pt x="53056" y="819972"/>
                  </a:lnTo>
                  <a:lnTo>
                    <a:pt x="54544" y="823946"/>
                  </a:lnTo>
                  <a:lnTo>
                    <a:pt x="55040" y="826926"/>
                  </a:lnTo>
                  <a:lnTo>
                    <a:pt x="56527" y="828415"/>
                  </a:lnTo>
                  <a:lnTo>
                    <a:pt x="58511" y="830900"/>
                  </a:lnTo>
                  <a:lnTo>
                    <a:pt x="59998" y="833887"/>
                  </a:lnTo>
                  <a:lnTo>
                    <a:pt x="60494" y="836372"/>
                  </a:lnTo>
                  <a:lnTo>
                    <a:pt x="61486" y="837862"/>
                  </a:lnTo>
                  <a:lnTo>
                    <a:pt x="61486" y="839846"/>
                  </a:lnTo>
                  <a:lnTo>
                    <a:pt x="60494" y="841335"/>
                  </a:lnTo>
                  <a:lnTo>
                    <a:pt x="60494" y="844322"/>
                  </a:lnTo>
                  <a:lnTo>
                    <a:pt x="59998" y="845812"/>
                  </a:lnTo>
                  <a:lnTo>
                    <a:pt x="59007" y="846807"/>
                  </a:lnTo>
                  <a:lnTo>
                    <a:pt x="59007" y="847301"/>
                  </a:lnTo>
                  <a:lnTo>
                    <a:pt x="58511" y="847301"/>
                  </a:lnTo>
                  <a:lnTo>
                    <a:pt x="57519" y="848297"/>
                  </a:lnTo>
                  <a:lnTo>
                    <a:pt x="53552" y="848297"/>
                  </a:lnTo>
                  <a:lnTo>
                    <a:pt x="52065" y="847301"/>
                  </a:lnTo>
                  <a:lnTo>
                    <a:pt x="50081" y="847301"/>
                  </a:lnTo>
                  <a:lnTo>
                    <a:pt x="47602" y="846807"/>
                  </a:lnTo>
                  <a:lnTo>
                    <a:pt x="44131" y="846807"/>
                  </a:lnTo>
                  <a:lnTo>
                    <a:pt x="43139" y="847301"/>
                  </a:lnTo>
                  <a:lnTo>
                    <a:pt x="41652" y="847301"/>
                  </a:lnTo>
                  <a:lnTo>
                    <a:pt x="40660" y="848297"/>
                  </a:lnTo>
                  <a:lnTo>
                    <a:pt x="39172" y="849292"/>
                  </a:lnTo>
                  <a:lnTo>
                    <a:pt x="37685" y="849292"/>
                  </a:lnTo>
                  <a:lnTo>
                    <a:pt x="37189" y="849786"/>
                  </a:lnTo>
                  <a:lnTo>
                    <a:pt x="35702" y="849292"/>
                  </a:lnTo>
                  <a:lnTo>
                    <a:pt x="34214" y="848297"/>
                  </a:lnTo>
                  <a:lnTo>
                    <a:pt x="33222" y="847301"/>
                  </a:lnTo>
                  <a:lnTo>
                    <a:pt x="32726" y="845812"/>
                  </a:lnTo>
                  <a:lnTo>
                    <a:pt x="31735" y="845318"/>
                  </a:lnTo>
                  <a:lnTo>
                    <a:pt x="31239" y="843820"/>
                  </a:lnTo>
                  <a:lnTo>
                    <a:pt x="30247" y="843820"/>
                  </a:lnTo>
                  <a:lnTo>
                    <a:pt x="29751" y="842825"/>
                  </a:lnTo>
                  <a:lnTo>
                    <a:pt x="27768" y="842331"/>
                  </a:lnTo>
                  <a:lnTo>
                    <a:pt x="27272" y="842331"/>
                  </a:lnTo>
                  <a:lnTo>
                    <a:pt x="25784" y="841335"/>
                  </a:lnTo>
                  <a:lnTo>
                    <a:pt x="24793" y="841335"/>
                  </a:lnTo>
                  <a:lnTo>
                    <a:pt x="21817" y="842331"/>
                  </a:lnTo>
                  <a:lnTo>
                    <a:pt x="19834" y="842331"/>
                  </a:lnTo>
                  <a:lnTo>
                    <a:pt x="18347" y="841335"/>
                  </a:lnTo>
                  <a:lnTo>
                    <a:pt x="16859" y="840841"/>
                  </a:lnTo>
                  <a:lnTo>
                    <a:pt x="11405" y="840841"/>
                  </a:lnTo>
                  <a:lnTo>
                    <a:pt x="10413" y="842331"/>
                  </a:lnTo>
                  <a:lnTo>
                    <a:pt x="9917" y="842825"/>
                  </a:lnTo>
                  <a:lnTo>
                    <a:pt x="8925" y="844322"/>
                  </a:lnTo>
                  <a:lnTo>
                    <a:pt x="8925" y="849292"/>
                  </a:lnTo>
                  <a:lnTo>
                    <a:pt x="8430" y="852272"/>
                  </a:lnTo>
                  <a:lnTo>
                    <a:pt x="8430" y="858238"/>
                  </a:lnTo>
                  <a:lnTo>
                    <a:pt x="8925" y="858732"/>
                  </a:lnTo>
                  <a:lnTo>
                    <a:pt x="8925" y="860221"/>
                  </a:lnTo>
                  <a:lnTo>
                    <a:pt x="10413" y="861217"/>
                  </a:lnTo>
                  <a:lnTo>
                    <a:pt x="10413" y="862212"/>
                  </a:lnTo>
                  <a:lnTo>
                    <a:pt x="11901" y="862212"/>
                  </a:lnTo>
                  <a:lnTo>
                    <a:pt x="14876" y="860221"/>
                  </a:lnTo>
                  <a:lnTo>
                    <a:pt x="17355" y="859727"/>
                  </a:lnTo>
                  <a:lnTo>
                    <a:pt x="21322" y="859727"/>
                  </a:lnTo>
                  <a:lnTo>
                    <a:pt x="21817" y="861217"/>
                  </a:lnTo>
                  <a:lnTo>
                    <a:pt x="22809" y="863702"/>
                  </a:lnTo>
                  <a:lnTo>
                    <a:pt x="25784" y="865192"/>
                  </a:lnTo>
                  <a:lnTo>
                    <a:pt x="28760" y="865686"/>
                  </a:lnTo>
                  <a:lnTo>
                    <a:pt x="28760" y="874137"/>
                  </a:lnTo>
                  <a:lnTo>
                    <a:pt x="29751" y="875626"/>
                  </a:lnTo>
                  <a:lnTo>
                    <a:pt x="29751" y="876622"/>
                  </a:lnTo>
                  <a:lnTo>
                    <a:pt x="30247" y="877116"/>
                  </a:lnTo>
                  <a:lnTo>
                    <a:pt x="31239" y="877116"/>
                  </a:lnTo>
                  <a:lnTo>
                    <a:pt x="31735" y="876622"/>
                  </a:lnTo>
                  <a:lnTo>
                    <a:pt x="33222" y="874631"/>
                  </a:lnTo>
                  <a:lnTo>
                    <a:pt x="34710" y="873141"/>
                  </a:lnTo>
                  <a:lnTo>
                    <a:pt x="37685" y="873141"/>
                  </a:lnTo>
                  <a:lnTo>
                    <a:pt x="40164" y="874137"/>
                  </a:lnTo>
                  <a:lnTo>
                    <a:pt x="41652" y="874631"/>
                  </a:lnTo>
                  <a:lnTo>
                    <a:pt x="44627" y="875626"/>
                  </a:lnTo>
                  <a:lnTo>
                    <a:pt x="47106" y="876622"/>
                  </a:lnTo>
                  <a:lnTo>
                    <a:pt x="49090" y="877116"/>
                  </a:lnTo>
                  <a:lnTo>
                    <a:pt x="50577" y="878112"/>
                  </a:lnTo>
                  <a:lnTo>
                    <a:pt x="52065" y="881091"/>
                  </a:lnTo>
                  <a:lnTo>
                    <a:pt x="54544" y="884078"/>
                  </a:lnTo>
                  <a:lnTo>
                    <a:pt x="57519" y="884572"/>
                  </a:lnTo>
                  <a:lnTo>
                    <a:pt x="60494" y="886061"/>
                  </a:lnTo>
                  <a:lnTo>
                    <a:pt x="61486" y="887057"/>
                  </a:lnTo>
                  <a:lnTo>
                    <a:pt x="61982" y="887057"/>
                  </a:lnTo>
                  <a:lnTo>
                    <a:pt x="62974" y="887551"/>
                  </a:lnTo>
                  <a:lnTo>
                    <a:pt x="63469" y="888546"/>
                  </a:lnTo>
                  <a:lnTo>
                    <a:pt x="63469" y="891533"/>
                  </a:lnTo>
                  <a:lnTo>
                    <a:pt x="64461" y="894512"/>
                  </a:lnTo>
                  <a:lnTo>
                    <a:pt x="63469" y="896998"/>
                  </a:lnTo>
                  <a:lnTo>
                    <a:pt x="63469" y="901968"/>
                  </a:lnTo>
                  <a:lnTo>
                    <a:pt x="62974" y="905441"/>
                  </a:lnTo>
                  <a:lnTo>
                    <a:pt x="62974" y="905943"/>
                  </a:lnTo>
                  <a:lnTo>
                    <a:pt x="61982" y="907432"/>
                  </a:lnTo>
                  <a:lnTo>
                    <a:pt x="61982" y="908428"/>
                  </a:lnTo>
                  <a:lnTo>
                    <a:pt x="62974" y="909918"/>
                  </a:lnTo>
                  <a:lnTo>
                    <a:pt x="62974" y="910412"/>
                  </a:lnTo>
                  <a:lnTo>
                    <a:pt x="64461" y="911407"/>
                  </a:lnTo>
                  <a:lnTo>
                    <a:pt x="64957" y="911901"/>
                  </a:lnTo>
                  <a:lnTo>
                    <a:pt x="65949" y="911407"/>
                  </a:lnTo>
                  <a:lnTo>
                    <a:pt x="66444" y="911407"/>
                  </a:lnTo>
                  <a:lnTo>
                    <a:pt x="67436" y="910412"/>
                  </a:lnTo>
                  <a:lnTo>
                    <a:pt x="67436" y="909918"/>
                  </a:lnTo>
                  <a:lnTo>
                    <a:pt x="67932" y="909918"/>
                  </a:lnTo>
                  <a:lnTo>
                    <a:pt x="67932" y="908922"/>
                  </a:lnTo>
                  <a:lnTo>
                    <a:pt x="68924" y="908922"/>
                  </a:lnTo>
                  <a:lnTo>
                    <a:pt x="70411" y="908428"/>
                  </a:lnTo>
                  <a:lnTo>
                    <a:pt x="71899" y="908922"/>
                  </a:lnTo>
                  <a:lnTo>
                    <a:pt x="74378" y="910412"/>
                  </a:lnTo>
                  <a:lnTo>
                    <a:pt x="75866" y="911901"/>
                  </a:lnTo>
                  <a:lnTo>
                    <a:pt x="77354" y="913398"/>
                  </a:lnTo>
                  <a:lnTo>
                    <a:pt x="79336" y="914888"/>
                  </a:lnTo>
                  <a:lnTo>
                    <a:pt x="80824" y="918863"/>
                  </a:lnTo>
                  <a:lnTo>
                    <a:pt x="84791" y="923332"/>
                  </a:lnTo>
                  <a:lnTo>
                    <a:pt x="87766" y="928804"/>
                  </a:lnTo>
                  <a:lnTo>
                    <a:pt x="90245" y="932778"/>
                  </a:lnTo>
                  <a:lnTo>
                    <a:pt x="90741" y="934268"/>
                  </a:lnTo>
                  <a:lnTo>
                    <a:pt x="90741" y="934762"/>
                  </a:lnTo>
                  <a:lnTo>
                    <a:pt x="90245" y="935758"/>
                  </a:lnTo>
                  <a:lnTo>
                    <a:pt x="89254" y="935758"/>
                  </a:lnTo>
                  <a:lnTo>
                    <a:pt x="89254" y="938744"/>
                  </a:lnTo>
                  <a:lnTo>
                    <a:pt x="90245" y="940728"/>
                  </a:lnTo>
                  <a:lnTo>
                    <a:pt x="91733" y="944703"/>
                  </a:lnTo>
                  <a:lnTo>
                    <a:pt x="92229" y="948678"/>
                  </a:lnTo>
                  <a:lnTo>
                    <a:pt x="93221" y="950669"/>
                  </a:lnTo>
                  <a:lnTo>
                    <a:pt x="93221" y="951664"/>
                  </a:lnTo>
                  <a:lnTo>
                    <a:pt x="92229" y="952158"/>
                  </a:lnTo>
                  <a:lnTo>
                    <a:pt x="91733" y="953154"/>
                  </a:lnTo>
                  <a:lnTo>
                    <a:pt x="91733" y="953648"/>
                  </a:lnTo>
                  <a:lnTo>
                    <a:pt x="90245" y="954644"/>
                  </a:lnTo>
                  <a:lnTo>
                    <a:pt x="87766" y="956627"/>
                  </a:lnTo>
                  <a:lnTo>
                    <a:pt x="87270" y="958618"/>
                  </a:lnTo>
                  <a:lnTo>
                    <a:pt x="87270" y="959112"/>
                  </a:lnTo>
                  <a:lnTo>
                    <a:pt x="86278" y="960108"/>
                  </a:lnTo>
                  <a:lnTo>
                    <a:pt x="86278" y="961598"/>
                  </a:lnTo>
                  <a:lnTo>
                    <a:pt x="87270" y="963095"/>
                  </a:lnTo>
                  <a:lnTo>
                    <a:pt x="87270" y="966568"/>
                  </a:lnTo>
                  <a:lnTo>
                    <a:pt x="86278" y="968058"/>
                  </a:lnTo>
                  <a:lnTo>
                    <a:pt x="86278" y="969053"/>
                  </a:lnTo>
                  <a:lnTo>
                    <a:pt x="85783" y="969555"/>
                  </a:lnTo>
                  <a:lnTo>
                    <a:pt x="83304" y="970543"/>
                  </a:lnTo>
                  <a:lnTo>
                    <a:pt x="81816" y="971538"/>
                  </a:lnTo>
                  <a:lnTo>
                    <a:pt x="80824" y="973028"/>
                  </a:lnTo>
                  <a:lnTo>
                    <a:pt x="80824" y="974518"/>
                  </a:lnTo>
                  <a:lnTo>
                    <a:pt x="78841" y="976015"/>
                  </a:lnTo>
                  <a:lnTo>
                    <a:pt x="75866" y="977998"/>
                  </a:lnTo>
                  <a:lnTo>
                    <a:pt x="75866" y="978994"/>
                  </a:lnTo>
                  <a:lnTo>
                    <a:pt x="74378" y="980484"/>
                  </a:lnTo>
                  <a:lnTo>
                    <a:pt x="74378" y="985948"/>
                  </a:lnTo>
                  <a:lnTo>
                    <a:pt x="74874" y="987445"/>
                  </a:lnTo>
                  <a:lnTo>
                    <a:pt x="75866" y="988935"/>
                  </a:lnTo>
                  <a:lnTo>
                    <a:pt x="77354" y="989429"/>
                  </a:lnTo>
                  <a:lnTo>
                    <a:pt x="77849" y="989429"/>
                  </a:lnTo>
                  <a:lnTo>
                    <a:pt x="80328" y="990424"/>
                  </a:lnTo>
                  <a:lnTo>
                    <a:pt x="81816" y="991914"/>
                  </a:lnTo>
                  <a:lnTo>
                    <a:pt x="82312" y="991914"/>
                  </a:lnTo>
                  <a:lnTo>
                    <a:pt x="83304" y="993404"/>
                  </a:lnTo>
                  <a:lnTo>
                    <a:pt x="83304" y="993905"/>
                  </a:lnTo>
                  <a:lnTo>
                    <a:pt x="84295" y="994893"/>
                  </a:lnTo>
                  <a:lnTo>
                    <a:pt x="84791" y="996884"/>
                  </a:lnTo>
                  <a:lnTo>
                    <a:pt x="84791" y="1000859"/>
                  </a:lnTo>
                  <a:lnTo>
                    <a:pt x="84295" y="1002349"/>
                  </a:lnTo>
                  <a:lnTo>
                    <a:pt x="83304" y="1003344"/>
                  </a:lnTo>
                  <a:lnTo>
                    <a:pt x="82312" y="1005336"/>
                  </a:lnTo>
                  <a:lnTo>
                    <a:pt x="81816" y="1006324"/>
                  </a:lnTo>
                  <a:lnTo>
                    <a:pt x="80824" y="1007813"/>
                  </a:lnTo>
                  <a:lnTo>
                    <a:pt x="80824" y="1010800"/>
                  </a:lnTo>
                  <a:lnTo>
                    <a:pt x="81816" y="1011294"/>
                  </a:lnTo>
                  <a:lnTo>
                    <a:pt x="82312" y="1012290"/>
                  </a:lnTo>
                  <a:lnTo>
                    <a:pt x="84791" y="1013285"/>
                  </a:lnTo>
                  <a:lnTo>
                    <a:pt x="86278" y="1013779"/>
                  </a:lnTo>
                  <a:lnTo>
                    <a:pt x="88758" y="1014775"/>
                  </a:lnTo>
                  <a:lnTo>
                    <a:pt x="90741" y="1016264"/>
                  </a:lnTo>
                  <a:lnTo>
                    <a:pt x="92229" y="1016758"/>
                  </a:lnTo>
                  <a:lnTo>
                    <a:pt x="93221" y="1017754"/>
                  </a:lnTo>
                  <a:lnTo>
                    <a:pt x="96195" y="1017754"/>
                  </a:lnTo>
                  <a:lnTo>
                    <a:pt x="98675" y="1016758"/>
                  </a:lnTo>
                  <a:lnTo>
                    <a:pt x="101650" y="1015269"/>
                  </a:lnTo>
                  <a:lnTo>
                    <a:pt x="104625" y="1013779"/>
                  </a:lnTo>
                  <a:lnTo>
                    <a:pt x="111567" y="1013779"/>
                  </a:lnTo>
                  <a:lnTo>
                    <a:pt x="112063" y="1014775"/>
                  </a:lnTo>
                  <a:lnTo>
                    <a:pt x="113055" y="1014775"/>
                  </a:lnTo>
                  <a:lnTo>
                    <a:pt x="113551" y="1015269"/>
                  </a:lnTo>
                  <a:lnTo>
                    <a:pt x="113551" y="1017754"/>
                  </a:lnTo>
                  <a:lnTo>
                    <a:pt x="113055" y="1018256"/>
                  </a:lnTo>
                  <a:lnTo>
                    <a:pt x="112063" y="1019244"/>
                  </a:lnTo>
                  <a:lnTo>
                    <a:pt x="110575" y="1020741"/>
                  </a:lnTo>
                  <a:lnTo>
                    <a:pt x="109088" y="1021235"/>
                  </a:lnTo>
                  <a:lnTo>
                    <a:pt x="108096" y="1022230"/>
                  </a:lnTo>
                  <a:lnTo>
                    <a:pt x="108096" y="1024214"/>
                  </a:lnTo>
                  <a:lnTo>
                    <a:pt x="109088" y="1025210"/>
                  </a:lnTo>
                  <a:lnTo>
                    <a:pt x="109584" y="1026205"/>
                  </a:lnTo>
                  <a:lnTo>
                    <a:pt x="109584" y="1026699"/>
                  </a:lnTo>
                  <a:lnTo>
                    <a:pt x="111567" y="1027695"/>
                  </a:lnTo>
                  <a:lnTo>
                    <a:pt x="113055" y="1029184"/>
                  </a:lnTo>
                  <a:lnTo>
                    <a:pt x="115038" y="1031176"/>
                  </a:lnTo>
                  <a:lnTo>
                    <a:pt x="116030" y="1033661"/>
                  </a:lnTo>
                  <a:lnTo>
                    <a:pt x="117517" y="1035644"/>
                  </a:lnTo>
                  <a:lnTo>
                    <a:pt x="118014" y="1038631"/>
                  </a:lnTo>
                  <a:lnTo>
                    <a:pt x="120988" y="1042606"/>
                  </a:lnTo>
                  <a:lnTo>
                    <a:pt x="123467" y="1045585"/>
                  </a:lnTo>
                  <a:lnTo>
                    <a:pt x="125947" y="1048564"/>
                  </a:lnTo>
                  <a:lnTo>
                    <a:pt x="126443" y="1049560"/>
                  </a:lnTo>
                  <a:lnTo>
                    <a:pt x="127435" y="1049560"/>
                  </a:lnTo>
                  <a:lnTo>
                    <a:pt x="127930" y="1050062"/>
                  </a:lnTo>
                  <a:lnTo>
                    <a:pt x="128922" y="1051050"/>
                  </a:lnTo>
                  <a:lnTo>
                    <a:pt x="130410" y="1051551"/>
                  </a:lnTo>
                  <a:lnTo>
                    <a:pt x="133385" y="1051551"/>
                  </a:lnTo>
                  <a:lnTo>
                    <a:pt x="133881" y="1052539"/>
                  </a:lnTo>
                  <a:lnTo>
                    <a:pt x="135368" y="1053535"/>
                  </a:lnTo>
                  <a:lnTo>
                    <a:pt x="136855" y="1054036"/>
                  </a:lnTo>
                  <a:lnTo>
                    <a:pt x="137847" y="1055024"/>
                  </a:lnTo>
                  <a:lnTo>
                    <a:pt x="138344" y="1056514"/>
                  </a:lnTo>
                  <a:lnTo>
                    <a:pt x="139335" y="1058011"/>
                  </a:lnTo>
                  <a:lnTo>
                    <a:pt x="140326" y="1058505"/>
                  </a:lnTo>
                  <a:lnTo>
                    <a:pt x="140326" y="1059501"/>
                  </a:lnTo>
                  <a:lnTo>
                    <a:pt x="141814" y="1060990"/>
                  </a:lnTo>
                  <a:lnTo>
                    <a:pt x="141814" y="1061484"/>
                  </a:lnTo>
                  <a:lnTo>
                    <a:pt x="142310" y="1062480"/>
                  </a:lnTo>
                  <a:lnTo>
                    <a:pt x="143797" y="1062982"/>
                  </a:lnTo>
                  <a:lnTo>
                    <a:pt x="145285" y="1063970"/>
                  </a:lnTo>
                  <a:lnTo>
                    <a:pt x="148260" y="1064471"/>
                  </a:lnTo>
                  <a:lnTo>
                    <a:pt x="149748" y="1064471"/>
                  </a:lnTo>
                  <a:lnTo>
                    <a:pt x="150740" y="1065459"/>
                  </a:lnTo>
                  <a:lnTo>
                    <a:pt x="152227" y="1065961"/>
                  </a:lnTo>
                  <a:lnTo>
                    <a:pt x="153715" y="1066956"/>
                  </a:lnTo>
                  <a:lnTo>
                    <a:pt x="156194" y="1069442"/>
                  </a:lnTo>
                  <a:lnTo>
                    <a:pt x="157682" y="1070931"/>
                  </a:lnTo>
                  <a:lnTo>
                    <a:pt x="159169" y="1072421"/>
                  </a:lnTo>
                  <a:lnTo>
                    <a:pt x="161153" y="1073910"/>
                  </a:lnTo>
                  <a:lnTo>
                    <a:pt x="162640" y="1074412"/>
                  </a:lnTo>
                  <a:lnTo>
                    <a:pt x="163632" y="1075400"/>
                  </a:lnTo>
                  <a:lnTo>
                    <a:pt x="165616" y="1075400"/>
                  </a:lnTo>
                  <a:lnTo>
                    <a:pt x="169086" y="1075902"/>
                  </a:lnTo>
                  <a:lnTo>
                    <a:pt x="171070" y="1076890"/>
                  </a:lnTo>
                  <a:lnTo>
                    <a:pt x="174044" y="1077391"/>
                  </a:lnTo>
                  <a:lnTo>
                    <a:pt x="175532" y="1078881"/>
                  </a:lnTo>
                  <a:lnTo>
                    <a:pt x="177020" y="1079876"/>
                  </a:lnTo>
                  <a:lnTo>
                    <a:pt x="178012" y="1080864"/>
                  </a:lnTo>
                  <a:lnTo>
                    <a:pt x="180492" y="1080864"/>
                  </a:lnTo>
                  <a:lnTo>
                    <a:pt x="182474" y="1081366"/>
                  </a:lnTo>
                  <a:lnTo>
                    <a:pt x="186442" y="1081366"/>
                  </a:lnTo>
                  <a:lnTo>
                    <a:pt x="187930" y="1082856"/>
                  </a:lnTo>
                  <a:lnTo>
                    <a:pt x="190904" y="1084345"/>
                  </a:lnTo>
                  <a:lnTo>
                    <a:pt x="191399" y="1085341"/>
                  </a:lnTo>
                  <a:lnTo>
                    <a:pt x="193384" y="1086830"/>
                  </a:lnTo>
                  <a:lnTo>
                    <a:pt x="194872" y="1086830"/>
                  </a:lnTo>
                  <a:lnTo>
                    <a:pt x="195367" y="1085835"/>
                  </a:lnTo>
                  <a:lnTo>
                    <a:pt x="196357" y="1085341"/>
                  </a:lnTo>
                  <a:lnTo>
                    <a:pt x="199829" y="1085341"/>
                  </a:lnTo>
                  <a:lnTo>
                    <a:pt x="202309" y="1086830"/>
                  </a:lnTo>
                  <a:lnTo>
                    <a:pt x="204291" y="1087332"/>
                  </a:lnTo>
                  <a:lnTo>
                    <a:pt x="205779" y="1088320"/>
                  </a:lnTo>
                  <a:lnTo>
                    <a:pt x="209251" y="1088320"/>
                  </a:lnTo>
                  <a:lnTo>
                    <a:pt x="209747" y="1088822"/>
                  </a:lnTo>
                  <a:lnTo>
                    <a:pt x="209747" y="1090311"/>
                  </a:lnTo>
                  <a:lnTo>
                    <a:pt x="209251" y="1091307"/>
                  </a:lnTo>
                  <a:lnTo>
                    <a:pt x="208259" y="1091801"/>
                  </a:lnTo>
                  <a:lnTo>
                    <a:pt x="205779" y="1093290"/>
                  </a:lnTo>
                  <a:lnTo>
                    <a:pt x="204291" y="1095282"/>
                  </a:lnTo>
                  <a:lnTo>
                    <a:pt x="202309" y="1095776"/>
                  </a:lnTo>
                  <a:lnTo>
                    <a:pt x="199829" y="1097265"/>
                  </a:lnTo>
                  <a:lnTo>
                    <a:pt x="199334" y="1098261"/>
                  </a:lnTo>
                  <a:lnTo>
                    <a:pt x="199334" y="1099750"/>
                  </a:lnTo>
                  <a:lnTo>
                    <a:pt x="198342" y="1101240"/>
                  </a:lnTo>
                  <a:lnTo>
                    <a:pt x="197845" y="1101742"/>
                  </a:lnTo>
                  <a:lnTo>
                    <a:pt x="197845" y="1104721"/>
                  </a:lnTo>
                  <a:lnTo>
                    <a:pt x="196357" y="1108202"/>
                  </a:lnTo>
                  <a:lnTo>
                    <a:pt x="196357" y="1117147"/>
                  </a:lnTo>
                  <a:lnTo>
                    <a:pt x="196854" y="1119130"/>
                  </a:lnTo>
                  <a:lnTo>
                    <a:pt x="197845" y="1120126"/>
                  </a:lnTo>
                  <a:lnTo>
                    <a:pt x="197845" y="1121616"/>
                  </a:lnTo>
                  <a:lnTo>
                    <a:pt x="199334" y="1122611"/>
                  </a:lnTo>
                  <a:lnTo>
                    <a:pt x="199829" y="1122611"/>
                  </a:lnTo>
                  <a:lnTo>
                    <a:pt x="199829" y="1124101"/>
                  </a:lnTo>
                  <a:lnTo>
                    <a:pt x="200821" y="1124101"/>
                  </a:lnTo>
                  <a:lnTo>
                    <a:pt x="200821" y="1126092"/>
                  </a:lnTo>
                  <a:lnTo>
                    <a:pt x="199829" y="1127088"/>
                  </a:lnTo>
                  <a:lnTo>
                    <a:pt x="199829" y="1128577"/>
                  </a:lnTo>
                  <a:lnTo>
                    <a:pt x="199334" y="1130067"/>
                  </a:lnTo>
                  <a:lnTo>
                    <a:pt x="198342" y="1131556"/>
                  </a:lnTo>
                  <a:lnTo>
                    <a:pt x="198342" y="1132058"/>
                  </a:lnTo>
                  <a:lnTo>
                    <a:pt x="197845" y="1133548"/>
                  </a:lnTo>
                  <a:lnTo>
                    <a:pt x="198342" y="1133548"/>
                  </a:lnTo>
                  <a:lnTo>
                    <a:pt x="199334" y="1137021"/>
                  </a:lnTo>
                  <a:lnTo>
                    <a:pt x="199334" y="1145966"/>
                  </a:lnTo>
                  <a:lnTo>
                    <a:pt x="198342" y="1147957"/>
                  </a:lnTo>
                  <a:lnTo>
                    <a:pt x="198342" y="1150442"/>
                  </a:lnTo>
                  <a:lnTo>
                    <a:pt x="196854" y="1154911"/>
                  </a:lnTo>
                  <a:lnTo>
                    <a:pt x="195367" y="1158886"/>
                  </a:lnTo>
                  <a:lnTo>
                    <a:pt x="195367" y="1163362"/>
                  </a:lnTo>
                  <a:lnTo>
                    <a:pt x="196357" y="1164852"/>
                  </a:lnTo>
                  <a:lnTo>
                    <a:pt x="196357" y="1170316"/>
                  </a:lnTo>
                  <a:lnTo>
                    <a:pt x="195367" y="1171814"/>
                  </a:lnTo>
                  <a:lnTo>
                    <a:pt x="196357" y="1172308"/>
                  </a:lnTo>
                  <a:lnTo>
                    <a:pt x="196357" y="1173303"/>
                  </a:lnTo>
                  <a:lnTo>
                    <a:pt x="197845" y="1173797"/>
                  </a:lnTo>
                  <a:lnTo>
                    <a:pt x="199334" y="1174793"/>
                  </a:lnTo>
                  <a:lnTo>
                    <a:pt x="200821" y="1175287"/>
                  </a:lnTo>
                  <a:lnTo>
                    <a:pt x="202309" y="1176282"/>
                  </a:lnTo>
                  <a:lnTo>
                    <a:pt x="203796" y="1177278"/>
                  </a:lnTo>
                  <a:lnTo>
                    <a:pt x="204291" y="1178768"/>
                  </a:lnTo>
                  <a:lnTo>
                    <a:pt x="205779" y="1180257"/>
                  </a:lnTo>
                  <a:lnTo>
                    <a:pt x="206771" y="1180759"/>
                  </a:lnTo>
                  <a:lnTo>
                    <a:pt x="208259" y="1181747"/>
                  </a:lnTo>
                  <a:lnTo>
                    <a:pt x="212225" y="1181747"/>
                  </a:lnTo>
                  <a:lnTo>
                    <a:pt x="212721" y="1183236"/>
                  </a:lnTo>
                  <a:lnTo>
                    <a:pt x="213713" y="1183738"/>
                  </a:lnTo>
                  <a:lnTo>
                    <a:pt x="214209" y="1185228"/>
                  </a:lnTo>
                  <a:lnTo>
                    <a:pt x="214209" y="1188207"/>
                  </a:lnTo>
                  <a:lnTo>
                    <a:pt x="216689" y="1188207"/>
                  </a:lnTo>
                  <a:lnTo>
                    <a:pt x="218175" y="1189202"/>
                  </a:lnTo>
                  <a:lnTo>
                    <a:pt x="218671" y="1189202"/>
                  </a:lnTo>
                  <a:lnTo>
                    <a:pt x="220655" y="1190198"/>
                  </a:lnTo>
                  <a:lnTo>
                    <a:pt x="222143" y="1190692"/>
                  </a:lnTo>
                  <a:lnTo>
                    <a:pt x="223631" y="1191688"/>
                  </a:lnTo>
                  <a:lnTo>
                    <a:pt x="223631" y="1193177"/>
                  </a:lnTo>
                  <a:lnTo>
                    <a:pt x="225119" y="1193679"/>
                  </a:lnTo>
                  <a:lnTo>
                    <a:pt x="225119" y="1194667"/>
                  </a:lnTo>
                  <a:lnTo>
                    <a:pt x="225613" y="1196164"/>
                  </a:lnTo>
                  <a:lnTo>
                    <a:pt x="226605" y="1196658"/>
                  </a:lnTo>
                  <a:lnTo>
                    <a:pt x="226605" y="1197654"/>
                  </a:lnTo>
                  <a:lnTo>
                    <a:pt x="227101" y="1198148"/>
                  </a:lnTo>
                  <a:lnTo>
                    <a:pt x="228093" y="1199143"/>
                  </a:lnTo>
                  <a:lnTo>
                    <a:pt x="229581" y="1199637"/>
                  </a:lnTo>
                  <a:lnTo>
                    <a:pt x="230076" y="1200633"/>
                  </a:lnTo>
                  <a:lnTo>
                    <a:pt x="231068" y="1201127"/>
                  </a:lnTo>
                  <a:lnTo>
                    <a:pt x="231564" y="1202624"/>
                  </a:lnTo>
                  <a:lnTo>
                    <a:pt x="231564" y="1204608"/>
                  </a:lnTo>
                  <a:lnTo>
                    <a:pt x="232556" y="1206097"/>
                  </a:lnTo>
                  <a:lnTo>
                    <a:pt x="233051" y="1207594"/>
                  </a:lnTo>
                  <a:lnTo>
                    <a:pt x="234043" y="1208088"/>
                  </a:lnTo>
                  <a:lnTo>
                    <a:pt x="235035" y="1209084"/>
                  </a:lnTo>
                  <a:lnTo>
                    <a:pt x="237018" y="1209578"/>
                  </a:lnTo>
                  <a:lnTo>
                    <a:pt x="239498" y="1210574"/>
                  </a:lnTo>
                  <a:lnTo>
                    <a:pt x="242473" y="1210574"/>
                  </a:lnTo>
                  <a:lnTo>
                    <a:pt x="242968" y="1212063"/>
                  </a:lnTo>
                  <a:lnTo>
                    <a:pt x="242968" y="1212557"/>
                  </a:lnTo>
                  <a:lnTo>
                    <a:pt x="244456" y="1213553"/>
                  </a:lnTo>
                  <a:lnTo>
                    <a:pt x="245448" y="1213553"/>
                  </a:lnTo>
                  <a:lnTo>
                    <a:pt x="245944" y="1212557"/>
                  </a:lnTo>
                  <a:lnTo>
                    <a:pt x="246936" y="1212063"/>
                  </a:lnTo>
                  <a:lnTo>
                    <a:pt x="248422" y="1211068"/>
                  </a:lnTo>
                  <a:lnTo>
                    <a:pt x="249415" y="1210574"/>
                  </a:lnTo>
                  <a:lnTo>
                    <a:pt x="254374" y="1210574"/>
                  </a:lnTo>
                  <a:lnTo>
                    <a:pt x="255364" y="1211068"/>
                  </a:lnTo>
                  <a:lnTo>
                    <a:pt x="257348" y="1212063"/>
                  </a:lnTo>
                  <a:lnTo>
                    <a:pt x="259828" y="1213553"/>
                  </a:lnTo>
                  <a:lnTo>
                    <a:pt x="262306" y="1214054"/>
                  </a:lnTo>
                  <a:lnTo>
                    <a:pt x="265282" y="1215042"/>
                  </a:lnTo>
                  <a:lnTo>
                    <a:pt x="271232" y="1215544"/>
                  </a:lnTo>
                  <a:lnTo>
                    <a:pt x="276687" y="1217528"/>
                  </a:lnTo>
                  <a:lnTo>
                    <a:pt x="284619" y="1217528"/>
                  </a:lnTo>
                  <a:lnTo>
                    <a:pt x="285611" y="1218029"/>
                  </a:lnTo>
                  <a:lnTo>
                    <a:pt x="287099" y="1220514"/>
                  </a:lnTo>
                  <a:lnTo>
                    <a:pt x="289579" y="1220514"/>
                  </a:lnTo>
                  <a:lnTo>
                    <a:pt x="290075" y="1221008"/>
                  </a:lnTo>
                  <a:lnTo>
                    <a:pt x="291067" y="1222004"/>
                  </a:lnTo>
                  <a:lnTo>
                    <a:pt x="306933" y="1222004"/>
                  </a:lnTo>
                  <a:lnTo>
                    <a:pt x="308421" y="1221008"/>
                  </a:lnTo>
                  <a:lnTo>
                    <a:pt x="308916" y="1220514"/>
                  </a:lnTo>
                  <a:lnTo>
                    <a:pt x="309909" y="1219017"/>
                  </a:lnTo>
                  <a:lnTo>
                    <a:pt x="310405" y="1216532"/>
                  </a:lnTo>
                  <a:lnTo>
                    <a:pt x="311893" y="1212557"/>
                  </a:lnTo>
                  <a:lnTo>
                    <a:pt x="312884" y="1210574"/>
                  </a:lnTo>
                  <a:lnTo>
                    <a:pt x="313381" y="1209084"/>
                  </a:lnTo>
                  <a:lnTo>
                    <a:pt x="314371" y="1208088"/>
                  </a:lnTo>
                  <a:lnTo>
                    <a:pt x="314866" y="1207594"/>
                  </a:lnTo>
                  <a:lnTo>
                    <a:pt x="316851" y="1206599"/>
                  </a:lnTo>
                  <a:lnTo>
                    <a:pt x="317346" y="1206097"/>
                  </a:lnTo>
                  <a:lnTo>
                    <a:pt x="318338" y="1204608"/>
                  </a:lnTo>
                  <a:lnTo>
                    <a:pt x="318834" y="1203612"/>
                  </a:lnTo>
                  <a:lnTo>
                    <a:pt x="319826" y="1202122"/>
                  </a:lnTo>
                  <a:lnTo>
                    <a:pt x="319826" y="1199637"/>
                  </a:lnTo>
                  <a:lnTo>
                    <a:pt x="320323" y="1197654"/>
                  </a:lnTo>
                  <a:lnTo>
                    <a:pt x="320323" y="1195168"/>
                  </a:lnTo>
                  <a:lnTo>
                    <a:pt x="321314" y="1193177"/>
                  </a:lnTo>
                  <a:lnTo>
                    <a:pt x="321314" y="1192182"/>
                  </a:lnTo>
                  <a:lnTo>
                    <a:pt x="321808" y="1191688"/>
                  </a:lnTo>
                  <a:lnTo>
                    <a:pt x="322801" y="1190692"/>
                  </a:lnTo>
                  <a:lnTo>
                    <a:pt x="323296" y="1190692"/>
                  </a:lnTo>
                  <a:lnTo>
                    <a:pt x="324784" y="1190198"/>
                  </a:lnTo>
                  <a:lnTo>
                    <a:pt x="326273" y="1190198"/>
                  </a:lnTo>
                  <a:lnTo>
                    <a:pt x="327760" y="1190692"/>
                  </a:lnTo>
                  <a:lnTo>
                    <a:pt x="329743" y="1191688"/>
                  </a:lnTo>
                  <a:lnTo>
                    <a:pt x="331230" y="1191688"/>
                  </a:lnTo>
                  <a:lnTo>
                    <a:pt x="331230" y="1190692"/>
                  </a:lnTo>
                  <a:lnTo>
                    <a:pt x="331726" y="1190692"/>
                  </a:lnTo>
                  <a:lnTo>
                    <a:pt x="331726" y="1189202"/>
                  </a:lnTo>
                  <a:lnTo>
                    <a:pt x="332718" y="1185228"/>
                  </a:lnTo>
                  <a:lnTo>
                    <a:pt x="333214" y="1183236"/>
                  </a:lnTo>
                  <a:lnTo>
                    <a:pt x="334206" y="1181747"/>
                  </a:lnTo>
                  <a:lnTo>
                    <a:pt x="334702" y="1180257"/>
                  </a:lnTo>
                  <a:lnTo>
                    <a:pt x="335694" y="1178768"/>
                  </a:lnTo>
                  <a:lnTo>
                    <a:pt x="337180" y="1177772"/>
                  </a:lnTo>
                  <a:lnTo>
                    <a:pt x="340652" y="1175287"/>
                  </a:lnTo>
                  <a:lnTo>
                    <a:pt x="344618" y="1173303"/>
                  </a:lnTo>
                  <a:lnTo>
                    <a:pt x="349082" y="1170818"/>
                  </a:lnTo>
                  <a:lnTo>
                    <a:pt x="353544" y="1167831"/>
                  </a:lnTo>
                  <a:lnTo>
                    <a:pt x="357512" y="1166342"/>
                  </a:lnTo>
                  <a:lnTo>
                    <a:pt x="359990" y="1164852"/>
                  </a:lnTo>
                  <a:lnTo>
                    <a:pt x="360485" y="1163362"/>
                  </a:lnTo>
                  <a:lnTo>
                    <a:pt x="361477" y="1162868"/>
                  </a:lnTo>
                  <a:lnTo>
                    <a:pt x="361477" y="1160383"/>
                  </a:lnTo>
                  <a:lnTo>
                    <a:pt x="360485" y="1158886"/>
                  </a:lnTo>
                  <a:lnTo>
                    <a:pt x="359990" y="1157396"/>
                  </a:lnTo>
                  <a:lnTo>
                    <a:pt x="359990" y="1156408"/>
                  </a:lnTo>
                  <a:lnTo>
                    <a:pt x="360485" y="1155907"/>
                  </a:lnTo>
                  <a:lnTo>
                    <a:pt x="360485" y="1154417"/>
                  </a:lnTo>
                  <a:lnTo>
                    <a:pt x="361477" y="1153422"/>
                  </a:lnTo>
                  <a:lnTo>
                    <a:pt x="362965" y="1152928"/>
                  </a:lnTo>
                  <a:lnTo>
                    <a:pt x="363462" y="1151932"/>
                  </a:lnTo>
                  <a:lnTo>
                    <a:pt x="366436" y="1151438"/>
                  </a:lnTo>
                  <a:lnTo>
                    <a:pt x="368915" y="1150442"/>
                  </a:lnTo>
                  <a:lnTo>
                    <a:pt x="371395" y="1148953"/>
                  </a:lnTo>
                  <a:lnTo>
                    <a:pt x="374369" y="1147463"/>
                  </a:lnTo>
                  <a:lnTo>
                    <a:pt x="375857" y="1146468"/>
                  </a:lnTo>
                  <a:lnTo>
                    <a:pt x="377841" y="1145966"/>
                  </a:lnTo>
                  <a:lnTo>
                    <a:pt x="381807" y="1145966"/>
                  </a:lnTo>
                  <a:lnTo>
                    <a:pt x="382303" y="1146468"/>
                  </a:lnTo>
                  <a:lnTo>
                    <a:pt x="382303" y="1154417"/>
                  </a:lnTo>
                  <a:lnTo>
                    <a:pt x="384287" y="1154417"/>
                  </a:lnTo>
                  <a:lnTo>
                    <a:pt x="384783" y="1154911"/>
                  </a:lnTo>
                  <a:lnTo>
                    <a:pt x="387263" y="1155907"/>
                  </a:lnTo>
                  <a:lnTo>
                    <a:pt x="388749" y="1157396"/>
                  </a:lnTo>
                  <a:lnTo>
                    <a:pt x="390237" y="1157898"/>
                  </a:lnTo>
                  <a:lnTo>
                    <a:pt x="392221" y="1160877"/>
                  </a:lnTo>
                  <a:lnTo>
                    <a:pt x="393709" y="1163362"/>
                  </a:lnTo>
                  <a:lnTo>
                    <a:pt x="395196" y="1166342"/>
                  </a:lnTo>
                  <a:lnTo>
                    <a:pt x="396683" y="1167337"/>
                  </a:lnTo>
                  <a:lnTo>
                    <a:pt x="397675" y="1167831"/>
                  </a:lnTo>
                  <a:lnTo>
                    <a:pt x="398666" y="1168827"/>
                  </a:lnTo>
                  <a:lnTo>
                    <a:pt x="400154" y="1169328"/>
                  </a:lnTo>
                  <a:lnTo>
                    <a:pt x="401643" y="1168827"/>
                  </a:lnTo>
                  <a:lnTo>
                    <a:pt x="403625" y="1167831"/>
                  </a:lnTo>
                  <a:lnTo>
                    <a:pt x="406601" y="1167831"/>
                  </a:lnTo>
                  <a:lnTo>
                    <a:pt x="409080" y="1169328"/>
                  </a:lnTo>
                  <a:lnTo>
                    <a:pt x="411063" y="1170818"/>
                  </a:lnTo>
                  <a:lnTo>
                    <a:pt x="414534" y="1173303"/>
                  </a:lnTo>
                  <a:lnTo>
                    <a:pt x="416518" y="1173303"/>
                  </a:lnTo>
                  <a:lnTo>
                    <a:pt x="417508" y="1172308"/>
                  </a:lnTo>
                  <a:lnTo>
                    <a:pt x="418005" y="1171814"/>
                  </a:lnTo>
                  <a:lnTo>
                    <a:pt x="418005" y="1166342"/>
                  </a:lnTo>
                  <a:lnTo>
                    <a:pt x="418996" y="1165848"/>
                  </a:lnTo>
                  <a:lnTo>
                    <a:pt x="418996" y="1164852"/>
                  </a:lnTo>
                  <a:lnTo>
                    <a:pt x="420484" y="1164852"/>
                  </a:lnTo>
                  <a:lnTo>
                    <a:pt x="420980" y="1165848"/>
                  </a:lnTo>
                  <a:lnTo>
                    <a:pt x="421972" y="1166342"/>
                  </a:lnTo>
                  <a:lnTo>
                    <a:pt x="423460" y="1167337"/>
                  </a:lnTo>
                  <a:lnTo>
                    <a:pt x="425938" y="1170316"/>
                  </a:lnTo>
                  <a:lnTo>
                    <a:pt x="427426" y="1172308"/>
                  </a:lnTo>
                  <a:lnTo>
                    <a:pt x="428914" y="1173303"/>
                  </a:lnTo>
                  <a:lnTo>
                    <a:pt x="430402" y="1173797"/>
                  </a:lnTo>
                  <a:lnTo>
                    <a:pt x="430898" y="1174793"/>
                  </a:lnTo>
                  <a:lnTo>
                    <a:pt x="432384" y="1174793"/>
                  </a:lnTo>
                  <a:lnTo>
                    <a:pt x="435360" y="1175287"/>
                  </a:lnTo>
                  <a:lnTo>
                    <a:pt x="441805" y="1175287"/>
                  </a:lnTo>
                  <a:lnTo>
                    <a:pt x="444782" y="1176282"/>
                  </a:lnTo>
                  <a:lnTo>
                    <a:pt x="445277" y="1176282"/>
                  </a:lnTo>
                  <a:lnTo>
                    <a:pt x="446765" y="1177278"/>
                  </a:lnTo>
                  <a:lnTo>
                    <a:pt x="447756" y="1177772"/>
                  </a:lnTo>
                  <a:lnTo>
                    <a:pt x="448252" y="1179262"/>
                  </a:lnTo>
                  <a:lnTo>
                    <a:pt x="449244" y="1182248"/>
                  </a:lnTo>
                  <a:lnTo>
                    <a:pt x="449739" y="1184734"/>
                  </a:lnTo>
                  <a:lnTo>
                    <a:pt x="449739" y="1186223"/>
                  </a:lnTo>
                  <a:lnTo>
                    <a:pt x="450732" y="1186717"/>
                  </a:lnTo>
                  <a:lnTo>
                    <a:pt x="451227" y="1188207"/>
                  </a:lnTo>
                  <a:lnTo>
                    <a:pt x="453212" y="1189202"/>
                  </a:lnTo>
                  <a:lnTo>
                    <a:pt x="453707" y="1190198"/>
                  </a:lnTo>
                  <a:lnTo>
                    <a:pt x="455194" y="1190692"/>
                  </a:lnTo>
                  <a:lnTo>
                    <a:pt x="456681" y="1191688"/>
                  </a:lnTo>
                  <a:lnTo>
                    <a:pt x="459161" y="1191688"/>
                  </a:lnTo>
                  <a:lnTo>
                    <a:pt x="462631" y="1193177"/>
                  </a:lnTo>
                  <a:lnTo>
                    <a:pt x="467591" y="1193177"/>
                  </a:lnTo>
                  <a:lnTo>
                    <a:pt x="470565" y="1193679"/>
                  </a:lnTo>
                  <a:lnTo>
                    <a:pt x="473541" y="1194667"/>
                  </a:lnTo>
                  <a:lnTo>
                    <a:pt x="475029" y="1193679"/>
                  </a:lnTo>
                  <a:lnTo>
                    <a:pt x="476517" y="1193679"/>
                  </a:lnTo>
                  <a:lnTo>
                    <a:pt x="477011" y="1193177"/>
                  </a:lnTo>
                  <a:lnTo>
                    <a:pt x="478499" y="1193177"/>
                  </a:lnTo>
                  <a:lnTo>
                    <a:pt x="480979" y="1191688"/>
                  </a:lnTo>
                  <a:lnTo>
                    <a:pt x="483459" y="1190692"/>
                  </a:lnTo>
                  <a:lnTo>
                    <a:pt x="484945" y="1190198"/>
                  </a:lnTo>
                  <a:lnTo>
                    <a:pt x="486433" y="1190198"/>
                  </a:lnTo>
                  <a:lnTo>
                    <a:pt x="487921" y="1190692"/>
                  </a:lnTo>
                  <a:lnTo>
                    <a:pt x="489408" y="1190198"/>
                  </a:lnTo>
                  <a:lnTo>
                    <a:pt x="489904" y="1190198"/>
                  </a:lnTo>
                  <a:lnTo>
                    <a:pt x="489904" y="1189202"/>
                  </a:lnTo>
                  <a:lnTo>
                    <a:pt x="490896" y="1188207"/>
                  </a:lnTo>
                  <a:lnTo>
                    <a:pt x="491391" y="1186717"/>
                  </a:lnTo>
                  <a:lnTo>
                    <a:pt x="493375" y="1183738"/>
                  </a:lnTo>
                  <a:lnTo>
                    <a:pt x="494863" y="1181747"/>
                  </a:lnTo>
                  <a:lnTo>
                    <a:pt x="495358" y="1180759"/>
                  </a:lnTo>
                  <a:lnTo>
                    <a:pt x="496846" y="1179262"/>
                  </a:lnTo>
                  <a:lnTo>
                    <a:pt x="498334" y="1179262"/>
                  </a:lnTo>
                  <a:lnTo>
                    <a:pt x="499820" y="1178768"/>
                  </a:lnTo>
                  <a:lnTo>
                    <a:pt x="509738" y="1178768"/>
                  </a:lnTo>
                  <a:lnTo>
                    <a:pt x="512218" y="1177772"/>
                  </a:lnTo>
                  <a:lnTo>
                    <a:pt x="514200" y="1177772"/>
                  </a:lnTo>
                  <a:lnTo>
                    <a:pt x="515192" y="1177278"/>
                  </a:lnTo>
                  <a:lnTo>
                    <a:pt x="516680" y="1177278"/>
                  </a:lnTo>
                  <a:lnTo>
                    <a:pt x="517175" y="1176282"/>
                  </a:lnTo>
                  <a:lnTo>
                    <a:pt x="517175" y="1175287"/>
                  </a:lnTo>
                  <a:lnTo>
                    <a:pt x="518664" y="1173797"/>
                  </a:lnTo>
                  <a:lnTo>
                    <a:pt x="519655" y="1171814"/>
                  </a:lnTo>
                  <a:lnTo>
                    <a:pt x="520648" y="1170818"/>
                  </a:lnTo>
                  <a:lnTo>
                    <a:pt x="522134" y="1170316"/>
                  </a:lnTo>
                  <a:lnTo>
                    <a:pt x="523622" y="1169328"/>
                  </a:lnTo>
                  <a:lnTo>
                    <a:pt x="525110" y="1169328"/>
                  </a:lnTo>
                  <a:lnTo>
                    <a:pt x="527093" y="1168827"/>
                  </a:lnTo>
                  <a:lnTo>
                    <a:pt x="528580" y="1168827"/>
                  </a:lnTo>
                  <a:lnTo>
                    <a:pt x="531060" y="1167831"/>
                  </a:lnTo>
                  <a:lnTo>
                    <a:pt x="532547" y="1167831"/>
                  </a:lnTo>
                  <a:lnTo>
                    <a:pt x="534035" y="1168827"/>
                  </a:lnTo>
                  <a:lnTo>
                    <a:pt x="536514" y="1168827"/>
                  </a:lnTo>
                  <a:lnTo>
                    <a:pt x="538002" y="1169328"/>
                  </a:lnTo>
                  <a:lnTo>
                    <a:pt x="539489" y="1170316"/>
                  </a:lnTo>
                  <a:lnTo>
                    <a:pt x="542465" y="1173303"/>
                  </a:lnTo>
                  <a:lnTo>
                    <a:pt x="543951" y="1174793"/>
                  </a:lnTo>
                  <a:lnTo>
                    <a:pt x="544447" y="1175287"/>
                  </a:lnTo>
                  <a:lnTo>
                    <a:pt x="545935" y="1176282"/>
                  </a:lnTo>
                  <a:lnTo>
                    <a:pt x="546927" y="1177278"/>
                  </a:lnTo>
                  <a:lnTo>
                    <a:pt x="547423" y="1177772"/>
                  </a:lnTo>
                  <a:lnTo>
                    <a:pt x="549407" y="1177772"/>
                  </a:lnTo>
                  <a:lnTo>
                    <a:pt x="549903" y="1177278"/>
                  </a:lnTo>
                  <a:lnTo>
                    <a:pt x="550893" y="1176282"/>
                  </a:lnTo>
                  <a:lnTo>
                    <a:pt x="552381" y="1175287"/>
                  </a:lnTo>
                  <a:lnTo>
                    <a:pt x="553869" y="1174793"/>
                  </a:lnTo>
                  <a:lnTo>
                    <a:pt x="554365" y="1173797"/>
                  </a:lnTo>
                  <a:lnTo>
                    <a:pt x="555357" y="1173797"/>
                  </a:lnTo>
                  <a:lnTo>
                    <a:pt x="555853" y="1173303"/>
                  </a:lnTo>
                  <a:lnTo>
                    <a:pt x="557341" y="1173797"/>
                  </a:lnTo>
                  <a:lnTo>
                    <a:pt x="558331" y="1173797"/>
                  </a:lnTo>
                  <a:lnTo>
                    <a:pt x="559819" y="1174793"/>
                  </a:lnTo>
                  <a:lnTo>
                    <a:pt x="561307" y="1176282"/>
                  </a:lnTo>
                  <a:lnTo>
                    <a:pt x="562299" y="1177278"/>
                  </a:lnTo>
                  <a:lnTo>
                    <a:pt x="563786" y="1178768"/>
                  </a:lnTo>
                  <a:lnTo>
                    <a:pt x="564283" y="1179262"/>
                  </a:lnTo>
                  <a:lnTo>
                    <a:pt x="565273" y="1180759"/>
                  </a:lnTo>
                  <a:lnTo>
                    <a:pt x="565273" y="1183236"/>
                  </a:lnTo>
                  <a:lnTo>
                    <a:pt x="564283" y="1184734"/>
                  </a:lnTo>
                  <a:lnTo>
                    <a:pt x="564283" y="1185228"/>
                  </a:lnTo>
                  <a:lnTo>
                    <a:pt x="562794" y="1186717"/>
                  </a:lnTo>
                  <a:lnTo>
                    <a:pt x="561307" y="1189202"/>
                  </a:lnTo>
                  <a:lnTo>
                    <a:pt x="560315" y="1190692"/>
                  </a:lnTo>
                  <a:lnTo>
                    <a:pt x="560315" y="1193679"/>
                  </a:lnTo>
                  <a:lnTo>
                    <a:pt x="561307" y="1195168"/>
                  </a:lnTo>
                  <a:lnTo>
                    <a:pt x="562794" y="1197654"/>
                  </a:lnTo>
                  <a:lnTo>
                    <a:pt x="565273" y="1201127"/>
                  </a:lnTo>
                  <a:lnTo>
                    <a:pt x="566761" y="1205109"/>
                  </a:lnTo>
                  <a:lnTo>
                    <a:pt x="568744" y="1207594"/>
                  </a:lnTo>
                  <a:lnTo>
                    <a:pt x="569736" y="1208088"/>
                  </a:lnTo>
                  <a:lnTo>
                    <a:pt x="571721" y="1208088"/>
                  </a:lnTo>
                  <a:lnTo>
                    <a:pt x="572711" y="1207594"/>
                  </a:lnTo>
                  <a:lnTo>
                    <a:pt x="573206" y="1206599"/>
                  </a:lnTo>
                  <a:lnTo>
                    <a:pt x="574198" y="1206599"/>
                  </a:lnTo>
                  <a:lnTo>
                    <a:pt x="574695" y="1206097"/>
                  </a:lnTo>
                  <a:lnTo>
                    <a:pt x="575686" y="1206097"/>
                  </a:lnTo>
                  <a:lnTo>
                    <a:pt x="578166" y="1206599"/>
                  </a:lnTo>
                  <a:lnTo>
                    <a:pt x="579654" y="1207594"/>
                  </a:lnTo>
                  <a:lnTo>
                    <a:pt x="581140" y="1208088"/>
                  </a:lnTo>
                  <a:lnTo>
                    <a:pt x="581636" y="1209578"/>
                  </a:lnTo>
                  <a:lnTo>
                    <a:pt x="583124" y="1211068"/>
                  </a:lnTo>
                  <a:lnTo>
                    <a:pt x="584613" y="1212063"/>
                  </a:lnTo>
                  <a:lnTo>
                    <a:pt x="585604" y="1213553"/>
                  </a:lnTo>
                  <a:lnTo>
                    <a:pt x="586100" y="1213553"/>
                  </a:lnTo>
                  <a:lnTo>
                    <a:pt x="587092" y="1214054"/>
                  </a:lnTo>
                  <a:lnTo>
                    <a:pt x="587586" y="1215042"/>
                  </a:lnTo>
                  <a:lnTo>
                    <a:pt x="594530" y="1215042"/>
                  </a:lnTo>
                  <a:lnTo>
                    <a:pt x="595520" y="1215544"/>
                  </a:lnTo>
                  <a:lnTo>
                    <a:pt x="597008" y="1217528"/>
                  </a:lnTo>
                  <a:lnTo>
                    <a:pt x="597504" y="1219017"/>
                  </a:lnTo>
                  <a:lnTo>
                    <a:pt x="598496" y="1219519"/>
                  </a:lnTo>
                  <a:lnTo>
                    <a:pt x="598992" y="1220514"/>
                  </a:lnTo>
                  <a:lnTo>
                    <a:pt x="600480" y="1220514"/>
                  </a:lnTo>
                  <a:lnTo>
                    <a:pt x="602958" y="1222004"/>
                  </a:lnTo>
                  <a:lnTo>
                    <a:pt x="611884" y="1222004"/>
                  </a:lnTo>
                  <a:lnTo>
                    <a:pt x="614860" y="1222498"/>
                  </a:lnTo>
                  <a:lnTo>
                    <a:pt x="616843" y="1223494"/>
                  </a:lnTo>
                  <a:lnTo>
                    <a:pt x="618825" y="1224983"/>
                  </a:lnTo>
                  <a:lnTo>
                    <a:pt x="624281" y="1224983"/>
                  </a:lnTo>
                  <a:lnTo>
                    <a:pt x="625767" y="1223988"/>
                  </a:lnTo>
                  <a:lnTo>
                    <a:pt x="627751" y="1223494"/>
                  </a:lnTo>
                  <a:lnTo>
                    <a:pt x="629239" y="1222498"/>
                  </a:lnTo>
                  <a:lnTo>
                    <a:pt x="631223" y="1222498"/>
                  </a:lnTo>
                  <a:lnTo>
                    <a:pt x="633205" y="1223494"/>
                  </a:lnTo>
                  <a:lnTo>
                    <a:pt x="635685" y="1223988"/>
                  </a:lnTo>
                  <a:lnTo>
                    <a:pt x="637173" y="1224983"/>
                  </a:lnTo>
                  <a:lnTo>
                    <a:pt x="637669" y="1224983"/>
                  </a:lnTo>
                  <a:lnTo>
                    <a:pt x="637669" y="1228464"/>
                  </a:lnTo>
                  <a:lnTo>
                    <a:pt x="638661" y="1229460"/>
                  </a:lnTo>
                  <a:lnTo>
                    <a:pt x="638661" y="1229954"/>
                  </a:lnTo>
                  <a:lnTo>
                    <a:pt x="639155" y="1230949"/>
                  </a:lnTo>
                  <a:lnTo>
                    <a:pt x="644114" y="1230949"/>
                  </a:lnTo>
                  <a:lnTo>
                    <a:pt x="648577" y="1229954"/>
                  </a:lnTo>
                  <a:lnTo>
                    <a:pt x="652049" y="1229954"/>
                  </a:lnTo>
                  <a:lnTo>
                    <a:pt x="657006" y="1229460"/>
                  </a:lnTo>
                  <a:lnTo>
                    <a:pt x="660478" y="1228464"/>
                  </a:lnTo>
                  <a:lnTo>
                    <a:pt x="661965" y="1227962"/>
                  </a:lnTo>
                  <a:lnTo>
                    <a:pt x="663453" y="1226974"/>
                  </a:lnTo>
                  <a:lnTo>
                    <a:pt x="664444" y="1225477"/>
                  </a:lnTo>
                  <a:lnTo>
                    <a:pt x="664444" y="1221008"/>
                  </a:lnTo>
                  <a:lnTo>
                    <a:pt x="664940" y="1219519"/>
                  </a:lnTo>
                  <a:lnTo>
                    <a:pt x="665933" y="1219017"/>
                  </a:lnTo>
                  <a:lnTo>
                    <a:pt x="667420" y="1218029"/>
                  </a:lnTo>
                  <a:lnTo>
                    <a:pt x="668906" y="1217528"/>
                  </a:lnTo>
                  <a:lnTo>
                    <a:pt x="682296" y="1217528"/>
                  </a:lnTo>
                  <a:lnTo>
                    <a:pt x="686262" y="1218029"/>
                  </a:lnTo>
                  <a:lnTo>
                    <a:pt x="691716" y="1218029"/>
                  </a:lnTo>
                  <a:lnTo>
                    <a:pt x="696675" y="1219017"/>
                  </a:lnTo>
                  <a:lnTo>
                    <a:pt x="700145" y="1218029"/>
                  </a:lnTo>
                  <a:lnTo>
                    <a:pt x="701634" y="1218029"/>
                  </a:lnTo>
                  <a:lnTo>
                    <a:pt x="703122" y="1217528"/>
                  </a:lnTo>
                  <a:lnTo>
                    <a:pt x="704609" y="1217528"/>
                  </a:lnTo>
                  <a:lnTo>
                    <a:pt x="706592" y="1215544"/>
                  </a:lnTo>
                  <a:lnTo>
                    <a:pt x="709072" y="1215042"/>
                  </a:lnTo>
                  <a:lnTo>
                    <a:pt x="711055" y="1214054"/>
                  </a:lnTo>
                  <a:lnTo>
                    <a:pt x="714525" y="1214054"/>
                  </a:lnTo>
                  <a:lnTo>
                    <a:pt x="716013" y="1213553"/>
                  </a:lnTo>
                  <a:lnTo>
                    <a:pt x="717501" y="1214054"/>
                  </a:lnTo>
                  <a:lnTo>
                    <a:pt x="719485" y="1215042"/>
                  </a:lnTo>
                  <a:lnTo>
                    <a:pt x="720971" y="1215544"/>
                  </a:lnTo>
                  <a:lnTo>
                    <a:pt x="722459" y="1215544"/>
                  </a:lnTo>
                  <a:lnTo>
                    <a:pt x="723451" y="1216532"/>
                  </a:lnTo>
                  <a:lnTo>
                    <a:pt x="725931" y="1216532"/>
                  </a:lnTo>
                  <a:lnTo>
                    <a:pt x="729401" y="1215042"/>
                  </a:lnTo>
                  <a:lnTo>
                    <a:pt x="733369" y="1214054"/>
                  </a:lnTo>
                  <a:lnTo>
                    <a:pt x="734856" y="1214054"/>
                  </a:lnTo>
                  <a:lnTo>
                    <a:pt x="736343" y="1215042"/>
                  </a:lnTo>
                  <a:lnTo>
                    <a:pt x="736839" y="1215042"/>
                  </a:lnTo>
                  <a:lnTo>
                    <a:pt x="738823" y="1216532"/>
                  </a:lnTo>
                  <a:lnTo>
                    <a:pt x="740311" y="1219017"/>
                  </a:lnTo>
                  <a:lnTo>
                    <a:pt x="742294" y="1221008"/>
                  </a:lnTo>
                  <a:lnTo>
                    <a:pt x="743285" y="1222004"/>
                  </a:lnTo>
                  <a:lnTo>
                    <a:pt x="743781" y="1223494"/>
                  </a:lnTo>
                  <a:lnTo>
                    <a:pt x="745268" y="1223988"/>
                  </a:lnTo>
                  <a:lnTo>
                    <a:pt x="746756" y="1224983"/>
                  </a:lnTo>
                  <a:lnTo>
                    <a:pt x="748244" y="1225477"/>
                  </a:lnTo>
                  <a:lnTo>
                    <a:pt x="749236" y="1226473"/>
                  </a:lnTo>
                  <a:lnTo>
                    <a:pt x="749732" y="1226974"/>
                  </a:lnTo>
                  <a:lnTo>
                    <a:pt x="751218" y="1227962"/>
                  </a:lnTo>
                  <a:lnTo>
                    <a:pt x="753203" y="1229954"/>
                  </a:lnTo>
                  <a:lnTo>
                    <a:pt x="755186" y="1232439"/>
                  </a:lnTo>
                  <a:lnTo>
                    <a:pt x="756178" y="1233434"/>
                  </a:lnTo>
                  <a:lnTo>
                    <a:pt x="757665" y="1233434"/>
                  </a:lnTo>
                  <a:lnTo>
                    <a:pt x="758160" y="1232439"/>
                  </a:lnTo>
                  <a:lnTo>
                    <a:pt x="759648" y="1229954"/>
                  </a:lnTo>
                  <a:lnTo>
                    <a:pt x="760638" y="1229460"/>
                  </a:lnTo>
                  <a:lnTo>
                    <a:pt x="762128" y="1228464"/>
                  </a:lnTo>
                  <a:lnTo>
                    <a:pt x="762622" y="1226974"/>
                  </a:lnTo>
                  <a:lnTo>
                    <a:pt x="764112" y="1226974"/>
                  </a:lnTo>
                  <a:lnTo>
                    <a:pt x="765601" y="1226473"/>
                  </a:lnTo>
                  <a:lnTo>
                    <a:pt x="768079" y="1225477"/>
                  </a:lnTo>
                  <a:lnTo>
                    <a:pt x="769568" y="1225477"/>
                  </a:lnTo>
                  <a:lnTo>
                    <a:pt x="772046" y="1224983"/>
                  </a:lnTo>
                  <a:lnTo>
                    <a:pt x="788409" y="1224983"/>
                  </a:lnTo>
                  <a:lnTo>
                    <a:pt x="790886" y="1223988"/>
                  </a:lnTo>
                  <a:lnTo>
                    <a:pt x="793364" y="1223988"/>
                  </a:lnTo>
                  <a:lnTo>
                    <a:pt x="795348" y="1222498"/>
                  </a:lnTo>
                  <a:lnTo>
                    <a:pt x="796837" y="1222004"/>
                  </a:lnTo>
                  <a:lnTo>
                    <a:pt x="799315" y="1220514"/>
                  </a:lnTo>
                  <a:lnTo>
                    <a:pt x="799816" y="1218029"/>
                  </a:lnTo>
                  <a:lnTo>
                    <a:pt x="801298" y="1215544"/>
                  </a:lnTo>
                  <a:lnTo>
                    <a:pt x="802788" y="1213553"/>
                  </a:lnTo>
                  <a:lnTo>
                    <a:pt x="804278" y="1211068"/>
                  </a:lnTo>
                  <a:lnTo>
                    <a:pt x="805760" y="1209084"/>
                  </a:lnTo>
                  <a:lnTo>
                    <a:pt x="807743" y="1204608"/>
                  </a:lnTo>
                  <a:lnTo>
                    <a:pt x="809233" y="1199637"/>
                  </a:lnTo>
                  <a:lnTo>
                    <a:pt x="809727" y="1198148"/>
                  </a:lnTo>
                  <a:lnTo>
                    <a:pt x="810722" y="1197654"/>
                  </a:lnTo>
                  <a:lnTo>
                    <a:pt x="812212" y="1196658"/>
                  </a:lnTo>
                  <a:lnTo>
                    <a:pt x="813694" y="1196164"/>
                  </a:lnTo>
                  <a:lnTo>
                    <a:pt x="823863" y="1196164"/>
                  </a:lnTo>
                  <a:lnTo>
                    <a:pt x="823863" y="1195168"/>
                  </a:lnTo>
                  <a:lnTo>
                    <a:pt x="826591" y="1194667"/>
                  </a:lnTo>
                  <a:lnTo>
                    <a:pt x="828073" y="1194667"/>
                  </a:lnTo>
                  <a:lnTo>
                    <a:pt x="828575" y="1195168"/>
                  </a:lnTo>
                  <a:lnTo>
                    <a:pt x="829563" y="1196164"/>
                  </a:lnTo>
                  <a:lnTo>
                    <a:pt x="830057" y="1196164"/>
                  </a:lnTo>
                  <a:lnTo>
                    <a:pt x="831052" y="1196658"/>
                  </a:lnTo>
                  <a:lnTo>
                    <a:pt x="831546" y="1196658"/>
                  </a:lnTo>
                  <a:lnTo>
                    <a:pt x="833036" y="1196164"/>
                  </a:lnTo>
                  <a:lnTo>
                    <a:pt x="835020" y="1195168"/>
                  </a:lnTo>
                  <a:lnTo>
                    <a:pt x="837991" y="1195168"/>
                  </a:lnTo>
                  <a:lnTo>
                    <a:pt x="840970" y="1196164"/>
                  </a:lnTo>
                  <a:lnTo>
                    <a:pt x="842954" y="1196658"/>
                  </a:lnTo>
                  <a:lnTo>
                    <a:pt x="845926" y="1196658"/>
                  </a:lnTo>
                  <a:lnTo>
                    <a:pt x="847415" y="1196164"/>
                  </a:lnTo>
                  <a:lnTo>
                    <a:pt x="848403" y="1195168"/>
                  </a:lnTo>
                  <a:lnTo>
                    <a:pt x="849893" y="1195168"/>
                  </a:lnTo>
                  <a:lnTo>
                    <a:pt x="850888" y="1193679"/>
                  </a:lnTo>
                  <a:lnTo>
                    <a:pt x="852370" y="1193177"/>
                  </a:lnTo>
                  <a:lnTo>
                    <a:pt x="853860" y="1192182"/>
                  </a:lnTo>
                  <a:lnTo>
                    <a:pt x="858321" y="1192182"/>
                  </a:lnTo>
                  <a:lnTo>
                    <a:pt x="859811" y="1193177"/>
                  </a:lnTo>
                  <a:lnTo>
                    <a:pt x="861300" y="1193177"/>
                  </a:lnTo>
                  <a:lnTo>
                    <a:pt x="862782" y="1193679"/>
                  </a:lnTo>
                  <a:lnTo>
                    <a:pt x="864272" y="1195168"/>
                  </a:lnTo>
                  <a:lnTo>
                    <a:pt x="866757" y="1196658"/>
                  </a:lnTo>
                  <a:lnTo>
                    <a:pt x="867251" y="1196658"/>
                  </a:lnTo>
                  <a:lnTo>
                    <a:pt x="868239" y="1197654"/>
                  </a:lnTo>
                  <a:lnTo>
                    <a:pt x="871712" y="1197654"/>
                  </a:lnTo>
                  <a:lnTo>
                    <a:pt x="875680" y="1198148"/>
                  </a:lnTo>
                  <a:lnTo>
                    <a:pt x="878651" y="1199143"/>
                  </a:lnTo>
                  <a:lnTo>
                    <a:pt x="881630" y="1199143"/>
                  </a:lnTo>
                  <a:lnTo>
                    <a:pt x="881630" y="1198148"/>
                  </a:lnTo>
                  <a:lnTo>
                    <a:pt x="882618" y="1197654"/>
                  </a:lnTo>
                  <a:lnTo>
                    <a:pt x="883112" y="1196658"/>
                  </a:lnTo>
                  <a:lnTo>
                    <a:pt x="884108" y="1196164"/>
                  </a:lnTo>
                  <a:lnTo>
                    <a:pt x="884602" y="1196164"/>
                  </a:lnTo>
                  <a:lnTo>
                    <a:pt x="887080" y="1195168"/>
                  </a:lnTo>
                  <a:lnTo>
                    <a:pt x="889565" y="1195168"/>
                  </a:lnTo>
                  <a:lnTo>
                    <a:pt x="891548" y="1194667"/>
                  </a:lnTo>
                  <a:lnTo>
                    <a:pt x="895516" y="1193679"/>
                  </a:lnTo>
                  <a:lnTo>
                    <a:pt x="898981" y="1193177"/>
                  </a:lnTo>
                  <a:lnTo>
                    <a:pt x="901960" y="1192182"/>
                  </a:lnTo>
                  <a:lnTo>
                    <a:pt x="903944" y="1192182"/>
                  </a:lnTo>
                  <a:lnTo>
                    <a:pt x="904438" y="1193177"/>
                  </a:lnTo>
                  <a:lnTo>
                    <a:pt x="905928" y="1193177"/>
                  </a:lnTo>
                  <a:lnTo>
                    <a:pt x="906916" y="1193679"/>
                  </a:lnTo>
                  <a:lnTo>
                    <a:pt x="907410" y="1194667"/>
                  </a:lnTo>
                  <a:lnTo>
                    <a:pt x="907410" y="1196164"/>
                  </a:lnTo>
                  <a:lnTo>
                    <a:pt x="908405" y="1197654"/>
                  </a:lnTo>
                  <a:lnTo>
                    <a:pt x="908405" y="1199637"/>
                  </a:lnTo>
                  <a:lnTo>
                    <a:pt x="908899" y="1199637"/>
                  </a:lnTo>
                  <a:lnTo>
                    <a:pt x="908899" y="1200633"/>
                  </a:lnTo>
                  <a:lnTo>
                    <a:pt x="910389" y="1201127"/>
                  </a:lnTo>
                  <a:lnTo>
                    <a:pt x="915846" y="1201127"/>
                  </a:lnTo>
                  <a:lnTo>
                    <a:pt x="918817" y="1202122"/>
                  </a:lnTo>
                  <a:lnTo>
                    <a:pt x="929723" y="1202122"/>
                  </a:lnTo>
                  <a:lnTo>
                    <a:pt x="930225" y="1202624"/>
                  </a:lnTo>
                  <a:lnTo>
                    <a:pt x="931213" y="1203612"/>
                  </a:lnTo>
                  <a:lnTo>
                    <a:pt x="931707" y="1204608"/>
                  </a:lnTo>
                  <a:lnTo>
                    <a:pt x="932702" y="1205109"/>
                  </a:lnTo>
                  <a:lnTo>
                    <a:pt x="936176" y="1205109"/>
                  </a:lnTo>
                  <a:lnTo>
                    <a:pt x="937658" y="1204608"/>
                  </a:lnTo>
                  <a:lnTo>
                    <a:pt x="939147" y="1202624"/>
                  </a:lnTo>
                  <a:lnTo>
                    <a:pt x="941625" y="1201127"/>
                  </a:lnTo>
                  <a:lnTo>
                    <a:pt x="943114" y="1200633"/>
                  </a:lnTo>
                  <a:lnTo>
                    <a:pt x="944604" y="1199637"/>
                  </a:lnTo>
                  <a:lnTo>
                    <a:pt x="947576" y="1199637"/>
                  </a:lnTo>
                  <a:lnTo>
                    <a:pt x="950555" y="1200633"/>
                  </a:lnTo>
                  <a:lnTo>
                    <a:pt x="953526" y="1202122"/>
                  </a:lnTo>
                  <a:lnTo>
                    <a:pt x="955016" y="1202122"/>
                  </a:lnTo>
                  <a:lnTo>
                    <a:pt x="957000" y="1202624"/>
                  </a:lnTo>
                  <a:lnTo>
                    <a:pt x="971873" y="1202624"/>
                  </a:lnTo>
                  <a:lnTo>
                    <a:pt x="974350" y="1203612"/>
                  </a:lnTo>
                  <a:lnTo>
                    <a:pt x="976334" y="1204608"/>
                  </a:lnTo>
                  <a:lnTo>
                    <a:pt x="977824" y="1205109"/>
                  </a:lnTo>
                  <a:lnTo>
                    <a:pt x="981791" y="1206599"/>
                  </a:lnTo>
                  <a:lnTo>
                    <a:pt x="984770" y="1207594"/>
                  </a:lnTo>
                  <a:lnTo>
                    <a:pt x="986252" y="1208088"/>
                  </a:lnTo>
                  <a:lnTo>
                    <a:pt x="987742" y="1209084"/>
                  </a:lnTo>
                  <a:lnTo>
                    <a:pt x="988730" y="1209578"/>
                  </a:lnTo>
                  <a:lnTo>
                    <a:pt x="989231" y="1210574"/>
                  </a:lnTo>
                  <a:lnTo>
                    <a:pt x="990219" y="1212063"/>
                  </a:lnTo>
                  <a:lnTo>
                    <a:pt x="990713" y="1213553"/>
                  </a:lnTo>
                  <a:lnTo>
                    <a:pt x="990713" y="1214054"/>
                  </a:lnTo>
                  <a:lnTo>
                    <a:pt x="991709" y="1215042"/>
                  </a:lnTo>
                  <a:lnTo>
                    <a:pt x="992203" y="1215544"/>
                  </a:lnTo>
                  <a:lnTo>
                    <a:pt x="993198" y="1217528"/>
                  </a:lnTo>
                  <a:lnTo>
                    <a:pt x="995182" y="1219017"/>
                  </a:lnTo>
                  <a:lnTo>
                    <a:pt x="996664" y="1220514"/>
                  </a:lnTo>
                  <a:lnTo>
                    <a:pt x="997660" y="1221008"/>
                  </a:lnTo>
                  <a:lnTo>
                    <a:pt x="998648" y="1222498"/>
                  </a:lnTo>
                  <a:lnTo>
                    <a:pt x="998648" y="1224983"/>
                  </a:lnTo>
                  <a:lnTo>
                    <a:pt x="999149" y="1225477"/>
                  </a:lnTo>
                  <a:lnTo>
                    <a:pt x="1000137" y="1226473"/>
                  </a:lnTo>
                  <a:lnTo>
                    <a:pt x="1001627" y="1226473"/>
                  </a:lnTo>
                  <a:lnTo>
                    <a:pt x="1002121" y="1226974"/>
                  </a:lnTo>
                  <a:lnTo>
                    <a:pt x="1003109" y="1226974"/>
                  </a:lnTo>
                  <a:lnTo>
                    <a:pt x="1004598" y="1226473"/>
                  </a:lnTo>
                  <a:lnTo>
                    <a:pt x="1006582" y="1226473"/>
                  </a:lnTo>
                  <a:lnTo>
                    <a:pt x="1007578" y="1225477"/>
                  </a:lnTo>
                  <a:lnTo>
                    <a:pt x="1009060" y="1226473"/>
                  </a:lnTo>
                  <a:lnTo>
                    <a:pt x="1011545" y="1226473"/>
                  </a:lnTo>
                  <a:lnTo>
                    <a:pt x="1013528" y="1226974"/>
                  </a:lnTo>
                  <a:lnTo>
                    <a:pt x="1016500" y="1228464"/>
                  </a:lnTo>
                  <a:lnTo>
                    <a:pt x="1018978" y="1229954"/>
                  </a:lnTo>
                  <a:lnTo>
                    <a:pt x="1020961" y="1231945"/>
                  </a:lnTo>
                  <a:lnTo>
                    <a:pt x="1023439" y="1233434"/>
                  </a:lnTo>
                  <a:lnTo>
                    <a:pt x="1024928" y="1234924"/>
                  </a:lnTo>
                  <a:lnTo>
                    <a:pt x="1026418" y="1235418"/>
                  </a:lnTo>
                  <a:lnTo>
                    <a:pt x="1027406" y="1236414"/>
                  </a:lnTo>
                  <a:lnTo>
                    <a:pt x="1028896" y="1236414"/>
                  </a:lnTo>
                  <a:lnTo>
                    <a:pt x="1029397" y="1235418"/>
                  </a:lnTo>
                  <a:lnTo>
                    <a:pt x="1030385" y="1235418"/>
                  </a:lnTo>
                  <a:lnTo>
                    <a:pt x="1031875" y="1234924"/>
                  </a:lnTo>
                  <a:lnTo>
                    <a:pt x="1033858" y="1234924"/>
                  </a:lnTo>
                  <a:lnTo>
                    <a:pt x="1035340" y="1235418"/>
                  </a:lnTo>
                  <a:lnTo>
                    <a:pt x="1035340" y="1236414"/>
                  </a:lnTo>
                  <a:lnTo>
                    <a:pt x="1036336" y="1236908"/>
                  </a:lnTo>
                  <a:lnTo>
                    <a:pt x="1036830" y="1237903"/>
                  </a:lnTo>
                  <a:lnTo>
                    <a:pt x="1037826" y="1238405"/>
                  </a:lnTo>
                  <a:lnTo>
                    <a:pt x="1039308" y="1239393"/>
                  </a:lnTo>
                  <a:lnTo>
                    <a:pt x="1040797" y="1240890"/>
                  </a:lnTo>
                  <a:lnTo>
                    <a:pt x="1043776" y="1242380"/>
                  </a:lnTo>
                  <a:lnTo>
                    <a:pt x="1046254" y="1244865"/>
                  </a:lnTo>
                  <a:lnTo>
                    <a:pt x="1049226" y="1247844"/>
                  </a:lnTo>
                  <a:lnTo>
                    <a:pt x="1052205" y="1250823"/>
                  </a:lnTo>
                  <a:lnTo>
                    <a:pt x="1056172" y="1253810"/>
                  </a:lnTo>
                  <a:lnTo>
                    <a:pt x="1059144" y="1255794"/>
                  </a:lnTo>
                  <a:lnTo>
                    <a:pt x="1062617" y="1257283"/>
                  </a:lnTo>
                  <a:lnTo>
                    <a:pt x="1066584" y="1259768"/>
                  </a:lnTo>
                  <a:lnTo>
                    <a:pt x="1070551" y="1261258"/>
                  </a:lnTo>
                  <a:lnTo>
                    <a:pt x="1073523" y="1261258"/>
                  </a:lnTo>
                  <a:lnTo>
                    <a:pt x="1076502" y="1262254"/>
                  </a:lnTo>
                  <a:lnTo>
                    <a:pt x="1079474" y="1262254"/>
                  </a:lnTo>
                  <a:lnTo>
                    <a:pt x="1080963" y="1262755"/>
                  </a:lnTo>
                  <a:lnTo>
                    <a:pt x="1081951" y="1263743"/>
                  </a:lnTo>
                  <a:lnTo>
                    <a:pt x="1083935" y="1263743"/>
                  </a:lnTo>
                  <a:lnTo>
                    <a:pt x="1084930" y="1262755"/>
                  </a:lnTo>
                  <a:lnTo>
                    <a:pt x="1085424" y="1262254"/>
                  </a:lnTo>
                  <a:lnTo>
                    <a:pt x="1086420" y="1262254"/>
                  </a:lnTo>
                  <a:lnTo>
                    <a:pt x="1086914" y="1260764"/>
                  </a:lnTo>
                  <a:lnTo>
                    <a:pt x="1087902" y="1259768"/>
                  </a:lnTo>
                  <a:lnTo>
                    <a:pt x="1088404" y="1257283"/>
                  </a:lnTo>
                  <a:lnTo>
                    <a:pt x="1089886" y="1253810"/>
                  </a:lnTo>
                  <a:lnTo>
                    <a:pt x="1091375" y="1249334"/>
                  </a:lnTo>
                  <a:lnTo>
                    <a:pt x="1091375" y="1246354"/>
                  </a:lnTo>
                  <a:lnTo>
                    <a:pt x="1092363" y="1245359"/>
                  </a:lnTo>
                  <a:lnTo>
                    <a:pt x="1093359" y="1245359"/>
                  </a:lnTo>
                  <a:lnTo>
                    <a:pt x="1094848" y="1246354"/>
                  </a:lnTo>
                  <a:lnTo>
                    <a:pt x="1096832" y="1247844"/>
                  </a:lnTo>
                  <a:lnTo>
                    <a:pt x="1099310" y="1250823"/>
                  </a:lnTo>
                  <a:lnTo>
                    <a:pt x="1101293" y="1254304"/>
                  </a:lnTo>
                  <a:lnTo>
                    <a:pt x="1102783" y="1257283"/>
                  </a:lnTo>
                  <a:lnTo>
                    <a:pt x="1104265" y="1259768"/>
                  </a:lnTo>
                  <a:lnTo>
                    <a:pt x="1109722" y="1259768"/>
                  </a:lnTo>
                  <a:lnTo>
                    <a:pt x="1111211" y="1260764"/>
                  </a:lnTo>
                  <a:lnTo>
                    <a:pt x="1113689" y="1261258"/>
                  </a:lnTo>
                  <a:lnTo>
                    <a:pt x="1115672" y="1262755"/>
                  </a:lnTo>
                  <a:lnTo>
                    <a:pt x="1118150" y="1263743"/>
                  </a:lnTo>
                  <a:lnTo>
                    <a:pt x="1120134" y="1264245"/>
                  </a:lnTo>
                  <a:lnTo>
                    <a:pt x="1128562" y="1264245"/>
                  </a:lnTo>
                  <a:lnTo>
                    <a:pt x="1131040" y="1265240"/>
                  </a:lnTo>
                  <a:lnTo>
                    <a:pt x="1133031" y="1265734"/>
                  </a:lnTo>
                  <a:lnTo>
                    <a:pt x="1136496" y="1267224"/>
                  </a:lnTo>
                  <a:lnTo>
                    <a:pt x="1138480" y="1268714"/>
                  </a:lnTo>
                  <a:lnTo>
                    <a:pt x="1140958" y="1270203"/>
                  </a:lnTo>
                  <a:lnTo>
                    <a:pt x="1142941" y="1272688"/>
                  </a:lnTo>
                  <a:lnTo>
                    <a:pt x="1144431" y="1274178"/>
                  </a:lnTo>
                  <a:lnTo>
                    <a:pt x="1145920" y="1276671"/>
                  </a:lnTo>
                  <a:lnTo>
                    <a:pt x="1146908" y="1278160"/>
                  </a:lnTo>
                  <a:lnTo>
                    <a:pt x="1149386" y="1279650"/>
                  </a:lnTo>
                  <a:lnTo>
                    <a:pt x="1149888" y="1281140"/>
                  </a:lnTo>
                  <a:lnTo>
                    <a:pt x="1150876" y="1281140"/>
                  </a:lnTo>
                  <a:lnTo>
                    <a:pt x="1152365" y="1281140"/>
                  </a:lnTo>
                  <a:lnTo>
                    <a:pt x="1152859" y="1281140"/>
                  </a:lnTo>
                  <a:lnTo>
                    <a:pt x="1155344" y="1281140"/>
                  </a:lnTo>
                  <a:lnTo>
                    <a:pt x="1157320" y="1281140"/>
                  </a:lnTo>
                  <a:lnTo>
                    <a:pt x="1158316" y="1281140"/>
                  </a:lnTo>
                  <a:lnTo>
                    <a:pt x="1158810" y="1281140"/>
                  </a:lnTo>
                  <a:lnTo>
                    <a:pt x="1159806" y="1279650"/>
                  </a:lnTo>
                  <a:lnTo>
                    <a:pt x="1160300" y="1279650"/>
                  </a:lnTo>
                  <a:lnTo>
                    <a:pt x="1160300" y="1278654"/>
                  </a:lnTo>
                  <a:lnTo>
                    <a:pt x="1161288" y="1278160"/>
                  </a:lnTo>
                  <a:lnTo>
                    <a:pt x="1162283" y="1278160"/>
                  </a:lnTo>
                  <a:lnTo>
                    <a:pt x="1162777" y="1277165"/>
                  </a:lnTo>
                  <a:lnTo>
                    <a:pt x="1166744" y="1277165"/>
                  </a:lnTo>
                  <a:lnTo>
                    <a:pt x="1168234" y="1278160"/>
                  </a:lnTo>
                  <a:lnTo>
                    <a:pt x="1168728" y="1278160"/>
                  </a:lnTo>
                  <a:lnTo>
                    <a:pt x="1169724" y="1277165"/>
                  </a:lnTo>
                  <a:lnTo>
                    <a:pt x="1170218" y="1277165"/>
                  </a:lnTo>
                  <a:lnTo>
                    <a:pt x="1171206" y="1276671"/>
                  </a:lnTo>
                  <a:lnTo>
                    <a:pt x="1171700" y="1275675"/>
                  </a:lnTo>
                  <a:lnTo>
                    <a:pt x="1172695" y="1275174"/>
                  </a:lnTo>
                  <a:lnTo>
                    <a:pt x="1172695" y="1266730"/>
                  </a:lnTo>
                  <a:lnTo>
                    <a:pt x="1171700" y="1265734"/>
                  </a:lnTo>
                  <a:lnTo>
                    <a:pt x="1171700" y="1265240"/>
                  </a:lnTo>
                  <a:lnTo>
                    <a:pt x="1170218" y="1263743"/>
                  </a:lnTo>
                  <a:lnTo>
                    <a:pt x="1170218" y="1262254"/>
                  </a:lnTo>
                  <a:lnTo>
                    <a:pt x="1171206" y="1261258"/>
                  </a:lnTo>
                  <a:lnTo>
                    <a:pt x="1171206" y="1260764"/>
                  </a:lnTo>
                  <a:lnTo>
                    <a:pt x="1172695" y="1259768"/>
                  </a:lnTo>
                  <a:lnTo>
                    <a:pt x="1173189" y="1259274"/>
                  </a:lnTo>
                  <a:lnTo>
                    <a:pt x="1171700" y="1259274"/>
                  </a:lnTo>
                  <a:lnTo>
                    <a:pt x="1171206" y="1258279"/>
                  </a:lnTo>
                  <a:lnTo>
                    <a:pt x="1170218" y="1258279"/>
                  </a:lnTo>
                  <a:lnTo>
                    <a:pt x="1170218" y="1257283"/>
                  </a:lnTo>
                  <a:lnTo>
                    <a:pt x="1169724" y="1257283"/>
                  </a:lnTo>
                  <a:lnTo>
                    <a:pt x="1168728" y="1256789"/>
                  </a:lnTo>
                  <a:lnTo>
                    <a:pt x="1168728" y="1253810"/>
                  </a:lnTo>
                  <a:lnTo>
                    <a:pt x="1170218" y="1250823"/>
                  </a:lnTo>
                  <a:lnTo>
                    <a:pt x="1171206" y="1248338"/>
                  </a:lnTo>
                  <a:lnTo>
                    <a:pt x="1171206" y="1246354"/>
                  </a:lnTo>
                  <a:lnTo>
                    <a:pt x="1171700" y="1243869"/>
                  </a:lnTo>
                  <a:lnTo>
                    <a:pt x="1171700" y="1240890"/>
                  </a:lnTo>
                  <a:lnTo>
                    <a:pt x="1171206" y="1238405"/>
                  </a:lnTo>
                  <a:lnTo>
                    <a:pt x="1171206" y="1237903"/>
                  </a:lnTo>
                  <a:lnTo>
                    <a:pt x="1170218" y="1236414"/>
                  </a:lnTo>
                  <a:lnTo>
                    <a:pt x="1169724" y="1235418"/>
                  </a:lnTo>
                  <a:lnTo>
                    <a:pt x="1168234" y="1235418"/>
                  </a:lnTo>
                  <a:lnTo>
                    <a:pt x="1165255" y="1234924"/>
                  </a:lnTo>
                  <a:lnTo>
                    <a:pt x="1162283" y="1233928"/>
                  </a:lnTo>
                  <a:lnTo>
                    <a:pt x="1160300" y="1233928"/>
                  </a:lnTo>
                  <a:lnTo>
                    <a:pt x="1159806" y="1233434"/>
                  </a:lnTo>
                  <a:lnTo>
                    <a:pt x="1159806" y="1232439"/>
                  </a:lnTo>
                  <a:lnTo>
                    <a:pt x="1158810" y="1231945"/>
                  </a:lnTo>
                  <a:lnTo>
                    <a:pt x="1158810" y="1230949"/>
                  </a:lnTo>
                  <a:lnTo>
                    <a:pt x="1158316" y="1229954"/>
                  </a:lnTo>
                  <a:lnTo>
                    <a:pt x="1155838" y="1229954"/>
                  </a:lnTo>
                  <a:lnTo>
                    <a:pt x="1154349" y="1229460"/>
                  </a:lnTo>
                  <a:lnTo>
                    <a:pt x="1153855" y="1228464"/>
                  </a:lnTo>
                  <a:lnTo>
                    <a:pt x="1152859" y="1228464"/>
                  </a:lnTo>
                  <a:lnTo>
                    <a:pt x="1152365" y="1226974"/>
                  </a:lnTo>
                  <a:lnTo>
                    <a:pt x="1152365" y="1218029"/>
                  </a:lnTo>
                  <a:lnTo>
                    <a:pt x="1152859" y="1217528"/>
                  </a:lnTo>
                  <a:lnTo>
                    <a:pt x="1153855" y="1216532"/>
                  </a:lnTo>
                  <a:lnTo>
                    <a:pt x="1154349" y="1215042"/>
                  </a:lnTo>
                  <a:lnTo>
                    <a:pt x="1154349" y="1212063"/>
                  </a:lnTo>
                  <a:lnTo>
                    <a:pt x="1153855" y="1211068"/>
                  </a:lnTo>
                  <a:lnTo>
                    <a:pt x="1153855" y="1209084"/>
                  </a:lnTo>
                  <a:lnTo>
                    <a:pt x="1154349" y="1208088"/>
                  </a:lnTo>
                  <a:lnTo>
                    <a:pt x="1154349" y="1207594"/>
                  </a:lnTo>
                  <a:lnTo>
                    <a:pt x="1155344" y="1206599"/>
                  </a:lnTo>
                  <a:lnTo>
                    <a:pt x="1155838" y="1206097"/>
                  </a:lnTo>
                  <a:lnTo>
                    <a:pt x="1158810" y="1204608"/>
                  </a:lnTo>
                  <a:lnTo>
                    <a:pt x="1162283" y="1201127"/>
                  </a:lnTo>
                  <a:lnTo>
                    <a:pt x="1163765" y="1200633"/>
                  </a:lnTo>
                  <a:lnTo>
                    <a:pt x="1165255" y="1199637"/>
                  </a:lnTo>
                  <a:lnTo>
                    <a:pt x="1166744" y="1199637"/>
                  </a:lnTo>
                  <a:lnTo>
                    <a:pt x="1168234" y="1199143"/>
                  </a:lnTo>
                  <a:lnTo>
                    <a:pt x="1171700" y="1199637"/>
                  </a:lnTo>
                  <a:lnTo>
                    <a:pt x="1178152" y="1199637"/>
                  </a:lnTo>
                  <a:lnTo>
                    <a:pt x="1179634" y="1199143"/>
                  </a:lnTo>
                  <a:lnTo>
                    <a:pt x="1181124" y="1199143"/>
                  </a:lnTo>
                  <a:lnTo>
                    <a:pt x="1182613" y="1198148"/>
                  </a:lnTo>
                  <a:lnTo>
                    <a:pt x="1185585" y="1196164"/>
                  </a:lnTo>
                  <a:lnTo>
                    <a:pt x="1187074" y="1193679"/>
                  </a:lnTo>
                  <a:lnTo>
                    <a:pt x="1187568" y="1193177"/>
                  </a:lnTo>
                  <a:lnTo>
                    <a:pt x="1189552" y="1193177"/>
                  </a:lnTo>
                  <a:lnTo>
                    <a:pt x="1190054" y="1192182"/>
                  </a:lnTo>
                  <a:lnTo>
                    <a:pt x="1191536" y="1193177"/>
                  </a:lnTo>
                  <a:lnTo>
                    <a:pt x="1194515" y="1193177"/>
                  </a:lnTo>
                  <a:lnTo>
                    <a:pt x="1197486" y="1193679"/>
                  </a:lnTo>
                  <a:lnTo>
                    <a:pt x="1198482" y="1193679"/>
                  </a:lnTo>
                  <a:lnTo>
                    <a:pt x="1199964" y="1193177"/>
                  </a:lnTo>
                  <a:lnTo>
                    <a:pt x="1200466" y="1193177"/>
                  </a:lnTo>
                  <a:lnTo>
                    <a:pt x="1201454" y="1192182"/>
                  </a:lnTo>
                  <a:lnTo>
                    <a:pt x="1202449" y="1191688"/>
                  </a:lnTo>
                  <a:lnTo>
                    <a:pt x="1202449" y="1186717"/>
                  </a:lnTo>
                  <a:lnTo>
                    <a:pt x="1201454" y="1183236"/>
                  </a:lnTo>
                  <a:lnTo>
                    <a:pt x="1200466" y="1181747"/>
                  </a:lnTo>
                  <a:lnTo>
                    <a:pt x="1199964" y="1179262"/>
                  </a:lnTo>
                  <a:lnTo>
                    <a:pt x="1197486" y="1176282"/>
                  </a:lnTo>
                  <a:lnTo>
                    <a:pt x="1195997" y="1173797"/>
                  </a:lnTo>
                  <a:lnTo>
                    <a:pt x="1195503" y="1170818"/>
                  </a:lnTo>
                  <a:lnTo>
                    <a:pt x="1194515" y="1167831"/>
                  </a:lnTo>
                  <a:lnTo>
                    <a:pt x="1194013" y="1163362"/>
                  </a:lnTo>
                  <a:lnTo>
                    <a:pt x="1193025" y="1158886"/>
                  </a:lnTo>
                  <a:lnTo>
                    <a:pt x="1193025" y="1155907"/>
                  </a:lnTo>
                  <a:lnTo>
                    <a:pt x="1192531" y="1152928"/>
                  </a:lnTo>
                  <a:lnTo>
                    <a:pt x="1191042" y="1150442"/>
                  </a:lnTo>
                  <a:lnTo>
                    <a:pt x="1191042" y="1148953"/>
                  </a:lnTo>
                  <a:lnTo>
                    <a:pt x="1189552" y="1147957"/>
                  </a:lnTo>
                  <a:lnTo>
                    <a:pt x="1189552" y="1147463"/>
                  </a:lnTo>
                  <a:lnTo>
                    <a:pt x="1187568" y="1147463"/>
                  </a:lnTo>
                  <a:lnTo>
                    <a:pt x="1185585" y="1146468"/>
                  </a:lnTo>
                  <a:lnTo>
                    <a:pt x="1182613" y="1144978"/>
                  </a:lnTo>
                  <a:lnTo>
                    <a:pt x="1181618" y="1144476"/>
                  </a:lnTo>
                  <a:lnTo>
                    <a:pt x="1181124" y="1143481"/>
                  </a:lnTo>
                  <a:lnTo>
                    <a:pt x="1179634" y="1141991"/>
                  </a:lnTo>
                  <a:lnTo>
                    <a:pt x="1179634" y="1140502"/>
                  </a:lnTo>
                  <a:lnTo>
                    <a:pt x="1178152" y="1137522"/>
                  </a:lnTo>
                  <a:lnTo>
                    <a:pt x="1177156" y="1133548"/>
                  </a:lnTo>
                  <a:lnTo>
                    <a:pt x="1177156" y="1132058"/>
                  </a:lnTo>
                  <a:lnTo>
                    <a:pt x="1176662" y="1130561"/>
                  </a:lnTo>
                  <a:lnTo>
                    <a:pt x="1175667" y="1130067"/>
                  </a:lnTo>
                  <a:lnTo>
                    <a:pt x="1174185" y="1127582"/>
                  </a:lnTo>
                  <a:lnTo>
                    <a:pt x="1169724" y="1124101"/>
                  </a:lnTo>
                  <a:lnTo>
                    <a:pt x="1165255" y="1120628"/>
                  </a:lnTo>
                  <a:lnTo>
                    <a:pt x="1160300" y="1118636"/>
                  </a:lnTo>
                  <a:lnTo>
                    <a:pt x="1156826" y="1116151"/>
                  </a:lnTo>
                  <a:lnTo>
                    <a:pt x="1155344" y="1114662"/>
                  </a:lnTo>
                  <a:lnTo>
                    <a:pt x="1153855" y="1114160"/>
                  </a:lnTo>
                  <a:lnTo>
                    <a:pt x="1152365" y="1112670"/>
                  </a:lnTo>
                  <a:lnTo>
                    <a:pt x="1151370" y="1111682"/>
                  </a:lnTo>
                  <a:lnTo>
                    <a:pt x="1150876" y="1110185"/>
                  </a:lnTo>
                  <a:lnTo>
                    <a:pt x="1149888" y="1108696"/>
                  </a:lnTo>
                  <a:lnTo>
                    <a:pt x="1149386" y="1107206"/>
                  </a:lnTo>
                  <a:lnTo>
                    <a:pt x="1149386" y="1099750"/>
                  </a:lnTo>
                  <a:lnTo>
                    <a:pt x="1149888" y="1098261"/>
                  </a:lnTo>
                  <a:lnTo>
                    <a:pt x="1150876" y="1096771"/>
                  </a:lnTo>
                  <a:lnTo>
                    <a:pt x="1151370" y="1096771"/>
                  </a:lnTo>
                  <a:lnTo>
                    <a:pt x="1152365" y="1095776"/>
                  </a:lnTo>
                  <a:lnTo>
                    <a:pt x="1154349" y="1095282"/>
                  </a:lnTo>
                  <a:lnTo>
                    <a:pt x="1156826" y="1095282"/>
                  </a:lnTo>
                  <a:lnTo>
                    <a:pt x="1157320" y="1094286"/>
                  </a:lnTo>
                  <a:lnTo>
                    <a:pt x="1158316" y="1093290"/>
                  </a:lnTo>
                  <a:lnTo>
                    <a:pt x="1158810" y="1092796"/>
                  </a:lnTo>
                  <a:lnTo>
                    <a:pt x="1158810" y="1091801"/>
                  </a:lnTo>
                  <a:lnTo>
                    <a:pt x="1158316" y="1088822"/>
                  </a:lnTo>
                  <a:lnTo>
                    <a:pt x="1157320" y="1085341"/>
                  </a:lnTo>
                  <a:lnTo>
                    <a:pt x="1155838" y="1082362"/>
                  </a:lnTo>
                  <a:lnTo>
                    <a:pt x="1154349" y="1079876"/>
                  </a:lnTo>
                  <a:lnTo>
                    <a:pt x="1152365" y="1075902"/>
                  </a:lnTo>
                  <a:lnTo>
                    <a:pt x="1148398" y="1071425"/>
                  </a:lnTo>
                  <a:lnTo>
                    <a:pt x="1144431" y="1065961"/>
                  </a:lnTo>
                  <a:lnTo>
                    <a:pt x="1142447" y="1062480"/>
                  </a:lnTo>
                  <a:lnTo>
                    <a:pt x="1140958" y="1059501"/>
                  </a:lnTo>
                  <a:lnTo>
                    <a:pt x="1139476" y="1056514"/>
                  </a:lnTo>
                  <a:lnTo>
                    <a:pt x="1139476" y="1052539"/>
                  </a:lnTo>
                  <a:lnTo>
                    <a:pt x="1139970" y="1051050"/>
                  </a:lnTo>
                  <a:lnTo>
                    <a:pt x="1140958" y="1049560"/>
                  </a:lnTo>
                  <a:lnTo>
                    <a:pt x="1142447" y="1048564"/>
                  </a:lnTo>
                  <a:lnTo>
                    <a:pt x="1143937" y="1048070"/>
                  </a:lnTo>
                  <a:lnTo>
                    <a:pt x="1145426" y="1047075"/>
                  </a:lnTo>
                  <a:lnTo>
                    <a:pt x="1147904" y="1046581"/>
                  </a:lnTo>
                  <a:lnTo>
                    <a:pt x="1149386" y="1046581"/>
                  </a:lnTo>
                  <a:lnTo>
                    <a:pt x="1151370" y="1045585"/>
                  </a:lnTo>
                  <a:lnTo>
                    <a:pt x="1158316" y="1045585"/>
                  </a:lnTo>
                  <a:lnTo>
                    <a:pt x="1161288" y="1045091"/>
                  </a:lnTo>
                  <a:lnTo>
                    <a:pt x="1165255" y="1043594"/>
                  </a:lnTo>
                  <a:lnTo>
                    <a:pt x="1168728" y="1042104"/>
                  </a:lnTo>
                  <a:lnTo>
                    <a:pt x="1173189" y="1039619"/>
                  </a:lnTo>
                  <a:lnTo>
                    <a:pt x="1178152" y="1037134"/>
                  </a:lnTo>
                  <a:lnTo>
                    <a:pt x="1182613" y="1035150"/>
                  </a:lnTo>
                  <a:lnTo>
                    <a:pt x="1184597" y="1034155"/>
                  </a:lnTo>
                  <a:lnTo>
                    <a:pt x="1186079" y="1033661"/>
                  </a:lnTo>
                  <a:lnTo>
                    <a:pt x="1194515" y="1033661"/>
                  </a:lnTo>
                  <a:lnTo>
                    <a:pt x="1199964" y="1034155"/>
                  </a:lnTo>
                  <a:lnTo>
                    <a:pt x="1210376" y="1034155"/>
                  </a:lnTo>
                  <a:lnTo>
                    <a:pt x="1216828" y="1033661"/>
                  </a:lnTo>
                  <a:lnTo>
                    <a:pt x="1226245" y="1033661"/>
                  </a:lnTo>
                  <a:lnTo>
                    <a:pt x="1230212" y="1032665"/>
                  </a:lnTo>
                  <a:lnTo>
                    <a:pt x="1232690" y="1032164"/>
                  </a:lnTo>
                  <a:lnTo>
                    <a:pt x="1237158" y="1030674"/>
                  </a:lnTo>
                  <a:lnTo>
                    <a:pt x="1239142" y="1029184"/>
                  </a:lnTo>
                  <a:lnTo>
                    <a:pt x="1241620" y="1029184"/>
                  </a:lnTo>
                  <a:lnTo>
                    <a:pt x="1244591" y="1028189"/>
                  </a:lnTo>
                  <a:lnTo>
                    <a:pt x="1247076" y="1027695"/>
                  </a:lnTo>
                  <a:lnTo>
                    <a:pt x="1256493" y="1027695"/>
                  </a:lnTo>
                  <a:lnTo>
                    <a:pt x="1260460" y="1029184"/>
                  </a:lnTo>
                  <a:lnTo>
                    <a:pt x="1269382" y="1029184"/>
                  </a:lnTo>
                  <a:lnTo>
                    <a:pt x="1271868" y="1028189"/>
                  </a:lnTo>
                  <a:lnTo>
                    <a:pt x="1274345" y="1028189"/>
                  </a:lnTo>
                  <a:lnTo>
                    <a:pt x="1275835" y="1027695"/>
                  </a:lnTo>
                  <a:lnTo>
                    <a:pt x="1277317" y="1026699"/>
                  </a:lnTo>
                  <a:lnTo>
                    <a:pt x="1278806" y="1026205"/>
                  </a:lnTo>
                  <a:lnTo>
                    <a:pt x="1280790" y="1024214"/>
                  </a:lnTo>
                  <a:lnTo>
                    <a:pt x="1284263" y="1023720"/>
                  </a:lnTo>
                  <a:lnTo>
                    <a:pt x="1285753" y="1022724"/>
                  </a:lnTo>
                  <a:lnTo>
                    <a:pt x="1293186" y="1022724"/>
                  </a:lnTo>
                  <a:lnTo>
                    <a:pt x="1295169" y="1022230"/>
                  </a:lnTo>
                  <a:lnTo>
                    <a:pt x="1297647" y="1021235"/>
                  </a:lnTo>
                  <a:lnTo>
                    <a:pt x="1300132" y="1020741"/>
                  </a:lnTo>
                  <a:lnTo>
                    <a:pt x="1303104" y="1019745"/>
                  </a:lnTo>
                  <a:lnTo>
                    <a:pt x="1306577" y="1019745"/>
                  </a:lnTo>
                  <a:lnTo>
                    <a:pt x="1309054" y="1020741"/>
                  </a:lnTo>
                  <a:lnTo>
                    <a:pt x="1311038" y="1021235"/>
                  </a:lnTo>
                  <a:lnTo>
                    <a:pt x="1313022" y="1020741"/>
                  </a:lnTo>
                  <a:lnTo>
                    <a:pt x="1313516" y="1019745"/>
                  </a:lnTo>
                  <a:lnTo>
                    <a:pt x="1314511" y="1018256"/>
                  </a:lnTo>
                  <a:lnTo>
                    <a:pt x="1315993" y="1017754"/>
                  </a:lnTo>
                  <a:lnTo>
                    <a:pt x="1316495" y="1016758"/>
                  </a:lnTo>
                  <a:lnTo>
                    <a:pt x="1320462" y="1016758"/>
                  </a:lnTo>
                  <a:lnTo>
                    <a:pt x="1320956" y="1016264"/>
                  </a:lnTo>
                  <a:lnTo>
                    <a:pt x="1321944" y="1015269"/>
                  </a:lnTo>
                  <a:lnTo>
                    <a:pt x="1322446" y="1014775"/>
                  </a:lnTo>
                  <a:lnTo>
                    <a:pt x="1323434" y="1014775"/>
                  </a:lnTo>
                  <a:lnTo>
                    <a:pt x="1324923" y="1013779"/>
                  </a:lnTo>
                  <a:lnTo>
                    <a:pt x="1349714" y="1013779"/>
                  </a:lnTo>
                  <a:lnTo>
                    <a:pt x="1354677" y="1014775"/>
                  </a:lnTo>
                  <a:lnTo>
                    <a:pt x="1356653" y="1014775"/>
                  </a:lnTo>
                  <a:lnTo>
                    <a:pt x="1356159" y="1012290"/>
                  </a:lnTo>
                  <a:lnTo>
                    <a:pt x="1356159" y="1005336"/>
                  </a:lnTo>
                  <a:lnTo>
                    <a:pt x="1356653" y="1002349"/>
                  </a:lnTo>
                  <a:lnTo>
                    <a:pt x="1356653" y="999370"/>
                  </a:lnTo>
                  <a:lnTo>
                    <a:pt x="1357649" y="996884"/>
                  </a:lnTo>
                  <a:lnTo>
                    <a:pt x="1357649" y="990918"/>
                  </a:lnTo>
                  <a:lnTo>
                    <a:pt x="1356653" y="987445"/>
                  </a:lnTo>
                  <a:lnTo>
                    <a:pt x="1356159" y="982475"/>
                  </a:lnTo>
                  <a:lnTo>
                    <a:pt x="1354677" y="977998"/>
                  </a:lnTo>
                  <a:lnTo>
                    <a:pt x="1353188" y="973028"/>
                  </a:lnTo>
                  <a:lnTo>
                    <a:pt x="1353188" y="968058"/>
                  </a:lnTo>
                  <a:lnTo>
                    <a:pt x="1352192" y="963095"/>
                  </a:lnTo>
                  <a:lnTo>
                    <a:pt x="1352192" y="947690"/>
                  </a:lnTo>
                  <a:lnTo>
                    <a:pt x="1353188" y="946192"/>
                  </a:lnTo>
                  <a:lnTo>
                    <a:pt x="1353188" y="944209"/>
                  </a:lnTo>
                  <a:lnTo>
                    <a:pt x="1354677" y="940728"/>
                  </a:lnTo>
                  <a:lnTo>
                    <a:pt x="1356653" y="938744"/>
                  </a:lnTo>
                  <a:lnTo>
                    <a:pt x="1359138" y="934762"/>
                  </a:lnTo>
                  <a:lnTo>
                    <a:pt x="1361122" y="931783"/>
                  </a:lnTo>
                  <a:lnTo>
                    <a:pt x="1363600" y="928804"/>
                  </a:lnTo>
                  <a:lnTo>
                    <a:pt x="1365089" y="926318"/>
                  </a:lnTo>
                  <a:lnTo>
                    <a:pt x="1366571" y="924327"/>
                  </a:lnTo>
                  <a:lnTo>
                    <a:pt x="1368061" y="921348"/>
                  </a:lnTo>
                  <a:lnTo>
                    <a:pt x="1369056" y="918369"/>
                  </a:lnTo>
                  <a:lnTo>
                    <a:pt x="1369056" y="914394"/>
                  </a:lnTo>
                  <a:lnTo>
                    <a:pt x="1369550" y="909918"/>
                  </a:lnTo>
                  <a:lnTo>
                    <a:pt x="1370538" y="906938"/>
                  </a:lnTo>
                  <a:lnTo>
                    <a:pt x="1370538" y="902964"/>
                  </a:lnTo>
                  <a:lnTo>
                    <a:pt x="1372028" y="898487"/>
                  </a:lnTo>
                  <a:lnTo>
                    <a:pt x="1372028" y="894018"/>
                  </a:lnTo>
                  <a:lnTo>
                    <a:pt x="1372522" y="889542"/>
                  </a:lnTo>
                  <a:lnTo>
                    <a:pt x="1372522" y="884572"/>
                  </a:lnTo>
                  <a:lnTo>
                    <a:pt x="1373518" y="884572"/>
                  </a:lnTo>
                  <a:lnTo>
                    <a:pt x="1373518" y="884078"/>
                  </a:lnTo>
                  <a:lnTo>
                    <a:pt x="1374012" y="884078"/>
                  </a:lnTo>
                  <a:lnTo>
                    <a:pt x="1375501" y="884572"/>
                  </a:lnTo>
                  <a:lnTo>
                    <a:pt x="1376991" y="884572"/>
                  </a:lnTo>
                  <a:lnTo>
                    <a:pt x="1380950" y="887057"/>
                  </a:lnTo>
                  <a:lnTo>
                    <a:pt x="1386407" y="889542"/>
                  </a:lnTo>
                  <a:lnTo>
                    <a:pt x="1390868" y="892521"/>
                  </a:lnTo>
                  <a:lnTo>
                    <a:pt x="1395330" y="894018"/>
                  </a:lnTo>
                  <a:lnTo>
                    <a:pt x="1398309" y="894512"/>
                  </a:lnTo>
                  <a:lnTo>
                    <a:pt x="1401280" y="895508"/>
                  </a:lnTo>
                  <a:lnTo>
                    <a:pt x="1402276" y="895508"/>
                  </a:lnTo>
                  <a:lnTo>
                    <a:pt x="1402770" y="894512"/>
                  </a:lnTo>
                  <a:lnTo>
                    <a:pt x="1404260" y="894512"/>
                  </a:lnTo>
                  <a:lnTo>
                    <a:pt x="1405749" y="894018"/>
                  </a:lnTo>
                  <a:lnTo>
                    <a:pt x="1409215" y="892521"/>
                  </a:lnTo>
                  <a:lnTo>
                    <a:pt x="1410704" y="890036"/>
                  </a:lnTo>
                  <a:lnTo>
                    <a:pt x="1413684" y="888546"/>
                  </a:lnTo>
                  <a:lnTo>
                    <a:pt x="1416655" y="887551"/>
                  </a:lnTo>
                  <a:lnTo>
                    <a:pt x="1421116" y="887057"/>
                  </a:lnTo>
                  <a:lnTo>
                    <a:pt x="1426573" y="886061"/>
                  </a:lnTo>
                  <a:lnTo>
                    <a:pt x="1428557" y="886061"/>
                  </a:lnTo>
                  <a:lnTo>
                    <a:pt x="1431034" y="885567"/>
                  </a:lnTo>
                  <a:lnTo>
                    <a:pt x="1432524" y="884572"/>
                  </a:lnTo>
                  <a:lnTo>
                    <a:pt x="1433018" y="884572"/>
                  </a:lnTo>
                  <a:lnTo>
                    <a:pt x="1434014" y="884078"/>
                  </a:lnTo>
                  <a:lnTo>
                    <a:pt x="1435002" y="883082"/>
                  </a:lnTo>
                  <a:lnTo>
                    <a:pt x="1435496" y="881592"/>
                  </a:lnTo>
                  <a:lnTo>
                    <a:pt x="1436491" y="880103"/>
                  </a:lnTo>
                  <a:lnTo>
                    <a:pt x="1436491" y="874137"/>
                  </a:lnTo>
                  <a:lnTo>
                    <a:pt x="1436985" y="872647"/>
                  </a:lnTo>
                  <a:lnTo>
                    <a:pt x="1437973" y="871158"/>
                  </a:lnTo>
                  <a:lnTo>
                    <a:pt x="1437973" y="870162"/>
                  </a:lnTo>
                  <a:lnTo>
                    <a:pt x="1438475" y="869668"/>
                  </a:lnTo>
                  <a:lnTo>
                    <a:pt x="1439463" y="868171"/>
                  </a:lnTo>
                  <a:lnTo>
                    <a:pt x="1441446" y="864196"/>
                  </a:lnTo>
                  <a:lnTo>
                    <a:pt x="1444426" y="861217"/>
                  </a:lnTo>
                  <a:lnTo>
                    <a:pt x="1448393" y="857242"/>
                  </a:lnTo>
                  <a:lnTo>
                    <a:pt x="1451364" y="854255"/>
                  </a:lnTo>
                  <a:lnTo>
                    <a:pt x="1452854" y="852766"/>
                  </a:lnTo>
                  <a:lnTo>
                    <a:pt x="1454336" y="852272"/>
                  </a:lnTo>
                  <a:lnTo>
                    <a:pt x="1454336" y="850782"/>
                  </a:lnTo>
                  <a:lnTo>
                    <a:pt x="1455826" y="849292"/>
                  </a:lnTo>
                  <a:lnTo>
                    <a:pt x="1456821" y="847301"/>
                  </a:lnTo>
                  <a:lnTo>
                    <a:pt x="1457315" y="845318"/>
                  </a:lnTo>
                  <a:lnTo>
                    <a:pt x="1458311" y="843820"/>
                  </a:lnTo>
                  <a:lnTo>
                    <a:pt x="1458805" y="842331"/>
                  </a:lnTo>
                  <a:lnTo>
                    <a:pt x="1459793" y="841335"/>
                  </a:lnTo>
                  <a:lnTo>
                    <a:pt x="1461282" y="839846"/>
                  </a:lnTo>
                  <a:lnTo>
                    <a:pt x="1464254" y="837862"/>
                  </a:lnTo>
                  <a:lnTo>
                    <a:pt x="1468221" y="834875"/>
                  </a:lnTo>
                  <a:lnTo>
                    <a:pt x="1471694" y="831402"/>
                  </a:lnTo>
                  <a:lnTo>
                    <a:pt x="1477151" y="826926"/>
                  </a:lnTo>
                  <a:lnTo>
                    <a:pt x="1483102" y="822457"/>
                  </a:lnTo>
                  <a:lnTo>
                    <a:pt x="1488551" y="818474"/>
                  </a:lnTo>
                  <a:lnTo>
                    <a:pt x="1493020" y="815495"/>
                  </a:lnTo>
                  <a:lnTo>
                    <a:pt x="1498469" y="812022"/>
                  </a:lnTo>
                  <a:lnTo>
                    <a:pt x="1503926" y="809035"/>
                  </a:lnTo>
                  <a:lnTo>
                    <a:pt x="1506898" y="806550"/>
                  </a:lnTo>
                  <a:lnTo>
                    <a:pt x="1510371" y="806550"/>
                  </a:lnTo>
                  <a:lnTo>
                    <a:pt x="1513350" y="807546"/>
                  </a:lnTo>
                  <a:lnTo>
                    <a:pt x="1517317" y="809035"/>
                  </a:lnTo>
                  <a:lnTo>
                    <a:pt x="1520289" y="809035"/>
                  </a:lnTo>
                  <a:lnTo>
                    <a:pt x="1524256" y="810525"/>
                  </a:lnTo>
                  <a:lnTo>
                    <a:pt x="1527228" y="810525"/>
                  </a:lnTo>
                  <a:lnTo>
                    <a:pt x="1528717" y="809529"/>
                  </a:lnTo>
                  <a:lnTo>
                    <a:pt x="1530207" y="809035"/>
                  </a:lnTo>
                  <a:lnTo>
                    <a:pt x="1531696" y="809035"/>
                  </a:lnTo>
                  <a:lnTo>
                    <a:pt x="1533178" y="807546"/>
                  </a:lnTo>
                  <a:lnTo>
                    <a:pt x="1534668" y="806550"/>
                  </a:lnTo>
                  <a:lnTo>
                    <a:pt x="1536158" y="805060"/>
                  </a:lnTo>
                  <a:lnTo>
                    <a:pt x="1539129" y="802081"/>
                  </a:lnTo>
                  <a:lnTo>
                    <a:pt x="1541607" y="799094"/>
                  </a:lnTo>
                  <a:lnTo>
                    <a:pt x="1544092" y="796115"/>
                  </a:lnTo>
                  <a:lnTo>
                    <a:pt x="1546076" y="793630"/>
                  </a:lnTo>
                  <a:lnTo>
                    <a:pt x="1547558" y="792140"/>
                  </a:lnTo>
                  <a:lnTo>
                    <a:pt x="1548553" y="791145"/>
                  </a:lnTo>
                  <a:lnTo>
                    <a:pt x="1550043" y="790651"/>
                  </a:lnTo>
                  <a:lnTo>
                    <a:pt x="1550537" y="789655"/>
                  </a:lnTo>
                  <a:lnTo>
                    <a:pt x="1554998" y="789655"/>
                  </a:lnTo>
                  <a:lnTo>
                    <a:pt x="1558965" y="789161"/>
                  </a:lnTo>
                  <a:lnTo>
                    <a:pt x="1563426" y="788166"/>
                  </a:lnTo>
                  <a:lnTo>
                    <a:pt x="1567888" y="788166"/>
                  </a:lnTo>
                  <a:lnTo>
                    <a:pt x="1571361" y="787664"/>
                  </a:lnTo>
                  <a:lnTo>
                    <a:pt x="1575822" y="787664"/>
                  </a:lnTo>
                  <a:lnTo>
                    <a:pt x="1578801" y="788166"/>
                  </a:lnTo>
                  <a:lnTo>
                    <a:pt x="1583262" y="789655"/>
                  </a:lnTo>
                  <a:lnTo>
                    <a:pt x="1585740" y="790651"/>
                  </a:lnTo>
                  <a:lnTo>
                    <a:pt x="1587724" y="791145"/>
                  </a:lnTo>
                  <a:lnTo>
                    <a:pt x="1592185" y="790651"/>
                  </a:lnTo>
                  <a:lnTo>
                    <a:pt x="1596654" y="789655"/>
                  </a:lnTo>
                  <a:lnTo>
                    <a:pt x="1601609" y="789655"/>
                  </a:lnTo>
                  <a:lnTo>
                    <a:pt x="1604580" y="789161"/>
                  </a:lnTo>
                  <a:lnTo>
                    <a:pt x="1608054" y="787664"/>
                  </a:lnTo>
                  <a:lnTo>
                    <a:pt x="1609543" y="787664"/>
                  </a:lnTo>
                  <a:lnTo>
                    <a:pt x="1610531" y="786676"/>
                  </a:lnTo>
                  <a:lnTo>
                    <a:pt x="1612021" y="786174"/>
                  </a:lnTo>
                  <a:lnTo>
                    <a:pt x="1613016" y="784685"/>
                  </a:lnTo>
                  <a:lnTo>
                    <a:pt x="1613510" y="784685"/>
                  </a:lnTo>
                  <a:lnTo>
                    <a:pt x="1613510" y="783195"/>
                  </a:lnTo>
                  <a:lnTo>
                    <a:pt x="1614498" y="781706"/>
                  </a:lnTo>
                  <a:lnTo>
                    <a:pt x="1614992" y="776234"/>
                  </a:lnTo>
                  <a:lnTo>
                    <a:pt x="1615988" y="769280"/>
                  </a:lnTo>
                  <a:lnTo>
                    <a:pt x="1616482" y="760828"/>
                  </a:lnTo>
                  <a:lnTo>
                    <a:pt x="1617478" y="754868"/>
                  </a:lnTo>
                  <a:lnTo>
                    <a:pt x="1617972" y="748906"/>
                  </a:lnTo>
                  <a:lnTo>
                    <a:pt x="1618967" y="741451"/>
                  </a:lnTo>
                  <a:lnTo>
                    <a:pt x="1619461" y="734494"/>
                  </a:lnTo>
                  <a:lnTo>
                    <a:pt x="1620449" y="730022"/>
                  </a:lnTo>
                  <a:lnTo>
                    <a:pt x="1620449" y="723561"/>
                  </a:lnTo>
                  <a:lnTo>
                    <a:pt x="1620951" y="723064"/>
                  </a:lnTo>
                  <a:lnTo>
                    <a:pt x="1620951" y="722069"/>
                  </a:lnTo>
                  <a:lnTo>
                    <a:pt x="1621939" y="721572"/>
                  </a:lnTo>
                  <a:lnTo>
                    <a:pt x="1623428" y="720580"/>
                  </a:lnTo>
                  <a:lnTo>
                    <a:pt x="1624910" y="720083"/>
                  </a:lnTo>
                  <a:lnTo>
                    <a:pt x="1626400" y="720083"/>
                  </a:lnTo>
                  <a:lnTo>
                    <a:pt x="1630367" y="717597"/>
                  </a:lnTo>
                  <a:lnTo>
                    <a:pt x="1633346" y="716105"/>
                  </a:lnTo>
                  <a:lnTo>
                    <a:pt x="1636812" y="715610"/>
                  </a:lnTo>
                  <a:lnTo>
                    <a:pt x="1640285" y="714119"/>
                  </a:lnTo>
                  <a:lnTo>
                    <a:pt x="1643264" y="714119"/>
                  </a:lnTo>
                  <a:lnTo>
                    <a:pt x="1645240" y="713125"/>
                  </a:lnTo>
                  <a:lnTo>
                    <a:pt x="1647726" y="712628"/>
                  </a:lnTo>
                  <a:lnTo>
                    <a:pt x="1647726" y="712628"/>
                  </a:lnTo>
                  <a:lnTo>
                    <a:pt x="1647726" y="709149"/>
                  </a:ln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23" name="任意多边形: 形状 122"/>
            <p:cNvSpPr/>
            <p:nvPr/>
          </p:nvSpPr>
          <p:spPr>
            <a:xfrm>
              <a:off x="4598485" y="3004064"/>
              <a:ext cx="258835" cy="401038"/>
            </a:xfrm>
            <a:custGeom>
              <a:avLst/>
              <a:gdLst/>
              <a:ahLst/>
              <a:cxnLst/>
              <a:rect l="0" t="0" r="0" b="0"/>
              <a:pathLst>
                <a:path w="258835" h="401038">
                  <a:moveTo>
                    <a:pt x="200821" y="217167"/>
                  </a:moveTo>
                  <a:lnTo>
                    <a:pt x="203796" y="217167"/>
                  </a:lnTo>
                  <a:lnTo>
                    <a:pt x="205779" y="216670"/>
                  </a:lnTo>
                  <a:lnTo>
                    <a:pt x="208258" y="215677"/>
                  </a:lnTo>
                  <a:lnTo>
                    <a:pt x="218175" y="215677"/>
                  </a:lnTo>
                  <a:lnTo>
                    <a:pt x="218672" y="216670"/>
                  </a:lnTo>
                  <a:lnTo>
                    <a:pt x="220159" y="217167"/>
                  </a:lnTo>
                  <a:lnTo>
                    <a:pt x="221151" y="218161"/>
                  </a:lnTo>
                  <a:lnTo>
                    <a:pt x="222143" y="218161"/>
                  </a:lnTo>
                  <a:lnTo>
                    <a:pt x="222638" y="218658"/>
                  </a:lnTo>
                  <a:lnTo>
                    <a:pt x="225614" y="218658"/>
                  </a:lnTo>
                  <a:lnTo>
                    <a:pt x="225614" y="218161"/>
                  </a:lnTo>
                  <a:lnTo>
                    <a:pt x="226605" y="218161"/>
                  </a:lnTo>
                  <a:lnTo>
                    <a:pt x="226605" y="216670"/>
                  </a:lnTo>
                  <a:lnTo>
                    <a:pt x="227101" y="216670"/>
                  </a:lnTo>
                  <a:lnTo>
                    <a:pt x="227101" y="215677"/>
                  </a:lnTo>
                  <a:lnTo>
                    <a:pt x="228588" y="215677"/>
                  </a:lnTo>
                  <a:lnTo>
                    <a:pt x="229580" y="215180"/>
                  </a:lnTo>
                  <a:lnTo>
                    <a:pt x="229580" y="212694"/>
                  </a:lnTo>
                  <a:lnTo>
                    <a:pt x="228588" y="212198"/>
                  </a:lnTo>
                  <a:lnTo>
                    <a:pt x="228588" y="211203"/>
                  </a:lnTo>
                  <a:lnTo>
                    <a:pt x="228093" y="211203"/>
                  </a:lnTo>
                  <a:lnTo>
                    <a:pt x="227101" y="210707"/>
                  </a:lnTo>
                  <a:lnTo>
                    <a:pt x="226605" y="210707"/>
                  </a:lnTo>
                  <a:lnTo>
                    <a:pt x="225614" y="209713"/>
                  </a:lnTo>
                  <a:lnTo>
                    <a:pt x="225117" y="209216"/>
                  </a:lnTo>
                  <a:lnTo>
                    <a:pt x="224126" y="208222"/>
                  </a:lnTo>
                  <a:lnTo>
                    <a:pt x="224126" y="207725"/>
                  </a:lnTo>
                  <a:lnTo>
                    <a:pt x="225117" y="207725"/>
                  </a:lnTo>
                  <a:lnTo>
                    <a:pt x="225117" y="206731"/>
                  </a:lnTo>
                  <a:lnTo>
                    <a:pt x="225614" y="206731"/>
                  </a:lnTo>
                  <a:lnTo>
                    <a:pt x="225614" y="206234"/>
                  </a:lnTo>
                  <a:lnTo>
                    <a:pt x="226605" y="206234"/>
                  </a:lnTo>
                  <a:lnTo>
                    <a:pt x="226605" y="204247"/>
                  </a:lnTo>
                  <a:lnTo>
                    <a:pt x="225614" y="203749"/>
                  </a:lnTo>
                  <a:lnTo>
                    <a:pt x="225614" y="202755"/>
                  </a:lnTo>
                  <a:lnTo>
                    <a:pt x="225117" y="202259"/>
                  </a:lnTo>
                  <a:lnTo>
                    <a:pt x="224126" y="201265"/>
                  </a:lnTo>
                  <a:lnTo>
                    <a:pt x="224126" y="189338"/>
                  </a:lnTo>
                  <a:lnTo>
                    <a:pt x="225117" y="187847"/>
                  </a:lnTo>
                  <a:lnTo>
                    <a:pt x="225117" y="186357"/>
                  </a:lnTo>
                  <a:lnTo>
                    <a:pt x="225614" y="184865"/>
                  </a:lnTo>
                  <a:lnTo>
                    <a:pt x="225614" y="183871"/>
                  </a:lnTo>
                  <a:lnTo>
                    <a:pt x="226605" y="183374"/>
                  </a:lnTo>
                  <a:lnTo>
                    <a:pt x="227101" y="182381"/>
                  </a:lnTo>
                  <a:lnTo>
                    <a:pt x="228588" y="180890"/>
                  </a:lnTo>
                  <a:lnTo>
                    <a:pt x="230076" y="179399"/>
                  </a:lnTo>
                  <a:lnTo>
                    <a:pt x="230076" y="176914"/>
                  </a:lnTo>
                  <a:lnTo>
                    <a:pt x="229580" y="176914"/>
                  </a:lnTo>
                  <a:lnTo>
                    <a:pt x="228588" y="176417"/>
                  </a:lnTo>
                  <a:lnTo>
                    <a:pt x="228588" y="175423"/>
                  </a:lnTo>
                  <a:lnTo>
                    <a:pt x="228093" y="175423"/>
                  </a:lnTo>
                  <a:lnTo>
                    <a:pt x="227101" y="173932"/>
                  </a:lnTo>
                  <a:lnTo>
                    <a:pt x="227101" y="172442"/>
                  </a:lnTo>
                  <a:lnTo>
                    <a:pt x="228093" y="171945"/>
                  </a:lnTo>
                  <a:lnTo>
                    <a:pt x="228588" y="170951"/>
                  </a:lnTo>
                  <a:lnTo>
                    <a:pt x="230076" y="170454"/>
                  </a:lnTo>
                  <a:lnTo>
                    <a:pt x="231068" y="168963"/>
                  </a:lnTo>
                  <a:lnTo>
                    <a:pt x="231564" y="167969"/>
                  </a:lnTo>
                  <a:lnTo>
                    <a:pt x="233051" y="167472"/>
                  </a:lnTo>
                  <a:lnTo>
                    <a:pt x="233051" y="166478"/>
                  </a:lnTo>
                  <a:lnTo>
                    <a:pt x="234043" y="165981"/>
                  </a:lnTo>
                  <a:lnTo>
                    <a:pt x="235035" y="165981"/>
                  </a:lnTo>
                  <a:lnTo>
                    <a:pt x="236523" y="164988"/>
                  </a:lnTo>
                  <a:lnTo>
                    <a:pt x="236523" y="163994"/>
                  </a:lnTo>
                  <a:lnTo>
                    <a:pt x="238505" y="163994"/>
                  </a:lnTo>
                  <a:lnTo>
                    <a:pt x="238505" y="162502"/>
                  </a:lnTo>
                  <a:lnTo>
                    <a:pt x="239497" y="162502"/>
                  </a:lnTo>
                  <a:lnTo>
                    <a:pt x="239497" y="161012"/>
                  </a:lnTo>
                  <a:lnTo>
                    <a:pt x="239994" y="160514"/>
                  </a:lnTo>
                  <a:lnTo>
                    <a:pt x="240985" y="159521"/>
                  </a:lnTo>
                  <a:lnTo>
                    <a:pt x="241481" y="159024"/>
                  </a:lnTo>
                  <a:lnTo>
                    <a:pt x="242968" y="158030"/>
                  </a:lnTo>
                  <a:lnTo>
                    <a:pt x="244456" y="157533"/>
                  </a:lnTo>
                  <a:lnTo>
                    <a:pt x="247431" y="156539"/>
                  </a:lnTo>
                  <a:lnTo>
                    <a:pt x="250902" y="156042"/>
                  </a:lnTo>
                  <a:lnTo>
                    <a:pt x="252390" y="154551"/>
                  </a:lnTo>
                  <a:lnTo>
                    <a:pt x="253877" y="153060"/>
                  </a:lnTo>
                  <a:lnTo>
                    <a:pt x="253877" y="151570"/>
                  </a:lnTo>
                  <a:lnTo>
                    <a:pt x="254373" y="149582"/>
                  </a:lnTo>
                  <a:lnTo>
                    <a:pt x="253877" y="149085"/>
                  </a:lnTo>
                  <a:lnTo>
                    <a:pt x="253877" y="148091"/>
                  </a:lnTo>
                  <a:lnTo>
                    <a:pt x="252885" y="147594"/>
                  </a:lnTo>
                  <a:lnTo>
                    <a:pt x="252390" y="146600"/>
                  </a:lnTo>
                  <a:lnTo>
                    <a:pt x="249910" y="146103"/>
                  </a:lnTo>
                  <a:lnTo>
                    <a:pt x="249415" y="145109"/>
                  </a:lnTo>
                  <a:lnTo>
                    <a:pt x="247431" y="144612"/>
                  </a:lnTo>
                  <a:lnTo>
                    <a:pt x="245944" y="143619"/>
                  </a:lnTo>
                  <a:lnTo>
                    <a:pt x="245447" y="143122"/>
                  </a:lnTo>
                  <a:lnTo>
                    <a:pt x="242968" y="141631"/>
                  </a:lnTo>
                  <a:lnTo>
                    <a:pt x="240985" y="140140"/>
                  </a:lnTo>
                  <a:lnTo>
                    <a:pt x="240985" y="139146"/>
                  </a:lnTo>
                  <a:lnTo>
                    <a:pt x="239994" y="138649"/>
                  </a:lnTo>
                  <a:lnTo>
                    <a:pt x="239497" y="136164"/>
                  </a:lnTo>
                  <a:lnTo>
                    <a:pt x="238505" y="133679"/>
                  </a:lnTo>
                  <a:lnTo>
                    <a:pt x="238010" y="132189"/>
                  </a:lnTo>
                  <a:lnTo>
                    <a:pt x="236523" y="130201"/>
                  </a:lnTo>
                  <a:lnTo>
                    <a:pt x="235035" y="128710"/>
                  </a:lnTo>
                  <a:lnTo>
                    <a:pt x="231564" y="127219"/>
                  </a:lnTo>
                  <a:lnTo>
                    <a:pt x="230076" y="124734"/>
                  </a:lnTo>
                  <a:lnTo>
                    <a:pt x="227101" y="124238"/>
                  </a:lnTo>
                  <a:lnTo>
                    <a:pt x="223630" y="122250"/>
                  </a:lnTo>
                  <a:lnTo>
                    <a:pt x="222143" y="121753"/>
                  </a:lnTo>
                  <a:lnTo>
                    <a:pt x="220159" y="120759"/>
                  </a:lnTo>
                  <a:lnTo>
                    <a:pt x="216688" y="120759"/>
                  </a:lnTo>
                  <a:lnTo>
                    <a:pt x="212225" y="121753"/>
                  </a:lnTo>
                  <a:lnTo>
                    <a:pt x="209250" y="122250"/>
                  </a:lnTo>
                  <a:lnTo>
                    <a:pt x="202804" y="122250"/>
                  </a:lnTo>
                  <a:lnTo>
                    <a:pt x="201316" y="121753"/>
                  </a:lnTo>
                  <a:lnTo>
                    <a:pt x="193879" y="118771"/>
                  </a:lnTo>
                  <a:lnTo>
                    <a:pt x="185449" y="114299"/>
                  </a:lnTo>
                  <a:lnTo>
                    <a:pt x="182474" y="112808"/>
                  </a:lnTo>
                  <a:lnTo>
                    <a:pt x="179499" y="111317"/>
                  </a:lnTo>
                  <a:lnTo>
                    <a:pt x="176524" y="108832"/>
                  </a:lnTo>
                  <a:lnTo>
                    <a:pt x="174045" y="107341"/>
                  </a:lnTo>
                  <a:lnTo>
                    <a:pt x="172557" y="106348"/>
                  </a:lnTo>
                  <a:lnTo>
                    <a:pt x="172061" y="105851"/>
                  </a:lnTo>
                  <a:lnTo>
                    <a:pt x="171070" y="104359"/>
                  </a:lnTo>
                  <a:lnTo>
                    <a:pt x="170574" y="104359"/>
                  </a:lnTo>
                  <a:lnTo>
                    <a:pt x="170574" y="101874"/>
                  </a:lnTo>
                  <a:lnTo>
                    <a:pt x="171070" y="101378"/>
                  </a:lnTo>
                  <a:lnTo>
                    <a:pt x="171070" y="99887"/>
                  </a:lnTo>
                  <a:lnTo>
                    <a:pt x="172061" y="98893"/>
                  </a:lnTo>
                  <a:lnTo>
                    <a:pt x="172557" y="97402"/>
                  </a:lnTo>
                  <a:lnTo>
                    <a:pt x="173549" y="96905"/>
                  </a:lnTo>
                  <a:lnTo>
                    <a:pt x="175532" y="94918"/>
                  </a:lnTo>
                  <a:lnTo>
                    <a:pt x="178012" y="93427"/>
                  </a:lnTo>
                  <a:lnTo>
                    <a:pt x="178507" y="92930"/>
                  </a:lnTo>
                  <a:lnTo>
                    <a:pt x="179499" y="91936"/>
                  </a:lnTo>
                  <a:lnTo>
                    <a:pt x="180491" y="91439"/>
                  </a:lnTo>
                  <a:lnTo>
                    <a:pt x="180986" y="89948"/>
                  </a:lnTo>
                  <a:lnTo>
                    <a:pt x="180986" y="88457"/>
                  </a:lnTo>
                  <a:lnTo>
                    <a:pt x="181978" y="86966"/>
                  </a:lnTo>
                  <a:lnTo>
                    <a:pt x="181978" y="84482"/>
                  </a:lnTo>
                  <a:lnTo>
                    <a:pt x="180986" y="81997"/>
                  </a:lnTo>
                  <a:lnTo>
                    <a:pt x="180986" y="79015"/>
                  </a:lnTo>
                  <a:lnTo>
                    <a:pt x="180491" y="78518"/>
                  </a:lnTo>
                  <a:lnTo>
                    <a:pt x="179499" y="77028"/>
                  </a:lnTo>
                  <a:lnTo>
                    <a:pt x="179499" y="74542"/>
                  </a:lnTo>
                  <a:lnTo>
                    <a:pt x="178507" y="72555"/>
                  </a:lnTo>
                  <a:lnTo>
                    <a:pt x="178507" y="71561"/>
                  </a:lnTo>
                  <a:lnTo>
                    <a:pt x="179499" y="71064"/>
                  </a:lnTo>
                  <a:lnTo>
                    <a:pt x="179499" y="70070"/>
                  </a:lnTo>
                  <a:lnTo>
                    <a:pt x="180491" y="69573"/>
                  </a:lnTo>
                  <a:lnTo>
                    <a:pt x="180491" y="68579"/>
                  </a:lnTo>
                  <a:lnTo>
                    <a:pt x="180986" y="67585"/>
                  </a:lnTo>
                  <a:lnTo>
                    <a:pt x="181978" y="66094"/>
                  </a:lnTo>
                  <a:lnTo>
                    <a:pt x="184954" y="63113"/>
                  </a:lnTo>
                  <a:lnTo>
                    <a:pt x="185449" y="62616"/>
                  </a:lnTo>
                  <a:lnTo>
                    <a:pt x="186441" y="61125"/>
                  </a:lnTo>
                  <a:lnTo>
                    <a:pt x="186441" y="60131"/>
                  </a:lnTo>
                  <a:lnTo>
                    <a:pt x="186937" y="59634"/>
                  </a:lnTo>
                  <a:lnTo>
                    <a:pt x="187928" y="58143"/>
                  </a:lnTo>
                  <a:lnTo>
                    <a:pt x="189416" y="55658"/>
                  </a:lnTo>
                  <a:lnTo>
                    <a:pt x="189912" y="54168"/>
                  </a:lnTo>
                  <a:lnTo>
                    <a:pt x="191400" y="52677"/>
                  </a:lnTo>
                  <a:lnTo>
                    <a:pt x="193879" y="50192"/>
                  </a:lnTo>
                  <a:lnTo>
                    <a:pt x="196358" y="48701"/>
                  </a:lnTo>
                  <a:lnTo>
                    <a:pt x="198342" y="46713"/>
                  </a:lnTo>
                  <a:lnTo>
                    <a:pt x="200821" y="44229"/>
                  </a:lnTo>
                  <a:lnTo>
                    <a:pt x="202804" y="42738"/>
                  </a:lnTo>
                  <a:lnTo>
                    <a:pt x="205284" y="40253"/>
                  </a:lnTo>
                  <a:lnTo>
                    <a:pt x="206771" y="37271"/>
                  </a:lnTo>
                  <a:lnTo>
                    <a:pt x="208258" y="35283"/>
                  </a:lnTo>
                  <a:lnTo>
                    <a:pt x="208258" y="32799"/>
                  </a:lnTo>
                  <a:lnTo>
                    <a:pt x="207763" y="32302"/>
                  </a:lnTo>
                  <a:lnTo>
                    <a:pt x="205779" y="32302"/>
                  </a:lnTo>
                  <a:lnTo>
                    <a:pt x="201316" y="29817"/>
                  </a:lnTo>
                  <a:lnTo>
                    <a:pt x="199334" y="28326"/>
                  </a:lnTo>
                  <a:lnTo>
                    <a:pt x="197845" y="27332"/>
                  </a:lnTo>
                  <a:lnTo>
                    <a:pt x="196854" y="25841"/>
                  </a:lnTo>
                  <a:lnTo>
                    <a:pt x="196358" y="25841"/>
                  </a:lnTo>
                  <a:lnTo>
                    <a:pt x="196358" y="22363"/>
                  </a:lnTo>
                  <a:lnTo>
                    <a:pt x="195366" y="19878"/>
                  </a:lnTo>
                  <a:lnTo>
                    <a:pt x="194871" y="17890"/>
                  </a:lnTo>
                  <a:lnTo>
                    <a:pt x="193879" y="15405"/>
                  </a:lnTo>
                  <a:lnTo>
                    <a:pt x="193383" y="12921"/>
                  </a:lnTo>
                  <a:lnTo>
                    <a:pt x="193383" y="6957"/>
                  </a:lnTo>
                  <a:lnTo>
                    <a:pt x="193879" y="3976"/>
                  </a:lnTo>
                  <a:lnTo>
                    <a:pt x="193879" y="3479"/>
                  </a:lnTo>
                  <a:lnTo>
                    <a:pt x="193383" y="1988"/>
                  </a:lnTo>
                  <a:lnTo>
                    <a:pt x="193383" y="994"/>
                  </a:lnTo>
                  <a:lnTo>
                    <a:pt x="192391" y="0"/>
                  </a:lnTo>
                  <a:lnTo>
                    <a:pt x="182474" y="0"/>
                  </a:lnTo>
                  <a:lnTo>
                    <a:pt x="180491" y="994"/>
                  </a:lnTo>
                  <a:lnTo>
                    <a:pt x="178012" y="1988"/>
                  </a:lnTo>
                  <a:lnTo>
                    <a:pt x="176524" y="2485"/>
                  </a:lnTo>
                  <a:lnTo>
                    <a:pt x="175036" y="3976"/>
                  </a:lnTo>
                  <a:lnTo>
                    <a:pt x="174045" y="4969"/>
                  </a:lnTo>
                  <a:lnTo>
                    <a:pt x="162640" y="4969"/>
                  </a:lnTo>
                  <a:lnTo>
                    <a:pt x="161153" y="5466"/>
                  </a:lnTo>
                  <a:lnTo>
                    <a:pt x="159665" y="5466"/>
                  </a:lnTo>
                  <a:lnTo>
                    <a:pt x="159169" y="6460"/>
                  </a:lnTo>
                  <a:lnTo>
                    <a:pt x="158177" y="7951"/>
                  </a:lnTo>
                  <a:lnTo>
                    <a:pt x="157682" y="9442"/>
                  </a:lnTo>
                  <a:lnTo>
                    <a:pt x="156690" y="10933"/>
                  </a:lnTo>
                  <a:lnTo>
                    <a:pt x="156690" y="16399"/>
                  </a:lnTo>
                  <a:lnTo>
                    <a:pt x="156194" y="17890"/>
                  </a:lnTo>
                  <a:lnTo>
                    <a:pt x="156194" y="18387"/>
                  </a:lnTo>
                  <a:lnTo>
                    <a:pt x="155202" y="19381"/>
                  </a:lnTo>
                  <a:lnTo>
                    <a:pt x="151235" y="19381"/>
                  </a:lnTo>
                  <a:lnTo>
                    <a:pt x="149748" y="18387"/>
                  </a:lnTo>
                  <a:lnTo>
                    <a:pt x="146773" y="18387"/>
                  </a:lnTo>
                  <a:lnTo>
                    <a:pt x="145285" y="19381"/>
                  </a:lnTo>
                  <a:lnTo>
                    <a:pt x="144789" y="19381"/>
                  </a:lnTo>
                  <a:lnTo>
                    <a:pt x="143797" y="21369"/>
                  </a:lnTo>
                  <a:lnTo>
                    <a:pt x="143302" y="23854"/>
                  </a:lnTo>
                  <a:lnTo>
                    <a:pt x="141814" y="26835"/>
                  </a:lnTo>
                  <a:lnTo>
                    <a:pt x="140326" y="30811"/>
                  </a:lnTo>
                  <a:lnTo>
                    <a:pt x="137847" y="35780"/>
                  </a:lnTo>
                  <a:lnTo>
                    <a:pt x="135368" y="38762"/>
                  </a:lnTo>
                  <a:lnTo>
                    <a:pt x="133385" y="42241"/>
                  </a:lnTo>
                  <a:lnTo>
                    <a:pt x="130905" y="45222"/>
                  </a:lnTo>
                  <a:lnTo>
                    <a:pt x="128922" y="48701"/>
                  </a:lnTo>
                  <a:lnTo>
                    <a:pt x="127187" y="51683"/>
                  </a:lnTo>
                  <a:lnTo>
                    <a:pt x="126443" y="55658"/>
                  </a:lnTo>
                  <a:lnTo>
                    <a:pt x="125947" y="60131"/>
                  </a:lnTo>
                  <a:lnTo>
                    <a:pt x="125947" y="64603"/>
                  </a:lnTo>
                  <a:lnTo>
                    <a:pt x="124955" y="67088"/>
                  </a:lnTo>
                  <a:lnTo>
                    <a:pt x="123964" y="68579"/>
                  </a:lnTo>
                  <a:lnTo>
                    <a:pt x="123467" y="69573"/>
                  </a:lnTo>
                  <a:lnTo>
                    <a:pt x="123467" y="71064"/>
                  </a:lnTo>
                  <a:lnTo>
                    <a:pt x="122476" y="72555"/>
                  </a:lnTo>
                  <a:lnTo>
                    <a:pt x="122476" y="77028"/>
                  </a:lnTo>
                  <a:lnTo>
                    <a:pt x="121980" y="79015"/>
                  </a:lnTo>
                  <a:lnTo>
                    <a:pt x="121980" y="85972"/>
                  </a:lnTo>
                  <a:lnTo>
                    <a:pt x="122476" y="91439"/>
                  </a:lnTo>
                  <a:lnTo>
                    <a:pt x="122476" y="93427"/>
                  </a:lnTo>
                  <a:lnTo>
                    <a:pt x="121980" y="95911"/>
                  </a:lnTo>
                  <a:lnTo>
                    <a:pt x="120988" y="98893"/>
                  </a:lnTo>
                  <a:lnTo>
                    <a:pt x="119501" y="101378"/>
                  </a:lnTo>
                  <a:lnTo>
                    <a:pt x="118014" y="104359"/>
                  </a:lnTo>
                  <a:lnTo>
                    <a:pt x="117517" y="108832"/>
                  </a:lnTo>
                  <a:lnTo>
                    <a:pt x="116525" y="110323"/>
                  </a:lnTo>
                  <a:lnTo>
                    <a:pt x="116030" y="112808"/>
                  </a:lnTo>
                  <a:lnTo>
                    <a:pt x="116030" y="116286"/>
                  </a:lnTo>
                  <a:lnTo>
                    <a:pt x="116525" y="121753"/>
                  </a:lnTo>
                  <a:lnTo>
                    <a:pt x="117517" y="128710"/>
                  </a:lnTo>
                  <a:lnTo>
                    <a:pt x="117517" y="131692"/>
                  </a:lnTo>
                  <a:lnTo>
                    <a:pt x="116525" y="135171"/>
                  </a:lnTo>
                  <a:lnTo>
                    <a:pt x="116030" y="138649"/>
                  </a:lnTo>
                  <a:lnTo>
                    <a:pt x="115038" y="141631"/>
                  </a:lnTo>
                  <a:lnTo>
                    <a:pt x="114542" y="143619"/>
                  </a:lnTo>
                  <a:lnTo>
                    <a:pt x="113551" y="146103"/>
                  </a:lnTo>
                  <a:lnTo>
                    <a:pt x="113055" y="146600"/>
                  </a:lnTo>
                  <a:lnTo>
                    <a:pt x="110575" y="146600"/>
                  </a:lnTo>
                  <a:lnTo>
                    <a:pt x="109088" y="146103"/>
                  </a:lnTo>
                  <a:lnTo>
                    <a:pt x="106113" y="146103"/>
                  </a:lnTo>
                  <a:lnTo>
                    <a:pt x="103137" y="146600"/>
                  </a:lnTo>
                  <a:lnTo>
                    <a:pt x="101650" y="146600"/>
                  </a:lnTo>
                  <a:lnTo>
                    <a:pt x="100163" y="147594"/>
                  </a:lnTo>
                  <a:lnTo>
                    <a:pt x="99171" y="147594"/>
                  </a:lnTo>
                  <a:lnTo>
                    <a:pt x="98675" y="148091"/>
                  </a:lnTo>
                  <a:lnTo>
                    <a:pt x="99171" y="149582"/>
                  </a:lnTo>
                  <a:lnTo>
                    <a:pt x="99171" y="153060"/>
                  </a:lnTo>
                  <a:lnTo>
                    <a:pt x="98675" y="153060"/>
                  </a:lnTo>
                  <a:lnTo>
                    <a:pt x="98675" y="153558"/>
                  </a:lnTo>
                  <a:lnTo>
                    <a:pt x="93221" y="153558"/>
                  </a:lnTo>
                  <a:lnTo>
                    <a:pt x="90741" y="153060"/>
                  </a:lnTo>
                  <a:lnTo>
                    <a:pt x="87766" y="152067"/>
                  </a:lnTo>
                  <a:lnTo>
                    <a:pt x="83799" y="151570"/>
                  </a:lnTo>
                  <a:lnTo>
                    <a:pt x="82312" y="150576"/>
                  </a:lnTo>
                  <a:lnTo>
                    <a:pt x="77849" y="150576"/>
                  </a:lnTo>
                  <a:lnTo>
                    <a:pt x="75866" y="152067"/>
                  </a:lnTo>
                  <a:lnTo>
                    <a:pt x="71899" y="154551"/>
                  </a:lnTo>
                  <a:lnTo>
                    <a:pt x="69419" y="156042"/>
                  </a:lnTo>
                  <a:lnTo>
                    <a:pt x="67932" y="157533"/>
                  </a:lnTo>
                  <a:lnTo>
                    <a:pt x="65948" y="157533"/>
                  </a:lnTo>
                  <a:lnTo>
                    <a:pt x="63469" y="159024"/>
                  </a:lnTo>
                  <a:lnTo>
                    <a:pt x="61486" y="159024"/>
                  </a:lnTo>
                  <a:lnTo>
                    <a:pt x="59998" y="160514"/>
                  </a:lnTo>
                  <a:lnTo>
                    <a:pt x="58511" y="161012"/>
                  </a:lnTo>
                  <a:lnTo>
                    <a:pt x="57023" y="161012"/>
                  </a:lnTo>
                  <a:lnTo>
                    <a:pt x="54544" y="163497"/>
                  </a:lnTo>
                  <a:lnTo>
                    <a:pt x="52065" y="164988"/>
                  </a:lnTo>
                  <a:lnTo>
                    <a:pt x="50081" y="166478"/>
                  </a:lnTo>
                  <a:lnTo>
                    <a:pt x="47602" y="167969"/>
                  </a:lnTo>
                  <a:lnTo>
                    <a:pt x="46115" y="168963"/>
                  </a:lnTo>
                  <a:lnTo>
                    <a:pt x="24297" y="168963"/>
                  </a:lnTo>
                  <a:lnTo>
                    <a:pt x="21818" y="167969"/>
                  </a:lnTo>
                  <a:lnTo>
                    <a:pt x="14876" y="167969"/>
                  </a:lnTo>
                  <a:lnTo>
                    <a:pt x="12892" y="168963"/>
                  </a:lnTo>
                  <a:lnTo>
                    <a:pt x="10413" y="168963"/>
                  </a:lnTo>
                  <a:lnTo>
                    <a:pt x="8925" y="169460"/>
                  </a:lnTo>
                  <a:lnTo>
                    <a:pt x="8430" y="170454"/>
                  </a:lnTo>
                  <a:lnTo>
                    <a:pt x="7438" y="170951"/>
                  </a:lnTo>
                  <a:lnTo>
                    <a:pt x="6942" y="171945"/>
                  </a:lnTo>
                  <a:lnTo>
                    <a:pt x="6942" y="174927"/>
                  </a:lnTo>
                  <a:lnTo>
                    <a:pt x="5950" y="175423"/>
                  </a:lnTo>
                  <a:lnTo>
                    <a:pt x="3967" y="175423"/>
                  </a:lnTo>
                  <a:lnTo>
                    <a:pt x="2479" y="176417"/>
                  </a:lnTo>
                  <a:lnTo>
                    <a:pt x="0" y="176914"/>
                  </a:lnTo>
                  <a:lnTo>
                    <a:pt x="-2479" y="176914"/>
                  </a:lnTo>
                  <a:lnTo>
                    <a:pt x="-3967" y="178902"/>
                  </a:lnTo>
                  <a:lnTo>
                    <a:pt x="-4463" y="179399"/>
                  </a:lnTo>
                  <a:lnTo>
                    <a:pt x="-3967" y="180393"/>
                  </a:lnTo>
                  <a:lnTo>
                    <a:pt x="14380" y="180393"/>
                  </a:lnTo>
                  <a:lnTo>
                    <a:pt x="15867" y="180890"/>
                  </a:lnTo>
                  <a:lnTo>
                    <a:pt x="19834" y="181883"/>
                  </a:lnTo>
                  <a:lnTo>
                    <a:pt x="31735" y="181883"/>
                  </a:lnTo>
                  <a:lnTo>
                    <a:pt x="32726" y="182381"/>
                  </a:lnTo>
                  <a:lnTo>
                    <a:pt x="33222" y="182381"/>
                  </a:lnTo>
                  <a:lnTo>
                    <a:pt x="33222" y="186357"/>
                  </a:lnTo>
                  <a:lnTo>
                    <a:pt x="32726" y="186357"/>
                  </a:lnTo>
                  <a:lnTo>
                    <a:pt x="30247" y="188344"/>
                  </a:lnTo>
                  <a:lnTo>
                    <a:pt x="27768" y="190829"/>
                  </a:lnTo>
                  <a:lnTo>
                    <a:pt x="24793" y="192320"/>
                  </a:lnTo>
                  <a:lnTo>
                    <a:pt x="21818" y="194804"/>
                  </a:lnTo>
                  <a:lnTo>
                    <a:pt x="21322" y="194804"/>
                  </a:lnTo>
                  <a:lnTo>
                    <a:pt x="20330" y="195301"/>
                  </a:lnTo>
                  <a:lnTo>
                    <a:pt x="20330" y="196295"/>
                  </a:lnTo>
                  <a:lnTo>
                    <a:pt x="21322" y="197786"/>
                  </a:lnTo>
                  <a:lnTo>
                    <a:pt x="21818" y="198283"/>
                  </a:lnTo>
                  <a:lnTo>
                    <a:pt x="23305" y="200768"/>
                  </a:lnTo>
                  <a:lnTo>
                    <a:pt x="24793" y="202259"/>
                  </a:lnTo>
                  <a:lnTo>
                    <a:pt x="25785" y="202755"/>
                  </a:lnTo>
                  <a:lnTo>
                    <a:pt x="26280" y="202755"/>
                  </a:lnTo>
                  <a:lnTo>
                    <a:pt x="27272" y="203749"/>
                  </a:lnTo>
                  <a:lnTo>
                    <a:pt x="27768" y="202755"/>
                  </a:lnTo>
                  <a:lnTo>
                    <a:pt x="30247" y="202755"/>
                  </a:lnTo>
                  <a:lnTo>
                    <a:pt x="31735" y="201265"/>
                  </a:lnTo>
                  <a:lnTo>
                    <a:pt x="33222" y="200768"/>
                  </a:lnTo>
                  <a:lnTo>
                    <a:pt x="35702" y="199277"/>
                  </a:lnTo>
                  <a:lnTo>
                    <a:pt x="36197" y="199277"/>
                  </a:lnTo>
                  <a:lnTo>
                    <a:pt x="37189" y="199774"/>
                  </a:lnTo>
                  <a:lnTo>
                    <a:pt x="38677" y="200768"/>
                  </a:lnTo>
                  <a:lnTo>
                    <a:pt x="39172" y="201265"/>
                  </a:lnTo>
                  <a:lnTo>
                    <a:pt x="40660" y="204247"/>
                  </a:lnTo>
                  <a:lnTo>
                    <a:pt x="43139" y="207725"/>
                  </a:lnTo>
                  <a:lnTo>
                    <a:pt x="44131" y="209713"/>
                  </a:lnTo>
                  <a:lnTo>
                    <a:pt x="44627" y="211203"/>
                  </a:lnTo>
                  <a:lnTo>
                    <a:pt x="46115" y="213688"/>
                  </a:lnTo>
                  <a:lnTo>
                    <a:pt x="47106" y="215180"/>
                  </a:lnTo>
                  <a:lnTo>
                    <a:pt x="48594" y="215677"/>
                  </a:lnTo>
                  <a:lnTo>
                    <a:pt x="50577" y="217167"/>
                  </a:lnTo>
                  <a:lnTo>
                    <a:pt x="53056" y="218658"/>
                  </a:lnTo>
                  <a:lnTo>
                    <a:pt x="55040" y="220645"/>
                  </a:lnTo>
                  <a:lnTo>
                    <a:pt x="57519" y="222137"/>
                  </a:lnTo>
                  <a:lnTo>
                    <a:pt x="59007" y="222634"/>
                  </a:lnTo>
                  <a:lnTo>
                    <a:pt x="60494" y="224124"/>
                  </a:lnTo>
                  <a:lnTo>
                    <a:pt x="61486" y="225118"/>
                  </a:lnTo>
                  <a:lnTo>
                    <a:pt x="61982" y="226609"/>
                  </a:lnTo>
                  <a:lnTo>
                    <a:pt x="62973" y="228597"/>
                  </a:lnTo>
                  <a:lnTo>
                    <a:pt x="62973" y="230088"/>
                  </a:lnTo>
                  <a:lnTo>
                    <a:pt x="63469" y="231082"/>
                  </a:lnTo>
                  <a:lnTo>
                    <a:pt x="63469" y="232572"/>
                  </a:lnTo>
                  <a:lnTo>
                    <a:pt x="64957" y="234063"/>
                  </a:lnTo>
                  <a:lnTo>
                    <a:pt x="67436" y="235554"/>
                  </a:lnTo>
                  <a:lnTo>
                    <a:pt x="69419" y="237045"/>
                  </a:lnTo>
                  <a:lnTo>
                    <a:pt x="70411" y="238039"/>
                  </a:lnTo>
                  <a:lnTo>
                    <a:pt x="71403" y="239530"/>
                  </a:lnTo>
                  <a:lnTo>
                    <a:pt x="72891" y="240027"/>
                  </a:lnTo>
                  <a:lnTo>
                    <a:pt x="73386" y="241021"/>
                  </a:lnTo>
                  <a:lnTo>
                    <a:pt x="74378" y="242511"/>
                  </a:lnTo>
                  <a:lnTo>
                    <a:pt x="74378" y="244003"/>
                  </a:lnTo>
                  <a:lnTo>
                    <a:pt x="74874" y="245493"/>
                  </a:lnTo>
                  <a:lnTo>
                    <a:pt x="74874" y="245990"/>
                  </a:lnTo>
                  <a:lnTo>
                    <a:pt x="74378" y="247978"/>
                  </a:lnTo>
                  <a:lnTo>
                    <a:pt x="74378" y="248475"/>
                  </a:lnTo>
                  <a:lnTo>
                    <a:pt x="73386" y="249469"/>
                  </a:lnTo>
                  <a:lnTo>
                    <a:pt x="71899" y="249966"/>
                  </a:lnTo>
                  <a:lnTo>
                    <a:pt x="69419" y="250960"/>
                  </a:lnTo>
                  <a:lnTo>
                    <a:pt x="67436" y="252451"/>
                  </a:lnTo>
                  <a:lnTo>
                    <a:pt x="65948" y="252948"/>
                  </a:lnTo>
                  <a:lnTo>
                    <a:pt x="64957" y="253941"/>
                  </a:lnTo>
                  <a:lnTo>
                    <a:pt x="64461" y="254438"/>
                  </a:lnTo>
                  <a:lnTo>
                    <a:pt x="64461" y="258911"/>
                  </a:lnTo>
                  <a:lnTo>
                    <a:pt x="64957" y="260899"/>
                  </a:lnTo>
                  <a:lnTo>
                    <a:pt x="64957" y="261395"/>
                  </a:lnTo>
                  <a:lnTo>
                    <a:pt x="66445" y="263880"/>
                  </a:lnTo>
                  <a:lnTo>
                    <a:pt x="67436" y="266862"/>
                  </a:lnTo>
                  <a:lnTo>
                    <a:pt x="67932" y="267359"/>
                  </a:lnTo>
                  <a:lnTo>
                    <a:pt x="69419" y="268850"/>
                  </a:lnTo>
                  <a:lnTo>
                    <a:pt x="71403" y="270341"/>
                  </a:lnTo>
                  <a:lnTo>
                    <a:pt x="72891" y="271334"/>
                  </a:lnTo>
                  <a:lnTo>
                    <a:pt x="74378" y="272826"/>
                  </a:lnTo>
                  <a:lnTo>
                    <a:pt x="75866" y="273323"/>
                  </a:lnTo>
                  <a:lnTo>
                    <a:pt x="76362" y="275310"/>
                  </a:lnTo>
                  <a:lnTo>
                    <a:pt x="77354" y="275807"/>
                  </a:lnTo>
                  <a:lnTo>
                    <a:pt x="77849" y="278789"/>
                  </a:lnTo>
                  <a:lnTo>
                    <a:pt x="79336" y="282764"/>
                  </a:lnTo>
                  <a:lnTo>
                    <a:pt x="80824" y="286243"/>
                  </a:lnTo>
                  <a:lnTo>
                    <a:pt x="81816" y="289722"/>
                  </a:lnTo>
                  <a:lnTo>
                    <a:pt x="82312" y="291212"/>
                  </a:lnTo>
                  <a:lnTo>
                    <a:pt x="83304" y="292703"/>
                  </a:lnTo>
                  <a:lnTo>
                    <a:pt x="83304" y="294692"/>
                  </a:lnTo>
                  <a:lnTo>
                    <a:pt x="82312" y="297176"/>
                  </a:lnTo>
                  <a:lnTo>
                    <a:pt x="82312" y="299164"/>
                  </a:lnTo>
                  <a:lnTo>
                    <a:pt x="81816" y="300654"/>
                  </a:lnTo>
                  <a:lnTo>
                    <a:pt x="82312" y="300654"/>
                  </a:lnTo>
                  <a:lnTo>
                    <a:pt x="82312" y="302643"/>
                  </a:lnTo>
                  <a:lnTo>
                    <a:pt x="83799" y="303140"/>
                  </a:lnTo>
                  <a:lnTo>
                    <a:pt x="84791" y="304133"/>
                  </a:lnTo>
                  <a:lnTo>
                    <a:pt x="85783" y="304630"/>
                  </a:lnTo>
                  <a:lnTo>
                    <a:pt x="85783" y="310097"/>
                  </a:lnTo>
                  <a:lnTo>
                    <a:pt x="84791" y="310594"/>
                  </a:lnTo>
                  <a:lnTo>
                    <a:pt x="83799" y="311588"/>
                  </a:lnTo>
                  <a:lnTo>
                    <a:pt x="82312" y="313078"/>
                  </a:lnTo>
                  <a:lnTo>
                    <a:pt x="80824" y="315563"/>
                  </a:lnTo>
                  <a:lnTo>
                    <a:pt x="79336" y="316060"/>
                  </a:lnTo>
                  <a:lnTo>
                    <a:pt x="78841" y="316060"/>
                  </a:lnTo>
                  <a:lnTo>
                    <a:pt x="77354" y="317054"/>
                  </a:lnTo>
                  <a:lnTo>
                    <a:pt x="75866" y="317551"/>
                  </a:lnTo>
                  <a:lnTo>
                    <a:pt x="74378" y="318545"/>
                  </a:lnTo>
                  <a:lnTo>
                    <a:pt x="72891" y="318545"/>
                  </a:lnTo>
                  <a:lnTo>
                    <a:pt x="71899" y="319042"/>
                  </a:lnTo>
                  <a:lnTo>
                    <a:pt x="71403" y="320035"/>
                  </a:lnTo>
                  <a:lnTo>
                    <a:pt x="70411" y="320532"/>
                  </a:lnTo>
                  <a:lnTo>
                    <a:pt x="69419" y="322023"/>
                  </a:lnTo>
                  <a:lnTo>
                    <a:pt x="69419" y="327987"/>
                  </a:lnTo>
                  <a:lnTo>
                    <a:pt x="70411" y="331963"/>
                  </a:lnTo>
                  <a:lnTo>
                    <a:pt x="71403" y="335938"/>
                  </a:lnTo>
                  <a:lnTo>
                    <a:pt x="71899" y="338920"/>
                  </a:lnTo>
                  <a:lnTo>
                    <a:pt x="71899" y="339417"/>
                  </a:lnTo>
                  <a:lnTo>
                    <a:pt x="72891" y="340908"/>
                  </a:lnTo>
                  <a:lnTo>
                    <a:pt x="72891" y="342895"/>
                  </a:lnTo>
                  <a:lnTo>
                    <a:pt x="79336" y="342895"/>
                  </a:lnTo>
                  <a:lnTo>
                    <a:pt x="79336" y="344386"/>
                  </a:lnTo>
                  <a:lnTo>
                    <a:pt x="80328" y="344883"/>
                  </a:lnTo>
                  <a:lnTo>
                    <a:pt x="80328" y="345878"/>
                  </a:lnTo>
                  <a:lnTo>
                    <a:pt x="80824" y="347368"/>
                  </a:lnTo>
                  <a:lnTo>
                    <a:pt x="80824" y="348859"/>
                  </a:lnTo>
                  <a:lnTo>
                    <a:pt x="81816" y="349355"/>
                  </a:lnTo>
                  <a:lnTo>
                    <a:pt x="82312" y="350350"/>
                  </a:lnTo>
                  <a:lnTo>
                    <a:pt x="83304" y="350847"/>
                  </a:lnTo>
                  <a:lnTo>
                    <a:pt x="83799" y="351840"/>
                  </a:lnTo>
                  <a:lnTo>
                    <a:pt x="84791" y="352338"/>
                  </a:lnTo>
                  <a:lnTo>
                    <a:pt x="88758" y="352338"/>
                  </a:lnTo>
                  <a:lnTo>
                    <a:pt x="89254" y="351840"/>
                  </a:lnTo>
                  <a:lnTo>
                    <a:pt x="91733" y="350847"/>
                  </a:lnTo>
                  <a:lnTo>
                    <a:pt x="95204" y="350350"/>
                  </a:lnTo>
                  <a:lnTo>
                    <a:pt x="98675" y="349355"/>
                  </a:lnTo>
                  <a:lnTo>
                    <a:pt x="100658" y="349355"/>
                  </a:lnTo>
                  <a:lnTo>
                    <a:pt x="101650" y="350350"/>
                  </a:lnTo>
                  <a:lnTo>
                    <a:pt x="102146" y="350350"/>
                  </a:lnTo>
                  <a:lnTo>
                    <a:pt x="103137" y="350847"/>
                  </a:lnTo>
                  <a:lnTo>
                    <a:pt x="103634" y="352338"/>
                  </a:lnTo>
                  <a:lnTo>
                    <a:pt x="103137" y="353332"/>
                  </a:lnTo>
                  <a:lnTo>
                    <a:pt x="102146" y="353332"/>
                  </a:lnTo>
                  <a:lnTo>
                    <a:pt x="100658" y="353829"/>
                  </a:lnTo>
                  <a:lnTo>
                    <a:pt x="99171" y="353829"/>
                  </a:lnTo>
                  <a:lnTo>
                    <a:pt x="99171" y="356313"/>
                  </a:lnTo>
                  <a:lnTo>
                    <a:pt x="100658" y="358798"/>
                  </a:lnTo>
                  <a:lnTo>
                    <a:pt x="102146" y="360289"/>
                  </a:lnTo>
                  <a:lnTo>
                    <a:pt x="104625" y="362277"/>
                  </a:lnTo>
                  <a:lnTo>
                    <a:pt x="106113" y="365258"/>
                  </a:lnTo>
                  <a:lnTo>
                    <a:pt x="107600" y="367743"/>
                  </a:lnTo>
                  <a:lnTo>
                    <a:pt x="108096" y="369234"/>
                  </a:lnTo>
                  <a:lnTo>
                    <a:pt x="108096" y="371718"/>
                  </a:lnTo>
                  <a:lnTo>
                    <a:pt x="109088" y="372215"/>
                  </a:lnTo>
                  <a:lnTo>
                    <a:pt x="109088" y="373209"/>
                  </a:lnTo>
                  <a:lnTo>
                    <a:pt x="109584" y="373209"/>
                  </a:lnTo>
                  <a:lnTo>
                    <a:pt x="110575" y="372215"/>
                  </a:lnTo>
                  <a:lnTo>
                    <a:pt x="112063" y="371718"/>
                  </a:lnTo>
                  <a:lnTo>
                    <a:pt x="113055" y="370228"/>
                  </a:lnTo>
                  <a:lnTo>
                    <a:pt x="113551" y="369234"/>
                  </a:lnTo>
                  <a:lnTo>
                    <a:pt x="115038" y="369234"/>
                  </a:lnTo>
                  <a:lnTo>
                    <a:pt x="116030" y="370228"/>
                  </a:lnTo>
                  <a:lnTo>
                    <a:pt x="117517" y="370228"/>
                  </a:lnTo>
                  <a:lnTo>
                    <a:pt x="120493" y="371718"/>
                  </a:lnTo>
                  <a:lnTo>
                    <a:pt x="120988" y="372215"/>
                  </a:lnTo>
                  <a:lnTo>
                    <a:pt x="120988" y="374701"/>
                  </a:lnTo>
                  <a:lnTo>
                    <a:pt x="118014" y="376688"/>
                  </a:lnTo>
                  <a:lnTo>
                    <a:pt x="115038" y="379172"/>
                  </a:lnTo>
                  <a:lnTo>
                    <a:pt x="115038" y="379670"/>
                  </a:lnTo>
                  <a:lnTo>
                    <a:pt x="114542" y="380663"/>
                  </a:lnTo>
                  <a:lnTo>
                    <a:pt x="114542" y="381161"/>
                  </a:lnTo>
                  <a:lnTo>
                    <a:pt x="118014" y="381161"/>
                  </a:lnTo>
                  <a:lnTo>
                    <a:pt x="121980" y="379670"/>
                  </a:lnTo>
                  <a:lnTo>
                    <a:pt x="123964" y="377682"/>
                  </a:lnTo>
                  <a:lnTo>
                    <a:pt x="125947" y="377682"/>
                  </a:lnTo>
                  <a:lnTo>
                    <a:pt x="125947" y="378179"/>
                  </a:lnTo>
                  <a:lnTo>
                    <a:pt x="126443" y="379172"/>
                  </a:lnTo>
                  <a:lnTo>
                    <a:pt x="126443" y="381161"/>
                  </a:lnTo>
                  <a:lnTo>
                    <a:pt x="127187" y="381161"/>
                  </a:lnTo>
                  <a:lnTo>
                    <a:pt x="127187" y="383645"/>
                  </a:lnTo>
                  <a:lnTo>
                    <a:pt x="127930" y="384639"/>
                  </a:lnTo>
                  <a:lnTo>
                    <a:pt x="129418" y="386130"/>
                  </a:lnTo>
                  <a:lnTo>
                    <a:pt x="130410" y="386627"/>
                  </a:lnTo>
                  <a:lnTo>
                    <a:pt x="130905" y="387621"/>
                  </a:lnTo>
                  <a:lnTo>
                    <a:pt x="131897" y="387621"/>
                  </a:lnTo>
                  <a:lnTo>
                    <a:pt x="131897" y="386627"/>
                  </a:lnTo>
                  <a:lnTo>
                    <a:pt x="133385" y="385136"/>
                  </a:lnTo>
                  <a:lnTo>
                    <a:pt x="133881" y="383645"/>
                  </a:lnTo>
                  <a:lnTo>
                    <a:pt x="134872" y="382652"/>
                  </a:lnTo>
                  <a:lnTo>
                    <a:pt x="135368" y="382155"/>
                  </a:lnTo>
                  <a:lnTo>
                    <a:pt x="136360" y="381161"/>
                  </a:lnTo>
                  <a:lnTo>
                    <a:pt x="136855" y="381161"/>
                  </a:lnTo>
                  <a:lnTo>
                    <a:pt x="138839" y="382155"/>
                  </a:lnTo>
                  <a:lnTo>
                    <a:pt x="139335" y="382652"/>
                  </a:lnTo>
                  <a:lnTo>
                    <a:pt x="140326" y="382652"/>
                  </a:lnTo>
                  <a:lnTo>
                    <a:pt x="140326" y="384639"/>
                  </a:lnTo>
                  <a:lnTo>
                    <a:pt x="140823" y="386627"/>
                  </a:lnTo>
                  <a:lnTo>
                    <a:pt x="141814" y="389112"/>
                  </a:lnTo>
                  <a:lnTo>
                    <a:pt x="142310" y="391100"/>
                  </a:lnTo>
                  <a:lnTo>
                    <a:pt x="143797" y="393584"/>
                  </a:lnTo>
                  <a:lnTo>
                    <a:pt x="145285" y="395572"/>
                  </a:lnTo>
                  <a:lnTo>
                    <a:pt x="146773" y="398057"/>
                  </a:lnTo>
                  <a:lnTo>
                    <a:pt x="147765" y="399548"/>
                  </a:lnTo>
                  <a:lnTo>
                    <a:pt x="148260" y="400541"/>
                  </a:lnTo>
                  <a:lnTo>
                    <a:pt x="149252" y="401038"/>
                  </a:lnTo>
                  <a:lnTo>
                    <a:pt x="149748" y="400541"/>
                  </a:lnTo>
                  <a:lnTo>
                    <a:pt x="151235" y="400541"/>
                  </a:lnTo>
                  <a:lnTo>
                    <a:pt x="152227" y="399548"/>
                  </a:lnTo>
                  <a:lnTo>
                    <a:pt x="154706" y="398057"/>
                  </a:lnTo>
                  <a:lnTo>
                    <a:pt x="156194" y="396566"/>
                  </a:lnTo>
                  <a:lnTo>
                    <a:pt x="156690" y="395572"/>
                  </a:lnTo>
                  <a:lnTo>
                    <a:pt x="157682" y="394081"/>
                  </a:lnTo>
                  <a:lnTo>
                    <a:pt x="158177" y="393584"/>
                  </a:lnTo>
                  <a:lnTo>
                    <a:pt x="159169" y="392093"/>
                  </a:lnTo>
                  <a:lnTo>
                    <a:pt x="159665" y="388118"/>
                  </a:lnTo>
                  <a:lnTo>
                    <a:pt x="159665" y="377682"/>
                  </a:lnTo>
                  <a:lnTo>
                    <a:pt x="159169" y="374701"/>
                  </a:lnTo>
                  <a:lnTo>
                    <a:pt x="159169" y="361780"/>
                  </a:lnTo>
                  <a:lnTo>
                    <a:pt x="158177" y="360289"/>
                  </a:lnTo>
                  <a:lnTo>
                    <a:pt x="157682" y="357804"/>
                  </a:lnTo>
                  <a:lnTo>
                    <a:pt x="157682" y="354822"/>
                  </a:lnTo>
                  <a:lnTo>
                    <a:pt x="158177" y="353332"/>
                  </a:lnTo>
                  <a:lnTo>
                    <a:pt x="158177" y="352338"/>
                  </a:lnTo>
                  <a:lnTo>
                    <a:pt x="159665" y="351840"/>
                  </a:lnTo>
                  <a:lnTo>
                    <a:pt x="161153" y="350847"/>
                  </a:lnTo>
                  <a:lnTo>
                    <a:pt x="162144" y="350350"/>
                  </a:lnTo>
                  <a:lnTo>
                    <a:pt x="163632" y="350350"/>
                  </a:lnTo>
                  <a:lnTo>
                    <a:pt x="165119" y="350847"/>
                  </a:lnTo>
                  <a:lnTo>
                    <a:pt x="166111" y="350847"/>
                  </a:lnTo>
                  <a:lnTo>
                    <a:pt x="167598" y="352338"/>
                  </a:lnTo>
                  <a:lnTo>
                    <a:pt x="169086" y="353829"/>
                  </a:lnTo>
                  <a:lnTo>
                    <a:pt x="170574" y="355319"/>
                  </a:lnTo>
                  <a:lnTo>
                    <a:pt x="171070" y="356313"/>
                  </a:lnTo>
                  <a:lnTo>
                    <a:pt x="172557" y="356313"/>
                  </a:lnTo>
                  <a:lnTo>
                    <a:pt x="173549" y="357307"/>
                  </a:lnTo>
                  <a:lnTo>
                    <a:pt x="178012" y="357307"/>
                  </a:lnTo>
                  <a:lnTo>
                    <a:pt x="178012" y="356313"/>
                  </a:lnTo>
                  <a:lnTo>
                    <a:pt x="178507" y="355319"/>
                  </a:lnTo>
                  <a:lnTo>
                    <a:pt x="178507" y="353829"/>
                  </a:lnTo>
                  <a:lnTo>
                    <a:pt x="179499" y="353332"/>
                  </a:lnTo>
                  <a:lnTo>
                    <a:pt x="180491" y="352338"/>
                  </a:lnTo>
                  <a:lnTo>
                    <a:pt x="187928" y="352338"/>
                  </a:lnTo>
                  <a:lnTo>
                    <a:pt x="188425" y="351840"/>
                  </a:lnTo>
                  <a:lnTo>
                    <a:pt x="189416" y="350847"/>
                  </a:lnTo>
                  <a:lnTo>
                    <a:pt x="189912" y="350350"/>
                  </a:lnTo>
                  <a:lnTo>
                    <a:pt x="190904" y="349355"/>
                  </a:lnTo>
                  <a:lnTo>
                    <a:pt x="191400" y="347865"/>
                  </a:lnTo>
                  <a:lnTo>
                    <a:pt x="191400" y="347368"/>
                  </a:lnTo>
                  <a:lnTo>
                    <a:pt x="190904" y="345878"/>
                  </a:lnTo>
                  <a:lnTo>
                    <a:pt x="190904" y="344883"/>
                  </a:lnTo>
                  <a:lnTo>
                    <a:pt x="189416" y="342895"/>
                  </a:lnTo>
                  <a:lnTo>
                    <a:pt x="186937" y="340908"/>
                  </a:lnTo>
                  <a:lnTo>
                    <a:pt x="186937" y="339417"/>
                  </a:lnTo>
                  <a:lnTo>
                    <a:pt x="186441" y="339417"/>
                  </a:lnTo>
                  <a:lnTo>
                    <a:pt x="186937" y="337926"/>
                  </a:lnTo>
                  <a:lnTo>
                    <a:pt x="187928" y="337429"/>
                  </a:lnTo>
                  <a:lnTo>
                    <a:pt x="189416" y="335938"/>
                  </a:lnTo>
                  <a:lnTo>
                    <a:pt x="190904" y="334447"/>
                  </a:lnTo>
                  <a:lnTo>
                    <a:pt x="191400" y="332957"/>
                  </a:lnTo>
                  <a:lnTo>
                    <a:pt x="192391" y="331466"/>
                  </a:lnTo>
                  <a:lnTo>
                    <a:pt x="193383" y="327987"/>
                  </a:lnTo>
                  <a:lnTo>
                    <a:pt x="194871" y="324509"/>
                  </a:lnTo>
                  <a:lnTo>
                    <a:pt x="194871" y="317551"/>
                  </a:lnTo>
                  <a:lnTo>
                    <a:pt x="193879" y="316060"/>
                  </a:lnTo>
                  <a:lnTo>
                    <a:pt x="193383" y="314569"/>
                  </a:lnTo>
                  <a:lnTo>
                    <a:pt x="191400" y="312084"/>
                  </a:lnTo>
                  <a:lnTo>
                    <a:pt x="189912" y="309103"/>
                  </a:lnTo>
                  <a:lnTo>
                    <a:pt x="189416" y="308606"/>
                  </a:lnTo>
                  <a:lnTo>
                    <a:pt x="188425" y="307612"/>
                  </a:lnTo>
                  <a:lnTo>
                    <a:pt x="187928" y="307115"/>
                  </a:lnTo>
                  <a:lnTo>
                    <a:pt x="186937" y="306121"/>
                  </a:lnTo>
                  <a:lnTo>
                    <a:pt x="185449" y="306121"/>
                  </a:lnTo>
                  <a:lnTo>
                    <a:pt x="183466" y="305624"/>
                  </a:lnTo>
                  <a:lnTo>
                    <a:pt x="180491" y="304630"/>
                  </a:lnTo>
                  <a:lnTo>
                    <a:pt x="178012" y="304133"/>
                  </a:lnTo>
                  <a:lnTo>
                    <a:pt x="177020" y="304133"/>
                  </a:lnTo>
                  <a:lnTo>
                    <a:pt x="176524" y="303140"/>
                  </a:lnTo>
                  <a:lnTo>
                    <a:pt x="174045" y="301649"/>
                  </a:lnTo>
                  <a:lnTo>
                    <a:pt x="171070" y="300158"/>
                  </a:lnTo>
                  <a:lnTo>
                    <a:pt x="170574" y="299164"/>
                  </a:lnTo>
                  <a:lnTo>
                    <a:pt x="169086" y="298667"/>
                  </a:lnTo>
                  <a:lnTo>
                    <a:pt x="168095" y="298667"/>
                  </a:lnTo>
                  <a:lnTo>
                    <a:pt x="167598" y="297673"/>
                  </a:lnTo>
                  <a:lnTo>
                    <a:pt x="166111" y="297673"/>
                  </a:lnTo>
                  <a:lnTo>
                    <a:pt x="165119" y="298667"/>
                  </a:lnTo>
                  <a:lnTo>
                    <a:pt x="164127" y="298667"/>
                  </a:lnTo>
                  <a:lnTo>
                    <a:pt x="163632" y="299164"/>
                  </a:lnTo>
                  <a:lnTo>
                    <a:pt x="162144" y="299164"/>
                  </a:lnTo>
                  <a:lnTo>
                    <a:pt x="161153" y="298667"/>
                  </a:lnTo>
                  <a:lnTo>
                    <a:pt x="161153" y="296182"/>
                  </a:lnTo>
                  <a:lnTo>
                    <a:pt x="162144" y="292703"/>
                  </a:lnTo>
                  <a:lnTo>
                    <a:pt x="162640" y="289722"/>
                  </a:lnTo>
                  <a:lnTo>
                    <a:pt x="162640" y="286243"/>
                  </a:lnTo>
                  <a:lnTo>
                    <a:pt x="163632" y="283261"/>
                  </a:lnTo>
                  <a:lnTo>
                    <a:pt x="163632" y="281274"/>
                  </a:lnTo>
                  <a:lnTo>
                    <a:pt x="162640" y="280280"/>
                  </a:lnTo>
                  <a:lnTo>
                    <a:pt x="162640" y="279783"/>
                  </a:lnTo>
                  <a:lnTo>
                    <a:pt x="162144" y="278789"/>
                  </a:lnTo>
                  <a:lnTo>
                    <a:pt x="161153" y="277298"/>
                  </a:lnTo>
                  <a:lnTo>
                    <a:pt x="159665" y="276801"/>
                  </a:lnTo>
                  <a:lnTo>
                    <a:pt x="159169" y="275807"/>
                  </a:lnTo>
                  <a:lnTo>
                    <a:pt x="156194" y="274317"/>
                  </a:lnTo>
                  <a:lnTo>
                    <a:pt x="153715" y="272826"/>
                  </a:lnTo>
                  <a:lnTo>
                    <a:pt x="153219" y="271831"/>
                  </a:lnTo>
                  <a:lnTo>
                    <a:pt x="153715" y="271334"/>
                  </a:lnTo>
                  <a:lnTo>
                    <a:pt x="159665" y="271334"/>
                  </a:lnTo>
                  <a:lnTo>
                    <a:pt x="159665" y="270341"/>
                  </a:lnTo>
                  <a:lnTo>
                    <a:pt x="161153" y="270341"/>
                  </a:lnTo>
                  <a:lnTo>
                    <a:pt x="161153" y="258911"/>
                  </a:lnTo>
                  <a:lnTo>
                    <a:pt x="162144" y="257420"/>
                  </a:lnTo>
                  <a:lnTo>
                    <a:pt x="162640" y="255929"/>
                  </a:lnTo>
                  <a:lnTo>
                    <a:pt x="162640" y="255432"/>
                  </a:lnTo>
                  <a:lnTo>
                    <a:pt x="164127" y="255432"/>
                  </a:lnTo>
                  <a:lnTo>
                    <a:pt x="165119" y="254438"/>
                  </a:lnTo>
                  <a:lnTo>
                    <a:pt x="166111" y="254438"/>
                  </a:lnTo>
                  <a:lnTo>
                    <a:pt x="168095" y="253941"/>
                  </a:lnTo>
                  <a:lnTo>
                    <a:pt x="172557" y="253941"/>
                  </a:lnTo>
                  <a:lnTo>
                    <a:pt x="172557" y="247978"/>
                  </a:lnTo>
                  <a:lnTo>
                    <a:pt x="173549" y="245493"/>
                  </a:lnTo>
                  <a:lnTo>
                    <a:pt x="174045" y="244003"/>
                  </a:lnTo>
                  <a:lnTo>
                    <a:pt x="175036" y="242511"/>
                  </a:lnTo>
                  <a:lnTo>
                    <a:pt x="175036" y="239530"/>
                  </a:lnTo>
                  <a:lnTo>
                    <a:pt x="174045" y="238536"/>
                  </a:lnTo>
                  <a:lnTo>
                    <a:pt x="174045" y="238039"/>
                  </a:lnTo>
                  <a:lnTo>
                    <a:pt x="172557" y="237045"/>
                  </a:lnTo>
                  <a:lnTo>
                    <a:pt x="170574" y="236548"/>
                  </a:lnTo>
                  <a:lnTo>
                    <a:pt x="169582" y="236548"/>
                  </a:lnTo>
                  <a:lnTo>
                    <a:pt x="168095" y="235554"/>
                  </a:lnTo>
                  <a:lnTo>
                    <a:pt x="167598" y="235057"/>
                  </a:lnTo>
                  <a:lnTo>
                    <a:pt x="167598" y="233567"/>
                  </a:lnTo>
                  <a:lnTo>
                    <a:pt x="166607" y="232572"/>
                  </a:lnTo>
                  <a:lnTo>
                    <a:pt x="167598" y="231579"/>
                  </a:lnTo>
                  <a:lnTo>
                    <a:pt x="167598" y="230088"/>
                  </a:lnTo>
                  <a:lnTo>
                    <a:pt x="168095" y="229591"/>
                  </a:lnTo>
                  <a:lnTo>
                    <a:pt x="169086" y="229591"/>
                  </a:lnTo>
                  <a:lnTo>
                    <a:pt x="169582" y="230088"/>
                  </a:lnTo>
                  <a:lnTo>
                    <a:pt x="170574" y="231082"/>
                  </a:lnTo>
                  <a:lnTo>
                    <a:pt x="172557" y="231082"/>
                  </a:lnTo>
                  <a:lnTo>
                    <a:pt x="173549" y="230088"/>
                  </a:lnTo>
                  <a:lnTo>
                    <a:pt x="174045" y="229591"/>
                  </a:lnTo>
                  <a:lnTo>
                    <a:pt x="174045" y="221143"/>
                  </a:lnTo>
                  <a:lnTo>
                    <a:pt x="173549" y="218658"/>
                  </a:lnTo>
                  <a:lnTo>
                    <a:pt x="172557" y="217167"/>
                  </a:lnTo>
                  <a:lnTo>
                    <a:pt x="173549" y="216670"/>
                  </a:lnTo>
                  <a:lnTo>
                    <a:pt x="173549" y="215677"/>
                  </a:lnTo>
                  <a:lnTo>
                    <a:pt x="178012" y="215677"/>
                  </a:lnTo>
                  <a:lnTo>
                    <a:pt x="178507" y="216670"/>
                  </a:lnTo>
                  <a:lnTo>
                    <a:pt x="180491" y="216670"/>
                  </a:lnTo>
                  <a:lnTo>
                    <a:pt x="180986" y="215677"/>
                  </a:lnTo>
                  <a:lnTo>
                    <a:pt x="182474" y="215677"/>
                  </a:lnTo>
                  <a:lnTo>
                    <a:pt x="183962" y="214185"/>
                  </a:lnTo>
                  <a:lnTo>
                    <a:pt x="185449" y="213688"/>
                  </a:lnTo>
                  <a:lnTo>
                    <a:pt x="187928" y="213688"/>
                  </a:lnTo>
                  <a:lnTo>
                    <a:pt x="189416" y="214185"/>
                  </a:lnTo>
                  <a:lnTo>
                    <a:pt x="190904" y="215677"/>
                  </a:lnTo>
                  <a:lnTo>
                    <a:pt x="193383" y="216670"/>
                  </a:lnTo>
                  <a:lnTo>
                    <a:pt x="195366" y="217167"/>
                  </a:lnTo>
                  <a:lnTo>
                    <a:pt x="200821" y="217167"/>
                  </a:ln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24" name="任意多边形: 形状 123"/>
            <p:cNvSpPr/>
            <p:nvPr/>
          </p:nvSpPr>
          <p:spPr>
            <a:xfrm>
              <a:off x="3754536" y="2619421"/>
              <a:ext cx="1168728" cy="1036146"/>
            </a:xfrm>
            <a:custGeom>
              <a:avLst/>
              <a:gdLst/>
              <a:ahLst/>
              <a:cxnLst/>
              <a:rect l="0" t="0" r="0" b="0"/>
              <a:pathLst>
                <a:path w="1168728" h="1036146">
                  <a:moveTo>
                    <a:pt x="1043769" y="604293"/>
                  </a:moveTo>
                  <a:lnTo>
                    <a:pt x="1044764" y="604293"/>
                  </a:lnTo>
                  <a:lnTo>
                    <a:pt x="1046748" y="603299"/>
                  </a:lnTo>
                  <a:lnTo>
                    <a:pt x="1048238" y="602802"/>
                  </a:lnTo>
                  <a:lnTo>
                    <a:pt x="1059638" y="602802"/>
                  </a:lnTo>
                  <a:lnTo>
                    <a:pt x="1060633" y="603299"/>
                  </a:lnTo>
                  <a:lnTo>
                    <a:pt x="1061127" y="603299"/>
                  </a:lnTo>
                  <a:lnTo>
                    <a:pt x="1062617" y="605287"/>
                  </a:lnTo>
                  <a:lnTo>
                    <a:pt x="1064099" y="606778"/>
                  </a:lnTo>
                  <a:lnTo>
                    <a:pt x="1065094" y="607274"/>
                  </a:lnTo>
                  <a:lnTo>
                    <a:pt x="1065094" y="608268"/>
                  </a:lnTo>
                  <a:lnTo>
                    <a:pt x="1066082" y="608765"/>
                  </a:lnTo>
                  <a:lnTo>
                    <a:pt x="1066082" y="609759"/>
                  </a:lnTo>
                  <a:lnTo>
                    <a:pt x="1065094" y="612741"/>
                  </a:lnTo>
                  <a:lnTo>
                    <a:pt x="1064099" y="615723"/>
                  </a:lnTo>
                  <a:lnTo>
                    <a:pt x="1064099" y="624668"/>
                  </a:lnTo>
                  <a:lnTo>
                    <a:pt x="1065094" y="625662"/>
                  </a:lnTo>
                  <a:lnTo>
                    <a:pt x="1072535" y="625662"/>
                  </a:lnTo>
                  <a:lnTo>
                    <a:pt x="1075506" y="626159"/>
                  </a:lnTo>
                  <a:lnTo>
                    <a:pt x="1077984" y="626159"/>
                  </a:lnTo>
                  <a:lnTo>
                    <a:pt x="1080963" y="627153"/>
                  </a:lnTo>
                  <a:lnTo>
                    <a:pt x="1081951" y="628644"/>
                  </a:lnTo>
                  <a:lnTo>
                    <a:pt x="1081951" y="630133"/>
                  </a:lnTo>
                  <a:lnTo>
                    <a:pt x="1082445" y="630631"/>
                  </a:lnTo>
                  <a:lnTo>
                    <a:pt x="1082445" y="632619"/>
                  </a:lnTo>
                  <a:lnTo>
                    <a:pt x="1083441" y="633116"/>
                  </a:lnTo>
                  <a:lnTo>
                    <a:pt x="1083935" y="633116"/>
                  </a:lnTo>
                  <a:lnTo>
                    <a:pt x="1084930" y="634110"/>
                  </a:lnTo>
                  <a:lnTo>
                    <a:pt x="1087902" y="634110"/>
                  </a:lnTo>
                  <a:lnTo>
                    <a:pt x="1089886" y="633116"/>
                  </a:lnTo>
                  <a:lnTo>
                    <a:pt x="1093359" y="633116"/>
                  </a:lnTo>
                  <a:lnTo>
                    <a:pt x="1096330" y="634607"/>
                  </a:lnTo>
                  <a:lnTo>
                    <a:pt x="1098314" y="636098"/>
                  </a:lnTo>
                  <a:lnTo>
                    <a:pt x="1102775" y="638582"/>
                  </a:lnTo>
                  <a:lnTo>
                    <a:pt x="1106742" y="640074"/>
                  </a:lnTo>
                  <a:lnTo>
                    <a:pt x="1107738" y="641565"/>
                  </a:lnTo>
                  <a:lnTo>
                    <a:pt x="1109228" y="642061"/>
                  </a:lnTo>
                  <a:lnTo>
                    <a:pt x="1109228" y="643056"/>
                  </a:lnTo>
                  <a:lnTo>
                    <a:pt x="1110710" y="643552"/>
                  </a:lnTo>
                  <a:lnTo>
                    <a:pt x="1110710" y="647031"/>
                  </a:lnTo>
                  <a:lnTo>
                    <a:pt x="1111211" y="648521"/>
                  </a:lnTo>
                  <a:lnTo>
                    <a:pt x="1112199" y="650012"/>
                  </a:lnTo>
                  <a:lnTo>
                    <a:pt x="1112693" y="650012"/>
                  </a:lnTo>
                  <a:lnTo>
                    <a:pt x="1113689" y="650510"/>
                  </a:lnTo>
                  <a:lnTo>
                    <a:pt x="1114183" y="650012"/>
                  </a:lnTo>
                  <a:lnTo>
                    <a:pt x="1118150" y="650012"/>
                  </a:lnTo>
                  <a:lnTo>
                    <a:pt x="1118150" y="651503"/>
                  </a:lnTo>
                  <a:lnTo>
                    <a:pt x="1119138" y="652994"/>
                  </a:lnTo>
                  <a:lnTo>
                    <a:pt x="1119138" y="654485"/>
                  </a:lnTo>
                  <a:lnTo>
                    <a:pt x="1119640" y="654982"/>
                  </a:lnTo>
                  <a:lnTo>
                    <a:pt x="1120628" y="655977"/>
                  </a:lnTo>
                  <a:lnTo>
                    <a:pt x="1121122" y="657466"/>
                  </a:lnTo>
                  <a:lnTo>
                    <a:pt x="1122611" y="658957"/>
                  </a:lnTo>
                  <a:lnTo>
                    <a:pt x="1124101" y="659951"/>
                  </a:lnTo>
                  <a:lnTo>
                    <a:pt x="1125590" y="661442"/>
                  </a:lnTo>
                  <a:lnTo>
                    <a:pt x="1129558" y="661442"/>
                  </a:lnTo>
                  <a:lnTo>
                    <a:pt x="1129558" y="660448"/>
                  </a:lnTo>
                  <a:lnTo>
                    <a:pt x="1130052" y="660448"/>
                  </a:lnTo>
                  <a:lnTo>
                    <a:pt x="1130052" y="659951"/>
                  </a:lnTo>
                  <a:lnTo>
                    <a:pt x="1131040" y="658957"/>
                  </a:lnTo>
                  <a:lnTo>
                    <a:pt x="1131040" y="657964"/>
                  </a:lnTo>
                  <a:lnTo>
                    <a:pt x="1131541" y="657964"/>
                  </a:lnTo>
                  <a:lnTo>
                    <a:pt x="1133525" y="658957"/>
                  </a:lnTo>
                  <a:lnTo>
                    <a:pt x="1135007" y="660448"/>
                  </a:lnTo>
                  <a:lnTo>
                    <a:pt x="1136990" y="661442"/>
                  </a:lnTo>
                  <a:lnTo>
                    <a:pt x="1139476" y="661939"/>
                  </a:lnTo>
                  <a:lnTo>
                    <a:pt x="1140958" y="663431"/>
                  </a:lnTo>
                  <a:lnTo>
                    <a:pt x="1142941" y="664921"/>
                  </a:lnTo>
                  <a:lnTo>
                    <a:pt x="1145419" y="667902"/>
                  </a:lnTo>
                  <a:lnTo>
                    <a:pt x="1146908" y="670885"/>
                  </a:lnTo>
                  <a:lnTo>
                    <a:pt x="1147904" y="670885"/>
                  </a:lnTo>
                  <a:lnTo>
                    <a:pt x="1148398" y="671878"/>
                  </a:lnTo>
                  <a:lnTo>
                    <a:pt x="1152365" y="671878"/>
                  </a:lnTo>
                  <a:lnTo>
                    <a:pt x="1153855" y="670885"/>
                  </a:lnTo>
                  <a:lnTo>
                    <a:pt x="1155838" y="670885"/>
                  </a:lnTo>
                  <a:lnTo>
                    <a:pt x="1157320" y="671878"/>
                  </a:lnTo>
                  <a:lnTo>
                    <a:pt x="1158810" y="672871"/>
                  </a:lnTo>
                  <a:lnTo>
                    <a:pt x="1162283" y="674362"/>
                  </a:lnTo>
                  <a:lnTo>
                    <a:pt x="1164267" y="676351"/>
                  </a:lnTo>
                  <a:lnTo>
                    <a:pt x="1165749" y="677345"/>
                  </a:lnTo>
                  <a:lnTo>
                    <a:pt x="1167238" y="678836"/>
                  </a:lnTo>
                  <a:lnTo>
                    <a:pt x="1168728" y="680327"/>
                  </a:lnTo>
                  <a:lnTo>
                    <a:pt x="1168728" y="680823"/>
                  </a:lnTo>
                  <a:lnTo>
                    <a:pt x="1168728" y="685296"/>
                  </a:lnTo>
                  <a:lnTo>
                    <a:pt x="1166744" y="688774"/>
                  </a:lnTo>
                  <a:lnTo>
                    <a:pt x="1165255" y="690265"/>
                  </a:lnTo>
                  <a:lnTo>
                    <a:pt x="1165255" y="694738"/>
                  </a:lnTo>
                  <a:lnTo>
                    <a:pt x="1165749" y="695235"/>
                  </a:lnTo>
                  <a:lnTo>
                    <a:pt x="1166744" y="696725"/>
                  </a:lnTo>
                  <a:lnTo>
                    <a:pt x="1167238" y="698217"/>
                  </a:lnTo>
                  <a:lnTo>
                    <a:pt x="1167238" y="700702"/>
                  </a:lnTo>
                  <a:lnTo>
                    <a:pt x="1168728" y="704677"/>
                  </a:lnTo>
                  <a:lnTo>
                    <a:pt x="1168728" y="707659"/>
                  </a:lnTo>
                  <a:lnTo>
                    <a:pt x="1168728" y="709149"/>
                  </a:lnTo>
                  <a:lnTo>
                    <a:pt x="1168728" y="711137"/>
                  </a:lnTo>
                  <a:lnTo>
                    <a:pt x="1168728" y="712628"/>
                  </a:lnTo>
                  <a:lnTo>
                    <a:pt x="1167238" y="714616"/>
                  </a:lnTo>
                  <a:lnTo>
                    <a:pt x="1166744" y="716107"/>
                  </a:lnTo>
                  <a:lnTo>
                    <a:pt x="1165749" y="717598"/>
                  </a:lnTo>
                  <a:lnTo>
                    <a:pt x="1165255" y="718095"/>
                  </a:lnTo>
                  <a:lnTo>
                    <a:pt x="1163765" y="719089"/>
                  </a:lnTo>
                  <a:lnTo>
                    <a:pt x="1161288" y="721076"/>
                  </a:lnTo>
                  <a:lnTo>
                    <a:pt x="1158810" y="723561"/>
                  </a:lnTo>
                  <a:lnTo>
                    <a:pt x="1157320" y="724058"/>
                  </a:lnTo>
                  <a:lnTo>
                    <a:pt x="1155838" y="725549"/>
                  </a:lnTo>
                  <a:lnTo>
                    <a:pt x="1155337" y="727537"/>
                  </a:lnTo>
                  <a:lnTo>
                    <a:pt x="1154349" y="729028"/>
                  </a:lnTo>
                  <a:lnTo>
                    <a:pt x="1154349" y="744930"/>
                  </a:lnTo>
                  <a:lnTo>
                    <a:pt x="1155337" y="748408"/>
                  </a:lnTo>
                  <a:lnTo>
                    <a:pt x="1155838" y="751391"/>
                  </a:lnTo>
                  <a:lnTo>
                    <a:pt x="1156826" y="752882"/>
                  </a:lnTo>
                  <a:lnTo>
                    <a:pt x="1157320" y="754869"/>
                  </a:lnTo>
                  <a:lnTo>
                    <a:pt x="1158316" y="755366"/>
                  </a:lnTo>
                  <a:lnTo>
                    <a:pt x="1158810" y="756360"/>
                  </a:lnTo>
                  <a:lnTo>
                    <a:pt x="1158810" y="756857"/>
                  </a:lnTo>
                  <a:lnTo>
                    <a:pt x="1159806" y="757851"/>
                  </a:lnTo>
                  <a:lnTo>
                    <a:pt x="1159806" y="759342"/>
                  </a:lnTo>
                  <a:lnTo>
                    <a:pt x="1160794" y="760836"/>
                  </a:lnTo>
                  <a:lnTo>
                    <a:pt x="1160794" y="769781"/>
                  </a:lnTo>
                  <a:lnTo>
                    <a:pt x="1161288" y="771271"/>
                  </a:lnTo>
                  <a:lnTo>
                    <a:pt x="1160794" y="773756"/>
                  </a:lnTo>
                  <a:lnTo>
                    <a:pt x="1160794" y="775246"/>
                  </a:lnTo>
                  <a:lnTo>
                    <a:pt x="1159806" y="776735"/>
                  </a:lnTo>
                  <a:lnTo>
                    <a:pt x="1158810" y="778225"/>
                  </a:lnTo>
                  <a:lnTo>
                    <a:pt x="1158316" y="778726"/>
                  </a:lnTo>
                  <a:lnTo>
                    <a:pt x="1157320" y="779714"/>
                  </a:lnTo>
                  <a:lnTo>
                    <a:pt x="1156826" y="780216"/>
                  </a:lnTo>
                  <a:lnTo>
                    <a:pt x="1155838" y="781204"/>
                  </a:lnTo>
                  <a:lnTo>
                    <a:pt x="1154349" y="782200"/>
                  </a:lnTo>
                  <a:lnTo>
                    <a:pt x="1152859" y="783689"/>
                  </a:lnTo>
                  <a:lnTo>
                    <a:pt x="1151370" y="784191"/>
                  </a:lnTo>
                  <a:lnTo>
                    <a:pt x="1149386" y="785186"/>
                  </a:lnTo>
                  <a:lnTo>
                    <a:pt x="1148398" y="785186"/>
                  </a:lnTo>
                  <a:lnTo>
                    <a:pt x="1146414" y="785680"/>
                  </a:lnTo>
                  <a:lnTo>
                    <a:pt x="1142941" y="786676"/>
                  </a:lnTo>
                  <a:lnTo>
                    <a:pt x="1139970" y="786676"/>
                  </a:lnTo>
                  <a:lnTo>
                    <a:pt x="1136990" y="785680"/>
                  </a:lnTo>
                  <a:lnTo>
                    <a:pt x="1135007" y="785186"/>
                  </a:lnTo>
                  <a:lnTo>
                    <a:pt x="1133525" y="785186"/>
                  </a:lnTo>
                  <a:lnTo>
                    <a:pt x="1131541" y="784191"/>
                  </a:lnTo>
                  <a:lnTo>
                    <a:pt x="1131040" y="783689"/>
                  </a:lnTo>
                  <a:lnTo>
                    <a:pt x="1130052" y="782701"/>
                  </a:lnTo>
                  <a:lnTo>
                    <a:pt x="1124101" y="782701"/>
                  </a:lnTo>
                  <a:lnTo>
                    <a:pt x="1122117" y="784191"/>
                  </a:lnTo>
                  <a:lnTo>
                    <a:pt x="1119640" y="785186"/>
                  </a:lnTo>
                  <a:lnTo>
                    <a:pt x="1117162" y="786676"/>
                  </a:lnTo>
                  <a:lnTo>
                    <a:pt x="1115672" y="787170"/>
                  </a:lnTo>
                  <a:lnTo>
                    <a:pt x="1113689" y="788660"/>
                  </a:lnTo>
                  <a:lnTo>
                    <a:pt x="1112693" y="789655"/>
                  </a:lnTo>
                  <a:lnTo>
                    <a:pt x="1112199" y="790149"/>
                  </a:lnTo>
                  <a:lnTo>
                    <a:pt x="1110710" y="790149"/>
                  </a:lnTo>
                  <a:lnTo>
                    <a:pt x="1110710" y="791145"/>
                  </a:lnTo>
                  <a:lnTo>
                    <a:pt x="1109722" y="790149"/>
                  </a:lnTo>
                  <a:lnTo>
                    <a:pt x="1109228" y="790149"/>
                  </a:lnTo>
                  <a:lnTo>
                    <a:pt x="1109228" y="788166"/>
                  </a:lnTo>
                  <a:lnTo>
                    <a:pt x="1108232" y="787170"/>
                  </a:lnTo>
                  <a:lnTo>
                    <a:pt x="1108232" y="786676"/>
                  </a:lnTo>
                  <a:lnTo>
                    <a:pt x="1106248" y="786676"/>
                  </a:lnTo>
                  <a:lnTo>
                    <a:pt x="1103771" y="785680"/>
                  </a:lnTo>
                  <a:lnTo>
                    <a:pt x="1101293" y="785186"/>
                  </a:lnTo>
                  <a:lnTo>
                    <a:pt x="1099804" y="783689"/>
                  </a:lnTo>
                  <a:lnTo>
                    <a:pt x="1098314" y="782701"/>
                  </a:lnTo>
                  <a:lnTo>
                    <a:pt x="1097820" y="782200"/>
                  </a:lnTo>
                  <a:lnTo>
                    <a:pt x="1097820" y="781204"/>
                  </a:lnTo>
                  <a:lnTo>
                    <a:pt x="1096330" y="781204"/>
                  </a:lnTo>
                  <a:lnTo>
                    <a:pt x="1095342" y="782200"/>
                  </a:lnTo>
                  <a:lnTo>
                    <a:pt x="1095342" y="782701"/>
                  </a:lnTo>
                  <a:lnTo>
                    <a:pt x="1094848" y="783689"/>
                  </a:lnTo>
                  <a:lnTo>
                    <a:pt x="1093853" y="785186"/>
                  </a:lnTo>
                  <a:lnTo>
                    <a:pt x="1093359" y="786676"/>
                  </a:lnTo>
                  <a:lnTo>
                    <a:pt x="1091375" y="788166"/>
                  </a:lnTo>
                  <a:lnTo>
                    <a:pt x="1089886" y="788166"/>
                  </a:lnTo>
                  <a:lnTo>
                    <a:pt x="1089392" y="788660"/>
                  </a:lnTo>
                  <a:lnTo>
                    <a:pt x="1088396" y="790149"/>
                  </a:lnTo>
                  <a:lnTo>
                    <a:pt x="1088396" y="791145"/>
                  </a:lnTo>
                  <a:lnTo>
                    <a:pt x="1089392" y="791145"/>
                  </a:lnTo>
                  <a:lnTo>
                    <a:pt x="1089886" y="791646"/>
                  </a:lnTo>
                  <a:lnTo>
                    <a:pt x="1090881" y="792634"/>
                  </a:lnTo>
                  <a:lnTo>
                    <a:pt x="1092363" y="793136"/>
                  </a:lnTo>
                  <a:lnTo>
                    <a:pt x="1092363" y="798600"/>
                  </a:lnTo>
                  <a:lnTo>
                    <a:pt x="1093359" y="799596"/>
                  </a:lnTo>
                  <a:lnTo>
                    <a:pt x="1093359" y="801580"/>
                  </a:lnTo>
                  <a:lnTo>
                    <a:pt x="1093853" y="802575"/>
                  </a:lnTo>
                  <a:lnTo>
                    <a:pt x="1095342" y="804065"/>
                  </a:lnTo>
                  <a:lnTo>
                    <a:pt x="1096330" y="804566"/>
                  </a:lnTo>
                  <a:lnTo>
                    <a:pt x="1097820" y="806056"/>
                  </a:lnTo>
                  <a:lnTo>
                    <a:pt x="1099310" y="807546"/>
                  </a:lnTo>
                  <a:lnTo>
                    <a:pt x="1099804" y="808541"/>
                  </a:lnTo>
                  <a:lnTo>
                    <a:pt x="1099804" y="809537"/>
                  </a:lnTo>
                  <a:lnTo>
                    <a:pt x="1100792" y="811026"/>
                  </a:lnTo>
                  <a:lnTo>
                    <a:pt x="1100792" y="814500"/>
                  </a:lnTo>
                  <a:lnTo>
                    <a:pt x="1099804" y="815495"/>
                  </a:lnTo>
                  <a:lnTo>
                    <a:pt x="1099804" y="815997"/>
                  </a:lnTo>
                  <a:lnTo>
                    <a:pt x="1099310" y="815997"/>
                  </a:lnTo>
                  <a:lnTo>
                    <a:pt x="1098314" y="816985"/>
                  </a:lnTo>
                  <a:lnTo>
                    <a:pt x="1097820" y="816985"/>
                  </a:lnTo>
                  <a:lnTo>
                    <a:pt x="1096330" y="817486"/>
                  </a:lnTo>
                  <a:lnTo>
                    <a:pt x="1087902" y="817486"/>
                  </a:lnTo>
                  <a:lnTo>
                    <a:pt x="1086914" y="816985"/>
                  </a:lnTo>
                  <a:lnTo>
                    <a:pt x="1081951" y="816985"/>
                  </a:lnTo>
                  <a:lnTo>
                    <a:pt x="1079474" y="818482"/>
                  </a:lnTo>
                  <a:lnTo>
                    <a:pt x="1077984" y="818976"/>
                  </a:lnTo>
                  <a:lnTo>
                    <a:pt x="1076502" y="819972"/>
                  </a:lnTo>
                  <a:lnTo>
                    <a:pt x="1070551" y="819972"/>
                  </a:lnTo>
                  <a:lnTo>
                    <a:pt x="1069556" y="818976"/>
                  </a:lnTo>
                  <a:lnTo>
                    <a:pt x="1067572" y="818482"/>
                  </a:lnTo>
                  <a:lnTo>
                    <a:pt x="1060633" y="818482"/>
                  </a:lnTo>
                  <a:lnTo>
                    <a:pt x="1058148" y="818976"/>
                  </a:lnTo>
                  <a:lnTo>
                    <a:pt x="1056666" y="820466"/>
                  </a:lnTo>
                  <a:lnTo>
                    <a:pt x="1056172" y="820466"/>
                  </a:lnTo>
                  <a:lnTo>
                    <a:pt x="1056172" y="821461"/>
                  </a:lnTo>
                  <a:lnTo>
                    <a:pt x="1055176" y="821461"/>
                  </a:lnTo>
                  <a:lnTo>
                    <a:pt x="1054682" y="821955"/>
                  </a:lnTo>
                  <a:lnTo>
                    <a:pt x="1052205" y="821955"/>
                  </a:lnTo>
                  <a:lnTo>
                    <a:pt x="1051703" y="821461"/>
                  </a:lnTo>
                  <a:lnTo>
                    <a:pt x="1049720" y="819972"/>
                  </a:lnTo>
                  <a:lnTo>
                    <a:pt x="1049720" y="818482"/>
                  </a:lnTo>
                  <a:lnTo>
                    <a:pt x="1048238" y="818482"/>
                  </a:lnTo>
                  <a:lnTo>
                    <a:pt x="1048238" y="816985"/>
                  </a:lnTo>
                  <a:lnTo>
                    <a:pt x="1045258" y="813010"/>
                  </a:lnTo>
                  <a:lnTo>
                    <a:pt x="1043275" y="810031"/>
                  </a:lnTo>
                  <a:lnTo>
                    <a:pt x="1041785" y="808541"/>
                  </a:lnTo>
                  <a:lnTo>
                    <a:pt x="1040303" y="807052"/>
                  </a:lnTo>
                  <a:lnTo>
                    <a:pt x="1037818" y="805554"/>
                  </a:lnTo>
                  <a:lnTo>
                    <a:pt x="1035340" y="804065"/>
                  </a:lnTo>
                  <a:lnTo>
                    <a:pt x="1033357" y="803077"/>
                  </a:lnTo>
                  <a:lnTo>
                    <a:pt x="1030879" y="801580"/>
                  </a:lnTo>
                  <a:lnTo>
                    <a:pt x="1028896" y="801086"/>
                  </a:lnTo>
                  <a:lnTo>
                    <a:pt x="1025924" y="801086"/>
                  </a:lnTo>
                  <a:lnTo>
                    <a:pt x="1023439" y="800090"/>
                  </a:lnTo>
                  <a:lnTo>
                    <a:pt x="1016006" y="800090"/>
                  </a:lnTo>
                  <a:lnTo>
                    <a:pt x="1011545" y="801086"/>
                  </a:lnTo>
                  <a:lnTo>
                    <a:pt x="1008072" y="801580"/>
                  </a:lnTo>
                  <a:lnTo>
                    <a:pt x="1006582" y="801580"/>
                  </a:lnTo>
                  <a:lnTo>
                    <a:pt x="1005100" y="802575"/>
                  </a:lnTo>
                  <a:lnTo>
                    <a:pt x="1004598" y="803077"/>
                  </a:lnTo>
                  <a:lnTo>
                    <a:pt x="1003109" y="804566"/>
                  </a:lnTo>
                  <a:lnTo>
                    <a:pt x="1003109" y="808541"/>
                  </a:lnTo>
                  <a:lnTo>
                    <a:pt x="1002121" y="811026"/>
                  </a:lnTo>
                  <a:lnTo>
                    <a:pt x="1002121" y="816985"/>
                  </a:lnTo>
                  <a:lnTo>
                    <a:pt x="1003109" y="821461"/>
                  </a:lnTo>
                  <a:lnTo>
                    <a:pt x="1003109" y="825436"/>
                  </a:lnTo>
                  <a:lnTo>
                    <a:pt x="1003610" y="828917"/>
                  </a:lnTo>
                  <a:lnTo>
                    <a:pt x="1003610" y="830406"/>
                  </a:lnTo>
                  <a:lnTo>
                    <a:pt x="1003109" y="831896"/>
                  </a:lnTo>
                  <a:lnTo>
                    <a:pt x="1003109" y="832892"/>
                  </a:lnTo>
                  <a:lnTo>
                    <a:pt x="1001627" y="834381"/>
                  </a:lnTo>
                  <a:lnTo>
                    <a:pt x="999142" y="836866"/>
                  </a:lnTo>
                  <a:lnTo>
                    <a:pt x="997158" y="839846"/>
                  </a:lnTo>
                  <a:lnTo>
                    <a:pt x="993692" y="841837"/>
                  </a:lnTo>
                  <a:lnTo>
                    <a:pt x="990713" y="844322"/>
                  </a:lnTo>
                  <a:lnTo>
                    <a:pt x="989231" y="845812"/>
                  </a:lnTo>
                  <a:lnTo>
                    <a:pt x="988730" y="846306"/>
                  </a:lnTo>
                  <a:lnTo>
                    <a:pt x="988730" y="847795"/>
                  </a:lnTo>
                  <a:lnTo>
                    <a:pt x="987742" y="849292"/>
                  </a:lnTo>
                  <a:lnTo>
                    <a:pt x="987742" y="852766"/>
                  </a:lnTo>
                  <a:lnTo>
                    <a:pt x="988730" y="853267"/>
                  </a:lnTo>
                  <a:lnTo>
                    <a:pt x="989231" y="854255"/>
                  </a:lnTo>
                  <a:lnTo>
                    <a:pt x="991709" y="855752"/>
                  </a:lnTo>
                  <a:lnTo>
                    <a:pt x="994680" y="855752"/>
                  </a:lnTo>
                  <a:lnTo>
                    <a:pt x="997660" y="856246"/>
                  </a:lnTo>
                  <a:lnTo>
                    <a:pt x="999142" y="856246"/>
                  </a:lnTo>
                  <a:lnTo>
                    <a:pt x="1000137" y="857242"/>
                  </a:lnTo>
                  <a:lnTo>
                    <a:pt x="1001627" y="857736"/>
                  </a:lnTo>
                  <a:lnTo>
                    <a:pt x="1002121" y="859226"/>
                  </a:lnTo>
                  <a:lnTo>
                    <a:pt x="1003610" y="860723"/>
                  </a:lnTo>
                  <a:lnTo>
                    <a:pt x="1005100" y="863208"/>
                  </a:lnTo>
                  <a:lnTo>
                    <a:pt x="1006582" y="864698"/>
                  </a:lnTo>
                  <a:lnTo>
                    <a:pt x="1008072" y="866187"/>
                  </a:lnTo>
                  <a:lnTo>
                    <a:pt x="1010055" y="867677"/>
                  </a:lnTo>
                  <a:lnTo>
                    <a:pt x="1012039" y="869166"/>
                  </a:lnTo>
                  <a:lnTo>
                    <a:pt x="1013027" y="869166"/>
                  </a:lnTo>
                  <a:lnTo>
                    <a:pt x="1013528" y="870162"/>
                  </a:lnTo>
                  <a:lnTo>
                    <a:pt x="1014516" y="870656"/>
                  </a:lnTo>
                  <a:lnTo>
                    <a:pt x="1014516" y="871652"/>
                  </a:lnTo>
                  <a:lnTo>
                    <a:pt x="1013528" y="873141"/>
                  </a:lnTo>
                  <a:lnTo>
                    <a:pt x="1013027" y="874638"/>
                  </a:lnTo>
                  <a:lnTo>
                    <a:pt x="1011545" y="876128"/>
                  </a:lnTo>
                  <a:lnTo>
                    <a:pt x="1011545" y="877618"/>
                  </a:lnTo>
                  <a:lnTo>
                    <a:pt x="1010055" y="878613"/>
                  </a:lnTo>
                  <a:lnTo>
                    <a:pt x="1008072" y="879107"/>
                  </a:lnTo>
                  <a:lnTo>
                    <a:pt x="1004598" y="879107"/>
                  </a:lnTo>
                  <a:lnTo>
                    <a:pt x="1001627" y="880103"/>
                  </a:lnTo>
                  <a:lnTo>
                    <a:pt x="1000631" y="880597"/>
                  </a:lnTo>
                  <a:lnTo>
                    <a:pt x="1001627" y="880597"/>
                  </a:lnTo>
                  <a:lnTo>
                    <a:pt x="1001627" y="881592"/>
                  </a:lnTo>
                  <a:lnTo>
                    <a:pt x="1003109" y="883082"/>
                  </a:lnTo>
                  <a:lnTo>
                    <a:pt x="1004598" y="884572"/>
                  </a:lnTo>
                  <a:lnTo>
                    <a:pt x="1005100" y="884572"/>
                  </a:lnTo>
                  <a:lnTo>
                    <a:pt x="1005100" y="889048"/>
                  </a:lnTo>
                  <a:lnTo>
                    <a:pt x="1003610" y="892027"/>
                  </a:lnTo>
                  <a:lnTo>
                    <a:pt x="1003109" y="895006"/>
                  </a:lnTo>
                  <a:lnTo>
                    <a:pt x="1000631" y="897492"/>
                  </a:lnTo>
                  <a:lnTo>
                    <a:pt x="998648" y="899483"/>
                  </a:lnTo>
                  <a:lnTo>
                    <a:pt x="997660" y="900478"/>
                  </a:lnTo>
                  <a:lnTo>
                    <a:pt x="997158" y="900972"/>
                  </a:lnTo>
                  <a:lnTo>
                    <a:pt x="996170" y="902462"/>
                  </a:lnTo>
                  <a:lnTo>
                    <a:pt x="996170" y="905943"/>
                  </a:lnTo>
                  <a:lnTo>
                    <a:pt x="995182" y="907926"/>
                  </a:lnTo>
                  <a:lnTo>
                    <a:pt x="994680" y="909424"/>
                  </a:lnTo>
                  <a:lnTo>
                    <a:pt x="993198" y="910913"/>
                  </a:lnTo>
                  <a:lnTo>
                    <a:pt x="992203" y="912403"/>
                  </a:lnTo>
                  <a:lnTo>
                    <a:pt x="991709" y="913398"/>
                  </a:lnTo>
                  <a:lnTo>
                    <a:pt x="991709" y="916378"/>
                  </a:lnTo>
                  <a:lnTo>
                    <a:pt x="992203" y="916872"/>
                  </a:lnTo>
                  <a:lnTo>
                    <a:pt x="993692" y="917867"/>
                  </a:lnTo>
                  <a:lnTo>
                    <a:pt x="997158" y="917867"/>
                  </a:lnTo>
                  <a:lnTo>
                    <a:pt x="997660" y="918863"/>
                  </a:lnTo>
                  <a:lnTo>
                    <a:pt x="997660" y="919357"/>
                  </a:lnTo>
                  <a:lnTo>
                    <a:pt x="997158" y="920854"/>
                  </a:lnTo>
                  <a:lnTo>
                    <a:pt x="996170" y="922344"/>
                  </a:lnTo>
                  <a:lnTo>
                    <a:pt x="995182" y="923833"/>
                  </a:lnTo>
                  <a:lnTo>
                    <a:pt x="994680" y="925323"/>
                  </a:lnTo>
                  <a:lnTo>
                    <a:pt x="993692" y="927808"/>
                  </a:lnTo>
                  <a:lnTo>
                    <a:pt x="994680" y="929298"/>
                  </a:lnTo>
                  <a:lnTo>
                    <a:pt x="995182" y="930787"/>
                  </a:lnTo>
                  <a:lnTo>
                    <a:pt x="996170" y="932277"/>
                  </a:lnTo>
                  <a:lnTo>
                    <a:pt x="997158" y="933774"/>
                  </a:lnTo>
                  <a:lnTo>
                    <a:pt x="999142" y="935264"/>
                  </a:lnTo>
                  <a:lnTo>
                    <a:pt x="1001627" y="936753"/>
                  </a:lnTo>
                  <a:lnTo>
                    <a:pt x="1002121" y="938243"/>
                  </a:lnTo>
                  <a:lnTo>
                    <a:pt x="1003109" y="939732"/>
                  </a:lnTo>
                  <a:lnTo>
                    <a:pt x="1003109" y="946192"/>
                  </a:lnTo>
                  <a:lnTo>
                    <a:pt x="1002121" y="947690"/>
                  </a:lnTo>
                  <a:lnTo>
                    <a:pt x="1001627" y="949179"/>
                  </a:lnTo>
                  <a:lnTo>
                    <a:pt x="1001627" y="950669"/>
                  </a:lnTo>
                  <a:lnTo>
                    <a:pt x="1000631" y="950669"/>
                  </a:lnTo>
                  <a:lnTo>
                    <a:pt x="999142" y="951163"/>
                  </a:lnTo>
                  <a:lnTo>
                    <a:pt x="997660" y="951163"/>
                  </a:lnTo>
                  <a:lnTo>
                    <a:pt x="996170" y="950669"/>
                  </a:lnTo>
                  <a:lnTo>
                    <a:pt x="995182" y="949673"/>
                  </a:lnTo>
                  <a:lnTo>
                    <a:pt x="993692" y="949179"/>
                  </a:lnTo>
                  <a:lnTo>
                    <a:pt x="993198" y="948184"/>
                  </a:lnTo>
                  <a:lnTo>
                    <a:pt x="991709" y="945204"/>
                  </a:lnTo>
                  <a:lnTo>
                    <a:pt x="990713" y="942719"/>
                  </a:lnTo>
                  <a:lnTo>
                    <a:pt x="990219" y="942218"/>
                  </a:lnTo>
                  <a:lnTo>
                    <a:pt x="989231" y="941222"/>
                  </a:lnTo>
                  <a:lnTo>
                    <a:pt x="988730" y="942218"/>
                  </a:lnTo>
                  <a:lnTo>
                    <a:pt x="987248" y="943707"/>
                  </a:lnTo>
                  <a:lnTo>
                    <a:pt x="985758" y="944209"/>
                  </a:lnTo>
                  <a:lnTo>
                    <a:pt x="983280" y="944209"/>
                  </a:lnTo>
                  <a:lnTo>
                    <a:pt x="982779" y="943707"/>
                  </a:lnTo>
                  <a:lnTo>
                    <a:pt x="980301" y="943707"/>
                  </a:lnTo>
                  <a:lnTo>
                    <a:pt x="977824" y="944209"/>
                  </a:lnTo>
                  <a:lnTo>
                    <a:pt x="975840" y="946192"/>
                  </a:lnTo>
                  <a:lnTo>
                    <a:pt x="974350" y="946694"/>
                  </a:lnTo>
                  <a:lnTo>
                    <a:pt x="969889" y="946694"/>
                  </a:lnTo>
                  <a:lnTo>
                    <a:pt x="965922" y="945204"/>
                  </a:lnTo>
                  <a:lnTo>
                    <a:pt x="961461" y="942719"/>
                  </a:lnTo>
                  <a:lnTo>
                    <a:pt x="958983" y="941222"/>
                  </a:lnTo>
                  <a:lnTo>
                    <a:pt x="955016" y="941222"/>
                  </a:lnTo>
                  <a:lnTo>
                    <a:pt x="953526" y="942218"/>
                  </a:lnTo>
                  <a:lnTo>
                    <a:pt x="952037" y="943707"/>
                  </a:lnTo>
                  <a:lnTo>
                    <a:pt x="950555" y="945204"/>
                  </a:lnTo>
                  <a:lnTo>
                    <a:pt x="949065" y="946694"/>
                  </a:lnTo>
                  <a:lnTo>
                    <a:pt x="947576" y="949179"/>
                  </a:lnTo>
                  <a:lnTo>
                    <a:pt x="946086" y="951163"/>
                  </a:lnTo>
                  <a:lnTo>
                    <a:pt x="944604" y="953648"/>
                  </a:lnTo>
                  <a:lnTo>
                    <a:pt x="944102" y="955138"/>
                  </a:lnTo>
                  <a:lnTo>
                    <a:pt x="944102" y="958124"/>
                  </a:lnTo>
                  <a:lnTo>
                    <a:pt x="943114" y="960610"/>
                  </a:lnTo>
                  <a:lnTo>
                    <a:pt x="942620" y="962099"/>
                  </a:lnTo>
                  <a:lnTo>
                    <a:pt x="941625" y="962593"/>
                  </a:lnTo>
                  <a:lnTo>
                    <a:pt x="940637" y="963589"/>
                  </a:lnTo>
                  <a:lnTo>
                    <a:pt x="937658" y="963589"/>
                  </a:lnTo>
                  <a:lnTo>
                    <a:pt x="936168" y="962593"/>
                  </a:lnTo>
                  <a:lnTo>
                    <a:pt x="935674" y="962593"/>
                  </a:lnTo>
                  <a:lnTo>
                    <a:pt x="934686" y="963589"/>
                  </a:lnTo>
                  <a:lnTo>
                    <a:pt x="934686" y="967070"/>
                  </a:lnTo>
                  <a:lnTo>
                    <a:pt x="935674" y="968559"/>
                  </a:lnTo>
                  <a:lnTo>
                    <a:pt x="935674" y="970049"/>
                  </a:lnTo>
                  <a:lnTo>
                    <a:pt x="936168" y="971538"/>
                  </a:lnTo>
                  <a:lnTo>
                    <a:pt x="937658" y="973530"/>
                  </a:lnTo>
                  <a:lnTo>
                    <a:pt x="938653" y="974024"/>
                  </a:lnTo>
                  <a:lnTo>
                    <a:pt x="940135" y="975019"/>
                  </a:lnTo>
                  <a:lnTo>
                    <a:pt x="941625" y="975513"/>
                  </a:lnTo>
                  <a:lnTo>
                    <a:pt x="944102" y="977010"/>
                  </a:lnTo>
                  <a:lnTo>
                    <a:pt x="947082" y="977010"/>
                  </a:lnTo>
                  <a:lnTo>
                    <a:pt x="949065" y="977998"/>
                  </a:lnTo>
                  <a:lnTo>
                    <a:pt x="950555" y="979488"/>
                  </a:lnTo>
                  <a:lnTo>
                    <a:pt x="952037" y="979488"/>
                  </a:lnTo>
                  <a:lnTo>
                    <a:pt x="953032" y="979990"/>
                  </a:lnTo>
                  <a:lnTo>
                    <a:pt x="953526" y="981479"/>
                  </a:lnTo>
                  <a:lnTo>
                    <a:pt x="954522" y="982969"/>
                  </a:lnTo>
                  <a:lnTo>
                    <a:pt x="955016" y="983964"/>
                  </a:lnTo>
                  <a:lnTo>
                    <a:pt x="955016" y="986944"/>
                  </a:lnTo>
                  <a:lnTo>
                    <a:pt x="954522" y="987939"/>
                  </a:lnTo>
                  <a:lnTo>
                    <a:pt x="953526" y="987939"/>
                  </a:lnTo>
                  <a:lnTo>
                    <a:pt x="953032" y="986944"/>
                  </a:lnTo>
                  <a:lnTo>
                    <a:pt x="952037" y="985454"/>
                  </a:lnTo>
                  <a:lnTo>
                    <a:pt x="951543" y="984458"/>
                  </a:lnTo>
                  <a:lnTo>
                    <a:pt x="949065" y="984458"/>
                  </a:lnTo>
                  <a:lnTo>
                    <a:pt x="949065" y="989429"/>
                  </a:lnTo>
                  <a:lnTo>
                    <a:pt x="950053" y="992910"/>
                  </a:lnTo>
                  <a:lnTo>
                    <a:pt x="950053" y="999864"/>
                  </a:lnTo>
                  <a:lnTo>
                    <a:pt x="949065" y="1001361"/>
                  </a:lnTo>
                  <a:lnTo>
                    <a:pt x="949065" y="1002349"/>
                  </a:lnTo>
                  <a:lnTo>
                    <a:pt x="948571" y="1003838"/>
                  </a:lnTo>
                  <a:lnTo>
                    <a:pt x="947082" y="1003838"/>
                  </a:lnTo>
                  <a:lnTo>
                    <a:pt x="946086" y="1004340"/>
                  </a:lnTo>
                  <a:lnTo>
                    <a:pt x="944102" y="1004340"/>
                  </a:lnTo>
                  <a:lnTo>
                    <a:pt x="941625" y="1005336"/>
                  </a:lnTo>
                  <a:lnTo>
                    <a:pt x="937658" y="1006825"/>
                  </a:lnTo>
                  <a:lnTo>
                    <a:pt x="934686" y="1008315"/>
                  </a:lnTo>
                  <a:lnTo>
                    <a:pt x="932702" y="1009804"/>
                  </a:lnTo>
                  <a:lnTo>
                    <a:pt x="930225" y="1010298"/>
                  </a:lnTo>
                  <a:lnTo>
                    <a:pt x="920307" y="1010298"/>
                  </a:lnTo>
                  <a:lnTo>
                    <a:pt x="918817" y="1009804"/>
                  </a:lnTo>
                  <a:lnTo>
                    <a:pt x="917328" y="1008809"/>
                  </a:lnTo>
                  <a:lnTo>
                    <a:pt x="915838" y="1008315"/>
                  </a:lnTo>
                  <a:lnTo>
                    <a:pt x="915344" y="1007319"/>
                  </a:lnTo>
                  <a:lnTo>
                    <a:pt x="913360" y="1006825"/>
                  </a:lnTo>
                  <a:lnTo>
                    <a:pt x="911878" y="1006825"/>
                  </a:lnTo>
                  <a:lnTo>
                    <a:pt x="910389" y="1007319"/>
                  </a:lnTo>
                  <a:lnTo>
                    <a:pt x="908899" y="1007319"/>
                  </a:lnTo>
                  <a:lnTo>
                    <a:pt x="907410" y="1008809"/>
                  </a:lnTo>
                  <a:lnTo>
                    <a:pt x="906916" y="1010298"/>
                  </a:lnTo>
                  <a:lnTo>
                    <a:pt x="905928" y="1011294"/>
                  </a:lnTo>
                  <a:lnTo>
                    <a:pt x="905426" y="1012784"/>
                  </a:lnTo>
                  <a:lnTo>
                    <a:pt x="905426" y="1016766"/>
                  </a:lnTo>
                  <a:lnTo>
                    <a:pt x="905928" y="1018256"/>
                  </a:lnTo>
                  <a:lnTo>
                    <a:pt x="906916" y="1018750"/>
                  </a:lnTo>
                  <a:lnTo>
                    <a:pt x="907410" y="1020239"/>
                  </a:lnTo>
                  <a:lnTo>
                    <a:pt x="907410" y="1021729"/>
                  </a:lnTo>
                  <a:lnTo>
                    <a:pt x="908405" y="1022724"/>
                  </a:lnTo>
                  <a:lnTo>
                    <a:pt x="908405" y="1024716"/>
                  </a:lnTo>
                  <a:lnTo>
                    <a:pt x="907410" y="1025711"/>
                  </a:lnTo>
                  <a:lnTo>
                    <a:pt x="907410" y="1026205"/>
                  </a:lnTo>
                  <a:lnTo>
                    <a:pt x="906916" y="1027201"/>
                  </a:lnTo>
                  <a:lnTo>
                    <a:pt x="905426" y="1027201"/>
                  </a:lnTo>
                  <a:lnTo>
                    <a:pt x="902948" y="1028690"/>
                  </a:lnTo>
                  <a:lnTo>
                    <a:pt x="901459" y="1029686"/>
                  </a:lnTo>
                  <a:lnTo>
                    <a:pt x="898487" y="1031176"/>
                  </a:lnTo>
                  <a:lnTo>
                    <a:pt x="896010" y="1032665"/>
                  </a:lnTo>
                  <a:lnTo>
                    <a:pt x="892536" y="1032665"/>
                  </a:lnTo>
                  <a:lnTo>
                    <a:pt x="891548" y="1031670"/>
                  </a:lnTo>
                  <a:lnTo>
                    <a:pt x="891548" y="1031176"/>
                  </a:lnTo>
                  <a:lnTo>
                    <a:pt x="890059" y="1031176"/>
                  </a:lnTo>
                  <a:lnTo>
                    <a:pt x="889565" y="1032665"/>
                  </a:lnTo>
                  <a:lnTo>
                    <a:pt x="888075" y="1034155"/>
                  </a:lnTo>
                  <a:lnTo>
                    <a:pt x="888075" y="1034649"/>
                  </a:lnTo>
                  <a:lnTo>
                    <a:pt x="886092" y="1036146"/>
                  </a:lnTo>
                  <a:lnTo>
                    <a:pt x="884602" y="1036146"/>
                  </a:lnTo>
                  <a:lnTo>
                    <a:pt x="883112" y="1036146"/>
                  </a:lnTo>
                  <a:lnTo>
                    <a:pt x="881129" y="1036146"/>
                  </a:lnTo>
                  <a:lnTo>
                    <a:pt x="880141" y="1036146"/>
                  </a:lnTo>
                  <a:lnTo>
                    <a:pt x="879647" y="1034649"/>
                  </a:lnTo>
                  <a:lnTo>
                    <a:pt x="878651" y="1033159"/>
                  </a:lnTo>
                  <a:lnTo>
                    <a:pt x="878157" y="1032665"/>
                  </a:lnTo>
                  <a:lnTo>
                    <a:pt x="877162" y="1031670"/>
                  </a:lnTo>
                  <a:lnTo>
                    <a:pt x="874190" y="1031670"/>
                  </a:lnTo>
                  <a:lnTo>
                    <a:pt x="871712" y="1032665"/>
                  </a:lnTo>
                  <a:lnTo>
                    <a:pt x="869729" y="1033159"/>
                  </a:lnTo>
                  <a:lnTo>
                    <a:pt x="868733" y="1034155"/>
                  </a:lnTo>
                  <a:lnTo>
                    <a:pt x="865268" y="1034155"/>
                  </a:lnTo>
                  <a:lnTo>
                    <a:pt x="865268" y="1032665"/>
                  </a:lnTo>
                  <a:lnTo>
                    <a:pt x="864272" y="1032665"/>
                  </a:lnTo>
                  <a:lnTo>
                    <a:pt x="863778" y="1031176"/>
                  </a:lnTo>
                  <a:lnTo>
                    <a:pt x="862782" y="1031176"/>
                  </a:lnTo>
                  <a:lnTo>
                    <a:pt x="862288" y="1030180"/>
                  </a:lnTo>
                  <a:lnTo>
                    <a:pt x="858815" y="1030180"/>
                  </a:lnTo>
                  <a:lnTo>
                    <a:pt x="857333" y="1031176"/>
                  </a:lnTo>
                  <a:lnTo>
                    <a:pt x="853860" y="1031176"/>
                  </a:lnTo>
                  <a:lnTo>
                    <a:pt x="851382" y="1030180"/>
                  </a:lnTo>
                  <a:lnTo>
                    <a:pt x="849399" y="1029686"/>
                  </a:lnTo>
                  <a:lnTo>
                    <a:pt x="847909" y="1028690"/>
                  </a:lnTo>
                  <a:lnTo>
                    <a:pt x="845432" y="1027201"/>
                  </a:lnTo>
                  <a:lnTo>
                    <a:pt x="844436" y="1026205"/>
                  </a:lnTo>
                  <a:lnTo>
                    <a:pt x="843942" y="1024716"/>
                  </a:lnTo>
                  <a:lnTo>
                    <a:pt x="842954" y="1024214"/>
                  </a:lnTo>
                  <a:lnTo>
                    <a:pt x="842452" y="1022724"/>
                  </a:lnTo>
                  <a:lnTo>
                    <a:pt x="841464" y="1021729"/>
                  </a:lnTo>
                  <a:lnTo>
                    <a:pt x="840970" y="1021235"/>
                  </a:lnTo>
                  <a:lnTo>
                    <a:pt x="839975" y="1020239"/>
                  </a:lnTo>
                  <a:lnTo>
                    <a:pt x="839481" y="1020239"/>
                  </a:lnTo>
                  <a:lnTo>
                    <a:pt x="837991" y="1019745"/>
                  </a:lnTo>
                  <a:lnTo>
                    <a:pt x="835514" y="1019745"/>
                  </a:lnTo>
                  <a:lnTo>
                    <a:pt x="834024" y="1018750"/>
                  </a:lnTo>
                  <a:lnTo>
                    <a:pt x="831546" y="1018256"/>
                  </a:lnTo>
                  <a:lnTo>
                    <a:pt x="830057" y="1016766"/>
                  </a:lnTo>
                  <a:lnTo>
                    <a:pt x="828073" y="1015269"/>
                  </a:lnTo>
                  <a:lnTo>
                    <a:pt x="825102" y="1011796"/>
                  </a:lnTo>
                  <a:lnTo>
                    <a:pt x="822624" y="1009804"/>
                  </a:lnTo>
                  <a:lnTo>
                    <a:pt x="822122" y="1008809"/>
                  </a:lnTo>
                  <a:lnTo>
                    <a:pt x="821134" y="1007319"/>
                  </a:lnTo>
                  <a:lnTo>
                    <a:pt x="820640" y="1006825"/>
                  </a:lnTo>
                  <a:lnTo>
                    <a:pt x="820640" y="1001361"/>
                  </a:lnTo>
                  <a:lnTo>
                    <a:pt x="822122" y="1000859"/>
                  </a:lnTo>
                  <a:lnTo>
                    <a:pt x="823612" y="999864"/>
                  </a:lnTo>
                  <a:lnTo>
                    <a:pt x="825102" y="998876"/>
                  </a:lnTo>
                  <a:lnTo>
                    <a:pt x="826591" y="998374"/>
                  </a:lnTo>
                  <a:lnTo>
                    <a:pt x="828073" y="997378"/>
                  </a:lnTo>
                  <a:lnTo>
                    <a:pt x="829563" y="995889"/>
                  </a:lnTo>
                  <a:lnTo>
                    <a:pt x="830057" y="995395"/>
                  </a:lnTo>
                  <a:lnTo>
                    <a:pt x="831052" y="994399"/>
                  </a:lnTo>
                  <a:lnTo>
                    <a:pt x="831052" y="992416"/>
                  </a:lnTo>
                  <a:lnTo>
                    <a:pt x="830057" y="992416"/>
                  </a:lnTo>
                  <a:lnTo>
                    <a:pt x="830057" y="991420"/>
                  </a:lnTo>
                  <a:lnTo>
                    <a:pt x="828073" y="991420"/>
                  </a:lnTo>
                  <a:lnTo>
                    <a:pt x="827085" y="990918"/>
                  </a:lnTo>
                  <a:lnTo>
                    <a:pt x="827085" y="989930"/>
                  </a:lnTo>
                  <a:lnTo>
                    <a:pt x="826591" y="989429"/>
                  </a:lnTo>
                  <a:lnTo>
                    <a:pt x="827085" y="988433"/>
                  </a:lnTo>
                  <a:lnTo>
                    <a:pt x="827085" y="987939"/>
                  </a:lnTo>
                  <a:lnTo>
                    <a:pt x="828073" y="985948"/>
                  </a:lnTo>
                  <a:lnTo>
                    <a:pt x="828073" y="982475"/>
                  </a:lnTo>
                  <a:lnTo>
                    <a:pt x="827085" y="979488"/>
                  </a:lnTo>
                  <a:lnTo>
                    <a:pt x="826591" y="975513"/>
                  </a:lnTo>
                  <a:lnTo>
                    <a:pt x="825596" y="971538"/>
                  </a:lnTo>
                  <a:lnTo>
                    <a:pt x="825102" y="968559"/>
                  </a:lnTo>
                  <a:lnTo>
                    <a:pt x="825102" y="965572"/>
                  </a:lnTo>
                  <a:lnTo>
                    <a:pt x="825596" y="965078"/>
                  </a:lnTo>
                  <a:lnTo>
                    <a:pt x="828073" y="965572"/>
                  </a:lnTo>
                  <a:lnTo>
                    <a:pt x="831546" y="965572"/>
                  </a:lnTo>
                  <a:lnTo>
                    <a:pt x="831546" y="965078"/>
                  </a:lnTo>
                  <a:lnTo>
                    <a:pt x="832542" y="965078"/>
                  </a:lnTo>
                  <a:lnTo>
                    <a:pt x="832542" y="963589"/>
                  </a:lnTo>
                  <a:lnTo>
                    <a:pt x="831546" y="962593"/>
                  </a:lnTo>
                  <a:lnTo>
                    <a:pt x="830057" y="962099"/>
                  </a:lnTo>
                  <a:lnTo>
                    <a:pt x="828575" y="962099"/>
                  </a:lnTo>
                  <a:lnTo>
                    <a:pt x="826591" y="961104"/>
                  </a:lnTo>
                  <a:lnTo>
                    <a:pt x="825102" y="960610"/>
                  </a:lnTo>
                  <a:lnTo>
                    <a:pt x="823612" y="959614"/>
                  </a:lnTo>
                  <a:lnTo>
                    <a:pt x="822624" y="958124"/>
                  </a:lnTo>
                  <a:lnTo>
                    <a:pt x="820640" y="956627"/>
                  </a:lnTo>
                  <a:lnTo>
                    <a:pt x="818657" y="955138"/>
                  </a:lnTo>
                  <a:lnTo>
                    <a:pt x="817167" y="953648"/>
                  </a:lnTo>
                  <a:lnTo>
                    <a:pt x="816673" y="952158"/>
                  </a:lnTo>
                  <a:lnTo>
                    <a:pt x="815678" y="950669"/>
                  </a:lnTo>
                  <a:lnTo>
                    <a:pt x="815184" y="948184"/>
                  </a:lnTo>
                  <a:lnTo>
                    <a:pt x="814188" y="946694"/>
                  </a:lnTo>
                  <a:lnTo>
                    <a:pt x="814188" y="945204"/>
                  </a:lnTo>
                  <a:lnTo>
                    <a:pt x="813694" y="942719"/>
                  </a:lnTo>
                  <a:lnTo>
                    <a:pt x="813694" y="941222"/>
                  </a:lnTo>
                  <a:lnTo>
                    <a:pt x="814188" y="939238"/>
                  </a:lnTo>
                  <a:lnTo>
                    <a:pt x="814188" y="935264"/>
                  </a:lnTo>
                  <a:lnTo>
                    <a:pt x="813694" y="934762"/>
                  </a:lnTo>
                  <a:lnTo>
                    <a:pt x="812706" y="933272"/>
                  </a:lnTo>
                  <a:lnTo>
                    <a:pt x="812212" y="931289"/>
                  </a:lnTo>
                  <a:lnTo>
                    <a:pt x="810722" y="929799"/>
                  </a:lnTo>
                  <a:lnTo>
                    <a:pt x="809233" y="928302"/>
                  </a:lnTo>
                  <a:lnTo>
                    <a:pt x="806755" y="927808"/>
                  </a:lnTo>
                  <a:lnTo>
                    <a:pt x="805266" y="926812"/>
                  </a:lnTo>
                  <a:lnTo>
                    <a:pt x="802788" y="926318"/>
                  </a:lnTo>
                  <a:lnTo>
                    <a:pt x="796837" y="926318"/>
                  </a:lnTo>
                  <a:lnTo>
                    <a:pt x="793364" y="926812"/>
                  </a:lnTo>
                  <a:lnTo>
                    <a:pt x="780968" y="926812"/>
                  </a:lnTo>
                  <a:lnTo>
                    <a:pt x="779486" y="926318"/>
                  </a:lnTo>
                  <a:lnTo>
                    <a:pt x="777997" y="926318"/>
                  </a:lnTo>
                  <a:lnTo>
                    <a:pt x="777001" y="924829"/>
                  </a:lnTo>
                  <a:lnTo>
                    <a:pt x="776507" y="924829"/>
                  </a:lnTo>
                  <a:lnTo>
                    <a:pt x="775512" y="923833"/>
                  </a:lnTo>
                  <a:lnTo>
                    <a:pt x="775018" y="923339"/>
                  </a:lnTo>
                  <a:lnTo>
                    <a:pt x="771050" y="923339"/>
                  </a:lnTo>
                  <a:lnTo>
                    <a:pt x="770556" y="923833"/>
                  </a:lnTo>
                  <a:lnTo>
                    <a:pt x="769568" y="924829"/>
                  </a:lnTo>
                  <a:lnTo>
                    <a:pt x="766095" y="924829"/>
                  </a:lnTo>
                  <a:lnTo>
                    <a:pt x="765100" y="923833"/>
                  </a:lnTo>
                  <a:lnTo>
                    <a:pt x="764606" y="923339"/>
                  </a:lnTo>
                  <a:lnTo>
                    <a:pt x="763618" y="922344"/>
                  </a:lnTo>
                  <a:lnTo>
                    <a:pt x="763618" y="919357"/>
                  </a:lnTo>
                  <a:lnTo>
                    <a:pt x="764606" y="916872"/>
                  </a:lnTo>
                  <a:lnTo>
                    <a:pt x="765100" y="914888"/>
                  </a:lnTo>
                  <a:lnTo>
                    <a:pt x="766095" y="913892"/>
                  </a:lnTo>
                  <a:lnTo>
                    <a:pt x="766095" y="912403"/>
                  </a:lnTo>
                  <a:lnTo>
                    <a:pt x="765100" y="912403"/>
                  </a:lnTo>
                  <a:lnTo>
                    <a:pt x="765100" y="911909"/>
                  </a:lnTo>
                  <a:lnTo>
                    <a:pt x="764606" y="912403"/>
                  </a:lnTo>
                  <a:lnTo>
                    <a:pt x="763618" y="912403"/>
                  </a:lnTo>
                  <a:lnTo>
                    <a:pt x="762622" y="913398"/>
                  </a:lnTo>
                  <a:lnTo>
                    <a:pt x="761132" y="914888"/>
                  </a:lnTo>
                  <a:lnTo>
                    <a:pt x="759648" y="915382"/>
                  </a:lnTo>
                  <a:lnTo>
                    <a:pt x="759153" y="915382"/>
                  </a:lnTo>
                  <a:lnTo>
                    <a:pt x="758161" y="916378"/>
                  </a:lnTo>
                  <a:lnTo>
                    <a:pt x="751714" y="916378"/>
                  </a:lnTo>
                  <a:lnTo>
                    <a:pt x="749730" y="915382"/>
                  </a:lnTo>
                  <a:lnTo>
                    <a:pt x="746756" y="914888"/>
                  </a:lnTo>
                  <a:lnTo>
                    <a:pt x="744773" y="913892"/>
                  </a:lnTo>
                  <a:lnTo>
                    <a:pt x="743285" y="913398"/>
                  </a:lnTo>
                  <a:lnTo>
                    <a:pt x="740806" y="912403"/>
                  </a:lnTo>
                  <a:lnTo>
                    <a:pt x="740309" y="911909"/>
                  </a:lnTo>
                  <a:lnTo>
                    <a:pt x="739318" y="910913"/>
                  </a:lnTo>
                  <a:lnTo>
                    <a:pt x="738823" y="910412"/>
                  </a:lnTo>
                  <a:lnTo>
                    <a:pt x="738823" y="905943"/>
                  </a:lnTo>
                  <a:lnTo>
                    <a:pt x="739318" y="903458"/>
                  </a:lnTo>
                  <a:lnTo>
                    <a:pt x="739318" y="900478"/>
                  </a:lnTo>
                  <a:lnTo>
                    <a:pt x="737831" y="898989"/>
                  </a:lnTo>
                  <a:lnTo>
                    <a:pt x="736343" y="896504"/>
                  </a:lnTo>
                  <a:lnTo>
                    <a:pt x="735352" y="896002"/>
                  </a:lnTo>
                  <a:lnTo>
                    <a:pt x="735352" y="891533"/>
                  </a:lnTo>
                  <a:lnTo>
                    <a:pt x="736343" y="890538"/>
                  </a:lnTo>
                  <a:lnTo>
                    <a:pt x="737335" y="889542"/>
                  </a:lnTo>
                  <a:lnTo>
                    <a:pt x="737831" y="889048"/>
                  </a:lnTo>
                  <a:lnTo>
                    <a:pt x="737831" y="888052"/>
                  </a:lnTo>
                  <a:lnTo>
                    <a:pt x="738823" y="887558"/>
                  </a:lnTo>
                  <a:lnTo>
                    <a:pt x="738823" y="886563"/>
                  </a:lnTo>
                  <a:lnTo>
                    <a:pt x="739318" y="886061"/>
                  </a:lnTo>
                  <a:lnTo>
                    <a:pt x="738823" y="883576"/>
                  </a:lnTo>
                  <a:lnTo>
                    <a:pt x="738823" y="879107"/>
                  </a:lnTo>
                  <a:lnTo>
                    <a:pt x="737831" y="877618"/>
                  </a:lnTo>
                  <a:lnTo>
                    <a:pt x="737335" y="876622"/>
                  </a:lnTo>
                  <a:lnTo>
                    <a:pt x="736343" y="876128"/>
                  </a:lnTo>
                  <a:lnTo>
                    <a:pt x="733368" y="874638"/>
                  </a:lnTo>
                  <a:lnTo>
                    <a:pt x="730888" y="873141"/>
                  </a:lnTo>
                  <a:lnTo>
                    <a:pt x="729400" y="872153"/>
                  </a:lnTo>
                  <a:lnTo>
                    <a:pt x="728905" y="871652"/>
                  </a:lnTo>
                  <a:lnTo>
                    <a:pt x="727914" y="870656"/>
                  </a:lnTo>
                  <a:lnTo>
                    <a:pt x="727417" y="870162"/>
                  </a:lnTo>
                  <a:lnTo>
                    <a:pt x="726426" y="867677"/>
                  </a:lnTo>
                  <a:lnTo>
                    <a:pt x="725931" y="865693"/>
                  </a:lnTo>
                  <a:lnTo>
                    <a:pt x="724938" y="864196"/>
                  </a:lnTo>
                  <a:lnTo>
                    <a:pt x="724443" y="862212"/>
                  </a:lnTo>
                  <a:lnTo>
                    <a:pt x="723450" y="860723"/>
                  </a:lnTo>
                  <a:lnTo>
                    <a:pt x="722459" y="860221"/>
                  </a:lnTo>
                  <a:lnTo>
                    <a:pt x="720972" y="859226"/>
                  </a:lnTo>
                  <a:lnTo>
                    <a:pt x="717996" y="859226"/>
                  </a:lnTo>
                  <a:lnTo>
                    <a:pt x="717501" y="860723"/>
                  </a:lnTo>
                  <a:lnTo>
                    <a:pt x="716013" y="861711"/>
                  </a:lnTo>
                  <a:lnTo>
                    <a:pt x="716013" y="862212"/>
                  </a:lnTo>
                  <a:lnTo>
                    <a:pt x="711551" y="862212"/>
                  </a:lnTo>
                  <a:lnTo>
                    <a:pt x="710558" y="863208"/>
                  </a:lnTo>
                  <a:lnTo>
                    <a:pt x="710063" y="864196"/>
                  </a:lnTo>
                  <a:lnTo>
                    <a:pt x="708079" y="865693"/>
                  </a:lnTo>
                  <a:lnTo>
                    <a:pt x="706592" y="868672"/>
                  </a:lnTo>
                  <a:lnTo>
                    <a:pt x="705104" y="870656"/>
                  </a:lnTo>
                  <a:lnTo>
                    <a:pt x="703120" y="872153"/>
                  </a:lnTo>
                  <a:lnTo>
                    <a:pt x="701633" y="873141"/>
                  </a:lnTo>
                  <a:lnTo>
                    <a:pt x="700146" y="873643"/>
                  </a:lnTo>
                  <a:lnTo>
                    <a:pt x="700146" y="876128"/>
                  </a:lnTo>
                  <a:lnTo>
                    <a:pt x="700642" y="876622"/>
                  </a:lnTo>
                  <a:lnTo>
                    <a:pt x="700642" y="879107"/>
                  </a:lnTo>
                  <a:lnTo>
                    <a:pt x="700146" y="880103"/>
                  </a:lnTo>
                  <a:lnTo>
                    <a:pt x="698658" y="880597"/>
                  </a:lnTo>
                  <a:lnTo>
                    <a:pt x="697666" y="880597"/>
                  </a:lnTo>
                  <a:lnTo>
                    <a:pt x="693699" y="880103"/>
                  </a:lnTo>
                  <a:lnTo>
                    <a:pt x="690725" y="879107"/>
                  </a:lnTo>
                  <a:lnTo>
                    <a:pt x="687749" y="879107"/>
                  </a:lnTo>
                  <a:lnTo>
                    <a:pt x="687254" y="880103"/>
                  </a:lnTo>
                  <a:lnTo>
                    <a:pt x="685766" y="880103"/>
                  </a:lnTo>
                  <a:lnTo>
                    <a:pt x="684278" y="880597"/>
                  </a:lnTo>
                  <a:lnTo>
                    <a:pt x="684278" y="882086"/>
                  </a:lnTo>
                  <a:lnTo>
                    <a:pt x="682295" y="883082"/>
                  </a:lnTo>
                  <a:lnTo>
                    <a:pt x="682295" y="884572"/>
                  </a:lnTo>
                  <a:lnTo>
                    <a:pt x="680807" y="886563"/>
                  </a:lnTo>
                  <a:lnTo>
                    <a:pt x="679319" y="889048"/>
                  </a:lnTo>
                  <a:lnTo>
                    <a:pt x="678824" y="889542"/>
                  </a:lnTo>
                  <a:lnTo>
                    <a:pt x="677833" y="890538"/>
                  </a:lnTo>
                  <a:lnTo>
                    <a:pt x="676345" y="891533"/>
                  </a:lnTo>
                  <a:lnTo>
                    <a:pt x="673369" y="891533"/>
                  </a:lnTo>
                  <a:lnTo>
                    <a:pt x="672874" y="892027"/>
                  </a:lnTo>
                  <a:lnTo>
                    <a:pt x="671882" y="893023"/>
                  </a:lnTo>
                  <a:lnTo>
                    <a:pt x="670395" y="893517"/>
                  </a:lnTo>
                  <a:lnTo>
                    <a:pt x="669898" y="895006"/>
                  </a:lnTo>
                  <a:lnTo>
                    <a:pt x="669898" y="897492"/>
                  </a:lnTo>
                  <a:lnTo>
                    <a:pt x="668907" y="899483"/>
                  </a:lnTo>
                  <a:lnTo>
                    <a:pt x="668907" y="902462"/>
                  </a:lnTo>
                  <a:lnTo>
                    <a:pt x="669898" y="904947"/>
                  </a:lnTo>
                  <a:lnTo>
                    <a:pt x="670395" y="907926"/>
                  </a:lnTo>
                  <a:lnTo>
                    <a:pt x="672874" y="910412"/>
                  </a:lnTo>
                  <a:lnTo>
                    <a:pt x="672874" y="920854"/>
                  </a:lnTo>
                  <a:lnTo>
                    <a:pt x="673369" y="921842"/>
                  </a:lnTo>
                  <a:lnTo>
                    <a:pt x="673369" y="923339"/>
                  </a:lnTo>
                  <a:lnTo>
                    <a:pt x="674857" y="923339"/>
                  </a:lnTo>
                  <a:lnTo>
                    <a:pt x="676345" y="924829"/>
                  </a:lnTo>
                  <a:lnTo>
                    <a:pt x="679319" y="926318"/>
                  </a:lnTo>
                  <a:lnTo>
                    <a:pt x="680312" y="926318"/>
                  </a:lnTo>
                  <a:lnTo>
                    <a:pt x="680807" y="927808"/>
                  </a:lnTo>
                  <a:lnTo>
                    <a:pt x="682295" y="927808"/>
                  </a:lnTo>
                  <a:lnTo>
                    <a:pt x="682295" y="930787"/>
                  </a:lnTo>
                  <a:lnTo>
                    <a:pt x="681799" y="933272"/>
                  </a:lnTo>
                  <a:lnTo>
                    <a:pt x="680807" y="935264"/>
                  </a:lnTo>
                  <a:lnTo>
                    <a:pt x="680312" y="937749"/>
                  </a:lnTo>
                  <a:lnTo>
                    <a:pt x="679319" y="939732"/>
                  </a:lnTo>
                  <a:lnTo>
                    <a:pt x="678824" y="941222"/>
                  </a:lnTo>
                  <a:lnTo>
                    <a:pt x="677833" y="942218"/>
                  </a:lnTo>
                  <a:lnTo>
                    <a:pt x="677336" y="942719"/>
                  </a:lnTo>
                  <a:lnTo>
                    <a:pt x="666427" y="942719"/>
                  </a:lnTo>
                  <a:lnTo>
                    <a:pt x="665932" y="943707"/>
                  </a:lnTo>
                  <a:lnTo>
                    <a:pt x="664444" y="943707"/>
                  </a:lnTo>
                  <a:lnTo>
                    <a:pt x="663453" y="944209"/>
                  </a:lnTo>
                  <a:lnTo>
                    <a:pt x="663453" y="945204"/>
                  </a:lnTo>
                  <a:lnTo>
                    <a:pt x="662956" y="946192"/>
                  </a:lnTo>
                  <a:lnTo>
                    <a:pt x="661965" y="946694"/>
                  </a:lnTo>
                  <a:lnTo>
                    <a:pt x="661965" y="957129"/>
                  </a:lnTo>
                  <a:lnTo>
                    <a:pt x="661469" y="958124"/>
                  </a:lnTo>
                  <a:lnTo>
                    <a:pt x="661469" y="958618"/>
                  </a:lnTo>
                  <a:lnTo>
                    <a:pt x="660477" y="959614"/>
                  </a:lnTo>
                  <a:lnTo>
                    <a:pt x="658494" y="959614"/>
                  </a:lnTo>
                  <a:lnTo>
                    <a:pt x="657503" y="958124"/>
                  </a:lnTo>
                  <a:lnTo>
                    <a:pt x="657006" y="957129"/>
                  </a:lnTo>
                  <a:lnTo>
                    <a:pt x="655023" y="955138"/>
                  </a:lnTo>
                  <a:lnTo>
                    <a:pt x="653535" y="952652"/>
                  </a:lnTo>
                  <a:lnTo>
                    <a:pt x="653535" y="952158"/>
                  </a:lnTo>
                  <a:lnTo>
                    <a:pt x="651552" y="952158"/>
                  </a:lnTo>
                  <a:lnTo>
                    <a:pt x="650561" y="953648"/>
                  </a:lnTo>
                  <a:lnTo>
                    <a:pt x="650561" y="960610"/>
                  </a:lnTo>
                  <a:lnTo>
                    <a:pt x="650065" y="962099"/>
                  </a:lnTo>
                  <a:lnTo>
                    <a:pt x="647089" y="962099"/>
                  </a:lnTo>
                  <a:lnTo>
                    <a:pt x="642627" y="963589"/>
                  </a:lnTo>
                  <a:lnTo>
                    <a:pt x="640643" y="963589"/>
                  </a:lnTo>
                  <a:lnTo>
                    <a:pt x="639156" y="965078"/>
                  </a:lnTo>
                  <a:lnTo>
                    <a:pt x="637668" y="965078"/>
                  </a:lnTo>
                  <a:lnTo>
                    <a:pt x="637173" y="966568"/>
                  </a:lnTo>
                  <a:lnTo>
                    <a:pt x="636180" y="968065"/>
                  </a:lnTo>
                  <a:lnTo>
                    <a:pt x="635685" y="968559"/>
                  </a:lnTo>
                  <a:lnTo>
                    <a:pt x="632709" y="968559"/>
                  </a:lnTo>
                  <a:lnTo>
                    <a:pt x="632709" y="960610"/>
                  </a:lnTo>
                  <a:lnTo>
                    <a:pt x="631718" y="959614"/>
                  </a:lnTo>
                  <a:lnTo>
                    <a:pt x="630231" y="958124"/>
                  </a:lnTo>
                  <a:lnTo>
                    <a:pt x="628743" y="957129"/>
                  </a:lnTo>
                  <a:lnTo>
                    <a:pt x="628247" y="956627"/>
                  </a:lnTo>
                  <a:lnTo>
                    <a:pt x="628247" y="955138"/>
                  </a:lnTo>
                  <a:lnTo>
                    <a:pt x="628743" y="954150"/>
                  </a:lnTo>
                  <a:lnTo>
                    <a:pt x="630231" y="953648"/>
                  </a:lnTo>
                  <a:lnTo>
                    <a:pt x="632709" y="951163"/>
                  </a:lnTo>
                  <a:lnTo>
                    <a:pt x="634197" y="949673"/>
                  </a:lnTo>
                  <a:lnTo>
                    <a:pt x="635685" y="948184"/>
                  </a:lnTo>
                  <a:lnTo>
                    <a:pt x="636180" y="946192"/>
                  </a:lnTo>
                  <a:lnTo>
                    <a:pt x="637173" y="942719"/>
                  </a:lnTo>
                  <a:lnTo>
                    <a:pt x="637668" y="941222"/>
                  </a:lnTo>
                  <a:lnTo>
                    <a:pt x="638659" y="940728"/>
                  </a:lnTo>
                  <a:lnTo>
                    <a:pt x="639156" y="939238"/>
                  </a:lnTo>
                  <a:lnTo>
                    <a:pt x="640147" y="937749"/>
                  </a:lnTo>
                  <a:lnTo>
                    <a:pt x="640643" y="936753"/>
                  </a:lnTo>
                  <a:lnTo>
                    <a:pt x="641635" y="936753"/>
                  </a:lnTo>
                  <a:lnTo>
                    <a:pt x="640643" y="936259"/>
                  </a:lnTo>
                  <a:lnTo>
                    <a:pt x="640643" y="934762"/>
                  </a:lnTo>
                  <a:lnTo>
                    <a:pt x="640147" y="931289"/>
                  </a:lnTo>
                  <a:lnTo>
                    <a:pt x="639156" y="928302"/>
                  </a:lnTo>
                  <a:lnTo>
                    <a:pt x="639156" y="926318"/>
                  </a:lnTo>
                  <a:lnTo>
                    <a:pt x="638659" y="924829"/>
                  </a:lnTo>
                  <a:lnTo>
                    <a:pt x="637668" y="924829"/>
                  </a:lnTo>
                  <a:lnTo>
                    <a:pt x="637173" y="922344"/>
                  </a:lnTo>
                  <a:lnTo>
                    <a:pt x="635685" y="920854"/>
                  </a:lnTo>
                  <a:lnTo>
                    <a:pt x="634693" y="919357"/>
                  </a:lnTo>
                  <a:lnTo>
                    <a:pt x="634693" y="918863"/>
                  </a:lnTo>
                  <a:lnTo>
                    <a:pt x="634197" y="918863"/>
                  </a:lnTo>
                  <a:lnTo>
                    <a:pt x="634197" y="919357"/>
                  </a:lnTo>
                  <a:lnTo>
                    <a:pt x="632709" y="920854"/>
                  </a:lnTo>
                  <a:lnTo>
                    <a:pt x="631222" y="922344"/>
                  </a:lnTo>
                  <a:lnTo>
                    <a:pt x="630231" y="924829"/>
                  </a:lnTo>
                  <a:lnTo>
                    <a:pt x="630231" y="927808"/>
                  </a:lnTo>
                  <a:lnTo>
                    <a:pt x="629735" y="927808"/>
                  </a:lnTo>
                  <a:lnTo>
                    <a:pt x="628743" y="928302"/>
                  </a:lnTo>
                  <a:lnTo>
                    <a:pt x="628247" y="929799"/>
                  </a:lnTo>
                  <a:lnTo>
                    <a:pt x="626264" y="930787"/>
                  </a:lnTo>
                  <a:lnTo>
                    <a:pt x="624281" y="931289"/>
                  </a:lnTo>
                  <a:lnTo>
                    <a:pt x="617338" y="931289"/>
                  </a:lnTo>
                  <a:lnTo>
                    <a:pt x="616843" y="930787"/>
                  </a:lnTo>
                  <a:lnTo>
                    <a:pt x="616843" y="923833"/>
                  </a:lnTo>
                  <a:lnTo>
                    <a:pt x="617338" y="922344"/>
                  </a:lnTo>
                  <a:lnTo>
                    <a:pt x="617338" y="920854"/>
                  </a:lnTo>
                  <a:lnTo>
                    <a:pt x="616843" y="918863"/>
                  </a:lnTo>
                  <a:lnTo>
                    <a:pt x="615850" y="916872"/>
                  </a:lnTo>
                  <a:lnTo>
                    <a:pt x="615355" y="915382"/>
                  </a:lnTo>
                  <a:lnTo>
                    <a:pt x="615355" y="911909"/>
                  </a:lnTo>
                  <a:lnTo>
                    <a:pt x="613372" y="910913"/>
                  </a:lnTo>
                  <a:lnTo>
                    <a:pt x="611884" y="910913"/>
                  </a:lnTo>
                  <a:lnTo>
                    <a:pt x="610396" y="910412"/>
                  </a:lnTo>
                  <a:lnTo>
                    <a:pt x="607420" y="910913"/>
                  </a:lnTo>
                  <a:lnTo>
                    <a:pt x="601470" y="910913"/>
                  </a:lnTo>
                  <a:lnTo>
                    <a:pt x="600975" y="912403"/>
                  </a:lnTo>
                  <a:lnTo>
                    <a:pt x="599983" y="913398"/>
                  </a:lnTo>
                  <a:lnTo>
                    <a:pt x="598496" y="913892"/>
                  </a:lnTo>
                  <a:lnTo>
                    <a:pt x="594033" y="913892"/>
                  </a:lnTo>
                  <a:lnTo>
                    <a:pt x="592545" y="913398"/>
                  </a:lnTo>
                  <a:lnTo>
                    <a:pt x="591058" y="912403"/>
                  </a:lnTo>
                  <a:lnTo>
                    <a:pt x="584364" y="912403"/>
                  </a:lnTo>
                  <a:lnTo>
                    <a:pt x="583124" y="911909"/>
                  </a:lnTo>
                  <a:lnTo>
                    <a:pt x="583124" y="907926"/>
                  </a:lnTo>
                  <a:lnTo>
                    <a:pt x="584364" y="905943"/>
                  </a:lnTo>
                  <a:lnTo>
                    <a:pt x="587090" y="902462"/>
                  </a:lnTo>
                  <a:lnTo>
                    <a:pt x="588083" y="900972"/>
                  </a:lnTo>
                  <a:lnTo>
                    <a:pt x="588083" y="900478"/>
                  </a:lnTo>
                  <a:lnTo>
                    <a:pt x="587090" y="899483"/>
                  </a:lnTo>
                  <a:lnTo>
                    <a:pt x="586099" y="897993"/>
                  </a:lnTo>
                  <a:lnTo>
                    <a:pt x="584364" y="895006"/>
                  </a:lnTo>
                  <a:lnTo>
                    <a:pt x="581140" y="892027"/>
                  </a:lnTo>
                  <a:lnTo>
                    <a:pt x="579653" y="890538"/>
                  </a:lnTo>
                  <a:lnTo>
                    <a:pt x="578166" y="889542"/>
                  </a:lnTo>
                  <a:lnTo>
                    <a:pt x="577174" y="889048"/>
                  </a:lnTo>
                  <a:lnTo>
                    <a:pt x="576678" y="889048"/>
                  </a:lnTo>
                  <a:lnTo>
                    <a:pt x="575686" y="888052"/>
                  </a:lnTo>
                  <a:lnTo>
                    <a:pt x="575190" y="888052"/>
                  </a:lnTo>
                  <a:lnTo>
                    <a:pt x="574199" y="889048"/>
                  </a:lnTo>
                  <a:lnTo>
                    <a:pt x="573703" y="889048"/>
                  </a:lnTo>
                  <a:lnTo>
                    <a:pt x="572712" y="888052"/>
                  </a:lnTo>
                  <a:lnTo>
                    <a:pt x="571719" y="887558"/>
                  </a:lnTo>
                  <a:lnTo>
                    <a:pt x="571719" y="886061"/>
                  </a:lnTo>
                  <a:lnTo>
                    <a:pt x="569736" y="882086"/>
                  </a:lnTo>
                  <a:lnTo>
                    <a:pt x="567257" y="878613"/>
                  </a:lnTo>
                  <a:lnTo>
                    <a:pt x="566760" y="876128"/>
                  </a:lnTo>
                  <a:lnTo>
                    <a:pt x="565769" y="872153"/>
                  </a:lnTo>
                  <a:lnTo>
                    <a:pt x="565274" y="870162"/>
                  </a:lnTo>
                  <a:lnTo>
                    <a:pt x="564282" y="867677"/>
                  </a:lnTo>
                  <a:lnTo>
                    <a:pt x="562794" y="866187"/>
                  </a:lnTo>
                  <a:lnTo>
                    <a:pt x="561307" y="864196"/>
                  </a:lnTo>
                  <a:lnTo>
                    <a:pt x="558827" y="861711"/>
                  </a:lnTo>
                  <a:lnTo>
                    <a:pt x="557339" y="859226"/>
                  </a:lnTo>
                  <a:lnTo>
                    <a:pt x="557339" y="856246"/>
                  </a:lnTo>
                  <a:lnTo>
                    <a:pt x="558332" y="855752"/>
                  </a:lnTo>
                  <a:lnTo>
                    <a:pt x="558827" y="854255"/>
                  </a:lnTo>
                  <a:lnTo>
                    <a:pt x="559819" y="854255"/>
                  </a:lnTo>
                  <a:lnTo>
                    <a:pt x="560810" y="852766"/>
                  </a:lnTo>
                  <a:lnTo>
                    <a:pt x="560810" y="848791"/>
                  </a:lnTo>
                  <a:lnTo>
                    <a:pt x="561307" y="846306"/>
                  </a:lnTo>
                  <a:lnTo>
                    <a:pt x="562298" y="845812"/>
                  </a:lnTo>
                  <a:lnTo>
                    <a:pt x="562794" y="844816"/>
                  </a:lnTo>
                  <a:lnTo>
                    <a:pt x="563786" y="844322"/>
                  </a:lnTo>
                  <a:lnTo>
                    <a:pt x="565769" y="844322"/>
                  </a:lnTo>
                  <a:lnTo>
                    <a:pt x="566760" y="843326"/>
                  </a:lnTo>
                  <a:lnTo>
                    <a:pt x="568248" y="842832"/>
                  </a:lnTo>
                  <a:lnTo>
                    <a:pt x="569736" y="841837"/>
                  </a:lnTo>
                  <a:lnTo>
                    <a:pt x="569736" y="841335"/>
                  </a:lnTo>
                  <a:lnTo>
                    <a:pt x="573703" y="841335"/>
                  </a:lnTo>
                  <a:lnTo>
                    <a:pt x="574199" y="841837"/>
                  </a:lnTo>
                  <a:lnTo>
                    <a:pt x="575190" y="841837"/>
                  </a:lnTo>
                  <a:lnTo>
                    <a:pt x="576678" y="842832"/>
                  </a:lnTo>
                  <a:lnTo>
                    <a:pt x="578166" y="843326"/>
                  </a:lnTo>
                  <a:lnTo>
                    <a:pt x="578662" y="844322"/>
                  </a:lnTo>
                  <a:lnTo>
                    <a:pt x="580149" y="844816"/>
                  </a:lnTo>
                  <a:lnTo>
                    <a:pt x="581637" y="845812"/>
                  </a:lnTo>
                  <a:lnTo>
                    <a:pt x="585604" y="846306"/>
                  </a:lnTo>
                  <a:lnTo>
                    <a:pt x="589570" y="847301"/>
                  </a:lnTo>
                  <a:lnTo>
                    <a:pt x="591058" y="847301"/>
                  </a:lnTo>
                  <a:lnTo>
                    <a:pt x="592545" y="847795"/>
                  </a:lnTo>
                  <a:lnTo>
                    <a:pt x="593042" y="847795"/>
                  </a:lnTo>
                  <a:lnTo>
                    <a:pt x="594033" y="848791"/>
                  </a:lnTo>
                  <a:lnTo>
                    <a:pt x="594528" y="850288"/>
                  </a:lnTo>
                  <a:lnTo>
                    <a:pt x="597008" y="852766"/>
                  </a:lnTo>
                  <a:lnTo>
                    <a:pt x="597504" y="854255"/>
                  </a:lnTo>
                  <a:lnTo>
                    <a:pt x="598992" y="854757"/>
                  </a:lnTo>
                  <a:lnTo>
                    <a:pt x="599983" y="855752"/>
                  </a:lnTo>
                  <a:lnTo>
                    <a:pt x="600975" y="855752"/>
                  </a:lnTo>
                  <a:lnTo>
                    <a:pt x="602958" y="856246"/>
                  </a:lnTo>
                  <a:lnTo>
                    <a:pt x="604446" y="857242"/>
                  </a:lnTo>
                  <a:lnTo>
                    <a:pt x="607420" y="857242"/>
                  </a:lnTo>
                  <a:lnTo>
                    <a:pt x="608908" y="858732"/>
                  </a:lnTo>
                  <a:lnTo>
                    <a:pt x="610396" y="859226"/>
                  </a:lnTo>
                  <a:lnTo>
                    <a:pt x="611884" y="860221"/>
                  </a:lnTo>
                  <a:lnTo>
                    <a:pt x="613372" y="860723"/>
                  </a:lnTo>
                  <a:lnTo>
                    <a:pt x="615355" y="860723"/>
                  </a:lnTo>
                  <a:lnTo>
                    <a:pt x="616843" y="861711"/>
                  </a:lnTo>
                  <a:lnTo>
                    <a:pt x="618329" y="861711"/>
                  </a:lnTo>
                  <a:lnTo>
                    <a:pt x="618826" y="862212"/>
                  </a:lnTo>
                  <a:lnTo>
                    <a:pt x="619817" y="862212"/>
                  </a:lnTo>
                  <a:lnTo>
                    <a:pt x="621305" y="864196"/>
                  </a:lnTo>
                  <a:lnTo>
                    <a:pt x="621800" y="864698"/>
                  </a:lnTo>
                  <a:lnTo>
                    <a:pt x="621800" y="865693"/>
                  </a:lnTo>
                  <a:lnTo>
                    <a:pt x="622793" y="867183"/>
                  </a:lnTo>
                  <a:lnTo>
                    <a:pt x="623288" y="867677"/>
                  </a:lnTo>
                  <a:lnTo>
                    <a:pt x="623288" y="868672"/>
                  </a:lnTo>
                  <a:lnTo>
                    <a:pt x="624281" y="869166"/>
                  </a:lnTo>
                  <a:lnTo>
                    <a:pt x="624776" y="870656"/>
                  </a:lnTo>
                  <a:lnTo>
                    <a:pt x="625767" y="871652"/>
                  </a:lnTo>
                  <a:lnTo>
                    <a:pt x="627255" y="872153"/>
                  </a:lnTo>
                  <a:lnTo>
                    <a:pt x="629735" y="873643"/>
                  </a:lnTo>
                  <a:lnTo>
                    <a:pt x="631222" y="874638"/>
                  </a:lnTo>
                  <a:lnTo>
                    <a:pt x="632709" y="876128"/>
                  </a:lnTo>
                  <a:lnTo>
                    <a:pt x="633205" y="876622"/>
                  </a:lnTo>
                  <a:lnTo>
                    <a:pt x="634693" y="876622"/>
                  </a:lnTo>
                  <a:lnTo>
                    <a:pt x="635685" y="876128"/>
                  </a:lnTo>
                  <a:lnTo>
                    <a:pt x="636180" y="875132"/>
                  </a:lnTo>
                  <a:lnTo>
                    <a:pt x="638659" y="873141"/>
                  </a:lnTo>
                  <a:lnTo>
                    <a:pt x="639156" y="871652"/>
                  </a:lnTo>
                  <a:lnTo>
                    <a:pt x="640643" y="870162"/>
                  </a:lnTo>
                  <a:lnTo>
                    <a:pt x="643123" y="870162"/>
                  </a:lnTo>
                  <a:lnTo>
                    <a:pt x="644114" y="870656"/>
                  </a:lnTo>
                  <a:lnTo>
                    <a:pt x="646097" y="871652"/>
                  </a:lnTo>
                  <a:lnTo>
                    <a:pt x="649073" y="871652"/>
                  </a:lnTo>
                  <a:lnTo>
                    <a:pt x="650065" y="870656"/>
                  </a:lnTo>
                  <a:lnTo>
                    <a:pt x="650561" y="870162"/>
                  </a:lnTo>
                  <a:lnTo>
                    <a:pt x="652048" y="868672"/>
                  </a:lnTo>
                  <a:lnTo>
                    <a:pt x="653535" y="866187"/>
                  </a:lnTo>
                  <a:lnTo>
                    <a:pt x="655023" y="864196"/>
                  </a:lnTo>
                  <a:lnTo>
                    <a:pt x="656015" y="861711"/>
                  </a:lnTo>
                  <a:lnTo>
                    <a:pt x="657006" y="860723"/>
                  </a:lnTo>
                  <a:lnTo>
                    <a:pt x="657006" y="859226"/>
                  </a:lnTo>
                  <a:lnTo>
                    <a:pt x="657503" y="859226"/>
                  </a:lnTo>
                  <a:lnTo>
                    <a:pt x="658494" y="858732"/>
                  </a:lnTo>
                  <a:lnTo>
                    <a:pt x="658989" y="858732"/>
                  </a:lnTo>
                  <a:lnTo>
                    <a:pt x="659982" y="857736"/>
                  </a:lnTo>
                  <a:lnTo>
                    <a:pt x="664444" y="857736"/>
                  </a:lnTo>
                  <a:lnTo>
                    <a:pt x="664941" y="857242"/>
                  </a:lnTo>
                  <a:lnTo>
                    <a:pt x="665932" y="856246"/>
                  </a:lnTo>
                  <a:lnTo>
                    <a:pt x="665932" y="853267"/>
                  </a:lnTo>
                  <a:lnTo>
                    <a:pt x="666427" y="852766"/>
                  </a:lnTo>
                  <a:lnTo>
                    <a:pt x="666427" y="851778"/>
                  </a:lnTo>
                  <a:lnTo>
                    <a:pt x="668907" y="851778"/>
                  </a:lnTo>
                  <a:lnTo>
                    <a:pt x="669898" y="852766"/>
                  </a:lnTo>
                  <a:lnTo>
                    <a:pt x="671386" y="853267"/>
                  </a:lnTo>
                  <a:lnTo>
                    <a:pt x="671386" y="854255"/>
                  </a:lnTo>
                  <a:lnTo>
                    <a:pt x="672874" y="854255"/>
                  </a:lnTo>
                  <a:lnTo>
                    <a:pt x="673369" y="853267"/>
                  </a:lnTo>
                  <a:lnTo>
                    <a:pt x="673369" y="851778"/>
                  </a:lnTo>
                  <a:lnTo>
                    <a:pt x="672874" y="849292"/>
                  </a:lnTo>
                  <a:lnTo>
                    <a:pt x="671882" y="846306"/>
                  </a:lnTo>
                  <a:lnTo>
                    <a:pt x="671386" y="845812"/>
                  </a:lnTo>
                  <a:lnTo>
                    <a:pt x="670395" y="843326"/>
                  </a:lnTo>
                  <a:lnTo>
                    <a:pt x="669898" y="842832"/>
                  </a:lnTo>
                  <a:lnTo>
                    <a:pt x="668907" y="841335"/>
                  </a:lnTo>
                  <a:lnTo>
                    <a:pt x="667419" y="840347"/>
                  </a:lnTo>
                  <a:lnTo>
                    <a:pt x="666427" y="838850"/>
                  </a:lnTo>
                  <a:lnTo>
                    <a:pt x="664941" y="838356"/>
                  </a:lnTo>
                  <a:lnTo>
                    <a:pt x="663453" y="837360"/>
                  </a:lnTo>
                  <a:lnTo>
                    <a:pt x="660477" y="835871"/>
                  </a:lnTo>
                  <a:lnTo>
                    <a:pt x="657006" y="834875"/>
                  </a:lnTo>
                  <a:lnTo>
                    <a:pt x="654527" y="834381"/>
                  </a:lnTo>
                  <a:lnTo>
                    <a:pt x="653535" y="833386"/>
                  </a:lnTo>
                  <a:lnTo>
                    <a:pt x="653039" y="833386"/>
                  </a:lnTo>
                  <a:lnTo>
                    <a:pt x="653039" y="831896"/>
                  </a:lnTo>
                  <a:lnTo>
                    <a:pt x="653535" y="830406"/>
                  </a:lnTo>
                  <a:lnTo>
                    <a:pt x="653535" y="823946"/>
                  </a:lnTo>
                  <a:lnTo>
                    <a:pt x="652048" y="818976"/>
                  </a:lnTo>
                  <a:lnTo>
                    <a:pt x="651552" y="814500"/>
                  </a:lnTo>
                  <a:lnTo>
                    <a:pt x="650561" y="812516"/>
                  </a:lnTo>
                  <a:lnTo>
                    <a:pt x="650561" y="810031"/>
                  </a:lnTo>
                  <a:lnTo>
                    <a:pt x="650065" y="807546"/>
                  </a:lnTo>
                  <a:lnTo>
                    <a:pt x="650065" y="806056"/>
                  </a:lnTo>
                  <a:lnTo>
                    <a:pt x="650561" y="804065"/>
                  </a:lnTo>
                  <a:lnTo>
                    <a:pt x="651552" y="802575"/>
                  </a:lnTo>
                  <a:lnTo>
                    <a:pt x="652048" y="801086"/>
                  </a:lnTo>
                  <a:lnTo>
                    <a:pt x="653535" y="799596"/>
                  </a:lnTo>
                  <a:lnTo>
                    <a:pt x="654527" y="798600"/>
                  </a:lnTo>
                  <a:lnTo>
                    <a:pt x="655023" y="796617"/>
                  </a:lnTo>
                  <a:lnTo>
                    <a:pt x="656015" y="795621"/>
                  </a:lnTo>
                  <a:lnTo>
                    <a:pt x="657006" y="794626"/>
                  </a:lnTo>
                  <a:lnTo>
                    <a:pt x="657503" y="793136"/>
                  </a:lnTo>
                  <a:lnTo>
                    <a:pt x="658989" y="792634"/>
                  </a:lnTo>
                  <a:lnTo>
                    <a:pt x="663453" y="790149"/>
                  </a:lnTo>
                  <a:lnTo>
                    <a:pt x="668907" y="788166"/>
                  </a:lnTo>
                  <a:lnTo>
                    <a:pt x="674362" y="785680"/>
                  </a:lnTo>
                  <a:lnTo>
                    <a:pt x="677833" y="783689"/>
                  </a:lnTo>
                  <a:lnTo>
                    <a:pt x="679319" y="782200"/>
                  </a:lnTo>
                  <a:lnTo>
                    <a:pt x="680807" y="781204"/>
                  </a:lnTo>
                  <a:lnTo>
                    <a:pt x="683286" y="778726"/>
                  </a:lnTo>
                  <a:lnTo>
                    <a:pt x="684774" y="777229"/>
                  </a:lnTo>
                  <a:lnTo>
                    <a:pt x="686262" y="775740"/>
                  </a:lnTo>
                  <a:lnTo>
                    <a:pt x="687254" y="774250"/>
                  </a:lnTo>
                  <a:lnTo>
                    <a:pt x="688740" y="772760"/>
                  </a:lnTo>
                  <a:lnTo>
                    <a:pt x="688740" y="771271"/>
                  </a:lnTo>
                  <a:lnTo>
                    <a:pt x="689237" y="769280"/>
                  </a:lnTo>
                  <a:lnTo>
                    <a:pt x="689237" y="764309"/>
                  </a:lnTo>
                  <a:lnTo>
                    <a:pt x="688740" y="763815"/>
                  </a:lnTo>
                  <a:lnTo>
                    <a:pt x="687749" y="762820"/>
                  </a:lnTo>
                  <a:lnTo>
                    <a:pt x="687254" y="762326"/>
                  </a:lnTo>
                  <a:lnTo>
                    <a:pt x="687254" y="761330"/>
                  </a:lnTo>
                  <a:lnTo>
                    <a:pt x="686262" y="761330"/>
                  </a:lnTo>
                  <a:lnTo>
                    <a:pt x="686262" y="752384"/>
                  </a:lnTo>
                  <a:lnTo>
                    <a:pt x="687254" y="751391"/>
                  </a:lnTo>
                  <a:lnTo>
                    <a:pt x="690725" y="751391"/>
                  </a:lnTo>
                  <a:lnTo>
                    <a:pt x="692212" y="750893"/>
                  </a:lnTo>
                  <a:lnTo>
                    <a:pt x="693204" y="749900"/>
                  </a:lnTo>
                  <a:lnTo>
                    <a:pt x="695187" y="749403"/>
                  </a:lnTo>
                  <a:lnTo>
                    <a:pt x="696178" y="748408"/>
                  </a:lnTo>
                  <a:lnTo>
                    <a:pt x="697171" y="747912"/>
                  </a:lnTo>
                  <a:lnTo>
                    <a:pt x="697666" y="746421"/>
                  </a:lnTo>
                  <a:lnTo>
                    <a:pt x="698658" y="744930"/>
                  </a:lnTo>
                  <a:lnTo>
                    <a:pt x="699154" y="741948"/>
                  </a:lnTo>
                  <a:lnTo>
                    <a:pt x="700146" y="739463"/>
                  </a:lnTo>
                  <a:lnTo>
                    <a:pt x="700642" y="738470"/>
                  </a:lnTo>
                  <a:lnTo>
                    <a:pt x="701633" y="737973"/>
                  </a:lnTo>
                  <a:lnTo>
                    <a:pt x="702129" y="737973"/>
                  </a:lnTo>
                  <a:lnTo>
                    <a:pt x="703616" y="736979"/>
                  </a:lnTo>
                  <a:lnTo>
                    <a:pt x="704608" y="737973"/>
                  </a:lnTo>
                  <a:lnTo>
                    <a:pt x="705104" y="737973"/>
                  </a:lnTo>
                  <a:lnTo>
                    <a:pt x="706592" y="738470"/>
                  </a:lnTo>
                  <a:lnTo>
                    <a:pt x="707584" y="738470"/>
                  </a:lnTo>
                  <a:lnTo>
                    <a:pt x="709070" y="739961"/>
                  </a:lnTo>
                  <a:lnTo>
                    <a:pt x="711551" y="740954"/>
                  </a:lnTo>
                  <a:lnTo>
                    <a:pt x="713038" y="741948"/>
                  </a:lnTo>
                  <a:lnTo>
                    <a:pt x="713534" y="741948"/>
                  </a:lnTo>
                  <a:lnTo>
                    <a:pt x="714525" y="740954"/>
                  </a:lnTo>
                  <a:lnTo>
                    <a:pt x="715022" y="740954"/>
                  </a:lnTo>
                  <a:lnTo>
                    <a:pt x="716013" y="739961"/>
                  </a:lnTo>
                  <a:lnTo>
                    <a:pt x="716508" y="738470"/>
                  </a:lnTo>
                  <a:lnTo>
                    <a:pt x="717501" y="737973"/>
                  </a:lnTo>
                  <a:lnTo>
                    <a:pt x="717996" y="736482"/>
                  </a:lnTo>
                  <a:lnTo>
                    <a:pt x="718988" y="735488"/>
                  </a:lnTo>
                  <a:lnTo>
                    <a:pt x="719484" y="733997"/>
                  </a:lnTo>
                  <a:lnTo>
                    <a:pt x="719484" y="730519"/>
                  </a:lnTo>
                  <a:lnTo>
                    <a:pt x="718988" y="729525"/>
                  </a:lnTo>
                  <a:lnTo>
                    <a:pt x="717996" y="728034"/>
                  </a:lnTo>
                  <a:lnTo>
                    <a:pt x="717501" y="725549"/>
                  </a:lnTo>
                  <a:lnTo>
                    <a:pt x="716013" y="722567"/>
                  </a:lnTo>
                  <a:lnTo>
                    <a:pt x="716013" y="714616"/>
                  </a:lnTo>
                  <a:lnTo>
                    <a:pt x="716508" y="712628"/>
                  </a:lnTo>
                  <a:lnTo>
                    <a:pt x="717501" y="712131"/>
                  </a:lnTo>
                  <a:lnTo>
                    <a:pt x="720476" y="712131"/>
                  </a:lnTo>
                  <a:lnTo>
                    <a:pt x="721963" y="711137"/>
                  </a:lnTo>
                  <a:lnTo>
                    <a:pt x="723450" y="710640"/>
                  </a:lnTo>
                  <a:lnTo>
                    <a:pt x="724938" y="709646"/>
                  </a:lnTo>
                  <a:lnTo>
                    <a:pt x="726426" y="709149"/>
                  </a:lnTo>
                  <a:lnTo>
                    <a:pt x="729400" y="709149"/>
                  </a:lnTo>
                  <a:lnTo>
                    <a:pt x="730393" y="709646"/>
                  </a:lnTo>
                  <a:lnTo>
                    <a:pt x="730888" y="709646"/>
                  </a:lnTo>
                  <a:lnTo>
                    <a:pt x="731881" y="710640"/>
                  </a:lnTo>
                  <a:lnTo>
                    <a:pt x="732376" y="711137"/>
                  </a:lnTo>
                  <a:lnTo>
                    <a:pt x="733368" y="711137"/>
                  </a:lnTo>
                  <a:lnTo>
                    <a:pt x="733864" y="710640"/>
                  </a:lnTo>
                  <a:lnTo>
                    <a:pt x="734855" y="709646"/>
                  </a:lnTo>
                  <a:lnTo>
                    <a:pt x="735352" y="708155"/>
                  </a:lnTo>
                  <a:lnTo>
                    <a:pt x="736343" y="706665"/>
                  </a:lnTo>
                  <a:lnTo>
                    <a:pt x="736343" y="704677"/>
                  </a:lnTo>
                  <a:lnTo>
                    <a:pt x="737335" y="702192"/>
                  </a:lnTo>
                  <a:lnTo>
                    <a:pt x="737335" y="697720"/>
                  </a:lnTo>
                  <a:lnTo>
                    <a:pt x="736343" y="696228"/>
                  </a:lnTo>
                  <a:lnTo>
                    <a:pt x="736343" y="695235"/>
                  </a:lnTo>
                  <a:lnTo>
                    <a:pt x="735352" y="693744"/>
                  </a:lnTo>
                  <a:lnTo>
                    <a:pt x="733864" y="691757"/>
                  </a:lnTo>
                  <a:lnTo>
                    <a:pt x="733368" y="690265"/>
                  </a:lnTo>
                  <a:lnTo>
                    <a:pt x="733368" y="688774"/>
                  </a:lnTo>
                  <a:lnTo>
                    <a:pt x="733864" y="687283"/>
                  </a:lnTo>
                  <a:lnTo>
                    <a:pt x="734855" y="686290"/>
                  </a:lnTo>
                  <a:lnTo>
                    <a:pt x="736343" y="683805"/>
                  </a:lnTo>
                  <a:lnTo>
                    <a:pt x="737831" y="682314"/>
                  </a:lnTo>
                  <a:lnTo>
                    <a:pt x="740309" y="681818"/>
                  </a:lnTo>
                  <a:lnTo>
                    <a:pt x="741797" y="680327"/>
                  </a:lnTo>
                  <a:lnTo>
                    <a:pt x="743285" y="678836"/>
                  </a:lnTo>
                  <a:lnTo>
                    <a:pt x="745268" y="677842"/>
                  </a:lnTo>
                  <a:lnTo>
                    <a:pt x="746261" y="677345"/>
                  </a:lnTo>
                  <a:lnTo>
                    <a:pt x="746756" y="676351"/>
                  </a:lnTo>
                  <a:lnTo>
                    <a:pt x="746261" y="675854"/>
                  </a:lnTo>
                  <a:lnTo>
                    <a:pt x="745268" y="675854"/>
                  </a:lnTo>
                  <a:lnTo>
                    <a:pt x="743780" y="674860"/>
                  </a:lnTo>
                  <a:lnTo>
                    <a:pt x="742293" y="674362"/>
                  </a:lnTo>
                  <a:lnTo>
                    <a:pt x="740806" y="673369"/>
                  </a:lnTo>
                  <a:lnTo>
                    <a:pt x="740309" y="672871"/>
                  </a:lnTo>
                  <a:lnTo>
                    <a:pt x="737831" y="670387"/>
                  </a:lnTo>
                  <a:lnTo>
                    <a:pt x="737335" y="667902"/>
                  </a:lnTo>
                  <a:lnTo>
                    <a:pt x="735352" y="666411"/>
                  </a:lnTo>
                  <a:lnTo>
                    <a:pt x="733864" y="665915"/>
                  </a:lnTo>
                  <a:lnTo>
                    <a:pt x="733368" y="664424"/>
                  </a:lnTo>
                  <a:lnTo>
                    <a:pt x="730888" y="662933"/>
                  </a:lnTo>
                  <a:lnTo>
                    <a:pt x="730393" y="661442"/>
                  </a:lnTo>
                  <a:lnTo>
                    <a:pt x="729400" y="659951"/>
                  </a:lnTo>
                  <a:lnTo>
                    <a:pt x="729400" y="657964"/>
                  </a:lnTo>
                  <a:lnTo>
                    <a:pt x="728905" y="654485"/>
                  </a:lnTo>
                  <a:lnTo>
                    <a:pt x="728905" y="651503"/>
                  </a:lnTo>
                  <a:lnTo>
                    <a:pt x="727914" y="648521"/>
                  </a:lnTo>
                  <a:lnTo>
                    <a:pt x="727417" y="645540"/>
                  </a:lnTo>
                  <a:lnTo>
                    <a:pt x="726426" y="642061"/>
                  </a:lnTo>
                  <a:lnTo>
                    <a:pt x="724938" y="640570"/>
                  </a:lnTo>
                  <a:lnTo>
                    <a:pt x="724443" y="639080"/>
                  </a:lnTo>
                  <a:lnTo>
                    <a:pt x="722459" y="638582"/>
                  </a:lnTo>
                  <a:lnTo>
                    <a:pt x="721963" y="637091"/>
                  </a:lnTo>
                  <a:lnTo>
                    <a:pt x="719484" y="635600"/>
                  </a:lnTo>
                  <a:lnTo>
                    <a:pt x="717501" y="634110"/>
                  </a:lnTo>
                  <a:lnTo>
                    <a:pt x="716508" y="633116"/>
                  </a:lnTo>
                  <a:lnTo>
                    <a:pt x="716013" y="631625"/>
                  </a:lnTo>
                  <a:lnTo>
                    <a:pt x="716013" y="630631"/>
                  </a:lnTo>
                  <a:lnTo>
                    <a:pt x="715022" y="629140"/>
                  </a:lnTo>
                  <a:lnTo>
                    <a:pt x="715022" y="627649"/>
                  </a:lnTo>
                  <a:lnTo>
                    <a:pt x="716013" y="627153"/>
                  </a:lnTo>
                  <a:lnTo>
                    <a:pt x="716013" y="626159"/>
                  </a:lnTo>
                  <a:lnTo>
                    <a:pt x="716508" y="625662"/>
                  </a:lnTo>
                  <a:lnTo>
                    <a:pt x="719484" y="624171"/>
                  </a:lnTo>
                  <a:lnTo>
                    <a:pt x="722459" y="623177"/>
                  </a:lnTo>
                  <a:lnTo>
                    <a:pt x="724443" y="622680"/>
                  </a:lnTo>
                  <a:lnTo>
                    <a:pt x="724938" y="622680"/>
                  </a:lnTo>
                  <a:lnTo>
                    <a:pt x="724938" y="621686"/>
                  </a:lnTo>
                  <a:lnTo>
                    <a:pt x="725931" y="621686"/>
                  </a:lnTo>
                  <a:lnTo>
                    <a:pt x="725931" y="621189"/>
                  </a:lnTo>
                  <a:lnTo>
                    <a:pt x="724443" y="618208"/>
                  </a:lnTo>
                  <a:lnTo>
                    <a:pt x="722459" y="614728"/>
                  </a:lnTo>
                  <a:lnTo>
                    <a:pt x="722459" y="613239"/>
                  </a:lnTo>
                  <a:lnTo>
                    <a:pt x="720972" y="611250"/>
                  </a:lnTo>
                  <a:lnTo>
                    <a:pt x="719484" y="609759"/>
                  </a:lnTo>
                  <a:lnTo>
                    <a:pt x="717996" y="608765"/>
                  </a:lnTo>
                  <a:lnTo>
                    <a:pt x="716013" y="605783"/>
                  </a:lnTo>
                  <a:lnTo>
                    <a:pt x="712046" y="602802"/>
                  </a:lnTo>
                  <a:lnTo>
                    <a:pt x="711551" y="601311"/>
                  </a:lnTo>
                  <a:lnTo>
                    <a:pt x="710558" y="600316"/>
                  </a:lnTo>
                  <a:lnTo>
                    <a:pt x="710063" y="599820"/>
                  </a:lnTo>
                  <a:lnTo>
                    <a:pt x="710063" y="591372"/>
                  </a:lnTo>
                  <a:lnTo>
                    <a:pt x="710558" y="590876"/>
                  </a:lnTo>
                  <a:lnTo>
                    <a:pt x="710558" y="589882"/>
                  </a:lnTo>
                  <a:lnTo>
                    <a:pt x="714525" y="589882"/>
                  </a:lnTo>
                  <a:lnTo>
                    <a:pt x="715022" y="588887"/>
                  </a:lnTo>
                  <a:lnTo>
                    <a:pt x="716013" y="588887"/>
                  </a:lnTo>
                  <a:lnTo>
                    <a:pt x="716508" y="587396"/>
                  </a:lnTo>
                  <a:lnTo>
                    <a:pt x="717501" y="585906"/>
                  </a:lnTo>
                  <a:lnTo>
                    <a:pt x="717501" y="585409"/>
                  </a:lnTo>
                  <a:lnTo>
                    <a:pt x="716508" y="584415"/>
                  </a:lnTo>
                  <a:lnTo>
                    <a:pt x="716508" y="583918"/>
                  </a:lnTo>
                  <a:lnTo>
                    <a:pt x="716013" y="582427"/>
                  </a:lnTo>
                  <a:lnTo>
                    <a:pt x="713038" y="579942"/>
                  </a:lnTo>
                  <a:lnTo>
                    <a:pt x="710558" y="577955"/>
                  </a:lnTo>
                  <a:lnTo>
                    <a:pt x="710063" y="575470"/>
                  </a:lnTo>
                  <a:lnTo>
                    <a:pt x="708079" y="573979"/>
                  </a:lnTo>
                  <a:lnTo>
                    <a:pt x="707584" y="572985"/>
                  </a:lnTo>
                  <a:lnTo>
                    <a:pt x="707584" y="572488"/>
                  </a:lnTo>
                  <a:lnTo>
                    <a:pt x="706096" y="571494"/>
                  </a:lnTo>
                  <a:lnTo>
                    <a:pt x="705104" y="570997"/>
                  </a:lnTo>
                  <a:lnTo>
                    <a:pt x="703616" y="570003"/>
                  </a:lnTo>
                  <a:lnTo>
                    <a:pt x="702129" y="569506"/>
                  </a:lnTo>
                  <a:lnTo>
                    <a:pt x="700642" y="568015"/>
                  </a:lnTo>
                  <a:lnTo>
                    <a:pt x="700146" y="565530"/>
                  </a:lnTo>
                  <a:lnTo>
                    <a:pt x="697666" y="564040"/>
                  </a:lnTo>
                  <a:lnTo>
                    <a:pt x="695187" y="561555"/>
                  </a:lnTo>
                  <a:lnTo>
                    <a:pt x="692212" y="559567"/>
                  </a:lnTo>
                  <a:lnTo>
                    <a:pt x="689237" y="557082"/>
                  </a:lnTo>
                  <a:lnTo>
                    <a:pt x="687254" y="555094"/>
                  </a:lnTo>
                  <a:lnTo>
                    <a:pt x="685766" y="553605"/>
                  </a:lnTo>
                  <a:lnTo>
                    <a:pt x="684774" y="552610"/>
                  </a:lnTo>
                  <a:lnTo>
                    <a:pt x="684774" y="550622"/>
                  </a:lnTo>
                  <a:lnTo>
                    <a:pt x="685766" y="548138"/>
                  </a:lnTo>
                  <a:lnTo>
                    <a:pt x="685766" y="545653"/>
                  </a:lnTo>
                  <a:lnTo>
                    <a:pt x="686262" y="544162"/>
                  </a:lnTo>
                  <a:lnTo>
                    <a:pt x="685766" y="542671"/>
                  </a:lnTo>
                  <a:lnTo>
                    <a:pt x="684774" y="542173"/>
                  </a:lnTo>
                  <a:lnTo>
                    <a:pt x="684278" y="540684"/>
                  </a:lnTo>
                  <a:lnTo>
                    <a:pt x="682295" y="538198"/>
                  </a:lnTo>
                  <a:lnTo>
                    <a:pt x="681799" y="536210"/>
                  </a:lnTo>
                  <a:lnTo>
                    <a:pt x="680807" y="534223"/>
                  </a:lnTo>
                  <a:lnTo>
                    <a:pt x="679319" y="532235"/>
                  </a:lnTo>
                  <a:lnTo>
                    <a:pt x="678824" y="530744"/>
                  </a:lnTo>
                  <a:lnTo>
                    <a:pt x="678824" y="526768"/>
                  </a:lnTo>
                  <a:lnTo>
                    <a:pt x="677833" y="525277"/>
                  </a:lnTo>
                  <a:lnTo>
                    <a:pt x="677833" y="523787"/>
                  </a:lnTo>
                  <a:lnTo>
                    <a:pt x="677336" y="523290"/>
                  </a:lnTo>
                  <a:lnTo>
                    <a:pt x="676345" y="523290"/>
                  </a:lnTo>
                  <a:lnTo>
                    <a:pt x="675848" y="523787"/>
                  </a:lnTo>
                  <a:lnTo>
                    <a:pt x="674857" y="524781"/>
                  </a:lnTo>
                  <a:lnTo>
                    <a:pt x="673369" y="526272"/>
                  </a:lnTo>
                  <a:lnTo>
                    <a:pt x="671386" y="528259"/>
                  </a:lnTo>
                  <a:lnTo>
                    <a:pt x="669898" y="530744"/>
                  </a:lnTo>
                  <a:lnTo>
                    <a:pt x="668907" y="531242"/>
                  </a:lnTo>
                  <a:lnTo>
                    <a:pt x="667915" y="531242"/>
                  </a:lnTo>
                  <a:lnTo>
                    <a:pt x="666427" y="532732"/>
                  </a:lnTo>
                  <a:lnTo>
                    <a:pt x="664941" y="533726"/>
                  </a:lnTo>
                  <a:lnTo>
                    <a:pt x="664444" y="534223"/>
                  </a:lnTo>
                  <a:lnTo>
                    <a:pt x="663453" y="534223"/>
                  </a:lnTo>
                  <a:lnTo>
                    <a:pt x="662956" y="533726"/>
                  </a:lnTo>
                  <a:lnTo>
                    <a:pt x="661469" y="532732"/>
                  </a:lnTo>
                  <a:lnTo>
                    <a:pt x="659982" y="531242"/>
                  </a:lnTo>
                  <a:lnTo>
                    <a:pt x="658494" y="530744"/>
                  </a:lnTo>
                  <a:lnTo>
                    <a:pt x="656015" y="528259"/>
                  </a:lnTo>
                  <a:lnTo>
                    <a:pt x="653535" y="526768"/>
                  </a:lnTo>
                  <a:lnTo>
                    <a:pt x="651552" y="524781"/>
                  </a:lnTo>
                  <a:lnTo>
                    <a:pt x="652048" y="523290"/>
                  </a:lnTo>
                  <a:lnTo>
                    <a:pt x="653535" y="521302"/>
                  </a:lnTo>
                  <a:lnTo>
                    <a:pt x="653039" y="519811"/>
                  </a:lnTo>
                  <a:lnTo>
                    <a:pt x="652048" y="518071"/>
                  </a:lnTo>
                  <a:lnTo>
                    <a:pt x="650561" y="516830"/>
                  </a:lnTo>
                  <a:lnTo>
                    <a:pt x="649073" y="516332"/>
                  </a:lnTo>
                  <a:lnTo>
                    <a:pt x="647585" y="514841"/>
                  </a:lnTo>
                  <a:lnTo>
                    <a:pt x="645602" y="513351"/>
                  </a:lnTo>
                  <a:lnTo>
                    <a:pt x="642627" y="510867"/>
                  </a:lnTo>
                  <a:lnTo>
                    <a:pt x="640643" y="510369"/>
                  </a:lnTo>
                  <a:lnTo>
                    <a:pt x="640147" y="510369"/>
                  </a:lnTo>
                  <a:lnTo>
                    <a:pt x="638659" y="510867"/>
                  </a:lnTo>
                  <a:lnTo>
                    <a:pt x="637668" y="511860"/>
                  </a:lnTo>
                  <a:lnTo>
                    <a:pt x="636180" y="512356"/>
                  </a:lnTo>
                  <a:lnTo>
                    <a:pt x="634693" y="513351"/>
                  </a:lnTo>
                  <a:lnTo>
                    <a:pt x="633205" y="513847"/>
                  </a:lnTo>
                  <a:lnTo>
                    <a:pt x="631718" y="514841"/>
                  </a:lnTo>
                  <a:lnTo>
                    <a:pt x="631222" y="514841"/>
                  </a:lnTo>
                  <a:lnTo>
                    <a:pt x="628247" y="511860"/>
                  </a:lnTo>
                  <a:lnTo>
                    <a:pt x="624776" y="510369"/>
                  </a:lnTo>
                  <a:lnTo>
                    <a:pt x="623288" y="509376"/>
                  </a:lnTo>
                  <a:lnTo>
                    <a:pt x="621800" y="508878"/>
                  </a:lnTo>
                  <a:lnTo>
                    <a:pt x="620313" y="506891"/>
                  </a:lnTo>
                  <a:lnTo>
                    <a:pt x="618826" y="503909"/>
                  </a:lnTo>
                  <a:lnTo>
                    <a:pt x="616843" y="501921"/>
                  </a:lnTo>
                  <a:lnTo>
                    <a:pt x="615355" y="499436"/>
                  </a:lnTo>
                  <a:lnTo>
                    <a:pt x="613372" y="497946"/>
                  </a:lnTo>
                  <a:lnTo>
                    <a:pt x="610396" y="496455"/>
                  </a:lnTo>
                  <a:lnTo>
                    <a:pt x="608413" y="494964"/>
                  </a:lnTo>
                  <a:lnTo>
                    <a:pt x="605934" y="493473"/>
                  </a:lnTo>
                  <a:lnTo>
                    <a:pt x="604446" y="493473"/>
                  </a:lnTo>
                  <a:lnTo>
                    <a:pt x="602958" y="492479"/>
                  </a:lnTo>
                  <a:lnTo>
                    <a:pt x="601470" y="492479"/>
                  </a:lnTo>
                  <a:lnTo>
                    <a:pt x="599983" y="491981"/>
                  </a:lnTo>
                  <a:lnTo>
                    <a:pt x="597504" y="490490"/>
                  </a:lnTo>
                  <a:lnTo>
                    <a:pt x="594528" y="488006"/>
                  </a:lnTo>
                  <a:lnTo>
                    <a:pt x="594033" y="486515"/>
                  </a:lnTo>
                  <a:lnTo>
                    <a:pt x="592545" y="486018"/>
                  </a:lnTo>
                  <a:lnTo>
                    <a:pt x="591058" y="485025"/>
                  </a:lnTo>
                  <a:lnTo>
                    <a:pt x="589570" y="484527"/>
                  </a:lnTo>
                  <a:lnTo>
                    <a:pt x="586099" y="483037"/>
                  </a:lnTo>
                  <a:lnTo>
                    <a:pt x="584364" y="482043"/>
                  </a:lnTo>
                  <a:lnTo>
                    <a:pt x="584364" y="481546"/>
                  </a:lnTo>
                  <a:lnTo>
                    <a:pt x="583124" y="480552"/>
                  </a:lnTo>
                  <a:lnTo>
                    <a:pt x="582628" y="479558"/>
                  </a:lnTo>
                  <a:lnTo>
                    <a:pt x="582628" y="473098"/>
                  </a:lnTo>
                  <a:lnTo>
                    <a:pt x="581637" y="470613"/>
                  </a:lnTo>
                  <a:lnTo>
                    <a:pt x="581140" y="469122"/>
                  </a:lnTo>
                  <a:lnTo>
                    <a:pt x="581140" y="468625"/>
                  </a:lnTo>
                  <a:lnTo>
                    <a:pt x="579653" y="466638"/>
                  </a:lnTo>
                  <a:lnTo>
                    <a:pt x="578662" y="466140"/>
                  </a:lnTo>
                  <a:lnTo>
                    <a:pt x="577174" y="464650"/>
                  </a:lnTo>
                  <a:lnTo>
                    <a:pt x="575686" y="464650"/>
                  </a:lnTo>
                  <a:lnTo>
                    <a:pt x="574199" y="463655"/>
                  </a:lnTo>
                  <a:lnTo>
                    <a:pt x="567257" y="463655"/>
                  </a:lnTo>
                  <a:lnTo>
                    <a:pt x="566760" y="463158"/>
                  </a:lnTo>
                  <a:lnTo>
                    <a:pt x="565769" y="462164"/>
                  </a:lnTo>
                  <a:lnTo>
                    <a:pt x="565274" y="461668"/>
                  </a:lnTo>
                  <a:lnTo>
                    <a:pt x="563786" y="460177"/>
                  </a:lnTo>
                  <a:lnTo>
                    <a:pt x="562794" y="459183"/>
                  </a:lnTo>
                  <a:lnTo>
                    <a:pt x="562298" y="458687"/>
                  </a:lnTo>
                  <a:lnTo>
                    <a:pt x="562298" y="457195"/>
                  </a:lnTo>
                  <a:lnTo>
                    <a:pt x="561307" y="456201"/>
                  </a:lnTo>
                  <a:lnTo>
                    <a:pt x="561307" y="454710"/>
                  </a:lnTo>
                  <a:lnTo>
                    <a:pt x="560810" y="453220"/>
                  </a:lnTo>
                  <a:lnTo>
                    <a:pt x="559819" y="452226"/>
                  </a:lnTo>
                  <a:lnTo>
                    <a:pt x="557339" y="452226"/>
                  </a:lnTo>
                  <a:lnTo>
                    <a:pt x="556844" y="451729"/>
                  </a:lnTo>
                  <a:lnTo>
                    <a:pt x="555853" y="450238"/>
                  </a:lnTo>
                  <a:lnTo>
                    <a:pt x="555853" y="444772"/>
                  </a:lnTo>
                  <a:lnTo>
                    <a:pt x="555356" y="444275"/>
                  </a:lnTo>
                  <a:lnTo>
                    <a:pt x="553869" y="442784"/>
                  </a:lnTo>
                  <a:lnTo>
                    <a:pt x="552382" y="441292"/>
                  </a:lnTo>
                  <a:lnTo>
                    <a:pt x="549902" y="439305"/>
                  </a:lnTo>
                  <a:lnTo>
                    <a:pt x="547918" y="437814"/>
                  </a:lnTo>
                  <a:lnTo>
                    <a:pt x="544447" y="437814"/>
                  </a:lnTo>
                  <a:lnTo>
                    <a:pt x="543952" y="438808"/>
                  </a:lnTo>
                  <a:lnTo>
                    <a:pt x="542961" y="439305"/>
                  </a:lnTo>
                  <a:lnTo>
                    <a:pt x="542961" y="441292"/>
                  </a:lnTo>
                  <a:lnTo>
                    <a:pt x="542464" y="441790"/>
                  </a:lnTo>
                  <a:lnTo>
                    <a:pt x="542464" y="444275"/>
                  </a:lnTo>
                  <a:lnTo>
                    <a:pt x="543952" y="447256"/>
                  </a:lnTo>
                  <a:lnTo>
                    <a:pt x="544447" y="450238"/>
                  </a:lnTo>
                  <a:lnTo>
                    <a:pt x="545935" y="452226"/>
                  </a:lnTo>
                  <a:lnTo>
                    <a:pt x="547918" y="455704"/>
                  </a:lnTo>
                  <a:lnTo>
                    <a:pt x="549406" y="459183"/>
                  </a:lnTo>
                  <a:lnTo>
                    <a:pt x="549902" y="460673"/>
                  </a:lnTo>
                  <a:lnTo>
                    <a:pt x="549902" y="463158"/>
                  </a:lnTo>
                  <a:lnTo>
                    <a:pt x="546927" y="463158"/>
                  </a:lnTo>
                  <a:lnTo>
                    <a:pt x="543952" y="461668"/>
                  </a:lnTo>
                  <a:lnTo>
                    <a:pt x="541473" y="460177"/>
                  </a:lnTo>
                  <a:lnTo>
                    <a:pt x="539489" y="458687"/>
                  </a:lnTo>
                  <a:lnTo>
                    <a:pt x="536514" y="457195"/>
                  </a:lnTo>
                  <a:lnTo>
                    <a:pt x="533539" y="454710"/>
                  </a:lnTo>
                  <a:lnTo>
                    <a:pt x="530068" y="452226"/>
                  </a:lnTo>
                  <a:lnTo>
                    <a:pt x="526597" y="450735"/>
                  </a:lnTo>
                  <a:lnTo>
                    <a:pt x="523622" y="448747"/>
                  </a:lnTo>
                  <a:lnTo>
                    <a:pt x="520647" y="447256"/>
                  </a:lnTo>
                  <a:lnTo>
                    <a:pt x="517176" y="444275"/>
                  </a:lnTo>
                  <a:lnTo>
                    <a:pt x="514200" y="441292"/>
                  </a:lnTo>
                  <a:lnTo>
                    <a:pt x="512217" y="439305"/>
                  </a:lnTo>
                  <a:lnTo>
                    <a:pt x="509738" y="437317"/>
                  </a:lnTo>
                  <a:lnTo>
                    <a:pt x="508250" y="434832"/>
                  </a:lnTo>
                  <a:lnTo>
                    <a:pt x="507754" y="432845"/>
                  </a:lnTo>
                  <a:lnTo>
                    <a:pt x="506763" y="429863"/>
                  </a:lnTo>
                  <a:lnTo>
                    <a:pt x="506267" y="428870"/>
                  </a:lnTo>
                  <a:lnTo>
                    <a:pt x="506267" y="427378"/>
                  </a:lnTo>
                  <a:lnTo>
                    <a:pt x="505275" y="426881"/>
                  </a:lnTo>
                  <a:lnTo>
                    <a:pt x="503787" y="424893"/>
                  </a:lnTo>
                  <a:lnTo>
                    <a:pt x="501308" y="423403"/>
                  </a:lnTo>
                  <a:lnTo>
                    <a:pt x="499820" y="421415"/>
                  </a:lnTo>
                  <a:lnTo>
                    <a:pt x="499325" y="418930"/>
                  </a:lnTo>
                  <a:lnTo>
                    <a:pt x="497837" y="415949"/>
                  </a:lnTo>
                  <a:lnTo>
                    <a:pt x="496846" y="414458"/>
                  </a:lnTo>
                  <a:lnTo>
                    <a:pt x="495358" y="412967"/>
                  </a:lnTo>
                  <a:lnTo>
                    <a:pt x="494863" y="411972"/>
                  </a:lnTo>
                  <a:lnTo>
                    <a:pt x="493375" y="410482"/>
                  </a:lnTo>
                  <a:lnTo>
                    <a:pt x="489904" y="407500"/>
                  </a:lnTo>
                  <a:lnTo>
                    <a:pt x="486928" y="405512"/>
                  </a:lnTo>
                  <a:lnTo>
                    <a:pt x="483954" y="403028"/>
                  </a:lnTo>
                  <a:lnTo>
                    <a:pt x="480483" y="401039"/>
                  </a:lnTo>
                  <a:lnTo>
                    <a:pt x="478003" y="397561"/>
                  </a:lnTo>
                  <a:lnTo>
                    <a:pt x="475524" y="396070"/>
                  </a:lnTo>
                  <a:lnTo>
                    <a:pt x="475028" y="395574"/>
                  </a:lnTo>
                  <a:lnTo>
                    <a:pt x="475028" y="392592"/>
                  </a:lnTo>
                  <a:lnTo>
                    <a:pt x="475524" y="391101"/>
                  </a:lnTo>
                  <a:lnTo>
                    <a:pt x="475524" y="389609"/>
                  </a:lnTo>
                  <a:lnTo>
                    <a:pt x="475028" y="388616"/>
                  </a:lnTo>
                  <a:lnTo>
                    <a:pt x="474036" y="388118"/>
                  </a:lnTo>
                  <a:lnTo>
                    <a:pt x="472053" y="388118"/>
                  </a:lnTo>
                  <a:lnTo>
                    <a:pt x="469574" y="387125"/>
                  </a:lnTo>
                  <a:lnTo>
                    <a:pt x="467590" y="386628"/>
                  </a:lnTo>
                  <a:lnTo>
                    <a:pt x="466103" y="385634"/>
                  </a:lnTo>
                  <a:lnTo>
                    <a:pt x="465112" y="384641"/>
                  </a:lnTo>
                  <a:lnTo>
                    <a:pt x="463624" y="384143"/>
                  </a:lnTo>
                  <a:lnTo>
                    <a:pt x="462632" y="383149"/>
                  </a:lnTo>
                  <a:lnTo>
                    <a:pt x="462135" y="381658"/>
                  </a:lnTo>
                  <a:lnTo>
                    <a:pt x="461144" y="381162"/>
                  </a:lnTo>
                  <a:lnTo>
                    <a:pt x="461144" y="380167"/>
                  </a:lnTo>
                  <a:lnTo>
                    <a:pt x="460648" y="378678"/>
                  </a:lnTo>
                  <a:lnTo>
                    <a:pt x="459657" y="376689"/>
                  </a:lnTo>
                  <a:lnTo>
                    <a:pt x="459160" y="375198"/>
                  </a:lnTo>
                  <a:lnTo>
                    <a:pt x="458169" y="373707"/>
                  </a:lnTo>
                  <a:lnTo>
                    <a:pt x="456186" y="373707"/>
                  </a:lnTo>
                  <a:lnTo>
                    <a:pt x="455194" y="372713"/>
                  </a:lnTo>
                  <a:lnTo>
                    <a:pt x="454698" y="373707"/>
                  </a:lnTo>
                  <a:lnTo>
                    <a:pt x="453210" y="373707"/>
                  </a:lnTo>
                  <a:lnTo>
                    <a:pt x="452219" y="374204"/>
                  </a:lnTo>
                  <a:lnTo>
                    <a:pt x="451723" y="375198"/>
                  </a:lnTo>
                  <a:lnTo>
                    <a:pt x="449244" y="378180"/>
                  </a:lnTo>
                  <a:lnTo>
                    <a:pt x="446764" y="381162"/>
                  </a:lnTo>
                  <a:lnTo>
                    <a:pt x="444782" y="383149"/>
                  </a:lnTo>
                  <a:lnTo>
                    <a:pt x="442301" y="385634"/>
                  </a:lnTo>
                  <a:lnTo>
                    <a:pt x="441805" y="386628"/>
                  </a:lnTo>
                  <a:lnTo>
                    <a:pt x="439327" y="386628"/>
                  </a:lnTo>
                  <a:lnTo>
                    <a:pt x="437839" y="385634"/>
                  </a:lnTo>
                  <a:lnTo>
                    <a:pt x="434864" y="384641"/>
                  </a:lnTo>
                  <a:lnTo>
                    <a:pt x="432385" y="384143"/>
                  </a:lnTo>
                  <a:lnTo>
                    <a:pt x="431889" y="383149"/>
                  </a:lnTo>
                  <a:lnTo>
                    <a:pt x="430897" y="383149"/>
                  </a:lnTo>
                  <a:lnTo>
                    <a:pt x="430897" y="381658"/>
                  </a:lnTo>
                  <a:lnTo>
                    <a:pt x="430402" y="380167"/>
                  </a:lnTo>
                  <a:lnTo>
                    <a:pt x="430402" y="376689"/>
                  </a:lnTo>
                  <a:lnTo>
                    <a:pt x="429409" y="375695"/>
                  </a:lnTo>
                  <a:lnTo>
                    <a:pt x="427921" y="375198"/>
                  </a:lnTo>
                  <a:lnTo>
                    <a:pt x="427426" y="374204"/>
                  </a:lnTo>
                  <a:lnTo>
                    <a:pt x="420980" y="374204"/>
                  </a:lnTo>
                  <a:lnTo>
                    <a:pt x="420484" y="375198"/>
                  </a:lnTo>
                  <a:lnTo>
                    <a:pt x="419493" y="375198"/>
                  </a:lnTo>
                  <a:lnTo>
                    <a:pt x="419493" y="381162"/>
                  </a:lnTo>
                  <a:lnTo>
                    <a:pt x="418997" y="381658"/>
                  </a:lnTo>
                  <a:lnTo>
                    <a:pt x="418997" y="382653"/>
                  </a:lnTo>
                  <a:lnTo>
                    <a:pt x="418005" y="383149"/>
                  </a:lnTo>
                  <a:lnTo>
                    <a:pt x="417509" y="384641"/>
                  </a:lnTo>
                  <a:lnTo>
                    <a:pt x="414534" y="386628"/>
                  </a:lnTo>
                  <a:lnTo>
                    <a:pt x="410567" y="388616"/>
                  </a:lnTo>
                  <a:lnTo>
                    <a:pt x="409079" y="390107"/>
                  </a:lnTo>
                  <a:lnTo>
                    <a:pt x="408088" y="391101"/>
                  </a:lnTo>
                  <a:lnTo>
                    <a:pt x="407591" y="391598"/>
                  </a:lnTo>
                  <a:lnTo>
                    <a:pt x="406600" y="392592"/>
                  </a:lnTo>
                  <a:lnTo>
                    <a:pt x="406600" y="394083"/>
                  </a:lnTo>
                  <a:lnTo>
                    <a:pt x="406104" y="394579"/>
                  </a:lnTo>
                  <a:lnTo>
                    <a:pt x="405113" y="396070"/>
                  </a:lnTo>
                  <a:lnTo>
                    <a:pt x="404617" y="397064"/>
                  </a:lnTo>
                  <a:lnTo>
                    <a:pt x="403625" y="397064"/>
                  </a:lnTo>
                  <a:lnTo>
                    <a:pt x="403129" y="396070"/>
                  </a:lnTo>
                  <a:lnTo>
                    <a:pt x="402137" y="395574"/>
                  </a:lnTo>
                  <a:lnTo>
                    <a:pt x="402137" y="394579"/>
                  </a:lnTo>
                  <a:lnTo>
                    <a:pt x="401641" y="393088"/>
                  </a:lnTo>
                  <a:lnTo>
                    <a:pt x="400154" y="391598"/>
                  </a:lnTo>
                  <a:lnTo>
                    <a:pt x="399163" y="390107"/>
                  </a:lnTo>
                  <a:lnTo>
                    <a:pt x="397179" y="388616"/>
                  </a:lnTo>
                  <a:lnTo>
                    <a:pt x="395195" y="387125"/>
                  </a:lnTo>
                  <a:lnTo>
                    <a:pt x="393213" y="386628"/>
                  </a:lnTo>
                  <a:lnTo>
                    <a:pt x="390733" y="384641"/>
                  </a:lnTo>
                  <a:lnTo>
                    <a:pt x="388749" y="382653"/>
                  </a:lnTo>
                  <a:lnTo>
                    <a:pt x="387261" y="381162"/>
                  </a:lnTo>
                  <a:lnTo>
                    <a:pt x="384783" y="379671"/>
                  </a:lnTo>
                  <a:lnTo>
                    <a:pt x="383295" y="378678"/>
                  </a:lnTo>
                  <a:lnTo>
                    <a:pt x="381807" y="378678"/>
                  </a:lnTo>
                  <a:lnTo>
                    <a:pt x="380815" y="378180"/>
                  </a:lnTo>
                  <a:lnTo>
                    <a:pt x="378833" y="378180"/>
                  </a:lnTo>
                  <a:lnTo>
                    <a:pt x="377840" y="377186"/>
                  </a:lnTo>
                  <a:lnTo>
                    <a:pt x="377345" y="377186"/>
                  </a:lnTo>
                  <a:lnTo>
                    <a:pt x="377345" y="375198"/>
                  </a:lnTo>
                  <a:lnTo>
                    <a:pt x="376354" y="373707"/>
                  </a:lnTo>
                  <a:lnTo>
                    <a:pt x="376354" y="372713"/>
                  </a:lnTo>
                  <a:lnTo>
                    <a:pt x="375857" y="372217"/>
                  </a:lnTo>
                  <a:lnTo>
                    <a:pt x="374865" y="371222"/>
                  </a:lnTo>
                  <a:lnTo>
                    <a:pt x="372883" y="368738"/>
                  </a:lnTo>
                  <a:lnTo>
                    <a:pt x="371395" y="367246"/>
                  </a:lnTo>
                  <a:lnTo>
                    <a:pt x="368915" y="365259"/>
                  </a:lnTo>
                  <a:lnTo>
                    <a:pt x="366436" y="363768"/>
                  </a:lnTo>
                  <a:lnTo>
                    <a:pt x="364948" y="361283"/>
                  </a:lnTo>
                  <a:lnTo>
                    <a:pt x="362965" y="359296"/>
                  </a:lnTo>
                  <a:lnTo>
                    <a:pt x="361477" y="357308"/>
                  </a:lnTo>
                  <a:lnTo>
                    <a:pt x="359990" y="355817"/>
                  </a:lnTo>
                  <a:lnTo>
                    <a:pt x="358998" y="355321"/>
                  </a:lnTo>
                  <a:lnTo>
                    <a:pt x="358503" y="354326"/>
                  </a:lnTo>
                  <a:lnTo>
                    <a:pt x="356024" y="354326"/>
                  </a:lnTo>
                  <a:lnTo>
                    <a:pt x="355527" y="353829"/>
                  </a:lnTo>
                  <a:lnTo>
                    <a:pt x="353544" y="352338"/>
                  </a:lnTo>
                  <a:lnTo>
                    <a:pt x="353048" y="351345"/>
                  </a:lnTo>
                  <a:lnTo>
                    <a:pt x="352056" y="350848"/>
                  </a:lnTo>
                  <a:lnTo>
                    <a:pt x="350569" y="349854"/>
                  </a:lnTo>
                  <a:lnTo>
                    <a:pt x="348586" y="349357"/>
                  </a:lnTo>
                  <a:lnTo>
                    <a:pt x="345610" y="347866"/>
                  </a:lnTo>
                  <a:lnTo>
                    <a:pt x="342635" y="346872"/>
                  </a:lnTo>
                  <a:lnTo>
                    <a:pt x="340651" y="346375"/>
                  </a:lnTo>
                  <a:lnTo>
                    <a:pt x="334205" y="346375"/>
                  </a:lnTo>
                  <a:lnTo>
                    <a:pt x="332718" y="346872"/>
                  </a:lnTo>
                  <a:lnTo>
                    <a:pt x="331230" y="347866"/>
                  </a:lnTo>
                  <a:lnTo>
                    <a:pt x="329743" y="348363"/>
                  </a:lnTo>
                  <a:lnTo>
                    <a:pt x="328256" y="349854"/>
                  </a:lnTo>
                  <a:lnTo>
                    <a:pt x="327264" y="351345"/>
                  </a:lnTo>
                  <a:lnTo>
                    <a:pt x="326271" y="352338"/>
                  </a:lnTo>
                  <a:lnTo>
                    <a:pt x="325776" y="353829"/>
                  </a:lnTo>
                  <a:lnTo>
                    <a:pt x="325776" y="356812"/>
                  </a:lnTo>
                  <a:lnTo>
                    <a:pt x="326271" y="358301"/>
                  </a:lnTo>
                  <a:lnTo>
                    <a:pt x="326271" y="359792"/>
                  </a:lnTo>
                  <a:lnTo>
                    <a:pt x="327264" y="361283"/>
                  </a:lnTo>
                  <a:lnTo>
                    <a:pt x="328256" y="363768"/>
                  </a:lnTo>
                  <a:lnTo>
                    <a:pt x="328256" y="366750"/>
                  </a:lnTo>
                  <a:lnTo>
                    <a:pt x="327264" y="368241"/>
                  </a:lnTo>
                  <a:lnTo>
                    <a:pt x="327264" y="369732"/>
                  </a:lnTo>
                  <a:lnTo>
                    <a:pt x="326271" y="371222"/>
                  </a:lnTo>
                  <a:lnTo>
                    <a:pt x="325776" y="372713"/>
                  </a:lnTo>
                  <a:lnTo>
                    <a:pt x="325776" y="375198"/>
                  </a:lnTo>
                  <a:lnTo>
                    <a:pt x="324784" y="376689"/>
                  </a:lnTo>
                  <a:lnTo>
                    <a:pt x="324784" y="383149"/>
                  </a:lnTo>
                  <a:lnTo>
                    <a:pt x="325776" y="388118"/>
                  </a:lnTo>
                  <a:lnTo>
                    <a:pt x="325776" y="394083"/>
                  </a:lnTo>
                  <a:lnTo>
                    <a:pt x="326271" y="396070"/>
                  </a:lnTo>
                  <a:lnTo>
                    <a:pt x="328256" y="399549"/>
                  </a:lnTo>
                  <a:lnTo>
                    <a:pt x="328256" y="403028"/>
                  </a:lnTo>
                  <a:lnTo>
                    <a:pt x="327264" y="404519"/>
                  </a:lnTo>
                  <a:lnTo>
                    <a:pt x="326271" y="406009"/>
                  </a:lnTo>
                  <a:lnTo>
                    <a:pt x="325776" y="407004"/>
                  </a:lnTo>
                  <a:lnTo>
                    <a:pt x="324784" y="407500"/>
                  </a:lnTo>
                  <a:lnTo>
                    <a:pt x="324288" y="408495"/>
                  </a:lnTo>
                  <a:lnTo>
                    <a:pt x="323297" y="408495"/>
                  </a:lnTo>
                  <a:lnTo>
                    <a:pt x="322802" y="408991"/>
                  </a:lnTo>
                  <a:lnTo>
                    <a:pt x="319825" y="408991"/>
                  </a:lnTo>
                  <a:lnTo>
                    <a:pt x="316850" y="407004"/>
                  </a:lnTo>
                  <a:lnTo>
                    <a:pt x="312884" y="404519"/>
                  </a:lnTo>
                  <a:lnTo>
                    <a:pt x="311396" y="404021"/>
                  </a:lnTo>
                  <a:lnTo>
                    <a:pt x="308917" y="402530"/>
                  </a:lnTo>
                  <a:lnTo>
                    <a:pt x="306934" y="402530"/>
                  </a:lnTo>
                  <a:lnTo>
                    <a:pt x="305446" y="404021"/>
                  </a:lnTo>
                  <a:lnTo>
                    <a:pt x="305446" y="404519"/>
                  </a:lnTo>
                  <a:lnTo>
                    <a:pt x="304454" y="406009"/>
                  </a:lnTo>
                  <a:lnTo>
                    <a:pt x="304454" y="408495"/>
                  </a:lnTo>
                  <a:lnTo>
                    <a:pt x="303958" y="408991"/>
                  </a:lnTo>
                  <a:lnTo>
                    <a:pt x="303958" y="411475"/>
                  </a:lnTo>
                  <a:lnTo>
                    <a:pt x="302967" y="411972"/>
                  </a:lnTo>
                  <a:lnTo>
                    <a:pt x="300984" y="411972"/>
                  </a:lnTo>
                  <a:lnTo>
                    <a:pt x="299000" y="412967"/>
                  </a:lnTo>
                  <a:lnTo>
                    <a:pt x="298504" y="412967"/>
                  </a:lnTo>
                  <a:lnTo>
                    <a:pt x="297513" y="413960"/>
                  </a:lnTo>
                  <a:lnTo>
                    <a:pt x="297513" y="415949"/>
                  </a:lnTo>
                  <a:lnTo>
                    <a:pt x="298504" y="418433"/>
                  </a:lnTo>
                  <a:lnTo>
                    <a:pt x="298504" y="419924"/>
                  </a:lnTo>
                  <a:lnTo>
                    <a:pt x="297513" y="421415"/>
                  </a:lnTo>
                  <a:lnTo>
                    <a:pt x="297513" y="422905"/>
                  </a:lnTo>
                  <a:lnTo>
                    <a:pt x="296025" y="423403"/>
                  </a:lnTo>
                  <a:lnTo>
                    <a:pt x="295529" y="424893"/>
                  </a:lnTo>
                  <a:lnTo>
                    <a:pt x="294536" y="425887"/>
                  </a:lnTo>
                  <a:lnTo>
                    <a:pt x="294536" y="435827"/>
                  </a:lnTo>
                  <a:lnTo>
                    <a:pt x="294041" y="437317"/>
                  </a:lnTo>
                  <a:lnTo>
                    <a:pt x="294041" y="438808"/>
                  </a:lnTo>
                  <a:lnTo>
                    <a:pt x="293049" y="439305"/>
                  </a:lnTo>
                  <a:lnTo>
                    <a:pt x="288587" y="439305"/>
                  </a:lnTo>
                  <a:lnTo>
                    <a:pt x="288092" y="438808"/>
                  </a:lnTo>
                  <a:lnTo>
                    <a:pt x="286108" y="437814"/>
                  </a:lnTo>
                  <a:lnTo>
                    <a:pt x="284124" y="435827"/>
                  </a:lnTo>
                  <a:lnTo>
                    <a:pt x="281149" y="434336"/>
                  </a:lnTo>
                  <a:lnTo>
                    <a:pt x="279661" y="432845"/>
                  </a:lnTo>
                  <a:lnTo>
                    <a:pt x="278670" y="432845"/>
                  </a:lnTo>
                  <a:lnTo>
                    <a:pt x="277183" y="431851"/>
                  </a:lnTo>
                  <a:lnTo>
                    <a:pt x="275199" y="431851"/>
                  </a:lnTo>
                  <a:lnTo>
                    <a:pt x="274206" y="432845"/>
                  </a:lnTo>
                  <a:lnTo>
                    <a:pt x="273215" y="432845"/>
                  </a:lnTo>
                  <a:lnTo>
                    <a:pt x="273215" y="433341"/>
                  </a:lnTo>
                  <a:lnTo>
                    <a:pt x="271728" y="435827"/>
                  </a:lnTo>
                  <a:lnTo>
                    <a:pt x="270240" y="438808"/>
                  </a:lnTo>
                  <a:lnTo>
                    <a:pt x="268753" y="439305"/>
                  </a:lnTo>
                  <a:lnTo>
                    <a:pt x="267265" y="441292"/>
                  </a:lnTo>
                  <a:lnTo>
                    <a:pt x="265281" y="441292"/>
                  </a:lnTo>
                  <a:lnTo>
                    <a:pt x="263794" y="440299"/>
                  </a:lnTo>
                  <a:lnTo>
                    <a:pt x="261315" y="439305"/>
                  </a:lnTo>
                  <a:lnTo>
                    <a:pt x="258835" y="437814"/>
                  </a:lnTo>
                  <a:lnTo>
                    <a:pt x="257348" y="436323"/>
                  </a:lnTo>
                  <a:lnTo>
                    <a:pt x="255365" y="435827"/>
                  </a:lnTo>
                  <a:lnTo>
                    <a:pt x="252885" y="434832"/>
                  </a:lnTo>
                  <a:lnTo>
                    <a:pt x="251398" y="434336"/>
                  </a:lnTo>
                  <a:lnTo>
                    <a:pt x="249415" y="433341"/>
                  </a:lnTo>
                  <a:lnTo>
                    <a:pt x="246935" y="431851"/>
                  </a:lnTo>
                  <a:lnTo>
                    <a:pt x="244456" y="429863"/>
                  </a:lnTo>
                  <a:lnTo>
                    <a:pt x="242968" y="428870"/>
                  </a:lnTo>
                  <a:lnTo>
                    <a:pt x="242968" y="427378"/>
                  </a:lnTo>
                  <a:lnTo>
                    <a:pt x="242473" y="426881"/>
                  </a:lnTo>
                  <a:lnTo>
                    <a:pt x="242473" y="424893"/>
                  </a:lnTo>
                  <a:lnTo>
                    <a:pt x="241482" y="424396"/>
                  </a:lnTo>
                  <a:lnTo>
                    <a:pt x="241482" y="423403"/>
                  </a:lnTo>
                  <a:lnTo>
                    <a:pt x="240985" y="421912"/>
                  </a:lnTo>
                  <a:lnTo>
                    <a:pt x="239994" y="420421"/>
                  </a:lnTo>
                  <a:lnTo>
                    <a:pt x="238505" y="418433"/>
                  </a:lnTo>
                  <a:lnTo>
                    <a:pt x="236523" y="415949"/>
                  </a:lnTo>
                  <a:lnTo>
                    <a:pt x="235035" y="415451"/>
                  </a:lnTo>
                  <a:lnTo>
                    <a:pt x="233546" y="414458"/>
                  </a:lnTo>
                  <a:lnTo>
                    <a:pt x="231564" y="413960"/>
                  </a:lnTo>
                  <a:lnTo>
                    <a:pt x="230076" y="412967"/>
                  </a:lnTo>
                  <a:lnTo>
                    <a:pt x="227101" y="412967"/>
                  </a:lnTo>
                  <a:lnTo>
                    <a:pt x="226605" y="413960"/>
                  </a:lnTo>
                  <a:lnTo>
                    <a:pt x="224126" y="414458"/>
                  </a:lnTo>
                  <a:lnTo>
                    <a:pt x="222143" y="415949"/>
                  </a:lnTo>
                  <a:lnTo>
                    <a:pt x="220655" y="417439"/>
                  </a:lnTo>
                  <a:lnTo>
                    <a:pt x="218175" y="418930"/>
                  </a:lnTo>
                  <a:lnTo>
                    <a:pt x="217184" y="419924"/>
                  </a:lnTo>
                  <a:lnTo>
                    <a:pt x="215697" y="420421"/>
                  </a:lnTo>
                  <a:lnTo>
                    <a:pt x="212225" y="420421"/>
                  </a:lnTo>
                  <a:lnTo>
                    <a:pt x="209746" y="419924"/>
                  </a:lnTo>
                  <a:lnTo>
                    <a:pt x="208259" y="418433"/>
                  </a:lnTo>
                  <a:lnTo>
                    <a:pt x="206275" y="417439"/>
                  </a:lnTo>
                  <a:lnTo>
                    <a:pt x="204291" y="416942"/>
                  </a:lnTo>
                  <a:lnTo>
                    <a:pt x="199829" y="416942"/>
                  </a:lnTo>
                  <a:lnTo>
                    <a:pt x="198341" y="417439"/>
                  </a:lnTo>
                  <a:lnTo>
                    <a:pt x="197845" y="418433"/>
                  </a:lnTo>
                  <a:lnTo>
                    <a:pt x="196358" y="418433"/>
                  </a:lnTo>
                  <a:lnTo>
                    <a:pt x="196358" y="417439"/>
                  </a:lnTo>
                  <a:lnTo>
                    <a:pt x="194870" y="415949"/>
                  </a:lnTo>
                  <a:lnTo>
                    <a:pt x="193384" y="413960"/>
                  </a:lnTo>
                  <a:lnTo>
                    <a:pt x="191895" y="408991"/>
                  </a:lnTo>
                  <a:lnTo>
                    <a:pt x="189913" y="407004"/>
                  </a:lnTo>
                  <a:lnTo>
                    <a:pt x="186936" y="405512"/>
                  </a:lnTo>
                  <a:lnTo>
                    <a:pt x="183466" y="403028"/>
                  </a:lnTo>
                  <a:lnTo>
                    <a:pt x="179004" y="401537"/>
                  </a:lnTo>
                  <a:lnTo>
                    <a:pt x="175037" y="401039"/>
                  </a:lnTo>
                  <a:lnTo>
                    <a:pt x="172556" y="401039"/>
                  </a:lnTo>
                  <a:lnTo>
                    <a:pt x="172556" y="401537"/>
                  </a:lnTo>
                  <a:lnTo>
                    <a:pt x="171070" y="402530"/>
                  </a:lnTo>
                  <a:lnTo>
                    <a:pt x="170574" y="404021"/>
                  </a:lnTo>
                  <a:lnTo>
                    <a:pt x="169086" y="404021"/>
                  </a:lnTo>
                  <a:lnTo>
                    <a:pt x="168095" y="404519"/>
                  </a:lnTo>
                  <a:lnTo>
                    <a:pt x="166111" y="404519"/>
                  </a:lnTo>
                  <a:lnTo>
                    <a:pt x="161153" y="404021"/>
                  </a:lnTo>
                  <a:lnTo>
                    <a:pt x="155203" y="404021"/>
                  </a:lnTo>
                  <a:lnTo>
                    <a:pt x="153219" y="403028"/>
                  </a:lnTo>
                  <a:lnTo>
                    <a:pt x="149748" y="403028"/>
                  </a:lnTo>
                  <a:lnTo>
                    <a:pt x="147765" y="402530"/>
                  </a:lnTo>
                  <a:lnTo>
                    <a:pt x="145285" y="402530"/>
                  </a:lnTo>
                  <a:lnTo>
                    <a:pt x="145285" y="401537"/>
                  </a:lnTo>
                  <a:lnTo>
                    <a:pt x="144789" y="401039"/>
                  </a:lnTo>
                  <a:lnTo>
                    <a:pt x="143798" y="400046"/>
                  </a:lnTo>
                  <a:lnTo>
                    <a:pt x="143301" y="398555"/>
                  </a:lnTo>
                  <a:lnTo>
                    <a:pt x="142310" y="395574"/>
                  </a:lnTo>
                  <a:lnTo>
                    <a:pt x="142310" y="391598"/>
                  </a:lnTo>
                  <a:lnTo>
                    <a:pt x="140823" y="384641"/>
                  </a:lnTo>
                  <a:lnTo>
                    <a:pt x="140326" y="380167"/>
                  </a:lnTo>
                  <a:lnTo>
                    <a:pt x="139335" y="378678"/>
                  </a:lnTo>
                  <a:lnTo>
                    <a:pt x="139335" y="365757"/>
                  </a:lnTo>
                  <a:lnTo>
                    <a:pt x="138839" y="365259"/>
                  </a:lnTo>
                  <a:lnTo>
                    <a:pt x="138839" y="363768"/>
                  </a:lnTo>
                  <a:lnTo>
                    <a:pt x="136855" y="362775"/>
                  </a:lnTo>
                  <a:lnTo>
                    <a:pt x="133880" y="362278"/>
                  </a:lnTo>
                  <a:lnTo>
                    <a:pt x="130905" y="362278"/>
                  </a:lnTo>
                  <a:lnTo>
                    <a:pt x="127435" y="361283"/>
                  </a:lnTo>
                  <a:lnTo>
                    <a:pt x="122476" y="361283"/>
                  </a:lnTo>
                  <a:lnTo>
                    <a:pt x="117518" y="362278"/>
                  </a:lnTo>
                  <a:lnTo>
                    <a:pt x="111567" y="362278"/>
                  </a:lnTo>
                  <a:lnTo>
                    <a:pt x="104625" y="362775"/>
                  </a:lnTo>
                  <a:lnTo>
                    <a:pt x="102146" y="362775"/>
                  </a:lnTo>
                  <a:lnTo>
                    <a:pt x="101650" y="362278"/>
                  </a:lnTo>
                  <a:lnTo>
                    <a:pt x="100163" y="362278"/>
                  </a:lnTo>
                  <a:lnTo>
                    <a:pt x="98675" y="360786"/>
                  </a:lnTo>
                  <a:lnTo>
                    <a:pt x="97187" y="359296"/>
                  </a:lnTo>
                  <a:lnTo>
                    <a:pt x="95204" y="356812"/>
                  </a:lnTo>
                  <a:lnTo>
                    <a:pt x="93716" y="355321"/>
                  </a:lnTo>
                  <a:lnTo>
                    <a:pt x="93221" y="353829"/>
                  </a:lnTo>
                  <a:lnTo>
                    <a:pt x="93221" y="352338"/>
                  </a:lnTo>
                  <a:lnTo>
                    <a:pt x="93716" y="351345"/>
                  </a:lnTo>
                  <a:lnTo>
                    <a:pt x="94708" y="350848"/>
                  </a:lnTo>
                  <a:lnTo>
                    <a:pt x="96195" y="350848"/>
                  </a:lnTo>
                  <a:lnTo>
                    <a:pt x="98675" y="349854"/>
                  </a:lnTo>
                  <a:lnTo>
                    <a:pt x="101650" y="349854"/>
                  </a:lnTo>
                  <a:lnTo>
                    <a:pt x="101650" y="349357"/>
                  </a:lnTo>
                  <a:lnTo>
                    <a:pt x="103137" y="349357"/>
                  </a:lnTo>
                  <a:lnTo>
                    <a:pt x="103137" y="348363"/>
                  </a:lnTo>
                  <a:lnTo>
                    <a:pt x="103634" y="347866"/>
                  </a:lnTo>
                  <a:lnTo>
                    <a:pt x="103634" y="344884"/>
                  </a:lnTo>
                  <a:lnTo>
                    <a:pt x="103137" y="343890"/>
                  </a:lnTo>
                  <a:lnTo>
                    <a:pt x="101650" y="342896"/>
                  </a:lnTo>
                  <a:lnTo>
                    <a:pt x="100658" y="342400"/>
                  </a:lnTo>
                  <a:lnTo>
                    <a:pt x="98675" y="341405"/>
                  </a:lnTo>
                  <a:lnTo>
                    <a:pt x="97187" y="339915"/>
                  </a:lnTo>
                  <a:lnTo>
                    <a:pt x="93221" y="339418"/>
                  </a:lnTo>
                  <a:lnTo>
                    <a:pt x="88758" y="337927"/>
                  </a:lnTo>
                  <a:lnTo>
                    <a:pt x="83304" y="336436"/>
                  </a:lnTo>
                  <a:lnTo>
                    <a:pt x="78841" y="334945"/>
                  </a:lnTo>
                  <a:lnTo>
                    <a:pt x="64957" y="334945"/>
                  </a:lnTo>
                  <a:lnTo>
                    <a:pt x="62974" y="333951"/>
                  </a:lnTo>
                  <a:lnTo>
                    <a:pt x="60494" y="333455"/>
                  </a:lnTo>
                  <a:lnTo>
                    <a:pt x="58511" y="333455"/>
                  </a:lnTo>
                  <a:lnTo>
                    <a:pt x="57519" y="332460"/>
                  </a:lnTo>
                  <a:lnTo>
                    <a:pt x="57023" y="331964"/>
                  </a:lnTo>
                  <a:lnTo>
                    <a:pt x="56031" y="329975"/>
                  </a:lnTo>
                  <a:lnTo>
                    <a:pt x="56031" y="329479"/>
                  </a:lnTo>
                  <a:lnTo>
                    <a:pt x="57023" y="326497"/>
                  </a:lnTo>
                  <a:lnTo>
                    <a:pt x="57519" y="323515"/>
                  </a:lnTo>
                  <a:lnTo>
                    <a:pt x="57519" y="312086"/>
                  </a:lnTo>
                  <a:lnTo>
                    <a:pt x="57023" y="310595"/>
                  </a:lnTo>
                  <a:lnTo>
                    <a:pt x="56031" y="309600"/>
                  </a:lnTo>
                  <a:lnTo>
                    <a:pt x="55536" y="309103"/>
                  </a:lnTo>
                  <a:lnTo>
                    <a:pt x="53552" y="308110"/>
                  </a:lnTo>
                  <a:lnTo>
                    <a:pt x="52065" y="307612"/>
                  </a:lnTo>
                  <a:lnTo>
                    <a:pt x="45619" y="307612"/>
                  </a:lnTo>
                  <a:lnTo>
                    <a:pt x="44131" y="306619"/>
                  </a:lnTo>
                  <a:lnTo>
                    <a:pt x="43139" y="306619"/>
                  </a:lnTo>
                  <a:lnTo>
                    <a:pt x="39172" y="306123"/>
                  </a:lnTo>
                  <a:lnTo>
                    <a:pt x="33222" y="306123"/>
                  </a:lnTo>
                  <a:lnTo>
                    <a:pt x="24793" y="305128"/>
                  </a:lnTo>
                  <a:lnTo>
                    <a:pt x="14380" y="305128"/>
                  </a:lnTo>
                  <a:lnTo>
                    <a:pt x="10413" y="306123"/>
                  </a:lnTo>
                  <a:lnTo>
                    <a:pt x="8430" y="306619"/>
                  </a:lnTo>
                  <a:lnTo>
                    <a:pt x="5950" y="307612"/>
                  </a:lnTo>
                  <a:lnTo>
                    <a:pt x="2479" y="308110"/>
                  </a:lnTo>
                  <a:lnTo>
                    <a:pt x="0" y="308110"/>
                  </a:lnTo>
                  <a:lnTo>
                    <a:pt x="0" y="306619"/>
                  </a:lnTo>
                  <a:lnTo>
                    <a:pt x="0" y="303637"/>
                  </a:lnTo>
                  <a:lnTo>
                    <a:pt x="0" y="295189"/>
                  </a:lnTo>
                  <a:lnTo>
                    <a:pt x="0" y="293202"/>
                  </a:lnTo>
                  <a:lnTo>
                    <a:pt x="0" y="290717"/>
                  </a:lnTo>
                  <a:lnTo>
                    <a:pt x="1488" y="290220"/>
                  </a:lnTo>
                  <a:lnTo>
                    <a:pt x="2479" y="290220"/>
                  </a:lnTo>
                  <a:lnTo>
                    <a:pt x="5454" y="289226"/>
                  </a:lnTo>
                  <a:lnTo>
                    <a:pt x="8925" y="286741"/>
                  </a:lnTo>
                  <a:lnTo>
                    <a:pt x="12892" y="284753"/>
                  </a:lnTo>
                  <a:lnTo>
                    <a:pt x="16859" y="281771"/>
                  </a:lnTo>
                  <a:lnTo>
                    <a:pt x="18347" y="280281"/>
                  </a:lnTo>
                  <a:lnTo>
                    <a:pt x="19834" y="277299"/>
                  </a:lnTo>
                  <a:lnTo>
                    <a:pt x="21322" y="273820"/>
                  </a:lnTo>
                  <a:lnTo>
                    <a:pt x="23305" y="270839"/>
                  </a:lnTo>
                  <a:lnTo>
                    <a:pt x="27272" y="264378"/>
                  </a:lnTo>
                  <a:lnTo>
                    <a:pt x="30247" y="258911"/>
                  </a:lnTo>
                  <a:lnTo>
                    <a:pt x="32726" y="256427"/>
                  </a:lnTo>
                  <a:lnTo>
                    <a:pt x="33222" y="253445"/>
                  </a:lnTo>
                  <a:lnTo>
                    <a:pt x="34214" y="251457"/>
                  </a:lnTo>
                  <a:lnTo>
                    <a:pt x="34710" y="247979"/>
                  </a:lnTo>
                  <a:lnTo>
                    <a:pt x="36197" y="243008"/>
                  </a:lnTo>
                  <a:lnTo>
                    <a:pt x="37189" y="239033"/>
                  </a:lnTo>
                  <a:lnTo>
                    <a:pt x="37685" y="237543"/>
                  </a:lnTo>
                  <a:lnTo>
                    <a:pt x="37685" y="227603"/>
                  </a:lnTo>
                  <a:lnTo>
                    <a:pt x="38677" y="225616"/>
                  </a:lnTo>
                  <a:lnTo>
                    <a:pt x="39172" y="224125"/>
                  </a:lnTo>
                  <a:lnTo>
                    <a:pt x="40164" y="221640"/>
                  </a:lnTo>
                  <a:lnTo>
                    <a:pt x="40660" y="220149"/>
                  </a:lnTo>
                  <a:lnTo>
                    <a:pt x="41652" y="217665"/>
                  </a:lnTo>
                  <a:lnTo>
                    <a:pt x="42643" y="216174"/>
                  </a:lnTo>
                  <a:lnTo>
                    <a:pt x="42643" y="214186"/>
                  </a:lnTo>
                  <a:lnTo>
                    <a:pt x="43139" y="210211"/>
                  </a:lnTo>
                  <a:lnTo>
                    <a:pt x="44131" y="207228"/>
                  </a:lnTo>
                  <a:lnTo>
                    <a:pt x="44627" y="206235"/>
                  </a:lnTo>
                  <a:lnTo>
                    <a:pt x="46114" y="204744"/>
                  </a:lnTo>
                  <a:lnTo>
                    <a:pt x="48594" y="204247"/>
                  </a:lnTo>
                  <a:lnTo>
                    <a:pt x="50577" y="202756"/>
                  </a:lnTo>
                  <a:lnTo>
                    <a:pt x="53056" y="201762"/>
                  </a:lnTo>
                  <a:lnTo>
                    <a:pt x="55536" y="200271"/>
                  </a:lnTo>
                  <a:lnTo>
                    <a:pt x="56031" y="199774"/>
                  </a:lnTo>
                  <a:lnTo>
                    <a:pt x="56031" y="198781"/>
                  </a:lnTo>
                  <a:lnTo>
                    <a:pt x="57023" y="198284"/>
                  </a:lnTo>
                  <a:lnTo>
                    <a:pt x="57519" y="193314"/>
                  </a:lnTo>
                  <a:lnTo>
                    <a:pt x="58511" y="188841"/>
                  </a:lnTo>
                  <a:lnTo>
                    <a:pt x="59007" y="183872"/>
                  </a:lnTo>
                  <a:lnTo>
                    <a:pt x="59007" y="174430"/>
                  </a:lnTo>
                  <a:lnTo>
                    <a:pt x="59998" y="172939"/>
                  </a:lnTo>
                  <a:lnTo>
                    <a:pt x="59998" y="171448"/>
                  </a:lnTo>
                  <a:lnTo>
                    <a:pt x="60494" y="171448"/>
                  </a:lnTo>
                  <a:lnTo>
                    <a:pt x="61486" y="170951"/>
                  </a:lnTo>
                  <a:lnTo>
                    <a:pt x="77353" y="170951"/>
                  </a:lnTo>
                  <a:lnTo>
                    <a:pt x="80824" y="171448"/>
                  </a:lnTo>
                  <a:lnTo>
                    <a:pt x="92229" y="171448"/>
                  </a:lnTo>
                  <a:lnTo>
                    <a:pt x="96195" y="170951"/>
                  </a:lnTo>
                  <a:lnTo>
                    <a:pt x="100658" y="171448"/>
                  </a:lnTo>
                  <a:lnTo>
                    <a:pt x="105121" y="172442"/>
                  </a:lnTo>
                  <a:lnTo>
                    <a:pt x="109088" y="172939"/>
                  </a:lnTo>
                  <a:lnTo>
                    <a:pt x="113055" y="174430"/>
                  </a:lnTo>
                  <a:lnTo>
                    <a:pt x="116030" y="175424"/>
                  </a:lnTo>
                  <a:lnTo>
                    <a:pt x="117518" y="175424"/>
                  </a:lnTo>
                  <a:lnTo>
                    <a:pt x="119005" y="174430"/>
                  </a:lnTo>
                  <a:lnTo>
                    <a:pt x="120492" y="174430"/>
                  </a:lnTo>
                  <a:lnTo>
                    <a:pt x="121980" y="172939"/>
                  </a:lnTo>
                  <a:lnTo>
                    <a:pt x="122476" y="172442"/>
                  </a:lnTo>
                  <a:lnTo>
                    <a:pt x="122476" y="170951"/>
                  </a:lnTo>
                  <a:lnTo>
                    <a:pt x="123468" y="169957"/>
                  </a:lnTo>
                  <a:lnTo>
                    <a:pt x="123468" y="168467"/>
                  </a:lnTo>
                  <a:lnTo>
                    <a:pt x="124459" y="165982"/>
                  </a:lnTo>
                  <a:lnTo>
                    <a:pt x="124459" y="163000"/>
                  </a:lnTo>
                  <a:lnTo>
                    <a:pt x="124955" y="160018"/>
                  </a:lnTo>
                  <a:lnTo>
                    <a:pt x="125946" y="158031"/>
                  </a:lnTo>
                  <a:lnTo>
                    <a:pt x="125946" y="156539"/>
                  </a:lnTo>
                  <a:lnTo>
                    <a:pt x="126442" y="155048"/>
                  </a:lnTo>
                  <a:lnTo>
                    <a:pt x="127435" y="153557"/>
                  </a:lnTo>
                  <a:lnTo>
                    <a:pt x="127930" y="152564"/>
                  </a:lnTo>
                  <a:lnTo>
                    <a:pt x="130410" y="149583"/>
                  </a:lnTo>
                  <a:lnTo>
                    <a:pt x="132394" y="148092"/>
                  </a:lnTo>
                  <a:lnTo>
                    <a:pt x="135368" y="146601"/>
                  </a:lnTo>
                  <a:lnTo>
                    <a:pt x="137848" y="144117"/>
                  </a:lnTo>
                  <a:lnTo>
                    <a:pt x="140823" y="142128"/>
                  </a:lnTo>
                  <a:lnTo>
                    <a:pt x="142310" y="139643"/>
                  </a:lnTo>
                  <a:lnTo>
                    <a:pt x="143301" y="138650"/>
                  </a:lnTo>
                  <a:lnTo>
                    <a:pt x="143798" y="137159"/>
                  </a:lnTo>
                  <a:lnTo>
                    <a:pt x="143798" y="135668"/>
                  </a:lnTo>
                  <a:lnTo>
                    <a:pt x="144789" y="135171"/>
                  </a:lnTo>
                  <a:lnTo>
                    <a:pt x="145285" y="133680"/>
                  </a:lnTo>
                  <a:lnTo>
                    <a:pt x="146772" y="132189"/>
                  </a:lnTo>
                  <a:lnTo>
                    <a:pt x="148260" y="130698"/>
                  </a:lnTo>
                  <a:lnTo>
                    <a:pt x="151731" y="128214"/>
                  </a:lnTo>
                  <a:lnTo>
                    <a:pt x="154707" y="125231"/>
                  </a:lnTo>
                  <a:lnTo>
                    <a:pt x="159169" y="122251"/>
                  </a:lnTo>
                  <a:lnTo>
                    <a:pt x="164624" y="117777"/>
                  </a:lnTo>
                  <a:lnTo>
                    <a:pt x="170574" y="113305"/>
                  </a:lnTo>
                  <a:lnTo>
                    <a:pt x="175533" y="109330"/>
                  </a:lnTo>
                  <a:lnTo>
                    <a:pt x="180491" y="106348"/>
                  </a:lnTo>
                  <a:lnTo>
                    <a:pt x="185449" y="102372"/>
                  </a:lnTo>
                  <a:lnTo>
                    <a:pt x="189913" y="99391"/>
                  </a:lnTo>
                  <a:lnTo>
                    <a:pt x="193879" y="96905"/>
                  </a:lnTo>
                  <a:lnTo>
                    <a:pt x="196358" y="96905"/>
                  </a:lnTo>
                  <a:lnTo>
                    <a:pt x="197845" y="97899"/>
                  </a:lnTo>
                  <a:lnTo>
                    <a:pt x="200821" y="99391"/>
                  </a:lnTo>
                  <a:lnTo>
                    <a:pt x="204291" y="100881"/>
                  </a:lnTo>
                  <a:lnTo>
                    <a:pt x="207762" y="102372"/>
                  </a:lnTo>
                  <a:lnTo>
                    <a:pt x="211234" y="103863"/>
                  </a:lnTo>
                  <a:lnTo>
                    <a:pt x="212721" y="104856"/>
                  </a:lnTo>
                  <a:lnTo>
                    <a:pt x="215697" y="104856"/>
                  </a:lnTo>
                  <a:lnTo>
                    <a:pt x="217184" y="103863"/>
                  </a:lnTo>
                  <a:lnTo>
                    <a:pt x="218671" y="103366"/>
                  </a:lnTo>
                  <a:lnTo>
                    <a:pt x="220655" y="102372"/>
                  </a:lnTo>
                  <a:lnTo>
                    <a:pt x="222143" y="100881"/>
                  </a:lnTo>
                  <a:lnTo>
                    <a:pt x="223630" y="99391"/>
                  </a:lnTo>
                  <a:lnTo>
                    <a:pt x="225614" y="95415"/>
                  </a:lnTo>
                  <a:lnTo>
                    <a:pt x="228589" y="91936"/>
                  </a:lnTo>
                  <a:lnTo>
                    <a:pt x="231068" y="87960"/>
                  </a:lnTo>
                  <a:lnTo>
                    <a:pt x="233546" y="83985"/>
                  </a:lnTo>
                  <a:lnTo>
                    <a:pt x="235035" y="83488"/>
                  </a:lnTo>
                  <a:lnTo>
                    <a:pt x="235530" y="81997"/>
                  </a:lnTo>
                  <a:lnTo>
                    <a:pt x="237018" y="81003"/>
                  </a:lnTo>
                  <a:lnTo>
                    <a:pt x="238010" y="81003"/>
                  </a:lnTo>
                  <a:lnTo>
                    <a:pt x="241482" y="80506"/>
                  </a:lnTo>
                  <a:lnTo>
                    <a:pt x="246439" y="79512"/>
                  </a:lnTo>
                  <a:lnTo>
                    <a:pt x="250903" y="79015"/>
                  </a:lnTo>
                  <a:lnTo>
                    <a:pt x="254374" y="79015"/>
                  </a:lnTo>
                  <a:lnTo>
                    <a:pt x="258340" y="78022"/>
                  </a:lnTo>
                  <a:lnTo>
                    <a:pt x="262803" y="78022"/>
                  </a:lnTo>
                  <a:lnTo>
                    <a:pt x="265281" y="79015"/>
                  </a:lnTo>
                  <a:lnTo>
                    <a:pt x="269745" y="80506"/>
                  </a:lnTo>
                  <a:lnTo>
                    <a:pt x="271728" y="81003"/>
                  </a:lnTo>
                  <a:lnTo>
                    <a:pt x="284124" y="81003"/>
                  </a:lnTo>
                  <a:lnTo>
                    <a:pt x="288587" y="80506"/>
                  </a:lnTo>
                  <a:lnTo>
                    <a:pt x="291066" y="79512"/>
                  </a:lnTo>
                  <a:lnTo>
                    <a:pt x="292554" y="79015"/>
                  </a:lnTo>
                  <a:lnTo>
                    <a:pt x="294536" y="78022"/>
                  </a:lnTo>
                  <a:lnTo>
                    <a:pt x="296025" y="77525"/>
                  </a:lnTo>
                  <a:lnTo>
                    <a:pt x="297513" y="76033"/>
                  </a:lnTo>
                  <a:lnTo>
                    <a:pt x="299000" y="75040"/>
                  </a:lnTo>
                  <a:lnTo>
                    <a:pt x="300984" y="73549"/>
                  </a:lnTo>
                  <a:lnTo>
                    <a:pt x="300984" y="72058"/>
                  </a:lnTo>
                  <a:lnTo>
                    <a:pt x="302472" y="66592"/>
                  </a:lnTo>
                  <a:lnTo>
                    <a:pt x="302967" y="60131"/>
                  </a:lnTo>
                  <a:lnTo>
                    <a:pt x="303958" y="51683"/>
                  </a:lnTo>
                  <a:lnTo>
                    <a:pt x="304454" y="45720"/>
                  </a:lnTo>
                  <a:lnTo>
                    <a:pt x="305446" y="39259"/>
                  </a:lnTo>
                  <a:lnTo>
                    <a:pt x="305941" y="31805"/>
                  </a:lnTo>
                  <a:lnTo>
                    <a:pt x="306934" y="24848"/>
                  </a:lnTo>
                  <a:lnTo>
                    <a:pt x="307429" y="19878"/>
                  </a:lnTo>
                  <a:lnTo>
                    <a:pt x="307429" y="13418"/>
                  </a:lnTo>
                  <a:lnTo>
                    <a:pt x="308422" y="11927"/>
                  </a:lnTo>
                  <a:lnTo>
                    <a:pt x="308917" y="11430"/>
                  </a:lnTo>
                  <a:lnTo>
                    <a:pt x="310405" y="11430"/>
                  </a:lnTo>
                  <a:lnTo>
                    <a:pt x="311893" y="9939"/>
                  </a:lnTo>
                  <a:lnTo>
                    <a:pt x="313379" y="9939"/>
                  </a:lnTo>
                  <a:lnTo>
                    <a:pt x="316850" y="8448"/>
                  </a:lnTo>
                  <a:lnTo>
                    <a:pt x="320321" y="6957"/>
                  </a:lnTo>
                  <a:lnTo>
                    <a:pt x="324288" y="5466"/>
                  </a:lnTo>
                  <a:lnTo>
                    <a:pt x="327264" y="4473"/>
                  </a:lnTo>
                  <a:lnTo>
                    <a:pt x="331726" y="3976"/>
                  </a:lnTo>
                  <a:lnTo>
                    <a:pt x="336189" y="2982"/>
                  </a:lnTo>
                  <a:lnTo>
                    <a:pt x="339164" y="1988"/>
                  </a:lnTo>
                  <a:lnTo>
                    <a:pt x="355527" y="1988"/>
                  </a:lnTo>
                  <a:lnTo>
                    <a:pt x="361477" y="2982"/>
                  </a:lnTo>
                  <a:lnTo>
                    <a:pt x="371395" y="2982"/>
                  </a:lnTo>
                  <a:lnTo>
                    <a:pt x="374865" y="1988"/>
                  </a:lnTo>
                  <a:lnTo>
                    <a:pt x="376354" y="1988"/>
                  </a:lnTo>
                  <a:lnTo>
                    <a:pt x="377840" y="1491"/>
                  </a:lnTo>
                  <a:lnTo>
                    <a:pt x="379328" y="1491"/>
                  </a:lnTo>
                  <a:lnTo>
                    <a:pt x="380815" y="0"/>
                  </a:lnTo>
                  <a:lnTo>
                    <a:pt x="381807" y="0"/>
                  </a:lnTo>
                  <a:lnTo>
                    <a:pt x="383295" y="0"/>
                  </a:lnTo>
                  <a:lnTo>
                    <a:pt x="385774" y="0"/>
                  </a:lnTo>
                  <a:lnTo>
                    <a:pt x="385774" y="0"/>
                  </a:lnTo>
                  <a:lnTo>
                    <a:pt x="386270" y="0"/>
                  </a:lnTo>
                  <a:lnTo>
                    <a:pt x="387261" y="4473"/>
                  </a:lnTo>
                  <a:lnTo>
                    <a:pt x="387758" y="8945"/>
                  </a:lnTo>
                  <a:lnTo>
                    <a:pt x="388749" y="14412"/>
                  </a:lnTo>
                  <a:lnTo>
                    <a:pt x="391725" y="23357"/>
                  </a:lnTo>
                  <a:lnTo>
                    <a:pt x="393708" y="32799"/>
                  </a:lnTo>
                  <a:lnTo>
                    <a:pt x="395195" y="38762"/>
                  </a:lnTo>
                  <a:lnTo>
                    <a:pt x="397179" y="45720"/>
                  </a:lnTo>
                  <a:lnTo>
                    <a:pt x="400650" y="55162"/>
                  </a:lnTo>
                  <a:lnTo>
                    <a:pt x="403625" y="66095"/>
                  </a:lnTo>
                  <a:lnTo>
                    <a:pt x="405113" y="73052"/>
                  </a:lnTo>
                  <a:lnTo>
                    <a:pt x="407591" y="77525"/>
                  </a:lnTo>
                  <a:lnTo>
                    <a:pt x="409575" y="85973"/>
                  </a:lnTo>
                  <a:lnTo>
                    <a:pt x="412055" y="93427"/>
                  </a:lnTo>
                  <a:lnTo>
                    <a:pt x="413543" y="97899"/>
                  </a:lnTo>
                  <a:lnTo>
                    <a:pt x="416022" y="102372"/>
                  </a:lnTo>
                  <a:lnTo>
                    <a:pt x="417509" y="107839"/>
                  </a:lnTo>
                  <a:lnTo>
                    <a:pt x="418005" y="110819"/>
                  </a:lnTo>
                  <a:lnTo>
                    <a:pt x="418997" y="113305"/>
                  </a:lnTo>
                  <a:lnTo>
                    <a:pt x="419493" y="115293"/>
                  </a:lnTo>
                  <a:lnTo>
                    <a:pt x="419493" y="119268"/>
                  </a:lnTo>
                  <a:lnTo>
                    <a:pt x="418997" y="119766"/>
                  </a:lnTo>
                  <a:lnTo>
                    <a:pt x="418005" y="120759"/>
                  </a:lnTo>
                  <a:lnTo>
                    <a:pt x="416517" y="121256"/>
                  </a:lnTo>
                  <a:lnTo>
                    <a:pt x="414534" y="122747"/>
                  </a:lnTo>
                  <a:lnTo>
                    <a:pt x="412055" y="124238"/>
                  </a:lnTo>
                  <a:lnTo>
                    <a:pt x="409575" y="126722"/>
                  </a:lnTo>
                  <a:lnTo>
                    <a:pt x="406600" y="129207"/>
                  </a:lnTo>
                  <a:lnTo>
                    <a:pt x="403625" y="132189"/>
                  </a:lnTo>
                  <a:lnTo>
                    <a:pt x="401641" y="134176"/>
                  </a:lnTo>
                  <a:lnTo>
                    <a:pt x="400650" y="135668"/>
                  </a:lnTo>
                  <a:lnTo>
                    <a:pt x="400154" y="136661"/>
                  </a:lnTo>
                  <a:lnTo>
                    <a:pt x="400650" y="136661"/>
                  </a:lnTo>
                  <a:lnTo>
                    <a:pt x="400650" y="137159"/>
                  </a:lnTo>
                  <a:lnTo>
                    <a:pt x="401641" y="138152"/>
                  </a:lnTo>
                  <a:lnTo>
                    <a:pt x="403129" y="140636"/>
                  </a:lnTo>
                  <a:lnTo>
                    <a:pt x="404617" y="142128"/>
                  </a:lnTo>
                  <a:lnTo>
                    <a:pt x="406600" y="145110"/>
                  </a:lnTo>
                  <a:lnTo>
                    <a:pt x="408088" y="148092"/>
                  </a:lnTo>
                  <a:lnTo>
                    <a:pt x="410567" y="152564"/>
                  </a:lnTo>
                  <a:lnTo>
                    <a:pt x="413543" y="158031"/>
                  </a:lnTo>
                  <a:lnTo>
                    <a:pt x="416517" y="163000"/>
                  </a:lnTo>
                  <a:lnTo>
                    <a:pt x="418997" y="166976"/>
                  </a:lnTo>
                  <a:lnTo>
                    <a:pt x="419493" y="169957"/>
                  </a:lnTo>
                  <a:lnTo>
                    <a:pt x="420980" y="172442"/>
                  </a:lnTo>
                  <a:lnTo>
                    <a:pt x="421971" y="172939"/>
                  </a:lnTo>
                  <a:lnTo>
                    <a:pt x="422467" y="173934"/>
                  </a:lnTo>
                  <a:lnTo>
                    <a:pt x="423459" y="174430"/>
                  </a:lnTo>
                  <a:lnTo>
                    <a:pt x="424452" y="173934"/>
                  </a:lnTo>
                  <a:lnTo>
                    <a:pt x="426434" y="173934"/>
                  </a:lnTo>
                  <a:lnTo>
                    <a:pt x="427426" y="174430"/>
                  </a:lnTo>
                  <a:lnTo>
                    <a:pt x="428914" y="175920"/>
                  </a:lnTo>
                  <a:lnTo>
                    <a:pt x="430897" y="178405"/>
                  </a:lnTo>
                  <a:lnTo>
                    <a:pt x="433376" y="181387"/>
                  </a:lnTo>
                  <a:lnTo>
                    <a:pt x="435359" y="183872"/>
                  </a:lnTo>
                  <a:lnTo>
                    <a:pt x="438830" y="186854"/>
                  </a:lnTo>
                  <a:lnTo>
                    <a:pt x="440814" y="188345"/>
                  </a:lnTo>
                  <a:lnTo>
                    <a:pt x="443789" y="190332"/>
                  </a:lnTo>
                  <a:lnTo>
                    <a:pt x="444782" y="191823"/>
                  </a:lnTo>
                  <a:lnTo>
                    <a:pt x="445277" y="193314"/>
                  </a:lnTo>
                  <a:lnTo>
                    <a:pt x="446764" y="195302"/>
                  </a:lnTo>
                  <a:lnTo>
                    <a:pt x="446764" y="196793"/>
                  </a:lnTo>
                  <a:lnTo>
                    <a:pt x="447756" y="198284"/>
                  </a:lnTo>
                  <a:lnTo>
                    <a:pt x="446764" y="200271"/>
                  </a:lnTo>
                  <a:lnTo>
                    <a:pt x="446764" y="204744"/>
                  </a:lnTo>
                  <a:lnTo>
                    <a:pt x="445277" y="209714"/>
                  </a:lnTo>
                  <a:lnTo>
                    <a:pt x="444782" y="213191"/>
                  </a:lnTo>
                  <a:lnTo>
                    <a:pt x="444782" y="215677"/>
                  </a:lnTo>
                  <a:lnTo>
                    <a:pt x="445277" y="218658"/>
                  </a:lnTo>
                  <a:lnTo>
                    <a:pt x="445277" y="223131"/>
                  </a:lnTo>
                  <a:lnTo>
                    <a:pt x="444782" y="224125"/>
                  </a:lnTo>
                  <a:lnTo>
                    <a:pt x="444782" y="225616"/>
                  </a:lnTo>
                  <a:lnTo>
                    <a:pt x="443789" y="227107"/>
                  </a:lnTo>
                  <a:lnTo>
                    <a:pt x="444782" y="227603"/>
                  </a:lnTo>
                  <a:lnTo>
                    <a:pt x="444782" y="228598"/>
                  </a:lnTo>
                  <a:lnTo>
                    <a:pt x="445277" y="228598"/>
                  </a:lnTo>
                  <a:lnTo>
                    <a:pt x="446764" y="227603"/>
                  </a:lnTo>
                  <a:lnTo>
                    <a:pt x="449244" y="227107"/>
                  </a:lnTo>
                  <a:lnTo>
                    <a:pt x="451723" y="226112"/>
                  </a:lnTo>
                  <a:lnTo>
                    <a:pt x="454698" y="225616"/>
                  </a:lnTo>
                  <a:lnTo>
                    <a:pt x="456186" y="224125"/>
                  </a:lnTo>
                  <a:lnTo>
                    <a:pt x="459160" y="223131"/>
                  </a:lnTo>
                  <a:lnTo>
                    <a:pt x="461144" y="221640"/>
                  </a:lnTo>
                  <a:lnTo>
                    <a:pt x="462135" y="221640"/>
                  </a:lnTo>
                  <a:lnTo>
                    <a:pt x="462135" y="219156"/>
                  </a:lnTo>
                  <a:lnTo>
                    <a:pt x="461144" y="218658"/>
                  </a:lnTo>
                  <a:lnTo>
                    <a:pt x="460648" y="217168"/>
                  </a:lnTo>
                  <a:lnTo>
                    <a:pt x="459657" y="215677"/>
                  </a:lnTo>
                  <a:lnTo>
                    <a:pt x="459160" y="214186"/>
                  </a:lnTo>
                  <a:lnTo>
                    <a:pt x="458169" y="212695"/>
                  </a:lnTo>
                  <a:lnTo>
                    <a:pt x="459160" y="211702"/>
                  </a:lnTo>
                  <a:lnTo>
                    <a:pt x="459657" y="211205"/>
                  </a:lnTo>
                  <a:lnTo>
                    <a:pt x="461144" y="210211"/>
                  </a:lnTo>
                  <a:lnTo>
                    <a:pt x="466103" y="210211"/>
                  </a:lnTo>
                  <a:lnTo>
                    <a:pt x="466598" y="211205"/>
                  </a:lnTo>
                  <a:lnTo>
                    <a:pt x="467590" y="212695"/>
                  </a:lnTo>
                  <a:lnTo>
                    <a:pt x="468086" y="214186"/>
                  </a:lnTo>
                  <a:lnTo>
                    <a:pt x="469078" y="217168"/>
                  </a:lnTo>
                  <a:lnTo>
                    <a:pt x="470565" y="218658"/>
                  </a:lnTo>
                  <a:lnTo>
                    <a:pt x="471062" y="220647"/>
                  </a:lnTo>
                  <a:lnTo>
                    <a:pt x="471062" y="221640"/>
                  </a:lnTo>
                  <a:lnTo>
                    <a:pt x="472549" y="221640"/>
                  </a:lnTo>
                  <a:lnTo>
                    <a:pt x="474036" y="219156"/>
                  </a:lnTo>
                  <a:lnTo>
                    <a:pt x="475524" y="217665"/>
                  </a:lnTo>
                  <a:lnTo>
                    <a:pt x="477012" y="217168"/>
                  </a:lnTo>
                  <a:lnTo>
                    <a:pt x="479490" y="215677"/>
                  </a:lnTo>
                  <a:lnTo>
                    <a:pt x="482466" y="214186"/>
                  </a:lnTo>
                  <a:lnTo>
                    <a:pt x="485442" y="212695"/>
                  </a:lnTo>
                  <a:lnTo>
                    <a:pt x="489408" y="211702"/>
                  </a:lnTo>
                  <a:lnTo>
                    <a:pt x="493375" y="210211"/>
                  </a:lnTo>
                  <a:lnTo>
                    <a:pt x="497837" y="208720"/>
                  </a:lnTo>
                  <a:lnTo>
                    <a:pt x="500813" y="207228"/>
                  </a:lnTo>
                  <a:lnTo>
                    <a:pt x="502796" y="206235"/>
                  </a:lnTo>
                  <a:lnTo>
                    <a:pt x="506763" y="206235"/>
                  </a:lnTo>
                  <a:lnTo>
                    <a:pt x="509241" y="207228"/>
                  </a:lnTo>
                  <a:lnTo>
                    <a:pt x="512217" y="208223"/>
                  </a:lnTo>
                  <a:lnTo>
                    <a:pt x="515193" y="209714"/>
                  </a:lnTo>
                  <a:lnTo>
                    <a:pt x="519655" y="210211"/>
                  </a:lnTo>
                  <a:lnTo>
                    <a:pt x="522134" y="210211"/>
                  </a:lnTo>
                  <a:lnTo>
                    <a:pt x="523622" y="211205"/>
                  </a:lnTo>
                  <a:lnTo>
                    <a:pt x="527093" y="211205"/>
                  </a:lnTo>
                  <a:lnTo>
                    <a:pt x="528580" y="210211"/>
                  </a:lnTo>
                  <a:lnTo>
                    <a:pt x="530068" y="209714"/>
                  </a:lnTo>
                  <a:lnTo>
                    <a:pt x="531555" y="209714"/>
                  </a:lnTo>
                  <a:lnTo>
                    <a:pt x="532547" y="208223"/>
                  </a:lnTo>
                  <a:lnTo>
                    <a:pt x="534035" y="206235"/>
                  </a:lnTo>
                  <a:lnTo>
                    <a:pt x="535026" y="204247"/>
                  </a:lnTo>
                  <a:lnTo>
                    <a:pt x="535523" y="203253"/>
                  </a:lnTo>
                  <a:lnTo>
                    <a:pt x="536514" y="202756"/>
                  </a:lnTo>
                  <a:lnTo>
                    <a:pt x="538497" y="202756"/>
                  </a:lnTo>
                  <a:lnTo>
                    <a:pt x="540977" y="203253"/>
                  </a:lnTo>
                  <a:lnTo>
                    <a:pt x="542961" y="203253"/>
                  </a:lnTo>
                  <a:lnTo>
                    <a:pt x="545935" y="204744"/>
                  </a:lnTo>
                  <a:lnTo>
                    <a:pt x="550894" y="205738"/>
                  </a:lnTo>
                  <a:lnTo>
                    <a:pt x="555356" y="207228"/>
                  </a:lnTo>
                  <a:lnTo>
                    <a:pt x="558827" y="208223"/>
                  </a:lnTo>
                  <a:lnTo>
                    <a:pt x="563786" y="209714"/>
                  </a:lnTo>
                  <a:lnTo>
                    <a:pt x="567257" y="210211"/>
                  </a:lnTo>
                  <a:lnTo>
                    <a:pt x="568744" y="211205"/>
                  </a:lnTo>
                  <a:lnTo>
                    <a:pt x="570232" y="211702"/>
                  </a:lnTo>
                  <a:lnTo>
                    <a:pt x="571224" y="213191"/>
                  </a:lnTo>
                  <a:lnTo>
                    <a:pt x="571719" y="214186"/>
                  </a:lnTo>
                  <a:lnTo>
                    <a:pt x="573703" y="217168"/>
                  </a:lnTo>
                  <a:lnTo>
                    <a:pt x="575686" y="222634"/>
                  </a:lnTo>
                  <a:lnTo>
                    <a:pt x="576678" y="225616"/>
                  </a:lnTo>
                  <a:lnTo>
                    <a:pt x="576678" y="227603"/>
                  </a:lnTo>
                  <a:lnTo>
                    <a:pt x="577174" y="230586"/>
                  </a:lnTo>
                  <a:lnTo>
                    <a:pt x="577174" y="232077"/>
                  </a:lnTo>
                  <a:lnTo>
                    <a:pt x="576678" y="234561"/>
                  </a:lnTo>
                  <a:lnTo>
                    <a:pt x="576678" y="236052"/>
                  </a:lnTo>
                  <a:lnTo>
                    <a:pt x="575686" y="238537"/>
                  </a:lnTo>
                  <a:lnTo>
                    <a:pt x="574199" y="240524"/>
                  </a:lnTo>
                  <a:lnTo>
                    <a:pt x="573703" y="242015"/>
                  </a:lnTo>
                  <a:lnTo>
                    <a:pt x="571719" y="244500"/>
                  </a:lnTo>
                  <a:lnTo>
                    <a:pt x="570232" y="245991"/>
                  </a:lnTo>
                  <a:lnTo>
                    <a:pt x="568744" y="247482"/>
                  </a:lnTo>
                  <a:lnTo>
                    <a:pt x="567257" y="247979"/>
                  </a:lnTo>
                  <a:lnTo>
                    <a:pt x="567257" y="249966"/>
                  </a:lnTo>
                  <a:lnTo>
                    <a:pt x="566760" y="250464"/>
                  </a:lnTo>
                  <a:lnTo>
                    <a:pt x="565769" y="251457"/>
                  </a:lnTo>
                  <a:lnTo>
                    <a:pt x="565274" y="252949"/>
                  </a:lnTo>
                  <a:lnTo>
                    <a:pt x="565274" y="260403"/>
                  </a:lnTo>
                  <a:lnTo>
                    <a:pt x="564282" y="261894"/>
                  </a:lnTo>
                  <a:lnTo>
                    <a:pt x="562794" y="264378"/>
                  </a:lnTo>
                  <a:lnTo>
                    <a:pt x="562298" y="267360"/>
                  </a:lnTo>
                  <a:lnTo>
                    <a:pt x="561307" y="270341"/>
                  </a:lnTo>
                  <a:lnTo>
                    <a:pt x="560810" y="272329"/>
                  </a:lnTo>
                  <a:lnTo>
                    <a:pt x="557339" y="276306"/>
                  </a:lnTo>
                  <a:lnTo>
                    <a:pt x="554365" y="280777"/>
                  </a:lnTo>
                  <a:lnTo>
                    <a:pt x="552877" y="283262"/>
                  </a:lnTo>
                  <a:lnTo>
                    <a:pt x="551389" y="285250"/>
                  </a:lnTo>
                  <a:lnTo>
                    <a:pt x="549406" y="286741"/>
                  </a:lnTo>
                  <a:lnTo>
                    <a:pt x="547918" y="288232"/>
                  </a:lnTo>
                  <a:lnTo>
                    <a:pt x="545439" y="290220"/>
                  </a:lnTo>
                  <a:lnTo>
                    <a:pt x="540977" y="292207"/>
                  </a:lnTo>
                  <a:lnTo>
                    <a:pt x="536514" y="293698"/>
                  </a:lnTo>
                  <a:lnTo>
                    <a:pt x="531555" y="296183"/>
                  </a:lnTo>
                  <a:lnTo>
                    <a:pt x="528580" y="297674"/>
                  </a:lnTo>
                  <a:lnTo>
                    <a:pt x="525109" y="298171"/>
                  </a:lnTo>
                  <a:lnTo>
                    <a:pt x="522134" y="299165"/>
                  </a:lnTo>
                  <a:lnTo>
                    <a:pt x="518663" y="299662"/>
                  </a:lnTo>
                  <a:lnTo>
                    <a:pt x="516679" y="301152"/>
                  </a:lnTo>
                  <a:lnTo>
                    <a:pt x="515688" y="302146"/>
                  </a:lnTo>
                  <a:lnTo>
                    <a:pt x="515688" y="302643"/>
                  </a:lnTo>
                  <a:lnTo>
                    <a:pt x="524117" y="302643"/>
                  </a:lnTo>
                  <a:lnTo>
                    <a:pt x="526597" y="301152"/>
                  </a:lnTo>
                  <a:lnTo>
                    <a:pt x="533539" y="301152"/>
                  </a:lnTo>
                  <a:lnTo>
                    <a:pt x="535026" y="302146"/>
                  </a:lnTo>
                  <a:lnTo>
                    <a:pt x="536514" y="303637"/>
                  </a:lnTo>
                  <a:lnTo>
                    <a:pt x="538002" y="305128"/>
                  </a:lnTo>
                  <a:lnTo>
                    <a:pt x="539489" y="307612"/>
                  </a:lnTo>
                  <a:lnTo>
                    <a:pt x="542464" y="312086"/>
                  </a:lnTo>
                  <a:lnTo>
                    <a:pt x="544447" y="315067"/>
                  </a:lnTo>
                  <a:lnTo>
                    <a:pt x="545935" y="315563"/>
                  </a:lnTo>
                  <a:lnTo>
                    <a:pt x="547918" y="317552"/>
                  </a:lnTo>
                  <a:lnTo>
                    <a:pt x="549902" y="318049"/>
                  </a:lnTo>
                  <a:lnTo>
                    <a:pt x="552382" y="319540"/>
                  </a:lnTo>
                  <a:lnTo>
                    <a:pt x="554365" y="320534"/>
                  </a:lnTo>
                  <a:lnTo>
                    <a:pt x="556844" y="322024"/>
                  </a:lnTo>
                  <a:lnTo>
                    <a:pt x="558827" y="322521"/>
                  </a:lnTo>
                  <a:lnTo>
                    <a:pt x="560810" y="323515"/>
                  </a:lnTo>
                  <a:lnTo>
                    <a:pt x="563786" y="323515"/>
                  </a:lnTo>
                  <a:lnTo>
                    <a:pt x="565274" y="324012"/>
                  </a:lnTo>
                  <a:lnTo>
                    <a:pt x="566760" y="325006"/>
                  </a:lnTo>
                  <a:lnTo>
                    <a:pt x="567257" y="326497"/>
                  </a:lnTo>
                  <a:lnTo>
                    <a:pt x="568744" y="326995"/>
                  </a:lnTo>
                  <a:lnTo>
                    <a:pt x="569736" y="327988"/>
                  </a:lnTo>
                  <a:lnTo>
                    <a:pt x="570232" y="329975"/>
                  </a:lnTo>
                  <a:lnTo>
                    <a:pt x="571224" y="331964"/>
                  </a:lnTo>
                  <a:lnTo>
                    <a:pt x="571719" y="333951"/>
                  </a:lnTo>
                  <a:lnTo>
                    <a:pt x="571719" y="335442"/>
                  </a:lnTo>
                  <a:lnTo>
                    <a:pt x="572712" y="336933"/>
                  </a:lnTo>
                  <a:lnTo>
                    <a:pt x="572712" y="344884"/>
                  </a:lnTo>
                  <a:lnTo>
                    <a:pt x="573703" y="345380"/>
                  </a:lnTo>
                  <a:lnTo>
                    <a:pt x="574199" y="346375"/>
                  </a:lnTo>
                  <a:lnTo>
                    <a:pt x="575686" y="346375"/>
                  </a:lnTo>
                  <a:lnTo>
                    <a:pt x="578166" y="346872"/>
                  </a:lnTo>
                  <a:lnTo>
                    <a:pt x="581637" y="346872"/>
                  </a:lnTo>
                  <a:lnTo>
                    <a:pt x="582628" y="347866"/>
                  </a:lnTo>
                  <a:lnTo>
                    <a:pt x="583124" y="348363"/>
                  </a:lnTo>
                  <a:lnTo>
                    <a:pt x="583124" y="350848"/>
                  </a:lnTo>
                  <a:lnTo>
                    <a:pt x="584364" y="352836"/>
                  </a:lnTo>
                  <a:lnTo>
                    <a:pt x="584364" y="353829"/>
                  </a:lnTo>
                  <a:lnTo>
                    <a:pt x="584364" y="354326"/>
                  </a:lnTo>
                  <a:lnTo>
                    <a:pt x="586099" y="355321"/>
                  </a:lnTo>
                  <a:lnTo>
                    <a:pt x="587090" y="355817"/>
                  </a:lnTo>
                  <a:lnTo>
                    <a:pt x="592545" y="355817"/>
                  </a:lnTo>
                  <a:lnTo>
                    <a:pt x="596016" y="356812"/>
                  </a:lnTo>
                  <a:lnTo>
                    <a:pt x="606925" y="356812"/>
                  </a:lnTo>
                  <a:lnTo>
                    <a:pt x="609901" y="357308"/>
                  </a:lnTo>
                  <a:lnTo>
                    <a:pt x="609901" y="359792"/>
                  </a:lnTo>
                  <a:lnTo>
                    <a:pt x="608908" y="361283"/>
                  </a:lnTo>
                  <a:lnTo>
                    <a:pt x="608413" y="365259"/>
                  </a:lnTo>
                  <a:lnTo>
                    <a:pt x="608413" y="384143"/>
                  </a:lnTo>
                  <a:lnTo>
                    <a:pt x="608908" y="388616"/>
                  </a:lnTo>
                  <a:lnTo>
                    <a:pt x="610396" y="392592"/>
                  </a:lnTo>
                  <a:lnTo>
                    <a:pt x="611884" y="397064"/>
                  </a:lnTo>
                  <a:lnTo>
                    <a:pt x="612875" y="399549"/>
                  </a:lnTo>
                  <a:lnTo>
                    <a:pt x="614363" y="401039"/>
                  </a:lnTo>
                  <a:lnTo>
                    <a:pt x="615355" y="402530"/>
                  </a:lnTo>
                  <a:lnTo>
                    <a:pt x="615850" y="403028"/>
                  </a:lnTo>
                  <a:lnTo>
                    <a:pt x="616843" y="404021"/>
                  </a:lnTo>
                  <a:lnTo>
                    <a:pt x="618826" y="404021"/>
                  </a:lnTo>
                  <a:lnTo>
                    <a:pt x="620313" y="403028"/>
                  </a:lnTo>
                  <a:lnTo>
                    <a:pt x="622793" y="402530"/>
                  </a:lnTo>
                  <a:lnTo>
                    <a:pt x="624776" y="401537"/>
                  </a:lnTo>
                  <a:lnTo>
                    <a:pt x="628743" y="401537"/>
                  </a:lnTo>
                  <a:lnTo>
                    <a:pt x="629735" y="402530"/>
                  </a:lnTo>
                  <a:lnTo>
                    <a:pt x="631222" y="402530"/>
                  </a:lnTo>
                  <a:lnTo>
                    <a:pt x="631718" y="404021"/>
                  </a:lnTo>
                  <a:lnTo>
                    <a:pt x="632709" y="404021"/>
                  </a:lnTo>
                  <a:lnTo>
                    <a:pt x="632709" y="405512"/>
                  </a:lnTo>
                  <a:lnTo>
                    <a:pt x="633205" y="407004"/>
                  </a:lnTo>
                  <a:lnTo>
                    <a:pt x="634197" y="408991"/>
                  </a:lnTo>
                  <a:lnTo>
                    <a:pt x="634197" y="410482"/>
                  </a:lnTo>
                  <a:lnTo>
                    <a:pt x="634693" y="411475"/>
                  </a:lnTo>
                  <a:lnTo>
                    <a:pt x="634693" y="411972"/>
                  </a:lnTo>
                  <a:lnTo>
                    <a:pt x="636180" y="411972"/>
                  </a:lnTo>
                  <a:lnTo>
                    <a:pt x="637173" y="412967"/>
                  </a:lnTo>
                  <a:lnTo>
                    <a:pt x="638659" y="414458"/>
                  </a:lnTo>
                  <a:lnTo>
                    <a:pt x="638659" y="419924"/>
                  </a:lnTo>
                  <a:lnTo>
                    <a:pt x="639156" y="420421"/>
                  </a:lnTo>
                  <a:lnTo>
                    <a:pt x="639156" y="421415"/>
                  </a:lnTo>
                  <a:lnTo>
                    <a:pt x="640643" y="421912"/>
                  </a:lnTo>
                  <a:lnTo>
                    <a:pt x="643123" y="423403"/>
                  </a:lnTo>
                  <a:lnTo>
                    <a:pt x="647089" y="424396"/>
                  </a:lnTo>
                  <a:lnTo>
                    <a:pt x="650065" y="426881"/>
                  </a:lnTo>
                  <a:lnTo>
                    <a:pt x="651552" y="427378"/>
                  </a:lnTo>
                  <a:lnTo>
                    <a:pt x="653039" y="428372"/>
                  </a:lnTo>
                  <a:lnTo>
                    <a:pt x="654527" y="429863"/>
                  </a:lnTo>
                  <a:lnTo>
                    <a:pt x="655023" y="430360"/>
                  </a:lnTo>
                  <a:lnTo>
                    <a:pt x="657006" y="432845"/>
                  </a:lnTo>
                  <a:lnTo>
                    <a:pt x="658494" y="434336"/>
                  </a:lnTo>
                  <a:lnTo>
                    <a:pt x="676345" y="434336"/>
                  </a:lnTo>
                  <a:lnTo>
                    <a:pt x="677833" y="433341"/>
                  </a:lnTo>
                  <a:lnTo>
                    <a:pt x="678824" y="432845"/>
                  </a:lnTo>
                  <a:lnTo>
                    <a:pt x="679319" y="431354"/>
                  </a:lnTo>
                  <a:lnTo>
                    <a:pt x="681799" y="428372"/>
                  </a:lnTo>
                  <a:lnTo>
                    <a:pt x="683286" y="425887"/>
                  </a:lnTo>
                  <a:lnTo>
                    <a:pt x="684774" y="423403"/>
                  </a:lnTo>
                  <a:lnTo>
                    <a:pt x="687254" y="421912"/>
                  </a:lnTo>
                  <a:lnTo>
                    <a:pt x="689237" y="420421"/>
                  </a:lnTo>
                  <a:lnTo>
                    <a:pt x="691716" y="418433"/>
                  </a:lnTo>
                  <a:lnTo>
                    <a:pt x="692212" y="417439"/>
                  </a:lnTo>
                  <a:lnTo>
                    <a:pt x="693204" y="416942"/>
                  </a:lnTo>
                  <a:lnTo>
                    <a:pt x="693699" y="415949"/>
                  </a:lnTo>
                  <a:lnTo>
                    <a:pt x="693699" y="412967"/>
                  </a:lnTo>
                  <a:lnTo>
                    <a:pt x="693204" y="411972"/>
                  </a:lnTo>
                  <a:lnTo>
                    <a:pt x="691716" y="410482"/>
                  </a:lnTo>
                  <a:lnTo>
                    <a:pt x="690228" y="408991"/>
                  </a:lnTo>
                  <a:lnTo>
                    <a:pt x="687254" y="406009"/>
                  </a:lnTo>
                  <a:lnTo>
                    <a:pt x="684278" y="402530"/>
                  </a:lnTo>
                  <a:lnTo>
                    <a:pt x="680807" y="398555"/>
                  </a:lnTo>
                  <a:lnTo>
                    <a:pt x="678824" y="394579"/>
                  </a:lnTo>
                  <a:lnTo>
                    <a:pt x="677833" y="394083"/>
                  </a:lnTo>
                  <a:lnTo>
                    <a:pt x="677833" y="391598"/>
                  </a:lnTo>
                  <a:lnTo>
                    <a:pt x="679319" y="391101"/>
                  </a:lnTo>
                  <a:lnTo>
                    <a:pt x="683286" y="390107"/>
                  </a:lnTo>
                  <a:lnTo>
                    <a:pt x="687254" y="389609"/>
                  </a:lnTo>
                  <a:lnTo>
                    <a:pt x="692212" y="388616"/>
                  </a:lnTo>
                  <a:lnTo>
                    <a:pt x="697171" y="388118"/>
                  </a:lnTo>
                  <a:lnTo>
                    <a:pt x="702129" y="387125"/>
                  </a:lnTo>
                  <a:lnTo>
                    <a:pt x="706592" y="386628"/>
                  </a:lnTo>
                  <a:lnTo>
                    <a:pt x="710063" y="385634"/>
                  </a:lnTo>
                  <a:lnTo>
                    <a:pt x="714525" y="384641"/>
                  </a:lnTo>
                  <a:lnTo>
                    <a:pt x="717996" y="383149"/>
                  </a:lnTo>
                  <a:lnTo>
                    <a:pt x="720476" y="383149"/>
                  </a:lnTo>
                  <a:lnTo>
                    <a:pt x="722459" y="382653"/>
                  </a:lnTo>
                  <a:lnTo>
                    <a:pt x="723450" y="382653"/>
                  </a:lnTo>
                  <a:lnTo>
                    <a:pt x="724938" y="383149"/>
                  </a:lnTo>
                  <a:lnTo>
                    <a:pt x="727417" y="384641"/>
                  </a:lnTo>
                  <a:lnTo>
                    <a:pt x="729400" y="386628"/>
                  </a:lnTo>
                  <a:lnTo>
                    <a:pt x="732376" y="388616"/>
                  </a:lnTo>
                  <a:lnTo>
                    <a:pt x="737831" y="391101"/>
                  </a:lnTo>
                  <a:lnTo>
                    <a:pt x="743285" y="394083"/>
                  </a:lnTo>
                  <a:lnTo>
                    <a:pt x="748244" y="396070"/>
                  </a:lnTo>
                  <a:lnTo>
                    <a:pt x="753202" y="397561"/>
                  </a:lnTo>
                  <a:lnTo>
                    <a:pt x="756673" y="398555"/>
                  </a:lnTo>
                  <a:lnTo>
                    <a:pt x="762128" y="398555"/>
                  </a:lnTo>
                  <a:lnTo>
                    <a:pt x="763618" y="397561"/>
                  </a:lnTo>
                  <a:lnTo>
                    <a:pt x="765100" y="397064"/>
                  </a:lnTo>
                  <a:lnTo>
                    <a:pt x="767585" y="394579"/>
                  </a:lnTo>
                  <a:lnTo>
                    <a:pt x="769568" y="394083"/>
                  </a:lnTo>
                  <a:lnTo>
                    <a:pt x="772046" y="392592"/>
                  </a:lnTo>
                  <a:lnTo>
                    <a:pt x="774030" y="390107"/>
                  </a:lnTo>
                  <a:lnTo>
                    <a:pt x="777997" y="389609"/>
                  </a:lnTo>
                  <a:lnTo>
                    <a:pt x="780474" y="388616"/>
                  </a:lnTo>
                  <a:lnTo>
                    <a:pt x="781964" y="387125"/>
                  </a:lnTo>
                  <a:lnTo>
                    <a:pt x="783446" y="386628"/>
                  </a:lnTo>
                  <a:lnTo>
                    <a:pt x="784936" y="384641"/>
                  </a:lnTo>
                  <a:lnTo>
                    <a:pt x="786919" y="381658"/>
                  </a:lnTo>
                  <a:lnTo>
                    <a:pt x="789898" y="379671"/>
                  </a:lnTo>
                  <a:lnTo>
                    <a:pt x="793364" y="377186"/>
                  </a:lnTo>
                  <a:lnTo>
                    <a:pt x="796837" y="375695"/>
                  </a:lnTo>
                  <a:lnTo>
                    <a:pt x="800804" y="373707"/>
                  </a:lnTo>
                  <a:lnTo>
                    <a:pt x="805266" y="372713"/>
                  </a:lnTo>
                  <a:lnTo>
                    <a:pt x="810722" y="372217"/>
                  </a:lnTo>
                  <a:lnTo>
                    <a:pt x="815184" y="371222"/>
                  </a:lnTo>
                  <a:lnTo>
                    <a:pt x="820640" y="370229"/>
                  </a:lnTo>
                  <a:lnTo>
                    <a:pt x="828575" y="370229"/>
                  </a:lnTo>
                  <a:lnTo>
                    <a:pt x="831052" y="371222"/>
                  </a:lnTo>
                  <a:lnTo>
                    <a:pt x="833530" y="372217"/>
                  </a:lnTo>
                  <a:lnTo>
                    <a:pt x="835020" y="372217"/>
                  </a:lnTo>
                  <a:lnTo>
                    <a:pt x="837003" y="373707"/>
                  </a:lnTo>
                  <a:lnTo>
                    <a:pt x="838485" y="375198"/>
                  </a:lnTo>
                  <a:lnTo>
                    <a:pt x="839481" y="375198"/>
                  </a:lnTo>
                  <a:lnTo>
                    <a:pt x="839481" y="377186"/>
                  </a:lnTo>
                  <a:lnTo>
                    <a:pt x="838485" y="378180"/>
                  </a:lnTo>
                  <a:lnTo>
                    <a:pt x="837003" y="381162"/>
                  </a:lnTo>
                  <a:lnTo>
                    <a:pt x="836502" y="384143"/>
                  </a:lnTo>
                  <a:lnTo>
                    <a:pt x="835514" y="385634"/>
                  </a:lnTo>
                  <a:lnTo>
                    <a:pt x="835514" y="388616"/>
                  </a:lnTo>
                  <a:lnTo>
                    <a:pt x="836502" y="389609"/>
                  </a:lnTo>
                  <a:lnTo>
                    <a:pt x="837991" y="392592"/>
                  </a:lnTo>
                  <a:lnTo>
                    <a:pt x="840970" y="394579"/>
                  </a:lnTo>
                  <a:lnTo>
                    <a:pt x="842954" y="398555"/>
                  </a:lnTo>
                  <a:lnTo>
                    <a:pt x="844436" y="401537"/>
                  </a:lnTo>
                  <a:lnTo>
                    <a:pt x="845432" y="403028"/>
                  </a:lnTo>
                  <a:lnTo>
                    <a:pt x="846420" y="404519"/>
                  </a:lnTo>
                  <a:lnTo>
                    <a:pt x="846420" y="411475"/>
                  </a:lnTo>
                  <a:lnTo>
                    <a:pt x="845432" y="413960"/>
                  </a:lnTo>
                  <a:lnTo>
                    <a:pt x="844436" y="415949"/>
                  </a:lnTo>
                  <a:lnTo>
                    <a:pt x="843942" y="418433"/>
                  </a:lnTo>
                  <a:lnTo>
                    <a:pt x="842954" y="419924"/>
                  </a:lnTo>
                  <a:lnTo>
                    <a:pt x="841464" y="421415"/>
                  </a:lnTo>
                  <a:lnTo>
                    <a:pt x="840970" y="421912"/>
                  </a:lnTo>
                  <a:lnTo>
                    <a:pt x="839481" y="422905"/>
                  </a:lnTo>
                  <a:lnTo>
                    <a:pt x="837991" y="423403"/>
                  </a:lnTo>
                  <a:lnTo>
                    <a:pt x="836502" y="424396"/>
                  </a:lnTo>
                  <a:lnTo>
                    <a:pt x="835514" y="424893"/>
                  </a:lnTo>
                  <a:lnTo>
                    <a:pt x="834024" y="425887"/>
                  </a:lnTo>
                  <a:lnTo>
                    <a:pt x="832542" y="427378"/>
                  </a:lnTo>
                  <a:lnTo>
                    <a:pt x="831052" y="429863"/>
                  </a:lnTo>
                  <a:lnTo>
                    <a:pt x="829563" y="432845"/>
                  </a:lnTo>
                  <a:lnTo>
                    <a:pt x="828073" y="435827"/>
                  </a:lnTo>
                  <a:lnTo>
                    <a:pt x="825596" y="441292"/>
                  </a:lnTo>
                  <a:lnTo>
                    <a:pt x="823612" y="446262"/>
                  </a:lnTo>
                  <a:lnTo>
                    <a:pt x="822122" y="447753"/>
                  </a:lnTo>
                  <a:lnTo>
                    <a:pt x="820640" y="450238"/>
                  </a:lnTo>
                  <a:lnTo>
                    <a:pt x="817167" y="451729"/>
                  </a:lnTo>
                  <a:lnTo>
                    <a:pt x="815184" y="454213"/>
                  </a:lnTo>
                  <a:lnTo>
                    <a:pt x="810722" y="457195"/>
                  </a:lnTo>
                  <a:lnTo>
                    <a:pt x="805266" y="459183"/>
                  </a:lnTo>
                  <a:lnTo>
                    <a:pt x="802294" y="461668"/>
                  </a:lnTo>
                  <a:lnTo>
                    <a:pt x="798327" y="463655"/>
                  </a:lnTo>
                  <a:lnTo>
                    <a:pt x="796837" y="464650"/>
                  </a:lnTo>
                  <a:lnTo>
                    <a:pt x="794854" y="466140"/>
                  </a:lnTo>
                  <a:lnTo>
                    <a:pt x="793364" y="466638"/>
                  </a:lnTo>
                  <a:lnTo>
                    <a:pt x="791380" y="466638"/>
                  </a:lnTo>
                  <a:lnTo>
                    <a:pt x="790886" y="467631"/>
                  </a:lnTo>
                  <a:lnTo>
                    <a:pt x="789397" y="467631"/>
                  </a:lnTo>
                  <a:lnTo>
                    <a:pt x="788409" y="468625"/>
                  </a:lnTo>
                  <a:lnTo>
                    <a:pt x="787915" y="470116"/>
                  </a:lnTo>
                  <a:lnTo>
                    <a:pt x="786919" y="470116"/>
                  </a:lnTo>
                  <a:lnTo>
                    <a:pt x="786919" y="471607"/>
                  </a:lnTo>
                  <a:lnTo>
                    <a:pt x="787915" y="471607"/>
                  </a:lnTo>
                  <a:lnTo>
                    <a:pt x="788409" y="473098"/>
                  </a:lnTo>
                  <a:lnTo>
                    <a:pt x="789397" y="473098"/>
                  </a:lnTo>
                  <a:lnTo>
                    <a:pt x="789898" y="474589"/>
                  </a:lnTo>
                  <a:lnTo>
                    <a:pt x="790886" y="475085"/>
                  </a:lnTo>
                  <a:lnTo>
                    <a:pt x="790886" y="476079"/>
                  </a:lnTo>
                  <a:lnTo>
                    <a:pt x="791380" y="478067"/>
                  </a:lnTo>
                  <a:lnTo>
                    <a:pt x="791380" y="479558"/>
                  </a:lnTo>
                  <a:lnTo>
                    <a:pt x="792376" y="483037"/>
                  </a:lnTo>
                  <a:lnTo>
                    <a:pt x="793858" y="485025"/>
                  </a:lnTo>
                  <a:lnTo>
                    <a:pt x="794854" y="488006"/>
                  </a:lnTo>
                  <a:lnTo>
                    <a:pt x="795348" y="490490"/>
                  </a:lnTo>
                  <a:lnTo>
                    <a:pt x="795348" y="492479"/>
                  </a:lnTo>
                  <a:lnTo>
                    <a:pt x="794854" y="493473"/>
                  </a:lnTo>
                  <a:lnTo>
                    <a:pt x="793858" y="493970"/>
                  </a:lnTo>
                  <a:lnTo>
                    <a:pt x="790886" y="494964"/>
                  </a:lnTo>
                  <a:lnTo>
                    <a:pt x="786919" y="495957"/>
                  </a:lnTo>
                  <a:lnTo>
                    <a:pt x="785430" y="496455"/>
                  </a:lnTo>
                  <a:lnTo>
                    <a:pt x="784936" y="497448"/>
                  </a:lnTo>
                  <a:lnTo>
                    <a:pt x="783948" y="497448"/>
                  </a:lnTo>
                  <a:lnTo>
                    <a:pt x="783446" y="497946"/>
                  </a:lnTo>
                  <a:lnTo>
                    <a:pt x="781964" y="500430"/>
                  </a:lnTo>
                  <a:lnTo>
                    <a:pt x="780968" y="502418"/>
                  </a:lnTo>
                  <a:lnTo>
                    <a:pt x="780474" y="504902"/>
                  </a:lnTo>
                  <a:lnTo>
                    <a:pt x="780474" y="516332"/>
                  </a:lnTo>
                  <a:lnTo>
                    <a:pt x="780968" y="518071"/>
                  </a:lnTo>
                  <a:lnTo>
                    <a:pt x="780968" y="520805"/>
                  </a:lnTo>
                  <a:lnTo>
                    <a:pt x="781964" y="522296"/>
                  </a:lnTo>
                  <a:lnTo>
                    <a:pt x="782458" y="523290"/>
                  </a:lnTo>
                  <a:lnTo>
                    <a:pt x="783446" y="524781"/>
                  </a:lnTo>
                  <a:lnTo>
                    <a:pt x="784936" y="525277"/>
                  </a:lnTo>
                  <a:lnTo>
                    <a:pt x="785430" y="525277"/>
                  </a:lnTo>
                  <a:lnTo>
                    <a:pt x="788409" y="526272"/>
                  </a:lnTo>
                  <a:lnTo>
                    <a:pt x="792376" y="527763"/>
                  </a:lnTo>
                  <a:lnTo>
                    <a:pt x="796343" y="528259"/>
                  </a:lnTo>
                  <a:lnTo>
                    <a:pt x="799816" y="530744"/>
                  </a:lnTo>
                  <a:lnTo>
                    <a:pt x="802294" y="530744"/>
                  </a:lnTo>
                  <a:lnTo>
                    <a:pt x="802788" y="531242"/>
                  </a:lnTo>
                  <a:lnTo>
                    <a:pt x="804278" y="532235"/>
                  </a:lnTo>
                  <a:lnTo>
                    <a:pt x="805266" y="533726"/>
                  </a:lnTo>
                  <a:lnTo>
                    <a:pt x="806755" y="536210"/>
                  </a:lnTo>
                  <a:lnTo>
                    <a:pt x="808245" y="538198"/>
                  </a:lnTo>
                  <a:lnTo>
                    <a:pt x="810722" y="541180"/>
                  </a:lnTo>
                  <a:lnTo>
                    <a:pt x="812706" y="545156"/>
                  </a:lnTo>
                  <a:lnTo>
                    <a:pt x="815678" y="548634"/>
                  </a:lnTo>
                  <a:lnTo>
                    <a:pt x="818657" y="552610"/>
                  </a:lnTo>
                  <a:lnTo>
                    <a:pt x="822122" y="555592"/>
                  </a:lnTo>
                  <a:lnTo>
                    <a:pt x="825596" y="559567"/>
                  </a:lnTo>
                  <a:lnTo>
                    <a:pt x="828073" y="561059"/>
                  </a:lnTo>
                  <a:lnTo>
                    <a:pt x="829563" y="562549"/>
                  </a:lnTo>
                  <a:lnTo>
                    <a:pt x="831546" y="564040"/>
                  </a:lnTo>
                  <a:lnTo>
                    <a:pt x="833530" y="565034"/>
                  </a:lnTo>
                  <a:lnTo>
                    <a:pt x="837003" y="565530"/>
                  </a:lnTo>
                  <a:lnTo>
                    <a:pt x="839975" y="566525"/>
                  </a:lnTo>
                  <a:lnTo>
                    <a:pt x="843942" y="566525"/>
                  </a:lnTo>
                  <a:lnTo>
                    <a:pt x="847909" y="567022"/>
                  </a:lnTo>
                  <a:lnTo>
                    <a:pt x="861300" y="567022"/>
                  </a:lnTo>
                  <a:lnTo>
                    <a:pt x="862782" y="568015"/>
                  </a:lnTo>
                  <a:lnTo>
                    <a:pt x="865762" y="568512"/>
                  </a:lnTo>
                  <a:lnTo>
                    <a:pt x="868733" y="569506"/>
                  </a:lnTo>
                  <a:lnTo>
                    <a:pt x="875178" y="569506"/>
                  </a:lnTo>
                  <a:lnTo>
                    <a:pt x="876668" y="568512"/>
                  </a:lnTo>
                  <a:lnTo>
                    <a:pt x="877162" y="568512"/>
                  </a:lnTo>
                  <a:lnTo>
                    <a:pt x="878157" y="569506"/>
                  </a:lnTo>
                  <a:lnTo>
                    <a:pt x="879647" y="569506"/>
                  </a:lnTo>
                  <a:lnTo>
                    <a:pt x="879647" y="572985"/>
                  </a:lnTo>
                  <a:lnTo>
                    <a:pt x="878651" y="573979"/>
                  </a:lnTo>
                  <a:lnTo>
                    <a:pt x="876668" y="575966"/>
                  </a:lnTo>
                  <a:lnTo>
                    <a:pt x="874190" y="577955"/>
                  </a:lnTo>
                  <a:lnTo>
                    <a:pt x="871218" y="579446"/>
                  </a:lnTo>
                  <a:lnTo>
                    <a:pt x="868239" y="581433"/>
                  </a:lnTo>
                  <a:lnTo>
                    <a:pt x="867251" y="582427"/>
                  </a:lnTo>
                  <a:lnTo>
                    <a:pt x="866750" y="582427"/>
                  </a:lnTo>
                  <a:lnTo>
                    <a:pt x="866750" y="583918"/>
                  </a:lnTo>
                  <a:lnTo>
                    <a:pt x="867251" y="584415"/>
                  </a:lnTo>
                  <a:lnTo>
                    <a:pt x="868239" y="585409"/>
                  </a:lnTo>
                  <a:lnTo>
                    <a:pt x="869729" y="587396"/>
                  </a:lnTo>
                  <a:lnTo>
                    <a:pt x="871218" y="588887"/>
                  </a:lnTo>
                  <a:lnTo>
                    <a:pt x="871712" y="589882"/>
                  </a:lnTo>
                  <a:lnTo>
                    <a:pt x="873696" y="590876"/>
                  </a:lnTo>
                  <a:lnTo>
                    <a:pt x="874190" y="590876"/>
                  </a:lnTo>
                  <a:lnTo>
                    <a:pt x="876668" y="589882"/>
                  </a:lnTo>
                  <a:lnTo>
                    <a:pt x="878157" y="588390"/>
                  </a:lnTo>
                  <a:lnTo>
                    <a:pt x="879647" y="587396"/>
                  </a:lnTo>
                  <a:lnTo>
                    <a:pt x="881129" y="585906"/>
                  </a:lnTo>
                  <a:lnTo>
                    <a:pt x="881630" y="585906"/>
                  </a:lnTo>
                  <a:lnTo>
                    <a:pt x="883112" y="586899"/>
                  </a:lnTo>
                  <a:lnTo>
                    <a:pt x="884108" y="587396"/>
                  </a:lnTo>
                  <a:lnTo>
                    <a:pt x="884602" y="588390"/>
                  </a:lnTo>
                  <a:lnTo>
                    <a:pt x="887080" y="591372"/>
                  </a:lnTo>
                  <a:lnTo>
                    <a:pt x="888569" y="595348"/>
                  </a:lnTo>
                  <a:lnTo>
                    <a:pt x="889565" y="596839"/>
                  </a:lnTo>
                  <a:lnTo>
                    <a:pt x="891047" y="598330"/>
                  </a:lnTo>
                  <a:lnTo>
                    <a:pt x="891548" y="599820"/>
                  </a:lnTo>
                  <a:lnTo>
                    <a:pt x="893030" y="601311"/>
                  </a:lnTo>
                  <a:lnTo>
                    <a:pt x="894520" y="602802"/>
                  </a:lnTo>
                  <a:lnTo>
                    <a:pt x="896010" y="604293"/>
                  </a:lnTo>
                  <a:lnTo>
                    <a:pt x="898487" y="605783"/>
                  </a:lnTo>
                  <a:lnTo>
                    <a:pt x="900965" y="607274"/>
                  </a:lnTo>
                  <a:lnTo>
                    <a:pt x="902948" y="608268"/>
                  </a:lnTo>
                  <a:lnTo>
                    <a:pt x="904438" y="609759"/>
                  </a:lnTo>
                  <a:lnTo>
                    <a:pt x="905928" y="611250"/>
                  </a:lnTo>
                  <a:lnTo>
                    <a:pt x="906916" y="611748"/>
                  </a:lnTo>
                  <a:lnTo>
                    <a:pt x="907410" y="613239"/>
                  </a:lnTo>
                  <a:lnTo>
                    <a:pt x="907410" y="615723"/>
                  </a:lnTo>
                  <a:lnTo>
                    <a:pt x="908405" y="616219"/>
                  </a:lnTo>
                  <a:lnTo>
                    <a:pt x="908405" y="618208"/>
                  </a:lnTo>
                  <a:lnTo>
                    <a:pt x="908899" y="619699"/>
                  </a:lnTo>
                  <a:lnTo>
                    <a:pt x="910389" y="621189"/>
                  </a:lnTo>
                  <a:lnTo>
                    <a:pt x="911878" y="622680"/>
                  </a:lnTo>
                  <a:lnTo>
                    <a:pt x="915344" y="624171"/>
                  </a:lnTo>
                  <a:lnTo>
                    <a:pt x="915838" y="624668"/>
                  </a:lnTo>
                  <a:lnTo>
                    <a:pt x="916834" y="625662"/>
                  </a:lnTo>
                  <a:lnTo>
                    <a:pt x="918323" y="626159"/>
                  </a:lnTo>
                  <a:lnTo>
                    <a:pt x="918817" y="627649"/>
                  </a:lnTo>
                  <a:lnTo>
                    <a:pt x="918817" y="629140"/>
                  </a:lnTo>
                  <a:lnTo>
                    <a:pt x="919805" y="630631"/>
                  </a:lnTo>
                  <a:lnTo>
                    <a:pt x="919805" y="634110"/>
                  </a:lnTo>
                  <a:lnTo>
                    <a:pt x="918817" y="634607"/>
                  </a:lnTo>
                  <a:lnTo>
                    <a:pt x="918323" y="635600"/>
                  </a:lnTo>
                  <a:lnTo>
                    <a:pt x="917328" y="636098"/>
                  </a:lnTo>
                  <a:lnTo>
                    <a:pt x="915344" y="637589"/>
                  </a:lnTo>
                  <a:lnTo>
                    <a:pt x="911878" y="638582"/>
                  </a:lnTo>
                  <a:lnTo>
                    <a:pt x="910389" y="639080"/>
                  </a:lnTo>
                  <a:lnTo>
                    <a:pt x="910389" y="640074"/>
                  </a:lnTo>
                  <a:lnTo>
                    <a:pt x="908899" y="641565"/>
                  </a:lnTo>
                  <a:lnTo>
                    <a:pt x="908899" y="644545"/>
                  </a:lnTo>
                  <a:lnTo>
                    <a:pt x="909895" y="645540"/>
                  </a:lnTo>
                  <a:lnTo>
                    <a:pt x="910389" y="647031"/>
                  </a:lnTo>
                  <a:lnTo>
                    <a:pt x="910389" y="648521"/>
                  </a:lnTo>
                  <a:lnTo>
                    <a:pt x="911878" y="650012"/>
                  </a:lnTo>
                  <a:lnTo>
                    <a:pt x="912866" y="652994"/>
                  </a:lnTo>
                  <a:lnTo>
                    <a:pt x="913360" y="654485"/>
                  </a:lnTo>
                  <a:lnTo>
                    <a:pt x="915344" y="654982"/>
                  </a:lnTo>
                  <a:lnTo>
                    <a:pt x="915838" y="656473"/>
                  </a:lnTo>
                  <a:lnTo>
                    <a:pt x="917328" y="657964"/>
                  </a:lnTo>
                  <a:lnTo>
                    <a:pt x="918817" y="658957"/>
                  </a:lnTo>
                  <a:lnTo>
                    <a:pt x="920307" y="660448"/>
                  </a:lnTo>
                  <a:lnTo>
                    <a:pt x="921295" y="661442"/>
                  </a:lnTo>
                  <a:lnTo>
                    <a:pt x="921789" y="662933"/>
                  </a:lnTo>
                  <a:lnTo>
                    <a:pt x="923278" y="665915"/>
                  </a:lnTo>
                  <a:lnTo>
                    <a:pt x="924274" y="668897"/>
                  </a:lnTo>
                  <a:lnTo>
                    <a:pt x="925756" y="672871"/>
                  </a:lnTo>
                  <a:lnTo>
                    <a:pt x="926258" y="675854"/>
                  </a:lnTo>
                  <a:lnTo>
                    <a:pt x="927740" y="677842"/>
                  </a:lnTo>
                  <a:lnTo>
                    <a:pt x="927740" y="679332"/>
                  </a:lnTo>
                  <a:lnTo>
                    <a:pt x="928735" y="680823"/>
                  </a:lnTo>
                  <a:lnTo>
                    <a:pt x="927740" y="682314"/>
                  </a:lnTo>
                  <a:lnTo>
                    <a:pt x="927246" y="685296"/>
                  </a:lnTo>
                  <a:lnTo>
                    <a:pt x="927246" y="688774"/>
                  </a:lnTo>
                  <a:lnTo>
                    <a:pt x="927740" y="688774"/>
                  </a:lnTo>
                  <a:lnTo>
                    <a:pt x="928735" y="689271"/>
                  </a:lnTo>
                  <a:lnTo>
                    <a:pt x="929723" y="690265"/>
                  </a:lnTo>
                  <a:lnTo>
                    <a:pt x="930225" y="690762"/>
                  </a:lnTo>
                  <a:lnTo>
                    <a:pt x="930225" y="695235"/>
                  </a:lnTo>
                  <a:lnTo>
                    <a:pt x="929723" y="696725"/>
                  </a:lnTo>
                  <a:lnTo>
                    <a:pt x="929723" y="697720"/>
                  </a:lnTo>
                  <a:lnTo>
                    <a:pt x="927740" y="699211"/>
                  </a:lnTo>
                  <a:lnTo>
                    <a:pt x="925756" y="701695"/>
                  </a:lnTo>
                  <a:lnTo>
                    <a:pt x="924768" y="702192"/>
                  </a:lnTo>
                  <a:lnTo>
                    <a:pt x="923278" y="702192"/>
                  </a:lnTo>
                  <a:lnTo>
                    <a:pt x="921789" y="703186"/>
                  </a:lnTo>
                  <a:lnTo>
                    <a:pt x="920307" y="703683"/>
                  </a:lnTo>
                  <a:lnTo>
                    <a:pt x="918817" y="704677"/>
                  </a:lnTo>
                  <a:lnTo>
                    <a:pt x="918323" y="704677"/>
                  </a:lnTo>
                  <a:lnTo>
                    <a:pt x="916834" y="705174"/>
                  </a:lnTo>
                  <a:lnTo>
                    <a:pt x="916834" y="706168"/>
                  </a:lnTo>
                  <a:lnTo>
                    <a:pt x="915344" y="706665"/>
                  </a:lnTo>
                  <a:lnTo>
                    <a:pt x="915344" y="714616"/>
                  </a:lnTo>
                  <a:lnTo>
                    <a:pt x="915838" y="717598"/>
                  </a:lnTo>
                  <a:lnTo>
                    <a:pt x="916834" y="721076"/>
                  </a:lnTo>
                  <a:lnTo>
                    <a:pt x="916834" y="724058"/>
                  </a:lnTo>
                  <a:lnTo>
                    <a:pt x="917328" y="725549"/>
                  </a:lnTo>
                  <a:lnTo>
                    <a:pt x="917328" y="727537"/>
                  </a:lnTo>
                  <a:lnTo>
                    <a:pt x="918323" y="728034"/>
                  </a:lnTo>
                  <a:lnTo>
                    <a:pt x="918323" y="729028"/>
                  </a:lnTo>
                  <a:lnTo>
                    <a:pt x="921789" y="729028"/>
                  </a:lnTo>
                  <a:lnTo>
                    <a:pt x="921789" y="728034"/>
                  </a:lnTo>
                  <a:lnTo>
                    <a:pt x="923278" y="729028"/>
                  </a:lnTo>
                  <a:lnTo>
                    <a:pt x="924274" y="729028"/>
                  </a:lnTo>
                  <a:lnTo>
                    <a:pt x="924274" y="729525"/>
                  </a:lnTo>
                  <a:lnTo>
                    <a:pt x="924768" y="730519"/>
                  </a:lnTo>
                  <a:lnTo>
                    <a:pt x="924768" y="732009"/>
                  </a:lnTo>
                  <a:lnTo>
                    <a:pt x="925756" y="733500"/>
                  </a:lnTo>
                  <a:lnTo>
                    <a:pt x="925756" y="733997"/>
                  </a:lnTo>
                  <a:lnTo>
                    <a:pt x="926258" y="735488"/>
                  </a:lnTo>
                  <a:lnTo>
                    <a:pt x="927246" y="736482"/>
                  </a:lnTo>
                  <a:lnTo>
                    <a:pt x="927740" y="736979"/>
                  </a:lnTo>
                  <a:lnTo>
                    <a:pt x="928735" y="736979"/>
                  </a:lnTo>
                  <a:lnTo>
                    <a:pt x="929723" y="737973"/>
                  </a:lnTo>
                  <a:lnTo>
                    <a:pt x="933196" y="737973"/>
                  </a:lnTo>
                  <a:lnTo>
                    <a:pt x="934192" y="736979"/>
                  </a:lnTo>
                  <a:lnTo>
                    <a:pt x="936168" y="736482"/>
                  </a:lnTo>
                  <a:lnTo>
                    <a:pt x="939147" y="735488"/>
                  </a:lnTo>
                  <a:lnTo>
                    <a:pt x="946086" y="735488"/>
                  </a:lnTo>
                  <a:lnTo>
                    <a:pt x="947082" y="736482"/>
                  </a:lnTo>
                  <a:lnTo>
                    <a:pt x="947576" y="736979"/>
                  </a:lnTo>
                  <a:lnTo>
                    <a:pt x="947576" y="739463"/>
                  </a:lnTo>
                  <a:lnTo>
                    <a:pt x="945592" y="739463"/>
                  </a:lnTo>
                  <a:lnTo>
                    <a:pt x="944102" y="739961"/>
                  </a:lnTo>
                  <a:lnTo>
                    <a:pt x="944102" y="742446"/>
                  </a:lnTo>
                  <a:lnTo>
                    <a:pt x="945592" y="743937"/>
                  </a:lnTo>
                  <a:lnTo>
                    <a:pt x="947082" y="746421"/>
                  </a:lnTo>
                  <a:lnTo>
                    <a:pt x="948571" y="748408"/>
                  </a:lnTo>
                  <a:lnTo>
                    <a:pt x="950555" y="750893"/>
                  </a:lnTo>
                  <a:lnTo>
                    <a:pt x="951543" y="752882"/>
                  </a:lnTo>
                  <a:lnTo>
                    <a:pt x="952037" y="754869"/>
                  </a:lnTo>
                  <a:lnTo>
                    <a:pt x="952037" y="757851"/>
                  </a:lnTo>
                  <a:lnTo>
                    <a:pt x="953032" y="757851"/>
                  </a:lnTo>
                  <a:lnTo>
                    <a:pt x="953032" y="758347"/>
                  </a:lnTo>
                  <a:lnTo>
                    <a:pt x="953526" y="758347"/>
                  </a:lnTo>
                  <a:lnTo>
                    <a:pt x="955016" y="757851"/>
                  </a:lnTo>
                  <a:lnTo>
                    <a:pt x="956004" y="756857"/>
                  </a:lnTo>
                  <a:lnTo>
                    <a:pt x="957494" y="756360"/>
                  </a:lnTo>
                  <a:lnTo>
                    <a:pt x="958482" y="754869"/>
                  </a:lnTo>
                  <a:lnTo>
                    <a:pt x="958983" y="754869"/>
                  </a:lnTo>
                  <a:lnTo>
                    <a:pt x="959971" y="755366"/>
                  </a:lnTo>
                  <a:lnTo>
                    <a:pt x="961461" y="756360"/>
                  </a:lnTo>
                  <a:lnTo>
                    <a:pt x="964432" y="756857"/>
                  </a:lnTo>
                  <a:lnTo>
                    <a:pt x="964934" y="757851"/>
                  </a:lnTo>
                  <a:lnTo>
                    <a:pt x="964934" y="759838"/>
                  </a:lnTo>
                  <a:lnTo>
                    <a:pt x="961955" y="762326"/>
                  </a:lnTo>
                  <a:lnTo>
                    <a:pt x="958983" y="764309"/>
                  </a:lnTo>
                  <a:lnTo>
                    <a:pt x="958983" y="766794"/>
                  </a:lnTo>
                  <a:lnTo>
                    <a:pt x="959971" y="767296"/>
                  </a:lnTo>
                  <a:lnTo>
                    <a:pt x="961461" y="767296"/>
                  </a:lnTo>
                  <a:lnTo>
                    <a:pt x="961955" y="766794"/>
                  </a:lnTo>
                  <a:lnTo>
                    <a:pt x="965922" y="765305"/>
                  </a:lnTo>
                  <a:lnTo>
                    <a:pt x="967906" y="763815"/>
                  </a:lnTo>
                  <a:lnTo>
                    <a:pt x="968901" y="762820"/>
                  </a:lnTo>
                  <a:lnTo>
                    <a:pt x="969889" y="762820"/>
                  </a:lnTo>
                  <a:lnTo>
                    <a:pt x="969889" y="763815"/>
                  </a:lnTo>
                  <a:lnTo>
                    <a:pt x="970383" y="763815"/>
                  </a:lnTo>
                  <a:lnTo>
                    <a:pt x="970383" y="766794"/>
                  </a:lnTo>
                  <a:lnTo>
                    <a:pt x="971379" y="767296"/>
                  </a:lnTo>
                  <a:lnTo>
                    <a:pt x="971379" y="769280"/>
                  </a:lnTo>
                  <a:lnTo>
                    <a:pt x="971873" y="769781"/>
                  </a:lnTo>
                  <a:lnTo>
                    <a:pt x="972868" y="771271"/>
                  </a:lnTo>
                  <a:lnTo>
                    <a:pt x="974350" y="772266"/>
                  </a:lnTo>
                  <a:lnTo>
                    <a:pt x="974350" y="772760"/>
                  </a:lnTo>
                  <a:lnTo>
                    <a:pt x="974852" y="772760"/>
                  </a:lnTo>
                  <a:lnTo>
                    <a:pt x="975840" y="772266"/>
                  </a:lnTo>
                  <a:lnTo>
                    <a:pt x="976334" y="770769"/>
                  </a:lnTo>
                  <a:lnTo>
                    <a:pt x="977824" y="769280"/>
                  </a:lnTo>
                  <a:lnTo>
                    <a:pt x="977824" y="768284"/>
                  </a:lnTo>
                  <a:lnTo>
                    <a:pt x="979313" y="767296"/>
                  </a:lnTo>
                  <a:lnTo>
                    <a:pt x="982779" y="767296"/>
                  </a:lnTo>
                  <a:lnTo>
                    <a:pt x="983280" y="768284"/>
                  </a:lnTo>
                  <a:lnTo>
                    <a:pt x="984268" y="768284"/>
                  </a:lnTo>
                  <a:lnTo>
                    <a:pt x="984268" y="769781"/>
                  </a:lnTo>
                  <a:lnTo>
                    <a:pt x="984762" y="772266"/>
                  </a:lnTo>
                  <a:lnTo>
                    <a:pt x="984762" y="774250"/>
                  </a:lnTo>
                  <a:lnTo>
                    <a:pt x="985758" y="776735"/>
                  </a:lnTo>
                  <a:lnTo>
                    <a:pt x="987248" y="778726"/>
                  </a:lnTo>
                  <a:lnTo>
                    <a:pt x="988730" y="782200"/>
                  </a:lnTo>
                  <a:lnTo>
                    <a:pt x="990219" y="783689"/>
                  </a:lnTo>
                  <a:lnTo>
                    <a:pt x="990713" y="785186"/>
                  </a:lnTo>
                  <a:lnTo>
                    <a:pt x="992203" y="786676"/>
                  </a:lnTo>
                  <a:lnTo>
                    <a:pt x="993198" y="786676"/>
                  </a:lnTo>
                  <a:lnTo>
                    <a:pt x="994680" y="785680"/>
                  </a:lnTo>
                  <a:lnTo>
                    <a:pt x="995182" y="785186"/>
                  </a:lnTo>
                  <a:lnTo>
                    <a:pt x="997660" y="783689"/>
                  </a:lnTo>
                  <a:lnTo>
                    <a:pt x="999142" y="782200"/>
                  </a:lnTo>
                  <a:lnTo>
                    <a:pt x="1000137" y="781204"/>
                  </a:lnTo>
                  <a:lnTo>
                    <a:pt x="1000631" y="779714"/>
                  </a:lnTo>
                  <a:lnTo>
                    <a:pt x="1001627" y="778726"/>
                  </a:lnTo>
                  <a:lnTo>
                    <a:pt x="1001627" y="777229"/>
                  </a:lnTo>
                  <a:lnTo>
                    <a:pt x="1003109" y="773756"/>
                  </a:lnTo>
                  <a:lnTo>
                    <a:pt x="1003109" y="762820"/>
                  </a:lnTo>
                  <a:lnTo>
                    <a:pt x="1002121" y="760836"/>
                  </a:lnTo>
                  <a:lnTo>
                    <a:pt x="1001627" y="757851"/>
                  </a:lnTo>
                  <a:lnTo>
                    <a:pt x="1001627" y="754869"/>
                  </a:lnTo>
                  <a:lnTo>
                    <a:pt x="1002121" y="752384"/>
                  </a:lnTo>
                  <a:lnTo>
                    <a:pt x="1002121" y="747912"/>
                  </a:lnTo>
                  <a:lnTo>
                    <a:pt x="1001627" y="745426"/>
                  </a:lnTo>
                  <a:lnTo>
                    <a:pt x="1000631" y="743440"/>
                  </a:lnTo>
                  <a:lnTo>
                    <a:pt x="1000631" y="739961"/>
                  </a:lnTo>
                  <a:lnTo>
                    <a:pt x="1001627" y="739463"/>
                  </a:lnTo>
                  <a:lnTo>
                    <a:pt x="1001627" y="737973"/>
                  </a:lnTo>
                  <a:lnTo>
                    <a:pt x="1003109" y="736979"/>
                  </a:lnTo>
                  <a:lnTo>
                    <a:pt x="1003610" y="736979"/>
                  </a:lnTo>
                  <a:lnTo>
                    <a:pt x="1005100" y="736482"/>
                  </a:lnTo>
                  <a:lnTo>
                    <a:pt x="1008072" y="736482"/>
                  </a:lnTo>
                  <a:lnTo>
                    <a:pt x="1009060" y="736979"/>
                  </a:lnTo>
                  <a:lnTo>
                    <a:pt x="1010055" y="737973"/>
                  </a:lnTo>
                  <a:lnTo>
                    <a:pt x="1011545" y="739463"/>
                  </a:lnTo>
                  <a:lnTo>
                    <a:pt x="1013027" y="740954"/>
                  </a:lnTo>
                  <a:lnTo>
                    <a:pt x="1014516" y="741948"/>
                  </a:lnTo>
                  <a:lnTo>
                    <a:pt x="1015010" y="742446"/>
                  </a:lnTo>
                  <a:lnTo>
                    <a:pt x="1020467" y="742446"/>
                  </a:lnTo>
                  <a:lnTo>
                    <a:pt x="1020467" y="741948"/>
                  </a:lnTo>
                  <a:lnTo>
                    <a:pt x="1020961" y="740954"/>
                  </a:lnTo>
                  <a:lnTo>
                    <a:pt x="1021957" y="739463"/>
                  </a:lnTo>
                  <a:lnTo>
                    <a:pt x="1021957" y="738470"/>
                  </a:lnTo>
                  <a:lnTo>
                    <a:pt x="1022451" y="737973"/>
                  </a:lnTo>
                  <a:lnTo>
                    <a:pt x="1030879" y="737973"/>
                  </a:lnTo>
                  <a:lnTo>
                    <a:pt x="1031875" y="736979"/>
                  </a:lnTo>
                  <a:lnTo>
                    <a:pt x="1032369" y="736482"/>
                  </a:lnTo>
                  <a:lnTo>
                    <a:pt x="1033357" y="734991"/>
                  </a:lnTo>
                  <a:lnTo>
                    <a:pt x="1033858" y="733997"/>
                  </a:lnTo>
                  <a:lnTo>
                    <a:pt x="1033357" y="732505"/>
                  </a:lnTo>
                  <a:lnTo>
                    <a:pt x="1033357" y="732009"/>
                  </a:lnTo>
                  <a:lnTo>
                    <a:pt x="1032369" y="730519"/>
                  </a:lnTo>
                  <a:lnTo>
                    <a:pt x="1030879" y="729028"/>
                  </a:lnTo>
                  <a:lnTo>
                    <a:pt x="1030385" y="727537"/>
                  </a:lnTo>
                  <a:lnTo>
                    <a:pt x="1029390" y="726543"/>
                  </a:lnTo>
                  <a:lnTo>
                    <a:pt x="1029390" y="724058"/>
                  </a:lnTo>
                  <a:lnTo>
                    <a:pt x="1030385" y="722567"/>
                  </a:lnTo>
                  <a:lnTo>
                    <a:pt x="1031875" y="722070"/>
                  </a:lnTo>
                  <a:lnTo>
                    <a:pt x="1033357" y="720580"/>
                  </a:lnTo>
                  <a:lnTo>
                    <a:pt x="1033858" y="719089"/>
                  </a:lnTo>
                  <a:lnTo>
                    <a:pt x="1034846" y="717598"/>
                  </a:lnTo>
                  <a:lnTo>
                    <a:pt x="1035340" y="713622"/>
                  </a:lnTo>
                  <a:lnTo>
                    <a:pt x="1036336" y="710640"/>
                  </a:lnTo>
                  <a:lnTo>
                    <a:pt x="1037324" y="706665"/>
                  </a:lnTo>
                  <a:lnTo>
                    <a:pt x="1037324" y="703683"/>
                  </a:lnTo>
                  <a:lnTo>
                    <a:pt x="1036336" y="702192"/>
                  </a:lnTo>
                  <a:lnTo>
                    <a:pt x="1035340" y="700702"/>
                  </a:lnTo>
                  <a:lnTo>
                    <a:pt x="1033858" y="697720"/>
                  </a:lnTo>
                  <a:lnTo>
                    <a:pt x="1032369" y="695235"/>
                  </a:lnTo>
                  <a:lnTo>
                    <a:pt x="1031875" y="694738"/>
                  </a:lnTo>
                  <a:lnTo>
                    <a:pt x="1030879" y="693744"/>
                  </a:lnTo>
                  <a:lnTo>
                    <a:pt x="1030385" y="693248"/>
                  </a:lnTo>
                  <a:lnTo>
                    <a:pt x="1029390" y="692254"/>
                  </a:lnTo>
                  <a:lnTo>
                    <a:pt x="1027406" y="692254"/>
                  </a:lnTo>
                  <a:lnTo>
                    <a:pt x="1024928" y="691757"/>
                  </a:lnTo>
                  <a:lnTo>
                    <a:pt x="1021957" y="690265"/>
                  </a:lnTo>
                  <a:lnTo>
                    <a:pt x="1018978" y="689271"/>
                  </a:lnTo>
                  <a:lnTo>
                    <a:pt x="1016500" y="687781"/>
                  </a:lnTo>
                  <a:lnTo>
                    <a:pt x="1014516" y="686290"/>
                  </a:lnTo>
                  <a:lnTo>
                    <a:pt x="1013027" y="685296"/>
                  </a:lnTo>
                  <a:lnTo>
                    <a:pt x="1012039" y="684799"/>
                  </a:lnTo>
                  <a:lnTo>
                    <a:pt x="1011545" y="684799"/>
                  </a:lnTo>
                  <a:lnTo>
                    <a:pt x="1010549" y="683805"/>
                  </a:lnTo>
                  <a:lnTo>
                    <a:pt x="1009060" y="683805"/>
                  </a:lnTo>
                  <a:lnTo>
                    <a:pt x="1008072" y="684799"/>
                  </a:lnTo>
                  <a:lnTo>
                    <a:pt x="1007578" y="684799"/>
                  </a:lnTo>
                  <a:lnTo>
                    <a:pt x="1006582" y="685296"/>
                  </a:lnTo>
                  <a:lnTo>
                    <a:pt x="1004598" y="685296"/>
                  </a:lnTo>
                  <a:lnTo>
                    <a:pt x="1004598" y="682314"/>
                  </a:lnTo>
                  <a:lnTo>
                    <a:pt x="1005100" y="679332"/>
                  </a:lnTo>
                  <a:lnTo>
                    <a:pt x="1005100" y="676351"/>
                  </a:lnTo>
                  <a:lnTo>
                    <a:pt x="1006088" y="672871"/>
                  </a:lnTo>
                  <a:lnTo>
                    <a:pt x="1006582" y="670387"/>
                  </a:lnTo>
                  <a:lnTo>
                    <a:pt x="1006582" y="667902"/>
                  </a:lnTo>
                  <a:lnTo>
                    <a:pt x="1006088" y="666411"/>
                  </a:lnTo>
                  <a:lnTo>
                    <a:pt x="1005100" y="665915"/>
                  </a:lnTo>
                  <a:lnTo>
                    <a:pt x="1005100" y="664921"/>
                  </a:lnTo>
                  <a:lnTo>
                    <a:pt x="1004598" y="664424"/>
                  </a:lnTo>
                  <a:lnTo>
                    <a:pt x="1003109" y="663431"/>
                  </a:lnTo>
                  <a:lnTo>
                    <a:pt x="1001627" y="661939"/>
                  </a:lnTo>
                  <a:lnTo>
                    <a:pt x="999142" y="660448"/>
                  </a:lnTo>
                  <a:lnTo>
                    <a:pt x="997158" y="658957"/>
                  </a:lnTo>
                  <a:lnTo>
                    <a:pt x="997158" y="657964"/>
                  </a:lnTo>
                  <a:lnTo>
                    <a:pt x="998648" y="657466"/>
                  </a:lnTo>
                  <a:lnTo>
                    <a:pt x="1003109" y="657466"/>
                  </a:lnTo>
                  <a:lnTo>
                    <a:pt x="1003109" y="656473"/>
                  </a:lnTo>
                  <a:lnTo>
                    <a:pt x="1003610" y="656473"/>
                  </a:lnTo>
                  <a:lnTo>
                    <a:pt x="1004598" y="655977"/>
                  </a:lnTo>
                  <a:lnTo>
                    <a:pt x="1004598" y="644545"/>
                  </a:lnTo>
                  <a:lnTo>
                    <a:pt x="1005100" y="643056"/>
                  </a:lnTo>
                  <a:lnTo>
                    <a:pt x="1006088" y="642061"/>
                  </a:lnTo>
                  <a:lnTo>
                    <a:pt x="1006582" y="641565"/>
                  </a:lnTo>
                  <a:lnTo>
                    <a:pt x="1008072" y="640570"/>
                  </a:lnTo>
                  <a:lnTo>
                    <a:pt x="1013027" y="640570"/>
                  </a:lnTo>
                  <a:lnTo>
                    <a:pt x="1014516" y="640074"/>
                  </a:lnTo>
                  <a:lnTo>
                    <a:pt x="1015010" y="640074"/>
                  </a:lnTo>
                  <a:lnTo>
                    <a:pt x="1016006" y="639080"/>
                  </a:lnTo>
                  <a:lnTo>
                    <a:pt x="1016006" y="634110"/>
                  </a:lnTo>
                  <a:lnTo>
                    <a:pt x="1016500" y="632619"/>
                  </a:lnTo>
                  <a:lnTo>
                    <a:pt x="1016500" y="630631"/>
                  </a:lnTo>
                  <a:lnTo>
                    <a:pt x="1017488" y="630631"/>
                  </a:lnTo>
                  <a:lnTo>
                    <a:pt x="1017990" y="629140"/>
                  </a:lnTo>
                  <a:lnTo>
                    <a:pt x="1017990" y="626159"/>
                  </a:lnTo>
                  <a:lnTo>
                    <a:pt x="1017488" y="625662"/>
                  </a:lnTo>
                  <a:lnTo>
                    <a:pt x="1017488" y="624668"/>
                  </a:lnTo>
                  <a:lnTo>
                    <a:pt x="1016500" y="624668"/>
                  </a:lnTo>
                  <a:lnTo>
                    <a:pt x="1015010" y="624171"/>
                  </a:lnTo>
                  <a:lnTo>
                    <a:pt x="1013027" y="623177"/>
                  </a:lnTo>
                  <a:lnTo>
                    <a:pt x="1012039" y="623177"/>
                  </a:lnTo>
                  <a:lnTo>
                    <a:pt x="1011545" y="622680"/>
                  </a:lnTo>
                  <a:lnTo>
                    <a:pt x="1010549" y="622680"/>
                  </a:lnTo>
                  <a:lnTo>
                    <a:pt x="1010055" y="621686"/>
                  </a:lnTo>
                  <a:lnTo>
                    <a:pt x="1010055" y="618208"/>
                  </a:lnTo>
                  <a:lnTo>
                    <a:pt x="1010549" y="616219"/>
                  </a:lnTo>
                  <a:lnTo>
                    <a:pt x="1012039" y="616219"/>
                  </a:lnTo>
                  <a:lnTo>
                    <a:pt x="1013027" y="618208"/>
                  </a:lnTo>
                  <a:lnTo>
                    <a:pt x="1016006" y="618208"/>
                  </a:lnTo>
                  <a:lnTo>
                    <a:pt x="1016006" y="616219"/>
                  </a:lnTo>
                  <a:lnTo>
                    <a:pt x="1016500" y="615723"/>
                  </a:lnTo>
                  <a:lnTo>
                    <a:pt x="1016500" y="613239"/>
                  </a:lnTo>
                  <a:lnTo>
                    <a:pt x="1017488" y="612741"/>
                  </a:lnTo>
                  <a:lnTo>
                    <a:pt x="1016500" y="611250"/>
                  </a:lnTo>
                  <a:lnTo>
                    <a:pt x="1016500" y="608268"/>
                  </a:lnTo>
                  <a:lnTo>
                    <a:pt x="1016006" y="605783"/>
                  </a:lnTo>
                  <a:lnTo>
                    <a:pt x="1016006" y="603299"/>
                  </a:lnTo>
                  <a:lnTo>
                    <a:pt x="1016500" y="602802"/>
                  </a:lnTo>
                  <a:lnTo>
                    <a:pt x="1018978" y="602802"/>
                  </a:lnTo>
                  <a:lnTo>
                    <a:pt x="1020961" y="603299"/>
                  </a:lnTo>
                  <a:lnTo>
                    <a:pt x="1023439" y="603299"/>
                  </a:lnTo>
                  <a:lnTo>
                    <a:pt x="1024928" y="602802"/>
                  </a:lnTo>
                  <a:lnTo>
                    <a:pt x="1026418" y="601311"/>
                  </a:lnTo>
                  <a:lnTo>
                    <a:pt x="1027908" y="600316"/>
                  </a:lnTo>
                  <a:lnTo>
                    <a:pt x="1030385" y="600316"/>
                  </a:lnTo>
                  <a:lnTo>
                    <a:pt x="1030879" y="601311"/>
                  </a:lnTo>
                  <a:lnTo>
                    <a:pt x="1033357" y="602802"/>
                  </a:lnTo>
                  <a:lnTo>
                    <a:pt x="1035340" y="603299"/>
                  </a:lnTo>
                  <a:lnTo>
                    <a:pt x="1037324" y="604293"/>
                  </a:lnTo>
                  <a:lnTo>
                    <a:pt x="1043769" y="604293"/>
                  </a:ln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25" name="任意多边形: 形状 124"/>
            <p:cNvSpPr/>
            <p:nvPr/>
          </p:nvSpPr>
          <p:spPr>
            <a:xfrm>
              <a:off x="4034694" y="3444860"/>
              <a:ext cx="870724" cy="810031"/>
            </a:xfrm>
            <a:custGeom>
              <a:avLst/>
              <a:gdLst/>
              <a:ahLst/>
              <a:cxnLst/>
              <a:rect l="0" t="0" r="0" b="0"/>
              <a:pathLst>
                <a:path w="870724" h="810031">
                  <a:moveTo>
                    <a:pt x="762128" y="431850"/>
                  </a:moveTo>
                  <a:lnTo>
                    <a:pt x="763618" y="428868"/>
                  </a:lnTo>
                  <a:lnTo>
                    <a:pt x="765107" y="427378"/>
                  </a:lnTo>
                  <a:lnTo>
                    <a:pt x="767585" y="424395"/>
                  </a:lnTo>
                  <a:lnTo>
                    <a:pt x="769067" y="421911"/>
                  </a:lnTo>
                  <a:lnTo>
                    <a:pt x="771552" y="418929"/>
                  </a:lnTo>
                  <a:lnTo>
                    <a:pt x="773034" y="415948"/>
                  </a:lnTo>
                  <a:lnTo>
                    <a:pt x="775018" y="412966"/>
                  </a:lnTo>
                  <a:lnTo>
                    <a:pt x="777997" y="408990"/>
                  </a:lnTo>
                  <a:lnTo>
                    <a:pt x="779486" y="406506"/>
                  </a:lnTo>
                  <a:lnTo>
                    <a:pt x="780968" y="404518"/>
                  </a:lnTo>
                  <a:lnTo>
                    <a:pt x="781964" y="403026"/>
                  </a:lnTo>
                  <a:lnTo>
                    <a:pt x="782458" y="400542"/>
                  </a:lnTo>
                  <a:lnTo>
                    <a:pt x="782458" y="398555"/>
                  </a:lnTo>
                  <a:lnTo>
                    <a:pt x="781964" y="397064"/>
                  </a:lnTo>
                  <a:lnTo>
                    <a:pt x="780968" y="395572"/>
                  </a:lnTo>
                  <a:lnTo>
                    <a:pt x="780474" y="394082"/>
                  </a:lnTo>
                  <a:lnTo>
                    <a:pt x="779486" y="393088"/>
                  </a:lnTo>
                  <a:lnTo>
                    <a:pt x="779486" y="392094"/>
                  </a:lnTo>
                  <a:lnTo>
                    <a:pt x="778985" y="390603"/>
                  </a:lnTo>
                  <a:lnTo>
                    <a:pt x="778985" y="390106"/>
                  </a:lnTo>
                  <a:lnTo>
                    <a:pt x="779486" y="389112"/>
                  </a:lnTo>
                  <a:lnTo>
                    <a:pt x="779486" y="388615"/>
                  </a:lnTo>
                  <a:lnTo>
                    <a:pt x="780474" y="388615"/>
                  </a:lnTo>
                  <a:lnTo>
                    <a:pt x="780968" y="387621"/>
                  </a:lnTo>
                  <a:lnTo>
                    <a:pt x="781964" y="387124"/>
                  </a:lnTo>
                  <a:lnTo>
                    <a:pt x="782458" y="386131"/>
                  </a:lnTo>
                  <a:lnTo>
                    <a:pt x="782458" y="382652"/>
                  </a:lnTo>
                  <a:lnTo>
                    <a:pt x="781964" y="379173"/>
                  </a:lnTo>
                  <a:lnTo>
                    <a:pt x="781964" y="377682"/>
                  </a:lnTo>
                  <a:lnTo>
                    <a:pt x="782458" y="377185"/>
                  </a:lnTo>
                  <a:lnTo>
                    <a:pt x="782458" y="376192"/>
                  </a:lnTo>
                  <a:lnTo>
                    <a:pt x="783948" y="375695"/>
                  </a:lnTo>
                  <a:lnTo>
                    <a:pt x="784936" y="375695"/>
                  </a:lnTo>
                  <a:lnTo>
                    <a:pt x="787915" y="377185"/>
                  </a:lnTo>
                  <a:lnTo>
                    <a:pt x="790392" y="379173"/>
                  </a:lnTo>
                  <a:lnTo>
                    <a:pt x="790886" y="379173"/>
                  </a:lnTo>
                  <a:lnTo>
                    <a:pt x="792376" y="380167"/>
                  </a:lnTo>
                  <a:lnTo>
                    <a:pt x="793866" y="380167"/>
                  </a:lnTo>
                  <a:lnTo>
                    <a:pt x="796343" y="378676"/>
                  </a:lnTo>
                  <a:lnTo>
                    <a:pt x="798821" y="376192"/>
                  </a:lnTo>
                  <a:lnTo>
                    <a:pt x="800310" y="376192"/>
                  </a:lnTo>
                  <a:lnTo>
                    <a:pt x="800310" y="377682"/>
                  </a:lnTo>
                  <a:lnTo>
                    <a:pt x="800804" y="379173"/>
                  </a:lnTo>
                  <a:lnTo>
                    <a:pt x="801800" y="380167"/>
                  </a:lnTo>
                  <a:lnTo>
                    <a:pt x="801800" y="381658"/>
                  </a:lnTo>
                  <a:lnTo>
                    <a:pt x="802294" y="382652"/>
                  </a:lnTo>
                  <a:lnTo>
                    <a:pt x="803282" y="383149"/>
                  </a:lnTo>
                  <a:lnTo>
                    <a:pt x="803784" y="383149"/>
                  </a:lnTo>
                  <a:lnTo>
                    <a:pt x="804772" y="384143"/>
                  </a:lnTo>
                  <a:lnTo>
                    <a:pt x="805266" y="384640"/>
                  </a:lnTo>
                  <a:lnTo>
                    <a:pt x="809727" y="384640"/>
                  </a:lnTo>
                  <a:lnTo>
                    <a:pt x="811216" y="384143"/>
                  </a:lnTo>
                  <a:lnTo>
                    <a:pt x="812212" y="383149"/>
                  </a:lnTo>
                  <a:lnTo>
                    <a:pt x="813200" y="382652"/>
                  </a:lnTo>
                  <a:lnTo>
                    <a:pt x="813200" y="380167"/>
                  </a:lnTo>
                  <a:lnTo>
                    <a:pt x="813694" y="378676"/>
                  </a:lnTo>
                  <a:lnTo>
                    <a:pt x="813694" y="375695"/>
                  </a:lnTo>
                  <a:lnTo>
                    <a:pt x="814690" y="373209"/>
                  </a:lnTo>
                  <a:lnTo>
                    <a:pt x="815184" y="371718"/>
                  </a:lnTo>
                  <a:lnTo>
                    <a:pt x="816179" y="371222"/>
                  </a:lnTo>
                  <a:lnTo>
                    <a:pt x="816673" y="369731"/>
                  </a:lnTo>
                  <a:lnTo>
                    <a:pt x="817661" y="368738"/>
                  </a:lnTo>
                  <a:lnTo>
                    <a:pt x="820640" y="367246"/>
                  </a:lnTo>
                  <a:lnTo>
                    <a:pt x="822624" y="365755"/>
                  </a:lnTo>
                  <a:lnTo>
                    <a:pt x="823612" y="364762"/>
                  </a:lnTo>
                  <a:lnTo>
                    <a:pt x="824114" y="363271"/>
                  </a:lnTo>
                  <a:lnTo>
                    <a:pt x="825102" y="362774"/>
                  </a:lnTo>
                  <a:lnTo>
                    <a:pt x="825102" y="361780"/>
                  </a:lnTo>
                  <a:lnTo>
                    <a:pt x="824114" y="358798"/>
                  </a:lnTo>
                  <a:lnTo>
                    <a:pt x="824114" y="354326"/>
                  </a:lnTo>
                  <a:lnTo>
                    <a:pt x="826090" y="353829"/>
                  </a:lnTo>
                  <a:lnTo>
                    <a:pt x="827579" y="352835"/>
                  </a:lnTo>
                  <a:lnTo>
                    <a:pt x="828081" y="351344"/>
                  </a:lnTo>
                  <a:lnTo>
                    <a:pt x="829563" y="349853"/>
                  </a:lnTo>
                  <a:lnTo>
                    <a:pt x="830558" y="348859"/>
                  </a:lnTo>
                  <a:lnTo>
                    <a:pt x="830558" y="346872"/>
                  </a:lnTo>
                  <a:lnTo>
                    <a:pt x="829563" y="345878"/>
                  </a:lnTo>
                  <a:lnTo>
                    <a:pt x="829069" y="345380"/>
                  </a:lnTo>
                  <a:lnTo>
                    <a:pt x="829069" y="342896"/>
                  </a:lnTo>
                  <a:lnTo>
                    <a:pt x="829563" y="342399"/>
                  </a:lnTo>
                  <a:lnTo>
                    <a:pt x="832542" y="339417"/>
                  </a:lnTo>
                  <a:lnTo>
                    <a:pt x="835514" y="335441"/>
                  </a:lnTo>
                  <a:lnTo>
                    <a:pt x="837003" y="332957"/>
                  </a:lnTo>
                  <a:lnTo>
                    <a:pt x="838987" y="330969"/>
                  </a:lnTo>
                  <a:lnTo>
                    <a:pt x="840476" y="327987"/>
                  </a:lnTo>
                  <a:lnTo>
                    <a:pt x="840970" y="324509"/>
                  </a:lnTo>
                  <a:lnTo>
                    <a:pt x="841958" y="323018"/>
                  </a:lnTo>
                  <a:lnTo>
                    <a:pt x="841958" y="322521"/>
                  </a:lnTo>
                  <a:lnTo>
                    <a:pt x="842460" y="321527"/>
                  </a:lnTo>
                  <a:lnTo>
                    <a:pt x="843448" y="320036"/>
                  </a:lnTo>
                  <a:lnTo>
                    <a:pt x="845432" y="318546"/>
                  </a:lnTo>
                  <a:lnTo>
                    <a:pt x="846921" y="317055"/>
                  </a:lnTo>
                  <a:lnTo>
                    <a:pt x="849399" y="313576"/>
                  </a:lnTo>
                  <a:lnTo>
                    <a:pt x="850888" y="310097"/>
                  </a:lnTo>
                  <a:lnTo>
                    <a:pt x="852370" y="308606"/>
                  </a:lnTo>
                  <a:lnTo>
                    <a:pt x="854856" y="308109"/>
                  </a:lnTo>
                  <a:lnTo>
                    <a:pt x="856338" y="307115"/>
                  </a:lnTo>
                  <a:lnTo>
                    <a:pt x="859317" y="306619"/>
                  </a:lnTo>
                  <a:lnTo>
                    <a:pt x="860806" y="305624"/>
                  </a:lnTo>
                  <a:lnTo>
                    <a:pt x="862790" y="305128"/>
                  </a:lnTo>
                  <a:lnTo>
                    <a:pt x="864272" y="304134"/>
                  </a:lnTo>
                  <a:lnTo>
                    <a:pt x="866256" y="302643"/>
                  </a:lnTo>
                  <a:lnTo>
                    <a:pt x="866256" y="302146"/>
                  </a:lnTo>
                  <a:lnTo>
                    <a:pt x="866757" y="300655"/>
                  </a:lnTo>
                  <a:lnTo>
                    <a:pt x="868239" y="298170"/>
                  </a:lnTo>
                  <a:lnTo>
                    <a:pt x="868239" y="292704"/>
                  </a:lnTo>
                  <a:lnTo>
                    <a:pt x="864272" y="292704"/>
                  </a:lnTo>
                  <a:lnTo>
                    <a:pt x="862790" y="293697"/>
                  </a:lnTo>
                  <a:lnTo>
                    <a:pt x="861300" y="293697"/>
                  </a:lnTo>
                  <a:lnTo>
                    <a:pt x="860806" y="292704"/>
                  </a:lnTo>
                  <a:lnTo>
                    <a:pt x="859317" y="290717"/>
                  </a:lnTo>
                  <a:lnTo>
                    <a:pt x="857827" y="288231"/>
                  </a:lnTo>
                  <a:lnTo>
                    <a:pt x="856338" y="286740"/>
                  </a:lnTo>
                  <a:lnTo>
                    <a:pt x="853860" y="285250"/>
                  </a:lnTo>
                  <a:lnTo>
                    <a:pt x="851382" y="282765"/>
                  </a:lnTo>
                  <a:lnTo>
                    <a:pt x="849399" y="281274"/>
                  </a:lnTo>
                  <a:lnTo>
                    <a:pt x="847909" y="279783"/>
                  </a:lnTo>
                  <a:lnTo>
                    <a:pt x="846427" y="278292"/>
                  </a:lnTo>
                  <a:lnTo>
                    <a:pt x="844938" y="276802"/>
                  </a:lnTo>
                  <a:lnTo>
                    <a:pt x="844938" y="271832"/>
                  </a:lnTo>
                  <a:lnTo>
                    <a:pt x="845432" y="269844"/>
                  </a:lnTo>
                  <a:lnTo>
                    <a:pt x="846427" y="268353"/>
                  </a:lnTo>
                  <a:lnTo>
                    <a:pt x="846921" y="266863"/>
                  </a:lnTo>
                  <a:lnTo>
                    <a:pt x="847909" y="266366"/>
                  </a:lnTo>
                  <a:lnTo>
                    <a:pt x="849399" y="265371"/>
                  </a:lnTo>
                  <a:lnTo>
                    <a:pt x="853860" y="265371"/>
                  </a:lnTo>
                  <a:lnTo>
                    <a:pt x="854856" y="264875"/>
                  </a:lnTo>
                  <a:lnTo>
                    <a:pt x="856839" y="264875"/>
                  </a:lnTo>
                  <a:lnTo>
                    <a:pt x="857827" y="263880"/>
                  </a:lnTo>
                  <a:lnTo>
                    <a:pt x="859317" y="262389"/>
                  </a:lnTo>
                  <a:lnTo>
                    <a:pt x="859811" y="261893"/>
                  </a:lnTo>
                  <a:lnTo>
                    <a:pt x="860806" y="260900"/>
                  </a:lnTo>
                  <a:lnTo>
                    <a:pt x="860806" y="260402"/>
                  </a:lnTo>
                  <a:lnTo>
                    <a:pt x="861300" y="259409"/>
                  </a:lnTo>
                  <a:lnTo>
                    <a:pt x="862288" y="258911"/>
                  </a:lnTo>
                  <a:lnTo>
                    <a:pt x="862288" y="253942"/>
                  </a:lnTo>
                  <a:lnTo>
                    <a:pt x="866256" y="253942"/>
                  </a:lnTo>
                  <a:lnTo>
                    <a:pt x="868239" y="254936"/>
                  </a:lnTo>
                  <a:lnTo>
                    <a:pt x="869729" y="254936"/>
                  </a:lnTo>
                  <a:lnTo>
                    <a:pt x="870724" y="255433"/>
                  </a:lnTo>
                  <a:lnTo>
                    <a:pt x="870724" y="253942"/>
                  </a:lnTo>
                  <a:lnTo>
                    <a:pt x="869729" y="252451"/>
                  </a:lnTo>
                  <a:lnTo>
                    <a:pt x="869227" y="251954"/>
                  </a:lnTo>
                  <a:lnTo>
                    <a:pt x="868239" y="250463"/>
                  </a:lnTo>
                  <a:lnTo>
                    <a:pt x="866256" y="248972"/>
                  </a:lnTo>
                  <a:lnTo>
                    <a:pt x="864272" y="247482"/>
                  </a:lnTo>
                  <a:lnTo>
                    <a:pt x="862790" y="245991"/>
                  </a:lnTo>
                  <a:lnTo>
                    <a:pt x="859317" y="245991"/>
                  </a:lnTo>
                  <a:lnTo>
                    <a:pt x="856338" y="246487"/>
                  </a:lnTo>
                  <a:lnTo>
                    <a:pt x="853860" y="246487"/>
                  </a:lnTo>
                  <a:lnTo>
                    <a:pt x="851382" y="245991"/>
                  </a:lnTo>
                  <a:lnTo>
                    <a:pt x="849399" y="244500"/>
                  </a:lnTo>
                  <a:lnTo>
                    <a:pt x="846427" y="245991"/>
                  </a:lnTo>
                  <a:lnTo>
                    <a:pt x="843942" y="246487"/>
                  </a:lnTo>
                  <a:lnTo>
                    <a:pt x="841958" y="247978"/>
                  </a:lnTo>
                  <a:lnTo>
                    <a:pt x="839481" y="248972"/>
                  </a:lnTo>
                  <a:lnTo>
                    <a:pt x="829563" y="248972"/>
                  </a:lnTo>
                  <a:lnTo>
                    <a:pt x="828081" y="249469"/>
                  </a:lnTo>
                  <a:lnTo>
                    <a:pt x="827579" y="250463"/>
                  </a:lnTo>
                  <a:lnTo>
                    <a:pt x="827579" y="251954"/>
                  </a:lnTo>
                  <a:lnTo>
                    <a:pt x="826591" y="252451"/>
                  </a:lnTo>
                  <a:lnTo>
                    <a:pt x="826591" y="253942"/>
                  </a:lnTo>
                  <a:lnTo>
                    <a:pt x="826090" y="254936"/>
                  </a:lnTo>
                  <a:lnTo>
                    <a:pt x="825102" y="256426"/>
                  </a:lnTo>
                  <a:lnTo>
                    <a:pt x="824114" y="256426"/>
                  </a:lnTo>
                  <a:lnTo>
                    <a:pt x="823612" y="255433"/>
                  </a:lnTo>
                  <a:lnTo>
                    <a:pt x="822624" y="255433"/>
                  </a:lnTo>
                  <a:lnTo>
                    <a:pt x="820640" y="253942"/>
                  </a:lnTo>
                  <a:lnTo>
                    <a:pt x="818163" y="252451"/>
                  </a:lnTo>
                  <a:lnTo>
                    <a:pt x="816179" y="250463"/>
                  </a:lnTo>
                  <a:lnTo>
                    <a:pt x="813200" y="247978"/>
                  </a:lnTo>
                  <a:lnTo>
                    <a:pt x="811216" y="245991"/>
                  </a:lnTo>
                  <a:lnTo>
                    <a:pt x="809233" y="243506"/>
                  </a:lnTo>
                  <a:lnTo>
                    <a:pt x="808245" y="242511"/>
                  </a:lnTo>
                  <a:lnTo>
                    <a:pt x="806755" y="240524"/>
                  </a:lnTo>
                  <a:lnTo>
                    <a:pt x="804772" y="238040"/>
                  </a:lnTo>
                  <a:lnTo>
                    <a:pt x="803282" y="236051"/>
                  </a:lnTo>
                  <a:lnTo>
                    <a:pt x="802294" y="234560"/>
                  </a:lnTo>
                  <a:lnTo>
                    <a:pt x="801800" y="233070"/>
                  </a:lnTo>
                  <a:lnTo>
                    <a:pt x="801800" y="232076"/>
                  </a:lnTo>
                  <a:lnTo>
                    <a:pt x="800310" y="231579"/>
                  </a:lnTo>
                  <a:lnTo>
                    <a:pt x="800310" y="230585"/>
                  </a:lnTo>
                  <a:lnTo>
                    <a:pt x="794854" y="230585"/>
                  </a:lnTo>
                  <a:lnTo>
                    <a:pt x="791882" y="231579"/>
                  </a:lnTo>
                  <a:lnTo>
                    <a:pt x="784936" y="231579"/>
                  </a:lnTo>
                  <a:lnTo>
                    <a:pt x="782458" y="230585"/>
                  </a:lnTo>
                  <a:lnTo>
                    <a:pt x="781964" y="230088"/>
                  </a:lnTo>
                  <a:lnTo>
                    <a:pt x="781964" y="229094"/>
                  </a:lnTo>
                  <a:lnTo>
                    <a:pt x="780968" y="228100"/>
                  </a:lnTo>
                  <a:lnTo>
                    <a:pt x="780968" y="226112"/>
                  </a:lnTo>
                  <a:lnTo>
                    <a:pt x="781964" y="223628"/>
                  </a:lnTo>
                  <a:lnTo>
                    <a:pt x="782458" y="221640"/>
                  </a:lnTo>
                  <a:lnTo>
                    <a:pt x="782458" y="218658"/>
                  </a:lnTo>
                  <a:lnTo>
                    <a:pt x="777997" y="218658"/>
                  </a:lnTo>
                  <a:lnTo>
                    <a:pt x="777503" y="219156"/>
                  </a:lnTo>
                  <a:lnTo>
                    <a:pt x="776013" y="220149"/>
                  </a:lnTo>
                  <a:lnTo>
                    <a:pt x="774524" y="221640"/>
                  </a:lnTo>
                  <a:lnTo>
                    <a:pt x="772046" y="223628"/>
                  </a:lnTo>
                  <a:lnTo>
                    <a:pt x="771552" y="226112"/>
                  </a:lnTo>
                  <a:lnTo>
                    <a:pt x="769067" y="227603"/>
                  </a:lnTo>
                  <a:lnTo>
                    <a:pt x="768079" y="228100"/>
                  </a:lnTo>
                  <a:lnTo>
                    <a:pt x="766589" y="229094"/>
                  </a:lnTo>
                  <a:lnTo>
                    <a:pt x="763116" y="229094"/>
                  </a:lnTo>
                  <a:lnTo>
                    <a:pt x="761634" y="228100"/>
                  </a:lnTo>
                  <a:lnTo>
                    <a:pt x="760638" y="227603"/>
                  </a:lnTo>
                  <a:lnTo>
                    <a:pt x="760638" y="226609"/>
                  </a:lnTo>
                  <a:lnTo>
                    <a:pt x="760144" y="225119"/>
                  </a:lnTo>
                  <a:lnTo>
                    <a:pt x="760144" y="224621"/>
                  </a:lnTo>
                  <a:lnTo>
                    <a:pt x="759153" y="223628"/>
                  </a:lnTo>
                  <a:lnTo>
                    <a:pt x="758657" y="223131"/>
                  </a:lnTo>
                  <a:lnTo>
                    <a:pt x="757170" y="223131"/>
                  </a:lnTo>
                  <a:lnTo>
                    <a:pt x="756178" y="222137"/>
                  </a:lnTo>
                  <a:lnTo>
                    <a:pt x="755186" y="221640"/>
                  </a:lnTo>
                  <a:lnTo>
                    <a:pt x="753698" y="220645"/>
                  </a:lnTo>
                  <a:lnTo>
                    <a:pt x="753698" y="216174"/>
                  </a:lnTo>
                  <a:lnTo>
                    <a:pt x="754691" y="211701"/>
                  </a:lnTo>
                  <a:lnTo>
                    <a:pt x="754691" y="206234"/>
                  </a:lnTo>
                  <a:lnTo>
                    <a:pt x="753698" y="204743"/>
                  </a:lnTo>
                  <a:lnTo>
                    <a:pt x="753698" y="204247"/>
                  </a:lnTo>
                  <a:lnTo>
                    <a:pt x="753203" y="203253"/>
                  </a:lnTo>
                  <a:lnTo>
                    <a:pt x="752211" y="202756"/>
                  </a:lnTo>
                  <a:lnTo>
                    <a:pt x="750228" y="201762"/>
                  </a:lnTo>
                  <a:lnTo>
                    <a:pt x="747253" y="200768"/>
                  </a:lnTo>
                  <a:lnTo>
                    <a:pt x="743285" y="200271"/>
                  </a:lnTo>
                  <a:lnTo>
                    <a:pt x="733369" y="200271"/>
                  </a:lnTo>
                  <a:lnTo>
                    <a:pt x="732873" y="199277"/>
                  </a:lnTo>
                  <a:lnTo>
                    <a:pt x="731882" y="199277"/>
                  </a:lnTo>
                  <a:lnTo>
                    <a:pt x="730394" y="197786"/>
                  </a:lnTo>
                  <a:lnTo>
                    <a:pt x="725931" y="197786"/>
                  </a:lnTo>
                  <a:lnTo>
                    <a:pt x="724443" y="199277"/>
                  </a:lnTo>
                  <a:lnTo>
                    <a:pt x="722955" y="200768"/>
                  </a:lnTo>
                  <a:lnTo>
                    <a:pt x="721964" y="200768"/>
                  </a:lnTo>
                  <a:lnTo>
                    <a:pt x="721964" y="201762"/>
                  </a:lnTo>
                  <a:lnTo>
                    <a:pt x="719980" y="202756"/>
                  </a:lnTo>
                  <a:lnTo>
                    <a:pt x="718493" y="203253"/>
                  </a:lnTo>
                  <a:lnTo>
                    <a:pt x="712047" y="203253"/>
                  </a:lnTo>
                  <a:lnTo>
                    <a:pt x="710559" y="204247"/>
                  </a:lnTo>
                  <a:lnTo>
                    <a:pt x="710063" y="204247"/>
                  </a:lnTo>
                  <a:lnTo>
                    <a:pt x="709072" y="205738"/>
                  </a:lnTo>
                  <a:lnTo>
                    <a:pt x="708576" y="206234"/>
                  </a:lnTo>
                  <a:lnTo>
                    <a:pt x="707584" y="206234"/>
                  </a:lnTo>
                  <a:lnTo>
                    <a:pt x="707089" y="207228"/>
                  </a:lnTo>
                  <a:lnTo>
                    <a:pt x="705601" y="207228"/>
                  </a:lnTo>
                  <a:lnTo>
                    <a:pt x="703122" y="204743"/>
                  </a:lnTo>
                  <a:lnTo>
                    <a:pt x="698659" y="202756"/>
                  </a:lnTo>
                  <a:lnTo>
                    <a:pt x="695683" y="201762"/>
                  </a:lnTo>
                  <a:lnTo>
                    <a:pt x="692709" y="200271"/>
                  </a:lnTo>
                  <a:lnTo>
                    <a:pt x="689733" y="199277"/>
                  </a:lnTo>
                  <a:lnTo>
                    <a:pt x="686262" y="198780"/>
                  </a:lnTo>
                  <a:lnTo>
                    <a:pt x="684774" y="197786"/>
                  </a:lnTo>
                  <a:lnTo>
                    <a:pt x="683287" y="197289"/>
                  </a:lnTo>
                  <a:lnTo>
                    <a:pt x="682792" y="195799"/>
                  </a:lnTo>
                  <a:lnTo>
                    <a:pt x="681800" y="194308"/>
                  </a:lnTo>
                  <a:lnTo>
                    <a:pt x="681304" y="193314"/>
                  </a:lnTo>
                  <a:lnTo>
                    <a:pt x="681304" y="189835"/>
                  </a:lnTo>
                  <a:lnTo>
                    <a:pt x="681800" y="188841"/>
                  </a:lnTo>
                  <a:lnTo>
                    <a:pt x="681800" y="184865"/>
                  </a:lnTo>
                  <a:lnTo>
                    <a:pt x="681304" y="184368"/>
                  </a:lnTo>
                  <a:lnTo>
                    <a:pt x="677337" y="184368"/>
                  </a:lnTo>
                  <a:lnTo>
                    <a:pt x="675849" y="184865"/>
                  </a:lnTo>
                  <a:lnTo>
                    <a:pt x="674362" y="185860"/>
                  </a:lnTo>
                  <a:lnTo>
                    <a:pt x="672874" y="186357"/>
                  </a:lnTo>
                  <a:lnTo>
                    <a:pt x="671386" y="187350"/>
                  </a:lnTo>
                  <a:lnTo>
                    <a:pt x="662462" y="187350"/>
                  </a:lnTo>
                  <a:lnTo>
                    <a:pt x="661470" y="187848"/>
                  </a:lnTo>
                  <a:lnTo>
                    <a:pt x="660478" y="187848"/>
                  </a:lnTo>
                  <a:lnTo>
                    <a:pt x="659982" y="188841"/>
                  </a:lnTo>
                  <a:lnTo>
                    <a:pt x="658991" y="189835"/>
                  </a:lnTo>
                  <a:lnTo>
                    <a:pt x="658991" y="191325"/>
                  </a:lnTo>
                  <a:lnTo>
                    <a:pt x="658495" y="192817"/>
                  </a:lnTo>
                  <a:lnTo>
                    <a:pt x="657503" y="193314"/>
                  </a:lnTo>
                  <a:lnTo>
                    <a:pt x="657006" y="194308"/>
                  </a:lnTo>
                  <a:lnTo>
                    <a:pt x="654528" y="194308"/>
                  </a:lnTo>
                  <a:lnTo>
                    <a:pt x="653041" y="193314"/>
                  </a:lnTo>
                  <a:lnTo>
                    <a:pt x="651056" y="193314"/>
                  </a:lnTo>
                  <a:lnTo>
                    <a:pt x="650065" y="194308"/>
                  </a:lnTo>
                  <a:lnTo>
                    <a:pt x="649569" y="194308"/>
                  </a:lnTo>
                  <a:lnTo>
                    <a:pt x="647090" y="195799"/>
                  </a:lnTo>
                  <a:lnTo>
                    <a:pt x="645603" y="197289"/>
                  </a:lnTo>
                  <a:lnTo>
                    <a:pt x="644611" y="197786"/>
                  </a:lnTo>
                  <a:lnTo>
                    <a:pt x="641140" y="197786"/>
                  </a:lnTo>
                  <a:lnTo>
                    <a:pt x="639652" y="197289"/>
                  </a:lnTo>
                  <a:lnTo>
                    <a:pt x="638661" y="196296"/>
                  </a:lnTo>
                  <a:lnTo>
                    <a:pt x="638165" y="195799"/>
                  </a:lnTo>
                  <a:lnTo>
                    <a:pt x="637173" y="194805"/>
                  </a:lnTo>
                  <a:lnTo>
                    <a:pt x="636677" y="191823"/>
                  </a:lnTo>
                  <a:lnTo>
                    <a:pt x="636677" y="189835"/>
                  </a:lnTo>
                  <a:lnTo>
                    <a:pt x="635685" y="186357"/>
                  </a:lnTo>
                  <a:lnTo>
                    <a:pt x="635190" y="184368"/>
                  </a:lnTo>
                  <a:lnTo>
                    <a:pt x="634198" y="181884"/>
                  </a:lnTo>
                  <a:lnTo>
                    <a:pt x="634198" y="176914"/>
                  </a:lnTo>
                  <a:lnTo>
                    <a:pt x="633206" y="175921"/>
                  </a:lnTo>
                  <a:lnTo>
                    <a:pt x="630231" y="175921"/>
                  </a:lnTo>
                  <a:lnTo>
                    <a:pt x="628743" y="176914"/>
                  </a:lnTo>
                  <a:lnTo>
                    <a:pt x="628248" y="177411"/>
                  </a:lnTo>
                  <a:lnTo>
                    <a:pt x="627255" y="178405"/>
                  </a:lnTo>
                  <a:lnTo>
                    <a:pt x="625768" y="179897"/>
                  </a:lnTo>
                  <a:lnTo>
                    <a:pt x="625273" y="181387"/>
                  </a:lnTo>
                  <a:lnTo>
                    <a:pt x="625273" y="187350"/>
                  </a:lnTo>
                  <a:lnTo>
                    <a:pt x="625768" y="187848"/>
                  </a:lnTo>
                  <a:lnTo>
                    <a:pt x="626760" y="189835"/>
                  </a:lnTo>
                  <a:lnTo>
                    <a:pt x="627255" y="191325"/>
                  </a:lnTo>
                  <a:lnTo>
                    <a:pt x="627255" y="191823"/>
                  </a:lnTo>
                  <a:lnTo>
                    <a:pt x="628248" y="193314"/>
                  </a:lnTo>
                  <a:lnTo>
                    <a:pt x="627255" y="194308"/>
                  </a:lnTo>
                  <a:lnTo>
                    <a:pt x="627255" y="194805"/>
                  </a:lnTo>
                  <a:lnTo>
                    <a:pt x="626760" y="195799"/>
                  </a:lnTo>
                  <a:lnTo>
                    <a:pt x="625768" y="196296"/>
                  </a:lnTo>
                  <a:lnTo>
                    <a:pt x="624281" y="196296"/>
                  </a:lnTo>
                  <a:lnTo>
                    <a:pt x="622297" y="197786"/>
                  </a:lnTo>
                  <a:lnTo>
                    <a:pt x="620810" y="198780"/>
                  </a:lnTo>
                  <a:lnTo>
                    <a:pt x="618330" y="200271"/>
                  </a:lnTo>
                  <a:lnTo>
                    <a:pt x="615851" y="201762"/>
                  </a:lnTo>
                  <a:lnTo>
                    <a:pt x="614364" y="201762"/>
                  </a:lnTo>
                  <a:lnTo>
                    <a:pt x="613868" y="202756"/>
                  </a:lnTo>
                  <a:lnTo>
                    <a:pt x="612875" y="202756"/>
                  </a:lnTo>
                  <a:lnTo>
                    <a:pt x="612380" y="201762"/>
                  </a:lnTo>
                  <a:lnTo>
                    <a:pt x="611388" y="200768"/>
                  </a:lnTo>
                  <a:lnTo>
                    <a:pt x="609901" y="200768"/>
                  </a:lnTo>
                  <a:lnTo>
                    <a:pt x="609405" y="201762"/>
                  </a:lnTo>
                  <a:lnTo>
                    <a:pt x="607917" y="203253"/>
                  </a:lnTo>
                  <a:lnTo>
                    <a:pt x="606925" y="204247"/>
                  </a:lnTo>
                  <a:lnTo>
                    <a:pt x="605934" y="205738"/>
                  </a:lnTo>
                  <a:lnTo>
                    <a:pt x="604447" y="205738"/>
                  </a:lnTo>
                  <a:lnTo>
                    <a:pt x="602959" y="206234"/>
                  </a:lnTo>
                  <a:lnTo>
                    <a:pt x="600975" y="206234"/>
                  </a:lnTo>
                  <a:lnTo>
                    <a:pt x="599984" y="205738"/>
                  </a:lnTo>
                  <a:lnTo>
                    <a:pt x="599488" y="204247"/>
                  </a:lnTo>
                  <a:lnTo>
                    <a:pt x="598496" y="202756"/>
                  </a:lnTo>
                  <a:lnTo>
                    <a:pt x="598000" y="201762"/>
                  </a:lnTo>
                  <a:lnTo>
                    <a:pt x="596513" y="200768"/>
                  </a:lnTo>
                  <a:lnTo>
                    <a:pt x="594033" y="200768"/>
                  </a:lnTo>
                  <a:lnTo>
                    <a:pt x="591554" y="201762"/>
                  </a:lnTo>
                  <a:lnTo>
                    <a:pt x="588579" y="202756"/>
                  </a:lnTo>
                  <a:lnTo>
                    <a:pt x="588083" y="203253"/>
                  </a:lnTo>
                  <a:lnTo>
                    <a:pt x="587092" y="203253"/>
                  </a:lnTo>
                  <a:lnTo>
                    <a:pt x="586596" y="204247"/>
                  </a:lnTo>
                  <a:lnTo>
                    <a:pt x="586596" y="203253"/>
                  </a:lnTo>
                  <a:lnTo>
                    <a:pt x="585109" y="203253"/>
                  </a:lnTo>
                  <a:lnTo>
                    <a:pt x="585109" y="202756"/>
                  </a:lnTo>
                  <a:lnTo>
                    <a:pt x="583620" y="201762"/>
                  </a:lnTo>
                  <a:lnTo>
                    <a:pt x="582629" y="200768"/>
                  </a:lnTo>
                  <a:lnTo>
                    <a:pt x="582629" y="200271"/>
                  </a:lnTo>
                  <a:lnTo>
                    <a:pt x="581142" y="199277"/>
                  </a:lnTo>
                  <a:lnTo>
                    <a:pt x="578662" y="199277"/>
                  </a:lnTo>
                  <a:lnTo>
                    <a:pt x="577174" y="200271"/>
                  </a:lnTo>
                  <a:lnTo>
                    <a:pt x="572712" y="200271"/>
                  </a:lnTo>
                  <a:lnTo>
                    <a:pt x="571224" y="199277"/>
                  </a:lnTo>
                  <a:lnTo>
                    <a:pt x="569241" y="198780"/>
                  </a:lnTo>
                  <a:lnTo>
                    <a:pt x="566762" y="197786"/>
                  </a:lnTo>
                  <a:lnTo>
                    <a:pt x="565274" y="196296"/>
                  </a:lnTo>
                  <a:lnTo>
                    <a:pt x="564282" y="195799"/>
                  </a:lnTo>
                  <a:lnTo>
                    <a:pt x="563786" y="194805"/>
                  </a:lnTo>
                  <a:lnTo>
                    <a:pt x="562794" y="193314"/>
                  </a:lnTo>
                  <a:lnTo>
                    <a:pt x="562299" y="192817"/>
                  </a:lnTo>
                  <a:lnTo>
                    <a:pt x="561307" y="191325"/>
                  </a:lnTo>
                  <a:lnTo>
                    <a:pt x="560812" y="190332"/>
                  </a:lnTo>
                  <a:lnTo>
                    <a:pt x="559819" y="189835"/>
                  </a:lnTo>
                  <a:lnTo>
                    <a:pt x="557836" y="189835"/>
                  </a:lnTo>
                  <a:lnTo>
                    <a:pt x="555356" y="188841"/>
                  </a:lnTo>
                  <a:lnTo>
                    <a:pt x="553869" y="187848"/>
                  </a:lnTo>
                  <a:lnTo>
                    <a:pt x="551391" y="187848"/>
                  </a:lnTo>
                  <a:lnTo>
                    <a:pt x="549903" y="186357"/>
                  </a:lnTo>
                  <a:lnTo>
                    <a:pt x="547919" y="184368"/>
                  </a:lnTo>
                  <a:lnTo>
                    <a:pt x="544944" y="181387"/>
                  </a:lnTo>
                  <a:lnTo>
                    <a:pt x="542465" y="179897"/>
                  </a:lnTo>
                  <a:lnTo>
                    <a:pt x="541969" y="178405"/>
                  </a:lnTo>
                  <a:lnTo>
                    <a:pt x="540978" y="176914"/>
                  </a:lnTo>
                  <a:lnTo>
                    <a:pt x="540481" y="175921"/>
                  </a:lnTo>
                  <a:lnTo>
                    <a:pt x="540481" y="171448"/>
                  </a:lnTo>
                  <a:lnTo>
                    <a:pt x="541969" y="169957"/>
                  </a:lnTo>
                  <a:lnTo>
                    <a:pt x="543456" y="168963"/>
                  </a:lnTo>
                  <a:lnTo>
                    <a:pt x="544944" y="168963"/>
                  </a:lnTo>
                  <a:lnTo>
                    <a:pt x="546432" y="168466"/>
                  </a:lnTo>
                  <a:lnTo>
                    <a:pt x="547919" y="166975"/>
                  </a:lnTo>
                  <a:lnTo>
                    <a:pt x="549406" y="165484"/>
                  </a:lnTo>
                  <a:lnTo>
                    <a:pt x="549903" y="164491"/>
                  </a:lnTo>
                  <a:lnTo>
                    <a:pt x="550894" y="163994"/>
                  </a:lnTo>
                  <a:lnTo>
                    <a:pt x="550894" y="162503"/>
                  </a:lnTo>
                  <a:lnTo>
                    <a:pt x="549903" y="161508"/>
                  </a:lnTo>
                  <a:lnTo>
                    <a:pt x="549406" y="160515"/>
                  </a:lnTo>
                  <a:lnTo>
                    <a:pt x="547919" y="160515"/>
                  </a:lnTo>
                  <a:lnTo>
                    <a:pt x="546928" y="160018"/>
                  </a:lnTo>
                  <a:lnTo>
                    <a:pt x="546928" y="159024"/>
                  </a:lnTo>
                  <a:lnTo>
                    <a:pt x="546432" y="159024"/>
                  </a:lnTo>
                  <a:lnTo>
                    <a:pt x="546928" y="158528"/>
                  </a:lnTo>
                  <a:lnTo>
                    <a:pt x="546928" y="157533"/>
                  </a:lnTo>
                  <a:lnTo>
                    <a:pt x="547919" y="156042"/>
                  </a:lnTo>
                  <a:lnTo>
                    <a:pt x="547919" y="151570"/>
                  </a:lnTo>
                  <a:lnTo>
                    <a:pt x="546928" y="148588"/>
                  </a:lnTo>
                  <a:lnTo>
                    <a:pt x="546432" y="145606"/>
                  </a:lnTo>
                  <a:lnTo>
                    <a:pt x="545439" y="141631"/>
                  </a:lnTo>
                  <a:lnTo>
                    <a:pt x="544944" y="138649"/>
                  </a:lnTo>
                  <a:lnTo>
                    <a:pt x="544944" y="135667"/>
                  </a:lnTo>
                  <a:lnTo>
                    <a:pt x="545439" y="135171"/>
                  </a:lnTo>
                  <a:lnTo>
                    <a:pt x="547919" y="135667"/>
                  </a:lnTo>
                  <a:lnTo>
                    <a:pt x="551391" y="135667"/>
                  </a:lnTo>
                  <a:lnTo>
                    <a:pt x="551391" y="135171"/>
                  </a:lnTo>
                  <a:lnTo>
                    <a:pt x="552382" y="135171"/>
                  </a:lnTo>
                  <a:lnTo>
                    <a:pt x="552382" y="133182"/>
                  </a:lnTo>
                  <a:lnTo>
                    <a:pt x="551391" y="132686"/>
                  </a:lnTo>
                  <a:lnTo>
                    <a:pt x="551391" y="131691"/>
                  </a:lnTo>
                  <a:lnTo>
                    <a:pt x="548415" y="131691"/>
                  </a:lnTo>
                  <a:lnTo>
                    <a:pt x="546432" y="131195"/>
                  </a:lnTo>
                  <a:lnTo>
                    <a:pt x="544944" y="130202"/>
                  </a:lnTo>
                  <a:lnTo>
                    <a:pt x="543456" y="129704"/>
                  </a:lnTo>
                  <a:lnTo>
                    <a:pt x="542465" y="128214"/>
                  </a:lnTo>
                  <a:lnTo>
                    <a:pt x="540481" y="126722"/>
                  </a:lnTo>
                  <a:lnTo>
                    <a:pt x="538498" y="125231"/>
                  </a:lnTo>
                  <a:lnTo>
                    <a:pt x="537011" y="123740"/>
                  </a:lnTo>
                  <a:lnTo>
                    <a:pt x="536515" y="122250"/>
                  </a:lnTo>
                  <a:lnTo>
                    <a:pt x="535523" y="120759"/>
                  </a:lnTo>
                  <a:lnTo>
                    <a:pt x="535026" y="118274"/>
                  </a:lnTo>
                  <a:lnTo>
                    <a:pt x="534035" y="115789"/>
                  </a:lnTo>
                  <a:lnTo>
                    <a:pt x="534035" y="115293"/>
                  </a:lnTo>
                  <a:lnTo>
                    <a:pt x="533539" y="112808"/>
                  </a:lnTo>
                  <a:lnTo>
                    <a:pt x="533539" y="112311"/>
                  </a:lnTo>
                  <a:lnTo>
                    <a:pt x="534035" y="109329"/>
                  </a:lnTo>
                  <a:lnTo>
                    <a:pt x="534035" y="105353"/>
                  </a:lnTo>
                  <a:lnTo>
                    <a:pt x="533539" y="104360"/>
                  </a:lnTo>
                  <a:lnTo>
                    <a:pt x="532548" y="102869"/>
                  </a:lnTo>
                  <a:lnTo>
                    <a:pt x="532052" y="101378"/>
                  </a:lnTo>
                  <a:lnTo>
                    <a:pt x="530564" y="99887"/>
                  </a:lnTo>
                  <a:lnTo>
                    <a:pt x="529076" y="99390"/>
                  </a:lnTo>
                  <a:lnTo>
                    <a:pt x="526598" y="97899"/>
                  </a:lnTo>
                  <a:lnTo>
                    <a:pt x="525110" y="96905"/>
                  </a:lnTo>
                  <a:lnTo>
                    <a:pt x="522631" y="96409"/>
                  </a:lnTo>
                  <a:lnTo>
                    <a:pt x="516681" y="96409"/>
                  </a:lnTo>
                  <a:lnTo>
                    <a:pt x="513210" y="96905"/>
                  </a:lnTo>
                  <a:lnTo>
                    <a:pt x="500813" y="96905"/>
                  </a:lnTo>
                  <a:lnTo>
                    <a:pt x="499325" y="96409"/>
                  </a:lnTo>
                  <a:lnTo>
                    <a:pt x="497838" y="96409"/>
                  </a:lnTo>
                  <a:lnTo>
                    <a:pt x="496845" y="94918"/>
                  </a:lnTo>
                  <a:lnTo>
                    <a:pt x="496350" y="94918"/>
                  </a:lnTo>
                  <a:lnTo>
                    <a:pt x="495358" y="93923"/>
                  </a:lnTo>
                  <a:lnTo>
                    <a:pt x="494863" y="93427"/>
                  </a:lnTo>
                  <a:lnTo>
                    <a:pt x="491887" y="93427"/>
                  </a:lnTo>
                  <a:lnTo>
                    <a:pt x="490895" y="93923"/>
                  </a:lnTo>
                  <a:lnTo>
                    <a:pt x="489408" y="94918"/>
                  </a:lnTo>
                  <a:lnTo>
                    <a:pt x="485937" y="94918"/>
                  </a:lnTo>
                  <a:lnTo>
                    <a:pt x="484945" y="93923"/>
                  </a:lnTo>
                  <a:lnTo>
                    <a:pt x="484450" y="93427"/>
                  </a:lnTo>
                  <a:lnTo>
                    <a:pt x="484450" y="92433"/>
                  </a:lnTo>
                  <a:lnTo>
                    <a:pt x="483458" y="91439"/>
                  </a:lnTo>
                  <a:lnTo>
                    <a:pt x="483458" y="90942"/>
                  </a:lnTo>
                  <a:lnTo>
                    <a:pt x="484450" y="89451"/>
                  </a:lnTo>
                  <a:lnTo>
                    <a:pt x="484450" y="87960"/>
                  </a:lnTo>
                  <a:lnTo>
                    <a:pt x="484945" y="84979"/>
                  </a:lnTo>
                  <a:lnTo>
                    <a:pt x="485937" y="83985"/>
                  </a:lnTo>
                  <a:lnTo>
                    <a:pt x="485937" y="82494"/>
                  </a:lnTo>
                  <a:lnTo>
                    <a:pt x="483458" y="82494"/>
                  </a:lnTo>
                  <a:lnTo>
                    <a:pt x="482466" y="83488"/>
                  </a:lnTo>
                  <a:lnTo>
                    <a:pt x="480979" y="84979"/>
                  </a:lnTo>
                  <a:lnTo>
                    <a:pt x="479492" y="85476"/>
                  </a:lnTo>
                  <a:lnTo>
                    <a:pt x="478995" y="86470"/>
                  </a:lnTo>
                  <a:lnTo>
                    <a:pt x="477507" y="86470"/>
                  </a:lnTo>
                  <a:lnTo>
                    <a:pt x="476020" y="86967"/>
                  </a:lnTo>
                  <a:lnTo>
                    <a:pt x="474533" y="86967"/>
                  </a:lnTo>
                  <a:lnTo>
                    <a:pt x="472053" y="86470"/>
                  </a:lnTo>
                  <a:lnTo>
                    <a:pt x="469574" y="86470"/>
                  </a:lnTo>
                  <a:lnTo>
                    <a:pt x="467590" y="85476"/>
                  </a:lnTo>
                  <a:lnTo>
                    <a:pt x="465112" y="84979"/>
                  </a:lnTo>
                  <a:lnTo>
                    <a:pt x="463127" y="83985"/>
                  </a:lnTo>
                  <a:lnTo>
                    <a:pt x="461640" y="83488"/>
                  </a:lnTo>
                  <a:lnTo>
                    <a:pt x="460153" y="82494"/>
                  </a:lnTo>
                  <a:lnTo>
                    <a:pt x="459162" y="81003"/>
                  </a:lnTo>
                  <a:lnTo>
                    <a:pt x="459162" y="80506"/>
                  </a:lnTo>
                  <a:lnTo>
                    <a:pt x="458665" y="79512"/>
                  </a:lnTo>
                  <a:lnTo>
                    <a:pt x="458665" y="78021"/>
                  </a:lnTo>
                  <a:lnTo>
                    <a:pt x="459162" y="75536"/>
                  </a:lnTo>
                  <a:lnTo>
                    <a:pt x="459162" y="74046"/>
                  </a:lnTo>
                  <a:lnTo>
                    <a:pt x="460153" y="73549"/>
                  </a:lnTo>
                  <a:lnTo>
                    <a:pt x="460153" y="72058"/>
                  </a:lnTo>
                  <a:lnTo>
                    <a:pt x="459162" y="70567"/>
                  </a:lnTo>
                  <a:lnTo>
                    <a:pt x="458665" y="69076"/>
                  </a:lnTo>
                  <a:lnTo>
                    <a:pt x="457177" y="67585"/>
                  </a:lnTo>
                  <a:lnTo>
                    <a:pt x="456186" y="66094"/>
                  </a:lnTo>
                  <a:lnTo>
                    <a:pt x="456186" y="65100"/>
                  </a:lnTo>
                  <a:lnTo>
                    <a:pt x="455194" y="63610"/>
                  </a:lnTo>
                  <a:lnTo>
                    <a:pt x="456186" y="62616"/>
                  </a:lnTo>
                  <a:lnTo>
                    <a:pt x="456186" y="61125"/>
                  </a:lnTo>
                  <a:lnTo>
                    <a:pt x="457177" y="60628"/>
                  </a:lnTo>
                  <a:lnTo>
                    <a:pt x="457674" y="59137"/>
                  </a:lnTo>
                  <a:lnTo>
                    <a:pt x="458665" y="58143"/>
                  </a:lnTo>
                  <a:lnTo>
                    <a:pt x="459162" y="57646"/>
                  </a:lnTo>
                  <a:lnTo>
                    <a:pt x="459162" y="51186"/>
                  </a:lnTo>
                  <a:lnTo>
                    <a:pt x="458665" y="49198"/>
                  </a:lnTo>
                  <a:lnTo>
                    <a:pt x="458665" y="48204"/>
                  </a:lnTo>
                  <a:lnTo>
                    <a:pt x="457177" y="47707"/>
                  </a:lnTo>
                  <a:lnTo>
                    <a:pt x="456186" y="46713"/>
                  </a:lnTo>
                  <a:lnTo>
                    <a:pt x="453707" y="45223"/>
                  </a:lnTo>
                  <a:lnTo>
                    <a:pt x="450732" y="43732"/>
                  </a:lnTo>
                  <a:lnTo>
                    <a:pt x="450236" y="43235"/>
                  </a:lnTo>
                  <a:lnTo>
                    <a:pt x="448749" y="41744"/>
                  </a:lnTo>
                  <a:lnTo>
                    <a:pt x="447756" y="41744"/>
                  </a:lnTo>
                  <a:lnTo>
                    <a:pt x="447261" y="40253"/>
                  </a:lnTo>
                  <a:lnTo>
                    <a:pt x="447261" y="38762"/>
                  </a:lnTo>
                  <a:lnTo>
                    <a:pt x="445773" y="35283"/>
                  </a:lnTo>
                  <a:lnTo>
                    <a:pt x="445773" y="33793"/>
                  </a:lnTo>
                  <a:lnTo>
                    <a:pt x="444782" y="33296"/>
                  </a:lnTo>
                  <a:lnTo>
                    <a:pt x="443294" y="31805"/>
                  </a:lnTo>
                  <a:lnTo>
                    <a:pt x="442302" y="30811"/>
                  </a:lnTo>
                  <a:lnTo>
                    <a:pt x="440814" y="30314"/>
                  </a:lnTo>
                  <a:lnTo>
                    <a:pt x="440319" y="29320"/>
                  </a:lnTo>
                  <a:lnTo>
                    <a:pt x="438831" y="29320"/>
                  </a:lnTo>
                  <a:lnTo>
                    <a:pt x="438831" y="30314"/>
                  </a:lnTo>
                  <a:lnTo>
                    <a:pt x="437839" y="30314"/>
                  </a:lnTo>
                  <a:lnTo>
                    <a:pt x="437344" y="31805"/>
                  </a:lnTo>
                  <a:lnTo>
                    <a:pt x="436352" y="32302"/>
                  </a:lnTo>
                  <a:lnTo>
                    <a:pt x="435856" y="33296"/>
                  </a:lnTo>
                  <a:lnTo>
                    <a:pt x="431393" y="33296"/>
                  </a:lnTo>
                  <a:lnTo>
                    <a:pt x="430402" y="33793"/>
                  </a:lnTo>
                  <a:lnTo>
                    <a:pt x="428914" y="35283"/>
                  </a:lnTo>
                  <a:lnTo>
                    <a:pt x="426434" y="39259"/>
                  </a:lnTo>
                  <a:lnTo>
                    <a:pt x="424948" y="40750"/>
                  </a:lnTo>
                  <a:lnTo>
                    <a:pt x="424452" y="41744"/>
                  </a:lnTo>
                  <a:lnTo>
                    <a:pt x="422964" y="42241"/>
                  </a:lnTo>
                  <a:lnTo>
                    <a:pt x="421972" y="43235"/>
                  </a:lnTo>
                  <a:lnTo>
                    <a:pt x="421476" y="43235"/>
                  </a:lnTo>
                  <a:lnTo>
                    <a:pt x="419989" y="43732"/>
                  </a:lnTo>
                  <a:lnTo>
                    <a:pt x="419989" y="45223"/>
                  </a:lnTo>
                  <a:lnTo>
                    <a:pt x="418996" y="46713"/>
                  </a:lnTo>
                  <a:lnTo>
                    <a:pt x="418501" y="47707"/>
                  </a:lnTo>
                  <a:lnTo>
                    <a:pt x="418501" y="48204"/>
                  </a:lnTo>
                  <a:lnTo>
                    <a:pt x="417014" y="49198"/>
                  </a:lnTo>
                  <a:lnTo>
                    <a:pt x="415031" y="49695"/>
                  </a:lnTo>
                  <a:lnTo>
                    <a:pt x="407096" y="49695"/>
                  </a:lnTo>
                  <a:lnTo>
                    <a:pt x="405609" y="50689"/>
                  </a:lnTo>
                  <a:lnTo>
                    <a:pt x="404617" y="51186"/>
                  </a:lnTo>
                  <a:lnTo>
                    <a:pt x="404121" y="52180"/>
                  </a:lnTo>
                  <a:lnTo>
                    <a:pt x="403130" y="53671"/>
                  </a:lnTo>
                  <a:lnTo>
                    <a:pt x="402138" y="54665"/>
                  </a:lnTo>
                  <a:lnTo>
                    <a:pt x="402138" y="56155"/>
                  </a:lnTo>
                  <a:lnTo>
                    <a:pt x="401643" y="56652"/>
                  </a:lnTo>
                  <a:lnTo>
                    <a:pt x="400651" y="57646"/>
                  </a:lnTo>
                  <a:lnTo>
                    <a:pt x="399163" y="58143"/>
                  </a:lnTo>
                  <a:lnTo>
                    <a:pt x="397180" y="58143"/>
                  </a:lnTo>
                  <a:lnTo>
                    <a:pt x="395692" y="57646"/>
                  </a:lnTo>
                  <a:lnTo>
                    <a:pt x="393213" y="56652"/>
                  </a:lnTo>
                  <a:lnTo>
                    <a:pt x="390237" y="56155"/>
                  </a:lnTo>
                  <a:lnTo>
                    <a:pt x="386271" y="55161"/>
                  </a:lnTo>
                  <a:lnTo>
                    <a:pt x="383295" y="55161"/>
                  </a:lnTo>
                  <a:lnTo>
                    <a:pt x="381313" y="56155"/>
                  </a:lnTo>
                  <a:lnTo>
                    <a:pt x="378337" y="56155"/>
                  </a:lnTo>
                  <a:lnTo>
                    <a:pt x="378337" y="58143"/>
                  </a:lnTo>
                  <a:lnTo>
                    <a:pt x="378833" y="59137"/>
                  </a:lnTo>
                  <a:lnTo>
                    <a:pt x="379824" y="59137"/>
                  </a:lnTo>
                  <a:lnTo>
                    <a:pt x="380320" y="59634"/>
                  </a:lnTo>
                  <a:lnTo>
                    <a:pt x="381808" y="60628"/>
                  </a:lnTo>
                  <a:lnTo>
                    <a:pt x="384287" y="62616"/>
                  </a:lnTo>
                  <a:lnTo>
                    <a:pt x="385775" y="66094"/>
                  </a:lnTo>
                  <a:lnTo>
                    <a:pt x="387263" y="68082"/>
                  </a:lnTo>
                  <a:lnTo>
                    <a:pt x="387758" y="70567"/>
                  </a:lnTo>
                  <a:lnTo>
                    <a:pt x="388750" y="72555"/>
                  </a:lnTo>
                  <a:lnTo>
                    <a:pt x="388750" y="74046"/>
                  </a:lnTo>
                  <a:lnTo>
                    <a:pt x="389741" y="75536"/>
                  </a:lnTo>
                  <a:lnTo>
                    <a:pt x="390237" y="77028"/>
                  </a:lnTo>
                  <a:lnTo>
                    <a:pt x="391230" y="77028"/>
                  </a:lnTo>
                  <a:lnTo>
                    <a:pt x="391725" y="78021"/>
                  </a:lnTo>
                  <a:lnTo>
                    <a:pt x="392717" y="78518"/>
                  </a:lnTo>
                  <a:lnTo>
                    <a:pt x="392717" y="79512"/>
                  </a:lnTo>
                  <a:lnTo>
                    <a:pt x="393213" y="80506"/>
                  </a:lnTo>
                  <a:lnTo>
                    <a:pt x="393213" y="91439"/>
                  </a:lnTo>
                  <a:lnTo>
                    <a:pt x="394204" y="93427"/>
                  </a:lnTo>
                  <a:lnTo>
                    <a:pt x="394700" y="93427"/>
                  </a:lnTo>
                  <a:lnTo>
                    <a:pt x="397180" y="94918"/>
                  </a:lnTo>
                  <a:lnTo>
                    <a:pt x="400154" y="96409"/>
                  </a:lnTo>
                  <a:lnTo>
                    <a:pt x="400651" y="96409"/>
                  </a:lnTo>
                  <a:lnTo>
                    <a:pt x="401643" y="97899"/>
                  </a:lnTo>
                  <a:lnTo>
                    <a:pt x="402138" y="97899"/>
                  </a:lnTo>
                  <a:lnTo>
                    <a:pt x="403130" y="99390"/>
                  </a:lnTo>
                  <a:lnTo>
                    <a:pt x="403130" y="101378"/>
                  </a:lnTo>
                  <a:lnTo>
                    <a:pt x="402138" y="102869"/>
                  </a:lnTo>
                  <a:lnTo>
                    <a:pt x="401643" y="105353"/>
                  </a:lnTo>
                  <a:lnTo>
                    <a:pt x="400651" y="107838"/>
                  </a:lnTo>
                  <a:lnTo>
                    <a:pt x="399163" y="109826"/>
                  </a:lnTo>
                  <a:lnTo>
                    <a:pt x="398667" y="111316"/>
                  </a:lnTo>
                  <a:lnTo>
                    <a:pt x="398667" y="112311"/>
                  </a:lnTo>
                  <a:lnTo>
                    <a:pt x="397180" y="112808"/>
                  </a:lnTo>
                  <a:lnTo>
                    <a:pt x="386271" y="112808"/>
                  </a:lnTo>
                  <a:lnTo>
                    <a:pt x="385775" y="113802"/>
                  </a:lnTo>
                  <a:lnTo>
                    <a:pt x="384783" y="113802"/>
                  </a:lnTo>
                  <a:lnTo>
                    <a:pt x="384287" y="114299"/>
                  </a:lnTo>
                  <a:lnTo>
                    <a:pt x="382800" y="115293"/>
                  </a:lnTo>
                  <a:lnTo>
                    <a:pt x="381808" y="115789"/>
                  </a:lnTo>
                  <a:lnTo>
                    <a:pt x="381808" y="125231"/>
                  </a:lnTo>
                  <a:lnTo>
                    <a:pt x="381313" y="128214"/>
                  </a:lnTo>
                  <a:lnTo>
                    <a:pt x="381313" y="128711"/>
                  </a:lnTo>
                  <a:lnTo>
                    <a:pt x="379824" y="128711"/>
                  </a:lnTo>
                  <a:lnTo>
                    <a:pt x="378833" y="128214"/>
                  </a:lnTo>
                  <a:lnTo>
                    <a:pt x="378337" y="127219"/>
                  </a:lnTo>
                  <a:lnTo>
                    <a:pt x="376850" y="125231"/>
                  </a:lnTo>
                  <a:lnTo>
                    <a:pt x="374865" y="123740"/>
                  </a:lnTo>
                  <a:lnTo>
                    <a:pt x="374370" y="122250"/>
                  </a:lnTo>
                  <a:lnTo>
                    <a:pt x="373378" y="121256"/>
                  </a:lnTo>
                  <a:lnTo>
                    <a:pt x="372883" y="121256"/>
                  </a:lnTo>
                  <a:lnTo>
                    <a:pt x="371891" y="122250"/>
                  </a:lnTo>
                  <a:lnTo>
                    <a:pt x="371891" y="122747"/>
                  </a:lnTo>
                  <a:lnTo>
                    <a:pt x="371395" y="123740"/>
                  </a:lnTo>
                  <a:lnTo>
                    <a:pt x="371395" y="128214"/>
                  </a:lnTo>
                  <a:lnTo>
                    <a:pt x="370403" y="129704"/>
                  </a:lnTo>
                  <a:lnTo>
                    <a:pt x="370403" y="131195"/>
                  </a:lnTo>
                  <a:lnTo>
                    <a:pt x="369907" y="131691"/>
                  </a:lnTo>
                  <a:lnTo>
                    <a:pt x="365940" y="131691"/>
                  </a:lnTo>
                  <a:lnTo>
                    <a:pt x="362965" y="132686"/>
                  </a:lnTo>
                  <a:lnTo>
                    <a:pt x="360485" y="133182"/>
                  </a:lnTo>
                  <a:lnTo>
                    <a:pt x="358999" y="134177"/>
                  </a:lnTo>
                  <a:lnTo>
                    <a:pt x="358503" y="135171"/>
                  </a:lnTo>
                  <a:lnTo>
                    <a:pt x="357512" y="136662"/>
                  </a:lnTo>
                  <a:lnTo>
                    <a:pt x="357015" y="137158"/>
                  </a:lnTo>
                  <a:lnTo>
                    <a:pt x="356023" y="138153"/>
                  </a:lnTo>
                  <a:lnTo>
                    <a:pt x="355527" y="138649"/>
                  </a:lnTo>
                  <a:lnTo>
                    <a:pt x="354040" y="138649"/>
                  </a:lnTo>
                  <a:lnTo>
                    <a:pt x="353049" y="138153"/>
                  </a:lnTo>
                  <a:lnTo>
                    <a:pt x="353049" y="131691"/>
                  </a:lnTo>
                  <a:lnTo>
                    <a:pt x="352553" y="130202"/>
                  </a:lnTo>
                  <a:lnTo>
                    <a:pt x="352553" y="129704"/>
                  </a:lnTo>
                  <a:lnTo>
                    <a:pt x="351065" y="128214"/>
                  </a:lnTo>
                  <a:lnTo>
                    <a:pt x="349577" y="126722"/>
                  </a:lnTo>
                  <a:lnTo>
                    <a:pt x="348585" y="126722"/>
                  </a:lnTo>
                  <a:lnTo>
                    <a:pt x="348585" y="125231"/>
                  </a:lnTo>
                  <a:lnTo>
                    <a:pt x="349577" y="124238"/>
                  </a:lnTo>
                  <a:lnTo>
                    <a:pt x="351065" y="123740"/>
                  </a:lnTo>
                  <a:lnTo>
                    <a:pt x="353049" y="121256"/>
                  </a:lnTo>
                  <a:lnTo>
                    <a:pt x="354535" y="119765"/>
                  </a:lnTo>
                  <a:lnTo>
                    <a:pt x="356023" y="118274"/>
                  </a:lnTo>
                  <a:lnTo>
                    <a:pt x="357015" y="115789"/>
                  </a:lnTo>
                  <a:lnTo>
                    <a:pt x="357512" y="112808"/>
                  </a:lnTo>
                  <a:lnTo>
                    <a:pt x="357512" y="111316"/>
                  </a:lnTo>
                  <a:lnTo>
                    <a:pt x="358999" y="110820"/>
                  </a:lnTo>
                  <a:lnTo>
                    <a:pt x="359990" y="109329"/>
                  </a:lnTo>
                  <a:lnTo>
                    <a:pt x="360485" y="107838"/>
                  </a:lnTo>
                  <a:lnTo>
                    <a:pt x="361478" y="106845"/>
                  </a:lnTo>
                  <a:lnTo>
                    <a:pt x="362470" y="106845"/>
                  </a:lnTo>
                  <a:lnTo>
                    <a:pt x="361478" y="105851"/>
                  </a:lnTo>
                  <a:lnTo>
                    <a:pt x="360485" y="104360"/>
                  </a:lnTo>
                  <a:lnTo>
                    <a:pt x="360485" y="101378"/>
                  </a:lnTo>
                  <a:lnTo>
                    <a:pt x="359990" y="98396"/>
                  </a:lnTo>
                  <a:lnTo>
                    <a:pt x="359990" y="96905"/>
                  </a:lnTo>
                  <a:lnTo>
                    <a:pt x="358999" y="96409"/>
                  </a:lnTo>
                  <a:lnTo>
                    <a:pt x="358999" y="94918"/>
                  </a:lnTo>
                  <a:lnTo>
                    <a:pt x="358503" y="94918"/>
                  </a:lnTo>
                  <a:lnTo>
                    <a:pt x="357512" y="92433"/>
                  </a:lnTo>
                  <a:lnTo>
                    <a:pt x="356023" y="90942"/>
                  </a:lnTo>
                  <a:lnTo>
                    <a:pt x="355527" y="89948"/>
                  </a:lnTo>
                  <a:lnTo>
                    <a:pt x="355527" y="88457"/>
                  </a:lnTo>
                  <a:lnTo>
                    <a:pt x="354535" y="88457"/>
                  </a:lnTo>
                  <a:lnTo>
                    <a:pt x="354040" y="89451"/>
                  </a:lnTo>
                  <a:lnTo>
                    <a:pt x="353049" y="90942"/>
                  </a:lnTo>
                  <a:lnTo>
                    <a:pt x="352553" y="92433"/>
                  </a:lnTo>
                  <a:lnTo>
                    <a:pt x="351560" y="93427"/>
                  </a:lnTo>
                  <a:lnTo>
                    <a:pt x="351065" y="93923"/>
                  </a:lnTo>
                  <a:lnTo>
                    <a:pt x="351065" y="105353"/>
                  </a:lnTo>
                  <a:lnTo>
                    <a:pt x="350073" y="105851"/>
                  </a:lnTo>
                  <a:lnTo>
                    <a:pt x="349577" y="106845"/>
                  </a:lnTo>
                  <a:lnTo>
                    <a:pt x="349577" y="107838"/>
                  </a:lnTo>
                  <a:lnTo>
                    <a:pt x="348090" y="107838"/>
                  </a:lnTo>
                  <a:lnTo>
                    <a:pt x="347098" y="108336"/>
                  </a:lnTo>
                  <a:lnTo>
                    <a:pt x="345610" y="108336"/>
                  </a:lnTo>
                  <a:lnTo>
                    <a:pt x="344123" y="109329"/>
                  </a:lnTo>
                  <a:lnTo>
                    <a:pt x="343132" y="109329"/>
                  </a:lnTo>
                  <a:lnTo>
                    <a:pt x="341644" y="109826"/>
                  </a:lnTo>
                  <a:lnTo>
                    <a:pt x="341147" y="110820"/>
                  </a:lnTo>
                  <a:lnTo>
                    <a:pt x="340156" y="112311"/>
                  </a:lnTo>
                  <a:lnTo>
                    <a:pt x="339660" y="112808"/>
                  </a:lnTo>
                  <a:lnTo>
                    <a:pt x="338669" y="114299"/>
                  </a:lnTo>
                  <a:lnTo>
                    <a:pt x="338173" y="115293"/>
                  </a:lnTo>
                  <a:lnTo>
                    <a:pt x="337182" y="116783"/>
                  </a:lnTo>
                  <a:lnTo>
                    <a:pt x="337182" y="118771"/>
                  </a:lnTo>
                  <a:lnTo>
                    <a:pt x="338173" y="118771"/>
                  </a:lnTo>
                  <a:lnTo>
                    <a:pt x="339660" y="120759"/>
                  </a:lnTo>
                  <a:lnTo>
                    <a:pt x="341147" y="121256"/>
                  </a:lnTo>
                  <a:lnTo>
                    <a:pt x="341644" y="122250"/>
                  </a:lnTo>
                  <a:lnTo>
                    <a:pt x="342635" y="122747"/>
                  </a:lnTo>
                  <a:lnTo>
                    <a:pt x="342635" y="126722"/>
                  </a:lnTo>
                  <a:lnTo>
                    <a:pt x="341644" y="128214"/>
                  </a:lnTo>
                  <a:lnTo>
                    <a:pt x="341644" y="128711"/>
                  </a:lnTo>
                  <a:lnTo>
                    <a:pt x="341147" y="130202"/>
                  </a:lnTo>
                  <a:lnTo>
                    <a:pt x="339660" y="131691"/>
                  </a:lnTo>
                  <a:lnTo>
                    <a:pt x="338173" y="134177"/>
                  </a:lnTo>
                  <a:lnTo>
                    <a:pt x="337182" y="135171"/>
                  </a:lnTo>
                  <a:lnTo>
                    <a:pt x="337182" y="135667"/>
                  </a:lnTo>
                  <a:lnTo>
                    <a:pt x="334206" y="135667"/>
                  </a:lnTo>
                  <a:lnTo>
                    <a:pt x="333214" y="135171"/>
                  </a:lnTo>
                  <a:lnTo>
                    <a:pt x="332719" y="134177"/>
                  </a:lnTo>
                  <a:lnTo>
                    <a:pt x="331231" y="131691"/>
                  </a:lnTo>
                  <a:lnTo>
                    <a:pt x="328752" y="129704"/>
                  </a:lnTo>
                  <a:lnTo>
                    <a:pt x="327264" y="127219"/>
                  </a:lnTo>
                  <a:lnTo>
                    <a:pt x="325281" y="125728"/>
                  </a:lnTo>
                  <a:lnTo>
                    <a:pt x="324289" y="125231"/>
                  </a:lnTo>
                  <a:lnTo>
                    <a:pt x="322305" y="125231"/>
                  </a:lnTo>
                  <a:lnTo>
                    <a:pt x="321314" y="124238"/>
                  </a:lnTo>
                  <a:lnTo>
                    <a:pt x="320818" y="124238"/>
                  </a:lnTo>
                  <a:lnTo>
                    <a:pt x="319826" y="125231"/>
                  </a:lnTo>
                  <a:lnTo>
                    <a:pt x="318834" y="125231"/>
                  </a:lnTo>
                  <a:lnTo>
                    <a:pt x="318339" y="125728"/>
                  </a:lnTo>
                  <a:lnTo>
                    <a:pt x="317346" y="127219"/>
                  </a:lnTo>
                  <a:lnTo>
                    <a:pt x="317346" y="129704"/>
                  </a:lnTo>
                  <a:lnTo>
                    <a:pt x="316851" y="130202"/>
                  </a:lnTo>
                  <a:lnTo>
                    <a:pt x="315859" y="130202"/>
                  </a:lnTo>
                  <a:lnTo>
                    <a:pt x="315364" y="129704"/>
                  </a:lnTo>
                  <a:lnTo>
                    <a:pt x="314372" y="128214"/>
                  </a:lnTo>
                  <a:lnTo>
                    <a:pt x="313876" y="127219"/>
                  </a:lnTo>
                  <a:lnTo>
                    <a:pt x="312884" y="126722"/>
                  </a:lnTo>
                  <a:lnTo>
                    <a:pt x="308422" y="126722"/>
                  </a:lnTo>
                  <a:lnTo>
                    <a:pt x="304454" y="127219"/>
                  </a:lnTo>
                  <a:lnTo>
                    <a:pt x="302966" y="128214"/>
                  </a:lnTo>
                  <a:lnTo>
                    <a:pt x="301479" y="128214"/>
                  </a:lnTo>
                  <a:lnTo>
                    <a:pt x="299992" y="128711"/>
                  </a:lnTo>
                  <a:lnTo>
                    <a:pt x="299496" y="129704"/>
                  </a:lnTo>
                  <a:lnTo>
                    <a:pt x="298504" y="130202"/>
                  </a:lnTo>
                  <a:lnTo>
                    <a:pt x="298008" y="131195"/>
                  </a:lnTo>
                  <a:lnTo>
                    <a:pt x="298008" y="131691"/>
                  </a:lnTo>
                  <a:lnTo>
                    <a:pt x="297016" y="133182"/>
                  </a:lnTo>
                  <a:lnTo>
                    <a:pt x="295529" y="137158"/>
                  </a:lnTo>
                  <a:lnTo>
                    <a:pt x="295034" y="142625"/>
                  </a:lnTo>
                  <a:lnTo>
                    <a:pt x="294042" y="144613"/>
                  </a:lnTo>
                  <a:lnTo>
                    <a:pt x="293546" y="146104"/>
                  </a:lnTo>
                  <a:lnTo>
                    <a:pt x="293546" y="148588"/>
                  </a:lnTo>
                  <a:lnTo>
                    <a:pt x="294042" y="150079"/>
                  </a:lnTo>
                  <a:lnTo>
                    <a:pt x="295034" y="151570"/>
                  </a:lnTo>
                  <a:lnTo>
                    <a:pt x="295034" y="152564"/>
                  </a:lnTo>
                  <a:lnTo>
                    <a:pt x="296521" y="154055"/>
                  </a:lnTo>
                  <a:lnTo>
                    <a:pt x="297016" y="155545"/>
                  </a:lnTo>
                  <a:lnTo>
                    <a:pt x="299496" y="157037"/>
                  </a:lnTo>
                  <a:lnTo>
                    <a:pt x="300984" y="159024"/>
                  </a:lnTo>
                  <a:lnTo>
                    <a:pt x="301479" y="160018"/>
                  </a:lnTo>
                  <a:lnTo>
                    <a:pt x="301479" y="166975"/>
                  </a:lnTo>
                  <a:lnTo>
                    <a:pt x="300984" y="168466"/>
                  </a:lnTo>
                  <a:lnTo>
                    <a:pt x="299992" y="168963"/>
                  </a:lnTo>
                  <a:lnTo>
                    <a:pt x="298504" y="171448"/>
                  </a:lnTo>
                  <a:lnTo>
                    <a:pt x="296521" y="172939"/>
                  </a:lnTo>
                  <a:lnTo>
                    <a:pt x="295034" y="175423"/>
                  </a:lnTo>
                  <a:lnTo>
                    <a:pt x="294042" y="175921"/>
                  </a:lnTo>
                  <a:lnTo>
                    <a:pt x="293546" y="175921"/>
                  </a:lnTo>
                  <a:lnTo>
                    <a:pt x="292554" y="175423"/>
                  </a:lnTo>
                  <a:lnTo>
                    <a:pt x="291066" y="175423"/>
                  </a:lnTo>
                  <a:lnTo>
                    <a:pt x="290075" y="174430"/>
                  </a:lnTo>
                  <a:lnTo>
                    <a:pt x="288586" y="174430"/>
                  </a:lnTo>
                  <a:lnTo>
                    <a:pt x="287100" y="175423"/>
                  </a:lnTo>
                  <a:lnTo>
                    <a:pt x="285116" y="175423"/>
                  </a:lnTo>
                  <a:lnTo>
                    <a:pt x="282636" y="176914"/>
                  </a:lnTo>
                  <a:lnTo>
                    <a:pt x="281150" y="177411"/>
                  </a:lnTo>
                  <a:lnTo>
                    <a:pt x="278670" y="178405"/>
                  </a:lnTo>
                  <a:lnTo>
                    <a:pt x="277183" y="178902"/>
                  </a:lnTo>
                  <a:lnTo>
                    <a:pt x="275695" y="179897"/>
                  </a:lnTo>
                  <a:lnTo>
                    <a:pt x="275199" y="178902"/>
                  </a:lnTo>
                  <a:lnTo>
                    <a:pt x="274208" y="177411"/>
                  </a:lnTo>
                  <a:lnTo>
                    <a:pt x="272720" y="176914"/>
                  </a:lnTo>
                  <a:lnTo>
                    <a:pt x="271233" y="175921"/>
                  </a:lnTo>
                  <a:lnTo>
                    <a:pt x="269249" y="175423"/>
                  </a:lnTo>
                  <a:lnTo>
                    <a:pt x="267761" y="175423"/>
                  </a:lnTo>
                  <a:lnTo>
                    <a:pt x="265778" y="174430"/>
                  </a:lnTo>
                  <a:lnTo>
                    <a:pt x="264290" y="173435"/>
                  </a:lnTo>
                  <a:lnTo>
                    <a:pt x="262307" y="171945"/>
                  </a:lnTo>
                  <a:lnTo>
                    <a:pt x="259828" y="171448"/>
                  </a:lnTo>
                  <a:lnTo>
                    <a:pt x="259332" y="171448"/>
                  </a:lnTo>
                  <a:lnTo>
                    <a:pt x="257844" y="170454"/>
                  </a:lnTo>
                  <a:lnTo>
                    <a:pt x="256853" y="170454"/>
                  </a:lnTo>
                  <a:lnTo>
                    <a:pt x="256853" y="171945"/>
                  </a:lnTo>
                  <a:lnTo>
                    <a:pt x="257844" y="171945"/>
                  </a:lnTo>
                  <a:lnTo>
                    <a:pt x="257844" y="174430"/>
                  </a:lnTo>
                  <a:lnTo>
                    <a:pt x="258340" y="175423"/>
                  </a:lnTo>
                  <a:lnTo>
                    <a:pt x="258340" y="175921"/>
                  </a:lnTo>
                  <a:lnTo>
                    <a:pt x="257844" y="176914"/>
                  </a:lnTo>
                  <a:lnTo>
                    <a:pt x="257844" y="178405"/>
                  </a:lnTo>
                  <a:lnTo>
                    <a:pt x="256853" y="178405"/>
                  </a:lnTo>
                  <a:lnTo>
                    <a:pt x="256357" y="178902"/>
                  </a:lnTo>
                  <a:lnTo>
                    <a:pt x="255365" y="179897"/>
                  </a:lnTo>
                  <a:lnTo>
                    <a:pt x="255365" y="181387"/>
                  </a:lnTo>
                  <a:lnTo>
                    <a:pt x="254870" y="183374"/>
                  </a:lnTo>
                  <a:lnTo>
                    <a:pt x="253877" y="186357"/>
                  </a:lnTo>
                  <a:lnTo>
                    <a:pt x="251398" y="188841"/>
                  </a:lnTo>
                  <a:lnTo>
                    <a:pt x="249911" y="191823"/>
                  </a:lnTo>
                  <a:lnTo>
                    <a:pt x="248423" y="192817"/>
                  </a:lnTo>
                  <a:lnTo>
                    <a:pt x="247927" y="194308"/>
                  </a:lnTo>
                  <a:lnTo>
                    <a:pt x="246935" y="194805"/>
                  </a:lnTo>
                  <a:lnTo>
                    <a:pt x="245448" y="194805"/>
                  </a:lnTo>
                  <a:lnTo>
                    <a:pt x="244953" y="195799"/>
                  </a:lnTo>
                  <a:lnTo>
                    <a:pt x="241977" y="195799"/>
                  </a:lnTo>
                  <a:lnTo>
                    <a:pt x="240985" y="194805"/>
                  </a:lnTo>
                  <a:lnTo>
                    <a:pt x="240490" y="194308"/>
                  </a:lnTo>
                  <a:lnTo>
                    <a:pt x="238505" y="193314"/>
                  </a:lnTo>
                  <a:lnTo>
                    <a:pt x="238505" y="192817"/>
                  </a:lnTo>
                  <a:lnTo>
                    <a:pt x="238010" y="191823"/>
                  </a:lnTo>
                  <a:lnTo>
                    <a:pt x="238010" y="188841"/>
                  </a:lnTo>
                  <a:lnTo>
                    <a:pt x="238505" y="187848"/>
                  </a:lnTo>
                  <a:lnTo>
                    <a:pt x="238505" y="186357"/>
                  </a:lnTo>
                  <a:lnTo>
                    <a:pt x="240490" y="185860"/>
                  </a:lnTo>
                  <a:lnTo>
                    <a:pt x="243464" y="184368"/>
                  </a:lnTo>
                  <a:lnTo>
                    <a:pt x="246440" y="181387"/>
                  </a:lnTo>
                  <a:lnTo>
                    <a:pt x="246935" y="181387"/>
                  </a:lnTo>
                  <a:lnTo>
                    <a:pt x="246935" y="179897"/>
                  </a:lnTo>
                  <a:lnTo>
                    <a:pt x="246440" y="177411"/>
                  </a:lnTo>
                  <a:lnTo>
                    <a:pt x="244953" y="174430"/>
                  </a:lnTo>
                  <a:lnTo>
                    <a:pt x="243464" y="171945"/>
                  </a:lnTo>
                  <a:lnTo>
                    <a:pt x="241977" y="168466"/>
                  </a:lnTo>
                  <a:lnTo>
                    <a:pt x="240985" y="166975"/>
                  </a:lnTo>
                  <a:lnTo>
                    <a:pt x="239497" y="165982"/>
                  </a:lnTo>
                  <a:lnTo>
                    <a:pt x="238505" y="164491"/>
                  </a:lnTo>
                  <a:lnTo>
                    <a:pt x="237018" y="163994"/>
                  </a:lnTo>
                  <a:lnTo>
                    <a:pt x="236523" y="162999"/>
                  </a:lnTo>
                  <a:lnTo>
                    <a:pt x="235531" y="162999"/>
                  </a:lnTo>
                  <a:lnTo>
                    <a:pt x="234043" y="163994"/>
                  </a:lnTo>
                  <a:lnTo>
                    <a:pt x="233547" y="164491"/>
                  </a:lnTo>
                  <a:lnTo>
                    <a:pt x="228093" y="164491"/>
                  </a:lnTo>
                  <a:lnTo>
                    <a:pt x="227597" y="163994"/>
                  </a:lnTo>
                  <a:lnTo>
                    <a:pt x="226605" y="163994"/>
                  </a:lnTo>
                  <a:lnTo>
                    <a:pt x="225117" y="162999"/>
                  </a:lnTo>
                  <a:lnTo>
                    <a:pt x="224126" y="162999"/>
                  </a:lnTo>
                  <a:lnTo>
                    <a:pt x="224126" y="163994"/>
                  </a:lnTo>
                  <a:lnTo>
                    <a:pt x="223630" y="164491"/>
                  </a:lnTo>
                  <a:lnTo>
                    <a:pt x="223630" y="171448"/>
                  </a:lnTo>
                  <a:lnTo>
                    <a:pt x="222639" y="171945"/>
                  </a:lnTo>
                  <a:lnTo>
                    <a:pt x="222143" y="172939"/>
                  </a:lnTo>
                  <a:lnTo>
                    <a:pt x="221152" y="173435"/>
                  </a:lnTo>
                  <a:lnTo>
                    <a:pt x="216193" y="173435"/>
                  </a:lnTo>
                  <a:lnTo>
                    <a:pt x="214705" y="172939"/>
                  </a:lnTo>
                  <a:lnTo>
                    <a:pt x="213714" y="171945"/>
                  </a:lnTo>
                  <a:lnTo>
                    <a:pt x="213217" y="171448"/>
                  </a:lnTo>
                  <a:lnTo>
                    <a:pt x="212226" y="170454"/>
                  </a:lnTo>
                  <a:lnTo>
                    <a:pt x="212226" y="167472"/>
                  </a:lnTo>
                  <a:lnTo>
                    <a:pt x="213217" y="165484"/>
                  </a:lnTo>
                  <a:lnTo>
                    <a:pt x="214705" y="163994"/>
                  </a:lnTo>
                  <a:lnTo>
                    <a:pt x="215201" y="162503"/>
                  </a:lnTo>
                  <a:lnTo>
                    <a:pt x="215201" y="160018"/>
                  </a:lnTo>
                  <a:lnTo>
                    <a:pt x="216193" y="157533"/>
                  </a:lnTo>
                  <a:lnTo>
                    <a:pt x="215201" y="154551"/>
                  </a:lnTo>
                  <a:lnTo>
                    <a:pt x="215201" y="146104"/>
                  </a:lnTo>
                  <a:lnTo>
                    <a:pt x="214705" y="143122"/>
                  </a:lnTo>
                  <a:lnTo>
                    <a:pt x="213217" y="141134"/>
                  </a:lnTo>
                  <a:lnTo>
                    <a:pt x="213217" y="139642"/>
                  </a:lnTo>
                  <a:lnTo>
                    <a:pt x="211730" y="138153"/>
                  </a:lnTo>
                  <a:lnTo>
                    <a:pt x="210737" y="137158"/>
                  </a:lnTo>
                  <a:lnTo>
                    <a:pt x="209251" y="135667"/>
                  </a:lnTo>
                  <a:lnTo>
                    <a:pt x="206772" y="135171"/>
                  </a:lnTo>
                  <a:lnTo>
                    <a:pt x="204787" y="133182"/>
                  </a:lnTo>
                  <a:lnTo>
                    <a:pt x="203796" y="131691"/>
                  </a:lnTo>
                  <a:lnTo>
                    <a:pt x="203796" y="130202"/>
                  </a:lnTo>
                  <a:lnTo>
                    <a:pt x="203300" y="128711"/>
                  </a:lnTo>
                  <a:lnTo>
                    <a:pt x="203300" y="128214"/>
                  </a:lnTo>
                  <a:lnTo>
                    <a:pt x="202309" y="127219"/>
                  </a:lnTo>
                  <a:lnTo>
                    <a:pt x="201813" y="127219"/>
                  </a:lnTo>
                  <a:lnTo>
                    <a:pt x="201813" y="128214"/>
                  </a:lnTo>
                  <a:lnTo>
                    <a:pt x="200325" y="128214"/>
                  </a:lnTo>
                  <a:lnTo>
                    <a:pt x="199334" y="128711"/>
                  </a:lnTo>
                  <a:lnTo>
                    <a:pt x="198837" y="129704"/>
                  </a:lnTo>
                  <a:lnTo>
                    <a:pt x="198837" y="134177"/>
                  </a:lnTo>
                  <a:lnTo>
                    <a:pt x="197846" y="135171"/>
                  </a:lnTo>
                  <a:lnTo>
                    <a:pt x="197846" y="135667"/>
                  </a:lnTo>
                  <a:lnTo>
                    <a:pt x="196854" y="135667"/>
                  </a:lnTo>
                  <a:lnTo>
                    <a:pt x="195366" y="136662"/>
                  </a:lnTo>
                  <a:lnTo>
                    <a:pt x="193879" y="137158"/>
                  </a:lnTo>
                  <a:lnTo>
                    <a:pt x="191896" y="138649"/>
                  </a:lnTo>
                  <a:lnTo>
                    <a:pt x="190408" y="139642"/>
                  </a:lnTo>
                  <a:lnTo>
                    <a:pt x="190408" y="148091"/>
                  </a:lnTo>
                  <a:lnTo>
                    <a:pt x="189416" y="151073"/>
                  </a:lnTo>
                  <a:lnTo>
                    <a:pt x="189416" y="154551"/>
                  </a:lnTo>
                  <a:lnTo>
                    <a:pt x="188921" y="156042"/>
                  </a:lnTo>
                  <a:lnTo>
                    <a:pt x="187929" y="157037"/>
                  </a:lnTo>
                  <a:lnTo>
                    <a:pt x="187433" y="157533"/>
                  </a:lnTo>
                  <a:lnTo>
                    <a:pt x="187433" y="158528"/>
                  </a:lnTo>
                  <a:lnTo>
                    <a:pt x="184458" y="158528"/>
                  </a:lnTo>
                  <a:lnTo>
                    <a:pt x="182474" y="157533"/>
                  </a:lnTo>
                  <a:lnTo>
                    <a:pt x="180986" y="157037"/>
                  </a:lnTo>
                  <a:lnTo>
                    <a:pt x="178012" y="155545"/>
                  </a:lnTo>
                  <a:lnTo>
                    <a:pt x="176028" y="153061"/>
                  </a:lnTo>
                  <a:lnTo>
                    <a:pt x="174541" y="151073"/>
                  </a:lnTo>
                  <a:lnTo>
                    <a:pt x="169583" y="147097"/>
                  </a:lnTo>
                  <a:lnTo>
                    <a:pt x="167599" y="145606"/>
                  </a:lnTo>
                  <a:lnTo>
                    <a:pt x="166606" y="144613"/>
                  </a:lnTo>
                  <a:lnTo>
                    <a:pt x="164624" y="144613"/>
                  </a:lnTo>
                  <a:lnTo>
                    <a:pt x="163136" y="144116"/>
                  </a:lnTo>
                  <a:lnTo>
                    <a:pt x="161648" y="143122"/>
                  </a:lnTo>
                  <a:lnTo>
                    <a:pt x="160161" y="142625"/>
                  </a:lnTo>
                  <a:lnTo>
                    <a:pt x="159169" y="141631"/>
                  </a:lnTo>
                  <a:lnTo>
                    <a:pt x="153715" y="141631"/>
                  </a:lnTo>
                  <a:lnTo>
                    <a:pt x="152227" y="141134"/>
                  </a:lnTo>
                  <a:lnTo>
                    <a:pt x="152227" y="140140"/>
                  </a:lnTo>
                  <a:lnTo>
                    <a:pt x="150740" y="139642"/>
                  </a:lnTo>
                  <a:lnTo>
                    <a:pt x="150740" y="138649"/>
                  </a:lnTo>
                  <a:lnTo>
                    <a:pt x="150244" y="137158"/>
                  </a:lnTo>
                  <a:lnTo>
                    <a:pt x="149253" y="135667"/>
                  </a:lnTo>
                  <a:lnTo>
                    <a:pt x="148756" y="133182"/>
                  </a:lnTo>
                  <a:lnTo>
                    <a:pt x="147765" y="130202"/>
                  </a:lnTo>
                  <a:lnTo>
                    <a:pt x="146277" y="128214"/>
                  </a:lnTo>
                  <a:lnTo>
                    <a:pt x="144294" y="125231"/>
                  </a:lnTo>
                  <a:lnTo>
                    <a:pt x="142310" y="124238"/>
                  </a:lnTo>
                  <a:lnTo>
                    <a:pt x="141814" y="123740"/>
                  </a:lnTo>
                  <a:lnTo>
                    <a:pt x="140327" y="122250"/>
                  </a:lnTo>
                  <a:lnTo>
                    <a:pt x="137847" y="122250"/>
                  </a:lnTo>
                  <a:lnTo>
                    <a:pt x="135864" y="121256"/>
                  </a:lnTo>
                  <a:lnTo>
                    <a:pt x="131897" y="121256"/>
                  </a:lnTo>
                  <a:lnTo>
                    <a:pt x="131401" y="120759"/>
                  </a:lnTo>
                  <a:lnTo>
                    <a:pt x="130410" y="120759"/>
                  </a:lnTo>
                  <a:lnTo>
                    <a:pt x="129418" y="118771"/>
                  </a:lnTo>
                  <a:lnTo>
                    <a:pt x="128923" y="117280"/>
                  </a:lnTo>
                  <a:lnTo>
                    <a:pt x="127930" y="116783"/>
                  </a:lnTo>
                  <a:lnTo>
                    <a:pt x="127435" y="115789"/>
                  </a:lnTo>
                  <a:lnTo>
                    <a:pt x="126443" y="115293"/>
                  </a:lnTo>
                  <a:lnTo>
                    <a:pt x="124955" y="114299"/>
                  </a:lnTo>
                  <a:lnTo>
                    <a:pt x="122972" y="112808"/>
                  </a:lnTo>
                  <a:lnTo>
                    <a:pt x="120493" y="111316"/>
                  </a:lnTo>
                  <a:lnTo>
                    <a:pt x="119997" y="110820"/>
                  </a:lnTo>
                  <a:lnTo>
                    <a:pt x="119005" y="109826"/>
                  </a:lnTo>
                  <a:lnTo>
                    <a:pt x="118509" y="108336"/>
                  </a:lnTo>
                  <a:lnTo>
                    <a:pt x="118509" y="94918"/>
                  </a:lnTo>
                  <a:lnTo>
                    <a:pt x="117517" y="93427"/>
                  </a:lnTo>
                  <a:lnTo>
                    <a:pt x="117022" y="90942"/>
                  </a:lnTo>
                  <a:lnTo>
                    <a:pt x="115038" y="88457"/>
                  </a:lnTo>
                  <a:lnTo>
                    <a:pt x="115038" y="81003"/>
                  </a:lnTo>
                  <a:lnTo>
                    <a:pt x="114543" y="79512"/>
                  </a:lnTo>
                  <a:lnTo>
                    <a:pt x="113055" y="77028"/>
                  </a:lnTo>
                  <a:lnTo>
                    <a:pt x="111567" y="75040"/>
                  </a:lnTo>
                  <a:lnTo>
                    <a:pt x="110575" y="74046"/>
                  </a:lnTo>
                  <a:lnTo>
                    <a:pt x="110080" y="72555"/>
                  </a:lnTo>
                  <a:lnTo>
                    <a:pt x="109087" y="71064"/>
                  </a:lnTo>
                  <a:lnTo>
                    <a:pt x="109087" y="67585"/>
                  </a:lnTo>
                  <a:lnTo>
                    <a:pt x="110080" y="66094"/>
                  </a:lnTo>
                  <a:lnTo>
                    <a:pt x="110575" y="66094"/>
                  </a:lnTo>
                  <a:lnTo>
                    <a:pt x="111567" y="64107"/>
                  </a:lnTo>
                  <a:lnTo>
                    <a:pt x="112063" y="64107"/>
                  </a:lnTo>
                  <a:lnTo>
                    <a:pt x="112063" y="63610"/>
                  </a:lnTo>
                  <a:lnTo>
                    <a:pt x="113055" y="62119"/>
                  </a:lnTo>
                  <a:lnTo>
                    <a:pt x="112063" y="61125"/>
                  </a:lnTo>
                  <a:lnTo>
                    <a:pt x="111567" y="59634"/>
                  </a:lnTo>
                  <a:lnTo>
                    <a:pt x="110080" y="57646"/>
                  </a:lnTo>
                  <a:lnTo>
                    <a:pt x="108592" y="56155"/>
                  </a:lnTo>
                  <a:lnTo>
                    <a:pt x="105617" y="52180"/>
                  </a:lnTo>
                  <a:lnTo>
                    <a:pt x="103137" y="49695"/>
                  </a:lnTo>
                  <a:lnTo>
                    <a:pt x="102146" y="48204"/>
                  </a:lnTo>
                  <a:lnTo>
                    <a:pt x="102146" y="46713"/>
                  </a:lnTo>
                  <a:lnTo>
                    <a:pt x="101650" y="46216"/>
                  </a:lnTo>
                  <a:lnTo>
                    <a:pt x="100163" y="44726"/>
                  </a:lnTo>
                  <a:lnTo>
                    <a:pt x="100163" y="43732"/>
                  </a:lnTo>
                  <a:lnTo>
                    <a:pt x="99170" y="42241"/>
                  </a:lnTo>
                  <a:lnTo>
                    <a:pt x="99170" y="39259"/>
                  </a:lnTo>
                  <a:lnTo>
                    <a:pt x="100163" y="33793"/>
                  </a:lnTo>
                  <a:lnTo>
                    <a:pt x="100163" y="23854"/>
                  </a:lnTo>
                  <a:lnTo>
                    <a:pt x="99170" y="22363"/>
                  </a:lnTo>
                  <a:lnTo>
                    <a:pt x="99170" y="20375"/>
                  </a:lnTo>
                  <a:lnTo>
                    <a:pt x="98675" y="18884"/>
                  </a:lnTo>
                  <a:lnTo>
                    <a:pt x="97684" y="17393"/>
                  </a:lnTo>
                  <a:lnTo>
                    <a:pt x="84295" y="17393"/>
                  </a:lnTo>
                  <a:lnTo>
                    <a:pt x="82808" y="16399"/>
                  </a:lnTo>
                  <a:lnTo>
                    <a:pt x="81320" y="15902"/>
                  </a:lnTo>
                  <a:lnTo>
                    <a:pt x="80328" y="15902"/>
                  </a:lnTo>
                  <a:lnTo>
                    <a:pt x="79833" y="14908"/>
                  </a:lnTo>
                  <a:lnTo>
                    <a:pt x="77354" y="14412"/>
                  </a:lnTo>
                  <a:lnTo>
                    <a:pt x="75370" y="12921"/>
                  </a:lnTo>
                  <a:lnTo>
                    <a:pt x="71899" y="12921"/>
                  </a:lnTo>
                  <a:lnTo>
                    <a:pt x="68924" y="11430"/>
                  </a:lnTo>
                  <a:lnTo>
                    <a:pt x="68428" y="11430"/>
                  </a:lnTo>
                  <a:lnTo>
                    <a:pt x="67436" y="9442"/>
                  </a:lnTo>
                  <a:lnTo>
                    <a:pt x="66940" y="8945"/>
                  </a:lnTo>
                  <a:lnTo>
                    <a:pt x="65949" y="7454"/>
                  </a:lnTo>
                  <a:lnTo>
                    <a:pt x="65453" y="4473"/>
                  </a:lnTo>
                  <a:lnTo>
                    <a:pt x="62974" y="1988"/>
                  </a:lnTo>
                  <a:lnTo>
                    <a:pt x="62478" y="0"/>
                  </a:lnTo>
                  <a:lnTo>
                    <a:pt x="61486" y="0"/>
                  </a:lnTo>
                  <a:lnTo>
                    <a:pt x="55536" y="0"/>
                  </a:lnTo>
                  <a:lnTo>
                    <a:pt x="54048" y="0"/>
                  </a:lnTo>
                  <a:lnTo>
                    <a:pt x="52561" y="1491"/>
                  </a:lnTo>
                  <a:lnTo>
                    <a:pt x="52561" y="1988"/>
                  </a:lnTo>
                  <a:lnTo>
                    <a:pt x="51569" y="1988"/>
                  </a:lnTo>
                  <a:lnTo>
                    <a:pt x="51073" y="2982"/>
                  </a:lnTo>
                  <a:lnTo>
                    <a:pt x="46114" y="2982"/>
                  </a:lnTo>
                  <a:lnTo>
                    <a:pt x="45619" y="3479"/>
                  </a:lnTo>
                  <a:lnTo>
                    <a:pt x="44627" y="4473"/>
                  </a:lnTo>
                  <a:lnTo>
                    <a:pt x="43139" y="5963"/>
                  </a:lnTo>
                  <a:lnTo>
                    <a:pt x="42643" y="6460"/>
                  </a:lnTo>
                  <a:lnTo>
                    <a:pt x="42643" y="7454"/>
                  </a:lnTo>
                  <a:lnTo>
                    <a:pt x="41652" y="8945"/>
                  </a:lnTo>
                  <a:lnTo>
                    <a:pt x="41652" y="11430"/>
                  </a:lnTo>
                  <a:lnTo>
                    <a:pt x="42643" y="12921"/>
                  </a:lnTo>
                  <a:lnTo>
                    <a:pt x="42643" y="20375"/>
                  </a:lnTo>
                  <a:lnTo>
                    <a:pt x="38677" y="20375"/>
                  </a:lnTo>
                  <a:lnTo>
                    <a:pt x="38181" y="20872"/>
                  </a:lnTo>
                  <a:lnTo>
                    <a:pt x="37189" y="20872"/>
                  </a:lnTo>
                  <a:lnTo>
                    <a:pt x="36693" y="22363"/>
                  </a:lnTo>
                  <a:lnTo>
                    <a:pt x="35702" y="23854"/>
                  </a:lnTo>
                  <a:lnTo>
                    <a:pt x="35206" y="24848"/>
                  </a:lnTo>
                  <a:lnTo>
                    <a:pt x="35206" y="26338"/>
                  </a:lnTo>
                  <a:lnTo>
                    <a:pt x="33222" y="27332"/>
                  </a:lnTo>
                  <a:lnTo>
                    <a:pt x="32726" y="27332"/>
                  </a:lnTo>
                  <a:lnTo>
                    <a:pt x="30247" y="27829"/>
                  </a:lnTo>
                  <a:lnTo>
                    <a:pt x="28264" y="28823"/>
                  </a:lnTo>
                  <a:lnTo>
                    <a:pt x="25289" y="28823"/>
                  </a:lnTo>
                  <a:lnTo>
                    <a:pt x="22809" y="29320"/>
                  </a:lnTo>
                  <a:lnTo>
                    <a:pt x="19834" y="30314"/>
                  </a:lnTo>
                  <a:lnTo>
                    <a:pt x="17355" y="30314"/>
                  </a:lnTo>
                  <a:lnTo>
                    <a:pt x="15867" y="30811"/>
                  </a:lnTo>
                  <a:lnTo>
                    <a:pt x="15372" y="31805"/>
                  </a:lnTo>
                  <a:lnTo>
                    <a:pt x="13884" y="31805"/>
                  </a:lnTo>
                  <a:lnTo>
                    <a:pt x="13884" y="32302"/>
                  </a:lnTo>
                  <a:lnTo>
                    <a:pt x="12892" y="33296"/>
                  </a:lnTo>
                  <a:lnTo>
                    <a:pt x="12892" y="33793"/>
                  </a:lnTo>
                  <a:lnTo>
                    <a:pt x="12396" y="34786"/>
                  </a:lnTo>
                  <a:lnTo>
                    <a:pt x="12892" y="36277"/>
                  </a:lnTo>
                  <a:lnTo>
                    <a:pt x="13884" y="37768"/>
                  </a:lnTo>
                  <a:lnTo>
                    <a:pt x="14380" y="40253"/>
                  </a:lnTo>
                  <a:lnTo>
                    <a:pt x="15372" y="41744"/>
                  </a:lnTo>
                  <a:lnTo>
                    <a:pt x="15867" y="44726"/>
                  </a:lnTo>
                  <a:lnTo>
                    <a:pt x="15867" y="50689"/>
                  </a:lnTo>
                  <a:lnTo>
                    <a:pt x="15372" y="53174"/>
                  </a:lnTo>
                  <a:lnTo>
                    <a:pt x="14380" y="54665"/>
                  </a:lnTo>
                  <a:lnTo>
                    <a:pt x="14380" y="57646"/>
                  </a:lnTo>
                  <a:lnTo>
                    <a:pt x="15372" y="58143"/>
                  </a:lnTo>
                  <a:lnTo>
                    <a:pt x="15867" y="59137"/>
                  </a:lnTo>
                  <a:lnTo>
                    <a:pt x="16859" y="59634"/>
                  </a:lnTo>
                  <a:lnTo>
                    <a:pt x="17355" y="60628"/>
                  </a:lnTo>
                  <a:lnTo>
                    <a:pt x="21322" y="60628"/>
                  </a:lnTo>
                  <a:lnTo>
                    <a:pt x="21322" y="63610"/>
                  </a:lnTo>
                  <a:lnTo>
                    <a:pt x="20826" y="64107"/>
                  </a:lnTo>
                  <a:lnTo>
                    <a:pt x="20826" y="66094"/>
                  </a:lnTo>
                  <a:lnTo>
                    <a:pt x="21322" y="66591"/>
                  </a:lnTo>
                  <a:lnTo>
                    <a:pt x="22313" y="67585"/>
                  </a:lnTo>
                  <a:lnTo>
                    <a:pt x="22313" y="68082"/>
                  </a:lnTo>
                  <a:lnTo>
                    <a:pt x="23801" y="69076"/>
                  </a:lnTo>
                  <a:lnTo>
                    <a:pt x="25289" y="70567"/>
                  </a:lnTo>
                  <a:lnTo>
                    <a:pt x="28264" y="72058"/>
                  </a:lnTo>
                  <a:lnTo>
                    <a:pt x="28760" y="72555"/>
                  </a:lnTo>
                  <a:lnTo>
                    <a:pt x="30247" y="73549"/>
                  </a:lnTo>
                  <a:lnTo>
                    <a:pt x="31735" y="74046"/>
                  </a:lnTo>
                  <a:lnTo>
                    <a:pt x="33222" y="74046"/>
                  </a:lnTo>
                  <a:lnTo>
                    <a:pt x="35206" y="75040"/>
                  </a:lnTo>
                  <a:lnTo>
                    <a:pt x="36693" y="75536"/>
                  </a:lnTo>
                  <a:lnTo>
                    <a:pt x="38181" y="75536"/>
                  </a:lnTo>
                  <a:lnTo>
                    <a:pt x="38677" y="76530"/>
                  </a:lnTo>
                  <a:lnTo>
                    <a:pt x="39668" y="77028"/>
                  </a:lnTo>
                  <a:lnTo>
                    <a:pt x="39668" y="78021"/>
                  </a:lnTo>
                  <a:lnTo>
                    <a:pt x="38677" y="78518"/>
                  </a:lnTo>
                  <a:lnTo>
                    <a:pt x="37189" y="79512"/>
                  </a:lnTo>
                  <a:lnTo>
                    <a:pt x="35206" y="80506"/>
                  </a:lnTo>
                  <a:lnTo>
                    <a:pt x="31735" y="80506"/>
                  </a:lnTo>
                  <a:lnTo>
                    <a:pt x="29751" y="81003"/>
                  </a:lnTo>
                  <a:lnTo>
                    <a:pt x="28760" y="81003"/>
                  </a:lnTo>
                  <a:lnTo>
                    <a:pt x="27272" y="81996"/>
                  </a:lnTo>
                  <a:lnTo>
                    <a:pt x="26776" y="81996"/>
                  </a:lnTo>
                  <a:lnTo>
                    <a:pt x="26776" y="83488"/>
                  </a:lnTo>
                  <a:lnTo>
                    <a:pt x="25784" y="83985"/>
                  </a:lnTo>
                  <a:lnTo>
                    <a:pt x="25289" y="85476"/>
                  </a:lnTo>
                  <a:lnTo>
                    <a:pt x="25289" y="87960"/>
                  </a:lnTo>
                  <a:lnTo>
                    <a:pt x="24297" y="89451"/>
                  </a:lnTo>
                  <a:lnTo>
                    <a:pt x="23801" y="90942"/>
                  </a:lnTo>
                  <a:lnTo>
                    <a:pt x="23801" y="91439"/>
                  </a:lnTo>
                  <a:lnTo>
                    <a:pt x="22809" y="93427"/>
                  </a:lnTo>
                  <a:lnTo>
                    <a:pt x="20826" y="94918"/>
                  </a:lnTo>
                  <a:lnTo>
                    <a:pt x="18347" y="96409"/>
                  </a:lnTo>
                  <a:lnTo>
                    <a:pt x="16859" y="96409"/>
                  </a:lnTo>
                  <a:lnTo>
                    <a:pt x="15867" y="97899"/>
                  </a:lnTo>
                  <a:lnTo>
                    <a:pt x="15372" y="97899"/>
                  </a:lnTo>
                  <a:lnTo>
                    <a:pt x="14380" y="99390"/>
                  </a:lnTo>
                  <a:lnTo>
                    <a:pt x="14380" y="99887"/>
                  </a:lnTo>
                  <a:lnTo>
                    <a:pt x="13884" y="100881"/>
                  </a:lnTo>
                  <a:lnTo>
                    <a:pt x="13884" y="101378"/>
                  </a:lnTo>
                  <a:lnTo>
                    <a:pt x="14380" y="102372"/>
                  </a:lnTo>
                  <a:lnTo>
                    <a:pt x="15372" y="103862"/>
                  </a:lnTo>
                  <a:lnTo>
                    <a:pt x="16859" y="105851"/>
                  </a:lnTo>
                  <a:lnTo>
                    <a:pt x="17355" y="107838"/>
                  </a:lnTo>
                  <a:lnTo>
                    <a:pt x="17355" y="112311"/>
                  </a:lnTo>
                  <a:lnTo>
                    <a:pt x="15867" y="112808"/>
                  </a:lnTo>
                  <a:lnTo>
                    <a:pt x="15372" y="113802"/>
                  </a:lnTo>
                  <a:lnTo>
                    <a:pt x="14380" y="114299"/>
                  </a:lnTo>
                  <a:lnTo>
                    <a:pt x="13884" y="115293"/>
                  </a:lnTo>
                  <a:lnTo>
                    <a:pt x="5454" y="115293"/>
                  </a:lnTo>
                  <a:lnTo>
                    <a:pt x="3967" y="115789"/>
                  </a:lnTo>
                  <a:lnTo>
                    <a:pt x="2975" y="115789"/>
                  </a:lnTo>
                  <a:lnTo>
                    <a:pt x="1488" y="116783"/>
                  </a:lnTo>
                  <a:lnTo>
                    <a:pt x="0" y="118771"/>
                  </a:lnTo>
                  <a:lnTo>
                    <a:pt x="0" y="119765"/>
                  </a:lnTo>
                  <a:lnTo>
                    <a:pt x="0" y="120759"/>
                  </a:lnTo>
                  <a:lnTo>
                    <a:pt x="0" y="121256"/>
                  </a:lnTo>
                  <a:lnTo>
                    <a:pt x="992" y="122250"/>
                  </a:lnTo>
                  <a:lnTo>
                    <a:pt x="992" y="122747"/>
                  </a:lnTo>
                  <a:lnTo>
                    <a:pt x="1488" y="123740"/>
                  </a:lnTo>
                  <a:lnTo>
                    <a:pt x="1488" y="130202"/>
                  </a:lnTo>
                  <a:lnTo>
                    <a:pt x="2479" y="132686"/>
                  </a:lnTo>
                  <a:lnTo>
                    <a:pt x="2479" y="135171"/>
                  </a:lnTo>
                  <a:lnTo>
                    <a:pt x="2975" y="136662"/>
                  </a:lnTo>
                  <a:lnTo>
                    <a:pt x="4463" y="138153"/>
                  </a:lnTo>
                  <a:lnTo>
                    <a:pt x="5950" y="139642"/>
                  </a:lnTo>
                  <a:lnTo>
                    <a:pt x="7934" y="140140"/>
                  </a:lnTo>
                  <a:lnTo>
                    <a:pt x="9421" y="141134"/>
                  </a:lnTo>
                  <a:lnTo>
                    <a:pt x="10909" y="141631"/>
                  </a:lnTo>
                  <a:lnTo>
                    <a:pt x="12396" y="143122"/>
                  </a:lnTo>
                  <a:lnTo>
                    <a:pt x="13884" y="144613"/>
                  </a:lnTo>
                  <a:lnTo>
                    <a:pt x="15372" y="146104"/>
                  </a:lnTo>
                  <a:lnTo>
                    <a:pt x="17355" y="149582"/>
                  </a:lnTo>
                  <a:lnTo>
                    <a:pt x="19834" y="151570"/>
                  </a:lnTo>
                  <a:lnTo>
                    <a:pt x="22313" y="154551"/>
                  </a:lnTo>
                  <a:lnTo>
                    <a:pt x="23801" y="156042"/>
                  </a:lnTo>
                  <a:lnTo>
                    <a:pt x="25289" y="158528"/>
                  </a:lnTo>
                  <a:lnTo>
                    <a:pt x="26776" y="159024"/>
                  </a:lnTo>
                  <a:lnTo>
                    <a:pt x="28264" y="160515"/>
                  </a:lnTo>
                  <a:lnTo>
                    <a:pt x="30247" y="162999"/>
                  </a:lnTo>
                  <a:lnTo>
                    <a:pt x="32726" y="164491"/>
                  </a:lnTo>
                  <a:lnTo>
                    <a:pt x="35206" y="165982"/>
                  </a:lnTo>
                  <a:lnTo>
                    <a:pt x="38677" y="167472"/>
                  </a:lnTo>
                  <a:lnTo>
                    <a:pt x="41156" y="169957"/>
                  </a:lnTo>
                  <a:lnTo>
                    <a:pt x="43139" y="170454"/>
                  </a:lnTo>
                  <a:lnTo>
                    <a:pt x="45619" y="171448"/>
                  </a:lnTo>
                  <a:lnTo>
                    <a:pt x="48594" y="171945"/>
                  </a:lnTo>
                  <a:lnTo>
                    <a:pt x="51073" y="173435"/>
                  </a:lnTo>
                  <a:lnTo>
                    <a:pt x="53056" y="174430"/>
                  </a:lnTo>
                  <a:lnTo>
                    <a:pt x="54544" y="175921"/>
                  </a:lnTo>
                  <a:lnTo>
                    <a:pt x="56032" y="178405"/>
                  </a:lnTo>
                  <a:lnTo>
                    <a:pt x="57519" y="179897"/>
                  </a:lnTo>
                  <a:lnTo>
                    <a:pt x="59007" y="181387"/>
                  </a:lnTo>
                  <a:lnTo>
                    <a:pt x="59007" y="182877"/>
                  </a:lnTo>
                  <a:lnTo>
                    <a:pt x="59998" y="184865"/>
                  </a:lnTo>
                  <a:lnTo>
                    <a:pt x="60494" y="186357"/>
                  </a:lnTo>
                  <a:lnTo>
                    <a:pt x="60494" y="194805"/>
                  </a:lnTo>
                  <a:lnTo>
                    <a:pt x="61486" y="195799"/>
                  </a:lnTo>
                  <a:lnTo>
                    <a:pt x="62974" y="198780"/>
                  </a:lnTo>
                  <a:lnTo>
                    <a:pt x="64461" y="200768"/>
                  </a:lnTo>
                  <a:lnTo>
                    <a:pt x="65453" y="203253"/>
                  </a:lnTo>
                  <a:lnTo>
                    <a:pt x="66940" y="205738"/>
                  </a:lnTo>
                  <a:lnTo>
                    <a:pt x="68428" y="207725"/>
                  </a:lnTo>
                  <a:lnTo>
                    <a:pt x="69915" y="209217"/>
                  </a:lnTo>
                  <a:lnTo>
                    <a:pt x="70411" y="210707"/>
                  </a:lnTo>
                  <a:lnTo>
                    <a:pt x="71899" y="212198"/>
                  </a:lnTo>
                  <a:lnTo>
                    <a:pt x="72891" y="213689"/>
                  </a:lnTo>
                  <a:lnTo>
                    <a:pt x="72891" y="222137"/>
                  </a:lnTo>
                  <a:lnTo>
                    <a:pt x="71899" y="223628"/>
                  </a:lnTo>
                  <a:lnTo>
                    <a:pt x="70411" y="225119"/>
                  </a:lnTo>
                  <a:lnTo>
                    <a:pt x="69915" y="226609"/>
                  </a:lnTo>
                  <a:lnTo>
                    <a:pt x="69915" y="227603"/>
                  </a:lnTo>
                  <a:lnTo>
                    <a:pt x="70411" y="228100"/>
                  </a:lnTo>
                  <a:lnTo>
                    <a:pt x="70411" y="229094"/>
                  </a:lnTo>
                  <a:lnTo>
                    <a:pt x="71899" y="230088"/>
                  </a:lnTo>
                  <a:lnTo>
                    <a:pt x="71899" y="230585"/>
                  </a:lnTo>
                  <a:lnTo>
                    <a:pt x="72891" y="231579"/>
                  </a:lnTo>
                  <a:lnTo>
                    <a:pt x="73386" y="232076"/>
                  </a:lnTo>
                  <a:lnTo>
                    <a:pt x="73386" y="236051"/>
                  </a:lnTo>
                  <a:lnTo>
                    <a:pt x="74378" y="237543"/>
                  </a:lnTo>
                  <a:lnTo>
                    <a:pt x="75866" y="239034"/>
                  </a:lnTo>
                  <a:lnTo>
                    <a:pt x="76857" y="240524"/>
                  </a:lnTo>
                  <a:lnTo>
                    <a:pt x="78345" y="242511"/>
                  </a:lnTo>
                  <a:lnTo>
                    <a:pt x="79833" y="244500"/>
                  </a:lnTo>
                  <a:lnTo>
                    <a:pt x="80328" y="244997"/>
                  </a:lnTo>
                  <a:lnTo>
                    <a:pt x="81320" y="246487"/>
                  </a:lnTo>
                  <a:lnTo>
                    <a:pt x="81320" y="248972"/>
                  </a:lnTo>
                  <a:lnTo>
                    <a:pt x="81816" y="250960"/>
                  </a:lnTo>
                  <a:lnTo>
                    <a:pt x="82808" y="252451"/>
                  </a:lnTo>
                  <a:lnTo>
                    <a:pt x="84295" y="254936"/>
                  </a:lnTo>
                  <a:lnTo>
                    <a:pt x="85783" y="257420"/>
                  </a:lnTo>
                  <a:lnTo>
                    <a:pt x="87766" y="259409"/>
                  </a:lnTo>
                  <a:lnTo>
                    <a:pt x="91237" y="262389"/>
                  </a:lnTo>
                  <a:lnTo>
                    <a:pt x="92725" y="264875"/>
                  </a:lnTo>
                  <a:lnTo>
                    <a:pt x="94709" y="266863"/>
                  </a:lnTo>
                  <a:lnTo>
                    <a:pt x="97684" y="269844"/>
                  </a:lnTo>
                  <a:lnTo>
                    <a:pt x="100163" y="273323"/>
                  </a:lnTo>
                  <a:lnTo>
                    <a:pt x="101650" y="274814"/>
                  </a:lnTo>
                  <a:lnTo>
                    <a:pt x="102146" y="276304"/>
                  </a:lnTo>
                  <a:lnTo>
                    <a:pt x="103137" y="278292"/>
                  </a:lnTo>
                  <a:lnTo>
                    <a:pt x="104129" y="279286"/>
                  </a:lnTo>
                  <a:lnTo>
                    <a:pt x="104129" y="280777"/>
                  </a:lnTo>
                  <a:lnTo>
                    <a:pt x="103137" y="281274"/>
                  </a:lnTo>
                  <a:lnTo>
                    <a:pt x="102146" y="282765"/>
                  </a:lnTo>
                  <a:lnTo>
                    <a:pt x="100163" y="284753"/>
                  </a:lnTo>
                  <a:lnTo>
                    <a:pt x="97684" y="286243"/>
                  </a:lnTo>
                  <a:lnTo>
                    <a:pt x="96196" y="287734"/>
                  </a:lnTo>
                  <a:lnTo>
                    <a:pt x="93220" y="287734"/>
                  </a:lnTo>
                  <a:lnTo>
                    <a:pt x="91733" y="286740"/>
                  </a:lnTo>
                  <a:lnTo>
                    <a:pt x="91237" y="286243"/>
                  </a:lnTo>
                  <a:lnTo>
                    <a:pt x="89750" y="284753"/>
                  </a:lnTo>
                  <a:lnTo>
                    <a:pt x="88757" y="282765"/>
                  </a:lnTo>
                  <a:lnTo>
                    <a:pt x="87766" y="281274"/>
                  </a:lnTo>
                  <a:lnTo>
                    <a:pt x="85783" y="281274"/>
                  </a:lnTo>
                  <a:lnTo>
                    <a:pt x="84295" y="282268"/>
                  </a:lnTo>
                  <a:lnTo>
                    <a:pt x="83304" y="282765"/>
                  </a:lnTo>
                  <a:lnTo>
                    <a:pt x="83304" y="283759"/>
                  </a:lnTo>
                  <a:lnTo>
                    <a:pt x="82808" y="284753"/>
                  </a:lnTo>
                  <a:lnTo>
                    <a:pt x="81816" y="285250"/>
                  </a:lnTo>
                  <a:lnTo>
                    <a:pt x="81816" y="292206"/>
                  </a:lnTo>
                  <a:lnTo>
                    <a:pt x="82808" y="293697"/>
                  </a:lnTo>
                  <a:lnTo>
                    <a:pt x="82808" y="295189"/>
                  </a:lnTo>
                  <a:lnTo>
                    <a:pt x="83304" y="296680"/>
                  </a:lnTo>
                  <a:lnTo>
                    <a:pt x="86279" y="299661"/>
                  </a:lnTo>
                  <a:lnTo>
                    <a:pt x="88757" y="302643"/>
                  </a:lnTo>
                  <a:lnTo>
                    <a:pt x="89750" y="303637"/>
                  </a:lnTo>
                  <a:lnTo>
                    <a:pt x="89750" y="307115"/>
                  </a:lnTo>
                  <a:lnTo>
                    <a:pt x="90246" y="308606"/>
                  </a:lnTo>
                  <a:lnTo>
                    <a:pt x="90246" y="310097"/>
                  </a:lnTo>
                  <a:lnTo>
                    <a:pt x="91237" y="311091"/>
                  </a:lnTo>
                  <a:lnTo>
                    <a:pt x="91733" y="312582"/>
                  </a:lnTo>
                  <a:lnTo>
                    <a:pt x="92725" y="313576"/>
                  </a:lnTo>
                  <a:lnTo>
                    <a:pt x="94212" y="314072"/>
                  </a:lnTo>
                  <a:lnTo>
                    <a:pt x="94212" y="315563"/>
                  </a:lnTo>
                  <a:lnTo>
                    <a:pt x="94709" y="317055"/>
                  </a:lnTo>
                  <a:lnTo>
                    <a:pt x="94212" y="319539"/>
                  </a:lnTo>
                  <a:lnTo>
                    <a:pt x="94212" y="325503"/>
                  </a:lnTo>
                  <a:lnTo>
                    <a:pt x="94709" y="326497"/>
                  </a:lnTo>
                  <a:lnTo>
                    <a:pt x="97684" y="329975"/>
                  </a:lnTo>
                  <a:lnTo>
                    <a:pt x="101650" y="333950"/>
                  </a:lnTo>
                  <a:lnTo>
                    <a:pt x="102146" y="335938"/>
                  </a:lnTo>
                  <a:lnTo>
                    <a:pt x="103137" y="337429"/>
                  </a:lnTo>
                  <a:lnTo>
                    <a:pt x="104129" y="339417"/>
                  </a:lnTo>
                  <a:lnTo>
                    <a:pt x="104129" y="341405"/>
                  </a:lnTo>
                  <a:lnTo>
                    <a:pt x="103137" y="342896"/>
                  </a:lnTo>
                  <a:lnTo>
                    <a:pt x="102146" y="343889"/>
                  </a:lnTo>
                  <a:lnTo>
                    <a:pt x="101650" y="344387"/>
                  </a:lnTo>
                  <a:lnTo>
                    <a:pt x="100659" y="345380"/>
                  </a:lnTo>
                  <a:lnTo>
                    <a:pt x="100659" y="346872"/>
                  </a:lnTo>
                  <a:lnTo>
                    <a:pt x="101650" y="347369"/>
                  </a:lnTo>
                  <a:lnTo>
                    <a:pt x="102146" y="348859"/>
                  </a:lnTo>
                  <a:lnTo>
                    <a:pt x="103137" y="350350"/>
                  </a:lnTo>
                  <a:lnTo>
                    <a:pt x="103137" y="351344"/>
                  </a:lnTo>
                  <a:lnTo>
                    <a:pt x="102146" y="351840"/>
                  </a:lnTo>
                  <a:lnTo>
                    <a:pt x="102146" y="354326"/>
                  </a:lnTo>
                  <a:lnTo>
                    <a:pt x="101650" y="355320"/>
                  </a:lnTo>
                  <a:lnTo>
                    <a:pt x="100659" y="356811"/>
                  </a:lnTo>
                  <a:lnTo>
                    <a:pt x="100659" y="362774"/>
                  </a:lnTo>
                  <a:lnTo>
                    <a:pt x="101650" y="365755"/>
                  </a:lnTo>
                  <a:lnTo>
                    <a:pt x="101650" y="377682"/>
                  </a:lnTo>
                  <a:lnTo>
                    <a:pt x="100659" y="379173"/>
                  </a:lnTo>
                  <a:lnTo>
                    <a:pt x="100659" y="385633"/>
                  </a:lnTo>
                  <a:lnTo>
                    <a:pt x="100163" y="388615"/>
                  </a:lnTo>
                  <a:lnTo>
                    <a:pt x="100163" y="396069"/>
                  </a:lnTo>
                  <a:lnTo>
                    <a:pt x="100659" y="398555"/>
                  </a:lnTo>
                  <a:lnTo>
                    <a:pt x="100659" y="400046"/>
                  </a:lnTo>
                  <a:lnTo>
                    <a:pt x="101650" y="401535"/>
                  </a:lnTo>
                  <a:lnTo>
                    <a:pt x="102146" y="403524"/>
                  </a:lnTo>
                  <a:lnTo>
                    <a:pt x="102146" y="406009"/>
                  </a:lnTo>
                  <a:lnTo>
                    <a:pt x="103137" y="408493"/>
                  </a:lnTo>
                  <a:lnTo>
                    <a:pt x="104129" y="411475"/>
                  </a:lnTo>
                  <a:lnTo>
                    <a:pt x="104129" y="419427"/>
                  </a:lnTo>
                  <a:lnTo>
                    <a:pt x="103137" y="422905"/>
                  </a:lnTo>
                  <a:lnTo>
                    <a:pt x="103137" y="424892"/>
                  </a:lnTo>
                  <a:lnTo>
                    <a:pt x="102146" y="427378"/>
                  </a:lnTo>
                  <a:lnTo>
                    <a:pt x="100659" y="428868"/>
                  </a:lnTo>
                  <a:lnTo>
                    <a:pt x="100163" y="430359"/>
                  </a:lnTo>
                  <a:lnTo>
                    <a:pt x="99170" y="431850"/>
                  </a:lnTo>
                  <a:lnTo>
                    <a:pt x="97684" y="433341"/>
                  </a:lnTo>
                  <a:lnTo>
                    <a:pt x="97684" y="435826"/>
                  </a:lnTo>
                  <a:lnTo>
                    <a:pt x="96196" y="437814"/>
                  </a:lnTo>
                  <a:lnTo>
                    <a:pt x="96196" y="440298"/>
                  </a:lnTo>
                  <a:lnTo>
                    <a:pt x="95700" y="443280"/>
                  </a:lnTo>
                  <a:lnTo>
                    <a:pt x="96196" y="446261"/>
                  </a:lnTo>
                  <a:lnTo>
                    <a:pt x="96196" y="448746"/>
                  </a:lnTo>
                  <a:lnTo>
                    <a:pt x="97684" y="451728"/>
                  </a:lnTo>
                  <a:lnTo>
                    <a:pt x="97684" y="454710"/>
                  </a:lnTo>
                  <a:lnTo>
                    <a:pt x="98675" y="456201"/>
                  </a:lnTo>
                  <a:lnTo>
                    <a:pt x="98675" y="461170"/>
                  </a:lnTo>
                  <a:lnTo>
                    <a:pt x="97684" y="464649"/>
                  </a:lnTo>
                  <a:lnTo>
                    <a:pt x="97684" y="477570"/>
                  </a:lnTo>
                  <a:lnTo>
                    <a:pt x="98675" y="479558"/>
                  </a:lnTo>
                  <a:lnTo>
                    <a:pt x="99170" y="482042"/>
                  </a:lnTo>
                  <a:lnTo>
                    <a:pt x="100163" y="483533"/>
                  </a:lnTo>
                  <a:lnTo>
                    <a:pt x="100659" y="485024"/>
                  </a:lnTo>
                  <a:lnTo>
                    <a:pt x="100659" y="503411"/>
                  </a:lnTo>
                  <a:lnTo>
                    <a:pt x="100163" y="505398"/>
                  </a:lnTo>
                  <a:lnTo>
                    <a:pt x="99170" y="507884"/>
                  </a:lnTo>
                  <a:lnTo>
                    <a:pt x="98675" y="510865"/>
                  </a:lnTo>
                  <a:lnTo>
                    <a:pt x="97684" y="512853"/>
                  </a:lnTo>
                  <a:lnTo>
                    <a:pt x="97684" y="520804"/>
                  </a:lnTo>
                  <a:lnTo>
                    <a:pt x="97187" y="522295"/>
                  </a:lnTo>
                  <a:lnTo>
                    <a:pt x="96196" y="524282"/>
                  </a:lnTo>
                  <a:lnTo>
                    <a:pt x="96196" y="526768"/>
                  </a:lnTo>
                  <a:lnTo>
                    <a:pt x="95700" y="528756"/>
                  </a:lnTo>
                  <a:lnTo>
                    <a:pt x="95700" y="532233"/>
                  </a:lnTo>
                  <a:lnTo>
                    <a:pt x="96196" y="535216"/>
                  </a:lnTo>
                  <a:lnTo>
                    <a:pt x="96196" y="538197"/>
                  </a:lnTo>
                  <a:lnTo>
                    <a:pt x="97187" y="540185"/>
                  </a:lnTo>
                  <a:lnTo>
                    <a:pt x="97684" y="542670"/>
                  </a:lnTo>
                  <a:lnTo>
                    <a:pt x="98675" y="545155"/>
                  </a:lnTo>
                  <a:lnTo>
                    <a:pt x="99170" y="547142"/>
                  </a:lnTo>
                  <a:lnTo>
                    <a:pt x="100163" y="549627"/>
                  </a:lnTo>
                  <a:lnTo>
                    <a:pt x="100163" y="556087"/>
                  </a:lnTo>
                  <a:lnTo>
                    <a:pt x="99170" y="558075"/>
                  </a:lnTo>
                  <a:lnTo>
                    <a:pt x="99170" y="559566"/>
                  </a:lnTo>
                  <a:lnTo>
                    <a:pt x="97684" y="560063"/>
                  </a:lnTo>
                  <a:lnTo>
                    <a:pt x="97684" y="567517"/>
                  </a:lnTo>
                  <a:lnTo>
                    <a:pt x="99170" y="569008"/>
                  </a:lnTo>
                  <a:lnTo>
                    <a:pt x="100163" y="570499"/>
                  </a:lnTo>
                  <a:lnTo>
                    <a:pt x="101650" y="572487"/>
                  </a:lnTo>
                  <a:lnTo>
                    <a:pt x="103137" y="574475"/>
                  </a:lnTo>
                  <a:lnTo>
                    <a:pt x="104129" y="575468"/>
                  </a:lnTo>
                  <a:lnTo>
                    <a:pt x="104625" y="576959"/>
                  </a:lnTo>
                  <a:lnTo>
                    <a:pt x="105617" y="577456"/>
                  </a:lnTo>
                  <a:lnTo>
                    <a:pt x="105617" y="578947"/>
                  </a:lnTo>
                  <a:lnTo>
                    <a:pt x="106113" y="581432"/>
                  </a:lnTo>
                  <a:lnTo>
                    <a:pt x="107105" y="582923"/>
                  </a:lnTo>
                  <a:lnTo>
                    <a:pt x="107600" y="584414"/>
                  </a:lnTo>
                  <a:lnTo>
                    <a:pt x="108592" y="585905"/>
                  </a:lnTo>
                  <a:lnTo>
                    <a:pt x="109087" y="587396"/>
                  </a:lnTo>
                  <a:lnTo>
                    <a:pt x="110575" y="587396"/>
                  </a:lnTo>
                  <a:lnTo>
                    <a:pt x="110575" y="585407"/>
                  </a:lnTo>
                  <a:lnTo>
                    <a:pt x="111567" y="583420"/>
                  </a:lnTo>
                  <a:lnTo>
                    <a:pt x="111567" y="581929"/>
                  </a:lnTo>
                  <a:lnTo>
                    <a:pt x="112063" y="581432"/>
                  </a:lnTo>
                  <a:lnTo>
                    <a:pt x="113055" y="579941"/>
                  </a:lnTo>
                  <a:lnTo>
                    <a:pt x="113550" y="578947"/>
                  </a:lnTo>
                  <a:lnTo>
                    <a:pt x="113550" y="578450"/>
                  </a:lnTo>
                  <a:lnTo>
                    <a:pt x="114543" y="576959"/>
                  </a:lnTo>
                  <a:lnTo>
                    <a:pt x="115038" y="575468"/>
                  </a:lnTo>
                  <a:lnTo>
                    <a:pt x="115038" y="562548"/>
                  </a:lnTo>
                  <a:lnTo>
                    <a:pt x="114543" y="560063"/>
                  </a:lnTo>
                  <a:lnTo>
                    <a:pt x="113550" y="558075"/>
                  </a:lnTo>
                  <a:lnTo>
                    <a:pt x="113055" y="557082"/>
                  </a:lnTo>
                  <a:lnTo>
                    <a:pt x="113055" y="556087"/>
                  </a:lnTo>
                  <a:lnTo>
                    <a:pt x="113550" y="555590"/>
                  </a:lnTo>
                  <a:lnTo>
                    <a:pt x="113550" y="554597"/>
                  </a:lnTo>
                  <a:lnTo>
                    <a:pt x="115038" y="554099"/>
                  </a:lnTo>
                  <a:lnTo>
                    <a:pt x="115038" y="553106"/>
                  </a:lnTo>
                  <a:lnTo>
                    <a:pt x="120493" y="553106"/>
                  </a:lnTo>
                  <a:lnTo>
                    <a:pt x="123467" y="552609"/>
                  </a:lnTo>
                  <a:lnTo>
                    <a:pt x="124460" y="552609"/>
                  </a:lnTo>
                  <a:lnTo>
                    <a:pt x="124955" y="551615"/>
                  </a:lnTo>
                  <a:lnTo>
                    <a:pt x="126443" y="551119"/>
                  </a:lnTo>
                  <a:lnTo>
                    <a:pt x="127435" y="550124"/>
                  </a:lnTo>
                  <a:lnTo>
                    <a:pt x="127930" y="549627"/>
                  </a:lnTo>
                  <a:lnTo>
                    <a:pt x="128923" y="548633"/>
                  </a:lnTo>
                  <a:lnTo>
                    <a:pt x="129418" y="548136"/>
                  </a:lnTo>
                  <a:lnTo>
                    <a:pt x="129418" y="541179"/>
                  </a:lnTo>
                  <a:lnTo>
                    <a:pt x="130410" y="540185"/>
                  </a:lnTo>
                  <a:lnTo>
                    <a:pt x="131401" y="539688"/>
                  </a:lnTo>
                  <a:lnTo>
                    <a:pt x="131897" y="538695"/>
                  </a:lnTo>
                  <a:lnTo>
                    <a:pt x="132888" y="538197"/>
                  </a:lnTo>
                  <a:lnTo>
                    <a:pt x="134873" y="538197"/>
                  </a:lnTo>
                  <a:lnTo>
                    <a:pt x="135864" y="537204"/>
                  </a:lnTo>
                  <a:lnTo>
                    <a:pt x="136360" y="536707"/>
                  </a:lnTo>
                  <a:lnTo>
                    <a:pt x="137352" y="535216"/>
                  </a:lnTo>
                  <a:lnTo>
                    <a:pt x="137352" y="532233"/>
                  </a:lnTo>
                  <a:lnTo>
                    <a:pt x="137847" y="531240"/>
                  </a:lnTo>
                  <a:lnTo>
                    <a:pt x="138840" y="530744"/>
                  </a:lnTo>
                  <a:lnTo>
                    <a:pt x="139335" y="529749"/>
                  </a:lnTo>
                  <a:lnTo>
                    <a:pt x="141814" y="528258"/>
                  </a:lnTo>
                  <a:lnTo>
                    <a:pt x="144294" y="527264"/>
                  </a:lnTo>
                  <a:lnTo>
                    <a:pt x="145781" y="527264"/>
                  </a:lnTo>
                  <a:lnTo>
                    <a:pt x="146277" y="528258"/>
                  </a:lnTo>
                  <a:lnTo>
                    <a:pt x="147268" y="528258"/>
                  </a:lnTo>
                  <a:lnTo>
                    <a:pt x="147268" y="531240"/>
                  </a:lnTo>
                  <a:lnTo>
                    <a:pt x="146277" y="532233"/>
                  </a:lnTo>
                  <a:lnTo>
                    <a:pt x="145781" y="534221"/>
                  </a:lnTo>
                  <a:lnTo>
                    <a:pt x="145781" y="538197"/>
                  </a:lnTo>
                  <a:lnTo>
                    <a:pt x="146277" y="538695"/>
                  </a:lnTo>
                  <a:lnTo>
                    <a:pt x="147268" y="539688"/>
                  </a:lnTo>
                  <a:lnTo>
                    <a:pt x="149253" y="540185"/>
                  </a:lnTo>
                  <a:lnTo>
                    <a:pt x="152227" y="542670"/>
                  </a:lnTo>
                  <a:lnTo>
                    <a:pt x="153715" y="543167"/>
                  </a:lnTo>
                  <a:lnTo>
                    <a:pt x="155203" y="545155"/>
                  </a:lnTo>
                  <a:lnTo>
                    <a:pt x="156194" y="545155"/>
                  </a:lnTo>
                  <a:lnTo>
                    <a:pt x="157185" y="545652"/>
                  </a:lnTo>
                  <a:lnTo>
                    <a:pt x="157185" y="547142"/>
                  </a:lnTo>
                  <a:lnTo>
                    <a:pt x="154706" y="551119"/>
                  </a:lnTo>
                  <a:lnTo>
                    <a:pt x="153715" y="554099"/>
                  </a:lnTo>
                  <a:lnTo>
                    <a:pt x="160656" y="554099"/>
                  </a:lnTo>
                  <a:lnTo>
                    <a:pt x="161648" y="554597"/>
                  </a:lnTo>
                  <a:lnTo>
                    <a:pt x="162144" y="555590"/>
                  </a:lnTo>
                  <a:lnTo>
                    <a:pt x="162144" y="557082"/>
                  </a:lnTo>
                  <a:lnTo>
                    <a:pt x="163136" y="558075"/>
                  </a:lnTo>
                  <a:lnTo>
                    <a:pt x="164624" y="561554"/>
                  </a:lnTo>
                  <a:lnTo>
                    <a:pt x="165119" y="564039"/>
                  </a:lnTo>
                  <a:lnTo>
                    <a:pt x="166606" y="567021"/>
                  </a:lnTo>
                  <a:lnTo>
                    <a:pt x="168095" y="568512"/>
                  </a:lnTo>
                  <a:lnTo>
                    <a:pt x="169086" y="570499"/>
                  </a:lnTo>
                  <a:lnTo>
                    <a:pt x="169086" y="574475"/>
                  </a:lnTo>
                  <a:lnTo>
                    <a:pt x="169583" y="575965"/>
                  </a:lnTo>
                  <a:lnTo>
                    <a:pt x="169583" y="576959"/>
                  </a:lnTo>
                  <a:lnTo>
                    <a:pt x="170574" y="577456"/>
                  </a:lnTo>
                  <a:lnTo>
                    <a:pt x="171565" y="578450"/>
                  </a:lnTo>
                  <a:lnTo>
                    <a:pt x="171565" y="578947"/>
                  </a:lnTo>
                  <a:lnTo>
                    <a:pt x="173054" y="579941"/>
                  </a:lnTo>
                  <a:lnTo>
                    <a:pt x="175036" y="580439"/>
                  </a:lnTo>
                  <a:lnTo>
                    <a:pt x="176028" y="580439"/>
                  </a:lnTo>
                  <a:lnTo>
                    <a:pt x="176028" y="581432"/>
                  </a:lnTo>
                  <a:lnTo>
                    <a:pt x="176524" y="581929"/>
                  </a:lnTo>
                  <a:lnTo>
                    <a:pt x="176524" y="582923"/>
                  </a:lnTo>
                  <a:lnTo>
                    <a:pt x="176028" y="584414"/>
                  </a:lnTo>
                  <a:lnTo>
                    <a:pt x="175036" y="585407"/>
                  </a:lnTo>
                  <a:lnTo>
                    <a:pt x="174541" y="585905"/>
                  </a:lnTo>
                  <a:lnTo>
                    <a:pt x="175036" y="586899"/>
                  </a:lnTo>
                  <a:lnTo>
                    <a:pt x="175036" y="587396"/>
                  </a:lnTo>
                  <a:lnTo>
                    <a:pt x="176028" y="588390"/>
                  </a:lnTo>
                  <a:lnTo>
                    <a:pt x="176028" y="592862"/>
                  </a:lnTo>
                  <a:lnTo>
                    <a:pt x="175036" y="592862"/>
                  </a:lnTo>
                  <a:lnTo>
                    <a:pt x="174541" y="593359"/>
                  </a:lnTo>
                  <a:lnTo>
                    <a:pt x="173054" y="594353"/>
                  </a:lnTo>
                  <a:lnTo>
                    <a:pt x="166606" y="594353"/>
                  </a:lnTo>
                  <a:lnTo>
                    <a:pt x="166111" y="594850"/>
                  </a:lnTo>
                  <a:lnTo>
                    <a:pt x="165119" y="594850"/>
                  </a:lnTo>
                  <a:lnTo>
                    <a:pt x="164624" y="596341"/>
                  </a:lnTo>
                  <a:lnTo>
                    <a:pt x="164624" y="599819"/>
                  </a:lnTo>
                  <a:lnTo>
                    <a:pt x="166111" y="602801"/>
                  </a:lnTo>
                  <a:lnTo>
                    <a:pt x="168095" y="606280"/>
                  </a:lnTo>
                  <a:lnTo>
                    <a:pt x="170574" y="610256"/>
                  </a:lnTo>
                  <a:lnTo>
                    <a:pt x="173054" y="613236"/>
                  </a:lnTo>
                  <a:lnTo>
                    <a:pt x="174541" y="615722"/>
                  </a:lnTo>
                  <a:lnTo>
                    <a:pt x="176028" y="617213"/>
                  </a:lnTo>
                  <a:lnTo>
                    <a:pt x="176028" y="619200"/>
                  </a:lnTo>
                  <a:lnTo>
                    <a:pt x="174541" y="620691"/>
                  </a:lnTo>
                  <a:lnTo>
                    <a:pt x="173054" y="621685"/>
                  </a:lnTo>
                  <a:lnTo>
                    <a:pt x="173054" y="623176"/>
                  </a:lnTo>
                  <a:lnTo>
                    <a:pt x="173549" y="623673"/>
                  </a:lnTo>
                  <a:lnTo>
                    <a:pt x="174541" y="623673"/>
                  </a:lnTo>
                  <a:lnTo>
                    <a:pt x="177516" y="625164"/>
                  </a:lnTo>
                  <a:lnTo>
                    <a:pt x="179499" y="625164"/>
                  </a:lnTo>
                  <a:lnTo>
                    <a:pt x="180986" y="626158"/>
                  </a:lnTo>
                  <a:lnTo>
                    <a:pt x="182474" y="627151"/>
                  </a:lnTo>
                  <a:lnTo>
                    <a:pt x="183466" y="628642"/>
                  </a:lnTo>
                  <a:lnTo>
                    <a:pt x="183466" y="630133"/>
                  </a:lnTo>
                  <a:lnTo>
                    <a:pt x="182474" y="630631"/>
                  </a:lnTo>
                  <a:lnTo>
                    <a:pt x="182474" y="631625"/>
                  </a:lnTo>
                  <a:lnTo>
                    <a:pt x="181979" y="633612"/>
                  </a:lnTo>
                  <a:lnTo>
                    <a:pt x="181979" y="637588"/>
                  </a:lnTo>
                  <a:lnTo>
                    <a:pt x="182474" y="639078"/>
                  </a:lnTo>
                  <a:lnTo>
                    <a:pt x="186441" y="639078"/>
                  </a:lnTo>
                  <a:lnTo>
                    <a:pt x="187929" y="638085"/>
                  </a:lnTo>
                  <a:lnTo>
                    <a:pt x="188921" y="637588"/>
                  </a:lnTo>
                  <a:lnTo>
                    <a:pt x="190408" y="636593"/>
                  </a:lnTo>
                  <a:lnTo>
                    <a:pt x="191896" y="636593"/>
                  </a:lnTo>
                  <a:lnTo>
                    <a:pt x="192392" y="634606"/>
                  </a:lnTo>
                  <a:lnTo>
                    <a:pt x="193384" y="633115"/>
                  </a:lnTo>
                  <a:lnTo>
                    <a:pt x="194871" y="630133"/>
                  </a:lnTo>
                  <a:lnTo>
                    <a:pt x="196358" y="627151"/>
                  </a:lnTo>
                  <a:lnTo>
                    <a:pt x="196854" y="626158"/>
                  </a:lnTo>
                  <a:lnTo>
                    <a:pt x="196854" y="625164"/>
                  </a:lnTo>
                  <a:lnTo>
                    <a:pt x="197846" y="625164"/>
                  </a:lnTo>
                  <a:lnTo>
                    <a:pt x="197846" y="626158"/>
                  </a:lnTo>
                  <a:lnTo>
                    <a:pt x="198837" y="626158"/>
                  </a:lnTo>
                  <a:lnTo>
                    <a:pt x="199334" y="629139"/>
                  </a:lnTo>
                  <a:lnTo>
                    <a:pt x="200821" y="632121"/>
                  </a:lnTo>
                  <a:lnTo>
                    <a:pt x="201813" y="632121"/>
                  </a:lnTo>
                  <a:lnTo>
                    <a:pt x="202309" y="633115"/>
                  </a:lnTo>
                  <a:lnTo>
                    <a:pt x="204787" y="633115"/>
                  </a:lnTo>
                  <a:lnTo>
                    <a:pt x="204787" y="632121"/>
                  </a:lnTo>
                  <a:lnTo>
                    <a:pt x="206276" y="631625"/>
                  </a:lnTo>
                  <a:lnTo>
                    <a:pt x="206772" y="630133"/>
                  </a:lnTo>
                  <a:lnTo>
                    <a:pt x="206772" y="628642"/>
                  </a:lnTo>
                  <a:lnTo>
                    <a:pt x="207763" y="627649"/>
                  </a:lnTo>
                  <a:lnTo>
                    <a:pt x="208259" y="627151"/>
                  </a:lnTo>
                  <a:lnTo>
                    <a:pt x="209746" y="625164"/>
                  </a:lnTo>
                  <a:lnTo>
                    <a:pt x="210737" y="625164"/>
                  </a:lnTo>
                  <a:lnTo>
                    <a:pt x="211730" y="624667"/>
                  </a:lnTo>
                  <a:lnTo>
                    <a:pt x="213217" y="624667"/>
                  </a:lnTo>
                  <a:lnTo>
                    <a:pt x="213714" y="625164"/>
                  </a:lnTo>
                  <a:lnTo>
                    <a:pt x="214705" y="625164"/>
                  </a:lnTo>
                  <a:lnTo>
                    <a:pt x="215201" y="627151"/>
                  </a:lnTo>
                  <a:lnTo>
                    <a:pt x="216193" y="630133"/>
                  </a:lnTo>
                  <a:lnTo>
                    <a:pt x="217680" y="633115"/>
                  </a:lnTo>
                  <a:lnTo>
                    <a:pt x="218176" y="636097"/>
                  </a:lnTo>
                  <a:lnTo>
                    <a:pt x="218176" y="640073"/>
                  </a:lnTo>
                  <a:lnTo>
                    <a:pt x="219167" y="641564"/>
                  </a:lnTo>
                  <a:lnTo>
                    <a:pt x="220655" y="643551"/>
                  </a:lnTo>
                  <a:lnTo>
                    <a:pt x="222639" y="646036"/>
                  </a:lnTo>
                  <a:lnTo>
                    <a:pt x="225117" y="649017"/>
                  </a:lnTo>
                  <a:lnTo>
                    <a:pt x="226605" y="649515"/>
                  </a:lnTo>
                  <a:lnTo>
                    <a:pt x="226605" y="650508"/>
                  </a:lnTo>
                  <a:lnTo>
                    <a:pt x="227597" y="651999"/>
                  </a:lnTo>
                  <a:lnTo>
                    <a:pt x="227597" y="652496"/>
                  </a:lnTo>
                  <a:lnTo>
                    <a:pt x="228093" y="654484"/>
                  </a:lnTo>
                  <a:lnTo>
                    <a:pt x="228093" y="667405"/>
                  </a:lnTo>
                  <a:lnTo>
                    <a:pt x="229085" y="667902"/>
                  </a:lnTo>
                  <a:lnTo>
                    <a:pt x="230573" y="668895"/>
                  </a:lnTo>
                  <a:lnTo>
                    <a:pt x="231068" y="669393"/>
                  </a:lnTo>
                  <a:lnTo>
                    <a:pt x="232555" y="670386"/>
                  </a:lnTo>
                  <a:lnTo>
                    <a:pt x="233547" y="671877"/>
                  </a:lnTo>
                  <a:lnTo>
                    <a:pt x="233547" y="672374"/>
                  </a:lnTo>
                  <a:lnTo>
                    <a:pt x="234043" y="673368"/>
                  </a:lnTo>
                  <a:lnTo>
                    <a:pt x="234043" y="676350"/>
                  </a:lnTo>
                  <a:lnTo>
                    <a:pt x="235035" y="676846"/>
                  </a:lnTo>
                  <a:lnTo>
                    <a:pt x="235531" y="678337"/>
                  </a:lnTo>
                  <a:lnTo>
                    <a:pt x="237018" y="680822"/>
                  </a:lnTo>
                  <a:lnTo>
                    <a:pt x="238505" y="683308"/>
                  </a:lnTo>
                  <a:lnTo>
                    <a:pt x="239497" y="686288"/>
                  </a:lnTo>
                  <a:lnTo>
                    <a:pt x="240490" y="687779"/>
                  </a:lnTo>
                  <a:lnTo>
                    <a:pt x="240490" y="695234"/>
                  </a:lnTo>
                  <a:lnTo>
                    <a:pt x="240985" y="696228"/>
                  </a:lnTo>
                  <a:lnTo>
                    <a:pt x="242473" y="696228"/>
                  </a:lnTo>
                  <a:lnTo>
                    <a:pt x="243960" y="696725"/>
                  </a:lnTo>
                  <a:lnTo>
                    <a:pt x="246935" y="696725"/>
                  </a:lnTo>
                  <a:lnTo>
                    <a:pt x="248423" y="697719"/>
                  </a:lnTo>
                  <a:lnTo>
                    <a:pt x="249415" y="698215"/>
                  </a:lnTo>
                  <a:lnTo>
                    <a:pt x="249415" y="701197"/>
                  </a:lnTo>
                  <a:lnTo>
                    <a:pt x="248423" y="704179"/>
                  </a:lnTo>
                  <a:lnTo>
                    <a:pt x="247927" y="707161"/>
                  </a:lnTo>
                  <a:lnTo>
                    <a:pt x="246935" y="708154"/>
                  </a:lnTo>
                  <a:lnTo>
                    <a:pt x="246935" y="711137"/>
                  </a:lnTo>
                  <a:lnTo>
                    <a:pt x="247927" y="712130"/>
                  </a:lnTo>
                  <a:lnTo>
                    <a:pt x="248423" y="713621"/>
                  </a:lnTo>
                  <a:lnTo>
                    <a:pt x="249415" y="715112"/>
                  </a:lnTo>
                  <a:lnTo>
                    <a:pt x="249911" y="715112"/>
                  </a:lnTo>
                  <a:lnTo>
                    <a:pt x="250903" y="716602"/>
                  </a:lnTo>
                  <a:lnTo>
                    <a:pt x="252390" y="717100"/>
                  </a:lnTo>
                  <a:lnTo>
                    <a:pt x="253877" y="718094"/>
                  </a:lnTo>
                  <a:lnTo>
                    <a:pt x="254870" y="718590"/>
                  </a:lnTo>
                  <a:lnTo>
                    <a:pt x="255365" y="720081"/>
                  </a:lnTo>
                  <a:lnTo>
                    <a:pt x="255365" y="721076"/>
                  </a:lnTo>
                  <a:lnTo>
                    <a:pt x="256357" y="722565"/>
                  </a:lnTo>
                  <a:lnTo>
                    <a:pt x="256357" y="725051"/>
                  </a:lnTo>
                  <a:lnTo>
                    <a:pt x="256853" y="725548"/>
                  </a:lnTo>
                  <a:lnTo>
                    <a:pt x="257844" y="726541"/>
                  </a:lnTo>
                  <a:lnTo>
                    <a:pt x="260820" y="726541"/>
                  </a:lnTo>
                  <a:lnTo>
                    <a:pt x="262307" y="727039"/>
                  </a:lnTo>
                  <a:lnTo>
                    <a:pt x="263794" y="728032"/>
                  </a:lnTo>
                  <a:lnTo>
                    <a:pt x="264290" y="728529"/>
                  </a:lnTo>
                  <a:lnTo>
                    <a:pt x="264290" y="729523"/>
                  </a:lnTo>
                  <a:lnTo>
                    <a:pt x="265283" y="731014"/>
                  </a:lnTo>
                  <a:lnTo>
                    <a:pt x="265283" y="733996"/>
                  </a:lnTo>
                  <a:lnTo>
                    <a:pt x="264290" y="735487"/>
                  </a:lnTo>
                  <a:lnTo>
                    <a:pt x="264290" y="737971"/>
                  </a:lnTo>
                  <a:lnTo>
                    <a:pt x="263794" y="739960"/>
                  </a:lnTo>
                  <a:lnTo>
                    <a:pt x="263794" y="740954"/>
                  </a:lnTo>
                  <a:lnTo>
                    <a:pt x="264290" y="741450"/>
                  </a:lnTo>
                  <a:lnTo>
                    <a:pt x="264290" y="742444"/>
                  </a:lnTo>
                  <a:lnTo>
                    <a:pt x="268257" y="742444"/>
                  </a:lnTo>
                  <a:lnTo>
                    <a:pt x="269745" y="739463"/>
                  </a:lnTo>
                  <a:lnTo>
                    <a:pt x="271233" y="736978"/>
                  </a:lnTo>
                  <a:lnTo>
                    <a:pt x="272720" y="736978"/>
                  </a:lnTo>
                  <a:lnTo>
                    <a:pt x="274208" y="737971"/>
                  </a:lnTo>
                  <a:lnTo>
                    <a:pt x="275199" y="738468"/>
                  </a:lnTo>
                  <a:lnTo>
                    <a:pt x="275695" y="739463"/>
                  </a:lnTo>
                  <a:lnTo>
                    <a:pt x="275695" y="740954"/>
                  </a:lnTo>
                  <a:lnTo>
                    <a:pt x="275199" y="740954"/>
                  </a:lnTo>
                  <a:lnTo>
                    <a:pt x="274208" y="742444"/>
                  </a:lnTo>
                  <a:lnTo>
                    <a:pt x="272720" y="742444"/>
                  </a:lnTo>
                  <a:lnTo>
                    <a:pt x="272720" y="742941"/>
                  </a:lnTo>
                  <a:lnTo>
                    <a:pt x="272224" y="744431"/>
                  </a:lnTo>
                  <a:lnTo>
                    <a:pt x="271233" y="745425"/>
                  </a:lnTo>
                  <a:lnTo>
                    <a:pt x="270736" y="747414"/>
                  </a:lnTo>
                  <a:lnTo>
                    <a:pt x="269249" y="750892"/>
                  </a:lnTo>
                  <a:lnTo>
                    <a:pt x="269249" y="752383"/>
                  </a:lnTo>
                  <a:lnTo>
                    <a:pt x="267761" y="753874"/>
                  </a:lnTo>
                  <a:lnTo>
                    <a:pt x="266770" y="754371"/>
                  </a:lnTo>
                  <a:lnTo>
                    <a:pt x="265778" y="755365"/>
                  </a:lnTo>
                  <a:lnTo>
                    <a:pt x="264290" y="756856"/>
                  </a:lnTo>
                  <a:lnTo>
                    <a:pt x="264290" y="757353"/>
                  </a:lnTo>
                  <a:lnTo>
                    <a:pt x="263794" y="758346"/>
                  </a:lnTo>
                  <a:lnTo>
                    <a:pt x="263794" y="758844"/>
                  </a:lnTo>
                  <a:lnTo>
                    <a:pt x="264290" y="759837"/>
                  </a:lnTo>
                  <a:lnTo>
                    <a:pt x="265283" y="760334"/>
                  </a:lnTo>
                  <a:lnTo>
                    <a:pt x="265778" y="760334"/>
                  </a:lnTo>
                  <a:lnTo>
                    <a:pt x="267761" y="761330"/>
                  </a:lnTo>
                  <a:lnTo>
                    <a:pt x="269249" y="761330"/>
                  </a:lnTo>
                  <a:lnTo>
                    <a:pt x="269249" y="762820"/>
                  </a:lnTo>
                  <a:lnTo>
                    <a:pt x="269745" y="764309"/>
                  </a:lnTo>
                  <a:lnTo>
                    <a:pt x="269745" y="765305"/>
                  </a:lnTo>
                  <a:lnTo>
                    <a:pt x="270736" y="766794"/>
                  </a:lnTo>
                  <a:lnTo>
                    <a:pt x="270736" y="768284"/>
                  </a:lnTo>
                  <a:lnTo>
                    <a:pt x="272224" y="768786"/>
                  </a:lnTo>
                  <a:lnTo>
                    <a:pt x="273711" y="771271"/>
                  </a:lnTo>
                  <a:lnTo>
                    <a:pt x="275695" y="773254"/>
                  </a:lnTo>
                  <a:lnTo>
                    <a:pt x="278174" y="774744"/>
                  </a:lnTo>
                  <a:lnTo>
                    <a:pt x="280654" y="776735"/>
                  </a:lnTo>
                  <a:lnTo>
                    <a:pt x="281150" y="777229"/>
                  </a:lnTo>
                  <a:lnTo>
                    <a:pt x="282141" y="778225"/>
                  </a:lnTo>
                  <a:lnTo>
                    <a:pt x="282636" y="779714"/>
                  </a:lnTo>
                  <a:lnTo>
                    <a:pt x="283628" y="780208"/>
                  </a:lnTo>
                  <a:lnTo>
                    <a:pt x="283628" y="781706"/>
                  </a:lnTo>
                  <a:lnTo>
                    <a:pt x="281150" y="781706"/>
                  </a:lnTo>
                  <a:lnTo>
                    <a:pt x="278670" y="781204"/>
                  </a:lnTo>
                  <a:lnTo>
                    <a:pt x="276686" y="781204"/>
                  </a:lnTo>
                  <a:lnTo>
                    <a:pt x="275695" y="781706"/>
                  </a:lnTo>
                  <a:lnTo>
                    <a:pt x="275199" y="781706"/>
                  </a:lnTo>
                  <a:lnTo>
                    <a:pt x="274208" y="782694"/>
                  </a:lnTo>
                  <a:lnTo>
                    <a:pt x="274208" y="783195"/>
                  </a:lnTo>
                  <a:lnTo>
                    <a:pt x="275199" y="784685"/>
                  </a:lnTo>
                  <a:lnTo>
                    <a:pt x="275695" y="787170"/>
                  </a:lnTo>
                  <a:lnTo>
                    <a:pt x="276686" y="790149"/>
                  </a:lnTo>
                  <a:lnTo>
                    <a:pt x="277183" y="791639"/>
                  </a:lnTo>
                  <a:lnTo>
                    <a:pt x="278670" y="792634"/>
                  </a:lnTo>
                  <a:lnTo>
                    <a:pt x="279663" y="793136"/>
                  </a:lnTo>
                  <a:lnTo>
                    <a:pt x="288586" y="793136"/>
                  </a:lnTo>
                  <a:lnTo>
                    <a:pt x="289579" y="794124"/>
                  </a:lnTo>
                  <a:lnTo>
                    <a:pt x="290075" y="795621"/>
                  </a:lnTo>
                  <a:lnTo>
                    <a:pt x="291066" y="797605"/>
                  </a:lnTo>
                  <a:lnTo>
                    <a:pt x="292554" y="801580"/>
                  </a:lnTo>
                  <a:lnTo>
                    <a:pt x="293546" y="804065"/>
                  </a:lnTo>
                  <a:lnTo>
                    <a:pt x="294042" y="805554"/>
                  </a:lnTo>
                  <a:lnTo>
                    <a:pt x="295034" y="807044"/>
                  </a:lnTo>
                  <a:lnTo>
                    <a:pt x="295529" y="807546"/>
                  </a:lnTo>
                  <a:lnTo>
                    <a:pt x="296521" y="809035"/>
                  </a:lnTo>
                  <a:lnTo>
                    <a:pt x="298008" y="809035"/>
                  </a:lnTo>
                  <a:lnTo>
                    <a:pt x="298008" y="810031"/>
                  </a:lnTo>
                  <a:lnTo>
                    <a:pt x="299496" y="810031"/>
                  </a:lnTo>
                  <a:lnTo>
                    <a:pt x="299992" y="809035"/>
                  </a:lnTo>
                  <a:lnTo>
                    <a:pt x="300984" y="809035"/>
                  </a:lnTo>
                  <a:lnTo>
                    <a:pt x="301479" y="807546"/>
                  </a:lnTo>
                  <a:lnTo>
                    <a:pt x="302471" y="807044"/>
                  </a:lnTo>
                  <a:lnTo>
                    <a:pt x="302966" y="806056"/>
                  </a:lnTo>
                  <a:lnTo>
                    <a:pt x="303959" y="805554"/>
                  </a:lnTo>
                  <a:lnTo>
                    <a:pt x="304454" y="804566"/>
                  </a:lnTo>
                  <a:lnTo>
                    <a:pt x="307925" y="804566"/>
                  </a:lnTo>
                  <a:lnTo>
                    <a:pt x="309413" y="805554"/>
                  </a:lnTo>
                  <a:lnTo>
                    <a:pt x="309909" y="805554"/>
                  </a:lnTo>
                  <a:lnTo>
                    <a:pt x="312388" y="807044"/>
                  </a:lnTo>
                  <a:lnTo>
                    <a:pt x="313876" y="807546"/>
                  </a:lnTo>
                  <a:lnTo>
                    <a:pt x="315859" y="809035"/>
                  </a:lnTo>
                  <a:lnTo>
                    <a:pt x="319826" y="809035"/>
                  </a:lnTo>
                  <a:lnTo>
                    <a:pt x="320818" y="807546"/>
                  </a:lnTo>
                  <a:lnTo>
                    <a:pt x="321314" y="807546"/>
                  </a:lnTo>
                  <a:lnTo>
                    <a:pt x="322305" y="806056"/>
                  </a:lnTo>
                  <a:lnTo>
                    <a:pt x="323793" y="804566"/>
                  </a:lnTo>
                  <a:lnTo>
                    <a:pt x="325281" y="802081"/>
                  </a:lnTo>
                  <a:lnTo>
                    <a:pt x="328752" y="798600"/>
                  </a:lnTo>
                  <a:lnTo>
                    <a:pt x="330239" y="797605"/>
                  </a:lnTo>
                  <a:lnTo>
                    <a:pt x="331726" y="796115"/>
                  </a:lnTo>
                  <a:lnTo>
                    <a:pt x="333214" y="795621"/>
                  </a:lnTo>
                  <a:lnTo>
                    <a:pt x="335694" y="795621"/>
                  </a:lnTo>
                  <a:lnTo>
                    <a:pt x="338173" y="794626"/>
                  </a:lnTo>
                  <a:lnTo>
                    <a:pt x="340156" y="794124"/>
                  </a:lnTo>
                  <a:lnTo>
                    <a:pt x="342635" y="793136"/>
                  </a:lnTo>
                  <a:lnTo>
                    <a:pt x="344619" y="791639"/>
                  </a:lnTo>
                  <a:lnTo>
                    <a:pt x="348585" y="790149"/>
                  </a:lnTo>
                  <a:lnTo>
                    <a:pt x="352553" y="787664"/>
                  </a:lnTo>
                  <a:lnTo>
                    <a:pt x="355527" y="786174"/>
                  </a:lnTo>
                  <a:lnTo>
                    <a:pt x="357512" y="784685"/>
                  </a:lnTo>
                  <a:lnTo>
                    <a:pt x="362965" y="784685"/>
                  </a:lnTo>
                  <a:lnTo>
                    <a:pt x="363957" y="785680"/>
                  </a:lnTo>
                  <a:lnTo>
                    <a:pt x="363957" y="792634"/>
                  </a:lnTo>
                  <a:lnTo>
                    <a:pt x="362965" y="793136"/>
                  </a:lnTo>
                  <a:lnTo>
                    <a:pt x="363957" y="794626"/>
                  </a:lnTo>
                  <a:lnTo>
                    <a:pt x="363957" y="795621"/>
                  </a:lnTo>
                  <a:lnTo>
                    <a:pt x="364453" y="797111"/>
                  </a:lnTo>
                  <a:lnTo>
                    <a:pt x="366933" y="798600"/>
                  </a:lnTo>
                  <a:lnTo>
                    <a:pt x="368420" y="798600"/>
                  </a:lnTo>
                  <a:lnTo>
                    <a:pt x="368915" y="799094"/>
                  </a:lnTo>
                  <a:lnTo>
                    <a:pt x="368915" y="798600"/>
                  </a:lnTo>
                  <a:lnTo>
                    <a:pt x="371395" y="798600"/>
                  </a:lnTo>
                  <a:lnTo>
                    <a:pt x="371891" y="797111"/>
                  </a:lnTo>
                  <a:lnTo>
                    <a:pt x="373378" y="795621"/>
                  </a:lnTo>
                  <a:lnTo>
                    <a:pt x="374865" y="794124"/>
                  </a:lnTo>
                  <a:lnTo>
                    <a:pt x="375857" y="793136"/>
                  </a:lnTo>
                  <a:lnTo>
                    <a:pt x="376850" y="793136"/>
                  </a:lnTo>
                  <a:lnTo>
                    <a:pt x="377345" y="792634"/>
                  </a:lnTo>
                  <a:lnTo>
                    <a:pt x="381808" y="792634"/>
                  </a:lnTo>
                  <a:lnTo>
                    <a:pt x="382800" y="791639"/>
                  </a:lnTo>
                  <a:lnTo>
                    <a:pt x="383295" y="791145"/>
                  </a:lnTo>
                  <a:lnTo>
                    <a:pt x="384783" y="789161"/>
                  </a:lnTo>
                  <a:lnTo>
                    <a:pt x="386271" y="788660"/>
                  </a:lnTo>
                  <a:lnTo>
                    <a:pt x="387263" y="788660"/>
                  </a:lnTo>
                  <a:lnTo>
                    <a:pt x="387758" y="787664"/>
                  </a:lnTo>
                  <a:lnTo>
                    <a:pt x="388750" y="787664"/>
                  </a:lnTo>
                  <a:lnTo>
                    <a:pt x="389741" y="788660"/>
                  </a:lnTo>
                  <a:lnTo>
                    <a:pt x="394700" y="788660"/>
                  </a:lnTo>
                  <a:lnTo>
                    <a:pt x="394700" y="787664"/>
                  </a:lnTo>
                  <a:lnTo>
                    <a:pt x="395692" y="787664"/>
                  </a:lnTo>
                  <a:lnTo>
                    <a:pt x="396188" y="785680"/>
                  </a:lnTo>
                  <a:lnTo>
                    <a:pt x="396188" y="780208"/>
                  </a:lnTo>
                  <a:lnTo>
                    <a:pt x="397180" y="778225"/>
                  </a:lnTo>
                  <a:lnTo>
                    <a:pt x="397180" y="774744"/>
                  </a:lnTo>
                  <a:lnTo>
                    <a:pt x="397675" y="774250"/>
                  </a:lnTo>
                  <a:lnTo>
                    <a:pt x="397675" y="773254"/>
                  </a:lnTo>
                  <a:lnTo>
                    <a:pt x="399163" y="773254"/>
                  </a:lnTo>
                  <a:lnTo>
                    <a:pt x="400651" y="772760"/>
                  </a:lnTo>
                  <a:lnTo>
                    <a:pt x="401643" y="771765"/>
                  </a:lnTo>
                  <a:lnTo>
                    <a:pt x="402138" y="771271"/>
                  </a:lnTo>
                  <a:lnTo>
                    <a:pt x="402138" y="768284"/>
                  </a:lnTo>
                  <a:lnTo>
                    <a:pt x="401643" y="766794"/>
                  </a:lnTo>
                  <a:lnTo>
                    <a:pt x="400651" y="765305"/>
                  </a:lnTo>
                  <a:lnTo>
                    <a:pt x="400154" y="764309"/>
                  </a:lnTo>
                  <a:lnTo>
                    <a:pt x="399163" y="764309"/>
                  </a:lnTo>
                  <a:lnTo>
                    <a:pt x="398667" y="763815"/>
                  </a:lnTo>
                  <a:lnTo>
                    <a:pt x="398667" y="762820"/>
                  </a:lnTo>
                  <a:lnTo>
                    <a:pt x="397675" y="761824"/>
                  </a:lnTo>
                  <a:lnTo>
                    <a:pt x="397675" y="758346"/>
                  </a:lnTo>
                  <a:lnTo>
                    <a:pt x="398667" y="755862"/>
                  </a:lnTo>
                  <a:lnTo>
                    <a:pt x="398667" y="753874"/>
                  </a:lnTo>
                  <a:lnTo>
                    <a:pt x="399163" y="751389"/>
                  </a:lnTo>
                  <a:lnTo>
                    <a:pt x="399163" y="749402"/>
                  </a:lnTo>
                  <a:lnTo>
                    <a:pt x="398667" y="746917"/>
                  </a:lnTo>
                  <a:lnTo>
                    <a:pt x="398667" y="744431"/>
                  </a:lnTo>
                  <a:lnTo>
                    <a:pt x="397180" y="742444"/>
                  </a:lnTo>
                  <a:lnTo>
                    <a:pt x="395692" y="739960"/>
                  </a:lnTo>
                  <a:lnTo>
                    <a:pt x="394204" y="737971"/>
                  </a:lnTo>
                  <a:lnTo>
                    <a:pt x="393213" y="736480"/>
                  </a:lnTo>
                  <a:lnTo>
                    <a:pt x="392717" y="735487"/>
                  </a:lnTo>
                  <a:lnTo>
                    <a:pt x="392717" y="734493"/>
                  </a:lnTo>
                  <a:lnTo>
                    <a:pt x="391725" y="733996"/>
                  </a:lnTo>
                  <a:lnTo>
                    <a:pt x="391725" y="722069"/>
                  </a:lnTo>
                  <a:lnTo>
                    <a:pt x="392717" y="718590"/>
                  </a:lnTo>
                  <a:lnTo>
                    <a:pt x="393213" y="717100"/>
                  </a:lnTo>
                  <a:lnTo>
                    <a:pt x="394204" y="715112"/>
                  </a:lnTo>
                  <a:lnTo>
                    <a:pt x="394700" y="712627"/>
                  </a:lnTo>
                  <a:lnTo>
                    <a:pt x="394700" y="699210"/>
                  </a:lnTo>
                  <a:lnTo>
                    <a:pt x="395692" y="698215"/>
                  </a:lnTo>
                  <a:lnTo>
                    <a:pt x="395692" y="697719"/>
                  </a:lnTo>
                  <a:lnTo>
                    <a:pt x="396188" y="696228"/>
                  </a:lnTo>
                  <a:lnTo>
                    <a:pt x="397180" y="695234"/>
                  </a:lnTo>
                  <a:lnTo>
                    <a:pt x="397675" y="693743"/>
                  </a:lnTo>
                  <a:lnTo>
                    <a:pt x="397675" y="692252"/>
                  </a:lnTo>
                  <a:lnTo>
                    <a:pt x="398667" y="689768"/>
                  </a:lnTo>
                  <a:lnTo>
                    <a:pt x="398667" y="689271"/>
                  </a:lnTo>
                  <a:lnTo>
                    <a:pt x="399163" y="688277"/>
                  </a:lnTo>
                  <a:lnTo>
                    <a:pt x="400154" y="687779"/>
                  </a:lnTo>
                  <a:lnTo>
                    <a:pt x="400651" y="687779"/>
                  </a:lnTo>
                  <a:lnTo>
                    <a:pt x="401643" y="688277"/>
                  </a:lnTo>
                  <a:lnTo>
                    <a:pt x="402138" y="689271"/>
                  </a:lnTo>
                  <a:lnTo>
                    <a:pt x="403130" y="689768"/>
                  </a:lnTo>
                  <a:lnTo>
                    <a:pt x="404121" y="691259"/>
                  </a:lnTo>
                  <a:lnTo>
                    <a:pt x="407096" y="691259"/>
                  </a:lnTo>
                  <a:lnTo>
                    <a:pt x="408584" y="689768"/>
                  </a:lnTo>
                  <a:lnTo>
                    <a:pt x="409080" y="689271"/>
                  </a:lnTo>
                  <a:lnTo>
                    <a:pt x="410072" y="688277"/>
                  </a:lnTo>
                  <a:lnTo>
                    <a:pt x="411559" y="687779"/>
                  </a:lnTo>
                  <a:lnTo>
                    <a:pt x="413543" y="686785"/>
                  </a:lnTo>
                  <a:lnTo>
                    <a:pt x="414534" y="686288"/>
                  </a:lnTo>
                  <a:lnTo>
                    <a:pt x="416022" y="684797"/>
                  </a:lnTo>
                  <a:lnTo>
                    <a:pt x="417014" y="683308"/>
                  </a:lnTo>
                  <a:lnTo>
                    <a:pt x="418501" y="680822"/>
                  </a:lnTo>
                  <a:lnTo>
                    <a:pt x="418996" y="678337"/>
                  </a:lnTo>
                  <a:lnTo>
                    <a:pt x="419989" y="677841"/>
                  </a:lnTo>
                  <a:lnTo>
                    <a:pt x="419989" y="676350"/>
                  </a:lnTo>
                  <a:lnTo>
                    <a:pt x="421476" y="676350"/>
                  </a:lnTo>
                  <a:lnTo>
                    <a:pt x="421972" y="674859"/>
                  </a:lnTo>
                  <a:lnTo>
                    <a:pt x="423459" y="673865"/>
                  </a:lnTo>
                  <a:lnTo>
                    <a:pt x="426434" y="672374"/>
                  </a:lnTo>
                  <a:lnTo>
                    <a:pt x="428914" y="670386"/>
                  </a:lnTo>
                  <a:lnTo>
                    <a:pt x="431393" y="667902"/>
                  </a:lnTo>
                  <a:lnTo>
                    <a:pt x="434120" y="665417"/>
                  </a:lnTo>
                  <a:lnTo>
                    <a:pt x="434120" y="662435"/>
                  </a:lnTo>
                  <a:lnTo>
                    <a:pt x="437344" y="660944"/>
                  </a:lnTo>
                  <a:lnTo>
                    <a:pt x="439327" y="658956"/>
                  </a:lnTo>
                  <a:lnTo>
                    <a:pt x="442302" y="656471"/>
                  </a:lnTo>
                  <a:lnTo>
                    <a:pt x="445773" y="654484"/>
                  </a:lnTo>
                  <a:lnTo>
                    <a:pt x="446269" y="653491"/>
                  </a:lnTo>
                  <a:lnTo>
                    <a:pt x="447261" y="651999"/>
                  </a:lnTo>
                  <a:lnTo>
                    <a:pt x="447261" y="650508"/>
                  </a:lnTo>
                  <a:lnTo>
                    <a:pt x="447756" y="649515"/>
                  </a:lnTo>
                  <a:lnTo>
                    <a:pt x="448749" y="647527"/>
                  </a:lnTo>
                  <a:lnTo>
                    <a:pt x="449244" y="643551"/>
                  </a:lnTo>
                  <a:lnTo>
                    <a:pt x="450236" y="640569"/>
                  </a:lnTo>
                  <a:lnTo>
                    <a:pt x="450732" y="638085"/>
                  </a:lnTo>
                  <a:lnTo>
                    <a:pt x="450732" y="634606"/>
                  </a:lnTo>
                  <a:lnTo>
                    <a:pt x="450236" y="633612"/>
                  </a:lnTo>
                  <a:lnTo>
                    <a:pt x="450236" y="633115"/>
                  </a:lnTo>
                  <a:lnTo>
                    <a:pt x="449244" y="632121"/>
                  </a:lnTo>
                  <a:lnTo>
                    <a:pt x="447261" y="630133"/>
                  </a:lnTo>
                  <a:lnTo>
                    <a:pt x="446269" y="628642"/>
                  </a:lnTo>
                  <a:lnTo>
                    <a:pt x="445773" y="627151"/>
                  </a:lnTo>
                  <a:lnTo>
                    <a:pt x="444782" y="625164"/>
                  </a:lnTo>
                  <a:lnTo>
                    <a:pt x="444782" y="623673"/>
                  </a:lnTo>
                  <a:lnTo>
                    <a:pt x="445773" y="622182"/>
                  </a:lnTo>
                  <a:lnTo>
                    <a:pt x="446269" y="621685"/>
                  </a:lnTo>
                  <a:lnTo>
                    <a:pt x="447756" y="620194"/>
                  </a:lnTo>
                  <a:lnTo>
                    <a:pt x="450732" y="617710"/>
                  </a:lnTo>
                  <a:lnTo>
                    <a:pt x="455194" y="614231"/>
                  </a:lnTo>
                  <a:lnTo>
                    <a:pt x="457177" y="612740"/>
                  </a:lnTo>
                  <a:lnTo>
                    <a:pt x="458665" y="610752"/>
                  </a:lnTo>
                  <a:lnTo>
                    <a:pt x="459162" y="610256"/>
                  </a:lnTo>
                  <a:lnTo>
                    <a:pt x="461640" y="610256"/>
                  </a:lnTo>
                  <a:lnTo>
                    <a:pt x="462136" y="610752"/>
                  </a:lnTo>
                  <a:lnTo>
                    <a:pt x="463624" y="611747"/>
                  </a:lnTo>
                  <a:lnTo>
                    <a:pt x="464616" y="613236"/>
                  </a:lnTo>
                  <a:lnTo>
                    <a:pt x="465112" y="614728"/>
                  </a:lnTo>
                  <a:lnTo>
                    <a:pt x="466599" y="615722"/>
                  </a:lnTo>
                  <a:lnTo>
                    <a:pt x="467590" y="616219"/>
                  </a:lnTo>
                  <a:lnTo>
                    <a:pt x="469574" y="616219"/>
                  </a:lnTo>
                  <a:lnTo>
                    <a:pt x="471557" y="615722"/>
                  </a:lnTo>
                  <a:lnTo>
                    <a:pt x="472053" y="614728"/>
                  </a:lnTo>
                  <a:lnTo>
                    <a:pt x="473542" y="614231"/>
                  </a:lnTo>
                  <a:lnTo>
                    <a:pt x="476020" y="611747"/>
                  </a:lnTo>
                  <a:lnTo>
                    <a:pt x="478004" y="609261"/>
                  </a:lnTo>
                  <a:lnTo>
                    <a:pt x="479492" y="608765"/>
                  </a:lnTo>
                  <a:lnTo>
                    <a:pt x="480483" y="607273"/>
                  </a:lnTo>
                  <a:lnTo>
                    <a:pt x="480979" y="606280"/>
                  </a:lnTo>
                  <a:lnTo>
                    <a:pt x="481970" y="604292"/>
                  </a:lnTo>
                  <a:lnTo>
                    <a:pt x="481970" y="602801"/>
                  </a:lnTo>
                  <a:lnTo>
                    <a:pt x="480979" y="601310"/>
                  </a:lnTo>
                  <a:lnTo>
                    <a:pt x="480979" y="598825"/>
                  </a:lnTo>
                  <a:lnTo>
                    <a:pt x="479492" y="596341"/>
                  </a:lnTo>
                  <a:lnTo>
                    <a:pt x="479492" y="594353"/>
                  </a:lnTo>
                  <a:lnTo>
                    <a:pt x="478004" y="592862"/>
                  </a:lnTo>
                  <a:lnTo>
                    <a:pt x="477507" y="590377"/>
                  </a:lnTo>
                  <a:lnTo>
                    <a:pt x="476516" y="588887"/>
                  </a:lnTo>
                  <a:lnTo>
                    <a:pt x="476516" y="583420"/>
                  </a:lnTo>
                  <a:lnTo>
                    <a:pt x="477507" y="582923"/>
                  </a:lnTo>
                  <a:lnTo>
                    <a:pt x="478004" y="581432"/>
                  </a:lnTo>
                  <a:lnTo>
                    <a:pt x="478995" y="579941"/>
                  </a:lnTo>
                  <a:lnTo>
                    <a:pt x="479492" y="578947"/>
                  </a:lnTo>
                  <a:lnTo>
                    <a:pt x="479492" y="577456"/>
                  </a:lnTo>
                  <a:lnTo>
                    <a:pt x="480483" y="575965"/>
                  </a:lnTo>
                  <a:lnTo>
                    <a:pt x="480979" y="575468"/>
                  </a:lnTo>
                  <a:lnTo>
                    <a:pt x="482466" y="574475"/>
                  </a:lnTo>
                  <a:lnTo>
                    <a:pt x="483458" y="575468"/>
                  </a:lnTo>
                  <a:lnTo>
                    <a:pt x="484450" y="575468"/>
                  </a:lnTo>
                  <a:lnTo>
                    <a:pt x="484945" y="575965"/>
                  </a:lnTo>
                  <a:lnTo>
                    <a:pt x="484945" y="576959"/>
                  </a:lnTo>
                  <a:lnTo>
                    <a:pt x="485937" y="578450"/>
                  </a:lnTo>
                  <a:lnTo>
                    <a:pt x="487424" y="578450"/>
                  </a:lnTo>
                  <a:lnTo>
                    <a:pt x="488913" y="578947"/>
                  </a:lnTo>
                  <a:lnTo>
                    <a:pt x="492383" y="578947"/>
                  </a:lnTo>
                  <a:lnTo>
                    <a:pt x="493871" y="578450"/>
                  </a:lnTo>
                  <a:lnTo>
                    <a:pt x="495358" y="578947"/>
                  </a:lnTo>
                  <a:lnTo>
                    <a:pt x="496845" y="578947"/>
                  </a:lnTo>
                  <a:lnTo>
                    <a:pt x="498830" y="579941"/>
                  </a:lnTo>
                  <a:lnTo>
                    <a:pt x="505275" y="579941"/>
                  </a:lnTo>
                  <a:lnTo>
                    <a:pt x="508251" y="578947"/>
                  </a:lnTo>
                  <a:lnTo>
                    <a:pt x="509738" y="578450"/>
                  </a:lnTo>
                  <a:lnTo>
                    <a:pt x="512218" y="577456"/>
                  </a:lnTo>
                  <a:lnTo>
                    <a:pt x="513705" y="576959"/>
                  </a:lnTo>
                  <a:lnTo>
                    <a:pt x="516681" y="576959"/>
                  </a:lnTo>
                  <a:lnTo>
                    <a:pt x="518168" y="577456"/>
                  </a:lnTo>
                  <a:lnTo>
                    <a:pt x="519160" y="577456"/>
                  </a:lnTo>
                  <a:lnTo>
                    <a:pt x="519655" y="578450"/>
                  </a:lnTo>
                  <a:lnTo>
                    <a:pt x="528085" y="578450"/>
                  </a:lnTo>
                  <a:lnTo>
                    <a:pt x="529076" y="578947"/>
                  </a:lnTo>
                  <a:lnTo>
                    <a:pt x="529573" y="578947"/>
                  </a:lnTo>
                  <a:lnTo>
                    <a:pt x="529573" y="579941"/>
                  </a:lnTo>
                  <a:lnTo>
                    <a:pt x="529076" y="580439"/>
                  </a:lnTo>
                  <a:lnTo>
                    <a:pt x="526598" y="581929"/>
                  </a:lnTo>
                  <a:lnTo>
                    <a:pt x="525110" y="582923"/>
                  </a:lnTo>
                  <a:lnTo>
                    <a:pt x="522631" y="584414"/>
                  </a:lnTo>
                  <a:lnTo>
                    <a:pt x="519655" y="585905"/>
                  </a:lnTo>
                  <a:lnTo>
                    <a:pt x="519160" y="586899"/>
                  </a:lnTo>
                  <a:lnTo>
                    <a:pt x="517672" y="587396"/>
                  </a:lnTo>
                  <a:lnTo>
                    <a:pt x="516681" y="588887"/>
                  </a:lnTo>
                  <a:lnTo>
                    <a:pt x="516184" y="590377"/>
                  </a:lnTo>
                  <a:lnTo>
                    <a:pt x="515193" y="592862"/>
                  </a:lnTo>
                  <a:lnTo>
                    <a:pt x="514697" y="594353"/>
                  </a:lnTo>
                  <a:lnTo>
                    <a:pt x="514697" y="597334"/>
                  </a:lnTo>
                  <a:lnTo>
                    <a:pt x="513705" y="600316"/>
                  </a:lnTo>
                  <a:lnTo>
                    <a:pt x="513705" y="603298"/>
                  </a:lnTo>
                  <a:lnTo>
                    <a:pt x="513210" y="605782"/>
                  </a:lnTo>
                  <a:lnTo>
                    <a:pt x="513210" y="608765"/>
                  </a:lnTo>
                  <a:lnTo>
                    <a:pt x="513705" y="608765"/>
                  </a:lnTo>
                  <a:lnTo>
                    <a:pt x="514697" y="609261"/>
                  </a:lnTo>
                  <a:lnTo>
                    <a:pt x="516184" y="609261"/>
                  </a:lnTo>
                  <a:lnTo>
                    <a:pt x="517672" y="608765"/>
                  </a:lnTo>
                  <a:lnTo>
                    <a:pt x="518168" y="608765"/>
                  </a:lnTo>
                  <a:lnTo>
                    <a:pt x="519160" y="607771"/>
                  </a:lnTo>
                  <a:lnTo>
                    <a:pt x="519655" y="607273"/>
                  </a:lnTo>
                  <a:lnTo>
                    <a:pt x="522135" y="607273"/>
                  </a:lnTo>
                  <a:lnTo>
                    <a:pt x="522631" y="607771"/>
                  </a:lnTo>
                  <a:lnTo>
                    <a:pt x="523623" y="608765"/>
                  </a:lnTo>
                  <a:lnTo>
                    <a:pt x="523623" y="610752"/>
                  </a:lnTo>
                  <a:lnTo>
                    <a:pt x="524118" y="611747"/>
                  </a:lnTo>
                  <a:lnTo>
                    <a:pt x="525110" y="613236"/>
                  </a:lnTo>
                  <a:lnTo>
                    <a:pt x="526598" y="614231"/>
                  </a:lnTo>
                  <a:lnTo>
                    <a:pt x="527589" y="615722"/>
                  </a:lnTo>
                  <a:lnTo>
                    <a:pt x="528085" y="616219"/>
                  </a:lnTo>
                  <a:lnTo>
                    <a:pt x="528085" y="617710"/>
                  </a:lnTo>
                  <a:lnTo>
                    <a:pt x="527589" y="618703"/>
                  </a:lnTo>
                  <a:lnTo>
                    <a:pt x="526598" y="618703"/>
                  </a:lnTo>
                  <a:lnTo>
                    <a:pt x="525110" y="620194"/>
                  </a:lnTo>
                  <a:lnTo>
                    <a:pt x="524118" y="621685"/>
                  </a:lnTo>
                  <a:lnTo>
                    <a:pt x="524118" y="622182"/>
                  </a:lnTo>
                  <a:lnTo>
                    <a:pt x="525110" y="623176"/>
                  </a:lnTo>
                  <a:lnTo>
                    <a:pt x="526101" y="623673"/>
                  </a:lnTo>
                  <a:lnTo>
                    <a:pt x="526598" y="624667"/>
                  </a:lnTo>
                  <a:lnTo>
                    <a:pt x="526598" y="625164"/>
                  </a:lnTo>
                  <a:lnTo>
                    <a:pt x="526101" y="627151"/>
                  </a:lnTo>
                  <a:lnTo>
                    <a:pt x="525110" y="628642"/>
                  </a:lnTo>
                  <a:lnTo>
                    <a:pt x="524118" y="630133"/>
                  </a:lnTo>
                  <a:lnTo>
                    <a:pt x="522631" y="631625"/>
                  </a:lnTo>
                  <a:lnTo>
                    <a:pt x="522135" y="632121"/>
                  </a:lnTo>
                  <a:lnTo>
                    <a:pt x="521143" y="633115"/>
                  </a:lnTo>
                  <a:lnTo>
                    <a:pt x="519655" y="633115"/>
                  </a:lnTo>
                  <a:lnTo>
                    <a:pt x="519160" y="633612"/>
                  </a:lnTo>
                  <a:lnTo>
                    <a:pt x="516681" y="634606"/>
                  </a:lnTo>
                  <a:lnTo>
                    <a:pt x="515193" y="634606"/>
                  </a:lnTo>
                  <a:lnTo>
                    <a:pt x="514697" y="635102"/>
                  </a:lnTo>
                  <a:lnTo>
                    <a:pt x="514697" y="636593"/>
                  </a:lnTo>
                  <a:lnTo>
                    <a:pt x="515193" y="638085"/>
                  </a:lnTo>
                  <a:lnTo>
                    <a:pt x="516681" y="639078"/>
                  </a:lnTo>
                  <a:lnTo>
                    <a:pt x="517672" y="640569"/>
                  </a:lnTo>
                  <a:lnTo>
                    <a:pt x="519655" y="641564"/>
                  </a:lnTo>
                  <a:lnTo>
                    <a:pt x="523623" y="644545"/>
                  </a:lnTo>
                  <a:lnTo>
                    <a:pt x="527589" y="647527"/>
                  </a:lnTo>
                  <a:lnTo>
                    <a:pt x="530564" y="650508"/>
                  </a:lnTo>
                  <a:lnTo>
                    <a:pt x="533539" y="652496"/>
                  </a:lnTo>
                  <a:lnTo>
                    <a:pt x="534035" y="654484"/>
                  </a:lnTo>
                  <a:lnTo>
                    <a:pt x="535523" y="654484"/>
                  </a:lnTo>
                  <a:lnTo>
                    <a:pt x="537011" y="654981"/>
                  </a:lnTo>
                  <a:lnTo>
                    <a:pt x="538002" y="655975"/>
                  </a:lnTo>
                  <a:lnTo>
                    <a:pt x="540481" y="655975"/>
                  </a:lnTo>
                  <a:lnTo>
                    <a:pt x="540978" y="654981"/>
                  </a:lnTo>
                  <a:lnTo>
                    <a:pt x="542465" y="654484"/>
                  </a:lnTo>
                  <a:lnTo>
                    <a:pt x="543952" y="654484"/>
                  </a:lnTo>
                  <a:lnTo>
                    <a:pt x="545439" y="652496"/>
                  </a:lnTo>
                  <a:lnTo>
                    <a:pt x="546432" y="651999"/>
                  </a:lnTo>
                  <a:lnTo>
                    <a:pt x="552382" y="651999"/>
                  </a:lnTo>
                  <a:lnTo>
                    <a:pt x="556349" y="652496"/>
                  </a:lnTo>
                  <a:lnTo>
                    <a:pt x="560812" y="652496"/>
                  </a:lnTo>
                  <a:lnTo>
                    <a:pt x="561307" y="651999"/>
                  </a:lnTo>
                  <a:lnTo>
                    <a:pt x="562299" y="651005"/>
                  </a:lnTo>
                  <a:lnTo>
                    <a:pt x="562794" y="648024"/>
                  </a:lnTo>
                  <a:lnTo>
                    <a:pt x="564282" y="644545"/>
                  </a:lnTo>
                  <a:lnTo>
                    <a:pt x="566266" y="642060"/>
                  </a:lnTo>
                  <a:lnTo>
                    <a:pt x="567753" y="640073"/>
                  </a:lnTo>
                  <a:lnTo>
                    <a:pt x="569736" y="638085"/>
                  </a:lnTo>
                  <a:lnTo>
                    <a:pt x="571224" y="636593"/>
                  </a:lnTo>
                  <a:lnTo>
                    <a:pt x="573703" y="635102"/>
                  </a:lnTo>
                  <a:lnTo>
                    <a:pt x="575687" y="634606"/>
                  </a:lnTo>
                  <a:lnTo>
                    <a:pt x="581142" y="634606"/>
                  </a:lnTo>
                  <a:lnTo>
                    <a:pt x="582629" y="635102"/>
                  </a:lnTo>
                  <a:lnTo>
                    <a:pt x="583620" y="635102"/>
                  </a:lnTo>
                  <a:lnTo>
                    <a:pt x="585109" y="636593"/>
                  </a:lnTo>
                  <a:lnTo>
                    <a:pt x="585604" y="637588"/>
                  </a:lnTo>
                  <a:lnTo>
                    <a:pt x="585604" y="638085"/>
                  </a:lnTo>
                  <a:lnTo>
                    <a:pt x="586596" y="640073"/>
                  </a:lnTo>
                  <a:lnTo>
                    <a:pt x="586596" y="643053"/>
                  </a:lnTo>
                  <a:lnTo>
                    <a:pt x="587092" y="643551"/>
                  </a:lnTo>
                  <a:lnTo>
                    <a:pt x="593537" y="643551"/>
                  </a:lnTo>
                  <a:lnTo>
                    <a:pt x="593537" y="644545"/>
                  </a:lnTo>
                  <a:lnTo>
                    <a:pt x="594033" y="644545"/>
                  </a:lnTo>
                  <a:lnTo>
                    <a:pt x="595025" y="646036"/>
                  </a:lnTo>
                  <a:lnTo>
                    <a:pt x="595025" y="649017"/>
                  </a:lnTo>
                  <a:lnTo>
                    <a:pt x="594033" y="651005"/>
                  </a:lnTo>
                  <a:lnTo>
                    <a:pt x="593537" y="653491"/>
                  </a:lnTo>
                  <a:lnTo>
                    <a:pt x="591554" y="654981"/>
                  </a:lnTo>
                  <a:lnTo>
                    <a:pt x="591554" y="660447"/>
                  </a:lnTo>
                  <a:lnTo>
                    <a:pt x="592546" y="660944"/>
                  </a:lnTo>
                  <a:lnTo>
                    <a:pt x="596513" y="660944"/>
                  </a:lnTo>
                  <a:lnTo>
                    <a:pt x="597009" y="661938"/>
                  </a:lnTo>
                  <a:lnTo>
                    <a:pt x="597009" y="662435"/>
                  </a:lnTo>
                  <a:lnTo>
                    <a:pt x="596513" y="662435"/>
                  </a:lnTo>
                  <a:lnTo>
                    <a:pt x="596513" y="663429"/>
                  </a:lnTo>
                  <a:lnTo>
                    <a:pt x="595522" y="663926"/>
                  </a:lnTo>
                  <a:lnTo>
                    <a:pt x="595025" y="665417"/>
                  </a:lnTo>
                  <a:lnTo>
                    <a:pt x="595025" y="670386"/>
                  </a:lnTo>
                  <a:lnTo>
                    <a:pt x="597009" y="670386"/>
                  </a:lnTo>
                  <a:lnTo>
                    <a:pt x="598496" y="669393"/>
                  </a:lnTo>
                  <a:lnTo>
                    <a:pt x="600975" y="668895"/>
                  </a:lnTo>
                  <a:lnTo>
                    <a:pt x="603951" y="667405"/>
                  </a:lnTo>
                  <a:lnTo>
                    <a:pt x="606925" y="666411"/>
                  </a:lnTo>
                  <a:lnTo>
                    <a:pt x="609901" y="665417"/>
                  </a:lnTo>
                  <a:lnTo>
                    <a:pt x="612380" y="665417"/>
                  </a:lnTo>
                  <a:lnTo>
                    <a:pt x="612875" y="666411"/>
                  </a:lnTo>
                  <a:lnTo>
                    <a:pt x="614364" y="667405"/>
                  </a:lnTo>
                  <a:lnTo>
                    <a:pt x="616843" y="668895"/>
                  </a:lnTo>
                  <a:lnTo>
                    <a:pt x="620810" y="671877"/>
                  </a:lnTo>
                  <a:lnTo>
                    <a:pt x="622793" y="674859"/>
                  </a:lnTo>
                  <a:lnTo>
                    <a:pt x="623785" y="674859"/>
                  </a:lnTo>
                  <a:lnTo>
                    <a:pt x="624281" y="675356"/>
                  </a:lnTo>
                  <a:lnTo>
                    <a:pt x="625273" y="676350"/>
                  </a:lnTo>
                  <a:lnTo>
                    <a:pt x="627255" y="676350"/>
                  </a:lnTo>
                  <a:lnTo>
                    <a:pt x="628248" y="675356"/>
                  </a:lnTo>
                  <a:lnTo>
                    <a:pt x="628743" y="674859"/>
                  </a:lnTo>
                  <a:lnTo>
                    <a:pt x="631223" y="673865"/>
                  </a:lnTo>
                  <a:lnTo>
                    <a:pt x="632710" y="673368"/>
                  </a:lnTo>
                  <a:lnTo>
                    <a:pt x="635190" y="673368"/>
                  </a:lnTo>
                  <a:lnTo>
                    <a:pt x="637173" y="672374"/>
                  </a:lnTo>
                  <a:lnTo>
                    <a:pt x="641635" y="672374"/>
                  </a:lnTo>
                  <a:lnTo>
                    <a:pt x="643123" y="671877"/>
                  </a:lnTo>
                  <a:lnTo>
                    <a:pt x="645603" y="670883"/>
                  </a:lnTo>
                  <a:lnTo>
                    <a:pt x="647090" y="670883"/>
                  </a:lnTo>
                  <a:lnTo>
                    <a:pt x="648578" y="670386"/>
                  </a:lnTo>
                  <a:lnTo>
                    <a:pt x="657006" y="670386"/>
                  </a:lnTo>
                  <a:lnTo>
                    <a:pt x="658991" y="669393"/>
                  </a:lnTo>
                  <a:lnTo>
                    <a:pt x="661470" y="668895"/>
                  </a:lnTo>
                  <a:lnTo>
                    <a:pt x="663949" y="667405"/>
                  </a:lnTo>
                  <a:lnTo>
                    <a:pt x="665436" y="666411"/>
                  </a:lnTo>
                  <a:lnTo>
                    <a:pt x="666924" y="666411"/>
                  </a:lnTo>
                  <a:lnTo>
                    <a:pt x="667421" y="667405"/>
                  </a:lnTo>
                  <a:lnTo>
                    <a:pt x="668412" y="667405"/>
                  </a:lnTo>
                  <a:lnTo>
                    <a:pt x="669899" y="668895"/>
                  </a:lnTo>
                  <a:lnTo>
                    <a:pt x="671883" y="669393"/>
                  </a:lnTo>
                  <a:lnTo>
                    <a:pt x="676842" y="669393"/>
                  </a:lnTo>
                  <a:lnTo>
                    <a:pt x="678329" y="668895"/>
                  </a:lnTo>
                  <a:lnTo>
                    <a:pt x="680312" y="667405"/>
                  </a:lnTo>
                  <a:lnTo>
                    <a:pt x="681304" y="667405"/>
                  </a:lnTo>
                  <a:lnTo>
                    <a:pt x="681304" y="666411"/>
                  </a:lnTo>
                  <a:lnTo>
                    <a:pt x="681800" y="665417"/>
                  </a:lnTo>
                  <a:lnTo>
                    <a:pt x="681800" y="659454"/>
                  </a:lnTo>
                  <a:lnTo>
                    <a:pt x="682792" y="655975"/>
                  </a:lnTo>
                  <a:lnTo>
                    <a:pt x="681800" y="651999"/>
                  </a:lnTo>
                  <a:lnTo>
                    <a:pt x="681800" y="649515"/>
                  </a:lnTo>
                  <a:lnTo>
                    <a:pt x="681304" y="649017"/>
                  </a:lnTo>
                  <a:lnTo>
                    <a:pt x="680312" y="648024"/>
                  </a:lnTo>
                  <a:lnTo>
                    <a:pt x="679816" y="647527"/>
                  </a:lnTo>
                  <a:lnTo>
                    <a:pt x="678329" y="647527"/>
                  </a:lnTo>
                  <a:lnTo>
                    <a:pt x="677337" y="646533"/>
                  </a:lnTo>
                  <a:lnTo>
                    <a:pt x="676842" y="646036"/>
                  </a:lnTo>
                  <a:lnTo>
                    <a:pt x="676842" y="641564"/>
                  </a:lnTo>
                  <a:lnTo>
                    <a:pt x="677337" y="640569"/>
                  </a:lnTo>
                  <a:lnTo>
                    <a:pt x="677337" y="640073"/>
                  </a:lnTo>
                  <a:lnTo>
                    <a:pt x="676842" y="639078"/>
                  </a:lnTo>
                  <a:lnTo>
                    <a:pt x="676842" y="638085"/>
                  </a:lnTo>
                  <a:lnTo>
                    <a:pt x="674362" y="636593"/>
                  </a:lnTo>
                  <a:lnTo>
                    <a:pt x="673371" y="635102"/>
                  </a:lnTo>
                  <a:lnTo>
                    <a:pt x="672874" y="634606"/>
                  </a:lnTo>
                  <a:lnTo>
                    <a:pt x="671386" y="633115"/>
                  </a:lnTo>
                  <a:lnTo>
                    <a:pt x="670395" y="633115"/>
                  </a:lnTo>
                  <a:lnTo>
                    <a:pt x="669899" y="632121"/>
                  </a:lnTo>
                  <a:lnTo>
                    <a:pt x="667421" y="632121"/>
                  </a:lnTo>
                  <a:lnTo>
                    <a:pt x="664445" y="633115"/>
                  </a:lnTo>
                  <a:lnTo>
                    <a:pt x="661470" y="633612"/>
                  </a:lnTo>
                  <a:lnTo>
                    <a:pt x="658495" y="634606"/>
                  </a:lnTo>
                  <a:lnTo>
                    <a:pt x="656015" y="635102"/>
                  </a:lnTo>
                  <a:lnTo>
                    <a:pt x="651056" y="635102"/>
                  </a:lnTo>
                  <a:lnTo>
                    <a:pt x="648578" y="634606"/>
                  </a:lnTo>
                  <a:lnTo>
                    <a:pt x="647090" y="634606"/>
                  </a:lnTo>
                  <a:lnTo>
                    <a:pt x="645603" y="633612"/>
                  </a:lnTo>
                  <a:lnTo>
                    <a:pt x="644611" y="633115"/>
                  </a:lnTo>
                  <a:lnTo>
                    <a:pt x="644115" y="632121"/>
                  </a:lnTo>
                  <a:lnTo>
                    <a:pt x="643123" y="630631"/>
                  </a:lnTo>
                  <a:lnTo>
                    <a:pt x="644115" y="630133"/>
                  </a:lnTo>
                  <a:lnTo>
                    <a:pt x="644115" y="627151"/>
                  </a:lnTo>
                  <a:lnTo>
                    <a:pt x="644611" y="626158"/>
                  </a:lnTo>
                  <a:lnTo>
                    <a:pt x="644611" y="623673"/>
                  </a:lnTo>
                  <a:lnTo>
                    <a:pt x="644115" y="621685"/>
                  </a:lnTo>
                  <a:lnTo>
                    <a:pt x="641635" y="619200"/>
                  </a:lnTo>
                  <a:lnTo>
                    <a:pt x="640148" y="617213"/>
                  </a:lnTo>
                  <a:lnTo>
                    <a:pt x="638165" y="614728"/>
                  </a:lnTo>
                  <a:lnTo>
                    <a:pt x="637173" y="614231"/>
                  </a:lnTo>
                  <a:lnTo>
                    <a:pt x="635190" y="614231"/>
                  </a:lnTo>
                  <a:lnTo>
                    <a:pt x="634198" y="614728"/>
                  </a:lnTo>
                  <a:lnTo>
                    <a:pt x="633206" y="616219"/>
                  </a:lnTo>
                  <a:lnTo>
                    <a:pt x="633206" y="617213"/>
                  </a:lnTo>
                  <a:lnTo>
                    <a:pt x="632710" y="617710"/>
                  </a:lnTo>
                  <a:lnTo>
                    <a:pt x="631718" y="617710"/>
                  </a:lnTo>
                  <a:lnTo>
                    <a:pt x="631223" y="618703"/>
                  </a:lnTo>
                  <a:lnTo>
                    <a:pt x="630231" y="618703"/>
                  </a:lnTo>
                  <a:lnTo>
                    <a:pt x="629735" y="617710"/>
                  </a:lnTo>
                  <a:lnTo>
                    <a:pt x="628743" y="617213"/>
                  </a:lnTo>
                  <a:lnTo>
                    <a:pt x="627255" y="616219"/>
                  </a:lnTo>
                  <a:lnTo>
                    <a:pt x="626760" y="615722"/>
                  </a:lnTo>
                  <a:lnTo>
                    <a:pt x="626760" y="614231"/>
                  </a:lnTo>
                  <a:lnTo>
                    <a:pt x="625768" y="612740"/>
                  </a:lnTo>
                  <a:lnTo>
                    <a:pt x="625273" y="610752"/>
                  </a:lnTo>
                  <a:lnTo>
                    <a:pt x="625273" y="607273"/>
                  </a:lnTo>
                  <a:lnTo>
                    <a:pt x="624281" y="603298"/>
                  </a:lnTo>
                  <a:lnTo>
                    <a:pt x="624281" y="598825"/>
                  </a:lnTo>
                  <a:lnTo>
                    <a:pt x="625273" y="597831"/>
                  </a:lnTo>
                  <a:lnTo>
                    <a:pt x="625273" y="596341"/>
                  </a:lnTo>
                  <a:lnTo>
                    <a:pt x="625768" y="596341"/>
                  </a:lnTo>
                  <a:lnTo>
                    <a:pt x="626760" y="594850"/>
                  </a:lnTo>
                  <a:lnTo>
                    <a:pt x="627255" y="594850"/>
                  </a:lnTo>
                  <a:lnTo>
                    <a:pt x="629735" y="591371"/>
                  </a:lnTo>
                  <a:lnTo>
                    <a:pt x="631718" y="587396"/>
                  </a:lnTo>
                  <a:lnTo>
                    <a:pt x="633206" y="586899"/>
                  </a:lnTo>
                  <a:lnTo>
                    <a:pt x="634198" y="585905"/>
                  </a:lnTo>
                  <a:lnTo>
                    <a:pt x="635685" y="585905"/>
                  </a:lnTo>
                  <a:lnTo>
                    <a:pt x="638165" y="586899"/>
                  </a:lnTo>
                  <a:lnTo>
                    <a:pt x="639652" y="587396"/>
                  </a:lnTo>
                  <a:lnTo>
                    <a:pt x="640148" y="588390"/>
                  </a:lnTo>
                  <a:lnTo>
                    <a:pt x="645603" y="588390"/>
                  </a:lnTo>
                  <a:lnTo>
                    <a:pt x="647090" y="587396"/>
                  </a:lnTo>
                  <a:lnTo>
                    <a:pt x="647090" y="586899"/>
                  </a:lnTo>
                  <a:lnTo>
                    <a:pt x="647586" y="585905"/>
                  </a:lnTo>
                  <a:lnTo>
                    <a:pt x="647586" y="585407"/>
                  </a:lnTo>
                  <a:lnTo>
                    <a:pt x="648578" y="584414"/>
                  </a:lnTo>
                  <a:lnTo>
                    <a:pt x="648578" y="582923"/>
                  </a:lnTo>
                  <a:lnTo>
                    <a:pt x="649569" y="581432"/>
                  </a:lnTo>
                  <a:lnTo>
                    <a:pt x="650065" y="579941"/>
                  </a:lnTo>
                  <a:lnTo>
                    <a:pt x="651056" y="578450"/>
                  </a:lnTo>
                  <a:lnTo>
                    <a:pt x="651553" y="576959"/>
                  </a:lnTo>
                  <a:lnTo>
                    <a:pt x="652545" y="575468"/>
                  </a:lnTo>
                  <a:lnTo>
                    <a:pt x="653041" y="574475"/>
                  </a:lnTo>
                  <a:lnTo>
                    <a:pt x="654032" y="573978"/>
                  </a:lnTo>
                  <a:lnTo>
                    <a:pt x="657503" y="573978"/>
                  </a:lnTo>
                  <a:lnTo>
                    <a:pt x="658991" y="574475"/>
                  </a:lnTo>
                  <a:lnTo>
                    <a:pt x="659982" y="575468"/>
                  </a:lnTo>
                  <a:lnTo>
                    <a:pt x="660478" y="576959"/>
                  </a:lnTo>
                  <a:lnTo>
                    <a:pt x="661470" y="577456"/>
                  </a:lnTo>
                  <a:lnTo>
                    <a:pt x="662958" y="580439"/>
                  </a:lnTo>
                  <a:lnTo>
                    <a:pt x="664445" y="582923"/>
                  </a:lnTo>
                  <a:lnTo>
                    <a:pt x="665436" y="583420"/>
                  </a:lnTo>
                  <a:lnTo>
                    <a:pt x="665933" y="584414"/>
                  </a:lnTo>
                  <a:lnTo>
                    <a:pt x="666924" y="585407"/>
                  </a:lnTo>
                  <a:lnTo>
                    <a:pt x="668412" y="585905"/>
                  </a:lnTo>
                  <a:lnTo>
                    <a:pt x="669899" y="586899"/>
                  </a:lnTo>
                  <a:lnTo>
                    <a:pt x="671386" y="588390"/>
                  </a:lnTo>
                  <a:lnTo>
                    <a:pt x="671883" y="589880"/>
                  </a:lnTo>
                  <a:lnTo>
                    <a:pt x="673371" y="591371"/>
                  </a:lnTo>
                  <a:lnTo>
                    <a:pt x="674362" y="592862"/>
                  </a:lnTo>
                  <a:lnTo>
                    <a:pt x="676842" y="594353"/>
                  </a:lnTo>
                  <a:lnTo>
                    <a:pt x="678329" y="594850"/>
                  </a:lnTo>
                  <a:lnTo>
                    <a:pt x="680312" y="596341"/>
                  </a:lnTo>
                  <a:lnTo>
                    <a:pt x="681800" y="597334"/>
                  </a:lnTo>
                  <a:lnTo>
                    <a:pt x="683287" y="598825"/>
                  </a:lnTo>
                  <a:lnTo>
                    <a:pt x="684279" y="600316"/>
                  </a:lnTo>
                  <a:lnTo>
                    <a:pt x="684774" y="601310"/>
                  </a:lnTo>
                  <a:lnTo>
                    <a:pt x="685766" y="601807"/>
                  </a:lnTo>
                  <a:lnTo>
                    <a:pt x="686262" y="602801"/>
                  </a:lnTo>
                  <a:lnTo>
                    <a:pt x="687750" y="602801"/>
                  </a:lnTo>
                  <a:lnTo>
                    <a:pt x="688742" y="601807"/>
                  </a:lnTo>
                  <a:lnTo>
                    <a:pt x="689733" y="601310"/>
                  </a:lnTo>
                  <a:lnTo>
                    <a:pt x="689733" y="597831"/>
                  </a:lnTo>
                  <a:lnTo>
                    <a:pt x="688742" y="594850"/>
                  </a:lnTo>
                  <a:lnTo>
                    <a:pt x="687750" y="594353"/>
                  </a:lnTo>
                  <a:lnTo>
                    <a:pt x="687750" y="592862"/>
                  </a:lnTo>
                  <a:lnTo>
                    <a:pt x="687254" y="591371"/>
                  </a:lnTo>
                  <a:lnTo>
                    <a:pt x="686262" y="588887"/>
                  </a:lnTo>
                  <a:lnTo>
                    <a:pt x="683287" y="585905"/>
                  </a:lnTo>
                  <a:lnTo>
                    <a:pt x="681304" y="582923"/>
                  </a:lnTo>
                  <a:lnTo>
                    <a:pt x="680312" y="581929"/>
                  </a:lnTo>
                  <a:lnTo>
                    <a:pt x="679816" y="581432"/>
                  </a:lnTo>
                  <a:lnTo>
                    <a:pt x="679816" y="579941"/>
                  </a:lnTo>
                  <a:lnTo>
                    <a:pt x="678824" y="578947"/>
                  </a:lnTo>
                  <a:lnTo>
                    <a:pt x="678824" y="577456"/>
                  </a:lnTo>
                  <a:lnTo>
                    <a:pt x="679816" y="575965"/>
                  </a:lnTo>
                  <a:lnTo>
                    <a:pt x="679816" y="570499"/>
                  </a:lnTo>
                  <a:lnTo>
                    <a:pt x="678329" y="568512"/>
                  </a:lnTo>
                  <a:lnTo>
                    <a:pt x="676842" y="566026"/>
                  </a:lnTo>
                  <a:lnTo>
                    <a:pt x="674362" y="564039"/>
                  </a:lnTo>
                  <a:lnTo>
                    <a:pt x="671883" y="561554"/>
                  </a:lnTo>
                  <a:lnTo>
                    <a:pt x="671386" y="561057"/>
                  </a:lnTo>
                  <a:lnTo>
                    <a:pt x="669899" y="560063"/>
                  </a:lnTo>
                  <a:lnTo>
                    <a:pt x="668412" y="559566"/>
                  </a:lnTo>
                  <a:lnTo>
                    <a:pt x="658991" y="559566"/>
                  </a:lnTo>
                  <a:lnTo>
                    <a:pt x="657503" y="558573"/>
                  </a:lnTo>
                  <a:lnTo>
                    <a:pt x="657006" y="558075"/>
                  </a:lnTo>
                  <a:lnTo>
                    <a:pt x="656015" y="555590"/>
                  </a:lnTo>
                  <a:lnTo>
                    <a:pt x="654528" y="554099"/>
                  </a:lnTo>
                  <a:lnTo>
                    <a:pt x="654528" y="553106"/>
                  </a:lnTo>
                  <a:lnTo>
                    <a:pt x="654032" y="553106"/>
                  </a:lnTo>
                  <a:lnTo>
                    <a:pt x="653041" y="552609"/>
                  </a:lnTo>
                  <a:lnTo>
                    <a:pt x="651056" y="552609"/>
                  </a:lnTo>
                  <a:lnTo>
                    <a:pt x="649569" y="551615"/>
                  </a:lnTo>
                  <a:lnTo>
                    <a:pt x="648578" y="551119"/>
                  </a:lnTo>
                  <a:lnTo>
                    <a:pt x="647586" y="550124"/>
                  </a:lnTo>
                  <a:lnTo>
                    <a:pt x="647090" y="549627"/>
                  </a:lnTo>
                  <a:lnTo>
                    <a:pt x="646098" y="548136"/>
                  </a:lnTo>
                  <a:lnTo>
                    <a:pt x="644611" y="547142"/>
                  </a:lnTo>
                  <a:lnTo>
                    <a:pt x="643123" y="546646"/>
                  </a:lnTo>
                  <a:lnTo>
                    <a:pt x="641140" y="545652"/>
                  </a:lnTo>
                  <a:lnTo>
                    <a:pt x="638165" y="545652"/>
                  </a:lnTo>
                  <a:lnTo>
                    <a:pt x="637173" y="545155"/>
                  </a:lnTo>
                  <a:lnTo>
                    <a:pt x="636677" y="543167"/>
                  </a:lnTo>
                  <a:lnTo>
                    <a:pt x="636677" y="532731"/>
                  </a:lnTo>
                  <a:lnTo>
                    <a:pt x="637173" y="529749"/>
                  </a:lnTo>
                  <a:lnTo>
                    <a:pt x="636677" y="527264"/>
                  </a:lnTo>
                  <a:lnTo>
                    <a:pt x="636677" y="522793"/>
                  </a:lnTo>
                  <a:lnTo>
                    <a:pt x="637173" y="520804"/>
                  </a:lnTo>
                  <a:lnTo>
                    <a:pt x="637173" y="519313"/>
                  </a:lnTo>
                  <a:lnTo>
                    <a:pt x="636677" y="518319"/>
                  </a:lnTo>
                  <a:lnTo>
                    <a:pt x="635190" y="518319"/>
                  </a:lnTo>
                  <a:lnTo>
                    <a:pt x="631718" y="519313"/>
                  </a:lnTo>
                  <a:lnTo>
                    <a:pt x="628248" y="519810"/>
                  </a:lnTo>
                  <a:lnTo>
                    <a:pt x="625273" y="520804"/>
                  </a:lnTo>
                  <a:lnTo>
                    <a:pt x="622297" y="520804"/>
                  </a:lnTo>
                  <a:lnTo>
                    <a:pt x="621305" y="521301"/>
                  </a:lnTo>
                  <a:lnTo>
                    <a:pt x="618330" y="521301"/>
                  </a:lnTo>
                  <a:lnTo>
                    <a:pt x="618330" y="517822"/>
                  </a:lnTo>
                  <a:lnTo>
                    <a:pt x="618827" y="514344"/>
                  </a:lnTo>
                  <a:lnTo>
                    <a:pt x="618827" y="504902"/>
                  </a:lnTo>
                  <a:lnTo>
                    <a:pt x="618330" y="503411"/>
                  </a:lnTo>
                  <a:lnTo>
                    <a:pt x="618330" y="501423"/>
                  </a:lnTo>
                  <a:lnTo>
                    <a:pt x="617338" y="500927"/>
                  </a:lnTo>
                  <a:lnTo>
                    <a:pt x="616843" y="499932"/>
                  </a:lnTo>
                  <a:lnTo>
                    <a:pt x="615851" y="499436"/>
                  </a:lnTo>
                  <a:lnTo>
                    <a:pt x="614364" y="498441"/>
                  </a:lnTo>
                  <a:lnTo>
                    <a:pt x="613868" y="497944"/>
                  </a:lnTo>
                  <a:lnTo>
                    <a:pt x="612875" y="496453"/>
                  </a:lnTo>
                  <a:lnTo>
                    <a:pt x="612380" y="495460"/>
                  </a:lnTo>
                  <a:lnTo>
                    <a:pt x="611388" y="493969"/>
                  </a:lnTo>
                  <a:lnTo>
                    <a:pt x="611388" y="490987"/>
                  </a:lnTo>
                  <a:lnTo>
                    <a:pt x="612380" y="490490"/>
                  </a:lnTo>
                  <a:lnTo>
                    <a:pt x="612875" y="488502"/>
                  </a:lnTo>
                  <a:lnTo>
                    <a:pt x="612875" y="487012"/>
                  </a:lnTo>
                  <a:lnTo>
                    <a:pt x="613868" y="486514"/>
                  </a:lnTo>
                  <a:lnTo>
                    <a:pt x="615355" y="485521"/>
                  </a:lnTo>
                  <a:lnTo>
                    <a:pt x="616843" y="484030"/>
                  </a:lnTo>
                  <a:lnTo>
                    <a:pt x="618827" y="482042"/>
                  </a:lnTo>
                  <a:lnTo>
                    <a:pt x="620810" y="481048"/>
                  </a:lnTo>
                  <a:lnTo>
                    <a:pt x="622297" y="480551"/>
                  </a:lnTo>
                  <a:lnTo>
                    <a:pt x="623785" y="477570"/>
                  </a:lnTo>
                  <a:lnTo>
                    <a:pt x="625768" y="474091"/>
                  </a:lnTo>
                  <a:lnTo>
                    <a:pt x="627255" y="472600"/>
                  </a:lnTo>
                  <a:lnTo>
                    <a:pt x="628743" y="471110"/>
                  </a:lnTo>
                  <a:lnTo>
                    <a:pt x="629735" y="469618"/>
                  </a:lnTo>
                  <a:lnTo>
                    <a:pt x="631223" y="469121"/>
                  </a:lnTo>
                  <a:lnTo>
                    <a:pt x="634198" y="468127"/>
                  </a:lnTo>
                  <a:lnTo>
                    <a:pt x="637173" y="467630"/>
                  </a:lnTo>
                  <a:lnTo>
                    <a:pt x="638165" y="467630"/>
                  </a:lnTo>
                  <a:lnTo>
                    <a:pt x="639652" y="466636"/>
                  </a:lnTo>
                  <a:lnTo>
                    <a:pt x="640148" y="466139"/>
                  </a:lnTo>
                  <a:lnTo>
                    <a:pt x="641140" y="465146"/>
                  </a:lnTo>
                  <a:lnTo>
                    <a:pt x="643123" y="461170"/>
                  </a:lnTo>
                  <a:lnTo>
                    <a:pt x="646098" y="458188"/>
                  </a:lnTo>
                  <a:lnTo>
                    <a:pt x="647090" y="457692"/>
                  </a:lnTo>
                  <a:lnTo>
                    <a:pt x="647090" y="454710"/>
                  </a:lnTo>
                  <a:lnTo>
                    <a:pt x="646098" y="453716"/>
                  </a:lnTo>
                  <a:lnTo>
                    <a:pt x="645603" y="453219"/>
                  </a:lnTo>
                  <a:lnTo>
                    <a:pt x="644611" y="452225"/>
                  </a:lnTo>
                  <a:lnTo>
                    <a:pt x="643123" y="451728"/>
                  </a:lnTo>
                  <a:lnTo>
                    <a:pt x="641140" y="451728"/>
                  </a:lnTo>
                  <a:lnTo>
                    <a:pt x="638165" y="450237"/>
                  </a:lnTo>
                  <a:lnTo>
                    <a:pt x="635190" y="447752"/>
                  </a:lnTo>
                  <a:lnTo>
                    <a:pt x="633206" y="446261"/>
                  </a:lnTo>
                  <a:lnTo>
                    <a:pt x="631718" y="444770"/>
                  </a:lnTo>
                  <a:lnTo>
                    <a:pt x="630231" y="443777"/>
                  </a:lnTo>
                  <a:lnTo>
                    <a:pt x="629735" y="443280"/>
                  </a:lnTo>
                  <a:lnTo>
                    <a:pt x="629735" y="441790"/>
                  </a:lnTo>
                  <a:lnTo>
                    <a:pt x="630231" y="440298"/>
                  </a:lnTo>
                  <a:lnTo>
                    <a:pt x="631223" y="439304"/>
                  </a:lnTo>
                  <a:lnTo>
                    <a:pt x="631718" y="439304"/>
                  </a:lnTo>
                  <a:lnTo>
                    <a:pt x="632710" y="438807"/>
                  </a:lnTo>
                  <a:lnTo>
                    <a:pt x="635190" y="438807"/>
                  </a:lnTo>
                  <a:lnTo>
                    <a:pt x="635190" y="437814"/>
                  </a:lnTo>
                  <a:lnTo>
                    <a:pt x="635685" y="437317"/>
                  </a:lnTo>
                  <a:lnTo>
                    <a:pt x="635685" y="433341"/>
                  </a:lnTo>
                  <a:lnTo>
                    <a:pt x="636677" y="432347"/>
                  </a:lnTo>
                  <a:lnTo>
                    <a:pt x="636677" y="431850"/>
                  </a:lnTo>
                  <a:lnTo>
                    <a:pt x="637173" y="430856"/>
                  </a:lnTo>
                  <a:lnTo>
                    <a:pt x="638661" y="430359"/>
                  </a:lnTo>
                  <a:lnTo>
                    <a:pt x="641140" y="428868"/>
                  </a:lnTo>
                  <a:lnTo>
                    <a:pt x="643123" y="426384"/>
                  </a:lnTo>
                  <a:lnTo>
                    <a:pt x="644115" y="425887"/>
                  </a:lnTo>
                  <a:lnTo>
                    <a:pt x="644611" y="424395"/>
                  </a:lnTo>
                  <a:lnTo>
                    <a:pt x="645603" y="423402"/>
                  </a:lnTo>
                  <a:lnTo>
                    <a:pt x="645603" y="422905"/>
                  </a:lnTo>
                  <a:lnTo>
                    <a:pt x="644611" y="421415"/>
                  </a:lnTo>
                  <a:lnTo>
                    <a:pt x="644611" y="417935"/>
                  </a:lnTo>
                  <a:lnTo>
                    <a:pt x="645603" y="416444"/>
                  </a:lnTo>
                  <a:lnTo>
                    <a:pt x="646098" y="415948"/>
                  </a:lnTo>
                  <a:lnTo>
                    <a:pt x="647586" y="415948"/>
                  </a:lnTo>
                  <a:lnTo>
                    <a:pt x="648578" y="414953"/>
                  </a:lnTo>
                  <a:lnTo>
                    <a:pt x="651056" y="414953"/>
                  </a:lnTo>
                  <a:lnTo>
                    <a:pt x="651056" y="415948"/>
                  </a:lnTo>
                  <a:lnTo>
                    <a:pt x="652545" y="415948"/>
                  </a:lnTo>
                  <a:lnTo>
                    <a:pt x="652545" y="416444"/>
                  </a:lnTo>
                  <a:lnTo>
                    <a:pt x="654032" y="417439"/>
                  </a:lnTo>
                  <a:lnTo>
                    <a:pt x="654032" y="417935"/>
                  </a:lnTo>
                  <a:lnTo>
                    <a:pt x="655519" y="418929"/>
                  </a:lnTo>
                  <a:lnTo>
                    <a:pt x="657006" y="419427"/>
                  </a:lnTo>
                  <a:lnTo>
                    <a:pt x="667421" y="419427"/>
                  </a:lnTo>
                  <a:lnTo>
                    <a:pt x="668908" y="420420"/>
                  </a:lnTo>
                  <a:lnTo>
                    <a:pt x="670395" y="421415"/>
                  </a:lnTo>
                  <a:lnTo>
                    <a:pt x="674362" y="424395"/>
                  </a:lnTo>
                  <a:lnTo>
                    <a:pt x="678329" y="426384"/>
                  </a:lnTo>
                  <a:lnTo>
                    <a:pt x="678329" y="427875"/>
                  </a:lnTo>
                  <a:lnTo>
                    <a:pt x="678824" y="429366"/>
                  </a:lnTo>
                  <a:lnTo>
                    <a:pt x="679816" y="430856"/>
                  </a:lnTo>
                  <a:lnTo>
                    <a:pt x="679816" y="436323"/>
                  </a:lnTo>
                  <a:lnTo>
                    <a:pt x="680312" y="436323"/>
                  </a:lnTo>
                  <a:lnTo>
                    <a:pt x="681304" y="437317"/>
                  </a:lnTo>
                  <a:lnTo>
                    <a:pt x="681800" y="437317"/>
                  </a:lnTo>
                  <a:lnTo>
                    <a:pt x="682792" y="436323"/>
                  </a:lnTo>
                  <a:lnTo>
                    <a:pt x="684279" y="436323"/>
                  </a:lnTo>
                  <a:lnTo>
                    <a:pt x="686262" y="435826"/>
                  </a:lnTo>
                  <a:lnTo>
                    <a:pt x="689733" y="434832"/>
                  </a:lnTo>
                  <a:lnTo>
                    <a:pt x="692709" y="433838"/>
                  </a:lnTo>
                  <a:lnTo>
                    <a:pt x="695683" y="433341"/>
                  </a:lnTo>
                  <a:lnTo>
                    <a:pt x="699154" y="432347"/>
                  </a:lnTo>
                  <a:lnTo>
                    <a:pt x="703122" y="432347"/>
                  </a:lnTo>
                  <a:lnTo>
                    <a:pt x="704113" y="431850"/>
                  </a:lnTo>
                  <a:lnTo>
                    <a:pt x="704609" y="431850"/>
                  </a:lnTo>
                  <a:lnTo>
                    <a:pt x="706097" y="430359"/>
                  </a:lnTo>
                  <a:lnTo>
                    <a:pt x="708576" y="429366"/>
                  </a:lnTo>
                  <a:lnTo>
                    <a:pt x="709072" y="428868"/>
                  </a:lnTo>
                  <a:lnTo>
                    <a:pt x="710063" y="428868"/>
                  </a:lnTo>
                  <a:lnTo>
                    <a:pt x="710559" y="429366"/>
                  </a:lnTo>
                  <a:lnTo>
                    <a:pt x="712047" y="430359"/>
                  </a:lnTo>
                  <a:lnTo>
                    <a:pt x="713039" y="430856"/>
                  </a:lnTo>
                  <a:lnTo>
                    <a:pt x="713534" y="432347"/>
                  </a:lnTo>
                  <a:lnTo>
                    <a:pt x="715022" y="434832"/>
                  </a:lnTo>
                  <a:lnTo>
                    <a:pt x="715022" y="436323"/>
                  </a:lnTo>
                  <a:lnTo>
                    <a:pt x="717005" y="440298"/>
                  </a:lnTo>
                  <a:lnTo>
                    <a:pt x="718493" y="443777"/>
                  </a:lnTo>
                  <a:lnTo>
                    <a:pt x="718989" y="446758"/>
                  </a:lnTo>
                  <a:lnTo>
                    <a:pt x="719980" y="448746"/>
                  </a:lnTo>
                  <a:lnTo>
                    <a:pt x="719980" y="449244"/>
                  </a:lnTo>
                  <a:lnTo>
                    <a:pt x="720477" y="450237"/>
                  </a:lnTo>
                  <a:lnTo>
                    <a:pt x="721468" y="450237"/>
                  </a:lnTo>
                  <a:lnTo>
                    <a:pt x="722955" y="450734"/>
                  </a:lnTo>
                  <a:lnTo>
                    <a:pt x="725931" y="451728"/>
                  </a:lnTo>
                  <a:lnTo>
                    <a:pt x="730394" y="452225"/>
                  </a:lnTo>
                  <a:lnTo>
                    <a:pt x="732873" y="453219"/>
                  </a:lnTo>
                  <a:lnTo>
                    <a:pt x="737832" y="453219"/>
                  </a:lnTo>
                  <a:lnTo>
                    <a:pt x="738823" y="452225"/>
                  </a:lnTo>
                  <a:lnTo>
                    <a:pt x="740807" y="452225"/>
                  </a:lnTo>
                  <a:lnTo>
                    <a:pt x="742294" y="451728"/>
                  </a:lnTo>
                  <a:lnTo>
                    <a:pt x="743285" y="450237"/>
                  </a:lnTo>
                  <a:lnTo>
                    <a:pt x="744773" y="449244"/>
                  </a:lnTo>
                  <a:lnTo>
                    <a:pt x="747253" y="448746"/>
                  </a:lnTo>
                  <a:lnTo>
                    <a:pt x="749235" y="448746"/>
                  </a:lnTo>
                  <a:lnTo>
                    <a:pt x="750228" y="447752"/>
                  </a:lnTo>
                  <a:lnTo>
                    <a:pt x="750228" y="446758"/>
                  </a:lnTo>
                  <a:lnTo>
                    <a:pt x="750723" y="446758"/>
                  </a:lnTo>
                  <a:lnTo>
                    <a:pt x="750723" y="444770"/>
                  </a:lnTo>
                  <a:lnTo>
                    <a:pt x="752211" y="443280"/>
                  </a:lnTo>
                  <a:lnTo>
                    <a:pt x="753698" y="443280"/>
                  </a:lnTo>
                  <a:lnTo>
                    <a:pt x="755186" y="442286"/>
                  </a:lnTo>
                  <a:lnTo>
                    <a:pt x="757665" y="441790"/>
                  </a:lnTo>
                  <a:lnTo>
                    <a:pt x="759153" y="440298"/>
                  </a:lnTo>
                  <a:lnTo>
                    <a:pt x="760144" y="439304"/>
                  </a:lnTo>
                  <a:lnTo>
                    <a:pt x="760638" y="437814"/>
                  </a:lnTo>
                  <a:lnTo>
                    <a:pt x="761634" y="436323"/>
                  </a:lnTo>
                  <a:lnTo>
                    <a:pt x="761634" y="433341"/>
                  </a:lnTo>
                  <a:lnTo>
                    <a:pt x="762128" y="431850"/>
                  </a:ln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26" name="任意多边形: 形状 125"/>
            <p:cNvSpPr/>
            <p:nvPr/>
          </p:nvSpPr>
          <p:spPr>
            <a:xfrm>
              <a:off x="4485674" y="3982310"/>
              <a:ext cx="496357" cy="428885"/>
            </a:xfrm>
            <a:custGeom>
              <a:avLst/>
              <a:gdLst/>
              <a:ahLst/>
              <a:cxnLst/>
              <a:rect l="0" t="0" r="0" b="0"/>
              <a:pathLst>
                <a:path w="496357" h="428885">
                  <a:moveTo>
                    <a:pt x="310971" y="38168"/>
                  </a:moveTo>
                  <a:lnTo>
                    <a:pt x="312466" y="37665"/>
                  </a:lnTo>
                  <a:lnTo>
                    <a:pt x="312466" y="36661"/>
                  </a:lnTo>
                  <a:lnTo>
                    <a:pt x="312964" y="36159"/>
                  </a:lnTo>
                  <a:lnTo>
                    <a:pt x="313961" y="36159"/>
                  </a:lnTo>
                  <a:lnTo>
                    <a:pt x="315954" y="34652"/>
                  </a:lnTo>
                  <a:lnTo>
                    <a:pt x="318945" y="32141"/>
                  </a:lnTo>
                  <a:lnTo>
                    <a:pt x="321436" y="31137"/>
                  </a:lnTo>
                  <a:lnTo>
                    <a:pt x="323928" y="29630"/>
                  </a:lnTo>
                  <a:lnTo>
                    <a:pt x="324427" y="29128"/>
                  </a:lnTo>
                  <a:lnTo>
                    <a:pt x="325423" y="28123"/>
                  </a:lnTo>
                  <a:lnTo>
                    <a:pt x="325921" y="27621"/>
                  </a:lnTo>
                  <a:lnTo>
                    <a:pt x="325921" y="26617"/>
                  </a:lnTo>
                  <a:lnTo>
                    <a:pt x="325423" y="25110"/>
                  </a:lnTo>
                  <a:lnTo>
                    <a:pt x="324427" y="23604"/>
                  </a:lnTo>
                  <a:lnTo>
                    <a:pt x="322433" y="22097"/>
                  </a:lnTo>
                  <a:lnTo>
                    <a:pt x="320938" y="20590"/>
                  </a:lnTo>
                  <a:lnTo>
                    <a:pt x="320938" y="20088"/>
                  </a:lnTo>
                  <a:lnTo>
                    <a:pt x="319941" y="19084"/>
                  </a:lnTo>
                  <a:lnTo>
                    <a:pt x="318945" y="16573"/>
                  </a:lnTo>
                  <a:lnTo>
                    <a:pt x="318945" y="11551"/>
                  </a:lnTo>
                  <a:lnTo>
                    <a:pt x="318446" y="10546"/>
                  </a:lnTo>
                  <a:lnTo>
                    <a:pt x="318446" y="8538"/>
                  </a:lnTo>
                  <a:lnTo>
                    <a:pt x="318945" y="7533"/>
                  </a:lnTo>
                  <a:lnTo>
                    <a:pt x="319941" y="7031"/>
                  </a:lnTo>
                  <a:lnTo>
                    <a:pt x="320938" y="6026"/>
                  </a:lnTo>
                  <a:lnTo>
                    <a:pt x="322433" y="5524"/>
                  </a:lnTo>
                  <a:lnTo>
                    <a:pt x="324427" y="4520"/>
                  </a:lnTo>
                  <a:lnTo>
                    <a:pt x="325921" y="3013"/>
                  </a:lnTo>
                  <a:lnTo>
                    <a:pt x="326918" y="3013"/>
                  </a:lnTo>
                  <a:lnTo>
                    <a:pt x="327416" y="2009"/>
                  </a:lnTo>
                  <a:lnTo>
                    <a:pt x="328911" y="1507"/>
                  </a:lnTo>
                  <a:lnTo>
                    <a:pt x="330407" y="502"/>
                  </a:lnTo>
                  <a:lnTo>
                    <a:pt x="331403" y="502"/>
                  </a:lnTo>
                  <a:lnTo>
                    <a:pt x="331902" y="0"/>
                  </a:lnTo>
                  <a:lnTo>
                    <a:pt x="332898" y="0"/>
                  </a:lnTo>
                  <a:lnTo>
                    <a:pt x="334393" y="502"/>
                  </a:lnTo>
                  <a:lnTo>
                    <a:pt x="335390" y="2009"/>
                  </a:lnTo>
                  <a:lnTo>
                    <a:pt x="336885" y="3515"/>
                  </a:lnTo>
                  <a:lnTo>
                    <a:pt x="338380" y="4520"/>
                  </a:lnTo>
                  <a:lnTo>
                    <a:pt x="343363" y="4520"/>
                  </a:lnTo>
                  <a:lnTo>
                    <a:pt x="344361" y="3515"/>
                  </a:lnTo>
                  <a:lnTo>
                    <a:pt x="345855" y="3515"/>
                  </a:lnTo>
                  <a:lnTo>
                    <a:pt x="346353" y="2009"/>
                  </a:lnTo>
                  <a:lnTo>
                    <a:pt x="348347" y="2009"/>
                  </a:lnTo>
                  <a:lnTo>
                    <a:pt x="348347" y="1507"/>
                  </a:lnTo>
                  <a:lnTo>
                    <a:pt x="350341" y="1507"/>
                  </a:lnTo>
                  <a:lnTo>
                    <a:pt x="351337" y="2009"/>
                  </a:lnTo>
                  <a:lnTo>
                    <a:pt x="351836" y="2009"/>
                  </a:lnTo>
                  <a:lnTo>
                    <a:pt x="351836" y="7031"/>
                  </a:lnTo>
                  <a:lnTo>
                    <a:pt x="352832" y="10546"/>
                  </a:lnTo>
                  <a:lnTo>
                    <a:pt x="352832" y="13560"/>
                  </a:lnTo>
                  <a:lnTo>
                    <a:pt x="353331" y="16071"/>
                  </a:lnTo>
                  <a:lnTo>
                    <a:pt x="354327" y="16573"/>
                  </a:lnTo>
                  <a:lnTo>
                    <a:pt x="354826" y="18582"/>
                  </a:lnTo>
                  <a:lnTo>
                    <a:pt x="356321" y="18582"/>
                  </a:lnTo>
                  <a:lnTo>
                    <a:pt x="356321" y="19084"/>
                  </a:lnTo>
                  <a:lnTo>
                    <a:pt x="357816" y="19084"/>
                  </a:lnTo>
                  <a:lnTo>
                    <a:pt x="359311" y="20088"/>
                  </a:lnTo>
                  <a:lnTo>
                    <a:pt x="360308" y="19084"/>
                  </a:lnTo>
                  <a:lnTo>
                    <a:pt x="361803" y="19084"/>
                  </a:lnTo>
                  <a:lnTo>
                    <a:pt x="362799" y="18582"/>
                  </a:lnTo>
                  <a:lnTo>
                    <a:pt x="364792" y="17577"/>
                  </a:lnTo>
                  <a:lnTo>
                    <a:pt x="367284" y="16071"/>
                  </a:lnTo>
                  <a:lnTo>
                    <a:pt x="369278" y="14564"/>
                  </a:lnTo>
                  <a:lnTo>
                    <a:pt x="373265" y="13560"/>
                  </a:lnTo>
                  <a:lnTo>
                    <a:pt x="373763" y="13057"/>
                  </a:lnTo>
                  <a:lnTo>
                    <a:pt x="381737" y="13057"/>
                  </a:lnTo>
                  <a:lnTo>
                    <a:pt x="382235" y="13560"/>
                  </a:lnTo>
                  <a:lnTo>
                    <a:pt x="383730" y="13560"/>
                  </a:lnTo>
                  <a:lnTo>
                    <a:pt x="384726" y="14564"/>
                  </a:lnTo>
                  <a:lnTo>
                    <a:pt x="384726" y="15066"/>
                  </a:lnTo>
                  <a:lnTo>
                    <a:pt x="385225" y="15066"/>
                  </a:lnTo>
                  <a:lnTo>
                    <a:pt x="386221" y="16071"/>
                  </a:lnTo>
                  <a:lnTo>
                    <a:pt x="386720" y="16573"/>
                  </a:lnTo>
                  <a:lnTo>
                    <a:pt x="387716" y="17577"/>
                  </a:lnTo>
                  <a:lnTo>
                    <a:pt x="389212" y="17577"/>
                  </a:lnTo>
                  <a:lnTo>
                    <a:pt x="390208" y="16573"/>
                  </a:lnTo>
                  <a:lnTo>
                    <a:pt x="390707" y="16071"/>
                  </a:lnTo>
                  <a:lnTo>
                    <a:pt x="391704" y="16071"/>
                  </a:lnTo>
                  <a:lnTo>
                    <a:pt x="392202" y="15066"/>
                  </a:lnTo>
                  <a:lnTo>
                    <a:pt x="393199" y="14564"/>
                  </a:lnTo>
                  <a:lnTo>
                    <a:pt x="393697" y="14564"/>
                  </a:lnTo>
                  <a:lnTo>
                    <a:pt x="393697" y="15066"/>
                  </a:lnTo>
                  <a:lnTo>
                    <a:pt x="394694" y="15066"/>
                  </a:lnTo>
                  <a:lnTo>
                    <a:pt x="394694" y="16573"/>
                  </a:lnTo>
                  <a:lnTo>
                    <a:pt x="395192" y="18582"/>
                  </a:lnTo>
                  <a:lnTo>
                    <a:pt x="396189" y="20088"/>
                  </a:lnTo>
                  <a:lnTo>
                    <a:pt x="396687" y="23101"/>
                  </a:lnTo>
                  <a:lnTo>
                    <a:pt x="396687" y="24608"/>
                  </a:lnTo>
                  <a:lnTo>
                    <a:pt x="397684" y="26617"/>
                  </a:lnTo>
                  <a:lnTo>
                    <a:pt x="397684" y="29128"/>
                  </a:lnTo>
                  <a:lnTo>
                    <a:pt x="398182" y="32141"/>
                  </a:lnTo>
                  <a:lnTo>
                    <a:pt x="399179" y="35154"/>
                  </a:lnTo>
                  <a:lnTo>
                    <a:pt x="399179" y="46705"/>
                  </a:lnTo>
                  <a:lnTo>
                    <a:pt x="399677" y="49216"/>
                  </a:lnTo>
                  <a:lnTo>
                    <a:pt x="400674" y="50723"/>
                  </a:lnTo>
                  <a:lnTo>
                    <a:pt x="400674" y="52229"/>
                  </a:lnTo>
                  <a:lnTo>
                    <a:pt x="402169" y="53736"/>
                  </a:lnTo>
                  <a:lnTo>
                    <a:pt x="403664" y="53736"/>
                  </a:lnTo>
                  <a:lnTo>
                    <a:pt x="405159" y="54238"/>
                  </a:lnTo>
                  <a:lnTo>
                    <a:pt x="406654" y="55243"/>
                  </a:lnTo>
                  <a:lnTo>
                    <a:pt x="409146" y="55243"/>
                  </a:lnTo>
                  <a:lnTo>
                    <a:pt x="409645" y="54238"/>
                  </a:lnTo>
                  <a:lnTo>
                    <a:pt x="411139" y="53736"/>
                  </a:lnTo>
                  <a:lnTo>
                    <a:pt x="412634" y="52732"/>
                  </a:lnTo>
                  <a:lnTo>
                    <a:pt x="417618" y="52732"/>
                  </a:lnTo>
                  <a:lnTo>
                    <a:pt x="418116" y="53736"/>
                  </a:lnTo>
                  <a:lnTo>
                    <a:pt x="418116" y="58256"/>
                  </a:lnTo>
                  <a:lnTo>
                    <a:pt x="417618" y="59762"/>
                  </a:lnTo>
                  <a:lnTo>
                    <a:pt x="416621" y="61269"/>
                  </a:lnTo>
                  <a:lnTo>
                    <a:pt x="416123" y="63780"/>
                  </a:lnTo>
                  <a:lnTo>
                    <a:pt x="415126" y="65789"/>
                  </a:lnTo>
                  <a:lnTo>
                    <a:pt x="415126" y="67296"/>
                  </a:lnTo>
                  <a:lnTo>
                    <a:pt x="416123" y="68300"/>
                  </a:lnTo>
                  <a:lnTo>
                    <a:pt x="416123" y="69807"/>
                  </a:lnTo>
                  <a:lnTo>
                    <a:pt x="416621" y="71313"/>
                  </a:lnTo>
                  <a:lnTo>
                    <a:pt x="416621" y="72820"/>
                  </a:lnTo>
                  <a:lnTo>
                    <a:pt x="417618" y="75331"/>
                  </a:lnTo>
                  <a:lnTo>
                    <a:pt x="416621" y="77340"/>
                  </a:lnTo>
                  <a:lnTo>
                    <a:pt x="416123" y="78846"/>
                  </a:lnTo>
                  <a:lnTo>
                    <a:pt x="416123" y="83367"/>
                  </a:lnTo>
                  <a:lnTo>
                    <a:pt x="416621" y="84873"/>
                  </a:lnTo>
                  <a:lnTo>
                    <a:pt x="421106" y="84873"/>
                  </a:lnTo>
                  <a:lnTo>
                    <a:pt x="422103" y="84371"/>
                  </a:lnTo>
                  <a:lnTo>
                    <a:pt x="423598" y="83367"/>
                  </a:lnTo>
                  <a:lnTo>
                    <a:pt x="425093" y="82864"/>
                  </a:lnTo>
                  <a:lnTo>
                    <a:pt x="425093" y="81860"/>
                  </a:lnTo>
                  <a:lnTo>
                    <a:pt x="425592" y="80353"/>
                  </a:lnTo>
                  <a:lnTo>
                    <a:pt x="425093" y="79851"/>
                  </a:lnTo>
                  <a:lnTo>
                    <a:pt x="425093" y="78344"/>
                  </a:lnTo>
                  <a:lnTo>
                    <a:pt x="424097" y="76838"/>
                  </a:lnTo>
                  <a:lnTo>
                    <a:pt x="424097" y="75331"/>
                  </a:lnTo>
                  <a:lnTo>
                    <a:pt x="423598" y="73824"/>
                  </a:lnTo>
                  <a:lnTo>
                    <a:pt x="424097" y="71313"/>
                  </a:lnTo>
                  <a:lnTo>
                    <a:pt x="424097" y="70309"/>
                  </a:lnTo>
                  <a:lnTo>
                    <a:pt x="425093" y="70309"/>
                  </a:lnTo>
                  <a:lnTo>
                    <a:pt x="425093" y="69807"/>
                  </a:lnTo>
                  <a:lnTo>
                    <a:pt x="425592" y="68802"/>
                  </a:lnTo>
                  <a:lnTo>
                    <a:pt x="428581" y="68802"/>
                  </a:lnTo>
                  <a:lnTo>
                    <a:pt x="429579" y="70309"/>
                  </a:lnTo>
                  <a:lnTo>
                    <a:pt x="430575" y="71313"/>
                  </a:lnTo>
                  <a:lnTo>
                    <a:pt x="431074" y="73824"/>
                  </a:lnTo>
                  <a:lnTo>
                    <a:pt x="432070" y="73824"/>
                  </a:lnTo>
                  <a:lnTo>
                    <a:pt x="432070" y="81860"/>
                  </a:lnTo>
                  <a:lnTo>
                    <a:pt x="431074" y="84873"/>
                  </a:lnTo>
                  <a:lnTo>
                    <a:pt x="430575" y="87384"/>
                  </a:lnTo>
                  <a:lnTo>
                    <a:pt x="429579" y="89895"/>
                  </a:lnTo>
                  <a:lnTo>
                    <a:pt x="429579" y="94917"/>
                  </a:lnTo>
                  <a:lnTo>
                    <a:pt x="430575" y="95921"/>
                  </a:lnTo>
                  <a:lnTo>
                    <a:pt x="433565" y="95921"/>
                  </a:lnTo>
                  <a:lnTo>
                    <a:pt x="433565" y="94917"/>
                  </a:lnTo>
                  <a:lnTo>
                    <a:pt x="434063" y="94917"/>
                  </a:lnTo>
                  <a:lnTo>
                    <a:pt x="435060" y="94415"/>
                  </a:lnTo>
                  <a:lnTo>
                    <a:pt x="436555" y="93410"/>
                  </a:lnTo>
                  <a:lnTo>
                    <a:pt x="441040" y="93410"/>
                  </a:lnTo>
                  <a:lnTo>
                    <a:pt x="441539" y="94415"/>
                  </a:lnTo>
                  <a:lnTo>
                    <a:pt x="443532" y="94415"/>
                  </a:lnTo>
                  <a:lnTo>
                    <a:pt x="443532" y="94917"/>
                  </a:lnTo>
                  <a:lnTo>
                    <a:pt x="444031" y="95921"/>
                  </a:lnTo>
                  <a:lnTo>
                    <a:pt x="445027" y="95921"/>
                  </a:lnTo>
                  <a:lnTo>
                    <a:pt x="445027" y="96423"/>
                  </a:lnTo>
                  <a:lnTo>
                    <a:pt x="445526" y="97428"/>
                  </a:lnTo>
                  <a:lnTo>
                    <a:pt x="445526" y="97930"/>
                  </a:lnTo>
                  <a:lnTo>
                    <a:pt x="446522" y="98935"/>
                  </a:lnTo>
                  <a:lnTo>
                    <a:pt x="450010" y="98935"/>
                  </a:lnTo>
                  <a:lnTo>
                    <a:pt x="452502" y="97930"/>
                  </a:lnTo>
                  <a:lnTo>
                    <a:pt x="456987" y="97930"/>
                  </a:lnTo>
                  <a:lnTo>
                    <a:pt x="458482" y="97428"/>
                  </a:lnTo>
                  <a:lnTo>
                    <a:pt x="459479" y="97428"/>
                  </a:lnTo>
                  <a:lnTo>
                    <a:pt x="459479" y="90397"/>
                  </a:lnTo>
                  <a:lnTo>
                    <a:pt x="459978" y="88389"/>
                  </a:lnTo>
                  <a:lnTo>
                    <a:pt x="460974" y="85877"/>
                  </a:lnTo>
                  <a:lnTo>
                    <a:pt x="462469" y="83367"/>
                  </a:lnTo>
                  <a:lnTo>
                    <a:pt x="463965" y="80353"/>
                  </a:lnTo>
                  <a:lnTo>
                    <a:pt x="463965" y="76838"/>
                  </a:lnTo>
                  <a:lnTo>
                    <a:pt x="464463" y="73824"/>
                  </a:lnTo>
                  <a:lnTo>
                    <a:pt x="465460" y="72820"/>
                  </a:lnTo>
                  <a:lnTo>
                    <a:pt x="465958" y="71816"/>
                  </a:lnTo>
                  <a:lnTo>
                    <a:pt x="467452" y="70309"/>
                  </a:lnTo>
                  <a:lnTo>
                    <a:pt x="468947" y="69807"/>
                  </a:lnTo>
                  <a:lnTo>
                    <a:pt x="470443" y="69807"/>
                  </a:lnTo>
                  <a:lnTo>
                    <a:pt x="472437" y="68802"/>
                  </a:lnTo>
                  <a:lnTo>
                    <a:pt x="472437" y="71313"/>
                  </a:lnTo>
                  <a:lnTo>
                    <a:pt x="472935" y="75331"/>
                  </a:lnTo>
                  <a:lnTo>
                    <a:pt x="473931" y="78344"/>
                  </a:lnTo>
                  <a:lnTo>
                    <a:pt x="473931" y="83367"/>
                  </a:lnTo>
                  <a:lnTo>
                    <a:pt x="472935" y="84873"/>
                  </a:lnTo>
                  <a:lnTo>
                    <a:pt x="472935" y="88389"/>
                  </a:lnTo>
                  <a:lnTo>
                    <a:pt x="473931" y="88389"/>
                  </a:lnTo>
                  <a:lnTo>
                    <a:pt x="474430" y="88890"/>
                  </a:lnTo>
                  <a:lnTo>
                    <a:pt x="474430" y="89895"/>
                  </a:lnTo>
                  <a:lnTo>
                    <a:pt x="475925" y="90397"/>
                  </a:lnTo>
                  <a:lnTo>
                    <a:pt x="478915" y="90397"/>
                  </a:lnTo>
                  <a:lnTo>
                    <a:pt x="481407" y="91401"/>
                  </a:lnTo>
                  <a:lnTo>
                    <a:pt x="481905" y="91401"/>
                  </a:lnTo>
                  <a:lnTo>
                    <a:pt x="481905" y="96423"/>
                  </a:lnTo>
                  <a:lnTo>
                    <a:pt x="480410" y="98935"/>
                  </a:lnTo>
                  <a:lnTo>
                    <a:pt x="478915" y="101446"/>
                  </a:lnTo>
                  <a:lnTo>
                    <a:pt x="476921" y="104459"/>
                  </a:lnTo>
                  <a:lnTo>
                    <a:pt x="475925" y="105965"/>
                  </a:lnTo>
                  <a:lnTo>
                    <a:pt x="475426" y="107472"/>
                  </a:lnTo>
                  <a:lnTo>
                    <a:pt x="475426" y="110987"/>
                  </a:lnTo>
                  <a:lnTo>
                    <a:pt x="475925" y="111992"/>
                  </a:lnTo>
                  <a:lnTo>
                    <a:pt x="475925" y="112494"/>
                  </a:lnTo>
                  <a:lnTo>
                    <a:pt x="477420" y="112494"/>
                  </a:lnTo>
                  <a:lnTo>
                    <a:pt x="478915" y="113498"/>
                  </a:lnTo>
                  <a:lnTo>
                    <a:pt x="480410" y="113498"/>
                  </a:lnTo>
                  <a:lnTo>
                    <a:pt x="480410" y="116009"/>
                  </a:lnTo>
                  <a:lnTo>
                    <a:pt x="478915" y="117517"/>
                  </a:lnTo>
                  <a:lnTo>
                    <a:pt x="478416" y="118018"/>
                  </a:lnTo>
                  <a:lnTo>
                    <a:pt x="477420" y="119525"/>
                  </a:lnTo>
                  <a:lnTo>
                    <a:pt x="476921" y="121032"/>
                  </a:lnTo>
                  <a:lnTo>
                    <a:pt x="475925" y="122035"/>
                  </a:lnTo>
                  <a:lnTo>
                    <a:pt x="475925" y="125050"/>
                  </a:lnTo>
                  <a:lnTo>
                    <a:pt x="475426" y="126556"/>
                  </a:lnTo>
                  <a:lnTo>
                    <a:pt x="475426" y="135595"/>
                  </a:lnTo>
                  <a:lnTo>
                    <a:pt x="475925" y="137102"/>
                  </a:lnTo>
                  <a:lnTo>
                    <a:pt x="476921" y="138106"/>
                  </a:lnTo>
                  <a:lnTo>
                    <a:pt x="477420" y="138609"/>
                  </a:lnTo>
                  <a:lnTo>
                    <a:pt x="478915" y="140116"/>
                  </a:lnTo>
                  <a:lnTo>
                    <a:pt x="481407" y="140116"/>
                  </a:lnTo>
                  <a:lnTo>
                    <a:pt x="481905" y="141120"/>
                  </a:lnTo>
                  <a:lnTo>
                    <a:pt x="483400" y="141622"/>
                  </a:lnTo>
                  <a:lnTo>
                    <a:pt x="485394" y="141622"/>
                  </a:lnTo>
                  <a:lnTo>
                    <a:pt x="485892" y="142626"/>
                  </a:lnTo>
                  <a:lnTo>
                    <a:pt x="486889" y="144133"/>
                  </a:lnTo>
                  <a:lnTo>
                    <a:pt x="488384" y="145137"/>
                  </a:lnTo>
                  <a:lnTo>
                    <a:pt x="488881" y="145640"/>
                  </a:lnTo>
                  <a:lnTo>
                    <a:pt x="489879" y="148151"/>
                  </a:lnTo>
                  <a:lnTo>
                    <a:pt x="489879" y="154177"/>
                  </a:lnTo>
                  <a:lnTo>
                    <a:pt x="488881" y="154679"/>
                  </a:lnTo>
                  <a:lnTo>
                    <a:pt x="488881" y="155684"/>
                  </a:lnTo>
                  <a:lnTo>
                    <a:pt x="488384" y="156688"/>
                  </a:lnTo>
                  <a:lnTo>
                    <a:pt x="487386" y="157191"/>
                  </a:lnTo>
                  <a:lnTo>
                    <a:pt x="484397" y="159701"/>
                  </a:lnTo>
                  <a:lnTo>
                    <a:pt x="481407" y="161208"/>
                  </a:lnTo>
                  <a:lnTo>
                    <a:pt x="478915" y="162715"/>
                  </a:lnTo>
                  <a:lnTo>
                    <a:pt x="478416" y="164222"/>
                  </a:lnTo>
                  <a:lnTo>
                    <a:pt x="476921" y="165728"/>
                  </a:lnTo>
                  <a:lnTo>
                    <a:pt x="476921" y="166230"/>
                  </a:lnTo>
                  <a:lnTo>
                    <a:pt x="475925" y="167234"/>
                  </a:lnTo>
                  <a:lnTo>
                    <a:pt x="475925" y="171252"/>
                  </a:lnTo>
                  <a:lnTo>
                    <a:pt x="474430" y="171252"/>
                  </a:lnTo>
                  <a:lnTo>
                    <a:pt x="474430" y="171755"/>
                  </a:lnTo>
                  <a:lnTo>
                    <a:pt x="473931" y="171755"/>
                  </a:lnTo>
                  <a:lnTo>
                    <a:pt x="472437" y="171252"/>
                  </a:lnTo>
                  <a:lnTo>
                    <a:pt x="470443" y="171252"/>
                  </a:lnTo>
                  <a:lnTo>
                    <a:pt x="467452" y="170248"/>
                  </a:lnTo>
                  <a:lnTo>
                    <a:pt x="462968" y="169244"/>
                  </a:lnTo>
                  <a:lnTo>
                    <a:pt x="461473" y="169244"/>
                  </a:lnTo>
                  <a:lnTo>
                    <a:pt x="460974" y="170248"/>
                  </a:lnTo>
                  <a:lnTo>
                    <a:pt x="459978" y="171252"/>
                  </a:lnTo>
                  <a:lnTo>
                    <a:pt x="459479" y="171755"/>
                  </a:lnTo>
                  <a:lnTo>
                    <a:pt x="459479" y="173261"/>
                  </a:lnTo>
                  <a:lnTo>
                    <a:pt x="458482" y="174768"/>
                  </a:lnTo>
                  <a:lnTo>
                    <a:pt x="457984" y="175772"/>
                  </a:lnTo>
                  <a:lnTo>
                    <a:pt x="456987" y="177781"/>
                  </a:lnTo>
                  <a:lnTo>
                    <a:pt x="455991" y="180292"/>
                  </a:lnTo>
                  <a:lnTo>
                    <a:pt x="455492" y="182300"/>
                  </a:lnTo>
                  <a:lnTo>
                    <a:pt x="453997" y="184811"/>
                  </a:lnTo>
                  <a:lnTo>
                    <a:pt x="453001" y="187323"/>
                  </a:lnTo>
                  <a:lnTo>
                    <a:pt x="451008" y="190336"/>
                  </a:lnTo>
                  <a:lnTo>
                    <a:pt x="450010" y="190838"/>
                  </a:lnTo>
                  <a:lnTo>
                    <a:pt x="449513" y="192345"/>
                  </a:lnTo>
                  <a:lnTo>
                    <a:pt x="448516" y="193349"/>
                  </a:lnTo>
                  <a:lnTo>
                    <a:pt x="447021" y="193852"/>
                  </a:lnTo>
                  <a:lnTo>
                    <a:pt x="446522" y="194856"/>
                  </a:lnTo>
                  <a:lnTo>
                    <a:pt x="445027" y="195358"/>
                  </a:lnTo>
                  <a:lnTo>
                    <a:pt x="444031" y="195358"/>
                  </a:lnTo>
                  <a:lnTo>
                    <a:pt x="443532" y="196865"/>
                  </a:lnTo>
                  <a:lnTo>
                    <a:pt x="441539" y="198874"/>
                  </a:lnTo>
                  <a:lnTo>
                    <a:pt x="440044" y="200380"/>
                  </a:lnTo>
                  <a:lnTo>
                    <a:pt x="439545" y="200882"/>
                  </a:lnTo>
                  <a:lnTo>
                    <a:pt x="438548" y="202389"/>
                  </a:lnTo>
                  <a:lnTo>
                    <a:pt x="436555" y="202389"/>
                  </a:lnTo>
                  <a:lnTo>
                    <a:pt x="435558" y="203393"/>
                  </a:lnTo>
                  <a:lnTo>
                    <a:pt x="434063" y="203393"/>
                  </a:lnTo>
                  <a:lnTo>
                    <a:pt x="433565" y="203896"/>
                  </a:lnTo>
                  <a:lnTo>
                    <a:pt x="433565" y="204900"/>
                  </a:lnTo>
                  <a:lnTo>
                    <a:pt x="434063" y="205402"/>
                  </a:lnTo>
                  <a:lnTo>
                    <a:pt x="435060" y="206406"/>
                  </a:lnTo>
                  <a:lnTo>
                    <a:pt x="436555" y="206908"/>
                  </a:lnTo>
                  <a:lnTo>
                    <a:pt x="437053" y="207913"/>
                  </a:lnTo>
                  <a:lnTo>
                    <a:pt x="438548" y="209420"/>
                  </a:lnTo>
                  <a:lnTo>
                    <a:pt x="441040" y="210927"/>
                  </a:lnTo>
                  <a:lnTo>
                    <a:pt x="441539" y="211931"/>
                  </a:lnTo>
                  <a:lnTo>
                    <a:pt x="442535" y="210927"/>
                  </a:lnTo>
                  <a:lnTo>
                    <a:pt x="443532" y="210927"/>
                  </a:lnTo>
                  <a:lnTo>
                    <a:pt x="444031" y="209922"/>
                  </a:lnTo>
                  <a:lnTo>
                    <a:pt x="445526" y="209420"/>
                  </a:lnTo>
                  <a:lnTo>
                    <a:pt x="449513" y="206406"/>
                  </a:lnTo>
                  <a:lnTo>
                    <a:pt x="452502" y="202389"/>
                  </a:lnTo>
                  <a:lnTo>
                    <a:pt x="453997" y="200882"/>
                  </a:lnTo>
                  <a:lnTo>
                    <a:pt x="455991" y="199375"/>
                  </a:lnTo>
                  <a:lnTo>
                    <a:pt x="457984" y="198874"/>
                  </a:lnTo>
                  <a:lnTo>
                    <a:pt x="459479" y="198874"/>
                  </a:lnTo>
                  <a:lnTo>
                    <a:pt x="459479" y="199375"/>
                  </a:lnTo>
                  <a:lnTo>
                    <a:pt x="459978" y="199375"/>
                  </a:lnTo>
                  <a:lnTo>
                    <a:pt x="459978" y="204900"/>
                  </a:lnTo>
                  <a:lnTo>
                    <a:pt x="460974" y="205402"/>
                  </a:lnTo>
                  <a:lnTo>
                    <a:pt x="464463" y="205402"/>
                  </a:lnTo>
                  <a:lnTo>
                    <a:pt x="465958" y="204900"/>
                  </a:lnTo>
                  <a:lnTo>
                    <a:pt x="468450" y="202389"/>
                  </a:lnTo>
                  <a:lnTo>
                    <a:pt x="470443" y="199375"/>
                  </a:lnTo>
                  <a:lnTo>
                    <a:pt x="472437" y="198874"/>
                  </a:lnTo>
                  <a:lnTo>
                    <a:pt x="473931" y="196865"/>
                  </a:lnTo>
                  <a:lnTo>
                    <a:pt x="475925" y="196865"/>
                  </a:lnTo>
                  <a:lnTo>
                    <a:pt x="477420" y="196362"/>
                  </a:lnTo>
                  <a:lnTo>
                    <a:pt x="478416" y="196362"/>
                  </a:lnTo>
                  <a:lnTo>
                    <a:pt x="479912" y="195358"/>
                  </a:lnTo>
                  <a:lnTo>
                    <a:pt x="481905" y="195358"/>
                  </a:lnTo>
                  <a:lnTo>
                    <a:pt x="483400" y="196362"/>
                  </a:lnTo>
                  <a:lnTo>
                    <a:pt x="485394" y="196362"/>
                  </a:lnTo>
                  <a:lnTo>
                    <a:pt x="486889" y="196865"/>
                  </a:lnTo>
                  <a:lnTo>
                    <a:pt x="488384" y="198874"/>
                  </a:lnTo>
                  <a:lnTo>
                    <a:pt x="488384" y="199375"/>
                  </a:lnTo>
                  <a:lnTo>
                    <a:pt x="488881" y="200882"/>
                  </a:lnTo>
                  <a:lnTo>
                    <a:pt x="488881" y="206406"/>
                  </a:lnTo>
                  <a:lnTo>
                    <a:pt x="489879" y="206908"/>
                  </a:lnTo>
                  <a:lnTo>
                    <a:pt x="489879" y="207913"/>
                  </a:lnTo>
                  <a:lnTo>
                    <a:pt x="491872" y="207913"/>
                  </a:lnTo>
                  <a:lnTo>
                    <a:pt x="492869" y="208416"/>
                  </a:lnTo>
                  <a:lnTo>
                    <a:pt x="493367" y="208416"/>
                  </a:lnTo>
                  <a:lnTo>
                    <a:pt x="494364" y="209420"/>
                  </a:lnTo>
                  <a:lnTo>
                    <a:pt x="494862" y="209420"/>
                  </a:lnTo>
                  <a:lnTo>
                    <a:pt x="494862" y="218460"/>
                  </a:lnTo>
                  <a:lnTo>
                    <a:pt x="494364" y="219464"/>
                  </a:lnTo>
                  <a:lnTo>
                    <a:pt x="493367" y="219966"/>
                  </a:lnTo>
                  <a:lnTo>
                    <a:pt x="492869" y="220971"/>
                  </a:lnTo>
                  <a:lnTo>
                    <a:pt x="491374" y="220971"/>
                  </a:lnTo>
                  <a:lnTo>
                    <a:pt x="490377" y="221473"/>
                  </a:lnTo>
                  <a:lnTo>
                    <a:pt x="489879" y="221473"/>
                  </a:lnTo>
                  <a:lnTo>
                    <a:pt x="488384" y="222477"/>
                  </a:lnTo>
                  <a:lnTo>
                    <a:pt x="487386" y="222979"/>
                  </a:lnTo>
                  <a:lnTo>
                    <a:pt x="486889" y="224486"/>
                  </a:lnTo>
                  <a:lnTo>
                    <a:pt x="487386" y="225490"/>
                  </a:lnTo>
                  <a:lnTo>
                    <a:pt x="489879" y="225490"/>
                  </a:lnTo>
                  <a:lnTo>
                    <a:pt x="489879" y="224486"/>
                  </a:lnTo>
                  <a:lnTo>
                    <a:pt x="491374" y="224486"/>
                  </a:lnTo>
                  <a:lnTo>
                    <a:pt x="491872" y="223983"/>
                  </a:lnTo>
                  <a:lnTo>
                    <a:pt x="492869" y="223983"/>
                  </a:lnTo>
                  <a:lnTo>
                    <a:pt x="493367" y="224486"/>
                  </a:lnTo>
                  <a:lnTo>
                    <a:pt x="494364" y="224486"/>
                  </a:lnTo>
                  <a:lnTo>
                    <a:pt x="494364" y="231015"/>
                  </a:lnTo>
                  <a:lnTo>
                    <a:pt x="493367" y="231517"/>
                  </a:lnTo>
                  <a:lnTo>
                    <a:pt x="493367" y="234028"/>
                  </a:lnTo>
                  <a:lnTo>
                    <a:pt x="492869" y="234028"/>
                  </a:lnTo>
                  <a:lnTo>
                    <a:pt x="492869" y="234530"/>
                  </a:lnTo>
                  <a:lnTo>
                    <a:pt x="491872" y="235535"/>
                  </a:lnTo>
                  <a:lnTo>
                    <a:pt x="486889" y="235535"/>
                  </a:lnTo>
                  <a:lnTo>
                    <a:pt x="485892" y="236036"/>
                  </a:lnTo>
                  <a:lnTo>
                    <a:pt x="484397" y="237041"/>
                  </a:lnTo>
                  <a:lnTo>
                    <a:pt x="483400" y="238548"/>
                  </a:lnTo>
                  <a:lnTo>
                    <a:pt x="483400" y="239552"/>
                  </a:lnTo>
                  <a:lnTo>
                    <a:pt x="482902" y="241058"/>
                  </a:lnTo>
                  <a:lnTo>
                    <a:pt x="482902" y="242565"/>
                  </a:lnTo>
                  <a:lnTo>
                    <a:pt x="481905" y="244072"/>
                  </a:lnTo>
                  <a:lnTo>
                    <a:pt x="481905" y="246080"/>
                  </a:lnTo>
                  <a:lnTo>
                    <a:pt x="482902" y="249095"/>
                  </a:lnTo>
                  <a:lnTo>
                    <a:pt x="483400" y="252107"/>
                  </a:lnTo>
                  <a:lnTo>
                    <a:pt x="483400" y="255623"/>
                  </a:lnTo>
                  <a:lnTo>
                    <a:pt x="482902" y="256125"/>
                  </a:lnTo>
                  <a:lnTo>
                    <a:pt x="482902" y="257632"/>
                  </a:lnTo>
                  <a:lnTo>
                    <a:pt x="481905" y="260143"/>
                  </a:lnTo>
                  <a:lnTo>
                    <a:pt x="480410" y="261649"/>
                  </a:lnTo>
                  <a:lnTo>
                    <a:pt x="478915" y="263658"/>
                  </a:lnTo>
                  <a:lnTo>
                    <a:pt x="478416" y="266169"/>
                  </a:lnTo>
                  <a:lnTo>
                    <a:pt x="476921" y="267676"/>
                  </a:lnTo>
                  <a:lnTo>
                    <a:pt x="475925" y="270187"/>
                  </a:lnTo>
                  <a:lnTo>
                    <a:pt x="474430" y="272196"/>
                  </a:lnTo>
                  <a:lnTo>
                    <a:pt x="473931" y="274707"/>
                  </a:lnTo>
                  <a:lnTo>
                    <a:pt x="473931" y="280733"/>
                  </a:lnTo>
                  <a:lnTo>
                    <a:pt x="474430" y="281737"/>
                  </a:lnTo>
                  <a:lnTo>
                    <a:pt x="474430" y="282240"/>
                  </a:lnTo>
                  <a:lnTo>
                    <a:pt x="475426" y="283244"/>
                  </a:lnTo>
                  <a:lnTo>
                    <a:pt x="475925" y="283746"/>
                  </a:lnTo>
                  <a:lnTo>
                    <a:pt x="480410" y="283746"/>
                  </a:lnTo>
                  <a:lnTo>
                    <a:pt x="481407" y="283244"/>
                  </a:lnTo>
                  <a:lnTo>
                    <a:pt x="481407" y="282240"/>
                  </a:lnTo>
                  <a:lnTo>
                    <a:pt x="481905" y="281737"/>
                  </a:lnTo>
                  <a:lnTo>
                    <a:pt x="482902" y="280733"/>
                  </a:lnTo>
                  <a:lnTo>
                    <a:pt x="482902" y="279226"/>
                  </a:lnTo>
                  <a:lnTo>
                    <a:pt x="483400" y="277720"/>
                  </a:lnTo>
                  <a:lnTo>
                    <a:pt x="483400" y="276213"/>
                  </a:lnTo>
                  <a:lnTo>
                    <a:pt x="484397" y="274707"/>
                  </a:lnTo>
                  <a:lnTo>
                    <a:pt x="485394" y="274707"/>
                  </a:lnTo>
                  <a:lnTo>
                    <a:pt x="485892" y="275209"/>
                  </a:lnTo>
                  <a:lnTo>
                    <a:pt x="486889" y="276213"/>
                  </a:lnTo>
                  <a:lnTo>
                    <a:pt x="487386" y="276715"/>
                  </a:lnTo>
                  <a:lnTo>
                    <a:pt x="487386" y="277720"/>
                  </a:lnTo>
                  <a:lnTo>
                    <a:pt x="488384" y="279226"/>
                  </a:lnTo>
                  <a:lnTo>
                    <a:pt x="488384" y="281737"/>
                  </a:lnTo>
                  <a:lnTo>
                    <a:pt x="487386" y="282240"/>
                  </a:lnTo>
                  <a:lnTo>
                    <a:pt x="487386" y="284751"/>
                  </a:lnTo>
                  <a:lnTo>
                    <a:pt x="486889" y="285253"/>
                  </a:lnTo>
                  <a:lnTo>
                    <a:pt x="486889" y="288266"/>
                  </a:lnTo>
                  <a:lnTo>
                    <a:pt x="487386" y="289270"/>
                  </a:lnTo>
                  <a:lnTo>
                    <a:pt x="488881" y="290777"/>
                  </a:lnTo>
                  <a:lnTo>
                    <a:pt x="489879" y="291279"/>
                  </a:lnTo>
                  <a:lnTo>
                    <a:pt x="489879" y="292284"/>
                  </a:lnTo>
                  <a:lnTo>
                    <a:pt x="490377" y="292785"/>
                  </a:lnTo>
                  <a:lnTo>
                    <a:pt x="490377" y="293791"/>
                  </a:lnTo>
                  <a:lnTo>
                    <a:pt x="489879" y="294795"/>
                  </a:lnTo>
                  <a:lnTo>
                    <a:pt x="488881" y="296301"/>
                  </a:lnTo>
                  <a:lnTo>
                    <a:pt x="487386" y="296804"/>
                  </a:lnTo>
                  <a:lnTo>
                    <a:pt x="486889" y="298310"/>
                  </a:lnTo>
                  <a:lnTo>
                    <a:pt x="485892" y="299315"/>
                  </a:lnTo>
                  <a:lnTo>
                    <a:pt x="485892" y="301323"/>
                  </a:lnTo>
                  <a:lnTo>
                    <a:pt x="486889" y="302328"/>
                  </a:lnTo>
                  <a:lnTo>
                    <a:pt x="487386" y="303834"/>
                  </a:lnTo>
                  <a:lnTo>
                    <a:pt x="488881" y="305844"/>
                  </a:lnTo>
                  <a:lnTo>
                    <a:pt x="488384" y="305844"/>
                  </a:lnTo>
                  <a:lnTo>
                    <a:pt x="488384" y="306848"/>
                  </a:lnTo>
                  <a:lnTo>
                    <a:pt x="486889" y="307350"/>
                  </a:lnTo>
                  <a:lnTo>
                    <a:pt x="485892" y="309359"/>
                  </a:lnTo>
                  <a:lnTo>
                    <a:pt x="485394" y="310866"/>
                  </a:lnTo>
                  <a:lnTo>
                    <a:pt x="485394" y="315385"/>
                  </a:lnTo>
                  <a:lnTo>
                    <a:pt x="484397" y="316892"/>
                  </a:lnTo>
                  <a:lnTo>
                    <a:pt x="482902" y="318398"/>
                  </a:lnTo>
                  <a:lnTo>
                    <a:pt x="480410" y="320407"/>
                  </a:lnTo>
                  <a:lnTo>
                    <a:pt x="478416" y="322416"/>
                  </a:lnTo>
                  <a:lnTo>
                    <a:pt x="477420" y="322919"/>
                  </a:lnTo>
                  <a:lnTo>
                    <a:pt x="476921" y="324425"/>
                  </a:lnTo>
                  <a:lnTo>
                    <a:pt x="476921" y="328442"/>
                  </a:lnTo>
                  <a:lnTo>
                    <a:pt x="477420" y="328945"/>
                  </a:lnTo>
                  <a:lnTo>
                    <a:pt x="477420" y="331456"/>
                  </a:lnTo>
                  <a:lnTo>
                    <a:pt x="476921" y="331958"/>
                  </a:lnTo>
                  <a:lnTo>
                    <a:pt x="475426" y="331958"/>
                  </a:lnTo>
                  <a:lnTo>
                    <a:pt x="474430" y="332962"/>
                  </a:lnTo>
                  <a:lnTo>
                    <a:pt x="472437" y="332962"/>
                  </a:lnTo>
                  <a:lnTo>
                    <a:pt x="469944" y="331958"/>
                  </a:lnTo>
                  <a:lnTo>
                    <a:pt x="468450" y="331958"/>
                  </a:lnTo>
                  <a:lnTo>
                    <a:pt x="466955" y="331456"/>
                  </a:lnTo>
                  <a:lnTo>
                    <a:pt x="464463" y="329949"/>
                  </a:lnTo>
                  <a:lnTo>
                    <a:pt x="462469" y="328442"/>
                  </a:lnTo>
                  <a:lnTo>
                    <a:pt x="461473" y="326936"/>
                  </a:lnTo>
                  <a:lnTo>
                    <a:pt x="459978" y="325931"/>
                  </a:lnTo>
                  <a:lnTo>
                    <a:pt x="459479" y="325429"/>
                  </a:lnTo>
                  <a:lnTo>
                    <a:pt x="457984" y="325429"/>
                  </a:lnTo>
                  <a:lnTo>
                    <a:pt x="455991" y="324425"/>
                  </a:lnTo>
                  <a:lnTo>
                    <a:pt x="453997" y="324425"/>
                  </a:lnTo>
                  <a:lnTo>
                    <a:pt x="452502" y="325429"/>
                  </a:lnTo>
                  <a:lnTo>
                    <a:pt x="450010" y="325931"/>
                  </a:lnTo>
                  <a:lnTo>
                    <a:pt x="448516" y="327438"/>
                  </a:lnTo>
                  <a:lnTo>
                    <a:pt x="447021" y="328945"/>
                  </a:lnTo>
                  <a:lnTo>
                    <a:pt x="443532" y="331456"/>
                  </a:lnTo>
                  <a:lnTo>
                    <a:pt x="440044" y="333465"/>
                  </a:lnTo>
                  <a:lnTo>
                    <a:pt x="440044" y="334469"/>
                  </a:lnTo>
                  <a:lnTo>
                    <a:pt x="439545" y="334972"/>
                  </a:lnTo>
                  <a:lnTo>
                    <a:pt x="439545" y="336980"/>
                  </a:lnTo>
                  <a:lnTo>
                    <a:pt x="440044" y="337483"/>
                  </a:lnTo>
                  <a:lnTo>
                    <a:pt x="440044" y="338487"/>
                  </a:lnTo>
                  <a:lnTo>
                    <a:pt x="445526" y="338487"/>
                  </a:lnTo>
                  <a:lnTo>
                    <a:pt x="446522" y="337483"/>
                  </a:lnTo>
                  <a:lnTo>
                    <a:pt x="448017" y="336980"/>
                  </a:lnTo>
                  <a:lnTo>
                    <a:pt x="450010" y="334972"/>
                  </a:lnTo>
                  <a:lnTo>
                    <a:pt x="451506" y="333465"/>
                  </a:lnTo>
                  <a:lnTo>
                    <a:pt x="453001" y="333465"/>
                  </a:lnTo>
                  <a:lnTo>
                    <a:pt x="453997" y="332962"/>
                  </a:lnTo>
                  <a:lnTo>
                    <a:pt x="454496" y="333465"/>
                  </a:lnTo>
                  <a:lnTo>
                    <a:pt x="454496" y="336980"/>
                  </a:lnTo>
                  <a:lnTo>
                    <a:pt x="453997" y="338487"/>
                  </a:lnTo>
                  <a:lnTo>
                    <a:pt x="453001" y="340496"/>
                  </a:lnTo>
                  <a:lnTo>
                    <a:pt x="452502" y="341500"/>
                  </a:lnTo>
                  <a:lnTo>
                    <a:pt x="452502" y="343006"/>
                  </a:lnTo>
                  <a:lnTo>
                    <a:pt x="451506" y="344513"/>
                  </a:lnTo>
                  <a:lnTo>
                    <a:pt x="451506" y="346020"/>
                  </a:lnTo>
                  <a:lnTo>
                    <a:pt x="452502" y="347527"/>
                  </a:lnTo>
                  <a:lnTo>
                    <a:pt x="453997" y="349033"/>
                  </a:lnTo>
                  <a:lnTo>
                    <a:pt x="454496" y="350037"/>
                  </a:lnTo>
                  <a:lnTo>
                    <a:pt x="454496" y="352046"/>
                  </a:lnTo>
                  <a:lnTo>
                    <a:pt x="453997" y="353050"/>
                  </a:lnTo>
                  <a:lnTo>
                    <a:pt x="450010" y="353050"/>
                  </a:lnTo>
                  <a:lnTo>
                    <a:pt x="448516" y="352046"/>
                  </a:lnTo>
                  <a:lnTo>
                    <a:pt x="447021" y="351544"/>
                  </a:lnTo>
                  <a:lnTo>
                    <a:pt x="443532" y="350540"/>
                  </a:lnTo>
                  <a:lnTo>
                    <a:pt x="435060" y="350540"/>
                  </a:lnTo>
                  <a:lnTo>
                    <a:pt x="433565" y="350037"/>
                  </a:lnTo>
                  <a:lnTo>
                    <a:pt x="432070" y="350037"/>
                  </a:lnTo>
                  <a:lnTo>
                    <a:pt x="432070" y="349033"/>
                  </a:lnTo>
                  <a:lnTo>
                    <a:pt x="430575" y="348028"/>
                  </a:lnTo>
                  <a:lnTo>
                    <a:pt x="430575" y="346020"/>
                  </a:lnTo>
                  <a:lnTo>
                    <a:pt x="429579" y="346020"/>
                  </a:lnTo>
                  <a:lnTo>
                    <a:pt x="429579" y="343509"/>
                  </a:lnTo>
                  <a:lnTo>
                    <a:pt x="428581" y="343006"/>
                  </a:lnTo>
                  <a:lnTo>
                    <a:pt x="428083" y="342002"/>
                  </a:lnTo>
                  <a:lnTo>
                    <a:pt x="425093" y="342002"/>
                  </a:lnTo>
                  <a:lnTo>
                    <a:pt x="423598" y="343006"/>
                  </a:lnTo>
                  <a:lnTo>
                    <a:pt x="422601" y="343509"/>
                  </a:lnTo>
                  <a:lnTo>
                    <a:pt x="422103" y="344513"/>
                  </a:lnTo>
                  <a:lnTo>
                    <a:pt x="421106" y="345016"/>
                  </a:lnTo>
                  <a:lnTo>
                    <a:pt x="420608" y="346522"/>
                  </a:lnTo>
                  <a:lnTo>
                    <a:pt x="420608" y="352046"/>
                  </a:lnTo>
                  <a:lnTo>
                    <a:pt x="419611" y="352046"/>
                  </a:lnTo>
                  <a:lnTo>
                    <a:pt x="419611" y="353050"/>
                  </a:lnTo>
                  <a:lnTo>
                    <a:pt x="418116" y="353050"/>
                  </a:lnTo>
                  <a:lnTo>
                    <a:pt x="417618" y="353553"/>
                  </a:lnTo>
                  <a:lnTo>
                    <a:pt x="417618" y="361086"/>
                  </a:lnTo>
                  <a:lnTo>
                    <a:pt x="418116" y="363597"/>
                  </a:lnTo>
                  <a:lnTo>
                    <a:pt x="417618" y="366610"/>
                  </a:lnTo>
                  <a:lnTo>
                    <a:pt x="417618" y="368117"/>
                  </a:lnTo>
                  <a:lnTo>
                    <a:pt x="416621" y="369624"/>
                  </a:lnTo>
                  <a:lnTo>
                    <a:pt x="416123" y="370628"/>
                  </a:lnTo>
                  <a:lnTo>
                    <a:pt x="415126" y="371130"/>
                  </a:lnTo>
                  <a:lnTo>
                    <a:pt x="414129" y="371130"/>
                  </a:lnTo>
                  <a:lnTo>
                    <a:pt x="412634" y="370628"/>
                  </a:lnTo>
                  <a:lnTo>
                    <a:pt x="412136" y="369121"/>
                  </a:lnTo>
                  <a:lnTo>
                    <a:pt x="411139" y="367615"/>
                  </a:lnTo>
                  <a:lnTo>
                    <a:pt x="411139" y="362593"/>
                  </a:lnTo>
                  <a:lnTo>
                    <a:pt x="409645" y="361086"/>
                  </a:lnTo>
                  <a:lnTo>
                    <a:pt x="409146" y="360584"/>
                  </a:lnTo>
                  <a:lnTo>
                    <a:pt x="407650" y="360584"/>
                  </a:lnTo>
                  <a:lnTo>
                    <a:pt x="406155" y="359580"/>
                  </a:lnTo>
                  <a:lnTo>
                    <a:pt x="400674" y="359580"/>
                  </a:lnTo>
                  <a:lnTo>
                    <a:pt x="399179" y="359077"/>
                  </a:lnTo>
                  <a:lnTo>
                    <a:pt x="398182" y="359077"/>
                  </a:lnTo>
                  <a:lnTo>
                    <a:pt x="397684" y="357571"/>
                  </a:lnTo>
                  <a:lnTo>
                    <a:pt x="396189" y="356064"/>
                  </a:lnTo>
                  <a:lnTo>
                    <a:pt x="395192" y="353553"/>
                  </a:lnTo>
                  <a:lnTo>
                    <a:pt x="393697" y="351544"/>
                  </a:lnTo>
                  <a:lnTo>
                    <a:pt x="392202" y="350540"/>
                  </a:lnTo>
                  <a:lnTo>
                    <a:pt x="391704" y="350037"/>
                  </a:lnTo>
                  <a:lnTo>
                    <a:pt x="390707" y="350037"/>
                  </a:lnTo>
                  <a:lnTo>
                    <a:pt x="390707" y="350540"/>
                  </a:lnTo>
                  <a:lnTo>
                    <a:pt x="390208" y="350540"/>
                  </a:lnTo>
                  <a:lnTo>
                    <a:pt x="389212" y="351544"/>
                  </a:lnTo>
                  <a:lnTo>
                    <a:pt x="389212" y="353050"/>
                  </a:lnTo>
                  <a:lnTo>
                    <a:pt x="388713" y="354557"/>
                  </a:lnTo>
                  <a:lnTo>
                    <a:pt x="388713" y="356064"/>
                  </a:lnTo>
                  <a:lnTo>
                    <a:pt x="387716" y="356566"/>
                  </a:lnTo>
                  <a:lnTo>
                    <a:pt x="387716" y="357571"/>
                  </a:lnTo>
                  <a:lnTo>
                    <a:pt x="386720" y="358072"/>
                  </a:lnTo>
                  <a:lnTo>
                    <a:pt x="385225" y="359077"/>
                  </a:lnTo>
                  <a:lnTo>
                    <a:pt x="381737" y="359077"/>
                  </a:lnTo>
                  <a:lnTo>
                    <a:pt x="380242" y="358072"/>
                  </a:lnTo>
                  <a:lnTo>
                    <a:pt x="379245" y="357571"/>
                  </a:lnTo>
                  <a:lnTo>
                    <a:pt x="378747" y="357571"/>
                  </a:lnTo>
                  <a:lnTo>
                    <a:pt x="377750" y="358072"/>
                  </a:lnTo>
                  <a:lnTo>
                    <a:pt x="377750" y="359077"/>
                  </a:lnTo>
                  <a:lnTo>
                    <a:pt x="377251" y="359580"/>
                  </a:lnTo>
                  <a:lnTo>
                    <a:pt x="377750" y="361086"/>
                  </a:lnTo>
                  <a:lnTo>
                    <a:pt x="377750" y="362593"/>
                  </a:lnTo>
                  <a:lnTo>
                    <a:pt x="377251" y="364602"/>
                  </a:lnTo>
                  <a:lnTo>
                    <a:pt x="376255" y="364602"/>
                  </a:lnTo>
                  <a:lnTo>
                    <a:pt x="375756" y="366108"/>
                  </a:lnTo>
                  <a:lnTo>
                    <a:pt x="375756" y="375650"/>
                  </a:lnTo>
                  <a:lnTo>
                    <a:pt x="374760" y="377658"/>
                  </a:lnTo>
                  <a:lnTo>
                    <a:pt x="373763" y="379166"/>
                  </a:lnTo>
                  <a:lnTo>
                    <a:pt x="372268" y="380672"/>
                  </a:lnTo>
                  <a:lnTo>
                    <a:pt x="370275" y="381174"/>
                  </a:lnTo>
                  <a:lnTo>
                    <a:pt x="368779" y="382179"/>
                  </a:lnTo>
                  <a:lnTo>
                    <a:pt x="366287" y="382681"/>
                  </a:lnTo>
                  <a:lnTo>
                    <a:pt x="361803" y="383685"/>
                  </a:lnTo>
                  <a:lnTo>
                    <a:pt x="357816" y="384188"/>
                  </a:lnTo>
                  <a:lnTo>
                    <a:pt x="356321" y="385192"/>
                  </a:lnTo>
                  <a:lnTo>
                    <a:pt x="354327" y="385694"/>
                  </a:lnTo>
                  <a:lnTo>
                    <a:pt x="351337" y="386699"/>
                  </a:lnTo>
                  <a:lnTo>
                    <a:pt x="348845" y="388205"/>
                  </a:lnTo>
                  <a:lnTo>
                    <a:pt x="348347" y="388707"/>
                  </a:lnTo>
                  <a:lnTo>
                    <a:pt x="344361" y="388707"/>
                  </a:lnTo>
                  <a:lnTo>
                    <a:pt x="343363" y="388205"/>
                  </a:lnTo>
                  <a:lnTo>
                    <a:pt x="343363" y="386699"/>
                  </a:lnTo>
                  <a:lnTo>
                    <a:pt x="342865" y="385192"/>
                  </a:lnTo>
                  <a:lnTo>
                    <a:pt x="342865" y="379668"/>
                  </a:lnTo>
                  <a:lnTo>
                    <a:pt x="341869" y="379166"/>
                  </a:lnTo>
                  <a:lnTo>
                    <a:pt x="340374" y="379166"/>
                  </a:lnTo>
                  <a:lnTo>
                    <a:pt x="339875" y="379668"/>
                  </a:lnTo>
                  <a:lnTo>
                    <a:pt x="338380" y="381174"/>
                  </a:lnTo>
                  <a:lnTo>
                    <a:pt x="337383" y="382179"/>
                  </a:lnTo>
                  <a:lnTo>
                    <a:pt x="336885" y="382179"/>
                  </a:lnTo>
                  <a:lnTo>
                    <a:pt x="336885" y="381174"/>
                  </a:lnTo>
                  <a:lnTo>
                    <a:pt x="335888" y="381174"/>
                  </a:lnTo>
                  <a:lnTo>
                    <a:pt x="335390" y="379668"/>
                  </a:lnTo>
                  <a:lnTo>
                    <a:pt x="334393" y="379166"/>
                  </a:lnTo>
                  <a:lnTo>
                    <a:pt x="334393" y="371130"/>
                  </a:lnTo>
                  <a:lnTo>
                    <a:pt x="333397" y="370628"/>
                  </a:lnTo>
                  <a:lnTo>
                    <a:pt x="332898" y="370628"/>
                  </a:lnTo>
                  <a:lnTo>
                    <a:pt x="331902" y="371130"/>
                  </a:lnTo>
                  <a:lnTo>
                    <a:pt x="330407" y="372134"/>
                  </a:lnTo>
                  <a:lnTo>
                    <a:pt x="328413" y="374143"/>
                  </a:lnTo>
                  <a:lnTo>
                    <a:pt x="325921" y="376654"/>
                  </a:lnTo>
                  <a:lnTo>
                    <a:pt x="324427" y="377658"/>
                  </a:lnTo>
                  <a:lnTo>
                    <a:pt x="323928" y="379166"/>
                  </a:lnTo>
                  <a:lnTo>
                    <a:pt x="318945" y="379166"/>
                  </a:lnTo>
                  <a:lnTo>
                    <a:pt x="318446" y="378161"/>
                  </a:lnTo>
                  <a:lnTo>
                    <a:pt x="316951" y="377658"/>
                  </a:lnTo>
                  <a:lnTo>
                    <a:pt x="315954" y="375650"/>
                  </a:lnTo>
                  <a:lnTo>
                    <a:pt x="315455" y="375148"/>
                  </a:lnTo>
                  <a:lnTo>
                    <a:pt x="314459" y="373641"/>
                  </a:lnTo>
                  <a:lnTo>
                    <a:pt x="313961" y="372636"/>
                  </a:lnTo>
                  <a:lnTo>
                    <a:pt x="313961" y="366108"/>
                  </a:lnTo>
                  <a:lnTo>
                    <a:pt x="312964" y="364602"/>
                  </a:lnTo>
                  <a:lnTo>
                    <a:pt x="312466" y="362593"/>
                  </a:lnTo>
                  <a:lnTo>
                    <a:pt x="308479" y="362593"/>
                  </a:lnTo>
                  <a:lnTo>
                    <a:pt x="307980" y="362091"/>
                  </a:lnTo>
                  <a:lnTo>
                    <a:pt x="306485" y="361086"/>
                  </a:lnTo>
                  <a:lnTo>
                    <a:pt x="305489" y="359580"/>
                  </a:lnTo>
                  <a:lnTo>
                    <a:pt x="304492" y="358072"/>
                  </a:lnTo>
                  <a:lnTo>
                    <a:pt x="304492" y="353553"/>
                  </a:lnTo>
                  <a:lnTo>
                    <a:pt x="303994" y="352046"/>
                  </a:lnTo>
                  <a:lnTo>
                    <a:pt x="303994" y="351544"/>
                  </a:lnTo>
                  <a:lnTo>
                    <a:pt x="302997" y="350540"/>
                  </a:lnTo>
                  <a:lnTo>
                    <a:pt x="302499" y="350037"/>
                  </a:lnTo>
                  <a:lnTo>
                    <a:pt x="301004" y="349033"/>
                  </a:lnTo>
                  <a:lnTo>
                    <a:pt x="299509" y="348028"/>
                  </a:lnTo>
                  <a:lnTo>
                    <a:pt x="298512" y="346522"/>
                  </a:lnTo>
                  <a:lnTo>
                    <a:pt x="298014" y="345016"/>
                  </a:lnTo>
                  <a:lnTo>
                    <a:pt x="297017" y="343509"/>
                  </a:lnTo>
                  <a:lnTo>
                    <a:pt x="297017" y="343006"/>
                  </a:lnTo>
                  <a:lnTo>
                    <a:pt x="296519" y="343006"/>
                  </a:lnTo>
                  <a:lnTo>
                    <a:pt x="295521" y="342002"/>
                  </a:lnTo>
                  <a:lnTo>
                    <a:pt x="295024" y="343006"/>
                  </a:lnTo>
                  <a:lnTo>
                    <a:pt x="293529" y="343006"/>
                  </a:lnTo>
                  <a:lnTo>
                    <a:pt x="292532" y="343509"/>
                  </a:lnTo>
                  <a:lnTo>
                    <a:pt x="291037" y="345016"/>
                  </a:lnTo>
                  <a:lnTo>
                    <a:pt x="290040" y="345016"/>
                  </a:lnTo>
                  <a:lnTo>
                    <a:pt x="288545" y="346020"/>
                  </a:lnTo>
                  <a:lnTo>
                    <a:pt x="285555" y="346020"/>
                  </a:lnTo>
                  <a:lnTo>
                    <a:pt x="285056" y="346522"/>
                  </a:lnTo>
                  <a:lnTo>
                    <a:pt x="284060" y="346522"/>
                  </a:lnTo>
                  <a:lnTo>
                    <a:pt x="283561" y="347527"/>
                  </a:lnTo>
                  <a:lnTo>
                    <a:pt x="283561" y="348028"/>
                  </a:lnTo>
                  <a:lnTo>
                    <a:pt x="282066" y="349033"/>
                  </a:lnTo>
                  <a:lnTo>
                    <a:pt x="280571" y="351544"/>
                  </a:lnTo>
                  <a:lnTo>
                    <a:pt x="278080" y="353553"/>
                  </a:lnTo>
                  <a:lnTo>
                    <a:pt x="277083" y="355059"/>
                  </a:lnTo>
                  <a:lnTo>
                    <a:pt x="275587" y="356064"/>
                  </a:lnTo>
                  <a:lnTo>
                    <a:pt x="275587" y="357571"/>
                  </a:lnTo>
                  <a:lnTo>
                    <a:pt x="275090" y="359077"/>
                  </a:lnTo>
                  <a:lnTo>
                    <a:pt x="275090" y="359580"/>
                  </a:lnTo>
                  <a:lnTo>
                    <a:pt x="275587" y="361086"/>
                  </a:lnTo>
                  <a:lnTo>
                    <a:pt x="275587" y="362593"/>
                  </a:lnTo>
                  <a:lnTo>
                    <a:pt x="276585" y="363597"/>
                  </a:lnTo>
                  <a:lnTo>
                    <a:pt x="277083" y="366108"/>
                  </a:lnTo>
                  <a:lnTo>
                    <a:pt x="278080" y="368117"/>
                  </a:lnTo>
                  <a:lnTo>
                    <a:pt x="278080" y="372134"/>
                  </a:lnTo>
                  <a:lnTo>
                    <a:pt x="277083" y="372636"/>
                  </a:lnTo>
                  <a:lnTo>
                    <a:pt x="276585" y="375650"/>
                  </a:lnTo>
                  <a:lnTo>
                    <a:pt x="275090" y="379166"/>
                  </a:lnTo>
                  <a:lnTo>
                    <a:pt x="275090" y="380672"/>
                  </a:lnTo>
                  <a:lnTo>
                    <a:pt x="274092" y="379668"/>
                  </a:lnTo>
                  <a:lnTo>
                    <a:pt x="274092" y="377658"/>
                  </a:lnTo>
                  <a:lnTo>
                    <a:pt x="273595" y="375650"/>
                  </a:lnTo>
                  <a:lnTo>
                    <a:pt x="272598" y="374143"/>
                  </a:lnTo>
                  <a:lnTo>
                    <a:pt x="272100" y="373641"/>
                  </a:lnTo>
                  <a:lnTo>
                    <a:pt x="270605" y="373641"/>
                  </a:lnTo>
                  <a:lnTo>
                    <a:pt x="270605" y="374143"/>
                  </a:lnTo>
                  <a:lnTo>
                    <a:pt x="269608" y="374143"/>
                  </a:lnTo>
                  <a:lnTo>
                    <a:pt x="269608" y="375148"/>
                  </a:lnTo>
                  <a:lnTo>
                    <a:pt x="269109" y="376654"/>
                  </a:lnTo>
                  <a:lnTo>
                    <a:pt x="269109" y="379166"/>
                  </a:lnTo>
                  <a:lnTo>
                    <a:pt x="268113" y="380672"/>
                  </a:lnTo>
                  <a:lnTo>
                    <a:pt x="267614" y="381174"/>
                  </a:lnTo>
                  <a:lnTo>
                    <a:pt x="266617" y="381174"/>
                  </a:lnTo>
                  <a:lnTo>
                    <a:pt x="266119" y="382179"/>
                  </a:lnTo>
                  <a:lnTo>
                    <a:pt x="264126" y="382681"/>
                  </a:lnTo>
                  <a:lnTo>
                    <a:pt x="262631" y="382681"/>
                  </a:lnTo>
                  <a:lnTo>
                    <a:pt x="260637" y="382179"/>
                  </a:lnTo>
                  <a:lnTo>
                    <a:pt x="258146" y="381174"/>
                  </a:lnTo>
                  <a:lnTo>
                    <a:pt x="256152" y="381174"/>
                  </a:lnTo>
                  <a:lnTo>
                    <a:pt x="253162" y="380672"/>
                  </a:lnTo>
                  <a:lnTo>
                    <a:pt x="251667" y="380672"/>
                  </a:lnTo>
                  <a:lnTo>
                    <a:pt x="249175" y="381174"/>
                  </a:lnTo>
                  <a:lnTo>
                    <a:pt x="247431" y="382179"/>
                  </a:lnTo>
                  <a:lnTo>
                    <a:pt x="246185" y="382681"/>
                  </a:lnTo>
                  <a:lnTo>
                    <a:pt x="244690" y="383685"/>
                  </a:lnTo>
                  <a:lnTo>
                    <a:pt x="243195" y="385192"/>
                  </a:lnTo>
                  <a:lnTo>
                    <a:pt x="242198" y="385694"/>
                  </a:lnTo>
                  <a:lnTo>
                    <a:pt x="240703" y="387201"/>
                  </a:lnTo>
                  <a:lnTo>
                    <a:pt x="239208" y="388707"/>
                  </a:lnTo>
                  <a:lnTo>
                    <a:pt x="237714" y="390214"/>
                  </a:lnTo>
                  <a:lnTo>
                    <a:pt x="235222" y="392223"/>
                  </a:lnTo>
                  <a:lnTo>
                    <a:pt x="232232" y="393729"/>
                  </a:lnTo>
                  <a:lnTo>
                    <a:pt x="227248" y="396743"/>
                  </a:lnTo>
                  <a:lnTo>
                    <a:pt x="223261" y="398751"/>
                  </a:lnTo>
                  <a:lnTo>
                    <a:pt x="221766" y="398751"/>
                  </a:lnTo>
                  <a:lnTo>
                    <a:pt x="220271" y="399755"/>
                  </a:lnTo>
                  <a:lnTo>
                    <a:pt x="211799" y="399755"/>
                  </a:lnTo>
                  <a:lnTo>
                    <a:pt x="210304" y="398751"/>
                  </a:lnTo>
                  <a:lnTo>
                    <a:pt x="207314" y="398751"/>
                  </a:lnTo>
                  <a:lnTo>
                    <a:pt x="206317" y="399755"/>
                  </a:lnTo>
                  <a:lnTo>
                    <a:pt x="205819" y="399755"/>
                  </a:lnTo>
                  <a:lnTo>
                    <a:pt x="204822" y="400258"/>
                  </a:lnTo>
                  <a:lnTo>
                    <a:pt x="204822" y="401765"/>
                  </a:lnTo>
                  <a:lnTo>
                    <a:pt x="205819" y="403271"/>
                  </a:lnTo>
                  <a:lnTo>
                    <a:pt x="206317" y="405782"/>
                  </a:lnTo>
                  <a:lnTo>
                    <a:pt x="207812" y="407289"/>
                  </a:lnTo>
                  <a:lnTo>
                    <a:pt x="207812" y="414320"/>
                  </a:lnTo>
                  <a:lnTo>
                    <a:pt x="207314" y="414822"/>
                  </a:lnTo>
                  <a:lnTo>
                    <a:pt x="206317" y="416329"/>
                  </a:lnTo>
                  <a:lnTo>
                    <a:pt x="205819" y="417835"/>
                  </a:lnTo>
                  <a:lnTo>
                    <a:pt x="204822" y="417835"/>
                  </a:lnTo>
                  <a:lnTo>
                    <a:pt x="204324" y="419845"/>
                  </a:lnTo>
                  <a:lnTo>
                    <a:pt x="203327" y="419845"/>
                  </a:lnTo>
                  <a:lnTo>
                    <a:pt x="201334" y="421351"/>
                  </a:lnTo>
                  <a:lnTo>
                    <a:pt x="198842" y="421853"/>
                  </a:lnTo>
                  <a:lnTo>
                    <a:pt x="196350" y="424363"/>
                  </a:lnTo>
                  <a:lnTo>
                    <a:pt x="194855" y="425871"/>
                  </a:lnTo>
                  <a:lnTo>
                    <a:pt x="194356" y="426373"/>
                  </a:lnTo>
                  <a:lnTo>
                    <a:pt x="192861" y="427377"/>
                  </a:lnTo>
                  <a:lnTo>
                    <a:pt x="191865" y="427882"/>
                  </a:lnTo>
                  <a:lnTo>
                    <a:pt x="191366" y="427882"/>
                  </a:lnTo>
                  <a:lnTo>
                    <a:pt x="190370" y="428885"/>
                  </a:lnTo>
                  <a:lnTo>
                    <a:pt x="189872" y="427882"/>
                  </a:lnTo>
                  <a:lnTo>
                    <a:pt x="188377" y="427377"/>
                  </a:lnTo>
                  <a:lnTo>
                    <a:pt x="187380" y="426373"/>
                  </a:lnTo>
                  <a:lnTo>
                    <a:pt x="185885" y="424363"/>
                  </a:lnTo>
                  <a:lnTo>
                    <a:pt x="185386" y="423360"/>
                  </a:lnTo>
                  <a:lnTo>
                    <a:pt x="183891" y="422857"/>
                  </a:lnTo>
                  <a:lnTo>
                    <a:pt x="178908" y="422857"/>
                  </a:lnTo>
                  <a:lnTo>
                    <a:pt x="175917" y="423360"/>
                  </a:lnTo>
                  <a:lnTo>
                    <a:pt x="172927" y="423360"/>
                  </a:lnTo>
                  <a:lnTo>
                    <a:pt x="171432" y="422857"/>
                  </a:lnTo>
                  <a:lnTo>
                    <a:pt x="170935" y="421853"/>
                  </a:lnTo>
                  <a:lnTo>
                    <a:pt x="169938" y="421351"/>
                  </a:lnTo>
                  <a:lnTo>
                    <a:pt x="169439" y="420346"/>
                  </a:lnTo>
                  <a:lnTo>
                    <a:pt x="169439" y="417835"/>
                  </a:lnTo>
                  <a:lnTo>
                    <a:pt x="168443" y="417333"/>
                  </a:lnTo>
                  <a:lnTo>
                    <a:pt x="167446" y="417333"/>
                  </a:lnTo>
                  <a:lnTo>
                    <a:pt x="167446" y="416329"/>
                  </a:lnTo>
                  <a:lnTo>
                    <a:pt x="161466" y="416329"/>
                  </a:lnTo>
                  <a:lnTo>
                    <a:pt x="159472" y="414822"/>
                  </a:lnTo>
                  <a:lnTo>
                    <a:pt x="157977" y="414320"/>
                  </a:lnTo>
                  <a:lnTo>
                    <a:pt x="156482" y="414320"/>
                  </a:lnTo>
                  <a:lnTo>
                    <a:pt x="154488" y="412813"/>
                  </a:lnTo>
                  <a:lnTo>
                    <a:pt x="151001" y="412813"/>
                  </a:lnTo>
                  <a:lnTo>
                    <a:pt x="149505" y="411808"/>
                  </a:lnTo>
                  <a:lnTo>
                    <a:pt x="148010" y="411808"/>
                  </a:lnTo>
                  <a:lnTo>
                    <a:pt x="147014" y="411307"/>
                  </a:lnTo>
                  <a:lnTo>
                    <a:pt x="146515" y="410302"/>
                  </a:lnTo>
                  <a:lnTo>
                    <a:pt x="145518" y="408796"/>
                  </a:lnTo>
                  <a:lnTo>
                    <a:pt x="145020" y="407289"/>
                  </a:lnTo>
                  <a:lnTo>
                    <a:pt x="143525" y="405280"/>
                  </a:lnTo>
                  <a:lnTo>
                    <a:pt x="143525" y="402769"/>
                  </a:lnTo>
                  <a:lnTo>
                    <a:pt x="142528" y="401765"/>
                  </a:lnTo>
                  <a:lnTo>
                    <a:pt x="142030" y="400258"/>
                  </a:lnTo>
                  <a:lnTo>
                    <a:pt x="141033" y="399755"/>
                  </a:lnTo>
                  <a:lnTo>
                    <a:pt x="138542" y="398751"/>
                  </a:lnTo>
                  <a:lnTo>
                    <a:pt x="127080" y="398751"/>
                  </a:lnTo>
                  <a:lnTo>
                    <a:pt x="126581" y="398249"/>
                  </a:lnTo>
                  <a:lnTo>
                    <a:pt x="125584" y="397245"/>
                  </a:lnTo>
                  <a:lnTo>
                    <a:pt x="125086" y="395738"/>
                  </a:lnTo>
                  <a:lnTo>
                    <a:pt x="124089" y="393729"/>
                  </a:lnTo>
                  <a:lnTo>
                    <a:pt x="123591" y="392725"/>
                  </a:lnTo>
                  <a:lnTo>
                    <a:pt x="122594" y="392223"/>
                  </a:lnTo>
                  <a:lnTo>
                    <a:pt x="120601" y="392223"/>
                  </a:lnTo>
                  <a:lnTo>
                    <a:pt x="119604" y="392725"/>
                  </a:lnTo>
                  <a:lnTo>
                    <a:pt x="119106" y="393729"/>
                  </a:lnTo>
                  <a:lnTo>
                    <a:pt x="118109" y="394232"/>
                  </a:lnTo>
                  <a:lnTo>
                    <a:pt x="116614" y="396743"/>
                  </a:lnTo>
                  <a:lnTo>
                    <a:pt x="114620" y="398249"/>
                  </a:lnTo>
                  <a:lnTo>
                    <a:pt x="112627" y="398751"/>
                  </a:lnTo>
                  <a:lnTo>
                    <a:pt x="111133" y="399755"/>
                  </a:lnTo>
                  <a:lnTo>
                    <a:pt x="110634" y="399755"/>
                  </a:lnTo>
                  <a:lnTo>
                    <a:pt x="109637" y="400258"/>
                  </a:lnTo>
                  <a:lnTo>
                    <a:pt x="109139" y="401765"/>
                  </a:lnTo>
                  <a:lnTo>
                    <a:pt x="109139" y="402769"/>
                  </a:lnTo>
                  <a:lnTo>
                    <a:pt x="107644" y="405782"/>
                  </a:lnTo>
                  <a:lnTo>
                    <a:pt x="106647" y="408796"/>
                  </a:lnTo>
                  <a:lnTo>
                    <a:pt x="106149" y="410302"/>
                  </a:lnTo>
                  <a:lnTo>
                    <a:pt x="104654" y="411307"/>
                  </a:lnTo>
                  <a:lnTo>
                    <a:pt x="103657" y="411808"/>
                  </a:lnTo>
                  <a:lnTo>
                    <a:pt x="103159" y="412813"/>
                  </a:lnTo>
                  <a:lnTo>
                    <a:pt x="100667" y="412813"/>
                  </a:lnTo>
                  <a:lnTo>
                    <a:pt x="98175" y="413315"/>
                  </a:lnTo>
                  <a:lnTo>
                    <a:pt x="96680" y="413315"/>
                  </a:lnTo>
                  <a:lnTo>
                    <a:pt x="96182" y="414320"/>
                  </a:lnTo>
                  <a:lnTo>
                    <a:pt x="95185" y="414320"/>
                  </a:lnTo>
                  <a:lnTo>
                    <a:pt x="94686" y="414822"/>
                  </a:lnTo>
                  <a:lnTo>
                    <a:pt x="93191" y="417333"/>
                  </a:lnTo>
                  <a:lnTo>
                    <a:pt x="91696" y="419845"/>
                  </a:lnTo>
                  <a:lnTo>
                    <a:pt x="90201" y="421351"/>
                  </a:lnTo>
                  <a:lnTo>
                    <a:pt x="89205" y="421351"/>
                  </a:lnTo>
                  <a:lnTo>
                    <a:pt x="87710" y="421853"/>
                  </a:lnTo>
                  <a:lnTo>
                    <a:pt x="86215" y="422857"/>
                  </a:lnTo>
                  <a:lnTo>
                    <a:pt x="84719" y="422857"/>
                  </a:lnTo>
                  <a:lnTo>
                    <a:pt x="83723" y="423360"/>
                  </a:lnTo>
                  <a:lnTo>
                    <a:pt x="83225" y="424363"/>
                  </a:lnTo>
                  <a:lnTo>
                    <a:pt x="82227" y="425871"/>
                  </a:lnTo>
                  <a:lnTo>
                    <a:pt x="82227" y="426373"/>
                  </a:lnTo>
                  <a:lnTo>
                    <a:pt x="80733" y="427377"/>
                  </a:lnTo>
                  <a:lnTo>
                    <a:pt x="80235" y="427377"/>
                  </a:lnTo>
                  <a:lnTo>
                    <a:pt x="78740" y="426373"/>
                  </a:lnTo>
                  <a:lnTo>
                    <a:pt x="78740" y="425871"/>
                  </a:lnTo>
                  <a:lnTo>
                    <a:pt x="77245" y="424363"/>
                  </a:lnTo>
                  <a:lnTo>
                    <a:pt x="76248" y="422857"/>
                  </a:lnTo>
                  <a:lnTo>
                    <a:pt x="75750" y="421853"/>
                  </a:lnTo>
                  <a:lnTo>
                    <a:pt x="74254" y="421351"/>
                  </a:lnTo>
                  <a:lnTo>
                    <a:pt x="73257" y="421351"/>
                  </a:lnTo>
                  <a:lnTo>
                    <a:pt x="72261" y="420346"/>
                  </a:lnTo>
                  <a:lnTo>
                    <a:pt x="70766" y="419845"/>
                  </a:lnTo>
                  <a:lnTo>
                    <a:pt x="70267" y="417835"/>
                  </a:lnTo>
                  <a:lnTo>
                    <a:pt x="68772" y="416329"/>
                  </a:lnTo>
                  <a:lnTo>
                    <a:pt x="67776" y="416329"/>
                  </a:lnTo>
                  <a:lnTo>
                    <a:pt x="67277" y="415826"/>
                  </a:lnTo>
                  <a:lnTo>
                    <a:pt x="66281" y="415826"/>
                  </a:lnTo>
                  <a:lnTo>
                    <a:pt x="65782" y="414822"/>
                  </a:lnTo>
                  <a:lnTo>
                    <a:pt x="64287" y="414822"/>
                  </a:lnTo>
                  <a:lnTo>
                    <a:pt x="64287" y="412813"/>
                  </a:lnTo>
                  <a:lnTo>
                    <a:pt x="63290" y="411307"/>
                  </a:lnTo>
                  <a:lnTo>
                    <a:pt x="64287" y="409800"/>
                  </a:lnTo>
                  <a:lnTo>
                    <a:pt x="64287" y="408796"/>
                  </a:lnTo>
                  <a:lnTo>
                    <a:pt x="64785" y="406786"/>
                  </a:lnTo>
                  <a:lnTo>
                    <a:pt x="65782" y="405280"/>
                  </a:lnTo>
                  <a:lnTo>
                    <a:pt x="66281" y="402769"/>
                  </a:lnTo>
                  <a:lnTo>
                    <a:pt x="67277" y="400258"/>
                  </a:lnTo>
                  <a:lnTo>
                    <a:pt x="69271" y="398249"/>
                  </a:lnTo>
                  <a:lnTo>
                    <a:pt x="72261" y="395236"/>
                  </a:lnTo>
                  <a:lnTo>
                    <a:pt x="74752" y="392223"/>
                  </a:lnTo>
                  <a:lnTo>
                    <a:pt x="77245" y="388707"/>
                  </a:lnTo>
                  <a:lnTo>
                    <a:pt x="77743" y="387201"/>
                  </a:lnTo>
                  <a:lnTo>
                    <a:pt x="77743" y="385694"/>
                  </a:lnTo>
                  <a:lnTo>
                    <a:pt x="77245" y="385694"/>
                  </a:lnTo>
                  <a:lnTo>
                    <a:pt x="75750" y="385192"/>
                  </a:lnTo>
                  <a:lnTo>
                    <a:pt x="73257" y="383685"/>
                  </a:lnTo>
                  <a:lnTo>
                    <a:pt x="72261" y="383685"/>
                  </a:lnTo>
                  <a:lnTo>
                    <a:pt x="71762" y="382179"/>
                  </a:lnTo>
                  <a:lnTo>
                    <a:pt x="72261" y="381174"/>
                  </a:lnTo>
                  <a:lnTo>
                    <a:pt x="72261" y="379668"/>
                  </a:lnTo>
                  <a:lnTo>
                    <a:pt x="73257" y="379166"/>
                  </a:lnTo>
                  <a:lnTo>
                    <a:pt x="80235" y="379166"/>
                  </a:lnTo>
                  <a:lnTo>
                    <a:pt x="80733" y="378161"/>
                  </a:lnTo>
                  <a:lnTo>
                    <a:pt x="80733" y="375650"/>
                  </a:lnTo>
                  <a:lnTo>
                    <a:pt x="81730" y="375148"/>
                  </a:lnTo>
                  <a:lnTo>
                    <a:pt x="81730" y="372636"/>
                  </a:lnTo>
                  <a:lnTo>
                    <a:pt x="82227" y="372134"/>
                  </a:lnTo>
                  <a:lnTo>
                    <a:pt x="82227" y="371130"/>
                  </a:lnTo>
                  <a:lnTo>
                    <a:pt x="83723" y="371130"/>
                  </a:lnTo>
                  <a:lnTo>
                    <a:pt x="84719" y="372134"/>
                  </a:lnTo>
                  <a:lnTo>
                    <a:pt x="86215" y="372636"/>
                  </a:lnTo>
                  <a:lnTo>
                    <a:pt x="87710" y="373641"/>
                  </a:lnTo>
                  <a:lnTo>
                    <a:pt x="89205" y="373641"/>
                  </a:lnTo>
                  <a:lnTo>
                    <a:pt x="89205" y="372636"/>
                  </a:lnTo>
                  <a:lnTo>
                    <a:pt x="90201" y="372134"/>
                  </a:lnTo>
                  <a:lnTo>
                    <a:pt x="90201" y="364602"/>
                  </a:lnTo>
                  <a:lnTo>
                    <a:pt x="89205" y="363597"/>
                  </a:lnTo>
                  <a:lnTo>
                    <a:pt x="87710" y="362593"/>
                  </a:lnTo>
                  <a:lnTo>
                    <a:pt x="78740" y="362593"/>
                  </a:lnTo>
                  <a:lnTo>
                    <a:pt x="77245" y="363597"/>
                  </a:lnTo>
                  <a:lnTo>
                    <a:pt x="75750" y="363597"/>
                  </a:lnTo>
                  <a:lnTo>
                    <a:pt x="75750" y="362593"/>
                  </a:lnTo>
                  <a:lnTo>
                    <a:pt x="74752" y="362091"/>
                  </a:lnTo>
                  <a:lnTo>
                    <a:pt x="74752" y="359580"/>
                  </a:lnTo>
                  <a:lnTo>
                    <a:pt x="74254" y="357571"/>
                  </a:lnTo>
                  <a:lnTo>
                    <a:pt x="74254" y="356566"/>
                  </a:lnTo>
                  <a:lnTo>
                    <a:pt x="72261" y="355059"/>
                  </a:lnTo>
                  <a:lnTo>
                    <a:pt x="71762" y="354557"/>
                  </a:lnTo>
                  <a:lnTo>
                    <a:pt x="70267" y="353050"/>
                  </a:lnTo>
                  <a:lnTo>
                    <a:pt x="69271" y="351544"/>
                  </a:lnTo>
                  <a:lnTo>
                    <a:pt x="68772" y="350037"/>
                  </a:lnTo>
                  <a:lnTo>
                    <a:pt x="68772" y="343006"/>
                  </a:lnTo>
                  <a:lnTo>
                    <a:pt x="69271" y="342002"/>
                  </a:lnTo>
                  <a:lnTo>
                    <a:pt x="69271" y="340496"/>
                  </a:lnTo>
                  <a:lnTo>
                    <a:pt x="68772" y="338989"/>
                  </a:lnTo>
                  <a:lnTo>
                    <a:pt x="67776" y="338487"/>
                  </a:lnTo>
                  <a:lnTo>
                    <a:pt x="65782" y="338487"/>
                  </a:lnTo>
                  <a:lnTo>
                    <a:pt x="64287" y="339994"/>
                  </a:lnTo>
                  <a:lnTo>
                    <a:pt x="62792" y="341500"/>
                  </a:lnTo>
                  <a:lnTo>
                    <a:pt x="61297" y="342002"/>
                  </a:lnTo>
                  <a:lnTo>
                    <a:pt x="59304" y="343006"/>
                  </a:lnTo>
                  <a:lnTo>
                    <a:pt x="57809" y="343006"/>
                  </a:lnTo>
                  <a:lnTo>
                    <a:pt x="57809" y="335975"/>
                  </a:lnTo>
                  <a:lnTo>
                    <a:pt x="57310" y="334972"/>
                  </a:lnTo>
                  <a:lnTo>
                    <a:pt x="55815" y="333465"/>
                  </a:lnTo>
                  <a:lnTo>
                    <a:pt x="54818" y="332962"/>
                  </a:lnTo>
                  <a:lnTo>
                    <a:pt x="51828" y="331456"/>
                  </a:lnTo>
                  <a:lnTo>
                    <a:pt x="49835" y="329949"/>
                  </a:lnTo>
                  <a:lnTo>
                    <a:pt x="49835" y="322919"/>
                  </a:lnTo>
                  <a:lnTo>
                    <a:pt x="50333" y="322416"/>
                  </a:lnTo>
                  <a:lnTo>
                    <a:pt x="51330" y="321412"/>
                  </a:lnTo>
                  <a:lnTo>
                    <a:pt x="52825" y="319905"/>
                  </a:lnTo>
                  <a:lnTo>
                    <a:pt x="54818" y="316892"/>
                  </a:lnTo>
                  <a:lnTo>
                    <a:pt x="56314" y="315385"/>
                  </a:lnTo>
                  <a:lnTo>
                    <a:pt x="57310" y="313878"/>
                  </a:lnTo>
                  <a:lnTo>
                    <a:pt x="57809" y="312875"/>
                  </a:lnTo>
                  <a:lnTo>
                    <a:pt x="58805" y="311367"/>
                  </a:lnTo>
                  <a:lnTo>
                    <a:pt x="58805" y="305844"/>
                  </a:lnTo>
                  <a:lnTo>
                    <a:pt x="59304" y="303834"/>
                  </a:lnTo>
                  <a:lnTo>
                    <a:pt x="60300" y="301323"/>
                  </a:lnTo>
                  <a:lnTo>
                    <a:pt x="61297" y="299315"/>
                  </a:lnTo>
                  <a:lnTo>
                    <a:pt x="62792" y="296804"/>
                  </a:lnTo>
                  <a:lnTo>
                    <a:pt x="63290" y="293791"/>
                  </a:lnTo>
                  <a:lnTo>
                    <a:pt x="63290" y="289773"/>
                  </a:lnTo>
                  <a:lnTo>
                    <a:pt x="64287" y="289270"/>
                  </a:lnTo>
                  <a:lnTo>
                    <a:pt x="64287" y="288266"/>
                  </a:lnTo>
                  <a:lnTo>
                    <a:pt x="64785" y="288266"/>
                  </a:lnTo>
                  <a:lnTo>
                    <a:pt x="66281" y="287763"/>
                  </a:lnTo>
                  <a:lnTo>
                    <a:pt x="67277" y="287763"/>
                  </a:lnTo>
                  <a:lnTo>
                    <a:pt x="67776" y="286759"/>
                  </a:lnTo>
                  <a:lnTo>
                    <a:pt x="68772" y="286257"/>
                  </a:lnTo>
                  <a:lnTo>
                    <a:pt x="68772" y="285253"/>
                  </a:lnTo>
                  <a:lnTo>
                    <a:pt x="69271" y="283746"/>
                  </a:lnTo>
                  <a:lnTo>
                    <a:pt x="70267" y="281737"/>
                  </a:lnTo>
                  <a:lnTo>
                    <a:pt x="70267" y="279226"/>
                  </a:lnTo>
                  <a:lnTo>
                    <a:pt x="70766" y="276213"/>
                  </a:lnTo>
                  <a:lnTo>
                    <a:pt x="71762" y="272196"/>
                  </a:lnTo>
                  <a:lnTo>
                    <a:pt x="72261" y="270689"/>
                  </a:lnTo>
                  <a:lnTo>
                    <a:pt x="73257" y="269182"/>
                  </a:lnTo>
                  <a:lnTo>
                    <a:pt x="74752" y="268680"/>
                  </a:lnTo>
                  <a:lnTo>
                    <a:pt x="75750" y="267173"/>
                  </a:lnTo>
                  <a:lnTo>
                    <a:pt x="77245" y="265165"/>
                  </a:lnTo>
                  <a:lnTo>
                    <a:pt x="79238" y="263658"/>
                  </a:lnTo>
                  <a:lnTo>
                    <a:pt x="80733" y="263156"/>
                  </a:lnTo>
                  <a:lnTo>
                    <a:pt x="82227" y="262151"/>
                  </a:lnTo>
                  <a:lnTo>
                    <a:pt x="83723" y="261649"/>
                  </a:lnTo>
                  <a:lnTo>
                    <a:pt x="85218" y="260645"/>
                  </a:lnTo>
                  <a:lnTo>
                    <a:pt x="85218" y="257632"/>
                  </a:lnTo>
                  <a:lnTo>
                    <a:pt x="84719" y="255623"/>
                  </a:lnTo>
                  <a:lnTo>
                    <a:pt x="83723" y="254117"/>
                  </a:lnTo>
                  <a:lnTo>
                    <a:pt x="83225" y="250601"/>
                  </a:lnTo>
                  <a:lnTo>
                    <a:pt x="81730" y="248592"/>
                  </a:lnTo>
                  <a:lnTo>
                    <a:pt x="80733" y="245579"/>
                  </a:lnTo>
                  <a:lnTo>
                    <a:pt x="78740" y="243068"/>
                  </a:lnTo>
                  <a:lnTo>
                    <a:pt x="77245" y="241058"/>
                  </a:lnTo>
                  <a:lnTo>
                    <a:pt x="75750" y="238548"/>
                  </a:lnTo>
                  <a:lnTo>
                    <a:pt x="73257" y="237041"/>
                  </a:lnTo>
                  <a:lnTo>
                    <a:pt x="71762" y="235535"/>
                  </a:lnTo>
                  <a:lnTo>
                    <a:pt x="69271" y="234028"/>
                  </a:lnTo>
                  <a:lnTo>
                    <a:pt x="68772" y="233024"/>
                  </a:lnTo>
                  <a:lnTo>
                    <a:pt x="67776" y="231015"/>
                  </a:lnTo>
                  <a:lnTo>
                    <a:pt x="66281" y="229508"/>
                  </a:lnTo>
                  <a:lnTo>
                    <a:pt x="66281" y="228002"/>
                  </a:lnTo>
                  <a:lnTo>
                    <a:pt x="65782" y="226997"/>
                  </a:lnTo>
                  <a:lnTo>
                    <a:pt x="64287" y="226495"/>
                  </a:lnTo>
                  <a:lnTo>
                    <a:pt x="63290" y="226495"/>
                  </a:lnTo>
                  <a:lnTo>
                    <a:pt x="62792" y="225490"/>
                  </a:lnTo>
                  <a:lnTo>
                    <a:pt x="61795" y="225490"/>
                  </a:lnTo>
                  <a:lnTo>
                    <a:pt x="61297" y="226495"/>
                  </a:lnTo>
                  <a:lnTo>
                    <a:pt x="57809" y="229508"/>
                  </a:lnTo>
                  <a:lnTo>
                    <a:pt x="54818" y="233024"/>
                  </a:lnTo>
                  <a:lnTo>
                    <a:pt x="53323" y="233024"/>
                  </a:lnTo>
                  <a:lnTo>
                    <a:pt x="52825" y="234028"/>
                  </a:lnTo>
                  <a:lnTo>
                    <a:pt x="48340" y="234028"/>
                  </a:lnTo>
                  <a:lnTo>
                    <a:pt x="46845" y="233024"/>
                  </a:lnTo>
                  <a:lnTo>
                    <a:pt x="44353" y="232521"/>
                  </a:lnTo>
                  <a:lnTo>
                    <a:pt x="40366" y="232521"/>
                  </a:lnTo>
                  <a:lnTo>
                    <a:pt x="38871" y="233024"/>
                  </a:lnTo>
                  <a:lnTo>
                    <a:pt x="38373" y="233024"/>
                  </a:lnTo>
                  <a:lnTo>
                    <a:pt x="37376" y="234530"/>
                  </a:lnTo>
                  <a:lnTo>
                    <a:pt x="36878" y="235535"/>
                  </a:lnTo>
                  <a:lnTo>
                    <a:pt x="35881" y="236036"/>
                  </a:lnTo>
                  <a:lnTo>
                    <a:pt x="35383" y="237543"/>
                  </a:lnTo>
                  <a:lnTo>
                    <a:pt x="34386" y="238548"/>
                  </a:lnTo>
                  <a:lnTo>
                    <a:pt x="33888" y="239552"/>
                  </a:lnTo>
                  <a:lnTo>
                    <a:pt x="32891" y="240054"/>
                  </a:lnTo>
                  <a:lnTo>
                    <a:pt x="31396" y="241058"/>
                  </a:lnTo>
                  <a:lnTo>
                    <a:pt x="19436" y="241058"/>
                  </a:lnTo>
                  <a:lnTo>
                    <a:pt x="16944" y="240054"/>
                  </a:lnTo>
                  <a:lnTo>
                    <a:pt x="15449" y="239552"/>
                  </a:lnTo>
                  <a:lnTo>
                    <a:pt x="12957" y="237543"/>
                  </a:lnTo>
                  <a:lnTo>
                    <a:pt x="10964" y="236036"/>
                  </a:lnTo>
                  <a:lnTo>
                    <a:pt x="7974" y="234028"/>
                  </a:lnTo>
                  <a:lnTo>
                    <a:pt x="7974" y="231517"/>
                  </a:lnTo>
                  <a:lnTo>
                    <a:pt x="8472" y="229508"/>
                  </a:lnTo>
                  <a:lnTo>
                    <a:pt x="9469" y="226495"/>
                  </a:lnTo>
                  <a:lnTo>
                    <a:pt x="9469" y="224486"/>
                  </a:lnTo>
                  <a:lnTo>
                    <a:pt x="8472" y="222979"/>
                  </a:lnTo>
                  <a:lnTo>
                    <a:pt x="8472" y="221473"/>
                  </a:lnTo>
                  <a:lnTo>
                    <a:pt x="7974" y="219966"/>
                  </a:lnTo>
                  <a:lnTo>
                    <a:pt x="6977" y="216953"/>
                  </a:lnTo>
                  <a:lnTo>
                    <a:pt x="6479" y="214944"/>
                  </a:lnTo>
                  <a:lnTo>
                    <a:pt x="5482" y="213688"/>
                  </a:lnTo>
                  <a:lnTo>
                    <a:pt x="5482" y="212433"/>
                  </a:lnTo>
                  <a:lnTo>
                    <a:pt x="6479" y="210927"/>
                  </a:lnTo>
                  <a:lnTo>
                    <a:pt x="6479" y="209922"/>
                  </a:lnTo>
                  <a:lnTo>
                    <a:pt x="6977" y="207913"/>
                  </a:lnTo>
                  <a:lnTo>
                    <a:pt x="8472" y="206406"/>
                  </a:lnTo>
                  <a:lnTo>
                    <a:pt x="9469" y="205402"/>
                  </a:lnTo>
                  <a:lnTo>
                    <a:pt x="10964" y="204900"/>
                  </a:lnTo>
                  <a:lnTo>
                    <a:pt x="10964" y="200380"/>
                  </a:lnTo>
                  <a:lnTo>
                    <a:pt x="9967" y="197869"/>
                  </a:lnTo>
                  <a:lnTo>
                    <a:pt x="9469" y="195358"/>
                  </a:lnTo>
                  <a:lnTo>
                    <a:pt x="8472" y="193349"/>
                  </a:lnTo>
                  <a:lnTo>
                    <a:pt x="6977" y="191843"/>
                  </a:lnTo>
                  <a:lnTo>
                    <a:pt x="6479" y="190336"/>
                  </a:lnTo>
                  <a:lnTo>
                    <a:pt x="4984" y="190336"/>
                  </a:lnTo>
                  <a:lnTo>
                    <a:pt x="3987" y="189331"/>
                  </a:lnTo>
                  <a:lnTo>
                    <a:pt x="2990" y="190336"/>
                  </a:lnTo>
                  <a:lnTo>
                    <a:pt x="2492" y="190336"/>
                  </a:lnTo>
                  <a:lnTo>
                    <a:pt x="997" y="190838"/>
                  </a:lnTo>
                  <a:lnTo>
                    <a:pt x="0" y="192345"/>
                  </a:lnTo>
                  <a:lnTo>
                    <a:pt x="-498" y="192345"/>
                  </a:lnTo>
                  <a:lnTo>
                    <a:pt x="-1495" y="190838"/>
                  </a:lnTo>
                  <a:lnTo>
                    <a:pt x="-1495" y="189331"/>
                  </a:lnTo>
                  <a:lnTo>
                    <a:pt x="0" y="188830"/>
                  </a:lnTo>
                  <a:lnTo>
                    <a:pt x="2492" y="188830"/>
                  </a:lnTo>
                  <a:lnTo>
                    <a:pt x="2492" y="187323"/>
                  </a:lnTo>
                  <a:lnTo>
                    <a:pt x="1495" y="185816"/>
                  </a:lnTo>
                  <a:lnTo>
                    <a:pt x="997" y="185816"/>
                  </a:lnTo>
                  <a:lnTo>
                    <a:pt x="0" y="184811"/>
                  </a:lnTo>
                  <a:lnTo>
                    <a:pt x="0" y="184309"/>
                  </a:lnTo>
                  <a:lnTo>
                    <a:pt x="997" y="183305"/>
                  </a:lnTo>
                  <a:lnTo>
                    <a:pt x="2492" y="182300"/>
                  </a:lnTo>
                  <a:lnTo>
                    <a:pt x="4984" y="180794"/>
                  </a:lnTo>
                  <a:lnTo>
                    <a:pt x="6977" y="179287"/>
                  </a:lnTo>
                  <a:lnTo>
                    <a:pt x="9967" y="176274"/>
                  </a:lnTo>
                  <a:lnTo>
                    <a:pt x="12957" y="173261"/>
                  </a:lnTo>
                  <a:lnTo>
                    <a:pt x="16944" y="169244"/>
                  </a:lnTo>
                  <a:lnTo>
                    <a:pt x="19436" y="166230"/>
                  </a:lnTo>
                  <a:lnTo>
                    <a:pt x="22426" y="163217"/>
                  </a:lnTo>
                  <a:lnTo>
                    <a:pt x="23921" y="161208"/>
                  </a:lnTo>
                  <a:lnTo>
                    <a:pt x="24419" y="158697"/>
                  </a:lnTo>
                  <a:lnTo>
                    <a:pt x="25416" y="156688"/>
                  </a:lnTo>
                  <a:lnTo>
                    <a:pt x="25416" y="154679"/>
                  </a:lnTo>
                  <a:lnTo>
                    <a:pt x="25914" y="154177"/>
                  </a:lnTo>
                  <a:lnTo>
                    <a:pt x="25914" y="153173"/>
                  </a:lnTo>
                  <a:lnTo>
                    <a:pt x="28904" y="153173"/>
                  </a:lnTo>
                  <a:lnTo>
                    <a:pt x="31396" y="154177"/>
                  </a:lnTo>
                  <a:lnTo>
                    <a:pt x="32891" y="155684"/>
                  </a:lnTo>
                  <a:lnTo>
                    <a:pt x="34386" y="155684"/>
                  </a:lnTo>
                  <a:lnTo>
                    <a:pt x="35383" y="156688"/>
                  </a:lnTo>
                  <a:lnTo>
                    <a:pt x="35881" y="157191"/>
                  </a:lnTo>
                  <a:lnTo>
                    <a:pt x="35881" y="158195"/>
                  </a:lnTo>
                  <a:lnTo>
                    <a:pt x="36878" y="159701"/>
                  </a:lnTo>
                  <a:lnTo>
                    <a:pt x="37376" y="161208"/>
                  </a:lnTo>
                  <a:lnTo>
                    <a:pt x="38373" y="161710"/>
                  </a:lnTo>
                  <a:lnTo>
                    <a:pt x="38871" y="162715"/>
                  </a:lnTo>
                  <a:lnTo>
                    <a:pt x="41363" y="164723"/>
                  </a:lnTo>
                  <a:lnTo>
                    <a:pt x="43356" y="166230"/>
                  </a:lnTo>
                  <a:lnTo>
                    <a:pt x="44852" y="168741"/>
                  </a:lnTo>
                  <a:lnTo>
                    <a:pt x="46845" y="171252"/>
                  </a:lnTo>
                  <a:lnTo>
                    <a:pt x="46845" y="171755"/>
                  </a:lnTo>
                  <a:lnTo>
                    <a:pt x="48340" y="172759"/>
                  </a:lnTo>
                  <a:lnTo>
                    <a:pt x="48838" y="172759"/>
                  </a:lnTo>
                  <a:lnTo>
                    <a:pt x="49835" y="171755"/>
                  </a:lnTo>
                  <a:lnTo>
                    <a:pt x="51330" y="171252"/>
                  </a:lnTo>
                  <a:lnTo>
                    <a:pt x="52825" y="169244"/>
                  </a:lnTo>
                  <a:lnTo>
                    <a:pt x="54818" y="166230"/>
                  </a:lnTo>
                  <a:lnTo>
                    <a:pt x="57310" y="163217"/>
                  </a:lnTo>
                  <a:lnTo>
                    <a:pt x="59304" y="160203"/>
                  </a:lnTo>
                  <a:lnTo>
                    <a:pt x="61297" y="158195"/>
                  </a:lnTo>
                  <a:lnTo>
                    <a:pt x="61795" y="157191"/>
                  </a:lnTo>
                  <a:lnTo>
                    <a:pt x="63290" y="156688"/>
                  </a:lnTo>
                  <a:lnTo>
                    <a:pt x="64287" y="155684"/>
                  </a:lnTo>
                  <a:lnTo>
                    <a:pt x="64785" y="154679"/>
                  </a:lnTo>
                  <a:lnTo>
                    <a:pt x="66281" y="154679"/>
                  </a:lnTo>
                  <a:lnTo>
                    <a:pt x="67776" y="155684"/>
                  </a:lnTo>
                  <a:lnTo>
                    <a:pt x="68772" y="155684"/>
                  </a:lnTo>
                  <a:lnTo>
                    <a:pt x="70766" y="157191"/>
                  </a:lnTo>
                  <a:lnTo>
                    <a:pt x="73257" y="159701"/>
                  </a:lnTo>
                  <a:lnTo>
                    <a:pt x="74752" y="161208"/>
                  </a:lnTo>
                  <a:lnTo>
                    <a:pt x="75750" y="162715"/>
                  </a:lnTo>
                  <a:lnTo>
                    <a:pt x="76248" y="164222"/>
                  </a:lnTo>
                  <a:lnTo>
                    <a:pt x="76248" y="165728"/>
                  </a:lnTo>
                  <a:lnTo>
                    <a:pt x="77245" y="167737"/>
                  </a:lnTo>
                  <a:lnTo>
                    <a:pt x="77245" y="169244"/>
                  </a:lnTo>
                  <a:lnTo>
                    <a:pt x="77743" y="170248"/>
                  </a:lnTo>
                  <a:lnTo>
                    <a:pt x="78740" y="171252"/>
                  </a:lnTo>
                  <a:lnTo>
                    <a:pt x="93690" y="171252"/>
                  </a:lnTo>
                  <a:lnTo>
                    <a:pt x="96680" y="170248"/>
                  </a:lnTo>
                  <a:lnTo>
                    <a:pt x="97677" y="170248"/>
                  </a:lnTo>
                  <a:lnTo>
                    <a:pt x="99172" y="169244"/>
                  </a:lnTo>
                  <a:lnTo>
                    <a:pt x="103159" y="169244"/>
                  </a:lnTo>
                  <a:lnTo>
                    <a:pt x="103159" y="172759"/>
                  </a:lnTo>
                  <a:lnTo>
                    <a:pt x="103657" y="173261"/>
                  </a:lnTo>
                  <a:lnTo>
                    <a:pt x="103657" y="174266"/>
                  </a:lnTo>
                  <a:lnTo>
                    <a:pt x="106647" y="174266"/>
                  </a:lnTo>
                  <a:lnTo>
                    <a:pt x="108142" y="173261"/>
                  </a:lnTo>
                  <a:lnTo>
                    <a:pt x="109637" y="171755"/>
                  </a:lnTo>
                  <a:lnTo>
                    <a:pt x="111133" y="169244"/>
                  </a:lnTo>
                  <a:lnTo>
                    <a:pt x="114620" y="167737"/>
                  </a:lnTo>
                  <a:lnTo>
                    <a:pt x="116614" y="165728"/>
                  </a:lnTo>
                  <a:lnTo>
                    <a:pt x="119604" y="164222"/>
                  </a:lnTo>
                  <a:lnTo>
                    <a:pt x="122096" y="162715"/>
                  </a:lnTo>
                  <a:lnTo>
                    <a:pt x="125086" y="162715"/>
                  </a:lnTo>
                  <a:lnTo>
                    <a:pt x="126581" y="163217"/>
                  </a:lnTo>
                  <a:lnTo>
                    <a:pt x="127080" y="164222"/>
                  </a:lnTo>
                  <a:lnTo>
                    <a:pt x="129571" y="165728"/>
                  </a:lnTo>
                  <a:lnTo>
                    <a:pt x="132063" y="166230"/>
                  </a:lnTo>
                  <a:lnTo>
                    <a:pt x="132063" y="167234"/>
                  </a:lnTo>
                  <a:lnTo>
                    <a:pt x="132561" y="167737"/>
                  </a:lnTo>
                  <a:lnTo>
                    <a:pt x="133558" y="167737"/>
                  </a:lnTo>
                  <a:lnTo>
                    <a:pt x="134056" y="166230"/>
                  </a:lnTo>
                  <a:lnTo>
                    <a:pt x="135053" y="163217"/>
                  </a:lnTo>
                  <a:lnTo>
                    <a:pt x="135551" y="160203"/>
                  </a:lnTo>
                  <a:lnTo>
                    <a:pt x="136548" y="157191"/>
                  </a:lnTo>
                  <a:lnTo>
                    <a:pt x="137047" y="154177"/>
                  </a:lnTo>
                  <a:lnTo>
                    <a:pt x="137047" y="151164"/>
                  </a:lnTo>
                  <a:lnTo>
                    <a:pt x="138043" y="148653"/>
                  </a:lnTo>
                  <a:lnTo>
                    <a:pt x="138542" y="148151"/>
                  </a:lnTo>
                  <a:lnTo>
                    <a:pt x="138542" y="146644"/>
                  </a:lnTo>
                  <a:lnTo>
                    <a:pt x="140037" y="145640"/>
                  </a:lnTo>
                  <a:lnTo>
                    <a:pt x="142030" y="144133"/>
                  </a:lnTo>
                  <a:lnTo>
                    <a:pt x="143525" y="141622"/>
                  </a:lnTo>
                  <a:lnTo>
                    <a:pt x="144023" y="141120"/>
                  </a:lnTo>
                  <a:lnTo>
                    <a:pt x="144023" y="138106"/>
                  </a:lnTo>
                  <a:lnTo>
                    <a:pt x="143525" y="137102"/>
                  </a:lnTo>
                  <a:lnTo>
                    <a:pt x="143525" y="135595"/>
                  </a:lnTo>
                  <a:lnTo>
                    <a:pt x="142528" y="135094"/>
                  </a:lnTo>
                  <a:lnTo>
                    <a:pt x="142030" y="135094"/>
                  </a:lnTo>
                  <a:lnTo>
                    <a:pt x="142030" y="134089"/>
                  </a:lnTo>
                  <a:lnTo>
                    <a:pt x="144023" y="134089"/>
                  </a:lnTo>
                  <a:lnTo>
                    <a:pt x="145518" y="133587"/>
                  </a:lnTo>
                  <a:lnTo>
                    <a:pt x="148010" y="132582"/>
                  </a:lnTo>
                  <a:lnTo>
                    <a:pt x="151001" y="132080"/>
                  </a:lnTo>
                  <a:lnTo>
                    <a:pt x="153990" y="130573"/>
                  </a:lnTo>
                  <a:lnTo>
                    <a:pt x="156482" y="129569"/>
                  </a:lnTo>
                  <a:lnTo>
                    <a:pt x="159472" y="129569"/>
                  </a:lnTo>
                  <a:lnTo>
                    <a:pt x="159971" y="130573"/>
                  </a:lnTo>
                  <a:lnTo>
                    <a:pt x="162462" y="131076"/>
                  </a:lnTo>
                  <a:lnTo>
                    <a:pt x="163957" y="132582"/>
                  </a:lnTo>
                  <a:lnTo>
                    <a:pt x="167446" y="135595"/>
                  </a:lnTo>
                  <a:lnTo>
                    <a:pt x="169938" y="138609"/>
                  </a:lnTo>
                  <a:lnTo>
                    <a:pt x="170935" y="138609"/>
                  </a:lnTo>
                  <a:lnTo>
                    <a:pt x="171432" y="139614"/>
                  </a:lnTo>
                  <a:lnTo>
                    <a:pt x="175419" y="139614"/>
                  </a:lnTo>
                  <a:lnTo>
                    <a:pt x="175917" y="138609"/>
                  </a:lnTo>
                  <a:lnTo>
                    <a:pt x="178410" y="138106"/>
                  </a:lnTo>
                  <a:lnTo>
                    <a:pt x="179905" y="137102"/>
                  </a:lnTo>
                  <a:lnTo>
                    <a:pt x="181898" y="137102"/>
                  </a:lnTo>
                  <a:lnTo>
                    <a:pt x="184390" y="136600"/>
                  </a:lnTo>
                  <a:lnTo>
                    <a:pt x="188875" y="136600"/>
                  </a:lnTo>
                  <a:lnTo>
                    <a:pt x="190370" y="135595"/>
                  </a:lnTo>
                  <a:lnTo>
                    <a:pt x="192861" y="135094"/>
                  </a:lnTo>
                  <a:lnTo>
                    <a:pt x="195851" y="135094"/>
                  </a:lnTo>
                  <a:lnTo>
                    <a:pt x="197347" y="134089"/>
                  </a:lnTo>
                  <a:lnTo>
                    <a:pt x="204324" y="134089"/>
                  </a:lnTo>
                  <a:lnTo>
                    <a:pt x="206317" y="133587"/>
                  </a:lnTo>
                  <a:lnTo>
                    <a:pt x="208809" y="132582"/>
                  </a:lnTo>
                  <a:lnTo>
                    <a:pt x="211301" y="131076"/>
                  </a:lnTo>
                  <a:lnTo>
                    <a:pt x="212795" y="130573"/>
                  </a:lnTo>
                  <a:lnTo>
                    <a:pt x="214290" y="130573"/>
                  </a:lnTo>
                  <a:lnTo>
                    <a:pt x="214789" y="131076"/>
                  </a:lnTo>
                  <a:lnTo>
                    <a:pt x="215785" y="132080"/>
                  </a:lnTo>
                  <a:lnTo>
                    <a:pt x="217281" y="132582"/>
                  </a:lnTo>
                  <a:lnTo>
                    <a:pt x="219274" y="133587"/>
                  </a:lnTo>
                  <a:lnTo>
                    <a:pt x="223759" y="133587"/>
                  </a:lnTo>
                  <a:lnTo>
                    <a:pt x="225753" y="132582"/>
                  </a:lnTo>
                  <a:lnTo>
                    <a:pt x="227248" y="132080"/>
                  </a:lnTo>
                  <a:lnTo>
                    <a:pt x="228743" y="131076"/>
                  </a:lnTo>
                  <a:lnTo>
                    <a:pt x="228743" y="130573"/>
                  </a:lnTo>
                  <a:lnTo>
                    <a:pt x="229241" y="129569"/>
                  </a:lnTo>
                  <a:lnTo>
                    <a:pt x="230238" y="129569"/>
                  </a:lnTo>
                  <a:lnTo>
                    <a:pt x="230238" y="116009"/>
                  </a:lnTo>
                  <a:lnTo>
                    <a:pt x="228743" y="114001"/>
                  </a:lnTo>
                  <a:lnTo>
                    <a:pt x="228743" y="112494"/>
                  </a:lnTo>
                  <a:lnTo>
                    <a:pt x="227746" y="112494"/>
                  </a:lnTo>
                  <a:lnTo>
                    <a:pt x="227248" y="111992"/>
                  </a:lnTo>
                  <a:lnTo>
                    <a:pt x="227248" y="110987"/>
                  </a:lnTo>
                  <a:lnTo>
                    <a:pt x="225753" y="110987"/>
                  </a:lnTo>
                  <a:lnTo>
                    <a:pt x="224756" y="110485"/>
                  </a:lnTo>
                  <a:lnTo>
                    <a:pt x="223759" y="109481"/>
                  </a:lnTo>
                  <a:lnTo>
                    <a:pt x="223759" y="105965"/>
                  </a:lnTo>
                  <a:lnTo>
                    <a:pt x="224756" y="104459"/>
                  </a:lnTo>
                  <a:lnTo>
                    <a:pt x="224756" y="103454"/>
                  </a:lnTo>
                  <a:lnTo>
                    <a:pt x="223759" y="102952"/>
                  </a:lnTo>
                  <a:lnTo>
                    <a:pt x="223759" y="101948"/>
                  </a:lnTo>
                  <a:lnTo>
                    <a:pt x="221766" y="100442"/>
                  </a:lnTo>
                  <a:lnTo>
                    <a:pt x="220769" y="98935"/>
                  </a:lnTo>
                  <a:lnTo>
                    <a:pt x="220271" y="97428"/>
                  </a:lnTo>
                  <a:lnTo>
                    <a:pt x="218776" y="96423"/>
                  </a:lnTo>
                  <a:lnTo>
                    <a:pt x="217780" y="95921"/>
                  </a:lnTo>
                  <a:lnTo>
                    <a:pt x="214789" y="95921"/>
                  </a:lnTo>
                  <a:lnTo>
                    <a:pt x="211799" y="96423"/>
                  </a:lnTo>
                  <a:lnTo>
                    <a:pt x="208809" y="97428"/>
                  </a:lnTo>
                  <a:lnTo>
                    <a:pt x="205819" y="97930"/>
                  </a:lnTo>
                  <a:lnTo>
                    <a:pt x="203327" y="98935"/>
                  </a:lnTo>
                  <a:lnTo>
                    <a:pt x="199839" y="98935"/>
                  </a:lnTo>
                  <a:lnTo>
                    <a:pt x="198344" y="97930"/>
                  </a:lnTo>
                  <a:lnTo>
                    <a:pt x="195851" y="97930"/>
                  </a:lnTo>
                  <a:lnTo>
                    <a:pt x="194356" y="97428"/>
                  </a:lnTo>
                  <a:lnTo>
                    <a:pt x="192861" y="97428"/>
                  </a:lnTo>
                  <a:lnTo>
                    <a:pt x="191865" y="96423"/>
                  </a:lnTo>
                  <a:lnTo>
                    <a:pt x="191366" y="95921"/>
                  </a:lnTo>
                  <a:lnTo>
                    <a:pt x="190370" y="94415"/>
                  </a:lnTo>
                  <a:lnTo>
                    <a:pt x="191366" y="93410"/>
                  </a:lnTo>
                  <a:lnTo>
                    <a:pt x="191366" y="84873"/>
                  </a:lnTo>
                  <a:lnTo>
                    <a:pt x="189872" y="82864"/>
                  </a:lnTo>
                  <a:lnTo>
                    <a:pt x="187380" y="80353"/>
                  </a:lnTo>
                  <a:lnTo>
                    <a:pt x="185386" y="78344"/>
                  </a:lnTo>
                  <a:lnTo>
                    <a:pt x="184390" y="78344"/>
                  </a:lnTo>
                  <a:lnTo>
                    <a:pt x="182895" y="77340"/>
                  </a:lnTo>
                  <a:lnTo>
                    <a:pt x="181898" y="78344"/>
                  </a:lnTo>
                  <a:lnTo>
                    <a:pt x="181400" y="78344"/>
                  </a:lnTo>
                  <a:lnTo>
                    <a:pt x="180403" y="79851"/>
                  </a:lnTo>
                  <a:lnTo>
                    <a:pt x="180403" y="80353"/>
                  </a:lnTo>
                  <a:lnTo>
                    <a:pt x="179905" y="81357"/>
                  </a:lnTo>
                  <a:lnTo>
                    <a:pt x="178908" y="81357"/>
                  </a:lnTo>
                  <a:lnTo>
                    <a:pt x="178410" y="81860"/>
                  </a:lnTo>
                  <a:lnTo>
                    <a:pt x="177413" y="81860"/>
                  </a:lnTo>
                  <a:lnTo>
                    <a:pt x="176915" y="81357"/>
                  </a:lnTo>
                  <a:lnTo>
                    <a:pt x="175419" y="81357"/>
                  </a:lnTo>
                  <a:lnTo>
                    <a:pt x="174422" y="79851"/>
                  </a:lnTo>
                  <a:lnTo>
                    <a:pt x="173924" y="78846"/>
                  </a:lnTo>
                  <a:lnTo>
                    <a:pt x="173924" y="78344"/>
                  </a:lnTo>
                  <a:lnTo>
                    <a:pt x="172927" y="76838"/>
                  </a:lnTo>
                  <a:lnTo>
                    <a:pt x="172430" y="74326"/>
                  </a:lnTo>
                  <a:lnTo>
                    <a:pt x="172430" y="70309"/>
                  </a:lnTo>
                  <a:lnTo>
                    <a:pt x="171432" y="66794"/>
                  </a:lnTo>
                  <a:lnTo>
                    <a:pt x="171432" y="62274"/>
                  </a:lnTo>
                  <a:lnTo>
                    <a:pt x="172430" y="61269"/>
                  </a:lnTo>
                  <a:lnTo>
                    <a:pt x="172430" y="60767"/>
                  </a:lnTo>
                  <a:lnTo>
                    <a:pt x="172927" y="59762"/>
                  </a:lnTo>
                  <a:lnTo>
                    <a:pt x="173924" y="58758"/>
                  </a:lnTo>
                  <a:lnTo>
                    <a:pt x="174422" y="58256"/>
                  </a:lnTo>
                  <a:lnTo>
                    <a:pt x="176915" y="55243"/>
                  </a:lnTo>
                  <a:lnTo>
                    <a:pt x="178908" y="50723"/>
                  </a:lnTo>
                  <a:lnTo>
                    <a:pt x="180403" y="49719"/>
                  </a:lnTo>
                  <a:lnTo>
                    <a:pt x="181400" y="49216"/>
                  </a:lnTo>
                  <a:lnTo>
                    <a:pt x="182895" y="49216"/>
                  </a:lnTo>
                  <a:lnTo>
                    <a:pt x="185386" y="49719"/>
                  </a:lnTo>
                  <a:lnTo>
                    <a:pt x="186882" y="51225"/>
                  </a:lnTo>
                  <a:lnTo>
                    <a:pt x="187380" y="51225"/>
                  </a:lnTo>
                  <a:lnTo>
                    <a:pt x="188377" y="52229"/>
                  </a:lnTo>
                  <a:lnTo>
                    <a:pt x="191366" y="52229"/>
                  </a:lnTo>
                  <a:lnTo>
                    <a:pt x="192861" y="51225"/>
                  </a:lnTo>
                  <a:lnTo>
                    <a:pt x="194356" y="50723"/>
                  </a:lnTo>
                  <a:lnTo>
                    <a:pt x="194356" y="49719"/>
                  </a:lnTo>
                  <a:lnTo>
                    <a:pt x="194855" y="49216"/>
                  </a:lnTo>
                  <a:lnTo>
                    <a:pt x="195851" y="47709"/>
                  </a:lnTo>
                  <a:lnTo>
                    <a:pt x="195851" y="46203"/>
                  </a:lnTo>
                  <a:lnTo>
                    <a:pt x="196350" y="44194"/>
                  </a:lnTo>
                  <a:lnTo>
                    <a:pt x="197347" y="42688"/>
                  </a:lnTo>
                  <a:lnTo>
                    <a:pt x="198344" y="41181"/>
                  </a:lnTo>
                  <a:lnTo>
                    <a:pt x="198842" y="39674"/>
                  </a:lnTo>
                  <a:lnTo>
                    <a:pt x="199839" y="38168"/>
                  </a:lnTo>
                  <a:lnTo>
                    <a:pt x="200337" y="37665"/>
                  </a:lnTo>
                  <a:lnTo>
                    <a:pt x="201334" y="36661"/>
                  </a:lnTo>
                  <a:lnTo>
                    <a:pt x="204822" y="36661"/>
                  </a:lnTo>
                  <a:lnTo>
                    <a:pt x="206317" y="37665"/>
                  </a:lnTo>
                  <a:lnTo>
                    <a:pt x="207314" y="38168"/>
                  </a:lnTo>
                  <a:lnTo>
                    <a:pt x="207812" y="39674"/>
                  </a:lnTo>
                  <a:lnTo>
                    <a:pt x="208809" y="40679"/>
                  </a:lnTo>
                  <a:lnTo>
                    <a:pt x="210304" y="43692"/>
                  </a:lnTo>
                  <a:lnTo>
                    <a:pt x="211799" y="46203"/>
                  </a:lnTo>
                  <a:lnTo>
                    <a:pt x="212795" y="46705"/>
                  </a:lnTo>
                  <a:lnTo>
                    <a:pt x="213294" y="47709"/>
                  </a:lnTo>
                  <a:lnTo>
                    <a:pt x="214290" y="48212"/>
                  </a:lnTo>
                  <a:lnTo>
                    <a:pt x="215785" y="49216"/>
                  </a:lnTo>
                  <a:lnTo>
                    <a:pt x="217281" y="49719"/>
                  </a:lnTo>
                  <a:lnTo>
                    <a:pt x="218776" y="51225"/>
                  </a:lnTo>
                  <a:lnTo>
                    <a:pt x="219274" y="52732"/>
                  </a:lnTo>
                  <a:lnTo>
                    <a:pt x="220769" y="54238"/>
                  </a:lnTo>
                  <a:lnTo>
                    <a:pt x="221766" y="55745"/>
                  </a:lnTo>
                  <a:lnTo>
                    <a:pt x="223759" y="57251"/>
                  </a:lnTo>
                  <a:lnTo>
                    <a:pt x="225753" y="58256"/>
                  </a:lnTo>
                  <a:lnTo>
                    <a:pt x="227248" y="59762"/>
                  </a:lnTo>
                  <a:lnTo>
                    <a:pt x="230238" y="60767"/>
                  </a:lnTo>
                  <a:lnTo>
                    <a:pt x="230737" y="62274"/>
                  </a:lnTo>
                  <a:lnTo>
                    <a:pt x="231733" y="63780"/>
                  </a:lnTo>
                  <a:lnTo>
                    <a:pt x="232232" y="65287"/>
                  </a:lnTo>
                  <a:lnTo>
                    <a:pt x="233228" y="65287"/>
                  </a:lnTo>
                  <a:lnTo>
                    <a:pt x="233727" y="65789"/>
                  </a:lnTo>
                  <a:lnTo>
                    <a:pt x="235222" y="65789"/>
                  </a:lnTo>
                  <a:lnTo>
                    <a:pt x="236218" y="65287"/>
                  </a:lnTo>
                  <a:lnTo>
                    <a:pt x="236716" y="64282"/>
                  </a:lnTo>
                  <a:lnTo>
                    <a:pt x="236716" y="61269"/>
                  </a:lnTo>
                  <a:lnTo>
                    <a:pt x="236218" y="58758"/>
                  </a:lnTo>
                  <a:lnTo>
                    <a:pt x="235222" y="57251"/>
                  </a:lnTo>
                  <a:lnTo>
                    <a:pt x="235222" y="55243"/>
                  </a:lnTo>
                  <a:lnTo>
                    <a:pt x="236716" y="55243"/>
                  </a:lnTo>
                  <a:lnTo>
                    <a:pt x="237714" y="55745"/>
                  </a:lnTo>
                  <a:lnTo>
                    <a:pt x="239208" y="56749"/>
                  </a:lnTo>
                  <a:lnTo>
                    <a:pt x="241700" y="58256"/>
                  </a:lnTo>
                  <a:lnTo>
                    <a:pt x="243693" y="59762"/>
                  </a:lnTo>
                  <a:lnTo>
                    <a:pt x="245188" y="59762"/>
                  </a:lnTo>
                  <a:lnTo>
                    <a:pt x="245188" y="53736"/>
                  </a:lnTo>
                  <a:lnTo>
                    <a:pt x="246185" y="52229"/>
                  </a:lnTo>
                  <a:lnTo>
                    <a:pt x="246185" y="49719"/>
                  </a:lnTo>
                  <a:lnTo>
                    <a:pt x="247431" y="49216"/>
                  </a:lnTo>
                  <a:lnTo>
                    <a:pt x="247431" y="47709"/>
                  </a:lnTo>
                  <a:lnTo>
                    <a:pt x="248179" y="47709"/>
                  </a:lnTo>
                  <a:lnTo>
                    <a:pt x="248179" y="43692"/>
                  </a:lnTo>
                  <a:lnTo>
                    <a:pt x="247431" y="42688"/>
                  </a:lnTo>
                  <a:lnTo>
                    <a:pt x="247431" y="41181"/>
                  </a:lnTo>
                  <a:lnTo>
                    <a:pt x="246683" y="40679"/>
                  </a:lnTo>
                  <a:lnTo>
                    <a:pt x="245188" y="37665"/>
                  </a:lnTo>
                  <a:lnTo>
                    <a:pt x="243693" y="35154"/>
                  </a:lnTo>
                  <a:lnTo>
                    <a:pt x="242198" y="33648"/>
                  </a:lnTo>
                  <a:lnTo>
                    <a:pt x="241700" y="31137"/>
                  </a:lnTo>
                  <a:lnTo>
                    <a:pt x="241700" y="29630"/>
                  </a:lnTo>
                  <a:lnTo>
                    <a:pt x="242198" y="29630"/>
                  </a:lnTo>
                  <a:lnTo>
                    <a:pt x="242198" y="29128"/>
                  </a:lnTo>
                  <a:lnTo>
                    <a:pt x="243693" y="29128"/>
                  </a:lnTo>
                  <a:lnTo>
                    <a:pt x="244690" y="29630"/>
                  </a:lnTo>
                  <a:lnTo>
                    <a:pt x="246185" y="30635"/>
                  </a:lnTo>
                  <a:lnTo>
                    <a:pt x="247431" y="32141"/>
                  </a:lnTo>
                  <a:lnTo>
                    <a:pt x="249175" y="34652"/>
                  </a:lnTo>
                  <a:lnTo>
                    <a:pt x="249674" y="35154"/>
                  </a:lnTo>
                  <a:lnTo>
                    <a:pt x="249674" y="37665"/>
                  </a:lnTo>
                  <a:lnTo>
                    <a:pt x="250671" y="38168"/>
                  </a:lnTo>
                  <a:lnTo>
                    <a:pt x="250671" y="42185"/>
                  </a:lnTo>
                  <a:lnTo>
                    <a:pt x="251667" y="42688"/>
                  </a:lnTo>
                  <a:lnTo>
                    <a:pt x="253162" y="42688"/>
                  </a:lnTo>
                  <a:lnTo>
                    <a:pt x="254657" y="43692"/>
                  </a:lnTo>
                  <a:lnTo>
                    <a:pt x="256650" y="45199"/>
                  </a:lnTo>
                  <a:lnTo>
                    <a:pt x="257648" y="46203"/>
                  </a:lnTo>
                  <a:lnTo>
                    <a:pt x="258146" y="46705"/>
                  </a:lnTo>
                  <a:lnTo>
                    <a:pt x="258146" y="48212"/>
                  </a:lnTo>
                  <a:lnTo>
                    <a:pt x="257648" y="49719"/>
                  </a:lnTo>
                  <a:lnTo>
                    <a:pt x="256650" y="53736"/>
                  </a:lnTo>
                  <a:lnTo>
                    <a:pt x="255156" y="56749"/>
                  </a:lnTo>
                  <a:lnTo>
                    <a:pt x="254657" y="58758"/>
                  </a:lnTo>
                  <a:lnTo>
                    <a:pt x="254657" y="62776"/>
                  </a:lnTo>
                  <a:lnTo>
                    <a:pt x="256152" y="63780"/>
                  </a:lnTo>
                  <a:lnTo>
                    <a:pt x="258146" y="63780"/>
                  </a:lnTo>
                  <a:lnTo>
                    <a:pt x="259641" y="64282"/>
                  </a:lnTo>
                  <a:lnTo>
                    <a:pt x="261136" y="64282"/>
                  </a:lnTo>
                  <a:lnTo>
                    <a:pt x="262132" y="65789"/>
                  </a:lnTo>
                  <a:lnTo>
                    <a:pt x="262631" y="65789"/>
                  </a:lnTo>
                  <a:lnTo>
                    <a:pt x="262631" y="66794"/>
                  </a:lnTo>
                  <a:lnTo>
                    <a:pt x="263627" y="66794"/>
                  </a:lnTo>
                  <a:lnTo>
                    <a:pt x="264126" y="65789"/>
                  </a:lnTo>
                  <a:lnTo>
                    <a:pt x="266119" y="65287"/>
                  </a:lnTo>
                  <a:lnTo>
                    <a:pt x="266617" y="63780"/>
                  </a:lnTo>
                  <a:lnTo>
                    <a:pt x="268113" y="62274"/>
                  </a:lnTo>
                  <a:lnTo>
                    <a:pt x="269109" y="60767"/>
                  </a:lnTo>
                  <a:lnTo>
                    <a:pt x="269109" y="55745"/>
                  </a:lnTo>
                  <a:lnTo>
                    <a:pt x="268113" y="55243"/>
                  </a:lnTo>
                  <a:lnTo>
                    <a:pt x="268113" y="49719"/>
                  </a:lnTo>
                  <a:lnTo>
                    <a:pt x="269109" y="48212"/>
                  </a:lnTo>
                  <a:lnTo>
                    <a:pt x="269109" y="47709"/>
                  </a:lnTo>
                  <a:lnTo>
                    <a:pt x="269608" y="46203"/>
                  </a:lnTo>
                  <a:lnTo>
                    <a:pt x="272100" y="42185"/>
                  </a:lnTo>
                  <a:lnTo>
                    <a:pt x="274092" y="39674"/>
                  </a:lnTo>
                  <a:lnTo>
                    <a:pt x="275587" y="37665"/>
                  </a:lnTo>
                  <a:lnTo>
                    <a:pt x="277083" y="36159"/>
                  </a:lnTo>
                  <a:lnTo>
                    <a:pt x="279077" y="36159"/>
                  </a:lnTo>
                  <a:lnTo>
                    <a:pt x="279575" y="35154"/>
                  </a:lnTo>
                  <a:lnTo>
                    <a:pt x="280571" y="35154"/>
                  </a:lnTo>
                  <a:lnTo>
                    <a:pt x="280571" y="36159"/>
                  </a:lnTo>
                  <a:lnTo>
                    <a:pt x="282066" y="36159"/>
                  </a:lnTo>
                  <a:lnTo>
                    <a:pt x="282066" y="36661"/>
                  </a:lnTo>
                  <a:lnTo>
                    <a:pt x="283561" y="37665"/>
                  </a:lnTo>
                  <a:lnTo>
                    <a:pt x="283561" y="38168"/>
                  </a:lnTo>
                  <a:lnTo>
                    <a:pt x="284060" y="39172"/>
                  </a:lnTo>
                  <a:lnTo>
                    <a:pt x="285056" y="39172"/>
                  </a:lnTo>
                  <a:lnTo>
                    <a:pt x="285056" y="38168"/>
                  </a:lnTo>
                  <a:lnTo>
                    <a:pt x="285555" y="38168"/>
                  </a:lnTo>
                  <a:lnTo>
                    <a:pt x="285555" y="30635"/>
                  </a:lnTo>
                  <a:lnTo>
                    <a:pt x="286551" y="29630"/>
                  </a:lnTo>
                  <a:lnTo>
                    <a:pt x="287050" y="29630"/>
                  </a:lnTo>
                  <a:lnTo>
                    <a:pt x="288047" y="29128"/>
                  </a:lnTo>
                  <a:lnTo>
                    <a:pt x="291037" y="29128"/>
                  </a:lnTo>
                  <a:lnTo>
                    <a:pt x="294027" y="29630"/>
                  </a:lnTo>
                  <a:lnTo>
                    <a:pt x="298014" y="29630"/>
                  </a:lnTo>
                  <a:lnTo>
                    <a:pt x="300007" y="31137"/>
                  </a:lnTo>
                  <a:lnTo>
                    <a:pt x="302499" y="32141"/>
                  </a:lnTo>
                  <a:lnTo>
                    <a:pt x="303994" y="33146"/>
                  </a:lnTo>
                  <a:lnTo>
                    <a:pt x="304492" y="34652"/>
                  </a:lnTo>
                  <a:lnTo>
                    <a:pt x="305489" y="35154"/>
                  </a:lnTo>
                  <a:lnTo>
                    <a:pt x="306485" y="36661"/>
                  </a:lnTo>
                  <a:lnTo>
                    <a:pt x="306485" y="37665"/>
                  </a:lnTo>
                  <a:lnTo>
                    <a:pt x="306984" y="38168"/>
                  </a:lnTo>
                  <a:lnTo>
                    <a:pt x="307980" y="39172"/>
                  </a:lnTo>
                  <a:lnTo>
                    <a:pt x="309476" y="39172"/>
                  </a:lnTo>
                  <a:lnTo>
                    <a:pt x="309974" y="38168"/>
                  </a:lnTo>
                  <a:lnTo>
                    <a:pt x="310971" y="38168"/>
                  </a:ln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27" name="任意多边形: 形状 126"/>
            <p:cNvSpPr/>
            <p:nvPr/>
          </p:nvSpPr>
          <p:spPr>
            <a:xfrm>
              <a:off x="4892528" y="4844765"/>
              <a:ext cx="219664" cy="180393"/>
            </a:xfrm>
            <a:custGeom>
              <a:avLst/>
              <a:gdLst/>
              <a:ahLst/>
              <a:cxnLst/>
              <a:rect l="0" t="0" r="0" b="0"/>
              <a:pathLst>
                <a:path w="219664" h="180393">
                  <a:moveTo>
                    <a:pt x="3471" y="124238"/>
                  </a:moveTo>
                  <a:lnTo>
                    <a:pt x="2975" y="123741"/>
                  </a:lnTo>
                  <a:lnTo>
                    <a:pt x="1983" y="122250"/>
                  </a:lnTo>
                  <a:lnTo>
                    <a:pt x="1983" y="120759"/>
                  </a:lnTo>
                  <a:lnTo>
                    <a:pt x="1488" y="119765"/>
                  </a:lnTo>
                  <a:lnTo>
                    <a:pt x="1488" y="116784"/>
                  </a:lnTo>
                  <a:lnTo>
                    <a:pt x="1983" y="111317"/>
                  </a:lnTo>
                  <a:lnTo>
                    <a:pt x="1983" y="102372"/>
                  </a:lnTo>
                  <a:lnTo>
                    <a:pt x="1488" y="100881"/>
                  </a:lnTo>
                  <a:lnTo>
                    <a:pt x="1488" y="99391"/>
                  </a:lnTo>
                  <a:lnTo>
                    <a:pt x="496" y="97899"/>
                  </a:lnTo>
                  <a:lnTo>
                    <a:pt x="0" y="96409"/>
                  </a:lnTo>
                  <a:lnTo>
                    <a:pt x="0" y="92433"/>
                  </a:lnTo>
                  <a:lnTo>
                    <a:pt x="496" y="91936"/>
                  </a:lnTo>
                  <a:lnTo>
                    <a:pt x="496" y="90942"/>
                  </a:lnTo>
                  <a:lnTo>
                    <a:pt x="1488" y="90445"/>
                  </a:lnTo>
                  <a:lnTo>
                    <a:pt x="1983" y="88954"/>
                  </a:lnTo>
                  <a:lnTo>
                    <a:pt x="3471" y="86470"/>
                  </a:lnTo>
                  <a:lnTo>
                    <a:pt x="3471" y="82494"/>
                  </a:lnTo>
                  <a:lnTo>
                    <a:pt x="2975" y="81003"/>
                  </a:lnTo>
                  <a:lnTo>
                    <a:pt x="1983" y="79512"/>
                  </a:lnTo>
                  <a:lnTo>
                    <a:pt x="1983" y="77525"/>
                  </a:lnTo>
                  <a:lnTo>
                    <a:pt x="1488" y="76033"/>
                  </a:lnTo>
                  <a:lnTo>
                    <a:pt x="1488" y="72555"/>
                  </a:lnTo>
                  <a:lnTo>
                    <a:pt x="1983" y="71064"/>
                  </a:lnTo>
                  <a:lnTo>
                    <a:pt x="2975" y="70567"/>
                  </a:lnTo>
                  <a:lnTo>
                    <a:pt x="3471" y="69573"/>
                  </a:lnTo>
                  <a:lnTo>
                    <a:pt x="4959" y="69573"/>
                  </a:lnTo>
                  <a:lnTo>
                    <a:pt x="8925" y="69076"/>
                  </a:lnTo>
                  <a:lnTo>
                    <a:pt x="12892" y="68082"/>
                  </a:lnTo>
                  <a:lnTo>
                    <a:pt x="14380" y="67586"/>
                  </a:lnTo>
                  <a:lnTo>
                    <a:pt x="16363" y="66592"/>
                  </a:lnTo>
                  <a:lnTo>
                    <a:pt x="17851" y="64604"/>
                  </a:lnTo>
                  <a:lnTo>
                    <a:pt x="20826" y="63113"/>
                  </a:lnTo>
                  <a:lnTo>
                    <a:pt x="26280" y="58143"/>
                  </a:lnTo>
                  <a:lnTo>
                    <a:pt x="32230" y="53671"/>
                  </a:lnTo>
                  <a:lnTo>
                    <a:pt x="35701" y="51683"/>
                  </a:lnTo>
                  <a:lnTo>
                    <a:pt x="38677" y="50192"/>
                  </a:lnTo>
                  <a:lnTo>
                    <a:pt x="42148" y="47707"/>
                  </a:lnTo>
                  <a:lnTo>
                    <a:pt x="45123" y="46216"/>
                  </a:lnTo>
                  <a:lnTo>
                    <a:pt x="52065" y="43235"/>
                  </a:lnTo>
                  <a:lnTo>
                    <a:pt x="56527" y="40750"/>
                  </a:lnTo>
                  <a:lnTo>
                    <a:pt x="58015" y="40253"/>
                  </a:lnTo>
                  <a:lnTo>
                    <a:pt x="59503" y="38762"/>
                  </a:lnTo>
                  <a:lnTo>
                    <a:pt x="60494" y="37768"/>
                  </a:lnTo>
                  <a:lnTo>
                    <a:pt x="60990" y="36278"/>
                  </a:lnTo>
                  <a:lnTo>
                    <a:pt x="60990" y="33296"/>
                  </a:lnTo>
                  <a:lnTo>
                    <a:pt x="59007" y="33296"/>
                  </a:lnTo>
                  <a:lnTo>
                    <a:pt x="58015" y="34290"/>
                  </a:lnTo>
                  <a:lnTo>
                    <a:pt x="56032" y="34787"/>
                  </a:lnTo>
                  <a:lnTo>
                    <a:pt x="53552" y="36278"/>
                  </a:lnTo>
                  <a:lnTo>
                    <a:pt x="53056" y="37271"/>
                  </a:lnTo>
                  <a:lnTo>
                    <a:pt x="51569" y="37271"/>
                  </a:lnTo>
                  <a:lnTo>
                    <a:pt x="50577" y="36278"/>
                  </a:lnTo>
                  <a:lnTo>
                    <a:pt x="50081" y="35781"/>
                  </a:lnTo>
                  <a:lnTo>
                    <a:pt x="50081" y="30811"/>
                  </a:lnTo>
                  <a:lnTo>
                    <a:pt x="50577" y="30314"/>
                  </a:lnTo>
                  <a:lnTo>
                    <a:pt x="51569" y="29320"/>
                  </a:lnTo>
                  <a:lnTo>
                    <a:pt x="53056" y="27829"/>
                  </a:lnTo>
                  <a:lnTo>
                    <a:pt x="54544" y="26338"/>
                  </a:lnTo>
                  <a:lnTo>
                    <a:pt x="56032" y="24848"/>
                  </a:lnTo>
                  <a:lnTo>
                    <a:pt x="58015" y="24351"/>
                  </a:lnTo>
                  <a:lnTo>
                    <a:pt x="59503" y="22860"/>
                  </a:lnTo>
                  <a:lnTo>
                    <a:pt x="60990" y="22860"/>
                  </a:lnTo>
                  <a:lnTo>
                    <a:pt x="62478" y="21866"/>
                  </a:lnTo>
                  <a:lnTo>
                    <a:pt x="64461" y="21866"/>
                  </a:lnTo>
                  <a:lnTo>
                    <a:pt x="65948" y="22860"/>
                  </a:lnTo>
                  <a:lnTo>
                    <a:pt x="67932" y="22860"/>
                  </a:lnTo>
                  <a:lnTo>
                    <a:pt x="71899" y="24351"/>
                  </a:lnTo>
                  <a:lnTo>
                    <a:pt x="73882" y="24848"/>
                  </a:lnTo>
                  <a:lnTo>
                    <a:pt x="75370" y="25841"/>
                  </a:lnTo>
                  <a:lnTo>
                    <a:pt x="77353" y="27332"/>
                  </a:lnTo>
                  <a:lnTo>
                    <a:pt x="77849" y="27332"/>
                  </a:lnTo>
                  <a:lnTo>
                    <a:pt x="78841" y="27829"/>
                  </a:lnTo>
                  <a:lnTo>
                    <a:pt x="83304" y="27829"/>
                  </a:lnTo>
                  <a:lnTo>
                    <a:pt x="83799" y="27332"/>
                  </a:lnTo>
                  <a:lnTo>
                    <a:pt x="83799" y="25841"/>
                  </a:lnTo>
                  <a:lnTo>
                    <a:pt x="83304" y="24351"/>
                  </a:lnTo>
                  <a:lnTo>
                    <a:pt x="83304" y="18884"/>
                  </a:lnTo>
                  <a:lnTo>
                    <a:pt x="84791" y="17393"/>
                  </a:lnTo>
                  <a:lnTo>
                    <a:pt x="85287" y="15902"/>
                  </a:lnTo>
                  <a:lnTo>
                    <a:pt x="87766" y="14412"/>
                  </a:lnTo>
                  <a:lnTo>
                    <a:pt x="88262" y="13418"/>
                  </a:lnTo>
                  <a:lnTo>
                    <a:pt x="89254" y="13418"/>
                  </a:lnTo>
                  <a:lnTo>
                    <a:pt x="90741" y="12921"/>
                  </a:lnTo>
                  <a:lnTo>
                    <a:pt x="95204" y="12921"/>
                  </a:lnTo>
                  <a:lnTo>
                    <a:pt x="98179" y="13418"/>
                  </a:lnTo>
                  <a:lnTo>
                    <a:pt x="99666" y="13418"/>
                  </a:lnTo>
                  <a:lnTo>
                    <a:pt x="101154" y="14412"/>
                  </a:lnTo>
                  <a:lnTo>
                    <a:pt x="102642" y="14909"/>
                  </a:lnTo>
                  <a:lnTo>
                    <a:pt x="104625" y="15902"/>
                  </a:lnTo>
                  <a:lnTo>
                    <a:pt x="107600" y="17890"/>
                  </a:lnTo>
                  <a:lnTo>
                    <a:pt x="109088" y="19878"/>
                  </a:lnTo>
                  <a:lnTo>
                    <a:pt x="110575" y="19878"/>
                  </a:lnTo>
                  <a:lnTo>
                    <a:pt x="111072" y="18884"/>
                  </a:lnTo>
                  <a:lnTo>
                    <a:pt x="112559" y="17890"/>
                  </a:lnTo>
                  <a:lnTo>
                    <a:pt x="113551" y="16399"/>
                  </a:lnTo>
                  <a:lnTo>
                    <a:pt x="114046" y="15902"/>
                  </a:lnTo>
                  <a:lnTo>
                    <a:pt x="115534" y="14909"/>
                  </a:lnTo>
                  <a:lnTo>
                    <a:pt x="117517" y="14909"/>
                  </a:lnTo>
                  <a:lnTo>
                    <a:pt x="119005" y="15902"/>
                  </a:lnTo>
                  <a:lnTo>
                    <a:pt x="119005" y="16399"/>
                  </a:lnTo>
                  <a:lnTo>
                    <a:pt x="119501" y="17890"/>
                  </a:lnTo>
                  <a:lnTo>
                    <a:pt x="120493" y="19878"/>
                  </a:lnTo>
                  <a:lnTo>
                    <a:pt x="120493" y="20375"/>
                  </a:lnTo>
                  <a:lnTo>
                    <a:pt x="121980" y="21369"/>
                  </a:lnTo>
                  <a:lnTo>
                    <a:pt x="123964" y="21369"/>
                  </a:lnTo>
                  <a:lnTo>
                    <a:pt x="124955" y="19878"/>
                  </a:lnTo>
                  <a:lnTo>
                    <a:pt x="125451" y="18884"/>
                  </a:lnTo>
                  <a:lnTo>
                    <a:pt x="126443" y="17393"/>
                  </a:lnTo>
                  <a:lnTo>
                    <a:pt x="126939" y="16399"/>
                  </a:lnTo>
                  <a:lnTo>
                    <a:pt x="127930" y="15902"/>
                  </a:lnTo>
                  <a:lnTo>
                    <a:pt x="130905" y="15902"/>
                  </a:lnTo>
                  <a:lnTo>
                    <a:pt x="133385" y="16399"/>
                  </a:lnTo>
                  <a:lnTo>
                    <a:pt x="136855" y="16399"/>
                  </a:lnTo>
                  <a:lnTo>
                    <a:pt x="137847" y="15902"/>
                  </a:lnTo>
                  <a:lnTo>
                    <a:pt x="138344" y="14909"/>
                  </a:lnTo>
                  <a:lnTo>
                    <a:pt x="138344" y="13418"/>
                  </a:lnTo>
                  <a:lnTo>
                    <a:pt x="139335" y="12921"/>
                  </a:lnTo>
                  <a:lnTo>
                    <a:pt x="139335" y="11927"/>
                  </a:lnTo>
                  <a:lnTo>
                    <a:pt x="139831" y="10436"/>
                  </a:lnTo>
                  <a:lnTo>
                    <a:pt x="140823" y="9939"/>
                  </a:lnTo>
                  <a:lnTo>
                    <a:pt x="141318" y="8945"/>
                  </a:lnTo>
                  <a:lnTo>
                    <a:pt x="142310" y="8448"/>
                  </a:lnTo>
                  <a:lnTo>
                    <a:pt x="146277" y="8448"/>
                  </a:lnTo>
                  <a:lnTo>
                    <a:pt x="147765" y="8945"/>
                  </a:lnTo>
                  <a:lnTo>
                    <a:pt x="150739" y="8945"/>
                  </a:lnTo>
                  <a:lnTo>
                    <a:pt x="151235" y="8448"/>
                  </a:lnTo>
                  <a:lnTo>
                    <a:pt x="154211" y="7454"/>
                  </a:lnTo>
                  <a:lnTo>
                    <a:pt x="155698" y="5466"/>
                  </a:lnTo>
                  <a:lnTo>
                    <a:pt x="157185" y="5466"/>
                  </a:lnTo>
                  <a:lnTo>
                    <a:pt x="158177" y="4473"/>
                  </a:lnTo>
                  <a:lnTo>
                    <a:pt x="159665" y="5466"/>
                  </a:lnTo>
                  <a:lnTo>
                    <a:pt x="161153" y="5466"/>
                  </a:lnTo>
                  <a:lnTo>
                    <a:pt x="162640" y="5963"/>
                  </a:lnTo>
                  <a:lnTo>
                    <a:pt x="164127" y="7454"/>
                  </a:lnTo>
                  <a:lnTo>
                    <a:pt x="165615" y="8448"/>
                  </a:lnTo>
                  <a:lnTo>
                    <a:pt x="168095" y="10436"/>
                  </a:lnTo>
                  <a:lnTo>
                    <a:pt x="169582" y="11927"/>
                  </a:lnTo>
                  <a:lnTo>
                    <a:pt x="172061" y="12921"/>
                  </a:lnTo>
                  <a:lnTo>
                    <a:pt x="173549" y="14412"/>
                  </a:lnTo>
                  <a:lnTo>
                    <a:pt x="176524" y="14412"/>
                  </a:lnTo>
                  <a:lnTo>
                    <a:pt x="177020" y="13418"/>
                  </a:lnTo>
                  <a:lnTo>
                    <a:pt x="178012" y="11927"/>
                  </a:lnTo>
                  <a:lnTo>
                    <a:pt x="178012" y="6957"/>
                  </a:lnTo>
                  <a:lnTo>
                    <a:pt x="177020" y="3479"/>
                  </a:lnTo>
                  <a:lnTo>
                    <a:pt x="178012" y="3479"/>
                  </a:lnTo>
                  <a:lnTo>
                    <a:pt x="178012" y="1988"/>
                  </a:lnTo>
                  <a:lnTo>
                    <a:pt x="179499" y="1988"/>
                  </a:lnTo>
                  <a:lnTo>
                    <a:pt x="180986" y="497"/>
                  </a:lnTo>
                  <a:lnTo>
                    <a:pt x="182474" y="0"/>
                  </a:lnTo>
                  <a:lnTo>
                    <a:pt x="186937" y="0"/>
                  </a:lnTo>
                  <a:lnTo>
                    <a:pt x="187928" y="497"/>
                  </a:lnTo>
                  <a:lnTo>
                    <a:pt x="187928" y="1988"/>
                  </a:lnTo>
                  <a:lnTo>
                    <a:pt x="188425" y="3479"/>
                  </a:lnTo>
                  <a:lnTo>
                    <a:pt x="189416" y="5466"/>
                  </a:lnTo>
                  <a:lnTo>
                    <a:pt x="189912" y="6957"/>
                  </a:lnTo>
                  <a:lnTo>
                    <a:pt x="191399" y="8448"/>
                  </a:lnTo>
                  <a:lnTo>
                    <a:pt x="192887" y="8945"/>
                  </a:lnTo>
                  <a:lnTo>
                    <a:pt x="195863" y="9939"/>
                  </a:lnTo>
                  <a:lnTo>
                    <a:pt x="200821" y="11430"/>
                  </a:lnTo>
                  <a:lnTo>
                    <a:pt x="204292" y="11927"/>
                  </a:lnTo>
                  <a:lnTo>
                    <a:pt x="207267" y="13418"/>
                  </a:lnTo>
                  <a:lnTo>
                    <a:pt x="208755" y="14412"/>
                  </a:lnTo>
                  <a:lnTo>
                    <a:pt x="210242" y="15902"/>
                  </a:lnTo>
                  <a:lnTo>
                    <a:pt x="211730" y="17890"/>
                  </a:lnTo>
                  <a:lnTo>
                    <a:pt x="212721" y="20375"/>
                  </a:lnTo>
                  <a:lnTo>
                    <a:pt x="215201" y="27332"/>
                  </a:lnTo>
                  <a:lnTo>
                    <a:pt x="218175" y="35781"/>
                  </a:lnTo>
                  <a:lnTo>
                    <a:pt x="218672" y="38762"/>
                  </a:lnTo>
                  <a:lnTo>
                    <a:pt x="218672" y="42241"/>
                  </a:lnTo>
                  <a:lnTo>
                    <a:pt x="219664" y="43732"/>
                  </a:lnTo>
                  <a:lnTo>
                    <a:pt x="219664" y="44726"/>
                  </a:lnTo>
                  <a:lnTo>
                    <a:pt x="218672" y="45223"/>
                  </a:lnTo>
                  <a:lnTo>
                    <a:pt x="216688" y="47707"/>
                  </a:lnTo>
                  <a:lnTo>
                    <a:pt x="213713" y="50192"/>
                  </a:lnTo>
                  <a:lnTo>
                    <a:pt x="211730" y="51683"/>
                  </a:lnTo>
                  <a:lnTo>
                    <a:pt x="210242" y="52180"/>
                  </a:lnTo>
                  <a:lnTo>
                    <a:pt x="208755" y="53174"/>
                  </a:lnTo>
                  <a:lnTo>
                    <a:pt x="207267" y="53671"/>
                  </a:lnTo>
                  <a:lnTo>
                    <a:pt x="206771" y="53174"/>
                  </a:lnTo>
                  <a:lnTo>
                    <a:pt x="205779" y="53174"/>
                  </a:lnTo>
                  <a:lnTo>
                    <a:pt x="205284" y="52180"/>
                  </a:lnTo>
                  <a:lnTo>
                    <a:pt x="205284" y="49198"/>
                  </a:lnTo>
                  <a:lnTo>
                    <a:pt x="204292" y="47210"/>
                  </a:lnTo>
                  <a:lnTo>
                    <a:pt x="203796" y="47210"/>
                  </a:lnTo>
                  <a:lnTo>
                    <a:pt x="203796" y="46216"/>
                  </a:lnTo>
                  <a:lnTo>
                    <a:pt x="202804" y="45223"/>
                  </a:lnTo>
                  <a:lnTo>
                    <a:pt x="202308" y="45223"/>
                  </a:lnTo>
                  <a:lnTo>
                    <a:pt x="199829" y="46216"/>
                  </a:lnTo>
                  <a:lnTo>
                    <a:pt x="198342" y="47210"/>
                  </a:lnTo>
                  <a:lnTo>
                    <a:pt x="197350" y="47210"/>
                  </a:lnTo>
                  <a:lnTo>
                    <a:pt x="196854" y="47707"/>
                  </a:lnTo>
                  <a:lnTo>
                    <a:pt x="196854" y="48701"/>
                  </a:lnTo>
                  <a:lnTo>
                    <a:pt x="197350" y="49198"/>
                  </a:lnTo>
                  <a:lnTo>
                    <a:pt x="198837" y="50689"/>
                  </a:lnTo>
                  <a:lnTo>
                    <a:pt x="199829" y="50689"/>
                  </a:lnTo>
                  <a:lnTo>
                    <a:pt x="200821" y="52180"/>
                  </a:lnTo>
                  <a:lnTo>
                    <a:pt x="201316" y="53174"/>
                  </a:lnTo>
                  <a:lnTo>
                    <a:pt x="202308" y="54665"/>
                  </a:lnTo>
                  <a:lnTo>
                    <a:pt x="202308" y="57646"/>
                  </a:lnTo>
                  <a:lnTo>
                    <a:pt x="201316" y="58143"/>
                  </a:lnTo>
                  <a:lnTo>
                    <a:pt x="200821" y="58143"/>
                  </a:lnTo>
                  <a:lnTo>
                    <a:pt x="200821" y="59137"/>
                  </a:lnTo>
                  <a:lnTo>
                    <a:pt x="199829" y="60131"/>
                  </a:lnTo>
                  <a:lnTo>
                    <a:pt x="197350" y="61622"/>
                  </a:lnTo>
                  <a:lnTo>
                    <a:pt x="195366" y="63113"/>
                  </a:lnTo>
                  <a:lnTo>
                    <a:pt x="192887" y="66095"/>
                  </a:lnTo>
                  <a:lnTo>
                    <a:pt x="189912" y="69076"/>
                  </a:lnTo>
                  <a:lnTo>
                    <a:pt x="186937" y="72555"/>
                  </a:lnTo>
                  <a:lnTo>
                    <a:pt x="184457" y="76530"/>
                  </a:lnTo>
                  <a:lnTo>
                    <a:pt x="181483" y="81003"/>
                  </a:lnTo>
                  <a:lnTo>
                    <a:pt x="179995" y="85476"/>
                  </a:lnTo>
                  <a:lnTo>
                    <a:pt x="178012" y="93427"/>
                  </a:lnTo>
                  <a:lnTo>
                    <a:pt x="176524" y="99888"/>
                  </a:lnTo>
                  <a:lnTo>
                    <a:pt x="175036" y="103366"/>
                  </a:lnTo>
                  <a:lnTo>
                    <a:pt x="173549" y="106348"/>
                  </a:lnTo>
                  <a:lnTo>
                    <a:pt x="173549" y="107839"/>
                  </a:lnTo>
                  <a:lnTo>
                    <a:pt x="172061" y="108336"/>
                  </a:lnTo>
                  <a:lnTo>
                    <a:pt x="171070" y="109826"/>
                  </a:lnTo>
                  <a:lnTo>
                    <a:pt x="170078" y="111317"/>
                  </a:lnTo>
                  <a:lnTo>
                    <a:pt x="168095" y="112808"/>
                  </a:lnTo>
                  <a:lnTo>
                    <a:pt x="167103" y="115293"/>
                  </a:lnTo>
                  <a:lnTo>
                    <a:pt x="166607" y="116287"/>
                  </a:lnTo>
                  <a:lnTo>
                    <a:pt x="166607" y="119268"/>
                  </a:lnTo>
                  <a:lnTo>
                    <a:pt x="167103" y="119268"/>
                  </a:lnTo>
                  <a:lnTo>
                    <a:pt x="168095" y="119765"/>
                  </a:lnTo>
                  <a:lnTo>
                    <a:pt x="168590" y="119268"/>
                  </a:lnTo>
                  <a:lnTo>
                    <a:pt x="170078" y="119268"/>
                  </a:lnTo>
                  <a:lnTo>
                    <a:pt x="171070" y="118274"/>
                  </a:lnTo>
                  <a:lnTo>
                    <a:pt x="172557" y="116784"/>
                  </a:lnTo>
                  <a:lnTo>
                    <a:pt x="173549" y="116287"/>
                  </a:lnTo>
                  <a:lnTo>
                    <a:pt x="175036" y="116287"/>
                  </a:lnTo>
                  <a:lnTo>
                    <a:pt x="175533" y="116784"/>
                  </a:lnTo>
                  <a:lnTo>
                    <a:pt x="176524" y="118274"/>
                  </a:lnTo>
                  <a:lnTo>
                    <a:pt x="176524" y="122747"/>
                  </a:lnTo>
                  <a:lnTo>
                    <a:pt x="175533" y="123741"/>
                  </a:lnTo>
                  <a:lnTo>
                    <a:pt x="175036" y="124238"/>
                  </a:lnTo>
                  <a:lnTo>
                    <a:pt x="173549" y="125729"/>
                  </a:lnTo>
                  <a:lnTo>
                    <a:pt x="172061" y="127219"/>
                  </a:lnTo>
                  <a:lnTo>
                    <a:pt x="168095" y="130699"/>
                  </a:lnTo>
                  <a:lnTo>
                    <a:pt x="163632" y="132686"/>
                  </a:lnTo>
                  <a:lnTo>
                    <a:pt x="162144" y="133680"/>
                  </a:lnTo>
                  <a:lnTo>
                    <a:pt x="152723" y="133680"/>
                  </a:lnTo>
                  <a:lnTo>
                    <a:pt x="150739" y="134177"/>
                  </a:lnTo>
                  <a:lnTo>
                    <a:pt x="147765" y="135668"/>
                  </a:lnTo>
                  <a:lnTo>
                    <a:pt x="145285" y="138153"/>
                  </a:lnTo>
                  <a:lnTo>
                    <a:pt x="142806" y="139644"/>
                  </a:lnTo>
                  <a:lnTo>
                    <a:pt x="140823" y="141134"/>
                  </a:lnTo>
                  <a:lnTo>
                    <a:pt x="139335" y="142625"/>
                  </a:lnTo>
                  <a:lnTo>
                    <a:pt x="138344" y="144116"/>
                  </a:lnTo>
                  <a:lnTo>
                    <a:pt x="137847" y="146601"/>
                  </a:lnTo>
                  <a:lnTo>
                    <a:pt x="136855" y="148092"/>
                  </a:lnTo>
                  <a:lnTo>
                    <a:pt x="136360" y="149582"/>
                  </a:lnTo>
                  <a:lnTo>
                    <a:pt x="136360" y="151571"/>
                  </a:lnTo>
                  <a:lnTo>
                    <a:pt x="135368" y="154055"/>
                  </a:lnTo>
                  <a:lnTo>
                    <a:pt x="135368" y="155546"/>
                  </a:lnTo>
                  <a:lnTo>
                    <a:pt x="134872" y="156539"/>
                  </a:lnTo>
                  <a:lnTo>
                    <a:pt x="133881" y="157037"/>
                  </a:lnTo>
                  <a:lnTo>
                    <a:pt x="133385" y="158031"/>
                  </a:lnTo>
                  <a:lnTo>
                    <a:pt x="131897" y="158528"/>
                  </a:lnTo>
                  <a:lnTo>
                    <a:pt x="129914" y="159522"/>
                  </a:lnTo>
                  <a:lnTo>
                    <a:pt x="123467" y="159522"/>
                  </a:lnTo>
                  <a:lnTo>
                    <a:pt x="123467" y="158528"/>
                  </a:lnTo>
                  <a:lnTo>
                    <a:pt x="122476" y="158031"/>
                  </a:lnTo>
                  <a:lnTo>
                    <a:pt x="123467" y="157037"/>
                  </a:lnTo>
                  <a:lnTo>
                    <a:pt x="123964" y="156539"/>
                  </a:lnTo>
                  <a:lnTo>
                    <a:pt x="123964" y="155546"/>
                  </a:lnTo>
                  <a:lnTo>
                    <a:pt x="125451" y="154552"/>
                  </a:lnTo>
                  <a:lnTo>
                    <a:pt x="125451" y="154055"/>
                  </a:lnTo>
                  <a:lnTo>
                    <a:pt x="126443" y="153061"/>
                  </a:lnTo>
                  <a:lnTo>
                    <a:pt x="126443" y="151571"/>
                  </a:lnTo>
                  <a:lnTo>
                    <a:pt x="125451" y="151074"/>
                  </a:lnTo>
                  <a:lnTo>
                    <a:pt x="124955" y="151074"/>
                  </a:lnTo>
                  <a:lnTo>
                    <a:pt x="123964" y="150079"/>
                  </a:lnTo>
                  <a:lnTo>
                    <a:pt x="122476" y="150079"/>
                  </a:lnTo>
                  <a:lnTo>
                    <a:pt x="121980" y="151074"/>
                  </a:lnTo>
                  <a:lnTo>
                    <a:pt x="120493" y="152564"/>
                  </a:lnTo>
                  <a:lnTo>
                    <a:pt x="119005" y="154055"/>
                  </a:lnTo>
                  <a:lnTo>
                    <a:pt x="118014" y="156539"/>
                  </a:lnTo>
                  <a:lnTo>
                    <a:pt x="116525" y="158031"/>
                  </a:lnTo>
                  <a:lnTo>
                    <a:pt x="115038" y="158528"/>
                  </a:lnTo>
                  <a:lnTo>
                    <a:pt x="114046" y="159522"/>
                  </a:lnTo>
                  <a:lnTo>
                    <a:pt x="109088" y="159522"/>
                  </a:lnTo>
                  <a:lnTo>
                    <a:pt x="108096" y="158528"/>
                  </a:lnTo>
                  <a:lnTo>
                    <a:pt x="103634" y="158528"/>
                  </a:lnTo>
                  <a:lnTo>
                    <a:pt x="102642" y="159522"/>
                  </a:lnTo>
                  <a:lnTo>
                    <a:pt x="102146" y="160019"/>
                  </a:lnTo>
                  <a:lnTo>
                    <a:pt x="101154" y="161509"/>
                  </a:lnTo>
                  <a:lnTo>
                    <a:pt x="100658" y="162503"/>
                  </a:lnTo>
                  <a:lnTo>
                    <a:pt x="99666" y="163994"/>
                  </a:lnTo>
                  <a:lnTo>
                    <a:pt x="99666" y="169460"/>
                  </a:lnTo>
                  <a:lnTo>
                    <a:pt x="100658" y="169957"/>
                  </a:lnTo>
                  <a:lnTo>
                    <a:pt x="101154" y="170951"/>
                  </a:lnTo>
                  <a:lnTo>
                    <a:pt x="102146" y="170951"/>
                  </a:lnTo>
                  <a:lnTo>
                    <a:pt x="102642" y="172442"/>
                  </a:lnTo>
                  <a:lnTo>
                    <a:pt x="102642" y="174430"/>
                  </a:lnTo>
                  <a:lnTo>
                    <a:pt x="102146" y="175424"/>
                  </a:lnTo>
                  <a:lnTo>
                    <a:pt x="101154" y="175424"/>
                  </a:lnTo>
                  <a:lnTo>
                    <a:pt x="100658" y="175921"/>
                  </a:lnTo>
                  <a:lnTo>
                    <a:pt x="98179" y="175921"/>
                  </a:lnTo>
                  <a:lnTo>
                    <a:pt x="96195" y="175424"/>
                  </a:lnTo>
                  <a:lnTo>
                    <a:pt x="93716" y="173933"/>
                  </a:lnTo>
                  <a:lnTo>
                    <a:pt x="93221" y="173933"/>
                  </a:lnTo>
                  <a:lnTo>
                    <a:pt x="92229" y="172940"/>
                  </a:lnTo>
                  <a:lnTo>
                    <a:pt x="90741" y="172940"/>
                  </a:lnTo>
                  <a:lnTo>
                    <a:pt x="89750" y="173933"/>
                  </a:lnTo>
                  <a:lnTo>
                    <a:pt x="89750" y="177412"/>
                  </a:lnTo>
                  <a:lnTo>
                    <a:pt x="89254" y="178902"/>
                  </a:lnTo>
                  <a:lnTo>
                    <a:pt x="88262" y="179897"/>
                  </a:lnTo>
                  <a:lnTo>
                    <a:pt x="87766" y="180393"/>
                  </a:lnTo>
                  <a:lnTo>
                    <a:pt x="86775" y="180393"/>
                  </a:lnTo>
                  <a:lnTo>
                    <a:pt x="85287" y="176915"/>
                  </a:lnTo>
                  <a:lnTo>
                    <a:pt x="83799" y="173933"/>
                  </a:lnTo>
                  <a:lnTo>
                    <a:pt x="81816" y="173933"/>
                  </a:lnTo>
                  <a:lnTo>
                    <a:pt x="80824" y="174430"/>
                  </a:lnTo>
                  <a:lnTo>
                    <a:pt x="80328" y="175424"/>
                  </a:lnTo>
                  <a:lnTo>
                    <a:pt x="79336" y="175921"/>
                  </a:lnTo>
                  <a:lnTo>
                    <a:pt x="77353" y="175921"/>
                  </a:lnTo>
                  <a:lnTo>
                    <a:pt x="77353" y="175424"/>
                  </a:lnTo>
                  <a:lnTo>
                    <a:pt x="76362" y="174430"/>
                  </a:lnTo>
                  <a:lnTo>
                    <a:pt x="76362" y="172940"/>
                  </a:lnTo>
                  <a:lnTo>
                    <a:pt x="75370" y="172442"/>
                  </a:lnTo>
                  <a:lnTo>
                    <a:pt x="74874" y="170951"/>
                  </a:lnTo>
                  <a:lnTo>
                    <a:pt x="73882" y="169957"/>
                  </a:lnTo>
                  <a:lnTo>
                    <a:pt x="73386" y="169460"/>
                  </a:lnTo>
                  <a:lnTo>
                    <a:pt x="71899" y="168467"/>
                  </a:lnTo>
                  <a:lnTo>
                    <a:pt x="69419" y="167473"/>
                  </a:lnTo>
                  <a:lnTo>
                    <a:pt x="67932" y="166976"/>
                  </a:lnTo>
                  <a:lnTo>
                    <a:pt x="60494" y="166976"/>
                  </a:lnTo>
                  <a:lnTo>
                    <a:pt x="56527" y="167473"/>
                  </a:lnTo>
                  <a:lnTo>
                    <a:pt x="50577" y="167473"/>
                  </a:lnTo>
                  <a:lnTo>
                    <a:pt x="49090" y="166976"/>
                  </a:lnTo>
                  <a:lnTo>
                    <a:pt x="48098" y="165485"/>
                  </a:lnTo>
                  <a:lnTo>
                    <a:pt x="46114" y="163000"/>
                  </a:lnTo>
                  <a:lnTo>
                    <a:pt x="43635" y="161509"/>
                  </a:lnTo>
                  <a:lnTo>
                    <a:pt x="43139" y="161012"/>
                  </a:lnTo>
                  <a:lnTo>
                    <a:pt x="38677" y="161012"/>
                  </a:lnTo>
                  <a:lnTo>
                    <a:pt x="36197" y="161509"/>
                  </a:lnTo>
                  <a:lnTo>
                    <a:pt x="33718" y="161012"/>
                  </a:lnTo>
                  <a:lnTo>
                    <a:pt x="33222" y="161012"/>
                  </a:lnTo>
                  <a:lnTo>
                    <a:pt x="31735" y="160019"/>
                  </a:lnTo>
                  <a:lnTo>
                    <a:pt x="30247" y="158528"/>
                  </a:lnTo>
                  <a:lnTo>
                    <a:pt x="29255" y="157037"/>
                  </a:lnTo>
                  <a:lnTo>
                    <a:pt x="28759" y="157037"/>
                  </a:lnTo>
                  <a:lnTo>
                    <a:pt x="28759" y="156539"/>
                  </a:lnTo>
                  <a:lnTo>
                    <a:pt x="27768" y="155546"/>
                  </a:lnTo>
                  <a:lnTo>
                    <a:pt x="24793" y="155546"/>
                  </a:lnTo>
                  <a:lnTo>
                    <a:pt x="23305" y="154552"/>
                  </a:lnTo>
                  <a:lnTo>
                    <a:pt x="21818" y="154552"/>
                  </a:lnTo>
                  <a:lnTo>
                    <a:pt x="20826" y="154055"/>
                  </a:lnTo>
                  <a:lnTo>
                    <a:pt x="20330" y="153061"/>
                  </a:lnTo>
                  <a:lnTo>
                    <a:pt x="19338" y="152564"/>
                  </a:lnTo>
                  <a:lnTo>
                    <a:pt x="18842" y="151571"/>
                  </a:lnTo>
                  <a:lnTo>
                    <a:pt x="18842" y="151074"/>
                  </a:lnTo>
                  <a:lnTo>
                    <a:pt x="17851" y="150079"/>
                  </a:lnTo>
                  <a:lnTo>
                    <a:pt x="17851" y="148092"/>
                  </a:lnTo>
                  <a:lnTo>
                    <a:pt x="17355" y="147098"/>
                  </a:lnTo>
                  <a:lnTo>
                    <a:pt x="16363" y="146601"/>
                  </a:lnTo>
                  <a:lnTo>
                    <a:pt x="14876" y="147098"/>
                  </a:lnTo>
                  <a:lnTo>
                    <a:pt x="14380" y="148092"/>
                  </a:lnTo>
                  <a:lnTo>
                    <a:pt x="13388" y="148588"/>
                  </a:lnTo>
                  <a:lnTo>
                    <a:pt x="11901" y="149582"/>
                  </a:lnTo>
                  <a:lnTo>
                    <a:pt x="7438" y="149582"/>
                  </a:lnTo>
                  <a:lnTo>
                    <a:pt x="6446" y="148588"/>
                  </a:lnTo>
                  <a:lnTo>
                    <a:pt x="5950" y="148092"/>
                  </a:lnTo>
                  <a:lnTo>
                    <a:pt x="4959" y="146601"/>
                  </a:lnTo>
                  <a:lnTo>
                    <a:pt x="4463" y="145607"/>
                  </a:lnTo>
                  <a:lnTo>
                    <a:pt x="4463" y="143619"/>
                  </a:lnTo>
                  <a:lnTo>
                    <a:pt x="4959" y="140140"/>
                  </a:lnTo>
                  <a:lnTo>
                    <a:pt x="5950" y="138153"/>
                  </a:lnTo>
                  <a:lnTo>
                    <a:pt x="6446" y="135668"/>
                  </a:lnTo>
                  <a:lnTo>
                    <a:pt x="6446" y="134177"/>
                  </a:lnTo>
                  <a:lnTo>
                    <a:pt x="7438" y="132686"/>
                  </a:lnTo>
                  <a:lnTo>
                    <a:pt x="7438" y="129705"/>
                  </a:lnTo>
                  <a:lnTo>
                    <a:pt x="6446" y="129208"/>
                  </a:lnTo>
                  <a:lnTo>
                    <a:pt x="6446" y="127219"/>
                  </a:lnTo>
                  <a:lnTo>
                    <a:pt x="5950" y="126722"/>
                  </a:lnTo>
                  <a:lnTo>
                    <a:pt x="4959" y="125729"/>
                  </a:lnTo>
                  <a:lnTo>
                    <a:pt x="3471" y="124238"/>
                  </a:ln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grpSp>
          <p:nvGrpSpPr>
            <p:cNvPr id="128" name="组合 127"/>
            <p:cNvGrpSpPr/>
            <p:nvPr/>
          </p:nvGrpSpPr>
          <p:grpSpPr>
            <a:xfrm>
              <a:off x="4989216" y="4332413"/>
              <a:ext cx="651551" cy="502416"/>
              <a:chOff x="4989216" y="4332413"/>
              <a:chExt cx="651551" cy="502416"/>
            </a:xfrm>
            <a:grpFill/>
          </p:grpSpPr>
          <p:sp>
            <p:nvSpPr>
              <p:cNvPr id="129" name="任意多边形: 形状 128"/>
              <p:cNvSpPr/>
              <p:nvPr/>
            </p:nvSpPr>
            <p:spPr>
              <a:xfrm>
                <a:off x="4989216" y="4332413"/>
                <a:ext cx="651551" cy="502416"/>
              </a:xfrm>
              <a:custGeom>
                <a:avLst/>
                <a:gdLst/>
                <a:ahLst/>
                <a:cxnLst/>
                <a:rect l="0" t="0" r="0" b="0"/>
                <a:pathLst>
                  <a:path w="651551" h="502416">
                    <a:moveTo>
                      <a:pt x="403128" y="277795"/>
                    </a:moveTo>
                    <a:lnTo>
                      <a:pt x="403128" y="276801"/>
                    </a:lnTo>
                    <a:lnTo>
                      <a:pt x="404121" y="276304"/>
                    </a:lnTo>
                    <a:lnTo>
                      <a:pt x="404616" y="276304"/>
                    </a:lnTo>
                    <a:lnTo>
                      <a:pt x="405608" y="275310"/>
                    </a:lnTo>
                    <a:lnTo>
                      <a:pt x="408583" y="273323"/>
                    </a:lnTo>
                    <a:lnTo>
                      <a:pt x="411558" y="271831"/>
                    </a:lnTo>
                    <a:lnTo>
                      <a:pt x="412054" y="271831"/>
                    </a:lnTo>
                    <a:lnTo>
                      <a:pt x="413541" y="270837"/>
                    </a:lnTo>
                    <a:lnTo>
                      <a:pt x="416020" y="270837"/>
                    </a:lnTo>
                    <a:lnTo>
                      <a:pt x="418500" y="271831"/>
                    </a:lnTo>
                    <a:lnTo>
                      <a:pt x="421475" y="273323"/>
                    </a:lnTo>
                    <a:lnTo>
                      <a:pt x="422963" y="273323"/>
                    </a:lnTo>
                    <a:lnTo>
                      <a:pt x="424450" y="274813"/>
                    </a:lnTo>
                    <a:lnTo>
                      <a:pt x="424946" y="275310"/>
                    </a:lnTo>
                    <a:lnTo>
                      <a:pt x="424946" y="276304"/>
                    </a:lnTo>
                    <a:lnTo>
                      <a:pt x="425937" y="278292"/>
                    </a:lnTo>
                    <a:lnTo>
                      <a:pt x="425937" y="282268"/>
                    </a:lnTo>
                    <a:lnTo>
                      <a:pt x="426434" y="282764"/>
                    </a:lnTo>
                    <a:lnTo>
                      <a:pt x="426434" y="283758"/>
                    </a:lnTo>
                    <a:lnTo>
                      <a:pt x="428913" y="283758"/>
                    </a:lnTo>
                    <a:lnTo>
                      <a:pt x="429905" y="282764"/>
                    </a:lnTo>
                    <a:lnTo>
                      <a:pt x="433376" y="281274"/>
                    </a:lnTo>
                    <a:lnTo>
                      <a:pt x="435855" y="279286"/>
                    </a:lnTo>
                    <a:lnTo>
                      <a:pt x="435855" y="276801"/>
                    </a:lnTo>
                    <a:lnTo>
                      <a:pt x="434367" y="276304"/>
                    </a:lnTo>
                    <a:lnTo>
                      <a:pt x="432880" y="275310"/>
                    </a:lnTo>
                    <a:lnTo>
                      <a:pt x="431887" y="275310"/>
                    </a:lnTo>
                    <a:lnTo>
                      <a:pt x="430400" y="274813"/>
                    </a:lnTo>
                    <a:lnTo>
                      <a:pt x="430400" y="271831"/>
                    </a:lnTo>
                    <a:lnTo>
                      <a:pt x="431392" y="270837"/>
                    </a:lnTo>
                    <a:lnTo>
                      <a:pt x="431887" y="269347"/>
                    </a:lnTo>
                    <a:lnTo>
                      <a:pt x="433376" y="267856"/>
                    </a:lnTo>
                    <a:lnTo>
                      <a:pt x="433376" y="266862"/>
                    </a:lnTo>
                    <a:lnTo>
                      <a:pt x="426434" y="266862"/>
                    </a:lnTo>
                    <a:lnTo>
                      <a:pt x="426434" y="266365"/>
                    </a:lnTo>
                    <a:lnTo>
                      <a:pt x="425937" y="266365"/>
                    </a:lnTo>
                    <a:lnTo>
                      <a:pt x="425937" y="264874"/>
                    </a:lnTo>
                    <a:lnTo>
                      <a:pt x="426434" y="262389"/>
                    </a:lnTo>
                    <a:lnTo>
                      <a:pt x="427426" y="260402"/>
                    </a:lnTo>
                    <a:lnTo>
                      <a:pt x="427921" y="258911"/>
                    </a:lnTo>
                    <a:lnTo>
                      <a:pt x="428913" y="257917"/>
                    </a:lnTo>
                    <a:lnTo>
                      <a:pt x="430400" y="256426"/>
                    </a:lnTo>
                    <a:lnTo>
                      <a:pt x="431392" y="255432"/>
                    </a:lnTo>
                    <a:lnTo>
                      <a:pt x="435855" y="253941"/>
                    </a:lnTo>
                    <a:lnTo>
                      <a:pt x="441805" y="251954"/>
                    </a:lnTo>
                    <a:lnTo>
                      <a:pt x="447260" y="248972"/>
                    </a:lnTo>
                    <a:lnTo>
                      <a:pt x="450235" y="247481"/>
                    </a:lnTo>
                    <a:lnTo>
                      <a:pt x="450731" y="246487"/>
                    </a:lnTo>
                    <a:lnTo>
                      <a:pt x="452218" y="247481"/>
                    </a:lnTo>
                    <a:lnTo>
                      <a:pt x="452218" y="248972"/>
                    </a:lnTo>
                    <a:lnTo>
                      <a:pt x="453210" y="249468"/>
                    </a:lnTo>
                    <a:lnTo>
                      <a:pt x="453210" y="250463"/>
                    </a:lnTo>
                    <a:lnTo>
                      <a:pt x="452218" y="251954"/>
                    </a:lnTo>
                    <a:lnTo>
                      <a:pt x="449243" y="253941"/>
                    </a:lnTo>
                    <a:lnTo>
                      <a:pt x="447260" y="256426"/>
                    </a:lnTo>
                    <a:lnTo>
                      <a:pt x="446268" y="256923"/>
                    </a:lnTo>
                    <a:lnTo>
                      <a:pt x="447260" y="259408"/>
                    </a:lnTo>
                    <a:lnTo>
                      <a:pt x="447260" y="269844"/>
                    </a:lnTo>
                    <a:lnTo>
                      <a:pt x="447756" y="271831"/>
                    </a:lnTo>
                    <a:lnTo>
                      <a:pt x="449243" y="271831"/>
                    </a:lnTo>
                    <a:lnTo>
                      <a:pt x="451722" y="269844"/>
                    </a:lnTo>
                    <a:lnTo>
                      <a:pt x="454697" y="268353"/>
                    </a:lnTo>
                    <a:lnTo>
                      <a:pt x="458664" y="268353"/>
                    </a:lnTo>
                    <a:lnTo>
                      <a:pt x="458664" y="269347"/>
                    </a:lnTo>
                    <a:lnTo>
                      <a:pt x="459160" y="269844"/>
                    </a:lnTo>
                    <a:lnTo>
                      <a:pt x="460151" y="271831"/>
                    </a:lnTo>
                    <a:lnTo>
                      <a:pt x="460648" y="273323"/>
                    </a:lnTo>
                    <a:lnTo>
                      <a:pt x="462135" y="273323"/>
                    </a:lnTo>
                    <a:lnTo>
                      <a:pt x="462135" y="266365"/>
                    </a:lnTo>
                    <a:lnTo>
                      <a:pt x="463127" y="265371"/>
                    </a:lnTo>
                    <a:lnTo>
                      <a:pt x="463623" y="264874"/>
                    </a:lnTo>
                    <a:lnTo>
                      <a:pt x="464615" y="263383"/>
                    </a:lnTo>
                    <a:lnTo>
                      <a:pt x="466102" y="261892"/>
                    </a:lnTo>
                    <a:lnTo>
                      <a:pt x="467589" y="259408"/>
                    </a:lnTo>
                    <a:lnTo>
                      <a:pt x="469573" y="256923"/>
                    </a:lnTo>
                    <a:lnTo>
                      <a:pt x="470565" y="255432"/>
                    </a:lnTo>
                    <a:lnTo>
                      <a:pt x="471556" y="254935"/>
                    </a:lnTo>
                    <a:lnTo>
                      <a:pt x="471556" y="250463"/>
                    </a:lnTo>
                    <a:lnTo>
                      <a:pt x="472052" y="250463"/>
                    </a:lnTo>
                    <a:lnTo>
                      <a:pt x="473044" y="249468"/>
                    </a:lnTo>
                    <a:lnTo>
                      <a:pt x="473539" y="248972"/>
                    </a:lnTo>
                    <a:lnTo>
                      <a:pt x="474532" y="247978"/>
                    </a:lnTo>
                    <a:lnTo>
                      <a:pt x="476019" y="247978"/>
                    </a:lnTo>
                    <a:lnTo>
                      <a:pt x="477506" y="247481"/>
                    </a:lnTo>
                    <a:lnTo>
                      <a:pt x="482465" y="247481"/>
                    </a:lnTo>
                    <a:lnTo>
                      <a:pt x="485936" y="247978"/>
                    </a:lnTo>
                    <a:lnTo>
                      <a:pt x="490895" y="247978"/>
                    </a:lnTo>
                    <a:lnTo>
                      <a:pt x="493870" y="248972"/>
                    </a:lnTo>
                    <a:lnTo>
                      <a:pt x="495357" y="249468"/>
                    </a:lnTo>
                    <a:lnTo>
                      <a:pt x="496349" y="250463"/>
                    </a:lnTo>
                    <a:lnTo>
                      <a:pt x="496845" y="250463"/>
                    </a:lnTo>
                    <a:lnTo>
                      <a:pt x="496845" y="251208"/>
                    </a:lnTo>
                    <a:lnTo>
                      <a:pt x="497836" y="253444"/>
                    </a:lnTo>
                    <a:lnTo>
                      <a:pt x="499324" y="256426"/>
                    </a:lnTo>
                    <a:lnTo>
                      <a:pt x="500811" y="256426"/>
                    </a:lnTo>
                    <a:lnTo>
                      <a:pt x="504779" y="256923"/>
                    </a:lnTo>
                    <a:lnTo>
                      <a:pt x="506266" y="256923"/>
                    </a:lnTo>
                    <a:lnTo>
                      <a:pt x="508249" y="257917"/>
                    </a:lnTo>
                    <a:lnTo>
                      <a:pt x="509737" y="258911"/>
                    </a:lnTo>
                    <a:lnTo>
                      <a:pt x="512216" y="258911"/>
                    </a:lnTo>
                    <a:lnTo>
                      <a:pt x="513207" y="259408"/>
                    </a:lnTo>
                    <a:lnTo>
                      <a:pt x="513704" y="259408"/>
                    </a:lnTo>
                    <a:lnTo>
                      <a:pt x="514696" y="260402"/>
                    </a:lnTo>
                    <a:lnTo>
                      <a:pt x="515191" y="260402"/>
                    </a:lnTo>
                    <a:lnTo>
                      <a:pt x="516183" y="259408"/>
                    </a:lnTo>
                    <a:lnTo>
                      <a:pt x="516678" y="258911"/>
                    </a:lnTo>
                    <a:lnTo>
                      <a:pt x="518166" y="258911"/>
                    </a:lnTo>
                    <a:lnTo>
                      <a:pt x="519158" y="256923"/>
                    </a:lnTo>
                    <a:lnTo>
                      <a:pt x="519158" y="256426"/>
                    </a:lnTo>
                    <a:lnTo>
                      <a:pt x="519655" y="255432"/>
                    </a:lnTo>
                    <a:lnTo>
                      <a:pt x="519158" y="254935"/>
                    </a:lnTo>
                    <a:lnTo>
                      <a:pt x="518166" y="253444"/>
                    </a:lnTo>
                    <a:lnTo>
                      <a:pt x="517671" y="252451"/>
                    </a:lnTo>
                    <a:lnTo>
                      <a:pt x="514696" y="250463"/>
                    </a:lnTo>
                    <a:lnTo>
                      <a:pt x="512216" y="247978"/>
                    </a:lnTo>
                    <a:lnTo>
                      <a:pt x="511225" y="246487"/>
                    </a:lnTo>
                    <a:lnTo>
                      <a:pt x="510728" y="245990"/>
                    </a:lnTo>
                    <a:lnTo>
                      <a:pt x="510728" y="242014"/>
                    </a:lnTo>
                    <a:lnTo>
                      <a:pt x="511225" y="240524"/>
                    </a:lnTo>
                    <a:lnTo>
                      <a:pt x="512216" y="239033"/>
                    </a:lnTo>
                    <a:lnTo>
                      <a:pt x="513207" y="238039"/>
                    </a:lnTo>
                    <a:lnTo>
                      <a:pt x="513704" y="238039"/>
                    </a:lnTo>
                    <a:lnTo>
                      <a:pt x="514696" y="237542"/>
                    </a:lnTo>
                    <a:lnTo>
                      <a:pt x="515191" y="237542"/>
                    </a:lnTo>
                    <a:lnTo>
                      <a:pt x="516183" y="238039"/>
                    </a:lnTo>
                    <a:lnTo>
                      <a:pt x="519655" y="240524"/>
                    </a:lnTo>
                    <a:lnTo>
                      <a:pt x="526100" y="245990"/>
                    </a:lnTo>
                    <a:lnTo>
                      <a:pt x="529075" y="247978"/>
                    </a:lnTo>
                    <a:lnTo>
                      <a:pt x="532051" y="250463"/>
                    </a:lnTo>
                    <a:lnTo>
                      <a:pt x="535026" y="251954"/>
                    </a:lnTo>
                    <a:lnTo>
                      <a:pt x="538001" y="253444"/>
                    </a:lnTo>
                    <a:lnTo>
                      <a:pt x="540480" y="253444"/>
                    </a:lnTo>
                    <a:lnTo>
                      <a:pt x="540480" y="252451"/>
                    </a:lnTo>
                    <a:lnTo>
                      <a:pt x="541967" y="251954"/>
                    </a:lnTo>
                    <a:lnTo>
                      <a:pt x="541967" y="250463"/>
                    </a:lnTo>
                    <a:lnTo>
                      <a:pt x="543951" y="247481"/>
                    </a:lnTo>
                    <a:lnTo>
                      <a:pt x="543951" y="246487"/>
                    </a:lnTo>
                    <a:lnTo>
                      <a:pt x="546926" y="242511"/>
                    </a:lnTo>
                    <a:lnTo>
                      <a:pt x="549901" y="240524"/>
                    </a:lnTo>
                    <a:lnTo>
                      <a:pt x="552380" y="239033"/>
                    </a:lnTo>
                    <a:lnTo>
                      <a:pt x="554859" y="238039"/>
                    </a:lnTo>
                    <a:lnTo>
                      <a:pt x="555356" y="237542"/>
                    </a:lnTo>
                    <a:lnTo>
                      <a:pt x="556843" y="237542"/>
                    </a:lnTo>
                    <a:lnTo>
                      <a:pt x="560810" y="238039"/>
                    </a:lnTo>
                    <a:lnTo>
                      <a:pt x="563785" y="239530"/>
                    </a:lnTo>
                    <a:lnTo>
                      <a:pt x="564281" y="239530"/>
                    </a:lnTo>
                    <a:lnTo>
                      <a:pt x="565273" y="239033"/>
                    </a:lnTo>
                    <a:lnTo>
                      <a:pt x="566265" y="239033"/>
                    </a:lnTo>
                    <a:lnTo>
                      <a:pt x="566265" y="238039"/>
                    </a:lnTo>
                    <a:lnTo>
                      <a:pt x="567752" y="237542"/>
                    </a:lnTo>
                    <a:lnTo>
                      <a:pt x="568247" y="236548"/>
                    </a:lnTo>
                    <a:lnTo>
                      <a:pt x="570727" y="233566"/>
                    </a:lnTo>
                    <a:lnTo>
                      <a:pt x="572710" y="229591"/>
                    </a:lnTo>
                    <a:lnTo>
                      <a:pt x="575190" y="227603"/>
                    </a:lnTo>
                    <a:lnTo>
                      <a:pt x="576677" y="226112"/>
                    </a:lnTo>
                    <a:lnTo>
                      <a:pt x="578165" y="224621"/>
                    </a:lnTo>
                    <a:lnTo>
                      <a:pt x="581140" y="224621"/>
                    </a:lnTo>
                    <a:lnTo>
                      <a:pt x="582627" y="225118"/>
                    </a:lnTo>
                    <a:lnTo>
                      <a:pt x="583619" y="226112"/>
                    </a:lnTo>
                    <a:lnTo>
                      <a:pt x="585107" y="226609"/>
                    </a:lnTo>
                    <a:lnTo>
                      <a:pt x="592545" y="226609"/>
                    </a:lnTo>
                    <a:lnTo>
                      <a:pt x="594032" y="226112"/>
                    </a:lnTo>
                    <a:lnTo>
                      <a:pt x="596511" y="224621"/>
                    </a:lnTo>
                    <a:lnTo>
                      <a:pt x="597998" y="223131"/>
                    </a:lnTo>
                    <a:lnTo>
                      <a:pt x="600974" y="219155"/>
                    </a:lnTo>
                    <a:lnTo>
                      <a:pt x="603949" y="216173"/>
                    </a:lnTo>
                    <a:lnTo>
                      <a:pt x="603949" y="215180"/>
                    </a:lnTo>
                    <a:lnTo>
                      <a:pt x="604445" y="214683"/>
                    </a:lnTo>
                    <a:lnTo>
                      <a:pt x="604445" y="212197"/>
                    </a:lnTo>
                    <a:lnTo>
                      <a:pt x="603949" y="209216"/>
                    </a:lnTo>
                    <a:lnTo>
                      <a:pt x="603949" y="206234"/>
                    </a:lnTo>
                    <a:lnTo>
                      <a:pt x="602957" y="204246"/>
                    </a:lnTo>
                    <a:lnTo>
                      <a:pt x="602957" y="199277"/>
                    </a:lnTo>
                    <a:lnTo>
                      <a:pt x="603949" y="198780"/>
                    </a:lnTo>
                    <a:lnTo>
                      <a:pt x="604445" y="197786"/>
                    </a:lnTo>
                    <a:lnTo>
                      <a:pt x="605933" y="198780"/>
                    </a:lnTo>
                    <a:lnTo>
                      <a:pt x="605933" y="199277"/>
                    </a:lnTo>
                    <a:lnTo>
                      <a:pt x="607916" y="201762"/>
                    </a:lnTo>
                    <a:lnTo>
                      <a:pt x="608412" y="204246"/>
                    </a:lnTo>
                    <a:lnTo>
                      <a:pt x="610891" y="204246"/>
                    </a:lnTo>
                    <a:lnTo>
                      <a:pt x="612875" y="203252"/>
                    </a:lnTo>
                    <a:lnTo>
                      <a:pt x="615354" y="202259"/>
                    </a:lnTo>
                    <a:lnTo>
                      <a:pt x="619816" y="200271"/>
                    </a:lnTo>
                    <a:lnTo>
                      <a:pt x="622296" y="198780"/>
                    </a:lnTo>
                    <a:lnTo>
                      <a:pt x="622792" y="197786"/>
                    </a:lnTo>
                    <a:lnTo>
                      <a:pt x="623783" y="197289"/>
                    </a:lnTo>
                    <a:lnTo>
                      <a:pt x="623783" y="196295"/>
                    </a:lnTo>
                    <a:lnTo>
                      <a:pt x="622296" y="196295"/>
                    </a:lnTo>
                    <a:lnTo>
                      <a:pt x="621304" y="195798"/>
                    </a:lnTo>
                    <a:lnTo>
                      <a:pt x="620808" y="194805"/>
                    </a:lnTo>
                    <a:lnTo>
                      <a:pt x="619816" y="194308"/>
                    </a:lnTo>
                    <a:lnTo>
                      <a:pt x="619816" y="191822"/>
                    </a:lnTo>
                    <a:lnTo>
                      <a:pt x="618825" y="191325"/>
                    </a:lnTo>
                    <a:lnTo>
                      <a:pt x="618329" y="191325"/>
                    </a:lnTo>
                    <a:lnTo>
                      <a:pt x="616842" y="190332"/>
                    </a:lnTo>
                    <a:lnTo>
                      <a:pt x="613866" y="190332"/>
                    </a:lnTo>
                    <a:lnTo>
                      <a:pt x="610891" y="191325"/>
                    </a:lnTo>
                    <a:lnTo>
                      <a:pt x="604445" y="191325"/>
                    </a:lnTo>
                    <a:lnTo>
                      <a:pt x="602957" y="190332"/>
                    </a:lnTo>
                    <a:lnTo>
                      <a:pt x="602462" y="189835"/>
                    </a:lnTo>
                    <a:lnTo>
                      <a:pt x="601469" y="188841"/>
                    </a:lnTo>
                    <a:lnTo>
                      <a:pt x="600974" y="187847"/>
                    </a:lnTo>
                    <a:lnTo>
                      <a:pt x="599982" y="186357"/>
                    </a:lnTo>
                    <a:lnTo>
                      <a:pt x="599486" y="185860"/>
                    </a:lnTo>
                    <a:lnTo>
                      <a:pt x="599486" y="182877"/>
                    </a:lnTo>
                    <a:lnTo>
                      <a:pt x="599982" y="181884"/>
                    </a:lnTo>
                    <a:lnTo>
                      <a:pt x="599982" y="182877"/>
                    </a:lnTo>
                    <a:lnTo>
                      <a:pt x="601469" y="182877"/>
                    </a:lnTo>
                    <a:lnTo>
                      <a:pt x="603949" y="184368"/>
                    </a:lnTo>
                    <a:lnTo>
                      <a:pt x="605933" y="184368"/>
                    </a:lnTo>
                    <a:lnTo>
                      <a:pt x="609404" y="184865"/>
                    </a:lnTo>
                    <a:lnTo>
                      <a:pt x="613866" y="184865"/>
                    </a:lnTo>
                    <a:lnTo>
                      <a:pt x="615849" y="185860"/>
                    </a:lnTo>
                    <a:lnTo>
                      <a:pt x="616842" y="185860"/>
                    </a:lnTo>
                    <a:lnTo>
                      <a:pt x="618329" y="186357"/>
                    </a:lnTo>
                    <a:lnTo>
                      <a:pt x="618825" y="185860"/>
                    </a:lnTo>
                    <a:lnTo>
                      <a:pt x="619816" y="185860"/>
                    </a:lnTo>
                    <a:lnTo>
                      <a:pt x="622296" y="184368"/>
                    </a:lnTo>
                    <a:lnTo>
                      <a:pt x="623783" y="181387"/>
                    </a:lnTo>
                    <a:lnTo>
                      <a:pt x="624279" y="179896"/>
                    </a:lnTo>
                    <a:lnTo>
                      <a:pt x="625271" y="177411"/>
                    </a:lnTo>
                    <a:lnTo>
                      <a:pt x="626758" y="175920"/>
                    </a:lnTo>
                    <a:lnTo>
                      <a:pt x="627254" y="173436"/>
                    </a:lnTo>
                    <a:lnTo>
                      <a:pt x="628246" y="171448"/>
                    </a:lnTo>
                    <a:lnTo>
                      <a:pt x="628246" y="165981"/>
                    </a:lnTo>
                    <a:lnTo>
                      <a:pt x="627254" y="162999"/>
                    </a:lnTo>
                    <a:lnTo>
                      <a:pt x="627254" y="160018"/>
                    </a:lnTo>
                    <a:lnTo>
                      <a:pt x="628246" y="159024"/>
                    </a:lnTo>
                    <a:lnTo>
                      <a:pt x="628742" y="157533"/>
                    </a:lnTo>
                    <a:lnTo>
                      <a:pt x="631221" y="157533"/>
                    </a:lnTo>
                    <a:lnTo>
                      <a:pt x="631717" y="158527"/>
                    </a:lnTo>
                    <a:lnTo>
                      <a:pt x="633205" y="159024"/>
                    </a:lnTo>
                    <a:lnTo>
                      <a:pt x="635188" y="160018"/>
                    </a:lnTo>
                    <a:lnTo>
                      <a:pt x="638163" y="159024"/>
                    </a:lnTo>
                    <a:lnTo>
                      <a:pt x="645601" y="159024"/>
                    </a:lnTo>
                    <a:lnTo>
                      <a:pt x="647088" y="160018"/>
                    </a:lnTo>
                    <a:lnTo>
                      <a:pt x="648576" y="160018"/>
                    </a:lnTo>
                    <a:lnTo>
                      <a:pt x="649567" y="159024"/>
                    </a:lnTo>
                    <a:lnTo>
                      <a:pt x="649567" y="157533"/>
                    </a:lnTo>
                    <a:lnTo>
                      <a:pt x="648576" y="157533"/>
                    </a:lnTo>
                    <a:lnTo>
                      <a:pt x="647585" y="157037"/>
                    </a:lnTo>
                    <a:lnTo>
                      <a:pt x="646097" y="157037"/>
                    </a:lnTo>
                    <a:lnTo>
                      <a:pt x="644113" y="155545"/>
                    </a:lnTo>
                    <a:lnTo>
                      <a:pt x="642626" y="154551"/>
                    </a:lnTo>
                    <a:lnTo>
                      <a:pt x="641138" y="153061"/>
                    </a:lnTo>
                    <a:lnTo>
                      <a:pt x="640146" y="151570"/>
                    </a:lnTo>
                    <a:lnTo>
                      <a:pt x="640146" y="150079"/>
                    </a:lnTo>
                    <a:lnTo>
                      <a:pt x="639650" y="147594"/>
                    </a:lnTo>
                    <a:lnTo>
                      <a:pt x="639650" y="146103"/>
                    </a:lnTo>
                    <a:lnTo>
                      <a:pt x="638659" y="144613"/>
                    </a:lnTo>
                    <a:lnTo>
                      <a:pt x="638163" y="142625"/>
                    </a:lnTo>
                    <a:lnTo>
                      <a:pt x="636676" y="141134"/>
                    </a:lnTo>
                    <a:lnTo>
                      <a:pt x="634196" y="138152"/>
                    </a:lnTo>
                    <a:lnTo>
                      <a:pt x="632709" y="135668"/>
                    </a:lnTo>
                    <a:lnTo>
                      <a:pt x="631717" y="133182"/>
                    </a:lnTo>
                    <a:lnTo>
                      <a:pt x="631717" y="132685"/>
                    </a:lnTo>
                    <a:lnTo>
                      <a:pt x="631221" y="131195"/>
                    </a:lnTo>
                    <a:lnTo>
                      <a:pt x="631221" y="127219"/>
                    </a:lnTo>
                    <a:lnTo>
                      <a:pt x="630229" y="125231"/>
                    </a:lnTo>
                    <a:lnTo>
                      <a:pt x="629733" y="123741"/>
                    </a:lnTo>
                    <a:lnTo>
                      <a:pt x="628742" y="121256"/>
                    </a:lnTo>
                    <a:lnTo>
                      <a:pt x="628246" y="120262"/>
                    </a:lnTo>
                    <a:lnTo>
                      <a:pt x="627254" y="118771"/>
                    </a:lnTo>
                    <a:lnTo>
                      <a:pt x="627254" y="115789"/>
                    </a:lnTo>
                    <a:lnTo>
                      <a:pt x="628246" y="114299"/>
                    </a:lnTo>
                    <a:lnTo>
                      <a:pt x="628742" y="112808"/>
                    </a:lnTo>
                    <a:lnTo>
                      <a:pt x="629733" y="112311"/>
                    </a:lnTo>
                    <a:lnTo>
                      <a:pt x="630229" y="110820"/>
                    </a:lnTo>
                    <a:lnTo>
                      <a:pt x="631221" y="109825"/>
                    </a:lnTo>
                    <a:lnTo>
                      <a:pt x="631717" y="109329"/>
                    </a:lnTo>
                    <a:lnTo>
                      <a:pt x="631717" y="107838"/>
                    </a:lnTo>
                    <a:lnTo>
                      <a:pt x="631221" y="107838"/>
                    </a:lnTo>
                    <a:lnTo>
                      <a:pt x="630229" y="105850"/>
                    </a:lnTo>
                    <a:lnTo>
                      <a:pt x="630229" y="105353"/>
                    </a:lnTo>
                    <a:lnTo>
                      <a:pt x="628742" y="103862"/>
                    </a:lnTo>
                    <a:lnTo>
                      <a:pt x="627254" y="102372"/>
                    </a:lnTo>
                    <a:lnTo>
                      <a:pt x="625767" y="100881"/>
                    </a:lnTo>
                    <a:lnTo>
                      <a:pt x="625271" y="99390"/>
                    </a:lnTo>
                    <a:lnTo>
                      <a:pt x="625271" y="97899"/>
                    </a:lnTo>
                    <a:lnTo>
                      <a:pt x="624279" y="96905"/>
                    </a:lnTo>
                    <a:lnTo>
                      <a:pt x="623783" y="94917"/>
                    </a:lnTo>
                    <a:lnTo>
                      <a:pt x="623783" y="91439"/>
                    </a:lnTo>
                    <a:lnTo>
                      <a:pt x="622792" y="89948"/>
                    </a:lnTo>
                    <a:lnTo>
                      <a:pt x="621304" y="89451"/>
                    </a:lnTo>
                    <a:lnTo>
                      <a:pt x="620808" y="88457"/>
                    </a:lnTo>
                    <a:lnTo>
                      <a:pt x="619816" y="88457"/>
                    </a:lnTo>
                    <a:lnTo>
                      <a:pt x="619816" y="87960"/>
                    </a:lnTo>
                    <a:lnTo>
                      <a:pt x="618825" y="86966"/>
                    </a:lnTo>
                    <a:lnTo>
                      <a:pt x="618329" y="85476"/>
                    </a:lnTo>
                    <a:lnTo>
                      <a:pt x="618329" y="83985"/>
                    </a:lnTo>
                    <a:lnTo>
                      <a:pt x="617337" y="81997"/>
                    </a:lnTo>
                    <a:lnTo>
                      <a:pt x="617337" y="80506"/>
                    </a:lnTo>
                    <a:lnTo>
                      <a:pt x="616842" y="79512"/>
                    </a:lnTo>
                    <a:lnTo>
                      <a:pt x="615354" y="78518"/>
                    </a:lnTo>
                    <a:lnTo>
                      <a:pt x="613866" y="78518"/>
                    </a:lnTo>
                    <a:lnTo>
                      <a:pt x="612875" y="78022"/>
                    </a:lnTo>
                    <a:lnTo>
                      <a:pt x="612378" y="77028"/>
                    </a:lnTo>
                    <a:lnTo>
                      <a:pt x="611387" y="75536"/>
                    </a:lnTo>
                    <a:lnTo>
                      <a:pt x="611387" y="72058"/>
                    </a:lnTo>
                    <a:lnTo>
                      <a:pt x="612378" y="70567"/>
                    </a:lnTo>
                    <a:lnTo>
                      <a:pt x="612875" y="68082"/>
                    </a:lnTo>
                    <a:lnTo>
                      <a:pt x="613866" y="65597"/>
                    </a:lnTo>
                    <a:lnTo>
                      <a:pt x="613866" y="62616"/>
                    </a:lnTo>
                    <a:lnTo>
                      <a:pt x="610891" y="62616"/>
                    </a:lnTo>
                    <a:lnTo>
                      <a:pt x="609404" y="63609"/>
                    </a:lnTo>
                    <a:lnTo>
                      <a:pt x="605933" y="63609"/>
                    </a:lnTo>
                    <a:lnTo>
                      <a:pt x="603949" y="64106"/>
                    </a:lnTo>
                    <a:lnTo>
                      <a:pt x="600974" y="65597"/>
                    </a:lnTo>
                    <a:lnTo>
                      <a:pt x="598495" y="66591"/>
                    </a:lnTo>
                    <a:lnTo>
                      <a:pt x="596511" y="68082"/>
                    </a:lnTo>
                    <a:lnTo>
                      <a:pt x="595024" y="69076"/>
                    </a:lnTo>
                    <a:lnTo>
                      <a:pt x="593536" y="69573"/>
                    </a:lnTo>
                    <a:lnTo>
                      <a:pt x="592545" y="70567"/>
                    </a:lnTo>
                    <a:lnTo>
                      <a:pt x="589570" y="70567"/>
                    </a:lnTo>
                    <a:lnTo>
                      <a:pt x="588578" y="69573"/>
                    </a:lnTo>
                    <a:lnTo>
                      <a:pt x="588578" y="69076"/>
                    </a:lnTo>
                    <a:lnTo>
                      <a:pt x="588082" y="67585"/>
                    </a:lnTo>
                    <a:lnTo>
                      <a:pt x="587090" y="65101"/>
                    </a:lnTo>
                    <a:lnTo>
                      <a:pt x="586594" y="62616"/>
                    </a:lnTo>
                    <a:lnTo>
                      <a:pt x="585602" y="61125"/>
                    </a:lnTo>
                    <a:lnTo>
                      <a:pt x="584115" y="59137"/>
                    </a:lnTo>
                    <a:lnTo>
                      <a:pt x="582132" y="57646"/>
                    </a:lnTo>
                    <a:lnTo>
                      <a:pt x="579653" y="56156"/>
                    </a:lnTo>
                    <a:lnTo>
                      <a:pt x="577173" y="54664"/>
                    </a:lnTo>
                    <a:lnTo>
                      <a:pt x="576677" y="53671"/>
                    </a:lnTo>
                    <a:lnTo>
                      <a:pt x="575686" y="53671"/>
                    </a:lnTo>
                    <a:lnTo>
                      <a:pt x="575686" y="52180"/>
                    </a:lnTo>
                    <a:lnTo>
                      <a:pt x="578165" y="50689"/>
                    </a:lnTo>
                    <a:lnTo>
                      <a:pt x="579653" y="48204"/>
                    </a:lnTo>
                    <a:lnTo>
                      <a:pt x="579653" y="46713"/>
                    </a:lnTo>
                    <a:lnTo>
                      <a:pt x="578165" y="46713"/>
                    </a:lnTo>
                    <a:lnTo>
                      <a:pt x="575686" y="48204"/>
                    </a:lnTo>
                    <a:lnTo>
                      <a:pt x="572710" y="51186"/>
                    </a:lnTo>
                    <a:lnTo>
                      <a:pt x="570727" y="53671"/>
                    </a:lnTo>
                    <a:lnTo>
                      <a:pt x="569239" y="54664"/>
                    </a:lnTo>
                    <a:lnTo>
                      <a:pt x="567752" y="53671"/>
                    </a:lnTo>
                    <a:lnTo>
                      <a:pt x="566760" y="53671"/>
                    </a:lnTo>
                    <a:lnTo>
                      <a:pt x="565273" y="52180"/>
                    </a:lnTo>
                    <a:lnTo>
                      <a:pt x="564281" y="51186"/>
                    </a:lnTo>
                    <a:lnTo>
                      <a:pt x="562794" y="50689"/>
                    </a:lnTo>
                    <a:lnTo>
                      <a:pt x="560810" y="49695"/>
                    </a:lnTo>
                    <a:lnTo>
                      <a:pt x="550893" y="49695"/>
                    </a:lnTo>
                    <a:lnTo>
                      <a:pt x="549406" y="49198"/>
                    </a:lnTo>
                    <a:lnTo>
                      <a:pt x="547918" y="48204"/>
                    </a:lnTo>
                    <a:lnTo>
                      <a:pt x="546926" y="48204"/>
                    </a:lnTo>
                    <a:lnTo>
                      <a:pt x="544942" y="46216"/>
                    </a:lnTo>
                    <a:lnTo>
                      <a:pt x="543455" y="45222"/>
                    </a:lnTo>
                    <a:lnTo>
                      <a:pt x="540480" y="44725"/>
                    </a:lnTo>
                    <a:lnTo>
                      <a:pt x="538001" y="43732"/>
                    </a:lnTo>
                    <a:lnTo>
                      <a:pt x="535522" y="43235"/>
                    </a:lnTo>
                    <a:lnTo>
                      <a:pt x="534034" y="42241"/>
                    </a:lnTo>
                    <a:lnTo>
                      <a:pt x="533538" y="42241"/>
                    </a:lnTo>
                    <a:lnTo>
                      <a:pt x="533538" y="46713"/>
                    </a:lnTo>
                    <a:lnTo>
                      <a:pt x="532546" y="46713"/>
                    </a:lnTo>
                    <a:lnTo>
                      <a:pt x="532546" y="48204"/>
                    </a:lnTo>
                    <a:lnTo>
                      <a:pt x="532051" y="48204"/>
                    </a:lnTo>
                    <a:lnTo>
                      <a:pt x="532051" y="47707"/>
                    </a:lnTo>
                    <a:lnTo>
                      <a:pt x="531058" y="46713"/>
                    </a:lnTo>
                    <a:lnTo>
                      <a:pt x="528084" y="46713"/>
                    </a:lnTo>
                    <a:lnTo>
                      <a:pt x="527587" y="47707"/>
                    </a:lnTo>
                    <a:lnTo>
                      <a:pt x="526596" y="48204"/>
                    </a:lnTo>
                    <a:lnTo>
                      <a:pt x="526100" y="49198"/>
                    </a:lnTo>
                    <a:lnTo>
                      <a:pt x="525108" y="50689"/>
                    </a:lnTo>
                    <a:lnTo>
                      <a:pt x="524117" y="53671"/>
                    </a:lnTo>
                    <a:lnTo>
                      <a:pt x="522629" y="57646"/>
                    </a:lnTo>
                    <a:lnTo>
                      <a:pt x="522134" y="60628"/>
                    </a:lnTo>
                    <a:lnTo>
                      <a:pt x="522134" y="62616"/>
                    </a:lnTo>
                    <a:lnTo>
                      <a:pt x="523621" y="65101"/>
                    </a:lnTo>
                    <a:lnTo>
                      <a:pt x="524117" y="67585"/>
                    </a:lnTo>
                    <a:lnTo>
                      <a:pt x="523621" y="69076"/>
                    </a:lnTo>
                    <a:lnTo>
                      <a:pt x="522629" y="69573"/>
                    </a:lnTo>
                    <a:lnTo>
                      <a:pt x="522629" y="70567"/>
                    </a:lnTo>
                    <a:lnTo>
                      <a:pt x="523621" y="70567"/>
                    </a:lnTo>
                    <a:lnTo>
                      <a:pt x="523621" y="71064"/>
                    </a:lnTo>
                    <a:lnTo>
                      <a:pt x="525108" y="72058"/>
                    </a:lnTo>
                    <a:lnTo>
                      <a:pt x="526100" y="72058"/>
                    </a:lnTo>
                    <a:lnTo>
                      <a:pt x="526596" y="73549"/>
                    </a:lnTo>
                    <a:lnTo>
                      <a:pt x="527587" y="73549"/>
                    </a:lnTo>
                    <a:lnTo>
                      <a:pt x="528084" y="74046"/>
                    </a:lnTo>
                    <a:lnTo>
                      <a:pt x="529075" y="75039"/>
                    </a:lnTo>
                    <a:lnTo>
                      <a:pt x="529075" y="78518"/>
                    </a:lnTo>
                    <a:lnTo>
                      <a:pt x="528084" y="78518"/>
                    </a:lnTo>
                    <a:lnTo>
                      <a:pt x="527587" y="79512"/>
                    </a:lnTo>
                    <a:lnTo>
                      <a:pt x="526100" y="80506"/>
                    </a:lnTo>
                    <a:lnTo>
                      <a:pt x="522629" y="80506"/>
                    </a:lnTo>
                    <a:lnTo>
                      <a:pt x="520646" y="79512"/>
                    </a:lnTo>
                    <a:lnTo>
                      <a:pt x="519158" y="78518"/>
                    </a:lnTo>
                    <a:lnTo>
                      <a:pt x="518166" y="78022"/>
                    </a:lnTo>
                    <a:lnTo>
                      <a:pt x="516678" y="76530"/>
                    </a:lnTo>
                    <a:lnTo>
                      <a:pt x="514696" y="75039"/>
                    </a:lnTo>
                    <a:lnTo>
                      <a:pt x="513207" y="74046"/>
                    </a:lnTo>
                    <a:lnTo>
                      <a:pt x="511225" y="73549"/>
                    </a:lnTo>
                    <a:lnTo>
                      <a:pt x="509737" y="73549"/>
                    </a:lnTo>
                    <a:lnTo>
                      <a:pt x="508249" y="72058"/>
                    </a:lnTo>
                    <a:lnTo>
                      <a:pt x="506762" y="69573"/>
                    </a:lnTo>
                    <a:lnTo>
                      <a:pt x="505275" y="67585"/>
                    </a:lnTo>
                    <a:lnTo>
                      <a:pt x="503291" y="65597"/>
                    </a:lnTo>
                    <a:lnTo>
                      <a:pt x="501803" y="63609"/>
                    </a:lnTo>
                    <a:lnTo>
                      <a:pt x="500316" y="62119"/>
                    </a:lnTo>
                    <a:lnTo>
                      <a:pt x="497836" y="60628"/>
                    </a:lnTo>
                    <a:lnTo>
                      <a:pt x="496349" y="60628"/>
                    </a:lnTo>
                    <a:lnTo>
                      <a:pt x="493870" y="59634"/>
                    </a:lnTo>
                    <a:lnTo>
                      <a:pt x="493374" y="60628"/>
                    </a:lnTo>
                    <a:lnTo>
                      <a:pt x="490895" y="60628"/>
                    </a:lnTo>
                    <a:lnTo>
                      <a:pt x="490399" y="61125"/>
                    </a:lnTo>
                    <a:lnTo>
                      <a:pt x="488912" y="62616"/>
                    </a:lnTo>
                    <a:lnTo>
                      <a:pt x="487919" y="63609"/>
                    </a:lnTo>
                    <a:lnTo>
                      <a:pt x="481969" y="63609"/>
                    </a:lnTo>
                    <a:lnTo>
                      <a:pt x="480977" y="64106"/>
                    </a:lnTo>
                    <a:lnTo>
                      <a:pt x="479490" y="65597"/>
                    </a:lnTo>
                    <a:lnTo>
                      <a:pt x="477506" y="67585"/>
                    </a:lnTo>
                    <a:lnTo>
                      <a:pt x="476019" y="69573"/>
                    </a:lnTo>
                    <a:lnTo>
                      <a:pt x="475027" y="70567"/>
                    </a:lnTo>
                    <a:lnTo>
                      <a:pt x="474532" y="70567"/>
                    </a:lnTo>
                    <a:lnTo>
                      <a:pt x="473044" y="71064"/>
                    </a:lnTo>
                    <a:lnTo>
                      <a:pt x="460151" y="71064"/>
                    </a:lnTo>
                    <a:lnTo>
                      <a:pt x="458664" y="72058"/>
                    </a:lnTo>
                    <a:lnTo>
                      <a:pt x="456185" y="72058"/>
                    </a:lnTo>
                    <a:lnTo>
                      <a:pt x="454697" y="72554"/>
                    </a:lnTo>
                    <a:lnTo>
                      <a:pt x="453706" y="73549"/>
                    </a:lnTo>
                    <a:lnTo>
                      <a:pt x="453210" y="74046"/>
                    </a:lnTo>
                    <a:lnTo>
                      <a:pt x="452218" y="75536"/>
                    </a:lnTo>
                    <a:lnTo>
                      <a:pt x="452218" y="76530"/>
                    </a:lnTo>
                    <a:lnTo>
                      <a:pt x="450731" y="78518"/>
                    </a:lnTo>
                    <a:lnTo>
                      <a:pt x="450731" y="81003"/>
                    </a:lnTo>
                    <a:lnTo>
                      <a:pt x="450235" y="81997"/>
                    </a:lnTo>
                    <a:lnTo>
                      <a:pt x="447756" y="81997"/>
                    </a:lnTo>
                    <a:lnTo>
                      <a:pt x="447260" y="81003"/>
                    </a:lnTo>
                    <a:lnTo>
                      <a:pt x="445772" y="80506"/>
                    </a:lnTo>
                    <a:lnTo>
                      <a:pt x="443293" y="79512"/>
                    </a:lnTo>
                    <a:lnTo>
                      <a:pt x="441805" y="78518"/>
                    </a:lnTo>
                    <a:lnTo>
                      <a:pt x="439326" y="78518"/>
                    </a:lnTo>
                    <a:lnTo>
                      <a:pt x="438830" y="79512"/>
                    </a:lnTo>
                    <a:lnTo>
                      <a:pt x="437838" y="80506"/>
                    </a:lnTo>
                    <a:lnTo>
                      <a:pt x="437343" y="83488"/>
                    </a:lnTo>
                    <a:lnTo>
                      <a:pt x="436351" y="84978"/>
                    </a:lnTo>
                    <a:lnTo>
                      <a:pt x="435855" y="85476"/>
                    </a:lnTo>
                    <a:lnTo>
                      <a:pt x="434367" y="85476"/>
                    </a:lnTo>
                    <a:lnTo>
                      <a:pt x="433376" y="84978"/>
                    </a:lnTo>
                    <a:lnTo>
                      <a:pt x="432880" y="83985"/>
                    </a:lnTo>
                    <a:lnTo>
                      <a:pt x="431887" y="83488"/>
                    </a:lnTo>
                    <a:lnTo>
                      <a:pt x="430400" y="83488"/>
                    </a:lnTo>
                    <a:lnTo>
                      <a:pt x="427921" y="83985"/>
                    </a:lnTo>
                    <a:lnTo>
                      <a:pt x="426434" y="84978"/>
                    </a:lnTo>
                    <a:lnTo>
                      <a:pt x="424450" y="86469"/>
                    </a:lnTo>
                    <a:lnTo>
                      <a:pt x="421475" y="87960"/>
                    </a:lnTo>
                    <a:lnTo>
                      <a:pt x="418500" y="88457"/>
                    </a:lnTo>
                    <a:lnTo>
                      <a:pt x="416020" y="89948"/>
                    </a:lnTo>
                    <a:lnTo>
                      <a:pt x="414533" y="90942"/>
                    </a:lnTo>
                    <a:lnTo>
                      <a:pt x="410071" y="90942"/>
                    </a:lnTo>
                    <a:lnTo>
                      <a:pt x="409079" y="89948"/>
                    </a:lnTo>
                    <a:lnTo>
                      <a:pt x="409079" y="89451"/>
                    </a:lnTo>
                    <a:lnTo>
                      <a:pt x="408583" y="87960"/>
                    </a:lnTo>
                    <a:lnTo>
                      <a:pt x="407592" y="85476"/>
                    </a:lnTo>
                    <a:lnTo>
                      <a:pt x="407096" y="84978"/>
                    </a:lnTo>
                    <a:lnTo>
                      <a:pt x="406104" y="83985"/>
                    </a:lnTo>
                    <a:lnTo>
                      <a:pt x="405608" y="83488"/>
                    </a:lnTo>
                    <a:lnTo>
                      <a:pt x="404616" y="82493"/>
                    </a:lnTo>
                    <a:lnTo>
                      <a:pt x="400154" y="82493"/>
                    </a:lnTo>
                    <a:lnTo>
                      <a:pt x="399162" y="81997"/>
                    </a:lnTo>
                    <a:lnTo>
                      <a:pt x="398666" y="80506"/>
                    </a:lnTo>
                    <a:lnTo>
                      <a:pt x="397674" y="79512"/>
                    </a:lnTo>
                    <a:lnTo>
                      <a:pt x="396186" y="78518"/>
                    </a:lnTo>
                    <a:lnTo>
                      <a:pt x="395691" y="78022"/>
                    </a:lnTo>
                    <a:lnTo>
                      <a:pt x="394204" y="77028"/>
                    </a:lnTo>
                    <a:lnTo>
                      <a:pt x="393212" y="77028"/>
                    </a:lnTo>
                    <a:lnTo>
                      <a:pt x="391725" y="76530"/>
                    </a:lnTo>
                    <a:lnTo>
                      <a:pt x="391228" y="75536"/>
                    </a:lnTo>
                    <a:lnTo>
                      <a:pt x="391228" y="75039"/>
                    </a:lnTo>
                    <a:lnTo>
                      <a:pt x="391725" y="74046"/>
                    </a:lnTo>
                    <a:lnTo>
                      <a:pt x="392716" y="73549"/>
                    </a:lnTo>
                    <a:lnTo>
                      <a:pt x="393212" y="72554"/>
                    </a:lnTo>
                    <a:lnTo>
                      <a:pt x="394204" y="72058"/>
                    </a:lnTo>
                    <a:lnTo>
                      <a:pt x="395691" y="72058"/>
                    </a:lnTo>
                    <a:lnTo>
                      <a:pt x="398666" y="70567"/>
                    </a:lnTo>
                    <a:lnTo>
                      <a:pt x="400649" y="69573"/>
                    </a:lnTo>
                    <a:lnTo>
                      <a:pt x="402137" y="67585"/>
                    </a:lnTo>
                    <a:lnTo>
                      <a:pt x="404616" y="64106"/>
                    </a:lnTo>
                    <a:lnTo>
                      <a:pt x="406104" y="62119"/>
                    </a:lnTo>
                    <a:lnTo>
                      <a:pt x="407096" y="60628"/>
                    </a:lnTo>
                    <a:lnTo>
                      <a:pt x="407592" y="58143"/>
                    </a:lnTo>
                    <a:lnTo>
                      <a:pt x="407592" y="52180"/>
                    </a:lnTo>
                    <a:lnTo>
                      <a:pt x="407096" y="50689"/>
                    </a:lnTo>
                    <a:lnTo>
                      <a:pt x="407592" y="49198"/>
                    </a:lnTo>
                    <a:lnTo>
                      <a:pt x="408583" y="48204"/>
                    </a:lnTo>
                    <a:lnTo>
                      <a:pt x="408583" y="46713"/>
                    </a:lnTo>
                    <a:lnTo>
                      <a:pt x="409079" y="46216"/>
                    </a:lnTo>
                    <a:lnTo>
                      <a:pt x="410566" y="44725"/>
                    </a:lnTo>
                    <a:lnTo>
                      <a:pt x="413541" y="41744"/>
                    </a:lnTo>
                    <a:lnTo>
                      <a:pt x="417012" y="39259"/>
                    </a:lnTo>
                    <a:lnTo>
                      <a:pt x="418996" y="36774"/>
                    </a:lnTo>
                    <a:lnTo>
                      <a:pt x="421971" y="36277"/>
                    </a:lnTo>
                    <a:lnTo>
                      <a:pt x="424946" y="34786"/>
                    </a:lnTo>
                    <a:lnTo>
                      <a:pt x="427921" y="33793"/>
                    </a:lnTo>
                    <a:lnTo>
                      <a:pt x="430400" y="31805"/>
                    </a:lnTo>
                    <a:lnTo>
                      <a:pt x="432880" y="30314"/>
                    </a:lnTo>
                    <a:lnTo>
                      <a:pt x="433376" y="28823"/>
                    </a:lnTo>
                    <a:lnTo>
                      <a:pt x="434367" y="27829"/>
                    </a:lnTo>
                    <a:lnTo>
                      <a:pt x="434367" y="25841"/>
                    </a:lnTo>
                    <a:lnTo>
                      <a:pt x="432880" y="25841"/>
                    </a:lnTo>
                    <a:lnTo>
                      <a:pt x="432880" y="24848"/>
                    </a:lnTo>
                    <a:lnTo>
                      <a:pt x="431887" y="24848"/>
                    </a:lnTo>
                    <a:lnTo>
                      <a:pt x="431887" y="23854"/>
                    </a:lnTo>
                    <a:lnTo>
                      <a:pt x="431392" y="23854"/>
                    </a:lnTo>
                    <a:lnTo>
                      <a:pt x="431887" y="23357"/>
                    </a:lnTo>
                    <a:lnTo>
                      <a:pt x="431887" y="21866"/>
                    </a:lnTo>
                    <a:lnTo>
                      <a:pt x="433376" y="20375"/>
                    </a:lnTo>
                    <a:lnTo>
                      <a:pt x="433376" y="19381"/>
                    </a:lnTo>
                    <a:lnTo>
                      <a:pt x="434367" y="17890"/>
                    </a:lnTo>
                    <a:lnTo>
                      <a:pt x="434367" y="14412"/>
                    </a:lnTo>
                    <a:lnTo>
                      <a:pt x="433376" y="13418"/>
                    </a:lnTo>
                    <a:lnTo>
                      <a:pt x="432880" y="12921"/>
                    </a:lnTo>
                    <a:lnTo>
                      <a:pt x="430400" y="10933"/>
                    </a:lnTo>
                    <a:lnTo>
                      <a:pt x="427921" y="9442"/>
                    </a:lnTo>
                    <a:lnTo>
                      <a:pt x="425937" y="7951"/>
                    </a:lnTo>
                    <a:lnTo>
                      <a:pt x="423458" y="6460"/>
                    </a:lnTo>
                    <a:lnTo>
                      <a:pt x="421475" y="4970"/>
                    </a:lnTo>
                    <a:lnTo>
                      <a:pt x="419988" y="3479"/>
                    </a:lnTo>
                    <a:lnTo>
                      <a:pt x="418500" y="2982"/>
                    </a:lnTo>
                    <a:lnTo>
                      <a:pt x="413541" y="2982"/>
                    </a:lnTo>
                    <a:lnTo>
                      <a:pt x="413046" y="3479"/>
                    </a:lnTo>
                    <a:lnTo>
                      <a:pt x="412054" y="4473"/>
                    </a:lnTo>
                    <a:lnTo>
                      <a:pt x="410071" y="5963"/>
                    </a:lnTo>
                    <a:lnTo>
                      <a:pt x="409079" y="7951"/>
                    </a:lnTo>
                    <a:lnTo>
                      <a:pt x="407592" y="9442"/>
                    </a:lnTo>
                    <a:lnTo>
                      <a:pt x="405608" y="11927"/>
                    </a:lnTo>
                    <a:lnTo>
                      <a:pt x="404121" y="12921"/>
                    </a:lnTo>
                    <a:lnTo>
                      <a:pt x="401641" y="14412"/>
                    </a:lnTo>
                    <a:lnTo>
                      <a:pt x="399162" y="14412"/>
                    </a:lnTo>
                    <a:lnTo>
                      <a:pt x="397178" y="14908"/>
                    </a:lnTo>
                    <a:lnTo>
                      <a:pt x="394699" y="14908"/>
                    </a:lnTo>
                    <a:lnTo>
                      <a:pt x="392716" y="14412"/>
                    </a:lnTo>
                    <a:lnTo>
                      <a:pt x="389741" y="14412"/>
                    </a:lnTo>
                    <a:lnTo>
                      <a:pt x="387757" y="13418"/>
                    </a:lnTo>
                    <a:lnTo>
                      <a:pt x="385774" y="13418"/>
                    </a:lnTo>
                    <a:lnTo>
                      <a:pt x="384286" y="14412"/>
                    </a:lnTo>
                    <a:lnTo>
                      <a:pt x="382798" y="14412"/>
                    </a:lnTo>
                    <a:lnTo>
                      <a:pt x="381311" y="15902"/>
                    </a:lnTo>
                    <a:lnTo>
                      <a:pt x="378832" y="17393"/>
                    </a:lnTo>
                    <a:lnTo>
                      <a:pt x="377345" y="17890"/>
                    </a:lnTo>
                    <a:lnTo>
                      <a:pt x="375857" y="17890"/>
                    </a:lnTo>
                    <a:lnTo>
                      <a:pt x="375857" y="9442"/>
                    </a:lnTo>
                    <a:lnTo>
                      <a:pt x="374369" y="7454"/>
                    </a:lnTo>
                    <a:lnTo>
                      <a:pt x="372881" y="5963"/>
                    </a:lnTo>
                    <a:lnTo>
                      <a:pt x="371394" y="3479"/>
                    </a:lnTo>
                    <a:lnTo>
                      <a:pt x="369906" y="2982"/>
                    </a:lnTo>
                    <a:lnTo>
                      <a:pt x="368915" y="1988"/>
                    </a:lnTo>
                    <a:lnTo>
                      <a:pt x="368419" y="1491"/>
                    </a:lnTo>
                    <a:lnTo>
                      <a:pt x="365940" y="1491"/>
                    </a:lnTo>
                    <a:lnTo>
                      <a:pt x="365444" y="1988"/>
                    </a:lnTo>
                    <a:lnTo>
                      <a:pt x="364452" y="1988"/>
                    </a:lnTo>
                    <a:lnTo>
                      <a:pt x="363956" y="3479"/>
                    </a:lnTo>
                    <a:lnTo>
                      <a:pt x="362469" y="4970"/>
                    </a:lnTo>
                    <a:lnTo>
                      <a:pt x="362469" y="8945"/>
                    </a:lnTo>
                    <a:lnTo>
                      <a:pt x="360485" y="11927"/>
                    </a:lnTo>
                    <a:lnTo>
                      <a:pt x="359989" y="13418"/>
                    </a:lnTo>
                    <a:lnTo>
                      <a:pt x="358997" y="14412"/>
                    </a:lnTo>
                    <a:lnTo>
                      <a:pt x="357510" y="14908"/>
                    </a:lnTo>
                    <a:lnTo>
                      <a:pt x="352552" y="14908"/>
                    </a:lnTo>
                    <a:lnTo>
                      <a:pt x="351560" y="14412"/>
                    </a:lnTo>
                    <a:lnTo>
                      <a:pt x="351065" y="13418"/>
                    </a:lnTo>
                    <a:lnTo>
                      <a:pt x="347097" y="13418"/>
                    </a:lnTo>
                    <a:lnTo>
                      <a:pt x="345609" y="14412"/>
                    </a:lnTo>
                    <a:lnTo>
                      <a:pt x="344122" y="15902"/>
                    </a:lnTo>
                    <a:lnTo>
                      <a:pt x="341643" y="15902"/>
                    </a:lnTo>
                    <a:lnTo>
                      <a:pt x="341147" y="16399"/>
                    </a:lnTo>
                    <a:lnTo>
                      <a:pt x="339659" y="16399"/>
                    </a:lnTo>
                    <a:lnTo>
                      <a:pt x="338667" y="15902"/>
                    </a:lnTo>
                    <a:lnTo>
                      <a:pt x="338172" y="15902"/>
                    </a:lnTo>
                    <a:lnTo>
                      <a:pt x="337180" y="14908"/>
                    </a:lnTo>
                    <a:lnTo>
                      <a:pt x="336685" y="14412"/>
                    </a:lnTo>
                    <a:lnTo>
                      <a:pt x="335693" y="14412"/>
                    </a:lnTo>
                    <a:lnTo>
                      <a:pt x="335197" y="13418"/>
                    </a:lnTo>
                    <a:lnTo>
                      <a:pt x="334205" y="12921"/>
                    </a:lnTo>
                    <a:lnTo>
                      <a:pt x="331726" y="12921"/>
                    </a:lnTo>
                    <a:lnTo>
                      <a:pt x="328750" y="13418"/>
                    </a:lnTo>
                    <a:lnTo>
                      <a:pt x="325776" y="13418"/>
                    </a:lnTo>
                    <a:lnTo>
                      <a:pt x="325776" y="12921"/>
                    </a:lnTo>
                    <a:lnTo>
                      <a:pt x="323792" y="12921"/>
                    </a:lnTo>
                    <a:lnTo>
                      <a:pt x="322305" y="11927"/>
                    </a:lnTo>
                    <a:lnTo>
                      <a:pt x="319825" y="10436"/>
                    </a:lnTo>
                    <a:lnTo>
                      <a:pt x="317346" y="8945"/>
                    </a:lnTo>
                    <a:lnTo>
                      <a:pt x="315858" y="6460"/>
                    </a:lnTo>
                    <a:lnTo>
                      <a:pt x="315363" y="5963"/>
                    </a:lnTo>
                    <a:lnTo>
                      <a:pt x="314371" y="4970"/>
                    </a:lnTo>
                    <a:lnTo>
                      <a:pt x="313875" y="3479"/>
                    </a:lnTo>
                    <a:lnTo>
                      <a:pt x="312884" y="1988"/>
                    </a:lnTo>
                    <a:lnTo>
                      <a:pt x="312884" y="1491"/>
                    </a:lnTo>
                    <a:lnTo>
                      <a:pt x="312387" y="0"/>
                    </a:lnTo>
                    <a:lnTo>
                      <a:pt x="302966" y="0"/>
                    </a:lnTo>
                    <a:lnTo>
                      <a:pt x="301478" y="0"/>
                    </a:lnTo>
                    <a:lnTo>
                      <a:pt x="299991" y="1491"/>
                    </a:lnTo>
                    <a:lnTo>
                      <a:pt x="298504" y="2982"/>
                    </a:lnTo>
                    <a:lnTo>
                      <a:pt x="298007" y="4473"/>
                    </a:lnTo>
                    <a:lnTo>
                      <a:pt x="296520" y="6460"/>
                    </a:lnTo>
                    <a:lnTo>
                      <a:pt x="295033" y="9442"/>
                    </a:lnTo>
                    <a:lnTo>
                      <a:pt x="295033" y="11927"/>
                    </a:lnTo>
                    <a:lnTo>
                      <a:pt x="294041" y="12921"/>
                    </a:lnTo>
                    <a:lnTo>
                      <a:pt x="293545" y="13418"/>
                    </a:lnTo>
                    <a:lnTo>
                      <a:pt x="291562" y="13418"/>
                    </a:lnTo>
                    <a:lnTo>
                      <a:pt x="291066" y="14412"/>
                    </a:lnTo>
                    <a:lnTo>
                      <a:pt x="287099" y="14412"/>
                    </a:lnTo>
                    <a:lnTo>
                      <a:pt x="283628" y="17393"/>
                    </a:lnTo>
                    <a:lnTo>
                      <a:pt x="280653" y="18884"/>
                    </a:lnTo>
                    <a:lnTo>
                      <a:pt x="275694" y="18884"/>
                    </a:lnTo>
                    <a:lnTo>
                      <a:pt x="275198" y="19381"/>
                    </a:lnTo>
                    <a:lnTo>
                      <a:pt x="274206" y="20375"/>
                    </a:lnTo>
                    <a:lnTo>
                      <a:pt x="274206" y="23357"/>
                    </a:lnTo>
                    <a:lnTo>
                      <a:pt x="275198" y="23854"/>
                    </a:lnTo>
                    <a:lnTo>
                      <a:pt x="275694" y="24848"/>
                    </a:lnTo>
                    <a:lnTo>
                      <a:pt x="277182" y="25841"/>
                    </a:lnTo>
                    <a:lnTo>
                      <a:pt x="278670" y="26338"/>
                    </a:lnTo>
                    <a:lnTo>
                      <a:pt x="285116" y="26338"/>
                    </a:lnTo>
                    <a:lnTo>
                      <a:pt x="286603" y="25841"/>
                    </a:lnTo>
                    <a:lnTo>
                      <a:pt x="288090" y="25841"/>
                    </a:lnTo>
                    <a:lnTo>
                      <a:pt x="288586" y="26338"/>
                    </a:lnTo>
                    <a:lnTo>
                      <a:pt x="289578" y="27332"/>
                    </a:lnTo>
                    <a:lnTo>
                      <a:pt x="289578" y="29320"/>
                    </a:lnTo>
                    <a:lnTo>
                      <a:pt x="288586" y="30314"/>
                    </a:lnTo>
                    <a:lnTo>
                      <a:pt x="287099" y="31805"/>
                    </a:lnTo>
                    <a:lnTo>
                      <a:pt x="287099" y="33296"/>
                    </a:lnTo>
                    <a:lnTo>
                      <a:pt x="286603" y="34786"/>
                    </a:lnTo>
                    <a:lnTo>
                      <a:pt x="286603" y="38265"/>
                    </a:lnTo>
                    <a:lnTo>
                      <a:pt x="287099" y="42241"/>
                    </a:lnTo>
                    <a:lnTo>
                      <a:pt x="288090" y="45222"/>
                    </a:lnTo>
                    <a:lnTo>
                      <a:pt x="288586" y="48204"/>
                    </a:lnTo>
                    <a:lnTo>
                      <a:pt x="289578" y="51186"/>
                    </a:lnTo>
                    <a:lnTo>
                      <a:pt x="290074" y="53671"/>
                    </a:lnTo>
                    <a:lnTo>
                      <a:pt x="291562" y="56156"/>
                    </a:lnTo>
                    <a:lnTo>
                      <a:pt x="291562" y="56652"/>
                    </a:lnTo>
                    <a:lnTo>
                      <a:pt x="291066" y="58143"/>
                    </a:lnTo>
                    <a:lnTo>
                      <a:pt x="290074" y="58143"/>
                    </a:lnTo>
                    <a:lnTo>
                      <a:pt x="289578" y="59137"/>
                    </a:lnTo>
                    <a:lnTo>
                      <a:pt x="287099" y="59137"/>
                    </a:lnTo>
                    <a:lnTo>
                      <a:pt x="286603" y="58143"/>
                    </a:lnTo>
                    <a:lnTo>
                      <a:pt x="285611" y="57646"/>
                    </a:lnTo>
                    <a:lnTo>
                      <a:pt x="284124" y="56652"/>
                    </a:lnTo>
                    <a:lnTo>
                      <a:pt x="283628" y="56652"/>
                    </a:lnTo>
                    <a:lnTo>
                      <a:pt x="282140" y="57646"/>
                    </a:lnTo>
                    <a:lnTo>
                      <a:pt x="278670" y="58143"/>
                    </a:lnTo>
                    <a:lnTo>
                      <a:pt x="275198" y="59137"/>
                    </a:lnTo>
                    <a:lnTo>
                      <a:pt x="274206" y="59634"/>
                    </a:lnTo>
                    <a:lnTo>
                      <a:pt x="272223" y="59634"/>
                    </a:lnTo>
                    <a:lnTo>
                      <a:pt x="271232" y="59137"/>
                    </a:lnTo>
                    <a:lnTo>
                      <a:pt x="269744" y="57646"/>
                    </a:lnTo>
                    <a:lnTo>
                      <a:pt x="268256" y="54664"/>
                    </a:lnTo>
                    <a:lnTo>
                      <a:pt x="267761" y="52180"/>
                    </a:lnTo>
                    <a:lnTo>
                      <a:pt x="265777" y="49695"/>
                    </a:lnTo>
                    <a:lnTo>
                      <a:pt x="264290" y="46713"/>
                    </a:lnTo>
                    <a:lnTo>
                      <a:pt x="264290" y="44725"/>
                    </a:lnTo>
                    <a:lnTo>
                      <a:pt x="262803" y="41744"/>
                    </a:lnTo>
                    <a:lnTo>
                      <a:pt x="262306" y="40253"/>
                    </a:lnTo>
                    <a:lnTo>
                      <a:pt x="260818" y="39259"/>
                    </a:lnTo>
                    <a:lnTo>
                      <a:pt x="259331" y="38265"/>
                    </a:lnTo>
                    <a:lnTo>
                      <a:pt x="258339" y="38265"/>
                    </a:lnTo>
                    <a:lnTo>
                      <a:pt x="254868" y="36774"/>
                    </a:lnTo>
                    <a:lnTo>
                      <a:pt x="250902" y="36774"/>
                    </a:lnTo>
                    <a:lnTo>
                      <a:pt x="249415" y="35283"/>
                    </a:lnTo>
                    <a:lnTo>
                      <a:pt x="246935" y="33296"/>
                    </a:lnTo>
                    <a:lnTo>
                      <a:pt x="243464" y="35283"/>
                    </a:lnTo>
                    <a:lnTo>
                      <a:pt x="240489" y="36774"/>
                    </a:lnTo>
                    <a:lnTo>
                      <a:pt x="238505" y="34786"/>
                    </a:lnTo>
                    <a:lnTo>
                      <a:pt x="237018" y="33296"/>
                    </a:lnTo>
                    <a:lnTo>
                      <a:pt x="235531" y="33296"/>
                    </a:lnTo>
                    <a:lnTo>
                      <a:pt x="234043" y="33793"/>
                    </a:lnTo>
                    <a:lnTo>
                      <a:pt x="233546" y="33793"/>
                    </a:lnTo>
                    <a:lnTo>
                      <a:pt x="232555" y="34786"/>
                    </a:lnTo>
                    <a:lnTo>
                      <a:pt x="232059" y="35283"/>
                    </a:lnTo>
                    <a:lnTo>
                      <a:pt x="227596" y="35283"/>
                    </a:lnTo>
                    <a:lnTo>
                      <a:pt x="224126" y="33793"/>
                    </a:lnTo>
                    <a:lnTo>
                      <a:pt x="217679" y="33793"/>
                    </a:lnTo>
                    <a:lnTo>
                      <a:pt x="217679" y="34786"/>
                    </a:lnTo>
                    <a:lnTo>
                      <a:pt x="216687" y="35283"/>
                    </a:lnTo>
                    <a:lnTo>
                      <a:pt x="216687" y="36774"/>
                    </a:lnTo>
                    <a:lnTo>
                      <a:pt x="216192" y="40750"/>
                    </a:lnTo>
                    <a:lnTo>
                      <a:pt x="216192" y="43235"/>
                    </a:lnTo>
                    <a:lnTo>
                      <a:pt x="215200" y="46216"/>
                    </a:lnTo>
                    <a:lnTo>
                      <a:pt x="214705" y="49695"/>
                    </a:lnTo>
                    <a:lnTo>
                      <a:pt x="214705" y="55161"/>
                    </a:lnTo>
                    <a:lnTo>
                      <a:pt x="215200" y="56652"/>
                    </a:lnTo>
                    <a:lnTo>
                      <a:pt x="215200" y="57646"/>
                    </a:lnTo>
                    <a:lnTo>
                      <a:pt x="216192" y="59137"/>
                    </a:lnTo>
                    <a:lnTo>
                      <a:pt x="216192" y="61125"/>
                    </a:lnTo>
                    <a:lnTo>
                      <a:pt x="215200" y="62119"/>
                    </a:lnTo>
                    <a:lnTo>
                      <a:pt x="215200" y="63609"/>
                    </a:lnTo>
                    <a:lnTo>
                      <a:pt x="214705" y="64106"/>
                    </a:lnTo>
                    <a:lnTo>
                      <a:pt x="213713" y="65597"/>
                    </a:lnTo>
                    <a:lnTo>
                      <a:pt x="209746" y="68082"/>
                    </a:lnTo>
                    <a:lnTo>
                      <a:pt x="206771" y="70567"/>
                    </a:lnTo>
                    <a:lnTo>
                      <a:pt x="205283" y="72058"/>
                    </a:lnTo>
                    <a:lnTo>
                      <a:pt x="204787" y="73549"/>
                    </a:lnTo>
                    <a:lnTo>
                      <a:pt x="203796" y="74046"/>
                    </a:lnTo>
                    <a:lnTo>
                      <a:pt x="203299" y="75536"/>
                    </a:lnTo>
                    <a:lnTo>
                      <a:pt x="201812" y="77028"/>
                    </a:lnTo>
                    <a:lnTo>
                      <a:pt x="200325" y="77028"/>
                    </a:lnTo>
                    <a:lnTo>
                      <a:pt x="199333" y="78518"/>
                    </a:lnTo>
                    <a:lnTo>
                      <a:pt x="197845" y="79512"/>
                    </a:lnTo>
                    <a:lnTo>
                      <a:pt x="196854" y="80506"/>
                    </a:lnTo>
                    <a:lnTo>
                      <a:pt x="196854" y="82493"/>
                    </a:lnTo>
                    <a:lnTo>
                      <a:pt x="196358" y="85476"/>
                    </a:lnTo>
                    <a:lnTo>
                      <a:pt x="195366" y="88457"/>
                    </a:lnTo>
                    <a:lnTo>
                      <a:pt x="195366" y="89451"/>
                    </a:lnTo>
                    <a:lnTo>
                      <a:pt x="196358" y="89948"/>
                    </a:lnTo>
                    <a:lnTo>
                      <a:pt x="196358" y="90942"/>
                    </a:lnTo>
                    <a:lnTo>
                      <a:pt x="196854" y="91439"/>
                    </a:lnTo>
                    <a:lnTo>
                      <a:pt x="198837" y="92433"/>
                    </a:lnTo>
                    <a:lnTo>
                      <a:pt x="200820" y="92930"/>
                    </a:lnTo>
                    <a:lnTo>
                      <a:pt x="201812" y="93924"/>
                    </a:lnTo>
                    <a:lnTo>
                      <a:pt x="203299" y="94917"/>
                    </a:lnTo>
                    <a:lnTo>
                      <a:pt x="203299" y="96408"/>
                    </a:lnTo>
                    <a:lnTo>
                      <a:pt x="203796" y="97899"/>
                    </a:lnTo>
                    <a:lnTo>
                      <a:pt x="203796" y="100881"/>
                    </a:lnTo>
                    <a:lnTo>
                      <a:pt x="204787" y="102869"/>
                    </a:lnTo>
                    <a:lnTo>
                      <a:pt x="205283" y="105353"/>
                    </a:lnTo>
                    <a:lnTo>
                      <a:pt x="206275" y="107838"/>
                    </a:lnTo>
                    <a:lnTo>
                      <a:pt x="206771" y="109825"/>
                    </a:lnTo>
                    <a:lnTo>
                      <a:pt x="206771" y="114299"/>
                    </a:lnTo>
                    <a:lnTo>
                      <a:pt x="206275" y="115789"/>
                    </a:lnTo>
                    <a:lnTo>
                      <a:pt x="205283" y="116783"/>
                    </a:lnTo>
                    <a:lnTo>
                      <a:pt x="203796" y="117280"/>
                    </a:lnTo>
                    <a:lnTo>
                      <a:pt x="203299" y="118771"/>
                    </a:lnTo>
                    <a:lnTo>
                      <a:pt x="201812" y="119765"/>
                    </a:lnTo>
                    <a:lnTo>
                      <a:pt x="197845" y="122250"/>
                    </a:lnTo>
                    <a:lnTo>
                      <a:pt x="194870" y="123741"/>
                    </a:lnTo>
                    <a:lnTo>
                      <a:pt x="193383" y="124237"/>
                    </a:lnTo>
                    <a:lnTo>
                      <a:pt x="192391" y="125728"/>
                    </a:lnTo>
                    <a:lnTo>
                      <a:pt x="191895" y="126722"/>
                    </a:lnTo>
                    <a:lnTo>
                      <a:pt x="191895" y="127219"/>
                    </a:lnTo>
                    <a:lnTo>
                      <a:pt x="190903" y="128213"/>
                    </a:lnTo>
                    <a:lnTo>
                      <a:pt x="190903" y="130201"/>
                    </a:lnTo>
                    <a:lnTo>
                      <a:pt x="191895" y="131692"/>
                    </a:lnTo>
                    <a:lnTo>
                      <a:pt x="192391" y="134176"/>
                    </a:lnTo>
                    <a:lnTo>
                      <a:pt x="193879" y="138152"/>
                    </a:lnTo>
                    <a:lnTo>
                      <a:pt x="196358" y="141134"/>
                    </a:lnTo>
                    <a:lnTo>
                      <a:pt x="197845" y="142625"/>
                    </a:lnTo>
                    <a:lnTo>
                      <a:pt x="197845" y="144116"/>
                    </a:lnTo>
                    <a:lnTo>
                      <a:pt x="198837" y="144613"/>
                    </a:lnTo>
                    <a:lnTo>
                      <a:pt x="198837" y="146103"/>
                    </a:lnTo>
                    <a:lnTo>
                      <a:pt x="197845" y="147594"/>
                    </a:lnTo>
                    <a:lnTo>
                      <a:pt x="197845" y="148588"/>
                    </a:lnTo>
                    <a:lnTo>
                      <a:pt x="196854" y="149582"/>
                    </a:lnTo>
                    <a:lnTo>
                      <a:pt x="196358" y="149582"/>
                    </a:lnTo>
                    <a:lnTo>
                      <a:pt x="193879" y="151073"/>
                    </a:lnTo>
                    <a:lnTo>
                      <a:pt x="192391" y="151570"/>
                    </a:lnTo>
                    <a:lnTo>
                      <a:pt x="191895" y="152564"/>
                    </a:lnTo>
                    <a:lnTo>
                      <a:pt x="190903" y="153061"/>
                    </a:lnTo>
                    <a:lnTo>
                      <a:pt x="190407" y="154054"/>
                    </a:lnTo>
                    <a:lnTo>
                      <a:pt x="190407" y="156042"/>
                    </a:lnTo>
                    <a:lnTo>
                      <a:pt x="189416" y="158527"/>
                    </a:lnTo>
                    <a:lnTo>
                      <a:pt x="189416" y="160515"/>
                    </a:lnTo>
                    <a:lnTo>
                      <a:pt x="188920" y="160515"/>
                    </a:lnTo>
                    <a:lnTo>
                      <a:pt x="187928" y="161508"/>
                    </a:lnTo>
                    <a:lnTo>
                      <a:pt x="187432" y="161508"/>
                    </a:lnTo>
                    <a:lnTo>
                      <a:pt x="184457" y="162502"/>
                    </a:lnTo>
                    <a:lnTo>
                      <a:pt x="176027" y="162502"/>
                    </a:lnTo>
                    <a:lnTo>
                      <a:pt x="174540" y="162999"/>
                    </a:lnTo>
                    <a:lnTo>
                      <a:pt x="173548" y="163994"/>
                    </a:lnTo>
                    <a:lnTo>
                      <a:pt x="173053" y="164491"/>
                    </a:lnTo>
                    <a:lnTo>
                      <a:pt x="173053" y="170454"/>
                    </a:lnTo>
                    <a:lnTo>
                      <a:pt x="173548" y="173436"/>
                    </a:lnTo>
                    <a:lnTo>
                      <a:pt x="173548" y="174926"/>
                    </a:lnTo>
                    <a:lnTo>
                      <a:pt x="173053" y="176914"/>
                    </a:lnTo>
                    <a:lnTo>
                      <a:pt x="173053" y="177411"/>
                    </a:lnTo>
                    <a:lnTo>
                      <a:pt x="172061" y="178405"/>
                    </a:lnTo>
                    <a:lnTo>
                      <a:pt x="169086" y="179896"/>
                    </a:lnTo>
                    <a:lnTo>
                      <a:pt x="166111" y="181387"/>
                    </a:lnTo>
                    <a:lnTo>
                      <a:pt x="164624" y="181387"/>
                    </a:lnTo>
                    <a:lnTo>
                      <a:pt x="163136" y="182877"/>
                    </a:lnTo>
                    <a:lnTo>
                      <a:pt x="161648" y="183374"/>
                    </a:lnTo>
                    <a:lnTo>
                      <a:pt x="160656" y="184368"/>
                    </a:lnTo>
                    <a:lnTo>
                      <a:pt x="160160" y="187350"/>
                    </a:lnTo>
                    <a:lnTo>
                      <a:pt x="159169" y="189835"/>
                    </a:lnTo>
                    <a:lnTo>
                      <a:pt x="159169" y="191325"/>
                    </a:lnTo>
                    <a:lnTo>
                      <a:pt x="158673" y="191822"/>
                    </a:lnTo>
                    <a:lnTo>
                      <a:pt x="157681" y="192817"/>
                    </a:lnTo>
                    <a:lnTo>
                      <a:pt x="157185" y="194308"/>
                    </a:lnTo>
                    <a:lnTo>
                      <a:pt x="154706" y="195798"/>
                    </a:lnTo>
                    <a:lnTo>
                      <a:pt x="153219" y="197289"/>
                    </a:lnTo>
                    <a:lnTo>
                      <a:pt x="152227" y="197786"/>
                    </a:lnTo>
                    <a:lnTo>
                      <a:pt x="151731" y="198780"/>
                    </a:lnTo>
                    <a:lnTo>
                      <a:pt x="150740" y="199277"/>
                    </a:lnTo>
                    <a:lnTo>
                      <a:pt x="150740" y="231579"/>
                    </a:lnTo>
                    <a:lnTo>
                      <a:pt x="151731" y="233069"/>
                    </a:lnTo>
                    <a:lnTo>
                      <a:pt x="152227" y="233069"/>
                    </a:lnTo>
                    <a:lnTo>
                      <a:pt x="153715" y="234560"/>
                    </a:lnTo>
                    <a:lnTo>
                      <a:pt x="154706" y="235057"/>
                    </a:lnTo>
                    <a:lnTo>
                      <a:pt x="154706" y="236051"/>
                    </a:lnTo>
                    <a:lnTo>
                      <a:pt x="155202" y="236548"/>
                    </a:lnTo>
                    <a:lnTo>
                      <a:pt x="155202" y="237542"/>
                    </a:lnTo>
                    <a:lnTo>
                      <a:pt x="156194" y="238039"/>
                    </a:lnTo>
                    <a:lnTo>
                      <a:pt x="156194" y="239530"/>
                    </a:lnTo>
                    <a:lnTo>
                      <a:pt x="155202" y="240524"/>
                    </a:lnTo>
                    <a:lnTo>
                      <a:pt x="154706" y="241020"/>
                    </a:lnTo>
                    <a:lnTo>
                      <a:pt x="153219" y="244500"/>
                    </a:lnTo>
                    <a:lnTo>
                      <a:pt x="150740" y="247978"/>
                    </a:lnTo>
                    <a:lnTo>
                      <a:pt x="147268" y="253444"/>
                    </a:lnTo>
                    <a:lnTo>
                      <a:pt x="144293" y="256923"/>
                    </a:lnTo>
                    <a:lnTo>
                      <a:pt x="140823" y="260402"/>
                    </a:lnTo>
                    <a:lnTo>
                      <a:pt x="138839" y="263383"/>
                    </a:lnTo>
                    <a:lnTo>
                      <a:pt x="137352" y="264874"/>
                    </a:lnTo>
                    <a:lnTo>
                      <a:pt x="135864" y="265371"/>
                    </a:lnTo>
                    <a:lnTo>
                      <a:pt x="133385" y="266365"/>
                    </a:lnTo>
                    <a:lnTo>
                      <a:pt x="131401" y="266365"/>
                    </a:lnTo>
                    <a:lnTo>
                      <a:pt x="128922" y="266862"/>
                    </a:lnTo>
                    <a:lnTo>
                      <a:pt x="124459" y="266862"/>
                    </a:lnTo>
                    <a:lnTo>
                      <a:pt x="124459" y="268353"/>
                    </a:lnTo>
                    <a:lnTo>
                      <a:pt x="124955" y="268353"/>
                    </a:lnTo>
                    <a:lnTo>
                      <a:pt x="124955" y="269844"/>
                    </a:lnTo>
                    <a:lnTo>
                      <a:pt x="126443" y="271831"/>
                    </a:lnTo>
                    <a:lnTo>
                      <a:pt x="127435" y="273323"/>
                    </a:lnTo>
                    <a:lnTo>
                      <a:pt x="126443" y="273820"/>
                    </a:lnTo>
                    <a:lnTo>
                      <a:pt x="126443" y="274813"/>
                    </a:lnTo>
                    <a:lnTo>
                      <a:pt x="125946" y="274813"/>
                    </a:lnTo>
                    <a:lnTo>
                      <a:pt x="123467" y="275310"/>
                    </a:lnTo>
                    <a:lnTo>
                      <a:pt x="118508" y="275310"/>
                    </a:lnTo>
                    <a:lnTo>
                      <a:pt x="117021" y="276304"/>
                    </a:lnTo>
                    <a:lnTo>
                      <a:pt x="115038" y="276801"/>
                    </a:lnTo>
                    <a:lnTo>
                      <a:pt x="113055" y="278292"/>
                    </a:lnTo>
                    <a:lnTo>
                      <a:pt x="110575" y="279783"/>
                    </a:lnTo>
                    <a:lnTo>
                      <a:pt x="110080" y="280777"/>
                    </a:lnTo>
                    <a:lnTo>
                      <a:pt x="109088" y="281274"/>
                    </a:lnTo>
                    <a:lnTo>
                      <a:pt x="106112" y="281274"/>
                    </a:lnTo>
                    <a:lnTo>
                      <a:pt x="103137" y="282268"/>
                    </a:lnTo>
                    <a:lnTo>
                      <a:pt x="98675" y="282268"/>
                    </a:lnTo>
                    <a:lnTo>
                      <a:pt x="98675" y="289225"/>
                    </a:lnTo>
                    <a:lnTo>
                      <a:pt x="97683" y="291212"/>
                    </a:lnTo>
                    <a:lnTo>
                      <a:pt x="93221" y="291212"/>
                    </a:lnTo>
                    <a:lnTo>
                      <a:pt x="92725" y="292206"/>
                    </a:lnTo>
                    <a:lnTo>
                      <a:pt x="92725" y="295188"/>
                    </a:lnTo>
                    <a:lnTo>
                      <a:pt x="93221" y="297176"/>
                    </a:lnTo>
                    <a:lnTo>
                      <a:pt x="94213" y="300654"/>
                    </a:lnTo>
                    <a:lnTo>
                      <a:pt x="94708" y="302146"/>
                    </a:lnTo>
                    <a:lnTo>
                      <a:pt x="95700" y="303636"/>
                    </a:lnTo>
                    <a:lnTo>
                      <a:pt x="96195" y="305127"/>
                    </a:lnTo>
                    <a:lnTo>
                      <a:pt x="96195" y="305624"/>
                    </a:lnTo>
                    <a:lnTo>
                      <a:pt x="98675" y="307115"/>
                    </a:lnTo>
                    <a:lnTo>
                      <a:pt x="99171" y="308606"/>
                    </a:lnTo>
                    <a:lnTo>
                      <a:pt x="99171" y="309600"/>
                    </a:lnTo>
                    <a:lnTo>
                      <a:pt x="98675" y="310097"/>
                    </a:lnTo>
                    <a:lnTo>
                      <a:pt x="97683" y="310097"/>
                    </a:lnTo>
                    <a:lnTo>
                      <a:pt x="95700" y="311091"/>
                    </a:lnTo>
                    <a:lnTo>
                      <a:pt x="94213" y="311091"/>
                    </a:lnTo>
                    <a:lnTo>
                      <a:pt x="93221" y="311588"/>
                    </a:lnTo>
                    <a:lnTo>
                      <a:pt x="91236" y="311588"/>
                    </a:lnTo>
                    <a:lnTo>
                      <a:pt x="90245" y="312581"/>
                    </a:lnTo>
                    <a:lnTo>
                      <a:pt x="87766" y="316557"/>
                    </a:lnTo>
                    <a:lnTo>
                      <a:pt x="86278" y="319539"/>
                    </a:lnTo>
                    <a:lnTo>
                      <a:pt x="85783" y="319539"/>
                    </a:lnTo>
                    <a:lnTo>
                      <a:pt x="84791" y="320036"/>
                    </a:lnTo>
                    <a:lnTo>
                      <a:pt x="83304" y="320036"/>
                    </a:lnTo>
                    <a:lnTo>
                      <a:pt x="81816" y="319539"/>
                    </a:lnTo>
                    <a:lnTo>
                      <a:pt x="81320" y="318545"/>
                    </a:lnTo>
                    <a:lnTo>
                      <a:pt x="79833" y="318048"/>
                    </a:lnTo>
                    <a:lnTo>
                      <a:pt x="79833" y="318545"/>
                    </a:lnTo>
                    <a:lnTo>
                      <a:pt x="78841" y="318545"/>
                    </a:lnTo>
                    <a:lnTo>
                      <a:pt x="78345" y="319539"/>
                    </a:lnTo>
                    <a:lnTo>
                      <a:pt x="77353" y="321029"/>
                    </a:lnTo>
                    <a:lnTo>
                      <a:pt x="76857" y="322520"/>
                    </a:lnTo>
                    <a:lnTo>
                      <a:pt x="75370" y="322520"/>
                    </a:lnTo>
                    <a:lnTo>
                      <a:pt x="74378" y="321526"/>
                    </a:lnTo>
                    <a:lnTo>
                      <a:pt x="72890" y="320036"/>
                    </a:lnTo>
                    <a:lnTo>
                      <a:pt x="70411" y="319539"/>
                    </a:lnTo>
                    <a:lnTo>
                      <a:pt x="69915" y="318545"/>
                    </a:lnTo>
                    <a:lnTo>
                      <a:pt x="68428" y="318545"/>
                    </a:lnTo>
                    <a:lnTo>
                      <a:pt x="66940" y="318048"/>
                    </a:lnTo>
                    <a:lnTo>
                      <a:pt x="65949" y="318048"/>
                    </a:lnTo>
                    <a:lnTo>
                      <a:pt x="64461" y="318545"/>
                    </a:lnTo>
                    <a:lnTo>
                      <a:pt x="62973" y="318545"/>
                    </a:lnTo>
                    <a:lnTo>
                      <a:pt x="62477" y="319539"/>
                    </a:lnTo>
                    <a:lnTo>
                      <a:pt x="61486" y="320036"/>
                    </a:lnTo>
                    <a:lnTo>
                      <a:pt x="60494" y="320036"/>
                    </a:lnTo>
                    <a:lnTo>
                      <a:pt x="60494" y="334447"/>
                    </a:lnTo>
                    <a:lnTo>
                      <a:pt x="61486" y="335938"/>
                    </a:lnTo>
                    <a:lnTo>
                      <a:pt x="61486" y="337429"/>
                    </a:lnTo>
                    <a:lnTo>
                      <a:pt x="62973" y="339914"/>
                    </a:lnTo>
                    <a:lnTo>
                      <a:pt x="63965" y="340908"/>
                    </a:lnTo>
                    <a:lnTo>
                      <a:pt x="64461" y="342398"/>
                    </a:lnTo>
                    <a:lnTo>
                      <a:pt x="64461" y="345380"/>
                    </a:lnTo>
                    <a:lnTo>
                      <a:pt x="63965" y="345877"/>
                    </a:lnTo>
                    <a:lnTo>
                      <a:pt x="62477" y="345877"/>
                    </a:lnTo>
                    <a:lnTo>
                      <a:pt x="60494" y="345380"/>
                    </a:lnTo>
                    <a:lnTo>
                      <a:pt x="59007" y="344386"/>
                    </a:lnTo>
                    <a:lnTo>
                      <a:pt x="57519" y="343889"/>
                    </a:lnTo>
                    <a:lnTo>
                      <a:pt x="54544" y="343889"/>
                    </a:lnTo>
                    <a:lnTo>
                      <a:pt x="54544" y="344386"/>
                    </a:lnTo>
                    <a:lnTo>
                      <a:pt x="54048" y="345380"/>
                    </a:lnTo>
                    <a:lnTo>
                      <a:pt x="53056" y="345877"/>
                    </a:lnTo>
                    <a:lnTo>
                      <a:pt x="52560" y="345877"/>
                    </a:lnTo>
                    <a:lnTo>
                      <a:pt x="52560" y="346871"/>
                    </a:lnTo>
                    <a:lnTo>
                      <a:pt x="49585" y="346871"/>
                    </a:lnTo>
                    <a:lnTo>
                      <a:pt x="48098" y="345877"/>
                    </a:lnTo>
                    <a:lnTo>
                      <a:pt x="46114" y="345877"/>
                    </a:lnTo>
                    <a:lnTo>
                      <a:pt x="44627" y="345380"/>
                    </a:lnTo>
                    <a:lnTo>
                      <a:pt x="42643" y="345380"/>
                    </a:lnTo>
                    <a:lnTo>
                      <a:pt x="41652" y="345877"/>
                    </a:lnTo>
                    <a:lnTo>
                      <a:pt x="40164" y="347368"/>
                    </a:lnTo>
                    <a:lnTo>
                      <a:pt x="39668" y="348859"/>
                    </a:lnTo>
                    <a:lnTo>
                      <a:pt x="38677" y="348859"/>
                    </a:lnTo>
                    <a:lnTo>
                      <a:pt x="38181" y="349852"/>
                    </a:lnTo>
                    <a:lnTo>
                      <a:pt x="36693" y="349852"/>
                    </a:lnTo>
                    <a:lnTo>
                      <a:pt x="33222" y="348859"/>
                    </a:lnTo>
                    <a:lnTo>
                      <a:pt x="28759" y="348859"/>
                    </a:lnTo>
                    <a:lnTo>
                      <a:pt x="27272" y="349852"/>
                    </a:lnTo>
                    <a:lnTo>
                      <a:pt x="27272" y="351343"/>
                    </a:lnTo>
                    <a:lnTo>
                      <a:pt x="26776" y="351840"/>
                    </a:lnTo>
                    <a:lnTo>
                      <a:pt x="25784" y="353828"/>
                    </a:lnTo>
                    <a:lnTo>
                      <a:pt x="25784" y="355319"/>
                    </a:lnTo>
                    <a:lnTo>
                      <a:pt x="25289" y="358300"/>
                    </a:lnTo>
                    <a:lnTo>
                      <a:pt x="24297" y="360289"/>
                    </a:lnTo>
                    <a:lnTo>
                      <a:pt x="23801" y="362773"/>
                    </a:lnTo>
                    <a:lnTo>
                      <a:pt x="22809" y="364264"/>
                    </a:lnTo>
                    <a:lnTo>
                      <a:pt x="22313" y="366252"/>
                    </a:lnTo>
                    <a:lnTo>
                      <a:pt x="20826" y="368240"/>
                    </a:lnTo>
                    <a:lnTo>
                      <a:pt x="19834" y="368737"/>
                    </a:lnTo>
                    <a:lnTo>
                      <a:pt x="18842" y="368737"/>
                    </a:lnTo>
                    <a:lnTo>
                      <a:pt x="17355" y="369731"/>
                    </a:lnTo>
                    <a:lnTo>
                      <a:pt x="16859" y="369731"/>
                    </a:lnTo>
                    <a:lnTo>
                      <a:pt x="14380" y="370227"/>
                    </a:lnTo>
                    <a:lnTo>
                      <a:pt x="12396" y="371221"/>
                    </a:lnTo>
                    <a:lnTo>
                      <a:pt x="11405" y="371221"/>
                    </a:lnTo>
                    <a:lnTo>
                      <a:pt x="9917" y="372712"/>
                    </a:lnTo>
                    <a:lnTo>
                      <a:pt x="9421" y="373209"/>
                    </a:lnTo>
                    <a:lnTo>
                      <a:pt x="7934" y="374203"/>
                    </a:lnTo>
                    <a:lnTo>
                      <a:pt x="8430" y="374203"/>
                    </a:lnTo>
                    <a:lnTo>
                      <a:pt x="9421" y="374700"/>
                    </a:lnTo>
                    <a:lnTo>
                      <a:pt x="9421" y="376191"/>
                    </a:lnTo>
                    <a:lnTo>
                      <a:pt x="9917" y="377682"/>
                    </a:lnTo>
                    <a:lnTo>
                      <a:pt x="10909" y="379172"/>
                    </a:lnTo>
                    <a:lnTo>
                      <a:pt x="12396" y="380166"/>
                    </a:lnTo>
                    <a:lnTo>
                      <a:pt x="12396" y="381658"/>
                    </a:lnTo>
                    <a:lnTo>
                      <a:pt x="12892" y="382652"/>
                    </a:lnTo>
                    <a:lnTo>
                      <a:pt x="12892" y="385633"/>
                    </a:lnTo>
                    <a:lnTo>
                      <a:pt x="13884" y="387123"/>
                    </a:lnTo>
                    <a:lnTo>
                      <a:pt x="13884" y="387621"/>
                    </a:lnTo>
                    <a:lnTo>
                      <a:pt x="15371" y="387621"/>
                    </a:lnTo>
                    <a:lnTo>
                      <a:pt x="15867" y="387123"/>
                    </a:lnTo>
                    <a:lnTo>
                      <a:pt x="17355" y="386130"/>
                    </a:lnTo>
                    <a:lnTo>
                      <a:pt x="18347" y="385633"/>
                    </a:lnTo>
                    <a:lnTo>
                      <a:pt x="19834" y="385633"/>
                    </a:lnTo>
                    <a:lnTo>
                      <a:pt x="20826" y="386130"/>
                    </a:lnTo>
                    <a:lnTo>
                      <a:pt x="22313" y="386130"/>
                    </a:lnTo>
                    <a:lnTo>
                      <a:pt x="22313" y="387123"/>
                    </a:lnTo>
                    <a:lnTo>
                      <a:pt x="22809" y="387621"/>
                    </a:lnTo>
                    <a:lnTo>
                      <a:pt x="23801" y="389112"/>
                    </a:lnTo>
                    <a:lnTo>
                      <a:pt x="22809" y="391596"/>
                    </a:lnTo>
                    <a:lnTo>
                      <a:pt x="22809" y="394578"/>
                    </a:lnTo>
                    <a:lnTo>
                      <a:pt x="23801" y="395572"/>
                    </a:lnTo>
                    <a:lnTo>
                      <a:pt x="22809" y="397063"/>
                    </a:lnTo>
                    <a:lnTo>
                      <a:pt x="22313" y="397560"/>
                    </a:lnTo>
                    <a:lnTo>
                      <a:pt x="21322" y="397560"/>
                    </a:lnTo>
                    <a:lnTo>
                      <a:pt x="18842" y="397063"/>
                    </a:lnTo>
                    <a:lnTo>
                      <a:pt x="15867" y="397560"/>
                    </a:lnTo>
                    <a:lnTo>
                      <a:pt x="9421" y="397560"/>
                    </a:lnTo>
                    <a:lnTo>
                      <a:pt x="9421" y="400541"/>
                    </a:lnTo>
                    <a:lnTo>
                      <a:pt x="9917" y="402032"/>
                    </a:lnTo>
                    <a:lnTo>
                      <a:pt x="9917" y="405015"/>
                    </a:lnTo>
                    <a:lnTo>
                      <a:pt x="9421" y="408492"/>
                    </a:lnTo>
                    <a:lnTo>
                      <a:pt x="9421" y="413463"/>
                    </a:lnTo>
                    <a:lnTo>
                      <a:pt x="8430" y="414456"/>
                    </a:lnTo>
                    <a:lnTo>
                      <a:pt x="7934" y="415947"/>
                    </a:lnTo>
                    <a:lnTo>
                      <a:pt x="6942" y="416444"/>
                    </a:lnTo>
                    <a:lnTo>
                      <a:pt x="5454" y="416444"/>
                    </a:lnTo>
                    <a:lnTo>
                      <a:pt x="3967" y="417438"/>
                    </a:lnTo>
                    <a:lnTo>
                      <a:pt x="2975" y="417438"/>
                    </a:lnTo>
                    <a:lnTo>
                      <a:pt x="2479" y="417935"/>
                    </a:lnTo>
                    <a:lnTo>
                      <a:pt x="1488" y="417935"/>
                    </a:lnTo>
                    <a:lnTo>
                      <a:pt x="1488" y="420419"/>
                    </a:lnTo>
                    <a:lnTo>
                      <a:pt x="992" y="423401"/>
                    </a:lnTo>
                    <a:lnTo>
                      <a:pt x="0" y="427377"/>
                    </a:lnTo>
                    <a:lnTo>
                      <a:pt x="0" y="440795"/>
                    </a:lnTo>
                    <a:lnTo>
                      <a:pt x="992" y="443279"/>
                    </a:lnTo>
                    <a:lnTo>
                      <a:pt x="1488" y="445267"/>
                    </a:lnTo>
                    <a:lnTo>
                      <a:pt x="1488" y="446758"/>
                    </a:lnTo>
                    <a:lnTo>
                      <a:pt x="2975" y="449243"/>
                    </a:lnTo>
                    <a:lnTo>
                      <a:pt x="4463" y="452224"/>
                    </a:lnTo>
                    <a:lnTo>
                      <a:pt x="5950" y="456200"/>
                    </a:lnTo>
                    <a:lnTo>
                      <a:pt x="5950" y="465145"/>
                    </a:lnTo>
                    <a:lnTo>
                      <a:pt x="6942" y="466138"/>
                    </a:lnTo>
                    <a:lnTo>
                      <a:pt x="9917" y="472599"/>
                    </a:lnTo>
                    <a:lnTo>
                      <a:pt x="12396" y="479059"/>
                    </a:lnTo>
                    <a:lnTo>
                      <a:pt x="15371" y="485023"/>
                    </a:lnTo>
                    <a:lnTo>
                      <a:pt x="17355" y="490490"/>
                    </a:lnTo>
                    <a:lnTo>
                      <a:pt x="18842" y="494962"/>
                    </a:lnTo>
                    <a:lnTo>
                      <a:pt x="20826" y="498441"/>
                    </a:lnTo>
                    <a:lnTo>
                      <a:pt x="22313" y="500926"/>
                    </a:lnTo>
                    <a:lnTo>
                      <a:pt x="22313" y="502416"/>
                    </a:lnTo>
                    <a:lnTo>
                      <a:pt x="23801" y="502416"/>
                    </a:lnTo>
                    <a:lnTo>
                      <a:pt x="25289" y="502416"/>
                    </a:lnTo>
                    <a:lnTo>
                      <a:pt x="26776" y="502416"/>
                    </a:lnTo>
                    <a:lnTo>
                      <a:pt x="27272" y="501422"/>
                    </a:lnTo>
                    <a:lnTo>
                      <a:pt x="29751" y="499931"/>
                    </a:lnTo>
                    <a:lnTo>
                      <a:pt x="32726" y="499435"/>
                    </a:lnTo>
                    <a:lnTo>
                      <a:pt x="35206" y="498441"/>
                    </a:lnTo>
                    <a:lnTo>
                      <a:pt x="38181" y="498441"/>
                    </a:lnTo>
                    <a:lnTo>
                      <a:pt x="38677" y="499435"/>
                    </a:lnTo>
                    <a:lnTo>
                      <a:pt x="39668" y="499435"/>
                    </a:lnTo>
                    <a:lnTo>
                      <a:pt x="40164" y="499931"/>
                    </a:lnTo>
                    <a:lnTo>
                      <a:pt x="41652" y="500926"/>
                    </a:lnTo>
                    <a:lnTo>
                      <a:pt x="42643" y="501422"/>
                    </a:lnTo>
                    <a:lnTo>
                      <a:pt x="48098" y="501422"/>
                    </a:lnTo>
                    <a:lnTo>
                      <a:pt x="49585" y="500926"/>
                    </a:lnTo>
                    <a:lnTo>
                      <a:pt x="51073" y="499931"/>
                    </a:lnTo>
                    <a:lnTo>
                      <a:pt x="53056" y="499435"/>
                    </a:lnTo>
                    <a:lnTo>
                      <a:pt x="55536" y="498441"/>
                    </a:lnTo>
                    <a:lnTo>
                      <a:pt x="57519" y="497944"/>
                    </a:lnTo>
                    <a:lnTo>
                      <a:pt x="62973" y="496453"/>
                    </a:lnTo>
                    <a:lnTo>
                      <a:pt x="67436" y="494962"/>
                    </a:lnTo>
                    <a:lnTo>
                      <a:pt x="68924" y="494962"/>
                    </a:lnTo>
                    <a:lnTo>
                      <a:pt x="70411" y="493471"/>
                    </a:lnTo>
                    <a:lnTo>
                      <a:pt x="71403" y="491980"/>
                    </a:lnTo>
                    <a:lnTo>
                      <a:pt x="72890" y="490490"/>
                    </a:lnTo>
                    <a:lnTo>
                      <a:pt x="74378" y="487010"/>
                    </a:lnTo>
                    <a:lnTo>
                      <a:pt x="75865" y="485023"/>
                    </a:lnTo>
                    <a:lnTo>
                      <a:pt x="76857" y="482538"/>
                    </a:lnTo>
                    <a:lnTo>
                      <a:pt x="76857" y="474090"/>
                    </a:lnTo>
                    <a:lnTo>
                      <a:pt x="75865" y="472599"/>
                    </a:lnTo>
                    <a:lnTo>
                      <a:pt x="75370" y="472102"/>
                    </a:lnTo>
                    <a:lnTo>
                      <a:pt x="74378" y="472102"/>
                    </a:lnTo>
                    <a:lnTo>
                      <a:pt x="73386" y="471108"/>
                    </a:lnTo>
                    <a:lnTo>
                      <a:pt x="72890" y="470611"/>
                    </a:lnTo>
                    <a:lnTo>
                      <a:pt x="69915" y="470611"/>
                    </a:lnTo>
                    <a:lnTo>
                      <a:pt x="68428" y="469618"/>
                    </a:lnTo>
                    <a:lnTo>
                      <a:pt x="67436" y="469618"/>
                    </a:lnTo>
                    <a:lnTo>
                      <a:pt x="67436" y="469121"/>
                    </a:lnTo>
                    <a:lnTo>
                      <a:pt x="66940" y="468127"/>
                    </a:lnTo>
                    <a:lnTo>
                      <a:pt x="66940" y="467630"/>
                    </a:lnTo>
                    <a:lnTo>
                      <a:pt x="65949" y="466138"/>
                    </a:lnTo>
                    <a:lnTo>
                      <a:pt x="65453" y="464648"/>
                    </a:lnTo>
                    <a:lnTo>
                      <a:pt x="64461" y="463654"/>
                    </a:lnTo>
                    <a:lnTo>
                      <a:pt x="64461" y="463158"/>
                    </a:lnTo>
                    <a:lnTo>
                      <a:pt x="63965" y="463158"/>
                    </a:lnTo>
                    <a:lnTo>
                      <a:pt x="62973" y="463654"/>
                    </a:lnTo>
                    <a:lnTo>
                      <a:pt x="62477" y="464648"/>
                    </a:lnTo>
                    <a:lnTo>
                      <a:pt x="61486" y="465145"/>
                    </a:lnTo>
                    <a:lnTo>
                      <a:pt x="60494" y="466138"/>
                    </a:lnTo>
                    <a:lnTo>
                      <a:pt x="58511" y="466138"/>
                    </a:lnTo>
                    <a:lnTo>
                      <a:pt x="57519" y="465145"/>
                    </a:lnTo>
                    <a:lnTo>
                      <a:pt x="56031" y="464648"/>
                    </a:lnTo>
                    <a:lnTo>
                      <a:pt x="56031" y="463158"/>
                    </a:lnTo>
                    <a:lnTo>
                      <a:pt x="57023" y="462163"/>
                    </a:lnTo>
                    <a:lnTo>
                      <a:pt x="57519" y="461170"/>
                    </a:lnTo>
                    <a:lnTo>
                      <a:pt x="58511" y="459678"/>
                    </a:lnTo>
                    <a:lnTo>
                      <a:pt x="58511" y="459182"/>
                    </a:lnTo>
                    <a:lnTo>
                      <a:pt x="59007" y="458187"/>
                    </a:lnTo>
                    <a:lnTo>
                      <a:pt x="59007" y="456697"/>
                    </a:lnTo>
                    <a:lnTo>
                      <a:pt x="58511" y="455207"/>
                    </a:lnTo>
                    <a:lnTo>
                      <a:pt x="58511" y="453218"/>
                    </a:lnTo>
                    <a:lnTo>
                      <a:pt x="61486" y="453218"/>
                    </a:lnTo>
                    <a:lnTo>
                      <a:pt x="61486" y="456200"/>
                    </a:lnTo>
                    <a:lnTo>
                      <a:pt x="62477" y="456697"/>
                    </a:lnTo>
                    <a:lnTo>
                      <a:pt x="62477" y="457691"/>
                    </a:lnTo>
                    <a:lnTo>
                      <a:pt x="62973" y="458187"/>
                    </a:lnTo>
                    <a:lnTo>
                      <a:pt x="64461" y="458187"/>
                    </a:lnTo>
                    <a:lnTo>
                      <a:pt x="64461" y="456697"/>
                    </a:lnTo>
                    <a:lnTo>
                      <a:pt x="65453" y="456200"/>
                    </a:lnTo>
                    <a:lnTo>
                      <a:pt x="64461" y="453218"/>
                    </a:lnTo>
                    <a:lnTo>
                      <a:pt x="64461" y="450734"/>
                    </a:lnTo>
                    <a:lnTo>
                      <a:pt x="63965" y="449243"/>
                    </a:lnTo>
                    <a:lnTo>
                      <a:pt x="63965" y="448249"/>
                    </a:lnTo>
                    <a:lnTo>
                      <a:pt x="62973" y="448249"/>
                    </a:lnTo>
                    <a:lnTo>
                      <a:pt x="62973" y="447752"/>
                    </a:lnTo>
                    <a:lnTo>
                      <a:pt x="62477" y="446758"/>
                    </a:lnTo>
                    <a:lnTo>
                      <a:pt x="56031" y="446758"/>
                    </a:lnTo>
                    <a:lnTo>
                      <a:pt x="54048" y="446261"/>
                    </a:lnTo>
                    <a:lnTo>
                      <a:pt x="48098" y="446261"/>
                    </a:lnTo>
                    <a:lnTo>
                      <a:pt x="47106" y="445267"/>
                    </a:lnTo>
                    <a:lnTo>
                      <a:pt x="46114" y="444770"/>
                    </a:lnTo>
                    <a:lnTo>
                      <a:pt x="46114" y="437315"/>
                    </a:lnTo>
                    <a:lnTo>
                      <a:pt x="47106" y="432347"/>
                    </a:lnTo>
                    <a:lnTo>
                      <a:pt x="47106" y="427874"/>
                    </a:lnTo>
                    <a:lnTo>
                      <a:pt x="48098" y="425887"/>
                    </a:lnTo>
                    <a:lnTo>
                      <a:pt x="48098" y="424395"/>
                    </a:lnTo>
                    <a:lnTo>
                      <a:pt x="49585" y="422904"/>
                    </a:lnTo>
                    <a:lnTo>
                      <a:pt x="50081" y="420916"/>
                    </a:lnTo>
                    <a:lnTo>
                      <a:pt x="51073" y="420419"/>
                    </a:lnTo>
                    <a:lnTo>
                      <a:pt x="52560" y="419426"/>
                    </a:lnTo>
                    <a:lnTo>
                      <a:pt x="54544" y="419426"/>
                    </a:lnTo>
                    <a:lnTo>
                      <a:pt x="56031" y="420419"/>
                    </a:lnTo>
                    <a:lnTo>
                      <a:pt x="57519" y="420916"/>
                    </a:lnTo>
                    <a:lnTo>
                      <a:pt x="57519" y="427377"/>
                    </a:lnTo>
                    <a:lnTo>
                      <a:pt x="57023" y="428867"/>
                    </a:lnTo>
                    <a:lnTo>
                      <a:pt x="56031" y="430358"/>
                    </a:lnTo>
                    <a:lnTo>
                      <a:pt x="56031" y="430855"/>
                    </a:lnTo>
                    <a:lnTo>
                      <a:pt x="54544" y="432347"/>
                    </a:lnTo>
                    <a:lnTo>
                      <a:pt x="54048" y="433340"/>
                    </a:lnTo>
                    <a:lnTo>
                      <a:pt x="54048" y="433837"/>
                    </a:lnTo>
                    <a:lnTo>
                      <a:pt x="59998" y="433837"/>
                    </a:lnTo>
                    <a:lnTo>
                      <a:pt x="62477" y="433340"/>
                    </a:lnTo>
                    <a:lnTo>
                      <a:pt x="64461" y="432347"/>
                    </a:lnTo>
                    <a:lnTo>
                      <a:pt x="66940" y="430855"/>
                    </a:lnTo>
                    <a:lnTo>
                      <a:pt x="71403" y="430855"/>
                    </a:lnTo>
                    <a:lnTo>
                      <a:pt x="71899" y="431849"/>
                    </a:lnTo>
                    <a:lnTo>
                      <a:pt x="71899" y="433340"/>
                    </a:lnTo>
                    <a:lnTo>
                      <a:pt x="72890" y="435825"/>
                    </a:lnTo>
                    <a:lnTo>
                      <a:pt x="73386" y="436322"/>
                    </a:lnTo>
                    <a:lnTo>
                      <a:pt x="74378" y="437315"/>
                    </a:lnTo>
                    <a:lnTo>
                      <a:pt x="75370" y="437812"/>
                    </a:lnTo>
                    <a:lnTo>
                      <a:pt x="77353" y="437812"/>
                    </a:lnTo>
                    <a:lnTo>
                      <a:pt x="78345" y="437315"/>
                    </a:lnTo>
                    <a:lnTo>
                      <a:pt x="79833" y="433340"/>
                    </a:lnTo>
                    <a:lnTo>
                      <a:pt x="79833" y="427377"/>
                    </a:lnTo>
                    <a:lnTo>
                      <a:pt x="78345" y="426383"/>
                    </a:lnTo>
                    <a:lnTo>
                      <a:pt x="77353" y="425887"/>
                    </a:lnTo>
                    <a:lnTo>
                      <a:pt x="75865" y="424892"/>
                    </a:lnTo>
                    <a:lnTo>
                      <a:pt x="74378" y="424395"/>
                    </a:lnTo>
                    <a:lnTo>
                      <a:pt x="70411" y="424395"/>
                    </a:lnTo>
                    <a:lnTo>
                      <a:pt x="67436" y="423401"/>
                    </a:lnTo>
                    <a:lnTo>
                      <a:pt x="65949" y="422904"/>
                    </a:lnTo>
                    <a:lnTo>
                      <a:pt x="64461" y="422904"/>
                    </a:lnTo>
                    <a:lnTo>
                      <a:pt x="63965" y="421910"/>
                    </a:lnTo>
                    <a:lnTo>
                      <a:pt x="63965" y="420916"/>
                    </a:lnTo>
                    <a:lnTo>
                      <a:pt x="62973" y="420916"/>
                    </a:lnTo>
                    <a:lnTo>
                      <a:pt x="62973" y="417935"/>
                    </a:lnTo>
                    <a:lnTo>
                      <a:pt x="63965" y="416444"/>
                    </a:lnTo>
                    <a:lnTo>
                      <a:pt x="64461" y="414456"/>
                    </a:lnTo>
                    <a:lnTo>
                      <a:pt x="65453" y="412965"/>
                    </a:lnTo>
                    <a:lnTo>
                      <a:pt x="65949" y="411475"/>
                    </a:lnTo>
                    <a:lnTo>
                      <a:pt x="65949" y="409984"/>
                    </a:lnTo>
                    <a:lnTo>
                      <a:pt x="65453" y="408492"/>
                    </a:lnTo>
                    <a:lnTo>
                      <a:pt x="64461" y="406505"/>
                    </a:lnTo>
                    <a:lnTo>
                      <a:pt x="64461" y="405015"/>
                    </a:lnTo>
                    <a:lnTo>
                      <a:pt x="63965" y="404517"/>
                    </a:lnTo>
                    <a:lnTo>
                      <a:pt x="62973" y="403026"/>
                    </a:lnTo>
                    <a:lnTo>
                      <a:pt x="62973" y="398554"/>
                    </a:lnTo>
                    <a:lnTo>
                      <a:pt x="63965" y="396069"/>
                    </a:lnTo>
                    <a:lnTo>
                      <a:pt x="63965" y="395572"/>
                    </a:lnTo>
                    <a:lnTo>
                      <a:pt x="64461" y="394578"/>
                    </a:lnTo>
                    <a:lnTo>
                      <a:pt x="65949" y="393584"/>
                    </a:lnTo>
                    <a:lnTo>
                      <a:pt x="66940" y="393087"/>
                    </a:lnTo>
                    <a:lnTo>
                      <a:pt x="68924" y="392093"/>
                    </a:lnTo>
                    <a:lnTo>
                      <a:pt x="70411" y="392093"/>
                    </a:lnTo>
                    <a:lnTo>
                      <a:pt x="70411" y="394578"/>
                    </a:lnTo>
                    <a:lnTo>
                      <a:pt x="69915" y="396069"/>
                    </a:lnTo>
                    <a:lnTo>
                      <a:pt x="68924" y="397560"/>
                    </a:lnTo>
                    <a:lnTo>
                      <a:pt x="68428" y="398554"/>
                    </a:lnTo>
                    <a:lnTo>
                      <a:pt x="68428" y="400541"/>
                    </a:lnTo>
                    <a:lnTo>
                      <a:pt x="68924" y="401535"/>
                    </a:lnTo>
                    <a:lnTo>
                      <a:pt x="70411" y="401535"/>
                    </a:lnTo>
                    <a:lnTo>
                      <a:pt x="71403" y="400541"/>
                    </a:lnTo>
                    <a:lnTo>
                      <a:pt x="71403" y="400044"/>
                    </a:lnTo>
                    <a:lnTo>
                      <a:pt x="71899" y="399051"/>
                    </a:lnTo>
                    <a:lnTo>
                      <a:pt x="72890" y="399051"/>
                    </a:lnTo>
                    <a:lnTo>
                      <a:pt x="72890" y="400044"/>
                    </a:lnTo>
                    <a:lnTo>
                      <a:pt x="73386" y="401535"/>
                    </a:lnTo>
                    <a:lnTo>
                      <a:pt x="73386" y="403026"/>
                    </a:lnTo>
                    <a:lnTo>
                      <a:pt x="72890" y="403523"/>
                    </a:lnTo>
                    <a:lnTo>
                      <a:pt x="72890" y="404517"/>
                    </a:lnTo>
                    <a:lnTo>
                      <a:pt x="71899" y="405015"/>
                    </a:lnTo>
                    <a:lnTo>
                      <a:pt x="70411" y="406008"/>
                    </a:lnTo>
                    <a:lnTo>
                      <a:pt x="69915" y="406505"/>
                    </a:lnTo>
                    <a:lnTo>
                      <a:pt x="69915" y="408492"/>
                    </a:lnTo>
                    <a:lnTo>
                      <a:pt x="70411" y="408989"/>
                    </a:lnTo>
                    <a:lnTo>
                      <a:pt x="71403" y="409984"/>
                    </a:lnTo>
                    <a:lnTo>
                      <a:pt x="71899" y="409984"/>
                    </a:lnTo>
                    <a:lnTo>
                      <a:pt x="74378" y="408492"/>
                    </a:lnTo>
                    <a:lnTo>
                      <a:pt x="77353" y="406505"/>
                    </a:lnTo>
                    <a:lnTo>
                      <a:pt x="78841" y="406008"/>
                    </a:lnTo>
                    <a:lnTo>
                      <a:pt x="81320" y="406008"/>
                    </a:lnTo>
                    <a:lnTo>
                      <a:pt x="82807" y="406505"/>
                    </a:lnTo>
                    <a:lnTo>
                      <a:pt x="83304" y="407499"/>
                    </a:lnTo>
                    <a:lnTo>
                      <a:pt x="83304" y="411475"/>
                    </a:lnTo>
                    <a:lnTo>
                      <a:pt x="82807" y="411971"/>
                    </a:lnTo>
                    <a:lnTo>
                      <a:pt x="81816" y="412965"/>
                    </a:lnTo>
                    <a:lnTo>
                      <a:pt x="77353" y="412965"/>
                    </a:lnTo>
                    <a:lnTo>
                      <a:pt x="74378" y="413463"/>
                    </a:lnTo>
                    <a:lnTo>
                      <a:pt x="72890" y="413463"/>
                    </a:lnTo>
                    <a:lnTo>
                      <a:pt x="71899" y="414456"/>
                    </a:lnTo>
                    <a:lnTo>
                      <a:pt x="71403" y="414456"/>
                    </a:lnTo>
                    <a:lnTo>
                      <a:pt x="70411" y="414953"/>
                    </a:lnTo>
                    <a:lnTo>
                      <a:pt x="70411" y="415947"/>
                    </a:lnTo>
                    <a:lnTo>
                      <a:pt x="71403" y="415947"/>
                    </a:lnTo>
                    <a:lnTo>
                      <a:pt x="71403" y="416444"/>
                    </a:lnTo>
                    <a:lnTo>
                      <a:pt x="71899" y="417438"/>
                    </a:lnTo>
                    <a:lnTo>
                      <a:pt x="72890" y="417935"/>
                    </a:lnTo>
                    <a:lnTo>
                      <a:pt x="74378" y="419426"/>
                    </a:lnTo>
                    <a:lnTo>
                      <a:pt x="76857" y="420419"/>
                    </a:lnTo>
                    <a:lnTo>
                      <a:pt x="78345" y="420916"/>
                    </a:lnTo>
                    <a:lnTo>
                      <a:pt x="79833" y="421910"/>
                    </a:lnTo>
                    <a:lnTo>
                      <a:pt x="81320" y="421910"/>
                    </a:lnTo>
                    <a:lnTo>
                      <a:pt x="82807" y="420916"/>
                    </a:lnTo>
                    <a:lnTo>
                      <a:pt x="83304" y="420916"/>
                    </a:lnTo>
                    <a:lnTo>
                      <a:pt x="84295" y="419426"/>
                    </a:lnTo>
                    <a:lnTo>
                      <a:pt x="84791" y="418929"/>
                    </a:lnTo>
                    <a:lnTo>
                      <a:pt x="85783" y="415947"/>
                    </a:lnTo>
                    <a:lnTo>
                      <a:pt x="86278" y="413463"/>
                    </a:lnTo>
                    <a:lnTo>
                      <a:pt x="87766" y="408989"/>
                    </a:lnTo>
                    <a:lnTo>
                      <a:pt x="89749" y="405015"/>
                    </a:lnTo>
                    <a:lnTo>
                      <a:pt x="91236" y="402032"/>
                    </a:lnTo>
                    <a:lnTo>
                      <a:pt x="92725" y="400044"/>
                    </a:lnTo>
                    <a:lnTo>
                      <a:pt x="94213" y="398554"/>
                    </a:lnTo>
                    <a:lnTo>
                      <a:pt x="95700" y="397063"/>
                    </a:lnTo>
                    <a:lnTo>
                      <a:pt x="97187" y="396069"/>
                    </a:lnTo>
                    <a:lnTo>
                      <a:pt x="98675" y="395572"/>
                    </a:lnTo>
                    <a:lnTo>
                      <a:pt x="102146" y="395572"/>
                    </a:lnTo>
                    <a:lnTo>
                      <a:pt x="105616" y="394578"/>
                    </a:lnTo>
                    <a:lnTo>
                      <a:pt x="108592" y="394578"/>
                    </a:lnTo>
                    <a:lnTo>
                      <a:pt x="109088" y="393584"/>
                    </a:lnTo>
                    <a:lnTo>
                      <a:pt x="110575" y="392093"/>
                    </a:lnTo>
                    <a:lnTo>
                      <a:pt x="112063" y="390603"/>
                    </a:lnTo>
                    <a:lnTo>
                      <a:pt x="113550" y="390106"/>
                    </a:lnTo>
                    <a:lnTo>
                      <a:pt x="115038" y="390106"/>
                    </a:lnTo>
                    <a:lnTo>
                      <a:pt x="116029" y="389112"/>
                    </a:lnTo>
                    <a:lnTo>
                      <a:pt x="121484" y="389112"/>
                    </a:lnTo>
                    <a:lnTo>
                      <a:pt x="122972" y="388615"/>
                    </a:lnTo>
                    <a:lnTo>
                      <a:pt x="124955" y="388615"/>
                    </a:lnTo>
                    <a:lnTo>
                      <a:pt x="127435" y="387123"/>
                    </a:lnTo>
                    <a:lnTo>
                      <a:pt x="130409" y="386130"/>
                    </a:lnTo>
                    <a:lnTo>
                      <a:pt x="132888" y="384143"/>
                    </a:lnTo>
                    <a:lnTo>
                      <a:pt x="135864" y="381161"/>
                    </a:lnTo>
                    <a:lnTo>
                      <a:pt x="140823" y="381161"/>
                    </a:lnTo>
                    <a:lnTo>
                      <a:pt x="140823" y="381658"/>
                    </a:lnTo>
                    <a:lnTo>
                      <a:pt x="141814" y="382652"/>
                    </a:lnTo>
                    <a:lnTo>
                      <a:pt x="142310" y="382652"/>
                    </a:lnTo>
                    <a:lnTo>
                      <a:pt x="142310" y="384639"/>
                    </a:lnTo>
                    <a:lnTo>
                      <a:pt x="143302" y="386130"/>
                    </a:lnTo>
                    <a:lnTo>
                      <a:pt x="144293" y="387621"/>
                    </a:lnTo>
                    <a:lnTo>
                      <a:pt x="144293" y="388615"/>
                    </a:lnTo>
                    <a:lnTo>
                      <a:pt x="146276" y="388615"/>
                    </a:lnTo>
                    <a:lnTo>
                      <a:pt x="147764" y="387621"/>
                    </a:lnTo>
                    <a:lnTo>
                      <a:pt x="149252" y="386130"/>
                    </a:lnTo>
                    <a:lnTo>
                      <a:pt x="150740" y="385633"/>
                    </a:lnTo>
                    <a:lnTo>
                      <a:pt x="150740" y="384639"/>
                    </a:lnTo>
                    <a:lnTo>
                      <a:pt x="151731" y="383148"/>
                    </a:lnTo>
                    <a:lnTo>
                      <a:pt x="150740" y="381658"/>
                    </a:lnTo>
                    <a:lnTo>
                      <a:pt x="150740" y="377682"/>
                    </a:lnTo>
                    <a:lnTo>
                      <a:pt x="151731" y="377682"/>
                    </a:lnTo>
                    <a:lnTo>
                      <a:pt x="155202" y="375694"/>
                    </a:lnTo>
                    <a:lnTo>
                      <a:pt x="154706" y="376191"/>
                    </a:lnTo>
                    <a:lnTo>
                      <a:pt x="153715" y="376191"/>
                    </a:lnTo>
                    <a:lnTo>
                      <a:pt x="154706" y="375694"/>
                    </a:lnTo>
                    <a:lnTo>
                      <a:pt x="157185" y="374203"/>
                    </a:lnTo>
                    <a:lnTo>
                      <a:pt x="157681" y="373209"/>
                    </a:lnTo>
                    <a:lnTo>
                      <a:pt x="158673" y="373209"/>
                    </a:lnTo>
                    <a:lnTo>
                      <a:pt x="159169" y="374203"/>
                    </a:lnTo>
                    <a:lnTo>
                      <a:pt x="159169" y="377682"/>
                    </a:lnTo>
                    <a:lnTo>
                      <a:pt x="160160" y="379172"/>
                    </a:lnTo>
                    <a:lnTo>
                      <a:pt x="160656" y="380166"/>
                    </a:lnTo>
                    <a:lnTo>
                      <a:pt x="161648" y="381161"/>
                    </a:lnTo>
                    <a:lnTo>
                      <a:pt x="171565" y="381161"/>
                    </a:lnTo>
                    <a:lnTo>
                      <a:pt x="171565" y="380166"/>
                    </a:lnTo>
                    <a:lnTo>
                      <a:pt x="172061" y="380166"/>
                    </a:lnTo>
                    <a:lnTo>
                      <a:pt x="172061" y="378675"/>
                    </a:lnTo>
                    <a:lnTo>
                      <a:pt x="171565" y="377682"/>
                    </a:lnTo>
                    <a:lnTo>
                      <a:pt x="171565" y="375694"/>
                    </a:lnTo>
                    <a:lnTo>
                      <a:pt x="173053" y="375694"/>
                    </a:lnTo>
                    <a:lnTo>
                      <a:pt x="173548" y="376191"/>
                    </a:lnTo>
                    <a:lnTo>
                      <a:pt x="174540" y="377682"/>
                    </a:lnTo>
                    <a:lnTo>
                      <a:pt x="176027" y="379172"/>
                    </a:lnTo>
                    <a:lnTo>
                      <a:pt x="176524" y="380166"/>
                    </a:lnTo>
                    <a:lnTo>
                      <a:pt x="176524" y="381161"/>
                    </a:lnTo>
                    <a:lnTo>
                      <a:pt x="177515" y="380166"/>
                    </a:lnTo>
                    <a:lnTo>
                      <a:pt x="178012" y="379172"/>
                    </a:lnTo>
                    <a:lnTo>
                      <a:pt x="178012" y="377682"/>
                    </a:lnTo>
                    <a:lnTo>
                      <a:pt x="179004" y="375694"/>
                    </a:lnTo>
                    <a:lnTo>
                      <a:pt x="179499" y="374203"/>
                    </a:lnTo>
                    <a:lnTo>
                      <a:pt x="180491" y="372712"/>
                    </a:lnTo>
                    <a:lnTo>
                      <a:pt x="180986" y="372712"/>
                    </a:lnTo>
                    <a:lnTo>
                      <a:pt x="181978" y="371719"/>
                    </a:lnTo>
                    <a:lnTo>
                      <a:pt x="184457" y="371221"/>
                    </a:lnTo>
                    <a:lnTo>
                      <a:pt x="186441" y="369731"/>
                    </a:lnTo>
                    <a:lnTo>
                      <a:pt x="187432" y="368737"/>
                    </a:lnTo>
                    <a:lnTo>
                      <a:pt x="187928" y="368240"/>
                    </a:lnTo>
                    <a:lnTo>
                      <a:pt x="188920" y="366252"/>
                    </a:lnTo>
                    <a:lnTo>
                      <a:pt x="188920" y="365755"/>
                    </a:lnTo>
                    <a:lnTo>
                      <a:pt x="189416" y="364761"/>
                    </a:lnTo>
                    <a:lnTo>
                      <a:pt x="188920" y="363270"/>
                    </a:lnTo>
                    <a:lnTo>
                      <a:pt x="188920" y="361780"/>
                    </a:lnTo>
                    <a:lnTo>
                      <a:pt x="187928" y="361283"/>
                    </a:lnTo>
                    <a:lnTo>
                      <a:pt x="182474" y="361283"/>
                    </a:lnTo>
                    <a:lnTo>
                      <a:pt x="181978" y="360289"/>
                    </a:lnTo>
                    <a:lnTo>
                      <a:pt x="180986" y="359792"/>
                    </a:lnTo>
                    <a:lnTo>
                      <a:pt x="180491" y="358798"/>
                    </a:lnTo>
                    <a:lnTo>
                      <a:pt x="180491" y="358300"/>
                    </a:lnTo>
                    <a:lnTo>
                      <a:pt x="180986" y="356810"/>
                    </a:lnTo>
                    <a:lnTo>
                      <a:pt x="180986" y="355816"/>
                    </a:lnTo>
                    <a:lnTo>
                      <a:pt x="182474" y="355816"/>
                    </a:lnTo>
                    <a:lnTo>
                      <a:pt x="183466" y="355319"/>
                    </a:lnTo>
                    <a:lnTo>
                      <a:pt x="186441" y="355319"/>
                    </a:lnTo>
                    <a:lnTo>
                      <a:pt x="190903" y="355816"/>
                    </a:lnTo>
                    <a:lnTo>
                      <a:pt x="192391" y="355816"/>
                    </a:lnTo>
                    <a:lnTo>
                      <a:pt x="193879" y="356810"/>
                    </a:lnTo>
                    <a:lnTo>
                      <a:pt x="194870" y="356810"/>
                    </a:lnTo>
                    <a:lnTo>
                      <a:pt x="194870" y="358300"/>
                    </a:lnTo>
                    <a:lnTo>
                      <a:pt x="193383" y="358798"/>
                    </a:lnTo>
                    <a:lnTo>
                      <a:pt x="193383" y="363270"/>
                    </a:lnTo>
                    <a:lnTo>
                      <a:pt x="193879" y="364264"/>
                    </a:lnTo>
                    <a:lnTo>
                      <a:pt x="195366" y="364264"/>
                    </a:lnTo>
                    <a:lnTo>
                      <a:pt x="196854" y="364761"/>
                    </a:lnTo>
                    <a:lnTo>
                      <a:pt x="196854" y="368240"/>
                    </a:lnTo>
                    <a:lnTo>
                      <a:pt x="196358" y="369731"/>
                    </a:lnTo>
                    <a:lnTo>
                      <a:pt x="196358" y="371221"/>
                    </a:lnTo>
                    <a:lnTo>
                      <a:pt x="193879" y="372712"/>
                    </a:lnTo>
                    <a:lnTo>
                      <a:pt x="191895" y="374700"/>
                    </a:lnTo>
                    <a:lnTo>
                      <a:pt x="190903" y="375694"/>
                    </a:lnTo>
                    <a:lnTo>
                      <a:pt x="190903" y="376191"/>
                    </a:lnTo>
                    <a:lnTo>
                      <a:pt x="191895" y="377185"/>
                    </a:lnTo>
                    <a:lnTo>
                      <a:pt x="193383" y="376191"/>
                    </a:lnTo>
                    <a:lnTo>
                      <a:pt x="193879" y="376191"/>
                    </a:lnTo>
                    <a:lnTo>
                      <a:pt x="195366" y="375694"/>
                    </a:lnTo>
                    <a:lnTo>
                      <a:pt x="196854" y="375694"/>
                    </a:lnTo>
                    <a:lnTo>
                      <a:pt x="198837" y="374203"/>
                    </a:lnTo>
                    <a:lnTo>
                      <a:pt x="200325" y="373209"/>
                    </a:lnTo>
                    <a:lnTo>
                      <a:pt x="201812" y="372712"/>
                    </a:lnTo>
                    <a:lnTo>
                      <a:pt x="203299" y="372712"/>
                    </a:lnTo>
                    <a:lnTo>
                      <a:pt x="204787" y="371719"/>
                    </a:lnTo>
                    <a:lnTo>
                      <a:pt x="206771" y="371719"/>
                    </a:lnTo>
                    <a:lnTo>
                      <a:pt x="207763" y="371221"/>
                    </a:lnTo>
                    <a:lnTo>
                      <a:pt x="208258" y="371221"/>
                    </a:lnTo>
                    <a:lnTo>
                      <a:pt x="209250" y="370227"/>
                    </a:lnTo>
                    <a:lnTo>
                      <a:pt x="209250" y="368737"/>
                    </a:lnTo>
                    <a:lnTo>
                      <a:pt x="208258" y="367246"/>
                    </a:lnTo>
                    <a:lnTo>
                      <a:pt x="208258" y="366252"/>
                    </a:lnTo>
                    <a:lnTo>
                      <a:pt x="204787" y="366252"/>
                    </a:lnTo>
                    <a:lnTo>
                      <a:pt x="203299" y="365755"/>
                    </a:lnTo>
                    <a:lnTo>
                      <a:pt x="202308" y="364761"/>
                    </a:lnTo>
                    <a:lnTo>
                      <a:pt x="201812" y="364761"/>
                    </a:lnTo>
                    <a:lnTo>
                      <a:pt x="201812" y="361283"/>
                    </a:lnTo>
                    <a:lnTo>
                      <a:pt x="202308" y="360289"/>
                    </a:lnTo>
                    <a:lnTo>
                      <a:pt x="203299" y="359792"/>
                    </a:lnTo>
                    <a:lnTo>
                      <a:pt x="204787" y="358300"/>
                    </a:lnTo>
                    <a:lnTo>
                      <a:pt x="206275" y="356810"/>
                    </a:lnTo>
                    <a:lnTo>
                      <a:pt x="206771" y="355816"/>
                    </a:lnTo>
                    <a:lnTo>
                      <a:pt x="206771" y="355319"/>
                    </a:lnTo>
                    <a:lnTo>
                      <a:pt x="206275" y="355319"/>
                    </a:lnTo>
                    <a:lnTo>
                      <a:pt x="205283" y="354325"/>
                    </a:lnTo>
                    <a:lnTo>
                      <a:pt x="203796" y="352835"/>
                    </a:lnTo>
                    <a:lnTo>
                      <a:pt x="202308" y="351343"/>
                    </a:lnTo>
                    <a:lnTo>
                      <a:pt x="200820" y="349852"/>
                    </a:lnTo>
                    <a:lnTo>
                      <a:pt x="200325" y="348362"/>
                    </a:lnTo>
                    <a:lnTo>
                      <a:pt x="200325" y="345877"/>
                    </a:lnTo>
                    <a:lnTo>
                      <a:pt x="200820" y="345380"/>
                    </a:lnTo>
                    <a:lnTo>
                      <a:pt x="204787" y="345380"/>
                    </a:lnTo>
                    <a:lnTo>
                      <a:pt x="205283" y="345877"/>
                    </a:lnTo>
                    <a:lnTo>
                      <a:pt x="206275" y="346871"/>
                    </a:lnTo>
                    <a:lnTo>
                      <a:pt x="206771" y="347368"/>
                    </a:lnTo>
                    <a:lnTo>
                      <a:pt x="208258" y="348859"/>
                    </a:lnTo>
                    <a:lnTo>
                      <a:pt x="209746" y="351343"/>
                    </a:lnTo>
                    <a:lnTo>
                      <a:pt x="209746" y="351840"/>
                    </a:lnTo>
                    <a:lnTo>
                      <a:pt x="210737" y="352835"/>
                    </a:lnTo>
                    <a:lnTo>
                      <a:pt x="211729" y="353828"/>
                    </a:lnTo>
                    <a:lnTo>
                      <a:pt x="212225" y="353828"/>
                    </a:lnTo>
                    <a:lnTo>
                      <a:pt x="213216" y="354325"/>
                    </a:lnTo>
                    <a:lnTo>
                      <a:pt x="214705" y="354325"/>
                    </a:lnTo>
                    <a:lnTo>
                      <a:pt x="215200" y="353828"/>
                    </a:lnTo>
                    <a:lnTo>
                      <a:pt x="216687" y="352835"/>
                    </a:lnTo>
                    <a:lnTo>
                      <a:pt x="224126" y="352835"/>
                    </a:lnTo>
                    <a:lnTo>
                      <a:pt x="225117" y="353828"/>
                    </a:lnTo>
                    <a:lnTo>
                      <a:pt x="226109" y="355319"/>
                    </a:lnTo>
                    <a:lnTo>
                      <a:pt x="226605" y="357307"/>
                    </a:lnTo>
                    <a:lnTo>
                      <a:pt x="226605" y="358300"/>
                    </a:lnTo>
                    <a:lnTo>
                      <a:pt x="227596" y="358798"/>
                    </a:lnTo>
                    <a:lnTo>
                      <a:pt x="228093" y="360289"/>
                    </a:lnTo>
                    <a:lnTo>
                      <a:pt x="229580" y="361283"/>
                    </a:lnTo>
                    <a:lnTo>
                      <a:pt x="230572" y="361780"/>
                    </a:lnTo>
                    <a:lnTo>
                      <a:pt x="232059" y="362773"/>
                    </a:lnTo>
                    <a:lnTo>
                      <a:pt x="235531" y="362773"/>
                    </a:lnTo>
                    <a:lnTo>
                      <a:pt x="237018" y="361780"/>
                    </a:lnTo>
                    <a:lnTo>
                      <a:pt x="238505" y="361283"/>
                    </a:lnTo>
                    <a:lnTo>
                      <a:pt x="240489" y="360289"/>
                    </a:lnTo>
                    <a:lnTo>
                      <a:pt x="240985" y="358798"/>
                    </a:lnTo>
                    <a:lnTo>
                      <a:pt x="241976" y="358300"/>
                    </a:lnTo>
                    <a:lnTo>
                      <a:pt x="241976" y="352835"/>
                    </a:lnTo>
                    <a:lnTo>
                      <a:pt x="240985" y="348859"/>
                    </a:lnTo>
                    <a:lnTo>
                      <a:pt x="240985" y="345380"/>
                    </a:lnTo>
                    <a:lnTo>
                      <a:pt x="240489" y="341404"/>
                    </a:lnTo>
                    <a:lnTo>
                      <a:pt x="240489" y="338423"/>
                    </a:lnTo>
                    <a:lnTo>
                      <a:pt x="239497" y="336932"/>
                    </a:lnTo>
                    <a:lnTo>
                      <a:pt x="239497" y="333950"/>
                    </a:lnTo>
                    <a:lnTo>
                      <a:pt x="240489" y="333950"/>
                    </a:lnTo>
                    <a:lnTo>
                      <a:pt x="240985" y="332956"/>
                    </a:lnTo>
                    <a:lnTo>
                      <a:pt x="241976" y="332460"/>
                    </a:lnTo>
                    <a:lnTo>
                      <a:pt x="242472" y="332460"/>
                    </a:lnTo>
                    <a:lnTo>
                      <a:pt x="243464" y="332956"/>
                    </a:lnTo>
                    <a:lnTo>
                      <a:pt x="243959" y="333950"/>
                    </a:lnTo>
                    <a:lnTo>
                      <a:pt x="243959" y="335441"/>
                    </a:lnTo>
                    <a:lnTo>
                      <a:pt x="244951" y="337429"/>
                    </a:lnTo>
                    <a:lnTo>
                      <a:pt x="244951" y="338423"/>
                    </a:lnTo>
                    <a:lnTo>
                      <a:pt x="247927" y="338423"/>
                    </a:lnTo>
                    <a:lnTo>
                      <a:pt x="249910" y="337429"/>
                    </a:lnTo>
                    <a:lnTo>
                      <a:pt x="250902" y="335938"/>
                    </a:lnTo>
                    <a:lnTo>
                      <a:pt x="251397" y="335938"/>
                    </a:lnTo>
                    <a:lnTo>
                      <a:pt x="251397" y="335441"/>
                    </a:lnTo>
                    <a:lnTo>
                      <a:pt x="252389" y="335441"/>
                    </a:lnTo>
                    <a:lnTo>
                      <a:pt x="253381" y="335938"/>
                    </a:lnTo>
                    <a:lnTo>
                      <a:pt x="253381" y="338920"/>
                    </a:lnTo>
                    <a:lnTo>
                      <a:pt x="252389" y="338920"/>
                    </a:lnTo>
                    <a:lnTo>
                      <a:pt x="250902" y="339914"/>
                    </a:lnTo>
                    <a:lnTo>
                      <a:pt x="249415" y="340908"/>
                    </a:lnTo>
                    <a:lnTo>
                      <a:pt x="248423" y="341404"/>
                    </a:lnTo>
                    <a:lnTo>
                      <a:pt x="246935" y="342398"/>
                    </a:lnTo>
                    <a:lnTo>
                      <a:pt x="246439" y="343889"/>
                    </a:lnTo>
                    <a:lnTo>
                      <a:pt x="246439" y="347368"/>
                    </a:lnTo>
                    <a:lnTo>
                      <a:pt x="246935" y="348362"/>
                    </a:lnTo>
                    <a:lnTo>
                      <a:pt x="246935" y="348859"/>
                    </a:lnTo>
                    <a:lnTo>
                      <a:pt x="247927" y="349852"/>
                    </a:lnTo>
                    <a:lnTo>
                      <a:pt x="248423" y="350349"/>
                    </a:lnTo>
                    <a:lnTo>
                      <a:pt x="251397" y="351840"/>
                    </a:lnTo>
                    <a:lnTo>
                      <a:pt x="254868" y="353828"/>
                    </a:lnTo>
                    <a:lnTo>
                      <a:pt x="256356" y="355319"/>
                    </a:lnTo>
                    <a:lnTo>
                      <a:pt x="257844" y="355816"/>
                    </a:lnTo>
                    <a:lnTo>
                      <a:pt x="259331" y="355816"/>
                    </a:lnTo>
                    <a:lnTo>
                      <a:pt x="260818" y="356810"/>
                    </a:lnTo>
                    <a:lnTo>
                      <a:pt x="261315" y="355816"/>
                    </a:lnTo>
                    <a:lnTo>
                      <a:pt x="262306" y="355816"/>
                    </a:lnTo>
                    <a:lnTo>
                      <a:pt x="262803" y="355319"/>
                    </a:lnTo>
                    <a:lnTo>
                      <a:pt x="264290" y="355319"/>
                    </a:lnTo>
                    <a:lnTo>
                      <a:pt x="265282" y="353828"/>
                    </a:lnTo>
                    <a:lnTo>
                      <a:pt x="265777" y="352835"/>
                    </a:lnTo>
                    <a:lnTo>
                      <a:pt x="267761" y="351343"/>
                    </a:lnTo>
                    <a:lnTo>
                      <a:pt x="268256" y="349852"/>
                    </a:lnTo>
                    <a:lnTo>
                      <a:pt x="269744" y="347368"/>
                    </a:lnTo>
                    <a:lnTo>
                      <a:pt x="272223" y="343889"/>
                    </a:lnTo>
                    <a:lnTo>
                      <a:pt x="272719" y="341404"/>
                    </a:lnTo>
                    <a:lnTo>
                      <a:pt x="274206" y="339914"/>
                    </a:lnTo>
                    <a:lnTo>
                      <a:pt x="275694" y="338423"/>
                    </a:lnTo>
                    <a:lnTo>
                      <a:pt x="277182" y="337429"/>
                    </a:lnTo>
                    <a:lnTo>
                      <a:pt x="279661" y="337429"/>
                    </a:lnTo>
                    <a:lnTo>
                      <a:pt x="282140" y="336932"/>
                    </a:lnTo>
                    <a:lnTo>
                      <a:pt x="283628" y="337429"/>
                    </a:lnTo>
                    <a:lnTo>
                      <a:pt x="284124" y="337429"/>
                    </a:lnTo>
                    <a:lnTo>
                      <a:pt x="285116" y="338423"/>
                    </a:lnTo>
                    <a:lnTo>
                      <a:pt x="285116" y="338920"/>
                    </a:lnTo>
                    <a:lnTo>
                      <a:pt x="285611" y="338920"/>
                    </a:lnTo>
                    <a:lnTo>
                      <a:pt x="285611" y="340908"/>
                    </a:lnTo>
                    <a:lnTo>
                      <a:pt x="286603" y="343889"/>
                    </a:lnTo>
                    <a:lnTo>
                      <a:pt x="287099" y="345380"/>
                    </a:lnTo>
                    <a:lnTo>
                      <a:pt x="288090" y="345877"/>
                    </a:lnTo>
                    <a:lnTo>
                      <a:pt x="288586" y="346871"/>
                    </a:lnTo>
                    <a:lnTo>
                      <a:pt x="289578" y="346871"/>
                    </a:lnTo>
                    <a:lnTo>
                      <a:pt x="290074" y="345877"/>
                    </a:lnTo>
                    <a:lnTo>
                      <a:pt x="291562" y="345380"/>
                    </a:lnTo>
                    <a:lnTo>
                      <a:pt x="294041" y="344386"/>
                    </a:lnTo>
                    <a:lnTo>
                      <a:pt x="295033" y="343889"/>
                    </a:lnTo>
                    <a:lnTo>
                      <a:pt x="296520" y="342398"/>
                    </a:lnTo>
                    <a:lnTo>
                      <a:pt x="297016" y="339914"/>
                    </a:lnTo>
                    <a:lnTo>
                      <a:pt x="298504" y="337429"/>
                    </a:lnTo>
                    <a:lnTo>
                      <a:pt x="299495" y="337429"/>
                    </a:lnTo>
                    <a:lnTo>
                      <a:pt x="299991" y="335938"/>
                    </a:lnTo>
                    <a:lnTo>
                      <a:pt x="299991" y="335441"/>
                    </a:lnTo>
                    <a:lnTo>
                      <a:pt x="299495" y="335441"/>
                    </a:lnTo>
                    <a:lnTo>
                      <a:pt x="298504" y="333950"/>
                    </a:lnTo>
                    <a:lnTo>
                      <a:pt x="298007" y="330969"/>
                    </a:lnTo>
                    <a:lnTo>
                      <a:pt x="297016" y="326993"/>
                    </a:lnTo>
                    <a:lnTo>
                      <a:pt x="296520" y="324012"/>
                    </a:lnTo>
                    <a:lnTo>
                      <a:pt x="297016" y="321526"/>
                    </a:lnTo>
                    <a:lnTo>
                      <a:pt x="298007" y="319539"/>
                    </a:lnTo>
                    <a:lnTo>
                      <a:pt x="298504" y="316557"/>
                    </a:lnTo>
                    <a:lnTo>
                      <a:pt x="299991" y="314072"/>
                    </a:lnTo>
                    <a:lnTo>
                      <a:pt x="299991" y="305127"/>
                    </a:lnTo>
                    <a:lnTo>
                      <a:pt x="299495" y="301152"/>
                    </a:lnTo>
                    <a:lnTo>
                      <a:pt x="298504" y="297176"/>
                    </a:lnTo>
                    <a:lnTo>
                      <a:pt x="298007" y="295188"/>
                    </a:lnTo>
                    <a:lnTo>
                      <a:pt x="298007" y="289225"/>
                    </a:lnTo>
                    <a:lnTo>
                      <a:pt x="298504" y="288231"/>
                    </a:lnTo>
                    <a:lnTo>
                      <a:pt x="299495" y="287734"/>
                    </a:lnTo>
                    <a:lnTo>
                      <a:pt x="299495" y="286740"/>
                    </a:lnTo>
                    <a:lnTo>
                      <a:pt x="299991" y="286740"/>
                    </a:lnTo>
                    <a:lnTo>
                      <a:pt x="301478" y="287734"/>
                    </a:lnTo>
                    <a:lnTo>
                      <a:pt x="301478" y="288231"/>
                    </a:lnTo>
                    <a:lnTo>
                      <a:pt x="302470" y="289722"/>
                    </a:lnTo>
                    <a:lnTo>
                      <a:pt x="302966" y="292703"/>
                    </a:lnTo>
                    <a:lnTo>
                      <a:pt x="303957" y="295685"/>
                    </a:lnTo>
                    <a:lnTo>
                      <a:pt x="304454" y="297176"/>
                    </a:lnTo>
                    <a:lnTo>
                      <a:pt x="304454" y="305624"/>
                    </a:lnTo>
                    <a:lnTo>
                      <a:pt x="305446" y="310097"/>
                    </a:lnTo>
                    <a:lnTo>
                      <a:pt x="305942" y="315563"/>
                    </a:lnTo>
                    <a:lnTo>
                      <a:pt x="306934" y="320036"/>
                    </a:lnTo>
                    <a:lnTo>
                      <a:pt x="308421" y="324012"/>
                    </a:lnTo>
                    <a:lnTo>
                      <a:pt x="309413" y="324508"/>
                    </a:lnTo>
                    <a:lnTo>
                      <a:pt x="310900" y="325502"/>
                    </a:lnTo>
                    <a:lnTo>
                      <a:pt x="311396" y="326496"/>
                    </a:lnTo>
                    <a:lnTo>
                      <a:pt x="312387" y="326993"/>
                    </a:lnTo>
                    <a:lnTo>
                      <a:pt x="312884" y="327987"/>
                    </a:lnTo>
                    <a:lnTo>
                      <a:pt x="313875" y="330969"/>
                    </a:lnTo>
                    <a:lnTo>
                      <a:pt x="314371" y="332956"/>
                    </a:lnTo>
                    <a:lnTo>
                      <a:pt x="315363" y="332956"/>
                    </a:lnTo>
                    <a:lnTo>
                      <a:pt x="315363" y="333950"/>
                    </a:lnTo>
                    <a:lnTo>
                      <a:pt x="315858" y="333950"/>
                    </a:lnTo>
                    <a:lnTo>
                      <a:pt x="317346" y="332956"/>
                    </a:lnTo>
                    <a:lnTo>
                      <a:pt x="318834" y="331466"/>
                    </a:lnTo>
                    <a:lnTo>
                      <a:pt x="322305" y="328483"/>
                    </a:lnTo>
                    <a:lnTo>
                      <a:pt x="324288" y="325502"/>
                    </a:lnTo>
                    <a:lnTo>
                      <a:pt x="326767" y="323017"/>
                    </a:lnTo>
                    <a:lnTo>
                      <a:pt x="327263" y="321526"/>
                    </a:lnTo>
                    <a:lnTo>
                      <a:pt x="328255" y="319539"/>
                    </a:lnTo>
                    <a:lnTo>
                      <a:pt x="328750" y="317054"/>
                    </a:lnTo>
                    <a:lnTo>
                      <a:pt x="328750" y="311588"/>
                    </a:lnTo>
                    <a:lnTo>
                      <a:pt x="327263" y="308606"/>
                    </a:lnTo>
                    <a:lnTo>
                      <a:pt x="325776" y="305624"/>
                    </a:lnTo>
                    <a:lnTo>
                      <a:pt x="325776" y="303636"/>
                    </a:lnTo>
                    <a:lnTo>
                      <a:pt x="323792" y="301152"/>
                    </a:lnTo>
                    <a:lnTo>
                      <a:pt x="323792" y="300654"/>
                    </a:lnTo>
                    <a:lnTo>
                      <a:pt x="322801" y="299164"/>
                    </a:lnTo>
                    <a:lnTo>
                      <a:pt x="322305" y="298170"/>
                    </a:lnTo>
                    <a:lnTo>
                      <a:pt x="321313" y="297176"/>
                    </a:lnTo>
                    <a:lnTo>
                      <a:pt x="320817" y="296679"/>
                    </a:lnTo>
                    <a:lnTo>
                      <a:pt x="319825" y="296679"/>
                    </a:lnTo>
                    <a:lnTo>
                      <a:pt x="318834" y="295685"/>
                    </a:lnTo>
                    <a:lnTo>
                      <a:pt x="318834" y="294194"/>
                    </a:lnTo>
                    <a:lnTo>
                      <a:pt x="319825" y="293697"/>
                    </a:lnTo>
                    <a:lnTo>
                      <a:pt x="320817" y="293697"/>
                    </a:lnTo>
                    <a:lnTo>
                      <a:pt x="322305" y="294194"/>
                    </a:lnTo>
                    <a:lnTo>
                      <a:pt x="322801" y="295188"/>
                    </a:lnTo>
                    <a:lnTo>
                      <a:pt x="323792" y="295685"/>
                    </a:lnTo>
                    <a:lnTo>
                      <a:pt x="325776" y="297176"/>
                    </a:lnTo>
                    <a:lnTo>
                      <a:pt x="326767" y="299164"/>
                    </a:lnTo>
                    <a:lnTo>
                      <a:pt x="327263" y="300654"/>
                    </a:lnTo>
                    <a:lnTo>
                      <a:pt x="328255" y="302146"/>
                    </a:lnTo>
                    <a:lnTo>
                      <a:pt x="329742" y="305127"/>
                    </a:lnTo>
                    <a:lnTo>
                      <a:pt x="330238" y="307115"/>
                    </a:lnTo>
                    <a:lnTo>
                      <a:pt x="330238" y="308606"/>
                    </a:lnTo>
                    <a:lnTo>
                      <a:pt x="331726" y="310097"/>
                    </a:lnTo>
                    <a:lnTo>
                      <a:pt x="332717" y="310097"/>
                    </a:lnTo>
                    <a:lnTo>
                      <a:pt x="333214" y="311091"/>
                    </a:lnTo>
                    <a:lnTo>
                      <a:pt x="334205" y="311588"/>
                    </a:lnTo>
                    <a:lnTo>
                      <a:pt x="335197" y="312581"/>
                    </a:lnTo>
                    <a:lnTo>
                      <a:pt x="335693" y="314072"/>
                    </a:lnTo>
                    <a:lnTo>
                      <a:pt x="336685" y="315066"/>
                    </a:lnTo>
                    <a:lnTo>
                      <a:pt x="341643" y="315066"/>
                    </a:lnTo>
                    <a:lnTo>
                      <a:pt x="343130" y="314072"/>
                    </a:lnTo>
                    <a:lnTo>
                      <a:pt x="344617" y="313575"/>
                    </a:lnTo>
                    <a:lnTo>
                      <a:pt x="346106" y="311588"/>
                    </a:lnTo>
                    <a:lnTo>
                      <a:pt x="347097" y="311091"/>
                    </a:lnTo>
                    <a:lnTo>
                      <a:pt x="348089" y="310097"/>
                    </a:lnTo>
                    <a:lnTo>
                      <a:pt x="348585" y="308606"/>
                    </a:lnTo>
                    <a:lnTo>
                      <a:pt x="348585" y="306618"/>
                    </a:lnTo>
                    <a:lnTo>
                      <a:pt x="348089" y="305127"/>
                    </a:lnTo>
                    <a:lnTo>
                      <a:pt x="348089" y="304133"/>
                    </a:lnTo>
                    <a:lnTo>
                      <a:pt x="347097" y="303636"/>
                    </a:lnTo>
                    <a:lnTo>
                      <a:pt x="347097" y="302146"/>
                    </a:lnTo>
                    <a:lnTo>
                      <a:pt x="348089" y="302146"/>
                    </a:lnTo>
                    <a:lnTo>
                      <a:pt x="348585" y="301152"/>
                    </a:lnTo>
                    <a:lnTo>
                      <a:pt x="349576" y="300654"/>
                    </a:lnTo>
                    <a:lnTo>
                      <a:pt x="349576" y="296679"/>
                    </a:lnTo>
                    <a:lnTo>
                      <a:pt x="348585" y="295685"/>
                    </a:lnTo>
                    <a:lnTo>
                      <a:pt x="347097" y="295188"/>
                    </a:lnTo>
                    <a:lnTo>
                      <a:pt x="346106" y="294194"/>
                    </a:lnTo>
                    <a:lnTo>
                      <a:pt x="345609" y="293697"/>
                    </a:lnTo>
                    <a:lnTo>
                      <a:pt x="344617" y="292206"/>
                    </a:lnTo>
                    <a:lnTo>
                      <a:pt x="344617" y="291212"/>
                    </a:lnTo>
                    <a:lnTo>
                      <a:pt x="344122" y="289722"/>
                    </a:lnTo>
                    <a:lnTo>
                      <a:pt x="344122" y="288231"/>
                    </a:lnTo>
                    <a:lnTo>
                      <a:pt x="344617" y="286243"/>
                    </a:lnTo>
                    <a:lnTo>
                      <a:pt x="345609" y="282764"/>
                    </a:lnTo>
                    <a:lnTo>
                      <a:pt x="346106" y="279783"/>
                    </a:lnTo>
                    <a:lnTo>
                      <a:pt x="346106" y="278292"/>
                    </a:lnTo>
                    <a:lnTo>
                      <a:pt x="345609" y="277795"/>
                    </a:lnTo>
                    <a:lnTo>
                      <a:pt x="345609" y="276801"/>
                    </a:lnTo>
                    <a:lnTo>
                      <a:pt x="344617" y="276801"/>
                    </a:lnTo>
                    <a:lnTo>
                      <a:pt x="344617" y="276304"/>
                    </a:lnTo>
                    <a:lnTo>
                      <a:pt x="344122" y="275310"/>
                    </a:lnTo>
                    <a:lnTo>
                      <a:pt x="344122" y="272329"/>
                    </a:lnTo>
                    <a:lnTo>
                      <a:pt x="343130" y="270837"/>
                    </a:lnTo>
                    <a:lnTo>
                      <a:pt x="342635" y="269844"/>
                    </a:lnTo>
                    <a:lnTo>
                      <a:pt x="341643" y="269347"/>
                    </a:lnTo>
                    <a:lnTo>
                      <a:pt x="340155" y="268353"/>
                    </a:lnTo>
                    <a:lnTo>
                      <a:pt x="338667" y="267856"/>
                    </a:lnTo>
                    <a:lnTo>
                      <a:pt x="335693" y="266365"/>
                    </a:lnTo>
                    <a:lnTo>
                      <a:pt x="333214" y="265371"/>
                    </a:lnTo>
                    <a:lnTo>
                      <a:pt x="331229" y="264874"/>
                    </a:lnTo>
                    <a:lnTo>
                      <a:pt x="328750" y="263880"/>
                    </a:lnTo>
                    <a:lnTo>
                      <a:pt x="328255" y="263383"/>
                    </a:lnTo>
                    <a:lnTo>
                      <a:pt x="327263" y="262389"/>
                    </a:lnTo>
                    <a:lnTo>
                      <a:pt x="326767" y="261892"/>
                    </a:lnTo>
                    <a:lnTo>
                      <a:pt x="326767" y="260402"/>
                    </a:lnTo>
                    <a:lnTo>
                      <a:pt x="327263" y="259408"/>
                    </a:lnTo>
                    <a:lnTo>
                      <a:pt x="328255" y="258911"/>
                    </a:lnTo>
                    <a:lnTo>
                      <a:pt x="336685" y="258911"/>
                    </a:lnTo>
                    <a:lnTo>
                      <a:pt x="339659" y="257917"/>
                    </a:lnTo>
                    <a:lnTo>
                      <a:pt x="344122" y="257917"/>
                    </a:lnTo>
                    <a:lnTo>
                      <a:pt x="344617" y="256923"/>
                    </a:lnTo>
                    <a:lnTo>
                      <a:pt x="345609" y="256923"/>
                    </a:lnTo>
                    <a:lnTo>
                      <a:pt x="345609" y="253941"/>
                    </a:lnTo>
                    <a:lnTo>
                      <a:pt x="344122" y="253941"/>
                    </a:lnTo>
                    <a:lnTo>
                      <a:pt x="342635" y="253444"/>
                    </a:lnTo>
                    <a:lnTo>
                      <a:pt x="341643" y="253444"/>
                    </a:lnTo>
                    <a:lnTo>
                      <a:pt x="341147" y="252451"/>
                    </a:lnTo>
                    <a:lnTo>
                      <a:pt x="340155" y="251954"/>
                    </a:lnTo>
                    <a:lnTo>
                      <a:pt x="339659" y="250463"/>
                    </a:lnTo>
                    <a:lnTo>
                      <a:pt x="338667" y="248972"/>
                    </a:lnTo>
                    <a:lnTo>
                      <a:pt x="338172" y="247978"/>
                    </a:lnTo>
                    <a:lnTo>
                      <a:pt x="338172" y="243506"/>
                    </a:lnTo>
                    <a:lnTo>
                      <a:pt x="338667" y="240524"/>
                    </a:lnTo>
                    <a:lnTo>
                      <a:pt x="338667" y="234560"/>
                    </a:lnTo>
                    <a:lnTo>
                      <a:pt x="338172" y="233069"/>
                    </a:lnTo>
                    <a:lnTo>
                      <a:pt x="338172" y="230585"/>
                    </a:lnTo>
                    <a:lnTo>
                      <a:pt x="339659" y="230585"/>
                    </a:lnTo>
                    <a:lnTo>
                      <a:pt x="340155" y="231579"/>
                    </a:lnTo>
                    <a:lnTo>
                      <a:pt x="340155" y="233069"/>
                    </a:lnTo>
                    <a:lnTo>
                      <a:pt x="341147" y="233566"/>
                    </a:lnTo>
                    <a:lnTo>
                      <a:pt x="341643" y="236548"/>
                    </a:lnTo>
                    <a:lnTo>
                      <a:pt x="343130" y="239033"/>
                    </a:lnTo>
                    <a:lnTo>
                      <a:pt x="344122" y="240524"/>
                    </a:lnTo>
                    <a:lnTo>
                      <a:pt x="344617" y="241020"/>
                    </a:lnTo>
                    <a:lnTo>
                      <a:pt x="345609" y="242014"/>
                    </a:lnTo>
                    <a:lnTo>
                      <a:pt x="345609" y="241020"/>
                    </a:lnTo>
                    <a:lnTo>
                      <a:pt x="346106" y="241020"/>
                    </a:lnTo>
                    <a:lnTo>
                      <a:pt x="346106" y="240524"/>
                    </a:lnTo>
                    <a:lnTo>
                      <a:pt x="347097" y="239530"/>
                    </a:lnTo>
                    <a:lnTo>
                      <a:pt x="348089" y="239530"/>
                    </a:lnTo>
                    <a:lnTo>
                      <a:pt x="348585" y="240524"/>
                    </a:lnTo>
                    <a:lnTo>
                      <a:pt x="348585" y="251208"/>
                    </a:lnTo>
                    <a:lnTo>
                      <a:pt x="349576" y="251954"/>
                    </a:lnTo>
                    <a:lnTo>
                      <a:pt x="350073" y="253444"/>
                    </a:lnTo>
                    <a:lnTo>
                      <a:pt x="351065" y="253444"/>
                    </a:lnTo>
                    <a:lnTo>
                      <a:pt x="352552" y="254935"/>
                    </a:lnTo>
                    <a:lnTo>
                      <a:pt x="354535" y="255432"/>
                    </a:lnTo>
                    <a:lnTo>
                      <a:pt x="357014" y="256426"/>
                    </a:lnTo>
                    <a:lnTo>
                      <a:pt x="358997" y="256923"/>
                    </a:lnTo>
                    <a:lnTo>
                      <a:pt x="359989" y="257917"/>
                    </a:lnTo>
                    <a:lnTo>
                      <a:pt x="360485" y="258911"/>
                    </a:lnTo>
                    <a:lnTo>
                      <a:pt x="361477" y="259408"/>
                    </a:lnTo>
                    <a:lnTo>
                      <a:pt x="362469" y="260402"/>
                    </a:lnTo>
                    <a:lnTo>
                      <a:pt x="362469" y="265371"/>
                    </a:lnTo>
                    <a:lnTo>
                      <a:pt x="362965" y="266862"/>
                    </a:lnTo>
                    <a:lnTo>
                      <a:pt x="362965" y="267856"/>
                    </a:lnTo>
                    <a:lnTo>
                      <a:pt x="363956" y="268353"/>
                    </a:lnTo>
                    <a:lnTo>
                      <a:pt x="364452" y="269347"/>
                    </a:lnTo>
                    <a:lnTo>
                      <a:pt x="366931" y="271831"/>
                    </a:lnTo>
                    <a:lnTo>
                      <a:pt x="368915" y="273820"/>
                    </a:lnTo>
                    <a:lnTo>
                      <a:pt x="371394" y="276304"/>
                    </a:lnTo>
                    <a:lnTo>
                      <a:pt x="372881" y="278292"/>
                    </a:lnTo>
                    <a:lnTo>
                      <a:pt x="373377" y="279286"/>
                    </a:lnTo>
                    <a:lnTo>
                      <a:pt x="374369" y="280777"/>
                    </a:lnTo>
                    <a:lnTo>
                      <a:pt x="374865" y="282268"/>
                    </a:lnTo>
                    <a:lnTo>
                      <a:pt x="377345" y="282268"/>
                    </a:lnTo>
                    <a:lnTo>
                      <a:pt x="378336" y="281274"/>
                    </a:lnTo>
                    <a:lnTo>
                      <a:pt x="379824" y="280777"/>
                    </a:lnTo>
                    <a:lnTo>
                      <a:pt x="380319" y="279286"/>
                    </a:lnTo>
                    <a:lnTo>
                      <a:pt x="385774" y="279286"/>
                    </a:lnTo>
                    <a:lnTo>
                      <a:pt x="387261" y="280777"/>
                    </a:lnTo>
                    <a:lnTo>
                      <a:pt x="388748" y="280777"/>
                    </a:lnTo>
                    <a:lnTo>
                      <a:pt x="389741" y="279783"/>
                    </a:lnTo>
                    <a:lnTo>
                      <a:pt x="392716" y="278292"/>
                    </a:lnTo>
                    <a:lnTo>
                      <a:pt x="395691" y="278292"/>
                    </a:lnTo>
                    <a:lnTo>
                      <a:pt x="398666" y="277795"/>
                    </a:lnTo>
                    <a:lnTo>
                      <a:pt x="403128" y="277795"/>
                    </a:lnTo>
                    <a:close/>
                    <a:moveTo>
                      <a:pt x="84295" y="436322"/>
                    </a:moveTo>
                    <a:lnTo>
                      <a:pt x="85783" y="436322"/>
                    </a:lnTo>
                    <a:lnTo>
                      <a:pt x="86278" y="437315"/>
                    </a:lnTo>
                    <a:lnTo>
                      <a:pt x="86278" y="440298"/>
                    </a:lnTo>
                    <a:lnTo>
                      <a:pt x="85783" y="441788"/>
                    </a:lnTo>
                    <a:lnTo>
                      <a:pt x="84791" y="443279"/>
                    </a:lnTo>
                    <a:lnTo>
                      <a:pt x="81320" y="443279"/>
                    </a:lnTo>
                    <a:lnTo>
                      <a:pt x="81320" y="441788"/>
                    </a:lnTo>
                    <a:lnTo>
                      <a:pt x="80328" y="440795"/>
                    </a:lnTo>
                    <a:lnTo>
                      <a:pt x="80328" y="439304"/>
                    </a:lnTo>
                    <a:lnTo>
                      <a:pt x="81320" y="438807"/>
                    </a:lnTo>
                    <a:lnTo>
                      <a:pt x="81320" y="437812"/>
                    </a:lnTo>
                    <a:lnTo>
                      <a:pt x="81816" y="437315"/>
                    </a:lnTo>
                    <a:lnTo>
                      <a:pt x="82807" y="437315"/>
                    </a:lnTo>
                    <a:lnTo>
                      <a:pt x="83304" y="436322"/>
                    </a:lnTo>
                    <a:lnTo>
                      <a:pt x="84295" y="436322"/>
                    </a:lnTo>
                    <a:close/>
                    <a:moveTo>
                      <a:pt x="68924" y="461170"/>
                    </a:moveTo>
                    <a:lnTo>
                      <a:pt x="69915" y="461170"/>
                    </a:lnTo>
                    <a:lnTo>
                      <a:pt x="69915" y="460672"/>
                    </a:lnTo>
                    <a:lnTo>
                      <a:pt x="70411" y="460672"/>
                    </a:lnTo>
                    <a:lnTo>
                      <a:pt x="71403" y="461170"/>
                    </a:lnTo>
                    <a:lnTo>
                      <a:pt x="71403" y="462163"/>
                    </a:lnTo>
                    <a:lnTo>
                      <a:pt x="71899" y="463158"/>
                    </a:lnTo>
                    <a:lnTo>
                      <a:pt x="72890" y="463158"/>
                    </a:lnTo>
                    <a:lnTo>
                      <a:pt x="72890" y="461170"/>
                    </a:lnTo>
                    <a:lnTo>
                      <a:pt x="73386" y="461170"/>
                    </a:lnTo>
                    <a:lnTo>
                      <a:pt x="73386" y="460672"/>
                    </a:lnTo>
                    <a:lnTo>
                      <a:pt x="74378" y="460672"/>
                    </a:lnTo>
                    <a:lnTo>
                      <a:pt x="74378" y="465145"/>
                    </a:lnTo>
                    <a:lnTo>
                      <a:pt x="73386" y="466138"/>
                    </a:lnTo>
                    <a:lnTo>
                      <a:pt x="71403" y="466138"/>
                    </a:lnTo>
                    <a:lnTo>
                      <a:pt x="70411" y="464648"/>
                    </a:lnTo>
                    <a:lnTo>
                      <a:pt x="69915" y="463158"/>
                    </a:lnTo>
                    <a:lnTo>
                      <a:pt x="68924" y="461170"/>
                    </a:lnTo>
                    <a:close/>
                    <a:moveTo>
                      <a:pt x="399162" y="329477"/>
                    </a:moveTo>
                    <a:lnTo>
                      <a:pt x="398666" y="329975"/>
                    </a:lnTo>
                    <a:lnTo>
                      <a:pt x="397674" y="329975"/>
                    </a:lnTo>
                    <a:lnTo>
                      <a:pt x="397178" y="329477"/>
                    </a:lnTo>
                    <a:lnTo>
                      <a:pt x="397178" y="328483"/>
                    </a:lnTo>
                    <a:lnTo>
                      <a:pt x="397674" y="327987"/>
                    </a:lnTo>
                    <a:lnTo>
                      <a:pt x="400154" y="326993"/>
                    </a:lnTo>
                    <a:lnTo>
                      <a:pt x="403128" y="326993"/>
                    </a:lnTo>
                    <a:lnTo>
                      <a:pt x="403128" y="328483"/>
                    </a:lnTo>
                    <a:lnTo>
                      <a:pt x="401641" y="328483"/>
                    </a:lnTo>
                    <a:lnTo>
                      <a:pt x="400649" y="329477"/>
                    </a:lnTo>
                    <a:lnTo>
                      <a:pt x="399162" y="329477"/>
                    </a:lnTo>
                    <a:close/>
                    <a:moveTo>
                      <a:pt x="410071" y="324012"/>
                    </a:moveTo>
                    <a:lnTo>
                      <a:pt x="409079" y="324508"/>
                    </a:lnTo>
                    <a:lnTo>
                      <a:pt x="406104" y="324508"/>
                    </a:lnTo>
                    <a:lnTo>
                      <a:pt x="407096" y="324012"/>
                    </a:lnTo>
                    <a:lnTo>
                      <a:pt x="407592" y="323017"/>
                    </a:lnTo>
                    <a:lnTo>
                      <a:pt x="409079" y="322520"/>
                    </a:lnTo>
                    <a:lnTo>
                      <a:pt x="410566" y="321526"/>
                    </a:lnTo>
                    <a:lnTo>
                      <a:pt x="413541" y="321526"/>
                    </a:lnTo>
                    <a:lnTo>
                      <a:pt x="413541" y="322520"/>
                    </a:lnTo>
                    <a:lnTo>
                      <a:pt x="413046" y="323017"/>
                    </a:lnTo>
                    <a:lnTo>
                      <a:pt x="412054" y="323017"/>
                    </a:lnTo>
                    <a:lnTo>
                      <a:pt x="410566" y="324012"/>
                    </a:lnTo>
                    <a:lnTo>
                      <a:pt x="410071" y="324012"/>
                    </a:lnTo>
                    <a:close/>
                    <a:moveTo>
                      <a:pt x="638163" y="172939"/>
                    </a:moveTo>
                    <a:lnTo>
                      <a:pt x="641634" y="172939"/>
                    </a:lnTo>
                    <a:lnTo>
                      <a:pt x="642626" y="171945"/>
                    </a:lnTo>
                    <a:lnTo>
                      <a:pt x="643121" y="171945"/>
                    </a:lnTo>
                    <a:lnTo>
                      <a:pt x="643121" y="171448"/>
                    </a:lnTo>
                    <a:lnTo>
                      <a:pt x="644113" y="170454"/>
                    </a:lnTo>
                    <a:lnTo>
                      <a:pt x="644609" y="170454"/>
                    </a:lnTo>
                    <a:lnTo>
                      <a:pt x="645601" y="169957"/>
                    </a:lnTo>
                    <a:lnTo>
                      <a:pt x="646097" y="169957"/>
                    </a:lnTo>
                    <a:lnTo>
                      <a:pt x="647585" y="170454"/>
                    </a:lnTo>
                    <a:lnTo>
                      <a:pt x="648576" y="170454"/>
                    </a:lnTo>
                    <a:lnTo>
                      <a:pt x="649567" y="171448"/>
                    </a:lnTo>
                    <a:lnTo>
                      <a:pt x="650064" y="171448"/>
                    </a:lnTo>
                    <a:lnTo>
                      <a:pt x="651551" y="171945"/>
                    </a:lnTo>
                    <a:lnTo>
                      <a:pt x="651551" y="174429"/>
                    </a:lnTo>
                    <a:lnTo>
                      <a:pt x="651551" y="175920"/>
                    </a:lnTo>
                    <a:lnTo>
                      <a:pt x="651551" y="176914"/>
                    </a:lnTo>
                    <a:lnTo>
                      <a:pt x="651551" y="176914"/>
                    </a:lnTo>
                    <a:lnTo>
                      <a:pt x="651551" y="177411"/>
                    </a:lnTo>
                    <a:lnTo>
                      <a:pt x="649567" y="178405"/>
                    </a:lnTo>
                    <a:lnTo>
                      <a:pt x="646097" y="178405"/>
                    </a:lnTo>
                    <a:lnTo>
                      <a:pt x="645601" y="177411"/>
                    </a:lnTo>
                    <a:lnTo>
                      <a:pt x="644609" y="176914"/>
                    </a:lnTo>
                    <a:lnTo>
                      <a:pt x="643121" y="175920"/>
                    </a:lnTo>
                    <a:lnTo>
                      <a:pt x="643121" y="174926"/>
                    </a:lnTo>
                    <a:lnTo>
                      <a:pt x="642626" y="174926"/>
                    </a:lnTo>
                    <a:lnTo>
                      <a:pt x="641634" y="175920"/>
                    </a:lnTo>
                    <a:lnTo>
                      <a:pt x="641138" y="176914"/>
                    </a:lnTo>
                    <a:lnTo>
                      <a:pt x="641138" y="178405"/>
                    </a:lnTo>
                    <a:lnTo>
                      <a:pt x="640146" y="178902"/>
                    </a:lnTo>
                    <a:lnTo>
                      <a:pt x="637171" y="178902"/>
                    </a:lnTo>
                    <a:lnTo>
                      <a:pt x="636676" y="178405"/>
                    </a:lnTo>
                    <a:lnTo>
                      <a:pt x="635188" y="178405"/>
                    </a:lnTo>
                    <a:lnTo>
                      <a:pt x="634196" y="177411"/>
                    </a:lnTo>
                    <a:lnTo>
                      <a:pt x="634196" y="176914"/>
                    </a:lnTo>
                    <a:lnTo>
                      <a:pt x="633205" y="175920"/>
                    </a:lnTo>
                    <a:lnTo>
                      <a:pt x="634196" y="174926"/>
                    </a:lnTo>
                    <a:lnTo>
                      <a:pt x="634196" y="174429"/>
                    </a:lnTo>
                    <a:lnTo>
                      <a:pt x="635188" y="173436"/>
                    </a:lnTo>
                    <a:lnTo>
                      <a:pt x="635684" y="172939"/>
                    </a:lnTo>
                    <a:lnTo>
                      <a:pt x="638163" y="172939"/>
                    </a:lnTo>
                    <a:close/>
                  </a:path>
                </a:pathLst>
              </a:custGeom>
              <a:grpFill/>
              <a:ln w="7600" cap="flat">
                <a:solidFill>
                  <a:schemeClr val="bg1">
                    <a:lumMod val="65000"/>
                  </a:schemeClr>
                </a:solidFill>
                <a:bevel/>
              </a:ln>
            </p:spPr>
          </p:sp>
          <p:sp>
            <p:nvSpPr>
              <p:cNvPr id="130" name="任意多边形: 形状 129"/>
              <p:cNvSpPr/>
              <p:nvPr/>
            </p:nvSpPr>
            <p:spPr>
              <a:xfrm>
                <a:off x="5364081" y="4608717"/>
                <a:ext cx="47106" cy="39259"/>
              </a:xfrm>
              <a:custGeom>
                <a:avLst/>
                <a:gdLst/>
                <a:ahLst/>
                <a:cxnLst/>
                <a:rect l="0" t="0" r="0" b="0"/>
                <a:pathLst>
                  <a:path w="47106" h="39259">
                    <a:moveTo>
                      <a:pt x="32230" y="0"/>
                    </a:moveTo>
                    <a:lnTo>
                      <a:pt x="32230" y="497"/>
                    </a:lnTo>
                    <a:lnTo>
                      <a:pt x="35206" y="497"/>
                    </a:lnTo>
                    <a:lnTo>
                      <a:pt x="35701" y="1491"/>
                    </a:lnTo>
                    <a:lnTo>
                      <a:pt x="35701" y="1988"/>
                    </a:lnTo>
                    <a:lnTo>
                      <a:pt x="36693" y="2982"/>
                    </a:lnTo>
                    <a:lnTo>
                      <a:pt x="38677" y="2982"/>
                    </a:lnTo>
                    <a:lnTo>
                      <a:pt x="39668" y="3479"/>
                    </a:lnTo>
                    <a:lnTo>
                      <a:pt x="39668" y="4473"/>
                    </a:lnTo>
                    <a:lnTo>
                      <a:pt x="38181" y="4969"/>
                    </a:lnTo>
                    <a:lnTo>
                      <a:pt x="37189" y="4969"/>
                    </a:lnTo>
                    <a:lnTo>
                      <a:pt x="35701" y="5963"/>
                    </a:lnTo>
                    <a:lnTo>
                      <a:pt x="35206" y="6460"/>
                    </a:lnTo>
                    <a:lnTo>
                      <a:pt x="30743" y="6460"/>
                    </a:lnTo>
                    <a:lnTo>
                      <a:pt x="29255" y="7951"/>
                    </a:lnTo>
                    <a:lnTo>
                      <a:pt x="27272" y="7951"/>
                    </a:lnTo>
                    <a:lnTo>
                      <a:pt x="27272" y="8945"/>
                    </a:lnTo>
                    <a:lnTo>
                      <a:pt x="28264" y="9939"/>
                    </a:lnTo>
                    <a:lnTo>
                      <a:pt x="29255" y="11430"/>
                    </a:lnTo>
                    <a:lnTo>
                      <a:pt x="29255" y="13418"/>
                    </a:lnTo>
                    <a:lnTo>
                      <a:pt x="29751" y="13418"/>
                    </a:lnTo>
                    <a:lnTo>
                      <a:pt x="29751" y="14412"/>
                    </a:lnTo>
                    <a:lnTo>
                      <a:pt x="30743" y="14412"/>
                    </a:lnTo>
                    <a:lnTo>
                      <a:pt x="31239" y="13418"/>
                    </a:lnTo>
                    <a:lnTo>
                      <a:pt x="32230" y="12921"/>
                    </a:lnTo>
                    <a:lnTo>
                      <a:pt x="32726" y="11927"/>
                    </a:lnTo>
                    <a:lnTo>
                      <a:pt x="33718" y="10436"/>
                    </a:lnTo>
                    <a:lnTo>
                      <a:pt x="34214" y="10436"/>
                    </a:lnTo>
                    <a:lnTo>
                      <a:pt x="35206" y="9939"/>
                    </a:lnTo>
                    <a:lnTo>
                      <a:pt x="37189" y="9939"/>
                    </a:lnTo>
                    <a:lnTo>
                      <a:pt x="37189" y="8945"/>
                    </a:lnTo>
                    <a:lnTo>
                      <a:pt x="38677" y="7951"/>
                    </a:lnTo>
                    <a:lnTo>
                      <a:pt x="38677" y="7454"/>
                    </a:lnTo>
                    <a:lnTo>
                      <a:pt x="39668" y="6460"/>
                    </a:lnTo>
                    <a:lnTo>
                      <a:pt x="41156" y="6460"/>
                    </a:lnTo>
                    <a:lnTo>
                      <a:pt x="42148" y="7454"/>
                    </a:lnTo>
                    <a:lnTo>
                      <a:pt x="42148" y="9939"/>
                    </a:lnTo>
                    <a:lnTo>
                      <a:pt x="42643" y="9939"/>
                    </a:lnTo>
                    <a:lnTo>
                      <a:pt x="42643" y="10436"/>
                    </a:lnTo>
                    <a:lnTo>
                      <a:pt x="43635" y="10436"/>
                    </a:lnTo>
                    <a:lnTo>
                      <a:pt x="43635" y="9939"/>
                    </a:lnTo>
                    <a:lnTo>
                      <a:pt x="44131" y="8945"/>
                    </a:lnTo>
                    <a:lnTo>
                      <a:pt x="45123" y="7951"/>
                    </a:lnTo>
                    <a:lnTo>
                      <a:pt x="45619" y="8945"/>
                    </a:lnTo>
                    <a:lnTo>
                      <a:pt x="46610" y="9939"/>
                    </a:lnTo>
                    <a:lnTo>
                      <a:pt x="46610" y="10436"/>
                    </a:lnTo>
                    <a:lnTo>
                      <a:pt x="45619" y="11927"/>
                    </a:lnTo>
                    <a:lnTo>
                      <a:pt x="45123" y="12921"/>
                    </a:lnTo>
                    <a:lnTo>
                      <a:pt x="45123" y="15902"/>
                    </a:lnTo>
                    <a:lnTo>
                      <a:pt x="44131" y="15902"/>
                    </a:lnTo>
                    <a:lnTo>
                      <a:pt x="43635" y="16399"/>
                    </a:lnTo>
                    <a:lnTo>
                      <a:pt x="42643" y="16399"/>
                    </a:lnTo>
                    <a:lnTo>
                      <a:pt x="40164" y="14909"/>
                    </a:lnTo>
                    <a:lnTo>
                      <a:pt x="35701" y="14909"/>
                    </a:lnTo>
                    <a:lnTo>
                      <a:pt x="35701" y="20375"/>
                    </a:lnTo>
                    <a:lnTo>
                      <a:pt x="36693" y="20872"/>
                    </a:lnTo>
                    <a:lnTo>
                      <a:pt x="37189" y="21866"/>
                    </a:lnTo>
                    <a:lnTo>
                      <a:pt x="38181" y="22860"/>
                    </a:lnTo>
                    <a:lnTo>
                      <a:pt x="38677" y="24351"/>
                    </a:lnTo>
                    <a:lnTo>
                      <a:pt x="39668" y="25841"/>
                    </a:lnTo>
                    <a:lnTo>
                      <a:pt x="39668" y="30314"/>
                    </a:lnTo>
                    <a:lnTo>
                      <a:pt x="38677" y="30811"/>
                    </a:lnTo>
                    <a:lnTo>
                      <a:pt x="38677" y="30314"/>
                    </a:lnTo>
                    <a:lnTo>
                      <a:pt x="38181" y="30314"/>
                    </a:lnTo>
                    <a:lnTo>
                      <a:pt x="38181" y="28823"/>
                    </a:lnTo>
                    <a:lnTo>
                      <a:pt x="37189" y="27332"/>
                    </a:lnTo>
                    <a:lnTo>
                      <a:pt x="36693" y="26338"/>
                    </a:lnTo>
                    <a:lnTo>
                      <a:pt x="35701" y="25841"/>
                    </a:lnTo>
                    <a:lnTo>
                      <a:pt x="35206" y="25841"/>
                    </a:lnTo>
                    <a:lnTo>
                      <a:pt x="34214" y="26338"/>
                    </a:lnTo>
                    <a:lnTo>
                      <a:pt x="34214" y="28823"/>
                    </a:lnTo>
                    <a:lnTo>
                      <a:pt x="35206" y="30314"/>
                    </a:lnTo>
                    <a:lnTo>
                      <a:pt x="35206" y="33793"/>
                    </a:lnTo>
                    <a:lnTo>
                      <a:pt x="34214" y="34786"/>
                    </a:lnTo>
                    <a:lnTo>
                      <a:pt x="34214" y="36277"/>
                    </a:lnTo>
                    <a:lnTo>
                      <a:pt x="33718" y="37271"/>
                    </a:lnTo>
                    <a:lnTo>
                      <a:pt x="29255" y="37271"/>
                    </a:lnTo>
                    <a:lnTo>
                      <a:pt x="27272" y="36277"/>
                    </a:lnTo>
                    <a:lnTo>
                      <a:pt x="25784" y="36277"/>
                    </a:lnTo>
                    <a:lnTo>
                      <a:pt x="25784" y="37271"/>
                    </a:lnTo>
                    <a:lnTo>
                      <a:pt x="25289" y="38762"/>
                    </a:lnTo>
                    <a:lnTo>
                      <a:pt x="24297" y="39259"/>
                    </a:lnTo>
                    <a:lnTo>
                      <a:pt x="24297" y="38762"/>
                    </a:lnTo>
                    <a:lnTo>
                      <a:pt x="23801" y="38762"/>
                    </a:lnTo>
                    <a:lnTo>
                      <a:pt x="22809" y="37768"/>
                    </a:lnTo>
                    <a:lnTo>
                      <a:pt x="22809" y="37271"/>
                    </a:lnTo>
                    <a:lnTo>
                      <a:pt x="23801" y="34786"/>
                    </a:lnTo>
                    <a:lnTo>
                      <a:pt x="24297" y="32302"/>
                    </a:lnTo>
                    <a:lnTo>
                      <a:pt x="23801" y="30811"/>
                    </a:lnTo>
                    <a:lnTo>
                      <a:pt x="23801" y="29320"/>
                    </a:lnTo>
                    <a:lnTo>
                      <a:pt x="22809" y="28823"/>
                    </a:lnTo>
                    <a:lnTo>
                      <a:pt x="23801" y="27829"/>
                    </a:lnTo>
                    <a:lnTo>
                      <a:pt x="24297" y="27332"/>
                    </a:lnTo>
                    <a:lnTo>
                      <a:pt x="25289" y="27332"/>
                    </a:lnTo>
                    <a:lnTo>
                      <a:pt x="25784" y="27829"/>
                    </a:lnTo>
                    <a:lnTo>
                      <a:pt x="28264" y="27829"/>
                    </a:lnTo>
                    <a:lnTo>
                      <a:pt x="28264" y="25841"/>
                    </a:lnTo>
                    <a:lnTo>
                      <a:pt x="27272" y="25841"/>
                    </a:lnTo>
                    <a:lnTo>
                      <a:pt x="26776" y="24848"/>
                    </a:lnTo>
                    <a:lnTo>
                      <a:pt x="25784" y="24351"/>
                    </a:lnTo>
                    <a:lnTo>
                      <a:pt x="25289" y="23357"/>
                    </a:lnTo>
                    <a:lnTo>
                      <a:pt x="24297" y="21866"/>
                    </a:lnTo>
                    <a:lnTo>
                      <a:pt x="24297" y="19381"/>
                    </a:lnTo>
                    <a:lnTo>
                      <a:pt x="23801" y="18884"/>
                    </a:lnTo>
                    <a:lnTo>
                      <a:pt x="23801" y="17890"/>
                    </a:lnTo>
                    <a:lnTo>
                      <a:pt x="22313" y="17890"/>
                    </a:lnTo>
                    <a:lnTo>
                      <a:pt x="21322" y="17393"/>
                    </a:lnTo>
                    <a:lnTo>
                      <a:pt x="19338" y="17890"/>
                    </a:lnTo>
                    <a:lnTo>
                      <a:pt x="16859" y="17890"/>
                    </a:lnTo>
                    <a:lnTo>
                      <a:pt x="13884" y="19381"/>
                    </a:lnTo>
                    <a:lnTo>
                      <a:pt x="5454" y="19381"/>
                    </a:lnTo>
                    <a:lnTo>
                      <a:pt x="3967" y="18884"/>
                    </a:lnTo>
                    <a:lnTo>
                      <a:pt x="3471" y="18884"/>
                    </a:lnTo>
                    <a:lnTo>
                      <a:pt x="3471" y="14909"/>
                    </a:lnTo>
                    <a:lnTo>
                      <a:pt x="5454" y="13418"/>
                    </a:lnTo>
                    <a:lnTo>
                      <a:pt x="6942" y="11430"/>
                    </a:lnTo>
                    <a:lnTo>
                      <a:pt x="8429" y="9939"/>
                    </a:lnTo>
                    <a:lnTo>
                      <a:pt x="11405" y="7951"/>
                    </a:lnTo>
                    <a:lnTo>
                      <a:pt x="13884" y="7951"/>
                    </a:lnTo>
                    <a:lnTo>
                      <a:pt x="14876" y="7454"/>
                    </a:lnTo>
                    <a:lnTo>
                      <a:pt x="15371" y="7454"/>
                    </a:lnTo>
                    <a:lnTo>
                      <a:pt x="16363" y="6460"/>
                    </a:lnTo>
                    <a:lnTo>
                      <a:pt x="16363" y="5963"/>
                    </a:lnTo>
                    <a:lnTo>
                      <a:pt x="16859" y="4473"/>
                    </a:lnTo>
                    <a:lnTo>
                      <a:pt x="16859" y="3479"/>
                    </a:lnTo>
                    <a:lnTo>
                      <a:pt x="18347" y="1988"/>
                    </a:lnTo>
                    <a:lnTo>
                      <a:pt x="20826" y="1491"/>
                    </a:lnTo>
                    <a:lnTo>
                      <a:pt x="22313" y="0"/>
                    </a:lnTo>
                    <a:lnTo>
                      <a:pt x="28264" y="0"/>
                    </a:lnTo>
                    <a:lnTo>
                      <a:pt x="31239" y="0"/>
                    </a:lnTo>
                    <a:lnTo>
                      <a:pt x="32230" y="0"/>
                    </a:lnTo>
                    <a:close/>
                  </a:path>
                  <a:path w="47106" h="39259">
                    <a:moveTo>
                      <a:pt x="0" y="32302"/>
                    </a:moveTo>
                    <a:lnTo>
                      <a:pt x="0" y="31805"/>
                    </a:lnTo>
                    <a:lnTo>
                      <a:pt x="1983" y="30314"/>
                    </a:lnTo>
                    <a:lnTo>
                      <a:pt x="3471" y="29320"/>
                    </a:lnTo>
                    <a:lnTo>
                      <a:pt x="4959" y="28823"/>
                    </a:lnTo>
                    <a:lnTo>
                      <a:pt x="6942" y="27829"/>
                    </a:lnTo>
                    <a:lnTo>
                      <a:pt x="8429" y="27829"/>
                    </a:lnTo>
                    <a:lnTo>
                      <a:pt x="9917" y="26338"/>
                    </a:lnTo>
                    <a:lnTo>
                      <a:pt x="10909" y="25841"/>
                    </a:lnTo>
                    <a:lnTo>
                      <a:pt x="12396" y="24351"/>
                    </a:lnTo>
                    <a:lnTo>
                      <a:pt x="12892" y="22860"/>
                    </a:lnTo>
                    <a:lnTo>
                      <a:pt x="14876" y="21866"/>
                    </a:lnTo>
                    <a:lnTo>
                      <a:pt x="15371" y="20872"/>
                    </a:lnTo>
                    <a:lnTo>
                      <a:pt x="16363" y="20872"/>
                    </a:lnTo>
                    <a:lnTo>
                      <a:pt x="16859" y="21866"/>
                    </a:lnTo>
                    <a:lnTo>
                      <a:pt x="16363" y="23357"/>
                    </a:lnTo>
                    <a:lnTo>
                      <a:pt x="16363" y="24351"/>
                    </a:lnTo>
                    <a:lnTo>
                      <a:pt x="15371" y="24848"/>
                    </a:lnTo>
                    <a:lnTo>
                      <a:pt x="15371" y="29320"/>
                    </a:lnTo>
                    <a:lnTo>
                      <a:pt x="14876" y="30314"/>
                    </a:lnTo>
                    <a:lnTo>
                      <a:pt x="14876" y="30811"/>
                    </a:lnTo>
                    <a:lnTo>
                      <a:pt x="12892" y="30811"/>
                    </a:lnTo>
                    <a:lnTo>
                      <a:pt x="12892" y="34786"/>
                    </a:lnTo>
                    <a:lnTo>
                      <a:pt x="13884" y="34786"/>
                    </a:lnTo>
                    <a:lnTo>
                      <a:pt x="12892" y="35283"/>
                    </a:lnTo>
                    <a:lnTo>
                      <a:pt x="12892" y="36277"/>
                    </a:lnTo>
                    <a:lnTo>
                      <a:pt x="12396" y="37271"/>
                    </a:lnTo>
                    <a:lnTo>
                      <a:pt x="11405" y="36277"/>
                    </a:lnTo>
                    <a:lnTo>
                      <a:pt x="10909" y="35283"/>
                    </a:lnTo>
                    <a:lnTo>
                      <a:pt x="9917" y="34786"/>
                    </a:lnTo>
                    <a:lnTo>
                      <a:pt x="9421" y="33793"/>
                    </a:lnTo>
                    <a:lnTo>
                      <a:pt x="8429" y="33793"/>
                    </a:lnTo>
                    <a:lnTo>
                      <a:pt x="7934" y="34786"/>
                    </a:lnTo>
                    <a:lnTo>
                      <a:pt x="6942" y="34786"/>
                    </a:lnTo>
                    <a:lnTo>
                      <a:pt x="6942" y="35283"/>
                    </a:lnTo>
                    <a:lnTo>
                      <a:pt x="5454" y="37271"/>
                    </a:lnTo>
                    <a:lnTo>
                      <a:pt x="4959" y="37768"/>
                    </a:lnTo>
                    <a:lnTo>
                      <a:pt x="3471" y="38762"/>
                    </a:lnTo>
                    <a:lnTo>
                      <a:pt x="1983" y="38762"/>
                    </a:lnTo>
                    <a:lnTo>
                      <a:pt x="0" y="37768"/>
                    </a:lnTo>
                    <a:lnTo>
                      <a:pt x="-496" y="37271"/>
                    </a:lnTo>
                    <a:lnTo>
                      <a:pt x="-496" y="33793"/>
                    </a:lnTo>
                    <a:lnTo>
                      <a:pt x="0" y="32302"/>
                    </a:lnTo>
                    <a:close/>
                  </a:path>
                </a:pathLst>
              </a:custGeom>
              <a:grpFill/>
              <a:ln w="7600" cap="flat">
                <a:solidFill>
                  <a:schemeClr val="bg1">
                    <a:lumMod val="65000"/>
                  </a:schemeClr>
                </a:solidFill>
                <a:bevel/>
              </a:ln>
            </p:spPr>
          </p:sp>
          <p:sp>
            <p:nvSpPr>
              <p:cNvPr id="131" name="任意多边形: 形状 130"/>
              <p:cNvSpPr/>
              <p:nvPr/>
            </p:nvSpPr>
            <p:spPr>
              <a:xfrm>
                <a:off x="5363585" y="4626110"/>
                <a:ext cx="15372" cy="15902"/>
              </a:xfrm>
              <a:custGeom>
                <a:avLst/>
                <a:gdLst/>
                <a:ahLst/>
                <a:cxnLst/>
                <a:rect l="0" t="0" r="0" b="0"/>
                <a:pathLst>
                  <a:path w="15372" h="15902">
                    <a:moveTo>
                      <a:pt x="0" y="8945"/>
                    </a:moveTo>
                    <a:lnTo>
                      <a:pt x="0" y="7454"/>
                    </a:lnTo>
                    <a:lnTo>
                      <a:pt x="1488" y="6957"/>
                    </a:lnTo>
                    <a:lnTo>
                      <a:pt x="2975" y="5466"/>
                    </a:lnTo>
                    <a:lnTo>
                      <a:pt x="5454" y="4473"/>
                    </a:lnTo>
                    <a:lnTo>
                      <a:pt x="6942" y="4473"/>
                    </a:lnTo>
                    <a:lnTo>
                      <a:pt x="7438" y="3479"/>
                    </a:lnTo>
                    <a:lnTo>
                      <a:pt x="8925" y="2982"/>
                    </a:lnTo>
                    <a:lnTo>
                      <a:pt x="10413" y="1491"/>
                    </a:lnTo>
                    <a:lnTo>
                      <a:pt x="11900" y="0"/>
                    </a:lnTo>
                    <a:lnTo>
                      <a:pt x="13388" y="-1491"/>
                    </a:lnTo>
                    <a:lnTo>
                      <a:pt x="15372" y="-1491"/>
                    </a:lnTo>
                    <a:lnTo>
                      <a:pt x="15372" y="2982"/>
                    </a:lnTo>
                    <a:lnTo>
                      <a:pt x="14380" y="5963"/>
                    </a:lnTo>
                    <a:lnTo>
                      <a:pt x="13388" y="8448"/>
                    </a:lnTo>
                    <a:lnTo>
                      <a:pt x="12892" y="9939"/>
                    </a:lnTo>
                    <a:lnTo>
                      <a:pt x="11900" y="11430"/>
                    </a:lnTo>
                    <a:lnTo>
                      <a:pt x="11900" y="11927"/>
                    </a:lnTo>
                    <a:lnTo>
                      <a:pt x="11405" y="12921"/>
                    </a:lnTo>
                    <a:lnTo>
                      <a:pt x="10413" y="11927"/>
                    </a:lnTo>
                    <a:lnTo>
                      <a:pt x="9917" y="11430"/>
                    </a:lnTo>
                    <a:lnTo>
                      <a:pt x="6942" y="11430"/>
                    </a:lnTo>
                    <a:lnTo>
                      <a:pt x="3967" y="12921"/>
                    </a:lnTo>
                    <a:lnTo>
                      <a:pt x="0" y="14412"/>
                    </a:lnTo>
                    <a:lnTo>
                      <a:pt x="0" y="14412"/>
                    </a:lnTo>
                    <a:lnTo>
                      <a:pt x="0" y="8945"/>
                    </a:lnTo>
                    <a:close/>
                  </a:path>
                </a:pathLst>
              </a:custGeom>
              <a:grpFill/>
              <a:ln w="7600" cap="flat">
                <a:solidFill>
                  <a:schemeClr val="bg1">
                    <a:lumMod val="65000"/>
                  </a:schemeClr>
                </a:solidFill>
                <a:bevel/>
              </a:ln>
            </p:spPr>
          </p:sp>
        </p:grpSp>
        <p:sp>
          <p:nvSpPr>
            <p:cNvPr id="132" name="任意多边形: 形状 131"/>
            <p:cNvSpPr/>
            <p:nvPr/>
          </p:nvSpPr>
          <p:spPr>
            <a:xfrm>
              <a:off x="5897124" y="4301599"/>
              <a:ext cx="140823" cy="322026"/>
            </a:xfrm>
            <a:custGeom>
              <a:avLst/>
              <a:gdLst/>
              <a:ahLst/>
              <a:cxnLst/>
              <a:rect l="0" t="0" r="0" b="0"/>
              <a:pathLst>
                <a:path w="140823" h="322026">
                  <a:moveTo>
                    <a:pt x="39172" y="80009"/>
                  </a:moveTo>
                  <a:lnTo>
                    <a:pt x="40660" y="76033"/>
                  </a:lnTo>
                  <a:lnTo>
                    <a:pt x="43139" y="72555"/>
                  </a:lnTo>
                  <a:lnTo>
                    <a:pt x="43139" y="71064"/>
                  </a:lnTo>
                  <a:lnTo>
                    <a:pt x="44627" y="69076"/>
                  </a:lnTo>
                  <a:lnTo>
                    <a:pt x="46114" y="67088"/>
                  </a:lnTo>
                  <a:lnTo>
                    <a:pt x="47602" y="65598"/>
                  </a:lnTo>
                  <a:lnTo>
                    <a:pt x="50577" y="61622"/>
                  </a:lnTo>
                  <a:lnTo>
                    <a:pt x="52560" y="58143"/>
                  </a:lnTo>
                  <a:lnTo>
                    <a:pt x="54544" y="55659"/>
                  </a:lnTo>
                  <a:lnTo>
                    <a:pt x="56031" y="53174"/>
                  </a:lnTo>
                  <a:lnTo>
                    <a:pt x="56527" y="51186"/>
                  </a:lnTo>
                  <a:lnTo>
                    <a:pt x="57519" y="48204"/>
                  </a:lnTo>
                  <a:lnTo>
                    <a:pt x="58015" y="43732"/>
                  </a:lnTo>
                  <a:lnTo>
                    <a:pt x="59007" y="39756"/>
                  </a:lnTo>
                  <a:lnTo>
                    <a:pt x="59502" y="35781"/>
                  </a:lnTo>
                  <a:lnTo>
                    <a:pt x="60990" y="32799"/>
                  </a:lnTo>
                  <a:lnTo>
                    <a:pt x="61982" y="31308"/>
                  </a:lnTo>
                  <a:lnTo>
                    <a:pt x="62478" y="29817"/>
                  </a:lnTo>
                  <a:lnTo>
                    <a:pt x="63965" y="28326"/>
                  </a:lnTo>
                  <a:lnTo>
                    <a:pt x="65453" y="26835"/>
                  </a:lnTo>
                  <a:lnTo>
                    <a:pt x="67436" y="25841"/>
                  </a:lnTo>
                  <a:lnTo>
                    <a:pt x="68924" y="24351"/>
                  </a:lnTo>
                  <a:lnTo>
                    <a:pt x="70411" y="23854"/>
                  </a:lnTo>
                  <a:lnTo>
                    <a:pt x="72395" y="22860"/>
                  </a:lnTo>
                  <a:lnTo>
                    <a:pt x="79833" y="19878"/>
                  </a:lnTo>
                  <a:lnTo>
                    <a:pt x="86278" y="17890"/>
                  </a:lnTo>
                  <a:lnTo>
                    <a:pt x="87766" y="16399"/>
                  </a:lnTo>
                  <a:lnTo>
                    <a:pt x="89750" y="14412"/>
                  </a:lnTo>
                  <a:lnTo>
                    <a:pt x="90741" y="13915"/>
                  </a:lnTo>
                  <a:lnTo>
                    <a:pt x="91237" y="12921"/>
                  </a:lnTo>
                  <a:lnTo>
                    <a:pt x="92229" y="11430"/>
                  </a:lnTo>
                  <a:lnTo>
                    <a:pt x="92229" y="9939"/>
                  </a:lnTo>
                  <a:lnTo>
                    <a:pt x="92725" y="8448"/>
                  </a:lnTo>
                  <a:lnTo>
                    <a:pt x="93716" y="6957"/>
                  </a:lnTo>
                  <a:lnTo>
                    <a:pt x="94212" y="5466"/>
                  </a:lnTo>
                  <a:lnTo>
                    <a:pt x="96195" y="4970"/>
                  </a:lnTo>
                  <a:lnTo>
                    <a:pt x="96692" y="3479"/>
                  </a:lnTo>
                  <a:lnTo>
                    <a:pt x="97684" y="2485"/>
                  </a:lnTo>
                  <a:lnTo>
                    <a:pt x="99171" y="1988"/>
                  </a:lnTo>
                  <a:lnTo>
                    <a:pt x="99666" y="994"/>
                  </a:lnTo>
                  <a:lnTo>
                    <a:pt x="101154" y="0"/>
                  </a:lnTo>
                  <a:lnTo>
                    <a:pt x="106608" y="0"/>
                  </a:lnTo>
                  <a:lnTo>
                    <a:pt x="107105" y="994"/>
                  </a:lnTo>
                  <a:lnTo>
                    <a:pt x="108096" y="1988"/>
                  </a:lnTo>
                  <a:lnTo>
                    <a:pt x="110575" y="3976"/>
                  </a:lnTo>
                  <a:lnTo>
                    <a:pt x="112063" y="5466"/>
                  </a:lnTo>
                  <a:lnTo>
                    <a:pt x="113551" y="6460"/>
                  </a:lnTo>
                  <a:lnTo>
                    <a:pt x="115038" y="7951"/>
                  </a:lnTo>
                  <a:lnTo>
                    <a:pt x="117022" y="8448"/>
                  </a:lnTo>
                  <a:lnTo>
                    <a:pt x="118509" y="9442"/>
                  </a:lnTo>
                  <a:lnTo>
                    <a:pt x="129914" y="9442"/>
                  </a:lnTo>
                  <a:lnTo>
                    <a:pt x="131402" y="10933"/>
                  </a:lnTo>
                  <a:lnTo>
                    <a:pt x="132889" y="11430"/>
                  </a:lnTo>
                  <a:lnTo>
                    <a:pt x="134376" y="12921"/>
                  </a:lnTo>
                  <a:lnTo>
                    <a:pt x="136360" y="14412"/>
                  </a:lnTo>
                  <a:lnTo>
                    <a:pt x="137847" y="16896"/>
                  </a:lnTo>
                  <a:lnTo>
                    <a:pt x="139335" y="19381"/>
                  </a:lnTo>
                  <a:lnTo>
                    <a:pt x="139831" y="21369"/>
                  </a:lnTo>
                  <a:lnTo>
                    <a:pt x="140823" y="23854"/>
                  </a:lnTo>
                  <a:lnTo>
                    <a:pt x="140823" y="28326"/>
                  </a:lnTo>
                  <a:lnTo>
                    <a:pt x="139831" y="29817"/>
                  </a:lnTo>
                  <a:lnTo>
                    <a:pt x="138344" y="31308"/>
                  </a:lnTo>
                  <a:lnTo>
                    <a:pt x="136855" y="32799"/>
                  </a:lnTo>
                  <a:lnTo>
                    <a:pt x="135368" y="34290"/>
                  </a:lnTo>
                  <a:lnTo>
                    <a:pt x="133881" y="35781"/>
                  </a:lnTo>
                  <a:lnTo>
                    <a:pt x="132393" y="38265"/>
                  </a:lnTo>
                  <a:lnTo>
                    <a:pt x="131402" y="40253"/>
                  </a:lnTo>
                  <a:lnTo>
                    <a:pt x="131402" y="48204"/>
                  </a:lnTo>
                  <a:lnTo>
                    <a:pt x="132393" y="49695"/>
                  </a:lnTo>
                  <a:lnTo>
                    <a:pt x="132889" y="51683"/>
                  </a:lnTo>
                  <a:lnTo>
                    <a:pt x="133881" y="53174"/>
                  </a:lnTo>
                  <a:lnTo>
                    <a:pt x="134376" y="57149"/>
                  </a:lnTo>
                  <a:lnTo>
                    <a:pt x="136360" y="61125"/>
                  </a:lnTo>
                  <a:lnTo>
                    <a:pt x="136855" y="64604"/>
                  </a:lnTo>
                  <a:lnTo>
                    <a:pt x="136855" y="75536"/>
                  </a:lnTo>
                  <a:lnTo>
                    <a:pt x="136360" y="79016"/>
                  </a:lnTo>
                  <a:lnTo>
                    <a:pt x="134376" y="81997"/>
                  </a:lnTo>
                  <a:lnTo>
                    <a:pt x="132889" y="85973"/>
                  </a:lnTo>
                  <a:lnTo>
                    <a:pt x="131402" y="89948"/>
                  </a:lnTo>
                  <a:lnTo>
                    <a:pt x="129914" y="93427"/>
                  </a:lnTo>
                  <a:lnTo>
                    <a:pt x="127930" y="97402"/>
                  </a:lnTo>
                  <a:lnTo>
                    <a:pt x="125451" y="101378"/>
                  </a:lnTo>
                  <a:lnTo>
                    <a:pt x="123964" y="104360"/>
                  </a:lnTo>
                  <a:lnTo>
                    <a:pt x="123468" y="107839"/>
                  </a:lnTo>
                  <a:lnTo>
                    <a:pt x="121980" y="111814"/>
                  </a:lnTo>
                  <a:lnTo>
                    <a:pt x="120988" y="116287"/>
                  </a:lnTo>
                  <a:lnTo>
                    <a:pt x="120988" y="121754"/>
                  </a:lnTo>
                  <a:lnTo>
                    <a:pt x="119996" y="127219"/>
                  </a:lnTo>
                  <a:lnTo>
                    <a:pt x="119996" y="155049"/>
                  </a:lnTo>
                  <a:lnTo>
                    <a:pt x="118509" y="163994"/>
                  </a:lnTo>
                  <a:lnTo>
                    <a:pt x="117022" y="173933"/>
                  </a:lnTo>
                  <a:lnTo>
                    <a:pt x="116525" y="178405"/>
                  </a:lnTo>
                  <a:lnTo>
                    <a:pt x="116525" y="183375"/>
                  </a:lnTo>
                  <a:lnTo>
                    <a:pt x="115534" y="186854"/>
                  </a:lnTo>
                  <a:lnTo>
                    <a:pt x="115038" y="189835"/>
                  </a:lnTo>
                  <a:lnTo>
                    <a:pt x="113551" y="194805"/>
                  </a:lnTo>
                  <a:lnTo>
                    <a:pt x="113551" y="199774"/>
                  </a:lnTo>
                  <a:lnTo>
                    <a:pt x="112559" y="202756"/>
                  </a:lnTo>
                  <a:lnTo>
                    <a:pt x="112063" y="205241"/>
                  </a:lnTo>
                  <a:lnTo>
                    <a:pt x="112063" y="208223"/>
                  </a:lnTo>
                  <a:lnTo>
                    <a:pt x="110575" y="211204"/>
                  </a:lnTo>
                  <a:lnTo>
                    <a:pt x="109584" y="215180"/>
                  </a:lnTo>
                  <a:lnTo>
                    <a:pt x="107105" y="218659"/>
                  </a:lnTo>
                  <a:lnTo>
                    <a:pt x="105121" y="223628"/>
                  </a:lnTo>
                  <a:lnTo>
                    <a:pt x="102146" y="228100"/>
                  </a:lnTo>
                  <a:lnTo>
                    <a:pt x="96692" y="236548"/>
                  </a:lnTo>
                  <a:lnTo>
                    <a:pt x="91237" y="244500"/>
                  </a:lnTo>
                  <a:lnTo>
                    <a:pt x="87766" y="249966"/>
                  </a:lnTo>
                  <a:lnTo>
                    <a:pt x="84791" y="253942"/>
                  </a:lnTo>
                  <a:lnTo>
                    <a:pt x="83799" y="255433"/>
                  </a:lnTo>
                  <a:lnTo>
                    <a:pt x="83304" y="258414"/>
                  </a:lnTo>
                  <a:lnTo>
                    <a:pt x="81816" y="262390"/>
                  </a:lnTo>
                  <a:lnTo>
                    <a:pt x="79833" y="266863"/>
                  </a:lnTo>
                  <a:lnTo>
                    <a:pt x="79336" y="271832"/>
                  </a:lnTo>
                  <a:lnTo>
                    <a:pt x="78345" y="276802"/>
                  </a:lnTo>
                  <a:lnTo>
                    <a:pt x="77849" y="279783"/>
                  </a:lnTo>
                  <a:lnTo>
                    <a:pt x="77849" y="284753"/>
                  </a:lnTo>
                  <a:lnTo>
                    <a:pt x="78345" y="287238"/>
                  </a:lnTo>
                  <a:lnTo>
                    <a:pt x="78345" y="289723"/>
                  </a:lnTo>
                  <a:lnTo>
                    <a:pt x="79336" y="291214"/>
                  </a:lnTo>
                  <a:lnTo>
                    <a:pt x="80824" y="296183"/>
                  </a:lnTo>
                  <a:lnTo>
                    <a:pt x="81816" y="301649"/>
                  </a:lnTo>
                  <a:lnTo>
                    <a:pt x="81816" y="307613"/>
                  </a:lnTo>
                  <a:lnTo>
                    <a:pt x="79833" y="309103"/>
                  </a:lnTo>
                  <a:lnTo>
                    <a:pt x="78345" y="310595"/>
                  </a:lnTo>
                  <a:lnTo>
                    <a:pt x="78345" y="315067"/>
                  </a:lnTo>
                  <a:lnTo>
                    <a:pt x="79833" y="317552"/>
                  </a:lnTo>
                  <a:lnTo>
                    <a:pt x="81816" y="319043"/>
                  </a:lnTo>
                  <a:lnTo>
                    <a:pt x="81816" y="321528"/>
                  </a:lnTo>
                  <a:lnTo>
                    <a:pt x="80824" y="321528"/>
                  </a:lnTo>
                  <a:lnTo>
                    <a:pt x="79833" y="322026"/>
                  </a:lnTo>
                  <a:lnTo>
                    <a:pt x="78345" y="322026"/>
                  </a:lnTo>
                  <a:lnTo>
                    <a:pt x="77849" y="321528"/>
                  </a:lnTo>
                  <a:lnTo>
                    <a:pt x="76362" y="320037"/>
                  </a:lnTo>
                  <a:lnTo>
                    <a:pt x="74874" y="318546"/>
                  </a:lnTo>
                  <a:lnTo>
                    <a:pt x="73386" y="317055"/>
                  </a:lnTo>
                  <a:lnTo>
                    <a:pt x="71899" y="315067"/>
                  </a:lnTo>
                  <a:lnTo>
                    <a:pt x="67436" y="315067"/>
                  </a:lnTo>
                  <a:lnTo>
                    <a:pt x="65453" y="314570"/>
                  </a:lnTo>
                  <a:lnTo>
                    <a:pt x="64957" y="313576"/>
                  </a:lnTo>
                  <a:lnTo>
                    <a:pt x="63965" y="313080"/>
                  </a:lnTo>
                  <a:lnTo>
                    <a:pt x="63965" y="311589"/>
                  </a:lnTo>
                  <a:lnTo>
                    <a:pt x="63469" y="310097"/>
                  </a:lnTo>
                  <a:lnTo>
                    <a:pt x="62478" y="307613"/>
                  </a:lnTo>
                  <a:lnTo>
                    <a:pt x="62478" y="301649"/>
                  </a:lnTo>
                  <a:lnTo>
                    <a:pt x="61982" y="298668"/>
                  </a:lnTo>
                  <a:lnTo>
                    <a:pt x="60494" y="294692"/>
                  </a:lnTo>
                  <a:lnTo>
                    <a:pt x="59007" y="291214"/>
                  </a:lnTo>
                  <a:lnTo>
                    <a:pt x="56527" y="287238"/>
                  </a:lnTo>
                  <a:lnTo>
                    <a:pt x="54544" y="284256"/>
                  </a:lnTo>
                  <a:lnTo>
                    <a:pt x="52560" y="282766"/>
                  </a:lnTo>
                  <a:lnTo>
                    <a:pt x="51073" y="280280"/>
                  </a:lnTo>
                  <a:lnTo>
                    <a:pt x="49585" y="278790"/>
                  </a:lnTo>
                  <a:lnTo>
                    <a:pt x="47602" y="278293"/>
                  </a:lnTo>
                  <a:lnTo>
                    <a:pt x="39668" y="274317"/>
                  </a:lnTo>
                  <a:lnTo>
                    <a:pt x="33222" y="270342"/>
                  </a:lnTo>
                  <a:lnTo>
                    <a:pt x="30743" y="269845"/>
                  </a:lnTo>
                  <a:lnTo>
                    <a:pt x="28759" y="268354"/>
                  </a:lnTo>
                  <a:lnTo>
                    <a:pt x="27272" y="267360"/>
                  </a:lnTo>
                  <a:lnTo>
                    <a:pt x="27272" y="266863"/>
                  </a:lnTo>
                  <a:lnTo>
                    <a:pt x="26280" y="266863"/>
                  </a:lnTo>
                  <a:lnTo>
                    <a:pt x="25288" y="265372"/>
                  </a:lnTo>
                  <a:lnTo>
                    <a:pt x="25288" y="263881"/>
                  </a:lnTo>
                  <a:lnTo>
                    <a:pt x="24793" y="262390"/>
                  </a:lnTo>
                  <a:lnTo>
                    <a:pt x="23801" y="259906"/>
                  </a:lnTo>
                  <a:lnTo>
                    <a:pt x="22313" y="258414"/>
                  </a:lnTo>
                  <a:lnTo>
                    <a:pt x="20826" y="255433"/>
                  </a:lnTo>
                  <a:lnTo>
                    <a:pt x="19338" y="252949"/>
                  </a:lnTo>
                  <a:lnTo>
                    <a:pt x="17851" y="249966"/>
                  </a:lnTo>
                  <a:lnTo>
                    <a:pt x="17355" y="245991"/>
                  </a:lnTo>
                  <a:lnTo>
                    <a:pt x="14380" y="239531"/>
                  </a:lnTo>
                  <a:lnTo>
                    <a:pt x="10909" y="232573"/>
                  </a:lnTo>
                  <a:lnTo>
                    <a:pt x="9421" y="230088"/>
                  </a:lnTo>
                  <a:lnTo>
                    <a:pt x="7934" y="228100"/>
                  </a:lnTo>
                  <a:lnTo>
                    <a:pt x="6446" y="227107"/>
                  </a:lnTo>
                  <a:lnTo>
                    <a:pt x="6446" y="226610"/>
                  </a:lnTo>
                  <a:lnTo>
                    <a:pt x="4959" y="225616"/>
                  </a:lnTo>
                  <a:lnTo>
                    <a:pt x="4463" y="225616"/>
                  </a:lnTo>
                  <a:lnTo>
                    <a:pt x="1983" y="225119"/>
                  </a:lnTo>
                  <a:lnTo>
                    <a:pt x="1488" y="224125"/>
                  </a:lnTo>
                  <a:lnTo>
                    <a:pt x="0" y="222634"/>
                  </a:lnTo>
                  <a:lnTo>
                    <a:pt x="0" y="213689"/>
                  </a:lnTo>
                  <a:lnTo>
                    <a:pt x="496" y="207725"/>
                  </a:lnTo>
                  <a:lnTo>
                    <a:pt x="1488" y="201265"/>
                  </a:lnTo>
                  <a:lnTo>
                    <a:pt x="1983" y="198283"/>
                  </a:lnTo>
                  <a:lnTo>
                    <a:pt x="2975" y="195302"/>
                  </a:lnTo>
                  <a:lnTo>
                    <a:pt x="2975" y="193314"/>
                  </a:lnTo>
                  <a:lnTo>
                    <a:pt x="3471" y="191326"/>
                  </a:lnTo>
                  <a:lnTo>
                    <a:pt x="4463" y="189835"/>
                  </a:lnTo>
                  <a:lnTo>
                    <a:pt x="4463" y="188345"/>
                  </a:lnTo>
                  <a:lnTo>
                    <a:pt x="4959" y="186357"/>
                  </a:lnTo>
                  <a:lnTo>
                    <a:pt x="4463" y="183375"/>
                  </a:lnTo>
                  <a:lnTo>
                    <a:pt x="4463" y="177908"/>
                  </a:lnTo>
                  <a:lnTo>
                    <a:pt x="3471" y="175424"/>
                  </a:lnTo>
                  <a:lnTo>
                    <a:pt x="2975" y="173436"/>
                  </a:lnTo>
                  <a:lnTo>
                    <a:pt x="1983" y="171945"/>
                  </a:lnTo>
                  <a:lnTo>
                    <a:pt x="1488" y="170454"/>
                  </a:lnTo>
                  <a:lnTo>
                    <a:pt x="1488" y="163994"/>
                  </a:lnTo>
                  <a:lnTo>
                    <a:pt x="1983" y="162006"/>
                  </a:lnTo>
                  <a:lnTo>
                    <a:pt x="2975" y="159522"/>
                  </a:lnTo>
                  <a:lnTo>
                    <a:pt x="4463" y="157534"/>
                  </a:lnTo>
                  <a:lnTo>
                    <a:pt x="5950" y="155049"/>
                  </a:lnTo>
                  <a:lnTo>
                    <a:pt x="6446" y="153558"/>
                  </a:lnTo>
                  <a:lnTo>
                    <a:pt x="7934" y="153061"/>
                  </a:lnTo>
                  <a:lnTo>
                    <a:pt x="9421" y="152067"/>
                  </a:lnTo>
                  <a:lnTo>
                    <a:pt x="10909" y="150577"/>
                  </a:lnTo>
                  <a:lnTo>
                    <a:pt x="11900" y="149085"/>
                  </a:lnTo>
                  <a:lnTo>
                    <a:pt x="12396" y="148091"/>
                  </a:lnTo>
                  <a:lnTo>
                    <a:pt x="11900" y="147594"/>
                  </a:lnTo>
                  <a:lnTo>
                    <a:pt x="11900" y="146601"/>
                  </a:lnTo>
                  <a:lnTo>
                    <a:pt x="10909" y="146104"/>
                  </a:lnTo>
                  <a:lnTo>
                    <a:pt x="10413" y="145110"/>
                  </a:lnTo>
                  <a:lnTo>
                    <a:pt x="10413" y="143122"/>
                  </a:lnTo>
                  <a:lnTo>
                    <a:pt x="10909" y="141631"/>
                  </a:lnTo>
                  <a:lnTo>
                    <a:pt x="10909" y="140637"/>
                  </a:lnTo>
                  <a:lnTo>
                    <a:pt x="11900" y="140140"/>
                  </a:lnTo>
                  <a:lnTo>
                    <a:pt x="16363" y="133183"/>
                  </a:lnTo>
                  <a:lnTo>
                    <a:pt x="19338" y="125729"/>
                  </a:lnTo>
                  <a:lnTo>
                    <a:pt x="23305" y="118771"/>
                  </a:lnTo>
                  <a:lnTo>
                    <a:pt x="26280" y="111317"/>
                  </a:lnTo>
                  <a:lnTo>
                    <a:pt x="27272" y="107839"/>
                  </a:lnTo>
                  <a:lnTo>
                    <a:pt x="28759" y="104360"/>
                  </a:lnTo>
                  <a:lnTo>
                    <a:pt x="28759" y="102869"/>
                  </a:lnTo>
                  <a:lnTo>
                    <a:pt x="29255" y="101875"/>
                  </a:lnTo>
                  <a:lnTo>
                    <a:pt x="30247" y="98893"/>
                  </a:lnTo>
                  <a:lnTo>
                    <a:pt x="31735" y="94918"/>
                  </a:lnTo>
                  <a:lnTo>
                    <a:pt x="32230" y="92930"/>
                  </a:lnTo>
                  <a:lnTo>
                    <a:pt x="33718" y="89948"/>
                  </a:lnTo>
                  <a:lnTo>
                    <a:pt x="34710" y="86967"/>
                  </a:lnTo>
                  <a:lnTo>
                    <a:pt x="36197" y="85476"/>
                  </a:lnTo>
                  <a:lnTo>
                    <a:pt x="37685" y="81997"/>
                  </a:lnTo>
                  <a:lnTo>
                    <a:pt x="39172" y="80009"/>
                  </a:ln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33" name="任意多边形: 形状 132"/>
            <p:cNvSpPr/>
            <p:nvPr/>
          </p:nvSpPr>
          <p:spPr>
            <a:xfrm>
              <a:off x="5897124" y="4301599"/>
              <a:ext cx="140823" cy="322026"/>
            </a:xfrm>
            <a:custGeom>
              <a:avLst/>
              <a:gdLst/>
              <a:ahLst/>
              <a:cxnLst/>
              <a:rect l="0" t="0" r="0" b="0"/>
              <a:pathLst>
                <a:path w="140823" h="322026">
                  <a:moveTo>
                    <a:pt x="39172" y="80009"/>
                  </a:moveTo>
                  <a:lnTo>
                    <a:pt x="40660" y="76033"/>
                  </a:lnTo>
                  <a:lnTo>
                    <a:pt x="43139" y="72555"/>
                  </a:lnTo>
                  <a:lnTo>
                    <a:pt x="43139" y="71064"/>
                  </a:lnTo>
                  <a:lnTo>
                    <a:pt x="44627" y="69076"/>
                  </a:lnTo>
                  <a:lnTo>
                    <a:pt x="46114" y="67088"/>
                  </a:lnTo>
                  <a:lnTo>
                    <a:pt x="47602" y="65598"/>
                  </a:lnTo>
                  <a:lnTo>
                    <a:pt x="50577" y="61622"/>
                  </a:lnTo>
                  <a:lnTo>
                    <a:pt x="52560" y="58143"/>
                  </a:lnTo>
                  <a:lnTo>
                    <a:pt x="54544" y="55659"/>
                  </a:lnTo>
                  <a:lnTo>
                    <a:pt x="56031" y="53174"/>
                  </a:lnTo>
                  <a:lnTo>
                    <a:pt x="56527" y="51186"/>
                  </a:lnTo>
                  <a:lnTo>
                    <a:pt x="57519" y="48204"/>
                  </a:lnTo>
                  <a:lnTo>
                    <a:pt x="58015" y="43732"/>
                  </a:lnTo>
                  <a:lnTo>
                    <a:pt x="59007" y="39756"/>
                  </a:lnTo>
                  <a:lnTo>
                    <a:pt x="59502" y="35781"/>
                  </a:lnTo>
                  <a:lnTo>
                    <a:pt x="60990" y="32799"/>
                  </a:lnTo>
                  <a:lnTo>
                    <a:pt x="61982" y="31308"/>
                  </a:lnTo>
                  <a:lnTo>
                    <a:pt x="62478" y="29817"/>
                  </a:lnTo>
                  <a:lnTo>
                    <a:pt x="63965" y="28326"/>
                  </a:lnTo>
                  <a:lnTo>
                    <a:pt x="65453" y="26835"/>
                  </a:lnTo>
                  <a:lnTo>
                    <a:pt x="67436" y="25841"/>
                  </a:lnTo>
                  <a:lnTo>
                    <a:pt x="68924" y="24351"/>
                  </a:lnTo>
                  <a:lnTo>
                    <a:pt x="70411" y="23854"/>
                  </a:lnTo>
                  <a:lnTo>
                    <a:pt x="72395" y="22860"/>
                  </a:lnTo>
                  <a:lnTo>
                    <a:pt x="79833" y="19878"/>
                  </a:lnTo>
                  <a:lnTo>
                    <a:pt x="86278" y="17890"/>
                  </a:lnTo>
                  <a:lnTo>
                    <a:pt x="87766" y="16399"/>
                  </a:lnTo>
                  <a:lnTo>
                    <a:pt x="89750" y="14412"/>
                  </a:lnTo>
                  <a:lnTo>
                    <a:pt x="90741" y="13915"/>
                  </a:lnTo>
                  <a:lnTo>
                    <a:pt x="91237" y="12921"/>
                  </a:lnTo>
                  <a:lnTo>
                    <a:pt x="92229" y="11430"/>
                  </a:lnTo>
                  <a:lnTo>
                    <a:pt x="92229" y="9939"/>
                  </a:lnTo>
                  <a:lnTo>
                    <a:pt x="92725" y="8448"/>
                  </a:lnTo>
                  <a:lnTo>
                    <a:pt x="93716" y="6957"/>
                  </a:lnTo>
                  <a:lnTo>
                    <a:pt x="94212" y="5466"/>
                  </a:lnTo>
                  <a:lnTo>
                    <a:pt x="96195" y="4970"/>
                  </a:lnTo>
                  <a:lnTo>
                    <a:pt x="96692" y="3479"/>
                  </a:lnTo>
                  <a:lnTo>
                    <a:pt x="97684" y="2485"/>
                  </a:lnTo>
                  <a:lnTo>
                    <a:pt x="99171" y="1988"/>
                  </a:lnTo>
                  <a:lnTo>
                    <a:pt x="99666" y="994"/>
                  </a:lnTo>
                  <a:lnTo>
                    <a:pt x="101154" y="0"/>
                  </a:lnTo>
                  <a:lnTo>
                    <a:pt x="106608" y="0"/>
                  </a:lnTo>
                  <a:lnTo>
                    <a:pt x="107105" y="994"/>
                  </a:lnTo>
                  <a:lnTo>
                    <a:pt x="108096" y="1988"/>
                  </a:lnTo>
                  <a:lnTo>
                    <a:pt x="110575" y="3976"/>
                  </a:lnTo>
                  <a:lnTo>
                    <a:pt x="112063" y="5466"/>
                  </a:lnTo>
                  <a:lnTo>
                    <a:pt x="113551" y="6460"/>
                  </a:lnTo>
                  <a:lnTo>
                    <a:pt x="115038" y="7951"/>
                  </a:lnTo>
                  <a:lnTo>
                    <a:pt x="117022" y="8448"/>
                  </a:lnTo>
                  <a:lnTo>
                    <a:pt x="118509" y="9442"/>
                  </a:lnTo>
                  <a:lnTo>
                    <a:pt x="129914" y="9442"/>
                  </a:lnTo>
                  <a:lnTo>
                    <a:pt x="131402" y="10933"/>
                  </a:lnTo>
                  <a:lnTo>
                    <a:pt x="132889" y="11430"/>
                  </a:lnTo>
                  <a:lnTo>
                    <a:pt x="134376" y="12921"/>
                  </a:lnTo>
                  <a:lnTo>
                    <a:pt x="136360" y="14412"/>
                  </a:lnTo>
                  <a:lnTo>
                    <a:pt x="137847" y="16896"/>
                  </a:lnTo>
                  <a:lnTo>
                    <a:pt x="139335" y="19381"/>
                  </a:lnTo>
                  <a:lnTo>
                    <a:pt x="139831" y="21369"/>
                  </a:lnTo>
                  <a:lnTo>
                    <a:pt x="140823" y="23854"/>
                  </a:lnTo>
                  <a:lnTo>
                    <a:pt x="140823" y="28326"/>
                  </a:lnTo>
                  <a:lnTo>
                    <a:pt x="139831" y="29817"/>
                  </a:lnTo>
                  <a:lnTo>
                    <a:pt x="138344" y="31308"/>
                  </a:lnTo>
                  <a:lnTo>
                    <a:pt x="136855" y="32799"/>
                  </a:lnTo>
                  <a:lnTo>
                    <a:pt x="135368" y="34290"/>
                  </a:lnTo>
                  <a:lnTo>
                    <a:pt x="133881" y="35781"/>
                  </a:lnTo>
                  <a:lnTo>
                    <a:pt x="132393" y="38265"/>
                  </a:lnTo>
                  <a:lnTo>
                    <a:pt x="131402" y="40253"/>
                  </a:lnTo>
                  <a:lnTo>
                    <a:pt x="131402" y="48204"/>
                  </a:lnTo>
                  <a:lnTo>
                    <a:pt x="132393" y="49695"/>
                  </a:lnTo>
                  <a:lnTo>
                    <a:pt x="132889" y="51683"/>
                  </a:lnTo>
                  <a:lnTo>
                    <a:pt x="133881" y="53174"/>
                  </a:lnTo>
                  <a:lnTo>
                    <a:pt x="134376" y="57149"/>
                  </a:lnTo>
                  <a:lnTo>
                    <a:pt x="136360" y="61125"/>
                  </a:lnTo>
                  <a:lnTo>
                    <a:pt x="136855" y="64604"/>
                  </a:lnTo>
                  <a:lnTo>
                    <a:pt x="136855" y="75536"/>
                  </a:lnTo>
                  <a:lnTo>
                    <a:pt x="136360" y="79016"/>
                  </a:lnTo>
                  <a:lnTo>
                    <a:pt x="134376" y="81997"/>
                  </a:lnTo>
                  <a:lnTo>
                    <a:pt x="132889" y="85973"/>
                  </a:lnTo>
                  <a:lnTo>
                    <a:pt x="131402" y="89948"/>
                  </a:lnTo>
                  <a:lnTo>
                    <a:pt x="129914" y="93427"/>
                  </a:lnTo>
                  <a:lnTo>
                    <a:pt x="127930" y="97402"/>
                  </a:lnTo>
                  <a:lnTo>
                    <a:pt x="125451" y="101378"/>
                  </a:lnTo>
                  <a:lnTo>
                    <a:pt x="123964" y="104360"/>
                  </a:lnTo>
                  <a:lnTo>
                    <a:pt x="123468" y="107839"/>
                  </a:lnTo>
                  <a:lnTo>
                    <a:pt x="121980" y="111814"/>
                  </a:lnTo>
                  <a:lnTo>
                    <a:pt x="120988" y="116287"/>
                  </a:lnTo>
                  <a:lnTo>
                    <a:pt x="120988" y="121754"/>
                  </a:lnTo>
                  <a:lnTo>
                    <a:pt x="119996" y="127219"/>
                  </a:lnTo>
                  <a:lnTo>
                    <a:pt x="119996" y="155049"/>
                  </a:lnTo>
                  <a:lnTo>
                    <a:pt x="118509" y="163994"/>
                  </a:lnTo>
                  <a:lnTo>
                    <a:pt x="117022" y="173933"/>
                  </a:lnTo>
                  <a:lnTo>
                    <a:pt x="116525" y="178405"/>
                  </a:lnTo>
                  <a:lnTo>
                    <a:pt x="116525" y="183375"/>
                  </a:lnTo>
                  <a:lnTo>
                    <a:pt x="115534" y="186854"/>
                  </a:lnTo>
                  <a:lnTo>
                    <a:pt x="115038" y="189835"/>
                  </a:lnTo>
                  <a:lnTo>
                    <a:pt x="113551" y="194805"/>
                  </a:lnTo>
                  <a:lnTo>
                    <a:pt x="113551" y="199774"/>
                  </a:lnTo>
                  <a:lnTo>
                    <a:pt x="112559" y="202756"/>
                  </a:lnTo>
                  <a:lnTo>
                    <a:pt x="112063" y="205241"/>
                  </a:lnTo>
                  <a:lnTo>
                    <a:pt x="112063" y="208223"/>
                  </a:lnTo>
                  <a:lnTo>
                    <a:pt x="110575" y="211204"/>
                  </a:lnTo>
                  <a:lnTo>
                    <a:pt x="109584" y="215180"/>
                  </a:lnTo>
                  <a:lnTo>
                    <a:pt x="107105" y="218659"/>
                  </a:lnTo>
                  <a:lnTo>
                    <a:pt x="105121" y="223628"/>
                  </a:lnTo>
                  <a:lnTo>
                    <a:pt x="102146" y="228100"/>
                  </a:lnTo>
                  <a:lnTo>
                    <a:pt x="96692" y="236548"/>
                  </a:lnTo>
                  <a:lnTo>
                    <a:pt x="91237" y="244500"/>
                  </a:lnTo>
                  <a:lnTo>
                    <a:pt x="87766" y="249966"/>
                  </a:lnTo>
                  <a:lnTo>
                    <a:pt x="84791" y="253942"/>
                  </a:lnTo>
                  <a:lnTo>
                    <a:pt x="83799" y="255433"/>
                  </a:lnTo>
                  <a:lnTo>
                    <a:pt x="83304" y="258414"/>
                  </a:lnTo>
                  <a:lnTo>
                    <a:pt x="81816" y="262390"/>
                  </a:lnTo>
                  <a:lnTo>
                    <a:pt x="79833" y="266863"/>
                  </a:lnTo>
                  <a:lnTo>
                    <a:pt x="79336" y="271832"/>
                  </a:lnTo>
                  <a:lnTo>
                    <a:pt x="78345" y="276802"/>
                  </a:lnTo>
                  <a:lnTo>
                    <a:pt x="77849" y="279783"/>
                  </a:lnTo>
                  <a:lnTo>
                    <a:pt x="77849" y="284753"/>
                  </a:lnTo>
                  <a:lnTo>
                    <a:pt x="78345" y="287238"/>
                  </a:lnTo>
                  <a:lnTo>
                    <a:pt x="78345" y="289723"/>
                  </a:lnTo>
                  <a:lnTo>
                    <a:pt x="79336" y="291214"/>
                  </a:lnTo>
                  <a:lnTo>
                    <a:pt x="80824" y="296183"/>
                  </a:lnTo>
                  <a:lnTo>
                    <a:pt x="81816" y="301649"/>
                  </a:lnTo>
                  <a:lnTo>
                    <a:pt x="81816" y="307613"/>
                  </a:lnTo>
                  <a:lnTo>
                    <a:pt x="79833" y="309103"/>
                  </a:lnTo>
                  <a:lnTo>
                    <a:pt x="78345" y="310595"/>
                  </a:lnTo>
                  <a:lnTo>
                    <a:pt x="78345" y="315067"/>
                  </a:lnTo>
                  <a:lnTo>
                    <a:pt x="79833" y="317552"/>
                  </a:lnTo>
                  <a:lnTo>
                    <a:pt x="81816" y="319043"/>
                  </a:lnTo>
                  <a:lnTo>
                    <a:pt x="81816" y="321528"/>
                  </a:lnTo>
                  <a:lnTo>
                    <a:pt x="80824" y="321528"/>
                  </a:lnTo>
                  <a:lnTo>
                    <a:pt x="79833" y="322026"/>
                  </a:lnTo>
                  <a:lnTo>
                    <a:pt x="78345" y="322026"/>
                  </a:lnTo>
                  <a:lnTo>
                    <a:pt x="77849" y="321528"/>
                  </a:lnTo>
                  <a:lnTo>
                    <a:pt x="76362" y="320037"/>
                  </a:lnTo>
                  <a:lnTo>
                    <a:pt x="74874" y="318546"/>
                  </a:lnTo>
                  <a:lnTo>
                    <a:pt x="73386" y="317055"/>
                  </a:lnTo>
                  <a:lnTo>
                    <a:pt x="71899" y="315067"/>
                  </a:lnTo>
                  <a:lnTo>
                    <a:pt x="67436" y="315067"/>
                  </a:lnTo>
                  <a:lnTo>
                    <a:pt x="65453" y="314570"/>
                  </a:lnTo>
                  <a:lnTo>
                    <a:pt x="64957" y="313576"/>
                  </a:lnTo>
                  <a:lnTo>
                    <a:pt x="63965" y="313080"/>
                  </a:lnTo>
                  <a:lnTo>
                    <a:pt x="63965" y="311589"/>
                  </a:lnTo>
                  <a:lnTo>
                    <a:pt x="63469" y="310097"/>
                  </a:lnTo>
                  <a:lnTo>
                    <a:pt x="62478" y="307613"/>
                  </a:lnTo>
                  <a:lnTo>
                    <a:pt x="62478" y="301649"/>
                  </a:lnTo>
                  <a:lnTo>
                    <a:pt x="61982" y="298668"/>
                  </a:lnTo>
                  <a:lnTo>
                    <a:pt x="60494" y="294692"/>
                  </a:lnTo>
                  <a:lnTo>
                    <a:pt x="59007" y="291214"/>
                  </a:lnTo>
                  <a:lnTo>
                    <a:pt x="56527" y="287238"/>
                  </a:lnTo>
                  <a:lnTo>
                    <a:pt x="54544" y="284256"/>
                  </a:lnTo>
                  <a:lnTo>
                    <a:pt x="52560" y="282766"/>
                  </a:lnTo>
                  <a:lnTo>
                    <a:pt x="51073" y="280280"/>
                  </a:lnTo>
                  <a:lnTo>
                    <a:pt x="49585" y="278790"/>
                  </a:lnTo>
                  <a:lnTo>
                    <a:pt x="47602" y="278293"/>
                  </a:lnTo>
                  <a:lnTo>
                    <a:pt x="39668" y="274317"/>
                  </a:lnTo>
                  <a:lnTo>
                    <a:pt x="33222" y="270342"/>
                  </a:lnTo>
                  <a:lnTo>
                    <a:pt x="30743" y="269845"/>
                  </a:lnTo>
                  <a:lnTo>
                    <a:pt x="28759" y="268354"/>
                  </a:lnTo>
                  <a:lnTo>
                    <a:pt x="27272" y="267360"/>
                  </a:lnTo>
                  <a:lnTo>
                    <a:pt x="27272" y="266863"/>
                  </a:lnTo>
                  <a:lnTo>
                    <a:pt x="26280" y="266863"/>
                  </a:lnTo>
                  <a:lnTo>
                    <a:pt x="25288" y="265372"/>
                  </a:lnTo>
                  <a:lnTo>
                    <a:pt x="25288" y="263881"/>
                  </a:lnTo>
                  <a:lnTo>
                    <a:pt x="24793" y="262390"/>
                  </a:lnTo>
                  <a:lnTo>
                    <a:pt x="23801" y="259906"/>
                  </a:lnTo>
                  <a:lnTo>
                    <a:pt x="22313" y="258414"/>
                  </a:lnTo>
                  <a:lnTo>
                    <a:pt x="20826" y="255433"/>
                  </a:lnTo>
                  <a:lnTo>
                    <a:pt x="19338" y="252949"/>
                  </a:lnTo>
                  <a:lnTo>
                    <a:pt x="17851" y="249966"/>
                  </a:lnTo>
                  <a:lnTo>
                    <a:pt x="17355" y="245991"/>
                  </a:lnTo>
                  <a:lnTo>
                    <a:pt x="14380" y="239531"/>
                  </a:lnTo>
                  <a:lnTo>
                    <a:pt x="10909" y="232573"/>
                  </a:lnTo>
                  <a:lnTo>
                    <a:pt x="9421" y="230088"/>
                  </a:lnTo>
                  <a:lnTo>
                    <a:pt x="7934" y="228100"/>
                  </a:lnTo>
                  <a:lnTo>
                    <a:pt x="6446" y="227107"/>
                  </a:lnTo>
                  <a:lnTo>
                    <a:pt x="6446" y="226610"/>
                  </a:lnTo>
                  <a:lnTo>
                    <a:pt x="4959" y="225616"/>
                  </a:lnTo>
                  <a:lnTo>
                    <a:pt x="4463" y="225616"/>
                  </a:lnTo>
                  <a:lnTo>
                    <a:pt x="1983" y="225119"/>
                  </a:lnTo>
                  <a:lnTo>
                    <a:pt x="1488" y="224125"/>
                  </a:lnTo>
                  <a:lnTo>
                    <a:pt x="0" y="222634"/>
                  </a:lnTo>
                  <a:lnTo>
                    <a:pt x="0" y="213689"/>
                  </a:lnTo>
                  <a:lnTo>
                    <a:pt x="496" y="207725"/>
                  </a:lnTo>
                  <a:lnTo>
                    <a:pt x="1488" y="201265"/>
                  </a:lnTo>
                  <a:lnTo>
                    <a:pt x="1983" y="198283"/>
                  </a:lnTo>
                  <a:lnTo>
                    <a:pt x="2975" y="195302"/>
                  </a:lnTo>
                  <a:lnTo>
                    <a:pt x="2975" y="193314"/>
                  </a:lnTo>
                  <a:lnTo>
                    <a:pt x="3471" y="191326"/>
                  </a:lnTo>
                  <a:lnTo>
                    <a:pt x="4463" y="189835"/>
                  </a:lnTo>
                  <a:lnTo>
                    <a:pt x="4463" y="188345"/>
                  </a:lnTo>
                  <a:lnTo>
                    <a:pt x="4959" y="186357"/>
                  </a:lnTo>
                  <a:lnTo>
                    <a:pt x="4463" y="183375"/>
                  </a:lnTo>
                  <a:lnTo>
                    <a:pt x="4463" y="177908"/>
                  </a:lnTo>
                  <a:lnTo>
                    <a:pt x="3471" y="175424"/>
                  </a:lnTo>
                  <a:lnTo>
                    <a:pt x="2975" y="173436"/>
                  </a:lnTo>
                  <a:lnTo>
                    <a:pt x="1983" y="171945"/>
                  </a:lnTo>
                  <a:lnTo>
                    <a:pt x="1488" y="170454"/>
                  </a:lnTo>
                  <a:lnTo>
                    <a:pt x="1488" y="163994"/>
                  </a:lnTo>
                  <a:lnTo>
                    <a:pt x="1983" y="162006"/>
                  </a:lnTo>
                  <a:lnTo>
                    <a:pt x="2975" y="159522"/>
                  </a:lnTo>
                  <a:lnTo>
                    <a:pt x="4463" y="157534"/>
                  </a:lnTo>
                  <a:lnTo>
                    <a:pt x="5950" y="155049"/>
                  </a:lnTo>
                  <a:lnTo>
                    <a:pt x="6446" y="153558"/>
                  </a:lnTo>
                  <a:lnTo>
                    <a:pt x="7934" y="153061"/>
                  </a:lnTo>
                  <a:lnTo>
                    <a:pt x="9421" y="152067"/>
                  </a:lnTo>
                  <a:lnTo>
                    <a:pt x="10909" y="150577"/>
                  </a:lnTo>
                  <a:lnTo>
                    <a:pt x="11900" y="149085"/>
                  </a:lnTo>
                  <a:lnTo>
                    <a:pt x="12396" y="148091"/>
                  </a:lnTo>
                  <a:lnTo>
                    <a:pt x="11900" y="147594"/>
                  </a:lnTo>
                  <a:lnTo>
                    <a:pt x="11900" y="146601"/>
                  </a:lnTo>
                  <a:lnTo>
                    <a:pt x="10909" y="146104"/>
                  </a:lnTo>
                  <a:lnTo>
                    <a:pt x="10413" y="145110"/>
                  </a:lnTo>
                  <a:lnTo>
                    <a:pt x="10413" y="143122"/>
                  </a:lnTo>
                  <a:lnTo>
                    <a:pt x="10909" y="141631"/>
                  </a:lnTo>
                  <a:lnTo>
                    <a:pt x="10909" y="140637"/>
                  </a:lnTo>
                  <a:lnTo>
                    <a:pt x="11900" y="140140"/>
                  </a:lnTo>
                  <a:lnTo>
                    <a:pt x="16363" y="133183"/>
                  </a:lnTo>
                  <a:lnTo>
                    <a:pt x="19338" y="125729"/>
                  </a:lnTo>
                  <a:lnTo>
                    <a:pt x="23305" y="118771"/>
                  </a:lnTo>
                  <a:lnTo>
                    <a:pt x="26280" y="111317"/>
                  </a:lnTo>
                  <a:lnTo>
                    <a:pt x="27272" y="107839"/>
                  </a:lnTo>
                  <a:lnTo>
                    <a:pt x="28759" y="104360"/>
                  </a:lnTo>
                  <a:lnTo>
                    <a:pt x="28759" y="102869"/>
                  </a:lnTo>
                  <a:lnTo>
                    <a:pt x="29255" y="101875"/>
                  </a:lnTo>
                  <a:lnTo>
                    <a:pt x="30247" y="98893"/>
                  </a:lnTo>
                  <a:lnTo>
                    <a:pt x="31735" y="94918"/>
                  </a:lnTo>
                  <a:lnTo>
                    <a:pt x="32230" y="92930"/>
                  </a:lnTo>
                  <a:lnTo>
                    <a:pt x="33718" y="89948"/>
                  </a:lnTo>
                  <a:lnTo>
                    <a:pt x="34710" y="86967"/>
                  </a:lnTo>
                  <a:lnTo>
                    <a:pt x="36197" y="85476"/>
                  </a:lnTo>
                  <a:lnTo>
                    <a:pt x="37685" y="81997"/>
                  </a:lnTo>
                  <a:lnTo>
                    <a:pt x="39172" y="80009"/>
                  </a:ln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34" name="任意多边形: 形状 133"/>
            <p:cNvSpPr/>
            <p:nvPr/>
          </p:nvSpPr>
          <p:spPr>
            <a:xfrm>
              <a:off x="6171831" y="4266320"/>
              <a:ext cx="34214" cy="27332"/>
            </a:xfrm>
            <a:custGeom>
              <a:avLst/>
              <a:gdLst/>
              <a:ahLst/>
              <a:cxnLst/>
              <a:rect l="0" t="0" r="0" b="0"/>
              <a:pathLst>
                <a:path w="34214" h="27332">
                  <a:moveTo>
                    <a:pt x="0" y="3479"/>
                  </a:moveTo>
                  <a:cubicBezTo>
                    <a:pt x="4463" y="1988"/>
                    <a:pt x="8925" y="0"/>
                    <a:pt x="13884" y="0"/>
                  </a:cubicBezTo>
                  <a:cubicBezTo>
                    <a:pt x="18347" y="497"/>
                    <a:pt x="21322" y="4473"/>
                    <a:pt x="25289" y="6460"/>
                  </a:cubicBezTo>
                  <a:cubicBezTo>
                    <a:pt x="28264" y="7951"/>
                    <a:pt x="31239" y="8945"/>
                    <a:pt x="34214" y="9939"/>
                  </a:cubicBezTo>
                  <a:cubicBezTo>
                    <a:pt x="32726" y="13418"/>
                    <a:pt x="33222" y="18884"/>
                    <a:pt x="31239" y="20375"/>
                  </a:cubicBezTo>
                  <a:cubicBezTo>
                    <a:pt x="24297" y="24848"/>
                    <a:pt x="8430" y="27332"/>
                    <a:pt x="8430" y="27332"/>
                  </a:cubicBezTo>
                  <a:lnTo>
                    <a:pt x="0" y="3479"/>
                  </a:ln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grpSp>
          <p:nvGrpSpPr>
            <p:cNvPr id="135" name="组合 134"/>
            <p:cNvGrpSpPr/>
            <p:nvPr/>
          </p:nvGrpSpPr>
          <p:grpSpPr>
            <a:xfrm>
              <a:off x="5504405" y="3389198"/>
              <a:ext cx="463130" cy="401537"/>
              <a:chOff x="5504405" y="3389198"/>
              <a:chExt cx="463130" cy="401537"/>
            </a:xfrm>
            <a:grpFill/>
          </p:grpSpPr>
          <p:sp>
            <p:nvSpPr>
              <p:cNvPr id="136" name="任意多边形: 形状 135"/>
              <p:cNvSpPr/>
              <p:nvPr/>
            </p:nvSpPr>
            <p:spPr>
              <a:xfrm>
                <a:off x="5504405" y="3389198"/>
                <a:ext cx="455196" cy="401038"/>
              </a:xfrm>
              <a:custGeom>
                <a:avLst/>
                <a:gdLst/>
                <a:ahLst/>
                <a:cxnLst/>
                <a:rect l="0" t="0" r="0" b="0"/>
                <a:pathLst>
                  <a:path w="455196" h="401038">
                    <a:moveTo>
                      <a:pt x="408585" y="323516"/>
                    </a:moveTo>
                    <a:lnTo>
                      <a:pt x="408585" y="322025"/>
                    </a:lnTo>
                    <a:lnTo>
                      <a:pt x="407593" y="319540"/>
                    </a:lnTo>
                    <a:lnTo>
                      <a:pt x="407098" y="319043"/>
                    </a:lnTo>
                    <a:lnTo>
                      <a:pt x="406106" y="317552"/>
                    </a:lnTo>
                    <a:lnTo>
                      <a:pt x="404619" y="316558"/>
                    </a:lnTo>
                    <a:lnTo>
                      <a:pt x="403131" y="315068"/>
                    </a:lnTo>
                    <a:lnTo>
                      <a:pt x="399164" y="312086"/>
                    </a:lnTo>
                    <a:lnTo>
                      <a:pt x="394205" y="309601"/>
                    </a:lnTo>
                    <a:lnTo>
                      <a:pt x="390734" y="307613"/>
                    </a:lnTo>
                    <a:lnTo>
                      <a:pt x="387760" y="306122"/>
                    </a:lnTo>
                    <a:lnTo>
                      <a:pt x="384784" y="305129"/>
                    </a:lnTo>
                    <a:lnTo>
                      <a:pt x="382801" y="304632"/>
                    </a:lnTo>
                    <a:lnTo>
                      <a:pt x="377346" y="304632"/>
                    </a:lnTo>
                    <a:lnTo>
                      <a:pt x="374867" y="305129"/>
                    </a:lnTo>
                    <a:lnTo>
                      <a:pt x="373380" y="304632"/>
                    </a:lnTo>
                    <a:lnTo>
                      <a:pt x="371892" y="304632"/>
                    </a:lnTo>
                    <a:lnTo>
                      <a:pt x="370404" y="303140"/>
                    </a:lnTo>
                    <a:lnTo>
                      <a:pt x="368917" y="302147"/>
                    </a:lnTo>
                    <a:lnTo>
                      <a:pt x="367430" y="301649"/>
                    </a:lnTo>
                    <a:lnTo>
                      <a:pt x="365942" y="300656"/>
                    </a:lnTo>
                    <a:lnTo>
                      <a:pt x="364454" y="300159"/>
                    </a:lnTo>
                    <a:lnTo>
                      <a:pt x="363462" y="300159"/>
                    </a:lnTo>
                    <a:lnTo>
                      <a:pt x="363462" y="299165"/>
                    </a:lnTo>
                    <a:lnTo>
                      <a:pt x="364454" y="298171"/>
                    </a:lnTo>
                    <a:lnTo>
                      <a:pt x="366933" y="298171"/>
                    </a:lnTo>
                    <a:lnTo>
                      <a:pt x="367430" y="297674"/>
                    </a:lnTo>
                    <a:lnTo>
                      <a:pt x="368421" y="297674"/>
                    </a:lnTo>
                    <a:lnTo>
                      <a:pt x="368421" y="296680"/>
                    </a:lnTo>
                    <a:lnTo>
                      <a:pt x="367430" y="295189"/>
                    </a:lnTo>
                    <a:lnTo>
                      <a:pt x="366933" y="293201"/>
                    </a:lnTo>
                    <a:lnTo>
                      <a:pt x="365446" y="290717"/>
                    </a:lnTo>
                    <a:lnTo>
                      <a:pt x="361975" y="287735"/>
                    </a:lnTo>
                    <a:lnTo>
                      <a:pt x="361480" y="287238"/>
                    </a:lnTo>
                    <a:lnTo>
                      <a:pt x="360488" y="285747"/>
                    </a:lnTo>
                    <a:lnTo>
                      <a:pt x="359000" y="284753"/>
                    </a:lnTo>
                    <a:lnTo>
                      <a:pt x="357512" y="283760"/>
                    </a:lnTo>
                    <a:lnTo>
                      <a:pt x="345612" y="283760"/>
                    </a:lnTo>
                    <a:lnTo>
                      <a:pt x="342636" y="284753"/>
                    </a:lnTo>
                    <a:lnTo>
                      <a:pt x="338670" y="284753"/>
                    </a:lnTo>
                    <a:lnTo>
                      <a:pt x="338174" y="285747"/>
                    </a:lnTo>
                    <a:lnTo>
                      <a:pt x="338174" y="288729"/>
                    </a:lnTo>
                    <a:lnTo>
                      <a:pt x="337182" y="289226"/>
                    </a:lnTo>
                    <a:lnTo>
                      <a:pt x="337182" y="290220"/>
                    </a:lnTo>
                    <a:lnTo>
                      <a:pt x="336191" y="290220"/>
                    </a:lnTo>
                    <a:lnTo>
                      <a:pt x="335694" y="290717"/>
                    </a:lnTo>
                    <a:lnTo>
                      <a:pt x="334702" y="290717"/>
                    </a:lnTo>
                    <a:lnTo>
                      <a:pt x="333215" y="291711"/>
                    </a:lnTo>
                    <a:lnTo>
                      <a:pt x="331232" y="292208"/>
                    </a:lnTo>
                    <a:lnTo>
                      <a:pt x="326770" y="292208"/>
                    </a:lnTo>
                    <a:lnTo>
                      <a:pt x="326770" y="291711"/>
                    </a:lnTo>
                    <a:lnTo>
                      <a:pt x="327265" y="290220"/>
                    </a:lnTo>
                    <a:lnTo>
                      <a:pt x="328752" y="288729"/>
                    </a:lnTo>
                    <a:lnTo>
                      <a:pt x="330240" y="287238"/>
                    </a:lnTo>
                    <a:lnTo>
                      <a:pt x="332720" y="283760"/>
                    </a:lnTo>
                    <a:lnTo>
                      <a:pt x="335694" y="281772"/>
                    </a:lnTo>
                    <a:lnTo>
                      <a:pt x="338670" y="279287"/>
                    </a:lnTo>
                    <a:lnTo>
                      <a:pt x="341149" y="277796"/>
                    </a:lnTo>
                    <a:lnTo>
                      <a:pt x="342636" y="277299"/>
                    </a:lnTo>
                    <a:lnTo>
                      <a:pt x="349082" y="277299"/>
                    </a:lnTo>
                    <a:lnTo>
                      <a:pt x="351562" y="277796"/>
                    </a:lnTo>
                    <a:lnTo>
                      <a:pt x="354041" y="278790"/>
                    </a:lnTo>
                    <a:lnTo>
                      <a:pt x="355529" y="278790"/>
                    </a:lnTo>
                    <a:lnTo>
                      <a:pt x="359000" y="280280"/>
                    </a:lnTo>
                    <a:lnTo>
                      <a:pt x="361975" y="280777"/>
                    </a:lnTo>
                    <a:lnTo>
                      <a:pt x="365446" y="282269"/>
                    </a:lnTo>
                    <a:lnTo>
                      <a:pt x="368421" y="283760"/>
                    </a:lnTo>
                    <a:lnTo>
                      <a:pt x="369909" y="285747"/>
                    </a:lnTo>
                    <a:lnTo>
                      <a:pt x="371396" y="288729"/>
                    </a:lnTo>
                    <a:lnTo>
                      <a:pt x="371892" y="289226"/>
                    </a:lnTo>
                    <a:lnTo>
                      <a:pt x="372883" y="290220"/>
                    </a:lnTo>
                    <a:lnTo>
                      <a:pt x="372883" y="292208"/>
                    </a:lnTo>
                    <a:lnTo>
                      <a:pt x="371892" y="294692"/>
                    </a:lnTo>
                    <a:lnTo>
                      <a:pt x="371396" y="296680"/>
                    </a:lnTo>
                    <a:lnTo>
                      <a:pt x="370404" y="297674"/>
                    </a:lnTo>
                    <a:lnTo>
                      <a:pt x="370404" y="298171"/>
                    </a:lnTo>
                    <a:lnTo>
                      <a:pt x="371396" y="298171"/>
                    </a:lnTo>
                    <a:lnTo>
                      <a:pt x="371892" y="299165"/>
                    </a:lnTo>
                    <a:lnTo>
                      <a:pt x="374867" y="298171"/>
                    </a:lnTo>
                    <a:lnTo>
                      <a:pt x="378834" y="297674"/>
                    </a:lnTo>
                    <a:lnTo>
                      <a:pt x="381313" y="297674"/>
                    </a:lnTo>
                    <a:lnTo>
                      <a:pt x="383297" y="296680"/>
                    </a:lnTo>
                    <a:lnTo>
                      <a:pt x="384784" y="296680"/>
                    </a:lnTo>
                    <a:lnTo>
                      <a:pt x="385776" y="297674"/>
                    </a:lnTo>
                    <a:lnTo>
                      <a:pt x="386272" y="297674"/>
                    </a:lnTo>
                    <a:lnTo>
                      <a:pt x="388751" y="299165"/>
                    </a:lnTo>
                    <a:lnTo>
                      <a:pt x="390239" y="300159"/>
                    </a:lnTo>
                    <a:lnTo>
                      <a:pt x="391726" y="300159"/>
                    </a:lnTo>
                    <a:lnTo>
                      <a:pt x="392718" y="299165"/>
                    </a:lnTo>
                    <a:lnTo>
                      <a:pt x="394205" y="297674"/>
                    </a:lnTo>
                    <a:lnTo>
                      <a:pt x="395693" y="295189"/>
                    </a:lnTo>
                    <a:lnTo>
                      <a:pt x="397677" y="293698"/>
                    </a:lnTo>
                    <a:lnTo>
                      <a:pt x="400651" y="293201"/>
                    </a:lnTo>
                    <a:lnTo>
                      <a:pt x="402140" y="292208"/>
                    </a:lnTo>
                    <a:lnTo>
                      <a:pt x="403627" y="292208"/>
                    </a:lnTo>
                    <a:lnTo>
                      <a:pt x="406106" y="291711"/>
                    </a:lnTo>
                    <a:lnTo>
                      <a:pt x="410569" y="291711"/>
                    </a:lnTo>
                    <a:lnTo>
                      <a:pt x="413048" y="292208"/>
                    </a:lnTo>
                    <a:lnTo>
                      <a:pt x="414535" y="292208"/>
                    </a:lnTo>
                    <a:lnTo>
                      <a:pt x="416023" y="293201"/>
                    </a:lnTo>
                    <a:lnTo>
                      <a:pt x="418999" y="293698"/>
                    </a:lnTo>
                    <a:lnTo>
                      <a:pt x="420486" y="294692"/>
                    </a:lnTo>
                    <a:lnTo>
                      <a:pt x="422965" y="295189"/>
                    </a:lnTo>
                    <a:lnTo>
                      <a:pt x="425940" y="296680"/>
                    </a:lnTo>
                    <a:lnTo>
                      <a:pt x="428915" y="297674"/>
                    </a:lnTo>
                    <a:lnTo>
                      <a:pt x="432387" y="299165"/>
                    </a:lnTo>
                    <a:lnTo>
                      <a:pt x="436353" y="300656"/>
                    </a:lnTo>
                    <a:lnTo>
                      <a:pt x="439329" y="302147"/>
                    </a:lnTo>
                    <a:lnTo>
                      <a:pt x="443295" y="303140"/>
                    </a:lnTo>
                    <a:lnTo>
                      <a:pt x="447262" y="304632"/>
                    </a:lnTo>
                    <a:lnTo>
                      <a:pt x="453212" y="304632"/>
                    </a:lnTo>
                    <a:lnTo>
                      <a:pt x="453709" y="303637"/>
                    </a:lnTo>
                    <a:lnTo>
                      <a:pt x="454700" y="303140"/>
                    </a:lnTo>
                    <a:lnTo>
                      <a:pt x="455196" y="302147"/>
                    </a:lnTo>
                    <a:lnTo>
                      <a:pt x="455196" y="301649"/>
                    </a:lnTo>
                    <a:lnTo>
                      <a:pt x="454700" y="299165"/>
                    </a:lnTo>
                    <a:lnTo>
                      <a:pt x="453709" y="297674"/>
                    </a:lnTo>
                    <a:lnTo>
                      <a:pt x="453212" y="294692"/>
                    </a:lnTo>
                    <a:lnTo>
                      <a:pt x="453212" y="291711"/>
                    </a:lnTo>
                    <a:lnTo>
                      <a:pt x="452221" y="290220"/>
                    </a:lnTo>
                    <a:lnTo>
                      <a:pt x="451725" y="288729"/>
                    </a:lnTo>
                    <a:lnTo>
                      <a:pt x="451725" y="287238"/>
                    </a:lnTo>
                    <a:lnTo>
                      <a:pt x="450237" y="286244"/>
                    </a:lnTo>
                    <a:lnTo>
                      <a:pt x="449245" y="285747"/>
                    </a:lnTo>
                    <a:lnTo>
                      <a:pt x="449245" y="283760"/>
                    </a:lnTo>
                    <a:lnTo>
                      <a:pt x="448750" y="283263"/>
                    </a:lnTo>
                    <a:lnTo>
                      <a:pt x="447758" y="281772"/>
                    </a:lnTo>
                    <a:lnTo>
                      <a:pt x="447262" y="280280"/>
                    </a:lnTo>
                    <a:lnTo>
                      <a:pt x="445279" y="277796"/>
                    </a:lnTo>
                    <a:lnTo>
                      <a:pt x="443295" y="275809"/>
                    </a:lnTo>
                    <a:lnTo>
                      <a:pt x="439329" y="274317"/>
                    </a:lnTo>
                    <a:lnTo>
                      <a:pt x="436353" y="271832"/>
                    </a:lnTo>
                    <a:lnTo>
                      <a:pt x="433378" y="270342"/>
                    </a:lnTo>
                    <a:lnTo>
                      <a:pt x="430403" y="268851"/>
                    </a:lnTo>
                    <a:lnTo>
                      <a:pt x="427923" y="267857"/>
                    </a:lnTo>
                    <a:lnTo>
                      <a:pt x="425940" y="267360"/>
                    </a:lnTo>
                    <a:lnTo>
                      <a:pt x="424453" y="267360"/>
                    </a:lnTo>
                    <a:lnTo>
                      <a:pt x="422965" y="266366"/>
                    </a:lnTo>
                    <a:lnTo>
                      <a:pt x="421478" y="266366"/>
                    </a:lnTo>
                    <a:lnTo>
                      <a:pt x="417511" y="267360"/>
                    </a:lnTo>
                    <a:lnTo>
                      <a:pt x="416023" y="267360"/>
                    </a:lnTo>
                    <a:lnTo>
                      <a:pt x="415031" y="266366"/>
                    </a:lnTo>
                    <a:lnTo>
                      <a:pt x="414535" y="266366"/>
                    </a:lnTo>
                    <a:lnTo>
                      <a:pt x="414535" y="264875"/>
                    </a:lnTo>
                    <a:lnTo>
                      <a:pt x="413543" y="263384"/>
                    </a:lnTo>
                    <a:lnTo>
                      <a:pt x="413543" y="261397"/>
                    </a:lnTo>
                    <a:lnTo>
                      <a:pt x="413048" y="261397"/>
                    </a:lnTo>
                    <a:lnTo>
                      <a:pt x="412056" y="260403"/>
                    </a:lnTo>
                    <a:lnTo>
                      <a:pt x="411561" y="261397"/>
                    </a:lnTo>
                    <a:lnTo>
                      <a:pt x="408585" y="261397"/>
                    </a:lnTo>
                    <a:lnTo>
                      <a:pt x="407593" y="260403"/>
                    </a:lnTo>
                    <a:lnTo>
                      <a:pt x="407098" y="259906"/>
                    </a:lnTo>
                    <a:lnTo>
                      <a:pt x="407098" y="257421"/>
                    </a:lnTo>
                    <a:lnTo>
                      <a:pt x="407593" y="254936"/>
                    </a:lnTo>
                    <a:lnTo>
                      <a:pt x="407098" y="252949"/>
                    </a:lnTo>
                    <a:lnTo>
                      <a:pt x="407098" y="241519"/>
                    </a:lnTo>
                    <a:lnTo>
                      <a:pt x="406106" y="240525"/>
                    </a:lnTo>
                    <a:lnTo>
                      <a:pt x="405114" y="240028"/>
                    </a:lnTo>
                    <a:lnTo>
                      <a:pt x="403627" y="239034"/>
                    </a:lnTo>
                    <a:lnTo>
                      <a:pt x="400651" y="237543"/>
                    </a:lnTo>
                    <a:lnTo>
                      <a:pt x="395693" y="236052"/>
                    </a:lnTo>
                    <a:lnTo>
                      <a:pt x="390734" y="234561"/>
                    </a:lnTo>
                    <a:lnTo>
                      <a:pt x="387263" y="234064"/>
                    </a:lnTo>
                    <a:lnTo>
                      <a:pt x="384289" y="233071"/>
                    </a:lnTo>
                    <a:lnTo>
                      <a:pt x="381313" y="232573"/>
                    </a:lnTo>
                    <a:lnTo>
                      <a:pt x="378834" y="232573"/>
                    </a:lnTo>
                    <a:lnTo>
                      <a:pt x="377346" y="231580"/>
                    </a:lnTo>
                    <a:lnTo>
                      <a:pt x="375859" y="231083"/>
                    </a:lnTo>
                    <a:lnTo>
                      <a:pt x="374867" y="230088"/>
                    </a:lnTo>
                    <a:lnTo>
                      <a:pt x="371892" y="228598"/>
                    </a:lnTo>
                    <a:lnTo>
                      <a:pt x="368917" y="227107"/>
                    </a:lnTo>
                    <a:lnTo>
                      <a:pt x="366933" y="225616"/>
                    </a:lnTo>
                    <a:lnTo>
                      <a:pt x="364454" y="224125"/>
                    </a:lnTo>
                    <a:lnTo>
                      <a:pt x="363462" y="223131"/>
                    </a:lnTo>
                    <a:lnTo>
                      <a:pt x="363462" y="219652"/>
                    </a:lnTo>
                    <a:lnTo>
                      <a:pt x="364454" y="216174"/>
                    </a:lnTo>
                    <a:lnTo>
                      <a:pt x="365446" y="214186"/>
                    </a:lnTo>
                    <a:lnTo>
                      <a:pt x="364454" y="212695"/>
                    </a:lnTo>
                    <a:lnTo>
                      <a:pt x="363462" y="211702"/>
                    </a:lnTo>
                    <a:lnTo>
                      <a:pt x="363462" y="211204"/>
                    </a:lnTo>
                    <a:lnTo>
                      <a:pt x="361975" y="211204"/>
                    </a:lnTo>
                    <a:lnTo>
                      <a:pt x="361480" y="210211"/>
                    </a:lnTo>
                    <a:lnTo>
                      <a:pt x="361480" y="208720"/>
                    </a:lnTo>
                    <a:lnTo>
                      <a:pt x="360488" y="208223"/>
                    </a:lnTo>
                    <a:lnTo>
                      <a:pt x="360488" y="207228"/>
                    </a:lnTo>
                    <a:lnTo>
                      <a:pt x="361480" y="205738"/>
                    </a:lnTo>
                    <a:lnTo>
                      <a:pt x="361480" y="205241"/>
                    </a:lnTo>
                    <a:lnTo>
                      <a:pt x="361975" y="205241"/>
                    </a:lnTo>
                    <a:lnTo>
                      <a:pt x="363462" y="203750"/>
                    </a:lnTo>
                    <a:lnTo>
                      <a:pt x="365446" y="203750"/>
                    </a:lnTo>
                    <a:lnTo>
                      <a:pt x="365446" y="202756"/>
                    </a:lnTo>
                    <a:lnTo>
                      <a:pt x="365942" y="201763"/>
                    </a:lnTo>
                    <a:lnTo>
                      <a:pt x="365942" y="200023"/>
                    </a:lnTo>
                    <a:lnTo>
                      <a:pt x="365446" y="198284"/>
                    </a:lnTo>
                    <a:lnTo>
                      <a:pt x="365446" y="196793"/>
                    </a:lnTo>
                    <a:lnTo>
                      <a:pt x="364454" y="195302"/>
                    </a:lnTo>
                    <a:lnTo>
                      <a:pt x="362967" y="193811"/>
                    </a:lnTo>
                    <a:lnTo>
                      <a:pt x="361975" y="192817"/>
                    </a:lnTo>
                    <a:lnTo>
                      <a:pt x="361975" y="190830"/>
                    </a:lnTo>
                    <a:lnTo>
                      <a:pt x="361480" y="188842"/>
                    </a:lnTo>
                    <a:lnTo>
                      <a:pt x="361480" y="184369"/>
                    </a:lnTo>
                    <a:lnTo>
                      <a:pt x="360488" y="183872"/>
                    </a:lnTo>
                    <a:lnTo>
                      <a:pt x="359991" y="182878"/>
                    </a:lnTo>
                    <a:lnTo>
                      <a:pt x="358504" y="182382"/>
                    </a:lnTo>
                    <a:lnTo>
                      <a:pt x="357016" y="180891"/>
                    </a:lnTo>
                    <a:lnTo>
                      <a:pt x="352553" y="179400"/>
                    </a:lnTo>
                    <a:lnTo>
                      <a:pt x="351066" y="177908"/>
                    </a:lnTo>
                    <a:lnTo>
                      <a:pt x="349082" y="177908"/>
                    </a:lnTo>
                    <a:lnTo>
                      <a:pt x="349082" y="176418"/>
                    </a:lnTo>
                    <a:lnTo>
                      <a:pt x="348587" y="176418"/>
                    </a:lnTo>
                    <a:lnTo>
                      <a:pt x="347595" y="174430"/>
                    </a:lnTo>
                    <a:lnTo>
                      <a:pt x="347595" y="166976"/>
                    </a:lnTo>
                    <a:lnTo>
                      <a:pt x="347100" y="164988"/>
                    </a:lnTo>
                    <a:lnTo>
                      <a:pt x="346108" y="163497"/>
                    </a:lnTo>
                    <a:lnTo>
                      <a:pt x="344620" y="162503"/>
                    </a:lnTo>
                    <a:lnTo>
                      <a:pt x="341645" y="162503"/>
                    </a:lnTo>
                    <a:lnTo>
                      <a:pt x="341149" y="161509"/>
                    </a:lnTo>
                    <a:lnTo>
                      <a:pt x="340158" y="161012"/>
                    </a:lnTo>
                    <a:lnTo>
                      <a:pt x="340158" y="160019"/>
                    </a:lnTo>
                    <a:lnTo>
                      <a:pt x="339661" y="158528"/>
                    </a:lnTo>
                    <a:lnTo>
                      <a:pt x="339661" y="157037"/>
                    </a:lnTo>
                    <a:lnTo>
                      <a:pt x="338670" y="153558"/>
                    </a:lnTo>
                    <a:lnTo>
                      <a:pt x="337182" y="149085"/>
                    </a:lnTo>
                    <a:lnTo>
                      <a:pt x="336191" y="144116"/>
                    </a:lnTo>
                    <a:lnTo>
                      <a:pt x="334702" y="140637"/>
                    </a:lnTo>
                    <a:lnTo>
                      <a:pt x="333215" y="137656"/>
                    </a:lnTo>
                    <a:lnTo>
                      <a:pt x="331232" y="131195"/>
                    </a:lnTo>
                    <a:lnTo>
                      <a:pt x="328752" y="126226"/>
                    </a:lnTo>
                    <a:lnTo>
                      <a:pt x="326770" y="123244"/>
                    </a:lnTo>
                    <a:lnTo>
                      <a:pt x="325778" y="120759"/>
                    </a:lnTo>
                    <a:lnTo>
                      <a:pt x="325282" y="118274"/>
                    </a:lnTo>
                    <a:lnTo>
                      <a:pt x="325282" y="117777"/>
                    </a:lnTo>
                    <a:lnTo>
                      <a:pt x="324290" y="116783"/>
                    </a:lnTo>
                    <a:lnTo>
                      <a:pt x="323794" y="116287"/>
                    </a:lnTo>
                    <a:lnTo>
                      <a:pt x="321811" y="116287"/>
                    </a:lnTo>
                    <a:lnTo>
                      <a:pt x="321811" y="113305"/>
                    </a:lnTo>
                    <a:lnTo>
                      <a:pt x="322802" y="113305"/>
                    </a:lnTo>
                    <a:lnTo>
                      <a:pt x="322802" y="111814"/>
                    </a:lnTo>
                    <a:lnTo>
                      <a:pt x="321811" y="110820"/>
                    </a:lnTo>
                    <a:lnTo>
                      <a:pt x="321811" y="110323"/>
                    </a:lnTo>
                    <a:lnTo>
                      <a:pt x="320323" y="108833"/>
                    </a:lnTo>
                    <a:lnTo>
                      <a:pt x="319827" y="105353"/>
                    </a:lnTo>
                    <a:lnTo>
                      <a:pt x="317348" y="102372"/>
                    </a:lnTo>
                    <a:lnTo>
                      <a:pt x="315860" y="98893"/>
                    </a:lnTo>
                    <a:lnTo>
                      <a:pt x="314372" y="94918"/>
                    </a:lnTo>
                    <a:lnTo>
                      <a:pt x="312390" y="92433"/>
                    </a:lnTo>
                    <a:lnTo>
                      <a:pt x="310902" y="88954"/>
                    </a:lnTo>
                    <a:lnTo>
                      <a:pt x="308422" y="84979"/>
                    </a:lnTo>
                    <a:lnTo>
                      <a:pt x="307431" y="81997"/>
                    </a:lnTo>
                    <a:lnTo>
                      <a:pt x="306935" y="79016"/>
                    </a:lnTo>
                    <a:lnTo>
                      <a:pt x="305943" y="76033"/>
                    </a:lnTo>
                    <a:lnTo>
                      <a:pt x="304456" y="73052"/>
                    </a:lnTo>
                    <a:lnTo>
                      <a:pt x="302968" y="70070"/>
                    </a:lnTo>
                    <a:lnTo>
                      <a:pt x="302472" y="68580"/>
                    </a:lnTo>
                    <a:lnTo>
                      <a:pt x="301481" y="67585"/>
                    </a:lnTo>
                    <a:lnTo>
                      <a:pt x="299993" y="67089"/>
                    </a:lnTo>
                    <a:lnTo>
                      <a:pt x="298505" y="66094"/>
                    </a:lnTo>
                    <a:lnTo>
                      <a:pt x="294538" y="64604"/>
                    </a:lnTo>
                    <a:lnTo>
                      <a:pt x="291563" y="63113"/>
                    </a:lnTo>
                    <a:lnTo>
                      <a:pt x="290076" y="62119"/>
                    </a:lnTo>
                    <a:lnTo>
                      <a:pt x="288092" y="62119"/>
                    </a:lnTo>
                    <a:lnTo>
                      <a:pt x="286604" y="61622"/>
                    </a:lnTo>
                    <a:lnTo>
                      <a:pt x="285117" y="60628"/>
                    </a:lnTo>
                    <a:lnTo>
                      <a:pt x="282638" y="59137"/>
                    </a:lnTo>
                    <a:lnTo>
                      <a:pt x="280159" y="58640"/>
                    </a:lnTo>
                    <a:lnTo>
                      <a:pt x="278175" y="57646"/>
                    </a:lnTo>
                    <a:lnTo>
                      <a:pt x="276688" y="57149"/>
                    </a:lnTo>
                    <a:lnTo>
                      <a:pt x="274208" y="56156"/>
                    </a:lnTo>
                    <a:lnTo>
                      <a:pt x="272225" y="55658"/>
                    </a:lnTo>
                    <a:lnTo>
                      <a:pt x="268754" y="55658"/>
                    </a:lnTo>
                    <a:lnTo>
                      <a:pt x="268258" y="54665"/>
                    </a:lnTo>
                    <a:lnTo>
                      <a:pt x="267266" y="55658"/>
                    </a:lnTo>
                    <a:lnTo>
                      <a:pt x="265283" y="56156"/>
                    </a:lnTo>
                    <a:lnTo>
                      <a:pt x="261316" y="56156"/>
                    </a:lnTo>
                    <a:lnTo>
                      <a:pt x="260821" y="55658"/>
                    </a:lnTo>
                    <a:lnTo>
                      <a:pt x="260821" y="54665"/>
                    </a:lnTo>
                    <a:lnTo>
                      <a:pt x="261316" y="54168"/>
                    </a:lnTo>
                    <a:lnTo>
                      <a:pt x="262804" y="54168"/>
                    </a:lnTo>
                    <a:lnTo>
                      <a:pt x="262804" y="52180"/>
                    </a:lnTo>
                    <a:lnTo>
                      <a:pt x="262308" y="51683"/>
                    </a:lnTo>
                    <a:lnTo>
                      <a:pt x="260821" y="50689"/>
                    </a:lnTo>
                    <a:lnTo>
                      <a:pt x="259333" y="50689"/>
                    </a:lnTo>
                    <a:lnTo>
                      <a:pt x="256853" y="51683"/>
                    </a:lnTo>
                    <a:lnTo>
                      <a:pt x="254374" y="52180"/>
                    </a:lnTo>
                    <a:lnTo>
                      <a:pt x="253878" y="52180"/>
                    </a:lnTo>
                    <a:lnTo>
                      <a:pt x="252886" y="53174"/>
                    </a:lnTo>
                    <a:lnTo>
                      <a:pt x="251399" y="54168"/>
                    </a:lnTo>
                    <a:lnTo>
                      <a:pt x="251399" y="54665"/>
                    </a:lnTo>
                    <a:lnTo>
                      <a:pt x="249912" y="56156"/>
                    </a:lnTo>
                    <a:lnTo>
                      <a:pt x="248424" y="57149"/>
                    </a:lnTo>
                    <a:lnTo>
                      <a:pt x="247928" y="57646"/>
                    </a:lnTo>
                    <a:lnTo>
                      <a:pt x="246441" y="57149"/>
                    </a:lnTo>
                    <a:lnTo>
                      <a:pt x="244953" y="57149"/>
                    </a:lnTo>
                    <a:lnTo>
                      <a:pt x="244953" y="54665"/>
                    </a:lnTo>
                    <a:lnTo>
                      <a:pt x="245449" y="54168"/>
                    </a:lnTo>
                    <a:lnTo>
                      <a:pt x="246441" y="54168"/>
                    </a:lnTo>
                    <a:lnTo>
                      <a:pt x="247928" y="52180"/>
                    </a:lnTo>
                    <a:lnTo>
                      <a:pt x="249416" y="51683"/>
                    </a:lnTo>
                    <a:lnTo>
                      <a:pt x="249912" y="50192"/>
                    </a:lnTo>
                    <a:lnTo>
                      <a:pt x="250903" y="48701"/>
                    </a:lnTo>
                    <a:lnTo>
                      <a:pt x="251399" y="48701"/>
                    </a:lnTo>
                    <a:lnTo>
                      <a:pt x="250903" y="47210"/>
                    </a:lnTo>
                    <a:lnTo>
                      <a:pt x="249912" y="46217"/>
                    </a:lnTo>
                    <a:lnTo>
                      <a:pt x="248424" y="44726"/>
                    </a:lnTo>
                    <a:lnTo>
                      <a:pt x="246441" y="42738"/>
                    </a:lnTo>
                    <a:lnTo>
                      <a:pt x="243465" y="39756"/>
                    </a:lnTo>
                    <a:lnTo>
                      <a:pt x="239499" y="35780"/>
                    </a:lnTo>
                    <a:lnTo>
                      <a:pt x="238011" y="34290"/>
                    </a:lnTo>
                    <a:lnTo>
                      <a:pt x="235532" y="32799"/>
                    </a:lnTo>
                    <a:lnTo>
                      <a:pt x="234044" y="31805"/>
                    </a:lnTo>
                    <a:lnTo>
                      <a:pt x="232556" y="31308"/>
                    </a:lnTo>
                    <a:lnTo>
                      <a:pt x="231069" y="31308"/>
                    </a:lnTo>
                    <a:lnTo>
                      <a:pt x="229582" y="31805"/>
                    </a:lnTo>
                    <a:lnTo>
                      <a:pt x="228094" y="31805"/>
                    </a:lnTo>
                    <a:lnTo>
                      <a:pt x="225614" y="32799"/>
                    </a:lnTo>
                    <a:lnTo>
                      <a:pt x="224127" y="32799"/>
                    </a:lnTo>
                    <a:lnTo>
                      <a:pt x="223631" y="33296"/>
                    </a:lnTo>
                    <a:lnTo>
                      <a:pt x="222143" y="33296"/>
                    </a:lnTo>
                    <a:lnTo>
                      <a:pt x="221152" y="32799"/>
                    </a:lnTo>
                    <a:lnTo>
                      <a:pt x="219169" y="31805"/>
                    </a:lnTo>
                    <a:lnTo>
                      <a:pt x="217681" y="29817"/>
                    </a:lnTo>
                    <a:lnTo>
                      <a:pt x="216193" y="28326"/>
                    </a:lnTo>
                    <a:lnTo>
                      <a:pt x="214705" y="25842"/>
                    </a:lnTo>
                    <a:lnTo>
                      <a:pt x="214705" y="21866"/>
                    </a:lnTo>
                    <a:lnTo>
                      <a:pt x="215202" y="19878"/>
                    </a:lnTo>
                    <a:lnTo>
                      <a:pt x="216193" y="16896"/>
                    </a:lnTo>
                    <a:lnTo>
                      <a:pt x="216193" y="8448"/>
                    </a:lnTo>
                    <a:lnTo>
                      <a:pt x="216689" y="7454"/>
                    </a:lnTo>
                    <a:lnTo>
                      <a:pt x="217681" y="5963"/>
                    </a:lnTo>
                    <a:lnTo>
                      <a:pt x="217681" y="5466"/>
                    </a:lnTo>
                    <a:lnTo>
                      <a:pt x="219169" y="4473"/>
                    </a:lnTo>
                    <a:lnTo>
                      <a:pt x="221152" y="2982"/>
                    </a:lnTo>
                    <a:lnTo>
                      <a:pt x="223631" y="1491"/>
                    </a:lnTo>
                    <a:lnTo>
                      <a:pt x="220656" y="994"/>
                    </a:lnTo>
                    <a:lnTo>
                      <a:pt x="216689" y="0"/>
                    </a:lnTo>
                    <a:lnTo>
                      <a:pt x="212226" y="0"/>
                    </a:lnTo>
                    <a:lnTo>
                      <a:pt x="210739" y="994"/>
                    </a:lnTo>
                    <a:lnTo>
                      <a:pt x="208260" y="2485"/>
                    </a:lnTo>
                    <a:lnTo>
                      <a:pt x="206276" y="3976"/>
                    </a:lnTo>
                    <a:lnTo>
                      <a:pt x="204789" y="4473"/>
                    </a:lnTo>
                    <a:lnTo>
                      <a:pt x="203301" y="5466"/>
                    </a:lnTo>
                    <a:lnTo>
                      <a:pt x="201813" y="5963"/>
                    </a:lnTo>
                    <a:lnTo>
                      <a:pt x="199830" y="6957"/>
                    </a:lnTo>
                    <a:lnTo>
                      <a:pt x="196359" y="7454"/>
                    </a:lnTo>
                    <a:lnTo>
                      <a:pt x="192392" y="8448"/>
                    </a:lnTo>
                    <a:lnTo>
                      <a:pt x="190409" y="8448"/>
                    </a:lnTo>
                    <a:lnTo>
                      <a:pt x="189417" y="8945"/>
                    </a:lnTo>
                    <a:lnTo>
                      <a:pt x="188921" y="9939"/>
                    </a:lnTo>
                    <a:lnTo>
                      <a:pt x="188921" y="19878"/>
                    </a:lnTo>
                    <a:lnTo>
                      <a:pt x="187929" y="21866"/>
                    </a:lnTo>
                    <a:lnTo>
                      <a:pt x="187433" y="23357"/>
                    </a:lnTo>
                    <a:lnTo>
                      <a:pt x="186442" y="24848"/>
                    </a:lnTo>
                    <a:lnTo>
                      <a:pt x="183963" y="27332"/>
                    </a:lnTo>
                    <a:lnTo>
                      <a:pt x="180987" y="30314"/>
                    </a:lnTo>
                    <a:lnTo>
                      <a:pt x="180492" y="31308"/>
                    </a:lnTo>
                    <a:lnTo>
                      <a:pt x="180492" y="34787"/>
                    </a:lnTo>
                    <a:lnTo>
                      <a:pt x="181979" y="37271"/>
                    </a:lnTo>
                    <a:lnTo>
                      <a:pt x="182475" y="39756"/>
                    </a:lnTo>
                    <a:lnTo>
                      <a:pt x="182475" y="41247"/>
                    </a:lnTo>
                    <a:lnTo>
                      <a:pt x="181979" y="41744"/>
                    </a:lnTo>
                    <a:lnTo>
                      <a:pt x="180987" y="41744"/>
                    </a:lnTo>
                    <a:lnTo>
                      <a:pt x="180492" y="42738"/>
                    </a:lnTo>
                    <a:lnTo>
                      <a:pt x="176029" y="42738"/>
                    </a:lnTo>
                    <a:lnTo>
                      <a:pt x="173550" y="41744"/>
                    </a:lnTo>
                    <a:lnTo>
                      <a:pt x="167599" y="41744"/>
                    </a:lnTo>
                    <a:lnTo>
                      <a:pt x="166607" y="42738"/>
                    </a:lnTo>
                    <a:lnTo>
                      <a:pt x="165120" y="43235"/>
                    </a:lnTo>
                    <a:lnTo>
                      <a:pt x="163633" y="44229"/>
                    </a:lnTo>
                    <a:lnTo>
                      <a:pt x="162145" y="45720"/>
                    </a:lnTo>
                    <a:lnTo>
                      <a:pt x="161649" y="47210"/>
                    </a:lnTo>
                    <a:lnTo>
                      <a:pt x="160657" y="48701"/>
                    </a:lnTo>
                    <a:lnTo>
                      <a:pt x="159665" y="50689"/>
                    </a:lnTo>
                    <a:lnTo>
                      <a:pt x="159665" y="53174"/>
                    </a:lnTo>
                    <a:lnTo>
                      <a:pt x="159170" y="56156"/>
                    </a:lnTo>
                    <a:lnTo>
                      <a:pt x="159170" y="66094"/>
                    </a:lnTo>
                    <a:lnTo>
                      <a:pt x="158178" y="67585"/>
                    </a:lnTo>
                    <a:lnTo>
                      <a:pt x="158178" y="68580"/>
                    </a:lnTo>
                    <a:lnTo>
                      <a:pt x="157683" y="69076"/>
                    </a:lnTo>
                    <a:lnTo>
                      <a:pt x="156691" y="69076"/>
                    </a:lnTo>
                    <a:lnTo>
                      <a:pt x="156691" y="70070"/>
                    </a:lnTo>
                    <a:lnTo>
                      <a:pt x="154707" y="70070"/>
                    </a:lnTo>
                    <a:lnTo>
                      <a:pt x="152228" y="70567"/>
                    </a:lnTo>
                    <a:lnTo>
                      <a:pt x="150244" y="71561"/>
                    </a:lnTo>
                    <a:lnTo>
                      <a:pt x="149253" y="72058"/>
                    </a:lnTo>
                    <a:lnTo>
                      <a:pt x="147269" y="73549"/>
                    </a:lnTo>
                    <a:lnTo>
                      <a:pt x="146277" y="74543"/>
                    </a:lnTo>
                    <a:lnTo>
                      <a:pt x="141815" y="74543"/>
                    </a:lnTo>
                    <a:lnTo>
                      <a:pt x="140823" y="73549"/>
                    </a:lnTo>
                    <a:lnTo>
                      <a:pt x="140823" y="73052"/>
                    </a:lnTo>
                    <a:lnTo>
                      <a:pt x="140327" y="70567"/>
                    </a:lnTo>
                    <a:lnTo>
                      <a:pt x="139335" y="67585"/>
                    </a:lnTo>
                    <a:lnTo>
                      <a:pt x="138840" y="65101"/>
                    </a:lnTo>
                    <a:lnTo>
                      <a:pt x="137848" y="62119"/>
                    </a:lnTo>
                    <a:lnTo>
                      <a:pt x="136361" y="60628"/>
                    </a:lnTo>
                    <a:lnTo>
                      <a:pt x="134873" y="58640"/>
                    </a:lnTo>
                    <a:lnTo>
                      <a:pt x="134873" y="57646"/>
                    </a:lnTo>
                    <a:lnTo>
                      <a:pt x="134377" y="57149"/>
                    </a:lnTo>
                    <a:lnTo>
                      <a:pt x="133385" y="55658"/>
                    </a:lnTo>
                    <a:lnTo>
                      <a:pt x="133385" y="54168"/>
                    </a:lnTo>
                    <a:lnTo>
                      <a:pt x="132394" y="53174"/>
                    </a:lnTo>
                    <a:lnTo>
                      <a:pt x="131897" y="52180"/>
                    </a:lnTo>
                    <a:lnTo>
                      <a:pt x="130906" y="50689"/>
                    </a:lnTo>
                    <a:lnTo>
                      <a:pt x="127931" y="50689"/>
                    </a:lnTo>
                    <a:lnTo>
                      <a:pt x="125947" y="50192"/>
                    </a:lnTo>
                    <a:lnTo>
                      <a:pt x="121981" y="50192"/>
                    </a:lnTo>
                    <a:lnTo>
                      <a:pt x="119997" y="50689"/>
                    </a:lnTo>
                    <a:lnTo>
                      <a:pt x="118014" y="50689"/>
                    </a:lnTo>
                    <a:lnTo>
                      <a:pt x="116526" y="51683"/>
                    </a:lnTo>
                    <a:lnTo>
                      <a:pt x="115039" y="52180"/>
                    </a:lnTo>
                    <a:lnTo>
                      <a:pt x="113551" y="54168"/>
                    </a:lnTo>
                    <a:lnTo>
                      <a:pt x="113055" y="54665"/>
                    </a:lnTo>
                    <a:lnTo>
                      <a:pt x="111567" y="56156"/>
                    </a:lnTo>
                    <a:lnTo>
                      <a:pt x="111567" y="57149"/>
                    </a:lnTo>
                    <a:lnTo>
                      <a:pt x="110575" y="59137"/>
                    </a:lnTo>
                    <a:lnTo>
                      <a:pt x="110080" y="62119"/>
                    </a:lnTo>
                    <a:lnTo>
                      <a:pt x="109088" y="63610"/>
                    </a:lnTo>
                    <a:lnTo>
                      <a:pt x="108593" y="65101"/>
                    </a:lnTo>
                    <a:lnTo>
                      <a:pt x="107105" y="65101"/>
                    </a:lnTo>
                    <a:lnTo>
                      <a:pt x="106113" y="64604"/>
                    </a:lnTo>
                    <a:lnTo>
                      <a:pt x="104625" y="64604"/>
                    </a:lnTo>
                    <a:lnTo>
                      <a:pt x="103138" y="66094"/>
                    </a:lnTo>
                    <a:lnTo>
                      <a:pt x="100659" y="67585"/>
                    </a:lnTo>
                    <a:lnTo>
                      <a:pt x="98675" y="70070"/>
                    </a:lnTo>
                    <a:lnTo>
                      <a:pt x="97187" y="70567"/>
                    </a:lnTo>
                    <a:lnTo>
                      <a:pt x="95700" y="71561"/>
                    </a:lnTo>
                    <a:lnTo>
                      <a:pt x="94709" y="71561"/>
                    </a:lnTo>
                    <a:lnTo>
                      <a:pt x="93221" y="72058"/>
                    </a:lnTo>
                    <a:lnTo>
                      <a:pt x="86279" y="72058"/>
                    </a:lnTo>
                    <a:lnTo>
                      <a:pt x="84792" y="71561"/>
                    </a:lnTo>
                    <a:lnTo>
                      <a:pt x="84295" y="70567"/>
                    </a:lnTo>
                    <a:lnTo>
                      <a:pt x="82808" y="70070"/>
                    </a:lnTo>
                    <a:lnTo>
                      <a:pt x="81320" y="68580"/>
                    </a:lnTo>
                    <a:lnTo>
                      <a:pt x="79833" y="67089"/>
                    </a:lnTo>
                    <a:lnTo>
                      <a:pt x="78345" y="66094"/>
                    </a:lnTo>
                    <a:lnTo>
                      <a:pt x="76362" y="64604"/>
                    </a:lnTo>
                    <a:lnTo>
                      <a:pt x="74378" y="63113"/>
                    </a:lnTo>
                    <a:lnTo>
                      <a:pt x="71899" y="62119"/>
                    </a:lnTo>
                    <a:lnTo>
                      <a:pt x="70412" y="61622"/>
                    </a:lnTo>
                    <a:lnTo>
                      <a:pt x="67437" y="60628"/>
                    </a:lnTo>
                    <a:lnTo>
                      <a:pt x="65453" y="60131"/>
                    </a:lnTo>
                    <a:lnTo>
                      <a:pt x="54544" y="60131"/>
                    </a:lnTo>
                    <a:lnTo>
                      <a:pt x="53057" y="59137"/>
                    </a:lnTo>
                    <a:lnTo>
                      <a:pt x="51569" y="58640"/>
                    </a:lnTo>
                    <a:lnTo>
                      <a:pt x="51073" y="58640"/>
                    </a:lnTo>
                    <a:lnTo>
                      <a:pt x="51073" y="56156"/>
                    </a:lnTo>
                    <a:lnTo>
                      <a:pt x="51569" y="54665"/>
                    </a:lnTo>
                    <a:lnTo>
                      <a:pt x="52561" y="52180"/>
                    </a:lnTo>
                    <a:lnTo>
                      <a:pt x="53057" y="50689"/>
                    </a:lnTo>
                    <a:lnTo>
                      <a:pt x="54048" y="50192"/>
                    </a:lnTo>
                    <a:lnTo>
                      <a:pt x="54048" y="47707"/>
                    </a:lnTo>
                    <a:lnTo>
                      <a:pt x="51569" y="44726"/>
                    </a:lnTo>
                    <a:lnTo>
                      <a:pt x="49090" y="41744"/>
                    </a:lnTo>
                    <a:lnTo>
                      <a:pt x="46115" y="38762"/>
                    </a:lnTo>
                    <a:lnTo>
                      <a:pt x="44627" y="36277"/>
                    </a:lnTo>
                    <a:lnTo>
                      <a:pt x="41156" y="31805"/>
                    </a:lnTo>
                    <a:lnTo>
                      <a:pt x="36198" y="26835"/>
                    </a:lnTo>
                    <a:lnTo>
                      <a:pt x="33222" y="23357"/>
                    </a:lnTo>
                    <a:lnTo>
                      <a:pt x="31239" y="21369"/>
                    </a:lnTo>
                    <a:lnTo>
                      <a:pt x="28264" y="19878"/>
                    </a:lnTo>
                    <a:lnTo>
                      <a:pt x="25785" y="16896"/>
                    </a:lnTo>
                    <a:lnTo>
                      <a:pt x="23305" y="15406"/>
                    </a:lnTo>
                    <a:lnTo>
                      <a:pt x="21818" y="12921"/>
                    </a:lnTo>
                    <a:lnTo>
                      <a:pt x="20330" y="10436"/>
                    </a:lnTo>
                    <a:lnTo>
                      <a:pt x="18843" y="8448"/>
                    </a:lnTo>
                    <a:lnTo>
                      <a:pt x="17355" y="4473"/>
                    </a:lnTo>
                    <a:lnTo>
                      <a:pt x="16859" y="1491"/>
                    </a:lnTo>
                    <a:lnTo>
                      <a:pt x="15867" y="994"/>
                    </a:lnTo>
                    <a:lnTo>
                      <a:pt x="15867" y="0"/>
                    </a:lnTo>
                    <a:lnTo>
                      <a:pt x="15372" y="994"/>
                    </a:lnTo>
                    <a:lnTo>
                      <a:pt x="15372" y="7454"/>
                    </a:lnTo>
                    <a:lnTo>
                      <a:pt x="15867" y="9939"/>
                    </a:lnTo>
                    <a:lnTo>
                      <a:pt x="16859" y="11430"/>
                    </a:lnTo>
                    <a:lnTo>
                      <a:pt x="18347" y="13915"/>
                    </a:lnTo>
                    <a:lnTo>
                      <a:pt x="18843" y="15406"/>
                    </a:lnTo>
                    <a:lnTo>
                      <a:pt x="21818" y="18884"/>
                    </a:lnTo>
                    <a:lnTo>
                      <a:pt x="24297" y="21369"/>
                    </a:lnTo>
                    <a:lnTo>
                      <a:pt x="25785" y="23357"/>
                    </a:lnTo>
                    <a:lnTo>
                      <a:pt x="28264" y="24848"/>
                    </a:lnTo>
                    <a:lnTo>
                      <a:pt x="28760" y="25842"/>
                    </a:lnTo>
                    <a:lnTo>
                      <a:pt x="28760" y="28326"/>
                    </a:lnTo>
                    <a:lnTo>
                      <a:pt x="28264" y="28326"/>
                    </a:lnTo>
                    <a:lnTo>
                      <a:pt x="25785" y="29817"/>
                    </a:lnTo>
                    <a:lnTo>
                      <a:pt x="23305" y="30314"/>
                    </a:lnTo>
                    <a:lnTo>
                      <a:pt x="20330" y="31805"/>
                    </a:lnTo>
                    <a:lnTo>
                      <a:pt x="18347" y="32799"/>
                    </a:lnTo>
                    <a:lnTo>
                      <a:pt x="14380" y="34290"/>
                    </a:lnTo>
                    <a:lnTo>
                      <a:pt x="10909" y="35780"/>
                    </a:lnTo>
                    <a:lnTo>
                      <a:pt x="8430" y="36277"/>
                    </a:lnTo>
                    <a:lnTo>
                      <a:pt x="6942" y="37768"/>
                    </a:lnTo>
                    <a:lnTo>
                      <a:pt x="5950" y="38762"/>
                    </a:lnTo>
                    <a:lnTo>
                      <a:pt x="5454" y="40253"/>
                    </a:lnTo>
                    <a:lnTo>
                      <a:pt x="4463" y="42738"/>
                    </a:lnTo>
                    <a:lnTo>
                      <a:pt x="3967" y="45720"/>
                    </a:lnTo>
                    <a:lnTo>
                      <a:pt x="2975" y="47707"/>
                    </a:lnTo>
                    <a:lnTo>
                      <a:pt x="1488" y="50192"/>
                    </a:lnTo>
                    <a:lnTo>
                      <a:pt x="992" y="51683"/>
                    </a:lnTo>
                    <a:lnTo>
                      <a:pt x="0" y="53174"/>
                    </a:lnTo>
                    <a:lnTo>
                      <a:pt x="0" y="61622"/>
                    </a:lnTo>
                    <a:lnTo>
                      <a:pt x="1488" y="61622"/>
                    </a:lnTo>
                    <a:lnTo>
                      <a:pt x="2479" y="60628"/>
                    </a:lnTo>
                    <a:lnTo>
                      <a:pt x="3967" y="61622"/>
                    </a:lnTo>
                    <a:lnTo>
                      <a:pt x="5950" y="63113"/>
                    </a:lnTo>
                    <a:lnTo>
                      <a:pt x="8925" y="66094"/>
                    </a:lnTo>
                    <a:lnTo>
                      <a:pt x="12396" y="69076"/>
                    </a:lnTo>
                    <a:lnTo>
                      <a:pt x="14380" y="71561"/>
                    </a:lnTo>
                    <a:lnTo>
                      <a:pt x="15372" y="72058"/>
                    </a:lnTo>
                    <a:lnTo>
                      <a:pt x="15867" y="73052"/>
                    </a:lnTo>
                    <a:lnTo>
                      <a:pt x="17355" y="73549"/>
                    </a:lnTo>
                    <a:lnTo>
                      <a:pt x="18347" y="74543"/>
                    </a:lnTo>
                    <a:lnTo>
                      <a:pt x="20330" y="74543"/>
                    </a:lnTo>
                    <a:lnTo>
                      <a:pt x="23305" y="75040"/>
                    </a:lnTo>
                    <a:lnTo>
                      <a:pt x="28264" y="75040"/>
                    </a:lnTo>
                    <a:lnTo>
                      <a:pt x="29751" y="76033"/>
                    </a:lnTo>
                    <a:lnTo>
                      <a:pt x="31239" y="76033"/>
                    </a:lnTo>
                    <a:lnTo>
                      <a:pt x="31735" y="77525"/>
                    </a:lnTo>
                    <a:lnTo>
                      <a:pt x="33222" y="79513"/>
                    </a:lnTo>
                    <a:lnTo>
                      <a:pt x="34710" y="81500"/>
                    </a:lnTo>
                    <a:lnTo>
                      <a:pt x="35702" y="81500"/>
                    </a:lnTo>
                    <a:lnTo>
                      <a:pt x="37189" y="81997"/>
                    </a:lnTo>
                    <a:lnTo>
                      <a:pt x="43139" y="81997"/>
                    </a:lnTo>
                    <a:lnTo>
                      <a:pt x="45619" y="81500"/>
                    </a:lnTo>
                    <a:lnTo>
                      <a:pt x="47106" y="81997"/>
                    </a:lnTo>
                    <a:lnTo>
                      <a:pt x="47602" y="81997"/>
                    </a:lnTo>
                    <a:lnTo>
                      <a:pt x="47602" y="82990"/>
                    </a:lnTo>
                    <a:lnTo>
                      <a:pt x="48594" y="83488"/>
                    </a:lnTo>
                    <a:lnTo>
                      <a:pt x="48594" y="90942"/>
                    </a:lnTo>
                    <a:lnTo>
                      <a:pt x="49090" y="91936"/>
                    </a:lnTo>
                    <a:lnTo>
                      <a:pt x="51073" y="93427"/>
                    </a:lnTo>
                    <a:lnTo>
                      <a:pt x="51569" y="95912"/>
                    </a:lnTo>
                    <a:lnTo>
                      <a:pt x="52561" y="97899"/>
                    </a:lnTo>
                    <a:lnTo>
                      <a:pt x="53057" y="99391"/>
                    </a:lnTo>
                    <a:lnTo>
                      <a:pt x="53057" y="101875"/>
                    </a:lnTo>
                    <a:lnTo>
                      <a:pt x="54048" y="103366"/>
                    </a:lnTo>
                    <a:lnTo>
                      <a:pt x="54544" y="103863"/>
                    </a:lnTo>
                    <a:lnTo>
                      <a:pt x="55536" y="104857"/>
                    </a:lnTo>
                    <a:lnTo>
                      <a:pt x="56032" y="105353"/>
                    </a:lnTo>
                    <a:lnTo>
                      <a:pt x="58511" y="106845"/>
                    </a:lnTo>
                    <a:lnTo>
                      <a:pt x="59999" y="107839"/>
                    </a:lnTo>
                    <a:lnTo>
                      <a:pt x="61982" y="108833"/>
                    </a:lnTo>
                    <a:lnTo>
                      <a:pt x="64461" y="110323"/>
                    </a:lnTo>
                    <a:lnTo>
                      <a:pt x="65949" y="110323"/>
                    </a:lnTo>
                    <a:lnTo>
                      <a:pt x="68428" y="110820"/>
                    </a:lnTo>
                    <a:lnTo>
                      <a:pt x="70412" y="111814"/>
                    </a:lnTo>
                    <a:lnTo>
                      <a:pt x="71899" y="111814"/>
                    </a:lnTo>
                    <a:lnTo>
                      <a:pt x="74378" y="110820"/>
                    </a:lnTo>
                    <a:lnTo>
                      <a:pt x="76362" y="110323"/>
                    </a:lnTo>
                    <a:lnTo>
                      <a:pt x="80329" y="110323"/>
                    </a:lnTo>
                    <a:lnTo>
                      <a:pt x="81320" y="110820"/>
                    </a:lnTo>
                    <a:lnTo>
                      <a:pt x="81320" y="111814"/>
                    </a:lnTo>
                    <a:lnTo>
                      <a:pt x="81816" y="112311"/>
                    </a:lnTo>
                    <a:lnTo>
                      <a:pt x="82808" y="113305"/>
                    </a:lnTo>
                    <a:lnTo>
                      <a:pt x="82808" y="113802"/>
                    </a:lnTo>
                    <a:lnTo>
                      <a:pt x="83304" y="114796"/>
                    </a:lnTo>
                    <a:lnTo>
                      <a:pt x="84295" y="115293"/>
                    </a:lnTo>
                    <a:lnTo>
                      <a:pt x="84792" y="115293"/>
                    </a:lnTo>
                    <a:lnTo>
                      <a:pt x="86279" y="114796"/>
                    </a:lnTo>
                    <a:lnTo>
                      <a:pt x="87766" y="114796"/>
                    </a:lnTo>
                    <a:lnTo>
                      <a:pt x="88758" y="113802"/>
                    </a:lnTo>
                    <a:lnTo>
                      <a:pt x="90245" y="113305"/>
                    </a:lnTo>
                    <a:lnTo>
                      <a:pt x="90742" y="112311"/>
                    </a:lnTo>
                    <a:lnTo>
                      <a:pt x="92725" y="112311"/>
                    </a:lnTo>
                    <a:lnTo>
                      <a:pt x="93221" y="113305"/>
                    </a:lnTo>
                    <a:lnTo>
                      <a:pt x="94213" y="113305"/>
                    </a:lnTo>
                    <a:lnTo>
                      <a:pt x="94213" y="113802"/>
                    </a:lnTo>
                    <a:lnTo>
                      <a:pt x="94709" y="115293"/>
                    </a:lnTo>
                    <a:lnTo>
                      <a:pt x="94709" y="116287"/>
                    </a:lnTo>
                    <a:lnTo>
                      <a:pt x="95700" y="116783"/>
                    </a:lnTo>
                    <a:lnTo>
                      <a:pt x="96196" y="117777"/>
                    </a:lnTo>
                    <a:lnTo>
                      <a:pt x="98675" y="117777"/>
                    </a:lnTo>
                    <a:lnTo>
                      <a:pt x="100163" y="116783"/>
                    </a:lnTo>
                    <a:lnTo>
                      <a:pt x="103138" y="116783"/>
                    </a:lnTo>
                    <a:lnTo>
                      <a:pt x="103634" y="117777"/>
                    </a:lnTo>
                    <a:lnTo>
                      <a:pt x="104625" y="118274"/>
                    </a:lnTo>
                    <a:lnTo>
                      <a:pt x="104625" y="122250"/>
                    </a:lnTo>
                    <a:lnTo>
                      <a:pt x="105617" y="123741"/>
                    </a:lnTo>
                    <a:lnTo>
                      <a:pt x="106113" y="124735"/>
                    </a:lnTo>
                    <a:lnTo>
                      <a:pt x="107105" y="126226"/>
                    </a:lnTo>
                    <a:lnTo>
                      <a:pt x="107601" y="126226"/>
                    </a:lnTo>
                    <a:lnTo>
                      <a:pt x="108593" y="126722"/>
                    </a:lnTo>
                    <a:lnTo>
                      <a:pt x="111567" y="126722"/>
                    </a:lnTo>
                    <a:lnTo>
                      <a:pt x="112064" y="127716"/>
                    </a:lnTo>
                    <a:lnTo>
                      <a:pt x="112064" y="130698"/>
                    </a:lnTo>
                    <a:lnTo>
                      <a:pt x="111567" y="132189"/>
                    </a:lnTo>
                    <a:lnTo>
                      <a:pt x="111567" y="139146"/>
                    </a:lnTo>
                    <a:lnTo>
                      <a:pt x="112064" y="139146"/>
                    </a:lnTo>
                    <a:lnTo>
                      <a:pt x="113055" y="139643"/>
                    </a:lnTo>
                    <a:lnTo>
                      <a:pt x="125947" y="139643"/>
                    </a:lnTo>
                    <a:lnTo>
                      <a:pt x="128923" y="139146"/>
                    </a:lnTo>
                    <a:lnTo>
                      <a:pt x="132394" y="139146"/>
                    </a:lnTo>
                    <a:lnTo>
                      <a:pt x="134873" y="138153"/>
                    </a:lnTo>
                    <a:lnTo>
                      <a:pt x="137352" y="137656"/>
                    </a:lnTo>
                    <a:lnTo>
                      <a:pt x="143798" y="137656"/>
                    </a:lnTo>
                    <a:lnTo>
                      <a:pt x="145285" y="138153"/>
                    </a:lnTo>
                    <a:lnTo>
                      <a:pt x="145285" y="145607"/>
                    </a:lnTo>
                    <a:lnTo>
                      <a:pt x="144790" y="147098"/>
                    </a:lnTo>
                    <a:lnTo>
                      <a:pt x="143798" y="149085"/>
                    </a:lnTo>
                    <a:lnTo>
                      <a:pt x="143798" y="153558"/>
                    </a:lnTo>
                    <a:lnTo>
                      <a:pt x="144790" y="155049"/>
                    </a:lnTo>
                    <a:lnTo>
                      <a:pt x="145285" y="158031"/>
                    </a:lnTo>
                    <a:lnTo>
                      <a:pt x="145285" y="160019"/>
                    </a:lnTo>
                    <a:lnTo>
                      <a:pt x="143798" y="161012"/>
                    </a:lnTo>
                    <a:lnTo>
                      <a:pt x="142311" y="161012"/>
                    </a:lnTo>
                    <a:lnTo>
                      <a:pt x="140823" y="160019"/>
                    </a:lnTo>
                    <a:lnTo>
                      <a:pt x="139335" y="160019"/>
                    </a:lnTo>
                    <a:lnTo>
                      <a:pt x="137848" y="159522"/>
                    </a:lnTo>
                    <a:lnTo>
                      <a:pt x="137352" y="159522"/>
                    </a:lnTo>
                    <a:lnTo>
                      <a:pt x="137352" y="160019"/>
                    </a:lnTo>
                    <a:lnTo>
                      <a:pt x="136361" y="161509"/>
                    </a:lnTo>
                    <a:lnTo>
                      <a:pt x="136361" y="166976"/>
                    </a:lnTo>
                    <a:lnTo>
                      <a:pt x="137352" y="169460"/>
                    </a:lnTo>
                    <a:lnTo>
                      <a:pt x="137352" y="171448"/>
                    </a:lnTo>
                    <a:lnTo>
                      <a:pt x="136361" y="172442"/>
                    </a:lnTo>
                    <a:lnTo>
                      <a:pt x="136361" y="172939"/>
                    </a:lnTo>
                    <a:lnTo>
                      <a:pt x="135864" y="173934"/>
                    </a:lnTo>
                    <a:lnTo>
                      <a:pt x="134377" y="174430"/>
                    </a:lnTo>
                    <a:lnTo>
                      <a:pt x="133385" y="176418"/>
                    </a:lnTo>
                    <a:lnTo>
                      <a:pt x="133385" y="179897"/>
                    </a:lnTo>
                    <a:lnTo>
                      <a:pt x="132394" y="181388"/>
                    </a:lnTo>
                    <a:lnTo>
                      <a:pt x="132394" y="185860"/>
                    </a:lnTo>
                    <a:lnTo>
                      <a:pt x="133385" y="186854"/>
                    </a:lnTo>
                    <a:lnTo>
                      <a:pt x="134377" y="188345"/>
                    </a:lnTo>
                    <a:lnTo>
                      <a:pt x="134873" y="188842"/>
                    </a:lnTo>
                    <a:lnTo>
                      <a:pt x="135864" y="190830"/>
                    </a:lnTo>
                    <a:lnTo>
                      <a:pt x="135864" y="192320"/>
                    </a:lnTo>
                    <a:lnTo>
                      <a:pt x="136361" y="193811"/>
                    </a:lnTo>
                    <a:lnTo>
                      <a:pt x="143303" y="193811"/>
                    </a:lnTo>
                    <a:lnTo>
                      <a:pt x="144790" y="192817"/>
                    </a:lnTo>
                    <a:lnTo>
                      <a:pt x="145285" y="192320"/>
                    </a:lnTo>
                    <a:lnTo>
                      <a:pt x="146277" y="190830"/>
                    </a:lnTo>
                    <a:lnTo>
                      <a:pt x="147269" y="188842"/>
                    </a:lnTo>
                    <a:lnTo>
                      <a:pt x="147269" y="187351"/>
                    </a:lnTo>
                    <a:lnTo>
                      <a:pt x="148757" y="185363"/>
                    </a:lnTo>
                    <a:lnTo>
                      <a:pt x="148757" y="183872"/>
                    </a:lnTo>
                    <a:lnTo>
                      <a:pt x="150244" y="182878"/>
                    </a:lnTo>
                    <a:lnTo>
                      <a:pt x="150244" y="182382"/>
                    </a:lnTo>
                    <a:lnTo>
                      <a:pt x="151732" y="182878"/>
                    </a:lnTo>
                    <a:lnTo>
                      <a:pt x="152228" y="182878"/>
                    </a:lnTo>
                    <a:lnTo>
                      <a:pt x="153219" y="183872"/>
                    </a:lnTo>
                    <a:lnTo>
                      <a:pt x="153219" y="184369"/>
                    </a:lnTo>
                    <a:lnTo>
                      <a:pt x="153715" y="185363"/>
                    </a:lnTo>
                    <a:lnTo>
                      <a:pt x="153715" y="188345"/>
                    </a:lnTo>
                    <a:lnTo>
                      <a:pt x="154707" y="188842"/>
                    </a:lnTo>
                    <a:lnTo>
                      <a:pt x="154707" y="194308"/>
                    </a:lnTo>
                    <a:lnTo>
                      <a:pt x="155203" y="196793"/>
                    </a:lnTo>
                    <a:lnTo>
                      <a:pt x="156194" y="198780"/>
                    </a:lnTo>
                    <a:lnTo>
                      <a:pt x="156691" y="201763"/>
                    </a:lnTo>
                    <a:lnTo>
                      <a:pt x="157683" y="203750"/>
                    </a:lnTo>
                    <a:lnTo>
                      <a:pt x="158178" y="205241"/>
                    </a:lnTo>
                    <a:lnTo>
                      <a:pt x="159665" y="207228"/>
                    </a:lnTo>
                    <a:lnTo>
                      <a:pt x="161649" y="208720"/>
                    </a:lnTo>
                    <a:lnTo>
                      <a:pt x="161649" y="210211"/>
                    </a:lnTo>
                    <a:lnTo>
                      <a:pt x="160657" y="211204"/>
                    </a:lnTo>
                    <a:lnTo>
                      <a:pt x="159665" y="211204"/>
                    </a:lnTo>
                    <a:lnTo>
                      <a:pt x="159665" y="211702"/>
                    </a:lnTo>
                    <a:lnTo>
                      <a:pt x="159170" y="212695"/>
                    </a:lnTo>
                    <a:lnTo>
                      <a:pt x="158178" y="213192"/>
                    </a:lnTo>
                    <a:lnTo>
                      <a:pt x="158178" y="216174"/>
                    </a:lnTo>
                    <a:lnTo>
                      <a:pt x="159170" y="218162"/>
                    </a:lnTo>
                    <a:lnTo>
                      <a:pt x="160657" y="219652"/>
                    </a:lnTo>
                    <a:lnTo>
                      <a:pt x="162145" y="222634"/>
                    </a:lnTo>
                    <a:lnTo>
                      <a:pt x="164624" y="225616"/>
                    </a:lnTo>
                    <a:lnTo>
                      <a:pt x="166607" y="227604"/>
                    </a:lnTo>
                    <a:lnTo>
                      <a:pt x="168095" y="229095"/>
                    </a:lnTo>
                    <a:lnTo>
                      <a:pt x="169583" y="231083"/>
                    </a:lnTo>
                    <a:lnTo>
                      <a:pt x="174541" y="231083"/>
                    </a:lnTo>
                    <a:lnTo>
                      <a:pt x="176029" y="230088"/>
                    </a:lnTo>
                    <a:lnTo>
                      <a:pt x="179004" y="229095"/>
                    </a:lnTo>
                    <a:lnTo>
                      <a:pt x="180987" y="229095"/>
                    </a:lnTo>
                    <a:lnTo>
                      <a:pt x="183467" y="230088"/>
                    </a:lnTo>
                    <a:lnTo>
                      <a:pt x="185451" y="230088"/>
                    </a:lnTo>
                    <a:lnTo>
                      <a:pt x="189417" y="229095"/>
                    </a:lnTo>
                    <a:lnTo>
                      <a:pt x="196854" y="229095"/>
                    </a:lnTo>
                    <a:lnTo>
                      <a:pt x="198343" y="228598"/>
                    </a:lnTo>
                    <a:lnTo>
                      <a:pt x="198343" y="227604"/>
                    </a:lnTo>
                    <a:lnTo>
                      <a:pt x="199334" y="227604"/>
                    </a:lnTo>
                    <a:lnTo>
                      <a:pt x="199830" y="227107"/>
                    </a:lnTo>
                    <a:lnTo>
                      <a:pt x="199830" y="226113"/>
                    </a:lnTo>
                    <a:lnTo>
                      <a:pt x="199334" y="224125"/>
                    </a:lnTo>
                    <a:lnTo>
                      <a:pt x="199334" y="219652"/>
                    </a:lnTo>
                    <a:lnTo>
                      <a:pt x="199830" y="218659"/>
                    </a:lnTo>
                    <a:lnTo>
                      <a:pt x="200822" y="218659"/>
                    </a:lnTo>
                    <a:lnTo>
                      <a:pt x="202309" y="218162"/>
                    </a:lnTo>
                    <a:lnTo>
                      <a:pt x="202309" y="217168"/>
                    </a:lnTo>
                    <a:lnTo>
                      <a:pt x="203301" y="215677"/>
                    </a:lnTo>
                    <a:lnTo>
                      <a:pt x="203301" y="211702"/>
                    </a:lnTo>
                    <a:lnTo>
                      <a:pt x="203797" y="210211"/>
                    </a:lnTo>
                    <a:lnTo>
                      <a:pt x="204789" y="208720"/>
                    </a:lnTo>
                    <a:lnTo>
                      <a:pt x="205284" y="208223"/>
                    </a:lnTo>
                    <a:lnTo>
                      <a:pt x="206772" y="207228"/>
                    </a:lnTo>
                    <a:lnTo>
                      <a:pt x="208260" y="207228"/>
                    </a:lnTo>
                    <a:lnTo>
                      <a:pt x="209747" y="206732"/>
                    </a:lnTo>
                    <a:lnTo>
                      <a:pt x="216689" y="206732"/>
                    </a:lnTo>
                    <a:lnTo>
                      <a:pt x="217681" y="207228"/>
                    </a:lnTo>
                    <a:lnTo>
                      <a:pt x="218177" y="208223"/>
                    </a:lnTo>
                    <a:lnTo>
                      <a:pt x="219169" y="209714"/>
                    </a:lnTo>
                    <a:lnTo>
                      <a:pt x="220656" y="211204"/>
                    </a:lnTo>
                    <a:lnTo>
                      <a:pt x="221152" y="212695"/>
                    </a:lnTo>
                    <a:lnTo>
                      <a:pt x="221152" y="213192"/>
                    </a:lnTo>
                    <a:lnTo>
                      <a:pt x="222639" y="214186"/>
                    </a:lnTo>
                    <a:lnTo>
                      <a:pt x="223631" y="214683"/>
                    </a:lnTo>
                    <a:lnTo>
                      <a:pt x="225614" y="215677"/>
                    </a:lnTo>
                    <a:lnTo>
                      <a:pt x="227350" y="216174"/>
                    </a:lnTo>
                    <a:lnTo>
                      <a:pt x="230573" y="218162"/>
                    </a:lnTo>
                    <a:lnTo>
                      <a:pt x="232556" y="219652"/>
                    </a:lnTo>
                    <a:lnTo>
                      <a:pt x="233548" y="220150"/>
                    </a:lnTo>
                    <a:lnTo>
                      <a:pt x="235036" y="221143"/>
                    </a:lnTo>
                    <a:lnTo>
                      <a:pt x="235532" y="222634"/>
                    </a:lnTo>
                    <a:lnTo>
                      <a:pt x="235532" y="224125"/>
                    </a:lnTo>
                    <a:lnTo>
                      <a:pt x="236523" y="227604"/>
                    </a:lnTo>
                    <a:lnTo>
                      <a:pt x="237019" y="231083"/>
                    </a:lnTo>
                    <a:lnTo>
                      <a:pt x="237019" y="240028"/>
                    </a:lnTo>
                    <a:lnTo>
                      <a:pt x="236523" y="241519"/>
                    </a:lnTo>
                    <a:lnTo>
                      <a:pt x="235532" y="243009"/>
                    </a:lnTo>
                    <a:lnTo>
                      <a:pt x="234044" y="245494"/>
                    </a:lnTo>
                    <a:lnTo>
                      <a:pt x="233548" y="248476"/>
                    </a:lnTo>
                    <a:lnTo>
                      <a:pt x="232556" y="249967"/>
                    </a:lnTo>
                    <a:lnTo>
                      <a:pt x="232061" y="251457"/>
                    </a:lnTo>
                    <a:lnTo>
                      <a:pt x="231069" y="252949"/>
                    </a:lnTo>
                    <a:lnTo>
                      <a:pt x="229085" y="252949"/>
                    </a:lnTo>
                    <a:lnTo>
                      <a:pt x="227350" y="251457"/>
                    </a:lnTo>
                    <a:lnTo>
                      <a:pt x="225614" y="249967"/>
                    </a:lnTo>
                    <a:lnTo>
                      <a:pt x="224127" y="247482"/>
                    </a:lnTo>
                    <a:lnTo>
                      <a:pt x="221152" y="245494"/>
                    </a:lnTo>
                    <a:lnTo>
                      <a:pt x="219169" y="243506"/>
                    </a:lnTo>
                    <a:lnTo>
                      <a:pt x="216193" y="242015"/>
                    </a:lnTo>
                    <a:lnTo>
                      <a:pt x="214705" y="241519"/>
                    </a:lnTo>
                    <a:lnTo>
                      <a:pt x="212722" y="241519"/>
                    </a:lnTo>
                    <a:lnTo>
                      <a:pt x="210739" y="240525"/>
                    </a:lnTo>
                    <a:lnTo>
                      <a:pt x="201813" y="240525"/>
                    </a:lnTo>
                    <a:lnTo>
                      <a:pt x="199334" y="241519"/>
                    </a:lnTo>
                    <a:lnTo>
                      <a:pt x="196854" y="241519"/>
                    </a:lnTo>
                    <a:lnTo>
                      <a:pt x="194872" y="242015"/>
                    </a:lnTo>
                    <a:lnTo>
                      <a:pt x="189417" y="242015"/>
                    </a:lnTo>
                    <a:lnTo>
                      <a:pt x="188921" y="243009"/>
                    </a:lnTo>
                    <a:lnTo>
                      <a:pt x="187929" y="243506"/>
                    </a:lnTo>
                    <a:lnTo>
                      <a:pt x="187929" y="244500"/>
                    </a:lnTo>
                    <a:lnTo>
                      <a:pt x="188921" y="245991"/>
                    </a:lnTo>
                    <a:lnTo>
                      <a:pt x="189417" y="248973"/>
                    </a:lnTo>
                    <a:lnTo>
                      <a:pt x="190409" y="251457"/>
                    </a:lnTo>
                    <a:lnTo>
                      <a:pt x="190904" y="251954"/>
                    </a:lnTo>
                    <a:lnTo>
                      <a:pt x="190904" y="252949"/>
                    </a:lnTo>
                    <a:lnTo>
                      <a:pt x="191896" y="253446"/>
                    </a:lnTo>
                    <a:lnTo>
                      <a:pt x="192392" y="253446"/>
                    </a:lnTo>
                    <a:lnTo>
                      <a:pt x="193880" y="254440"/>
                    </a:lnTo>
                    <a:lnTo>
                      <a:pt x="195367" y="254440"/>
                    </a:lnTo>
                    <a:lnTo>
                      <a:pt x="195367" y="254936"/>
                    </a:lnTo>
                    <a:lnTo>
                      <a:pt x="196359" y="256427"/>
                    </a:lnTo>
                    <a:lnTo>
                      <a:pt x="196854" y="258415"/>
                    </a:lnTo>
                    <a:lnTo>
                      <a:pt x="196854" y="268851"/>
                    </a:lnTo>
                    <a:lnTo>
                      <a:pt x="197847" y="270839"/>
                    </a:lnTo>
                    <a:lnTo>
                      <a:pt x="197847" y="273323"/>
                    </a:lnTo>
                    <a:lnTo>
                      <a:pt x="196854" y="274317"/>
                    </a:lnTo>
                    <a:lnTo>
                      <a:pt x="196359" y="276305"/>
                    </a:lnTo>
                    <a:lnTo>
                      <a:pt x="195367" y="277796"/>
                    </a:lnTo>
                    <a:lnTo>
                      <a:pt x="194872" y="278790"/>
                    </a:lnTo>
                    <a:lnTo>
                      <a:pt x="185451" y="278790"/>
                    </a:lnTo>
                    <a:lnTo>
                      <a:pt x="184954" y="280280"/>
                    </a:lnTo>
                    <a:lnTo>
                      <a:pt x="185451" y="283263"/>
                    </a:lnTo>
                    <a:lnTo>
                      <a:pt x="185451" y="287735"/>
                    </a:lnTo>
                    <a:lnTo>
                      <a:pt x="183467" y="289226"/>
                    </a:lnTo>
                    <a:lnTo>
                      <a:pt x="180492" y="291711"/>
                    </a:lnTo>
                    <a:lnTo>
                      <a:pt x="179004" y="293201"/>
                    </a:lnTo>
                    <a:lnTo>
                      <a:pt x="177516" y="293698"/>
                    </a:lnTo>
                    <a:lnTo>
                      <a:pt x="176029" y="294692"/>
                    </a:lnTo>
                    <a:lnTo>
                      <a:pt x="175037" y="295189"/>
                    </a:lnTo>
                    <a:lnTo>
                      <a:pt x="176029" y="296183"/>
                    </a:lnTo>
                    <a:lnTo>
                      <a:pt x="176524" y="297674"/>
                    </a:lnTo>
                    <a:lnTo>
                      <a:pt x="176524" y="301649"/>
                    </a:lnTo>
                    <a:lnTo>
                      <a:pt x="176029" y="303637"/>
                    </a:lnTo>
                    <a:lnTo>
                      <a:pt x="176029" y="307613"/>
                    </a:lnTo>
                    <a:lnTo>
                      <a:pt x="176524" y="308110"/>
                    </a:lnTo>
                    <a:lnTo>
                      <a:pt x="177516" y="309104"/>
                    </a:lnTo>
                    <a:lnTo>
                      <a:pt x="179004" y="309601"/>
                    </a:lnTo>
                    <a:lnTo>
                      <a:pt x="180492" y="311092"/>
                    </a:lnTo>
                    <a:lnTo>
                      <a:pt x="182475" y="312086"/>
                    </a:lnTo>
                    <a:lnTo>
                      <a:pt x="183963" y="313080"/>
                    </a:lnTo>
                    <a:lnTo>
                      <a:pt x="185451" y="313080"/>
                    </a:lnTo>
                    <a:lnTo>
                      <a:pt x="186442" y="314570"/>
                    </a:lnTo>
                    <a:lnTo>
                      <a:pt x="187433" y="314570"/>
                    </a:lnTo>
                    <a:lnTo>
                      <a:pt x="187433" y="319043"/>
                    </a:lnTo>
                    <a:lnTo>
                      <a:pt x="188921" y="319540"/>
                    </a:lnTo>
                    <a:lnTo>
                      <a:pt x="188921" y="320534"/>
                    </a:lnTo>
                    <a:lnTo>
                      <a:pt x="190409" y="321031"/>
                    </a:lnTo>
                    <a:lnTo>
                      <a:pt x="191896" y="322025"/>
                    </a:lnTo>
                    <a:lnTo>
                      <a:pt x="197847" y="322025"/>
                    </a:lnTo>
                    <a:lnTo>
                      <a:pt x="199830" y="322521"/>
                    </a:lnTo>
                    <a:lnTo>
                      <a:pt x="200822" y="322521"/>
                    </a:lnTo>
                    <a:lnTo>
                      <a:pt x="201813" y="323516"/>
                    </a:lnTo>
                    <a:lnTo>
                      <a:pt x="201813" y="327492"/>
                    </a:lnTo>
                    <a:lnTo>
                      <a:pt x="200822" y="328982"/>
                    </a:lnTo>
                    <a:lnTo>
                      <a:pt x="199830" y="329479"/>
                    </a:lnTo>
                    <a:lnTo>
                      <a:pt x="199830" y="332460"/>
                    </a:lnTo>
                    <a:lnTo>
                      <a:pt x="200822" y="333455"/>
                    </a:lnTo>
                    <a:lnTo>
                      <a:pt x="201813" y="333952"/>
                    </a:lnTo>
                    <a:lnTo>
                      <a:pt x="202309" y="333952"/>
                    </a:lnTo>
                    <a:lnTo>
                      <a:pt x="203301" y="333455"/>
                    </a:lnTo>
                    <a:lnTo>
                      <a:pt x="203797" y="333455"/>
                    </a:lnTo>
                    <a:lnTo>
                      <a:pt x="205284" y="332460"/>
                    </a:lnTo>
                    <a:lnTo>
                      <a:pt x="206276" y="331964"/>
                    </a:lnTo>
                    <a:lnTo>
                      <a:pt x="207763" y="330473"/>
                    </a:lnTo>
                    <a:lnTo>
                      <a:pt x="209251" y="328982"/>
                    </a:lnTo>
                    <a:lnTo>
                      <a:pt x="209251" y="327988"/>
                    </a:lnTo>
                    <a:lnTo>
                      <a:pt x="210739" y="327988"/>
                    </a:lnTo>
                    <a:lnTo>
                      <a:pt x="210739" y="330473"/>
                    </a:lnTo>
                    <a:lnTo>
                      <a:pt x="211234" y="331964"/>
                    </a:lnTo>
                    <a:lnTo>
                      <a:pt x="211234" y="333455"/>
                    </a:lnTo>
                    <a:lnTo>
                      <a:pt x="212226" y="333455"/>
                    </a:lnTo>
                    <a:lnTo>
                      <a:pt x="212226" y="333952"/>
                    </a:lnTo>
                    <a:lnTo>
                      <a:pt x="212722" y="333455"/>
                    </a:lnTo>
                    <a:lnTo>
                      <a:pt x="213714" y="333455"/>
                    </a:lnTo>
                    <a:lnTo>
                      <a:pt x="213714" y="332460"/>
                    </a:lnTo>
                    <a:lnTo>
                      <a:pt x="214705" y="331964"/>
                    </a:lnTo>
                    <a:lnTo>
                      <a:pt x="214705" y="330970"/>
                    </a:lnTo>
                    <a:lnTo>
                      <a:pt x="215202" y="330970"/>
                    </a:lnTo>
                    <a:lnTo>
                      <a:pt x="216193" y="330473"/>
                    </a:lnTo>
                    <a:lnTo>
                      <a:pt x="217681" y="330473"/>
                    </a:lnTo>
                    <a:lnTo>
                      <a:pt x="217681" y="330970"/>
                    </a:lnTo>
                    <a:lnTo>
                      <a:pt x="218177" y="330970"/>
                    </a:lnTo>
                    <a:lnTo>
                      <a:pt x="219169" y="331964"/>
                    </a:lnTo>
                    <a:lnTo>
                      <a:pt x="219169" y="333455"/>
                    </a:lnTo>
                    <a:lnTo>
                      <a:pt x="219664" y="335442"/>
                    </a:lnTo>
                    <a:lnTo>
                      <a:pt x="219664" y="347866"/>
                    </a:lnTo>
                    <a:lnTo>
                      <a:pt x="219169" y="349357"/>
                    </a:lnTo>
                    <a:lnTo>
                      <a:pt x="219169" y="350848"/>
                    </a:lnTo>
                    <a:lnTo>
                      <a:pt x="218177" y="352338"/>
                    </a:lnTo>
                    <a:lnTo>
                      <a:pt x="217681" y="353829"/>
                    </a:lnTo>
                    <a:lnTo>
                      <a:pt x="216193" y="356315"/>
                    </a:lnTo>
                    <a:lnTo>
                      <a:pt x="214705" y="357805"/>
                    </a:lnTo>
                    <a:lnTo>
                      <a:pt x="212722" y="358302"/>
                    </a:lnTo>
                    <a:lnTo>
                      <a:pt x="211234" y="359296"/>
                    </a:lnTo>
                    <a:lnTo>
                      <a:pt x="210739" y="359296"/>
                    </a:lnTo>
                    <a:lnTo>
                      <a:pt x="209747" y="359793"/>
                    </a:lnTo>
                    <a:lnTo>
                      <a:pt x="209251" y="360786"/>
                    </a:lnTo>
                    <a:lnTo>
                      <a:pt x="209251" y="361284"/>
                    </a:lnTo>
                    <a:lnTo>
                      <a:pt x="208260" y="362278"/>
                    </a:lnTo>
                    <a:lnTo>
                      <a:pt x="209251" y="362775"/>
                    </a:lnTo>
                    <a:lnTo>
                      <a:pt x="209251" y="363769"/>
                    </a:lnTo>
                    <a:lnTo>
                      <a:pt x="209747" y="364266"/>
                    </a:lnTo>
                    <a:lnTo>
                      <a:pt x="211234" y="365259"/>
                    </a:lnTo>
                    <a:lnTo>
                      <a:pt x="212226" y="365757"/>
                    </a:lnTo>
                    <a:lnTo>
                      <a:pt x="212722" y="367744"/>
                    </a:lnTo>
                    <a:lnTo>
                      <a:pt x="213714" y="369235"/>
                    </a:lnTo>
                    <a:lnTo>
                      <a:pt x="214705" y="369235"/>
                    </a:lnTo>
                    <a:lnTo>
                      <a:pt x="215202" y="369732"/>
                    </a:lnTo>
                    <a:lnTo>
                      <a:pt x="221152" y="369732"/>
                    </a:lnTo>
                    <a:lnTo>
                      <a:pt x="224127" y="369235"/>
                    </a:lnTo>
                    <a:lnTo>
                      <a:pt x="227350" y="369235"/>
                    </a:lnTo>
                    <a:lnTo>
                      <a:pt x="232556" y="368241"/>
                    </a:lnTo>
                    <a:lnTo>
                      <a:pt x="235036" y="368241"/>
                    </a:lnTo>
                    <a:lnTo>
                      <a:pt x="237019" y="367744"/>
                    </a:lnTo>
                    <a:lnTo>
                      <a:pt x="239499" y="366750"/>
                    </a:lnTo>
                    <a:lnTo>
                      <a:pt x="240986" y="365757"/>
                    </a:lnTo>
                    <a:lnTo>
                      <a:pt x="242473" y="364266"/>
                    </a:lnTo>
                    <a:lnTo>
                      <a:pt x="243961" y="362775"/>
                    </a:lnTo>
                    <a:lnTo>
                      <a:pt x="244953" y="362278"/>
                    </a:lnTo>
                    <a:lnTo>
                      <a:pt x="246441" y="362278"/>
                    </a:lnTo>
                    <a:lnTo>
                      <a:pt x="246936" y="362775"/>
                    </a:lnTo>
                    <a:lnTo>
                      <a:pt x="248424" y="363769"/>
                    </a:lnTo>
                    <a:lnTo>
                      <a:pt x="250903" y="364266"/>
                    </a:lnTo>
                    <a:lnTo>
                      <a:pt x="251399" y="364266"/>
                    </a:lnTo>
                    <a:lnTo>
                      <a:pt x="252391" y="365259"/>
                    </a:lnTo>
                    <a:lnTo>
                      <a:pt x="252886" y="364266"/>
                    </a:lnTo>
                    <a:lnTo>
                      <a:pt x="254374" y="364266"/>
                    </a:lnTo>
                    <a:lnTo>
                      <a:pt x="257845" y="362278"/>
                    </a:lnTo>
                    <a:lnTo>
                      <a:pt x="259829" y="361284"/>
                    </a:lnTo>
                    <a:lnTo>
                      <a:pt x="260821" y="361284"/>
                    </a:lnTo>
                    <a:lnTo>
                      <a:pt x="260821" y="362278"/>
                    </a:lnTo>
                    <a:lnTo>
                      <a:pt x="261316" y="363769"/>
                    </a:lnTo>
                    <a:lnTo>
                      <a:pt x="261316" y="368241"/>
                    </a:lnTo>
                    <a:lnTo>
                      <a:pt x="262308" y="370726"/>
                    </a:lnTo>
                    <a:lnTo>
                      <a:pt x="262308" y="372217"/>
                    </a:lnTo>
                    <a:lnTo>
                      <a:pt x="262804" y="372217"/>
                    </a:lnTo>
                    <a:lnTo>
                      <a:pt x="263795" y="372714"/>
                    </a:lnTo>
                    <a:lnTo>
                      <a:pt x="267266" y="372714"/>
                    </a:lnTo>
                    <a:lnTo>
                      <a:pt x="271233" y="372217"/>
                    </a:lnTo>
                    <a:lnTo>
                      <a:pt x="276688" y="372217"/>
                    </a:lnTo>
                    <a:lnTo>
                      <a:pt x="278175" y="373707"/>
                    </a:lnTo>
                    <a:lnTo>
                      <a:pt x="279663" y="374205"/>
                    </a:lnTo>
                    <a:lnTo>
                      <a:pt x="280159" y="375198"/>
                    </a:lnTo>
                    <a:lnTo>
                      <a:pt x="281151" y="375198"/>
                    </a:lnTo>
                    <a:lnTo>
                      <a:pt x="281646" y="374205"/>
                    </a:lnTo>
                    <a:lnTo>
                      <a:pt x="283630" y="374205"/>
                    </a:lnTo>
                    <a:lnTo>
                      <a:pt x="285117" y="373707"/>
                    </a:lnTo>
                    <a:lnTo>
                      <a:pt x="286604" y="372217"/>
                    </a:lnTo>
                    <a:lnTo>
                      <a:pt x="287101" y="371223"/>
                    </a:lnTo>
                    <a:lnTo>
                      <a:pt x="289580" y="369732"/>
                    </a:lnTo>
                    <a:lnTo>
                      <a:pt x="290076" y="369732"/>
                    </a:lnTo>
                    <a:lnTo>
                      <a:pt x="291563" y="369235"/>
                    </a:lnTo>
                    <a:lnTo>
                      <a:pt x="305943" y="369235"/>
                    </a:lnTo>
                    <a:lnTo>
                      <a:pt x="306935" y="369732"/>
                    </a:lnTo>
                    <a:lnTo>
                      <a:pt x="307431" y="370726"/>
                    </a:lnTo>
                    <a:lnTo>
                      <a:pt x="308422" y="372217"/>
                    </a:lnTo>
                    <a:lnTo>
                      <a:pt x="308918" y="372714"/>
                    </a:lnTo>
                    <a:lnTo>
                      <a:pt x="308918" y="374205"/>
                    </a:lnTo>
                    <a:lnTo>
                      <a:pt x="309910" y="375198"/>
                    </a:lnTo>
                    <a:lnTo>
                      <a:pt x="310902" y="377186"/>
                    </a:lnTo>
                    <a:lnTo>
                      <a:pt x="311398" y="378678"/>
                    </a:lnTo>
                    <a:lnTo>
                      <a:pt x="312390" y="380168"/>
                    </a:lnTo>
                    <a:lnTo>
                      <a:pt x="313877" y="382156"/>
                    </a:lnTo>
                    <a:lnTo>
                      <a:pt x="315364" y="383646"/>
                    </a:lnTo>
                    <a:lnTo>
                      <a:pt x="316852" y="385138"/>
                    </a:lnTo>
                    <a:lnTo>
                      <a:pt x="317348" y="386629"/>
                    </a:lnTo>
                    <a:lnTo>
                      <a:pt x="319827" y="387126"/>
                    </a:lnTo>
                    <a:lnTo>
                      <a:pt x="323794" y="388119"/>
                    </a:lnTo>
                    <a:lnTo>
                      <a:pt x="327265" y="388616"/>
                    </a:lnTo>
                    <a:lnTo>
                      <a:pt x="334702" y="388616"/>
                    </a:lnTo>
                    <a:lnTo>
                      <a:pt x="338174" y="388119"/>
                    </a:lnTo>
                    <a:lnTo>
                      <a:pt x="343132" y="388119"/>
                    </a:lnTo>
                    <a:lnTo>
                      <a:pt x="344620" y="388616"/>
                    </a:lnTo>
                    <a:lnTo>
                      <a:pt x="345612" y="388616"/>
                    </a:lnTo>
                    <a:lnTo>
                      <a:pt x="347100" y="389610"/>
                    </a:lnTo>
                    <a:lnTo>
                      <a:pt x="347595" y="391101"/>
                    </a:lnTo>
                    <a:lnTo>
                      <a:pt x="348587" y="391598"/>
                    </a:lnTo>
                    <a:lnTo>
                      <a:pt x="349082" y="393089"/>
                    </a:lnTo>
                    <a:lnTo>
                      <a:pt x="351066" y="396567"/>
                    </a:lnTo>
                    <a:lnTo>
                      <a:pt x="351562" y="399549"/>
                    </a:lnTo>
                    <a:lnTo>
                      <a:pt x="352553" y="400046"/>
                    </a:lnTo>
                    <a:lnTo>
                      <a:pt x="353050" y="401038"/>
                    </a:lnTo>
                    <a:lnTo>
                      <a:pt x="355529" y="401038"/>
                    </a:lnTo>
                    <a:lnTo>
                      <a:pt x="357016" y="400046"/>
                    </a:lnTo>
                    <a:lnTo>
                      <a:pt x="357512" y="399549"/>
                    </a:lnTo>
                    <a:lnTo>
                      <a:pt x="358504" y="398058"/>
                    </a:lnTo>
                    <a:lnTo>
                      <a:pt x="359000" y="396567"/>
                    </a:lnTo>
                    <a:lnTo>
                      <a:pt x="360488" y="395077"/>
                    </a:lnTo>
                    <a:lnTo>
                      <a:pt x="361975" y="393089"/>
                    </a:lnTo>
                    <a:lnTo>
                      <a:pt x="365446" y="392592"/>
                    </a:lnTo>
                    <a:lnTo>
                      <a:pt x="366933" y="391598"/>
                    </a:lnTo>
                    <a:lnTo>
                      <a:pt x="368421" y="390107"/>
                    </a:lnTo>
                    <a:lnTo>
                      <a:pt x="368917" y="389610"/>
                    </a:lnTo>
                    <a:lnTo>
                      <a:pt x="369909" y="388616"/>
                    </a:lnTo>
                    <a:lnTo>
                      <a:pt x="370404" y="388119"/>
                    </a:lnTo>
                    <a:lnTo>
                      <a:pt x="371396" y="386629"/>
                    </a:lnTo>
                    <a:lnTo>
                      <a:pt x="371396" y="385138"/>
                    </a:lnTo>
                    <a:lnTo>
                      <a:pt x="370404" y="384144"/>
                    </a:lnTo>
                    <a:lnTo>
                      <a:pt x="370404" y="382156"/>
                    </a:lnTo>
                    <a:lnTo>
                      <a:pt x="371396" y="381162"/>
                    </a:lnTo>
                    <a:lnTo>
                      <a:pt x="371396" y="380168"/>
                    </a:lnTo>
                    <a:lnTo>
                      <a:pt x="371892" y="378678"/>
                    </a:lnTo>
                    <a:lnTo>
                      <a:pt x="372883" y="378181"/>
                    </a:lnTo>
                    <a:lnTo>
                      <a:pt x="374371" y="377186"/>
                    </a:lnTo>
                    <a:lnTo>
                      <a:pt x="376355" y="376689"/>
                    </a:lnTo>
                    <a:lnTo>
                      <a:pt x="380321" y="375198"/>
                    </a:lnTo>
                    <a:lnTo>
                      <a:pt x="383297" y="375198"/>
                    </a:lnTo>
                    <a:lnTo>
                      <a:pt x="385776" y="374205"/>
                    </a:lnTo>
                    <a:lnTo>
                      <a:pt x="386272" y="373707"/>
                    </a:lnTo>
                    <a:lnTo>
                      <a:pt x="387263" y="373707"/>
                    </a:lnTo>
                    <a:lnTo>
                      <a:pt x="387263" y="372217"/>
                    </a:lnTo>
                    <a:lnTo>
                      <a:pt x="387760" y="369732"/>
                    </a:lnTo>
                    <a:lnTo>
                      <a:pt x="389247" y="367744"/>
                    </a:lnTo>
                    <a:lnTo>
                      <a:pt x="392718" y="363769"/>
                    </a:lnTo>
                    <a:lnTo>
                      <a:pt x="394701" y="359793"/>
                    </a:lnTo>
                    <a:lnTo>
                      <a:pt x="395693" y="358302"/>
                    </a:lnTo>
                    <a:lnTo>
                      <a:pt x="396190" y="355321"/>
                    </a:lnTo>
                    <a:lnTo>
                      <a:pt x="397181" y="352338"/>
                    </a:lnTo>
                    <a:lnTo>
                      <a:pt x="397181" y="348363"/>
                    </a:lnTo>
                    <a:lnTo>
                      <a:pt x="397677" y="345381"/>
                    </a:lnTo>
                    <a:lnTo>
                      <a:pt x="397677" y="334946"/>
                    </a:lnTo>
                    <a:lnTo>
                      <a:pt x="398668" y="333952"/>
                    </a:lnTo>
                    <a:lnTo>
                      <a:pt x="399164" y="332460"/>
                    </a:lnTo>
                    <a:lnTo>
                      <a:pt x="401643" y="330970"/>
                    </a:lnTo>
                    <a:lnTo>
                      <a:pt x="403627" y="330473"/>
                    </a:lnTo>
                    <a:lnTo>
                      <a:pt x="406106" y="328982"/>
                    </a:lnTo>
                    <a:lnTo>
                      <a:pt x="409081" y="326498"/>
                    </a:lnTo>
                    <a:lnTo>
                      <a:pt x="410073" y="325503"/>
                    </a:lnTo>
                    <a:lnTo>
                      <a:pt x="409081" y="325503"/>
                    </a:lnTo>
                    <a:lnTo>
                      <a:pt x="409081" y="325006"/>
                    </a:lnTo>
                    <a:lnTo>
                      <a:pt x="408585" y="324012"/>
                    </a:lnTo>
                    <a:lnTo>
                      <a:pt x="408585" y="323516"/>
                    </a:lnTo>
                    <a:close/>
                  </a:path>
                </a:pathLst>
              </a:custGeom>
              <a:solidFill>
                <a:srgbClr val="9999CC"/>
              </a:solidFill>
              <a:ln w="7600" cap="flat">
                <a:solidFill>
                  <a:schemeClr val="bg1">
                    <a:lumMod val="65000"/>
                  </a:schemeClr>
                </a:solidFill>
                <a:bevel/>
              </a:ln>
            </p:spPr>
          </p:sp>
          <p:sp>
            <p:nvSpPr>
              <p:cNvPr id="137" name="任意多边形: 形状 136"/>
              <p:cNvSpPr/>
              <p:nvPr/>
            </p:nvSpPr>
            <p:spPr>
              <a:xfrm>
                <a:off x="5889190" y="3680909"/>
                <a:ext cx="78345" cy="109826"/>
              </a:xfrm>
              <a:custGeom>
                <a:avLst/>
                <a:gdLst/>
                <a:ahLst/>
                <a:cxnLst/>
                <a:rect l="0" t="0" r="0" b="0"/>
                <a:pathLst>
                  <a:path w="78345" h="109826">
                    <a:moveTo>
                      <a:pt x="28760" y="109826"/>
                    </a:moveTo>
                    <a:lnTo>
                      <a:pt x="28264" y="107839"/>
                    </a:lnTo>
                    <a:lnTo>
                      <a:pt x="27272" y="104857"/>
                    </a:lnTo>
                    <a:lnTo>
                      <a:pt x="26776" y="103366"/>
                    </a:lnTo>
                    <a:lnTo>
                      <a:pt x="25289" y="101378"/>
                    </a:lnTo>
                    <a:lnTo>
                      <a:pt x="24297" y="100881"/>
                    </a:lnTo>
                    <a:lnTo>
                      <a:pt x="17355" y="100881"/>
                    </a:lnTo>
                    <a:lnTo>
                      <a:pt x="14380" y="99888"/>
                    </a:lnTo>
                    <a:lnTo>
                      <a:pt x="12396" y="99888"/>
                    </a:lnTo>
                    <a:lnTo>
                      <a:pt x="10909" y="99391"/>
                    </a:lnTo>
                    <a:lnTo>
                      <a:pt x="9421" y="99391"/>
                    </a:lnTo>
                    <a:lnTo>
                      <a:pt x="7934" y="98396"/>
                    </a:lnTo>
                    <a:lnTo>
                      <a:pt x="6942" y="97899"/>
                    </a:lnTo>
                    <a:lnTo>
                      <a:pt x="5950" y="96905"/>
                    </a:lnTo>
                    <a:lnTo>
                      <a:pt x="5454" y="96409"/>
                    </a:lnTo>
                    <a:lnTo>
                      <a:pt x="5454" y="89451"/>
                    </a:lnTo>
                    <a:lnTo>
                      <a:pt x="4463" y="86470"/>
                    </a:lnTo>
                    <a:lnTo>
                      <a:pt x="4463" y="82494"/>
                    </a:lnTo>
                    <a:lnTo>
                      <a:pt x="3967" y="81003"/>
                    </a:lnTo>
                    <a:lnTo>
                      <a:pt x="0" y="81003"/>
                    </a:lnTo>
                    <a:lnTo>
                      <a:pt x="0" y="77525"/>
                    </a:lnTo>
                    <a:lnTo>
                      <a:pt x="992" y="76033"/>
                    </a:lnTo>
                    <a:lnTo>
                      <a:pt x="1488" y="74046"/>
                    </a:lnTo>
                    <a:lnTo>
                      <a:pt x="3967" y="71064"/>
                    </a:lnTo>
                    <a:lnTo>
                      <a:pt x="5950" y="68082"/>
                    </a:lnTo>
                    <a:lnTo>
                      <a:pt x="6942" y="66592"/>
                    </a:lnTo>
                    <a:lnTo>
                      <a:pt x="7934" y="64604"/>
                    </a:lnTo>
                    <a:lnTo>
                      <a:pt x="8430" y="63113"/>
                    </a:lnTo>
                    <a:lnTo>
                      <a:pt x="9421" y="59634"/>
                    </a:lnTo>
                    <a:lnTo>
                      <a:pt x="9917" y="54665"/>
                    </a:lnTo>
                    <a:lnTo>
                      <a:pt x="10909" y="49198"/>
                    </a:lnTo>
                    <a:lnTo>
                      <a:pt x="10909" y="40253"/>
                    </a:lnTo>
                    <a:lnTo>
                      <a:pt x="11405" y="39259"/>
                    </a:lnTo>
                    <a:lnTo>
                      <a:pt x="12396" y="37768"/>
                    </a:lnTo>
                    <a:lnTo>
                      <a:pt x="13884" y="37271"/>
                    </a:lnTo>
                    <a:lnTo>
                      <a:pt x="17355" y="33793"/>
                    </a:lnTo>
                    <a:lnTo>
                      <a:pt x="20330" y="31805"/>
                    </a:lnTo>
                    <a:lnTo>
                      <a:pt x="22314" y="31805"/>
                    </a:lnTo>
                    <a:lnTo>
                      <a:pt x="22809" y="30811"/>
                    </a:lnTo>
                    <a:lnTo>
                      <a:pt x="24297" y="31805"/>
                    </a:lnTo>
                    <a:lnTo>
                      <a:pt x="27272" y="32302"/>
                    </a:lnTo>
                    <a:lnTo>
                      <a:pt x="29751" y="33793"/>
                    </a:lnTo>
                    <a:lnTo>
                      <a:pt x="32727" y="34787"/>
                    </a:lnTo>
                    <a:lnTo>
                      <a:pt x="35702" y="35781"/>
                    </a:lnTo>
                    <a:lnTo>
                      <a:pt x="38181" y="37768"/>
                    </a:lnTo>
                    <a:lnTo>
                      <a:pt x="39669" y="38762"/>
                    </a:lnTo>
                    <a:lnTo>
                      <a:pt x="41652" y="40253"/>
                    </a:lnTo>
                    <a:lnTo>
                      <a:pt x="43139" y="40253"/>
                    </a:lnTo>
                    <a:lnTo>
                      <a:pt x="45619" y="41744"/>
                    </a:lnTo>
                    <a:lnTo>
                      <a:pt x="47106" y="41744"/>
                    </a:lnTo>
                    <a:lnTo>
                      <a:pt x="49586" y="43235"/>
                    </a:lnTo>
                    <a:lnTo>
                      <a:pt x="51073" y="43732"/>
                    </a:lnTo>
                    <a:lnTo>
                      <a:pt x="53057" y="45223"/>
                    </a:lnTo>
                    <a:lnTo>
                      <a:pt x="57023" y="48701"/>
                    </a:lnTo>
                    <a:lnTo>
                      <a:pt x="60494" y="51683"/>
                    </a:lnTo>
                    <a:lnTo>
                      <a:pt x="62974" y="53174"/>
                    </a:lnTo>
                    <a:lnTo>
                      <a:pt x="64461" y="55162"/>
                    </a:lnTo>
                    <a:lnTo>
                      <a:pt x="65949" y="57646"/>
                    </a:lnTo>
                    <a:lnTo>
                      <a:pt x="67436" y="60628"/>
                    </a:lnTo>
                    <a:lnTo>
                      <a:pt x="71403" y="66095"/>
                    </a:lnTo>
                    <a:lnTo>
                      <a:pt x="73387" y="70567"/>
                    </a:lnTo>
                    <a:lnTo>
                      <a:pt x="75370" y="72058"/>
                    </a:lnTo>
                    <a:lnTo>
                      <a:pt x="75866" y="73549"/>
                    </a:lnTo>
                    <a:lnTo>
                      <a:pt x="76858" y="75040"/>
                    </a:lnTo>
                    <a:lnTo>
                      <a:pt x="76858" y="77525"/>
                    </a:lnTo>
                    <a:lnTo>
                      <a:pt x="77354" y="79016"/>
                    </a:lnTo>
                    <a:lnTo>
                      <a:pt x="78345" y="80506"/>
                    </a:lnTo>
                    <a:lnTo>
                      <a:pt x="78345" y="86470"/>
                    </a:lnTo>
                    <a:lnTo>
                      <a:pt x="76858" y="87961"/>
                    </a:lnTo>
                    <a:lnTo>
                      <a:pt x="75866" y="88457"/>
                    </a:lnTo>
                    <a:lnTo>
                      <a:pt x="75370" y="89451"/>
                    </a:lnTo>
                    <a:lnTo>
                      <a:pt x="73387" y="90445"/>
                    </a:lnTo>
                    <a:lnTo>
                      <a:pt x="71899" y="90942"/>
                    </a:lnTo>
                    <a:lnTo>
                      <a:pt x="62478" y="90942"/>
                    </a:lnTo>
                    <a:lnTo>
                      <a:pt x="57519" y="90445"/>
                    </a:lnTo>
                    <a:lnTo>
                      <a:pt x="53057" y="90942"/>
                    </a:lnTo>
                    <a:lnTo>
                      <a:pt x="51073" y="90942"/>
                    </a:lnTo>
                    <a:lnTo>
                      <a:pt x="49586" y="91936"/>
                    </a:lnTo>
                    <a:lnTo>
                      <a:pt x="47106" y="93427"/>
                    </a:lnTo>
                    <a:lnTo>
                      <a:pt x="45619" y="94918"/>
                    </a:lnTo>
                    <a:lnTo>
                      <a:pt x="44131" y="96409"/>
                    </a:lnTo>
                    <a:lnTo>
                      <a:pt x="42644" y="97899"/>
                    </a:lnTo>
                    <a:lnTo>
                      <a:pt x="41652" y="99391"/>
                    </a:lnTo>
                    <a:lnTo>
                      <a:pt x="41156" y="100881"/>
                    </a:lnTo>
                    <a:lnTo>
                      <a:pt x="40164" y="101378"/>
                    </a:lnTo>
                    <a:lnTo>
                      <a:pt x="38677" y="103366"/>
                    </a:lnTo>
                    <a:lnTo>
                      <a:pt x="37189" y="104857"/>
                    </a:lnTo>
                    <a:lnTo>
                      <a:pt x="35702" y="106348"/>
                    </a:lnTo>
                    <a:lnTo>
                      <a:pt x="31735" y="107839"/>
                    </a:lnTo>
                    <a:lnTo>
                      <a:pt x="28760" y="109826"/>
                    </a:lnTo>
                    <a:close/>
                  </a:path>
                  <a:path w="78345" h="109826">
                    <a:moveTo>
                      <a:pt x="15372" y="497"/>
                    </a:moveTo>
                    <a:lnTo>
                      <a:pt x="16859" y="497"/>
                    </a:lnTo>
                    <a:lnTo>
                      <a:pt x="18843" y="0"/>
                    </a:lnTo>
                    <a:lnTo>
                      <a:pt x="24297" y="0"/>
                    </a:lnTo>
                    <a:lnTo>
                      <a:pt x="27272" y="1988"/>
                    </a:lnTo>
                    <a:lnTo>
                      <a:pt x="31239" y="4970"/>
                    </a:lnTo>
                    <a:lnTo>
                      <a:pt x="35206" y="6460"/>
                    </a:lnTo>
                    <a:lnTo>
                      <a:pt x="38181" y="7454"/>
                    </a:lnTo>
                    <a:lnTo>
                      <a:pt x="40164" y="8945"/>
                    </a:lnTo>
                    <a:lnTo>
                      <a:pt x="41652" y="9939"/>
                    </a:lnTo>
                    <a:lnTo>
                      <a:pt x="42644" y="10436"/>
                    </a:lnTo>
                    <a:lnTo>
                      <a:pt x="43139" y="11927"/>
                    </a:lnTo>
                    <a:lnTo>
                      <a:pt x="44627" y="12921"/>
                    </a:lnTo>
                    <a:lnTo>
                      <a:pt x="46115" y="13418"/>
                    </a:lnTo>
                    <a:lnTo>
                      <a:pt x="49586" y="14412"/>
                    </a:lnTo>
                    <a:lnTo>
                      <a:pt x="52561" y="15902"/>
                    </a:lnTo>
                    <a:lnTo>
                      <a:pt x="55536" y="17393"/>
                    </a:lnTo>
                    <a:lnTo>
                      <a:pt x="57519" y="17890"/>
                    </a:lnTo>
                    <a:lnTo>
                      <a:pt x="60494" y="18884"/>
                    </a:lnTo>
                    <a:lnTo>
                      <a:pt x="62974" y="19381"/>
                    </a:lnTo>
                    <a:lnTo>
                      <a:pt x="66941" y="19381"/>
                    </a:lnTo>
                    <a:lnTo>
                      <a:pt x="67436" y="20375"/>
                    </a:lnTo>
                    <a:lnTo>
                      <a:pt x="68428" y="20375"/>
                    </a:lnTo>
                    <a:lnTo>
                      <a:pt x="68428" y="21369"/>
                    </a:lnTo>
                    <a:lnTo>
                      <a:pt x="68924" y="21866"/>
                    </a:lnTo>
                    <a:lnTo>
                      <a:pt x="68924" y="24351"/>
                    </a:lnTo>
                    <a:lnTo>
                      <a:pt x="67436" y="26338"/>
                    </a:lnTo>
                    <a:lnTo>
                      <a:pt x="65949" y="27829"/>
                    </a:lnTo>
                    <a:lnTo>
                      <a:pt x="64461" y="28823"/>
                    </a:lnTo>
                    <a:lnTo>
                      <a:pt x="62478" y="30314"/>
                    </a:lnTo>
                    <a:lnTo>
                      <a:pt x="58511" y="30314"/>
                    </a:lnTo>
                    <a:lnTo>
                      <a:pt x="57023" y="29320"/>
                    </a:lnTo>
                    <a:lnTo>
                      <a:pt x="54048" y="28823"/>
                    </a:lnTo>
                    <a:lnTo>
                      <a:pt x="50081" y="26338"/>
                    </a:lnTo>
                    <a:lnTo>
                      <a:pt x="45619" y="24848"/>
                    </a:lnTo>
                    <a:lnTo>
                      <a:pt x="41156" y="22860"/>
                    </a:lnTo>
                    <a:lnTo>
                      <a:pt x="37189" y="21369"/>
                    </a:lnTo>
                    <a:lnTo>
                      <a:pt x="33222" y="20375"/>
                    </a:lnTo>
                    <a:lnTo>
                      <a:pt x="30247" y="19381"/>
                    </a:lnTo>
                    <a:lnTo>
                      <a:pt x="27272" y="17890"/>
                    </a:lnTo>
                    <a:lnTo>
                      <a:pt x="25785" y="17393"/>
                    </a:lnTo>
                    <a:lnTo>
                      <a:pt x="23801" y="17393"/>
                    </a:lnTo>
                    <a:lnTo>
                      <a:pt x="22809" y="16399"/>
                    </a:lnTo>
                    <a:lnTo>
                      <a:pt x="21322" y="14909"/>
                    </a:lnTo>
                    <a:lnTo>
                      <a:pt x="16859" y="11927"/>
                    </a:lnTo>
                    <a:lnTo>
                      <a:pt x="14380" y="10436"/>
                    </a:lnTo>
                    <a:lnTo>
                      <a:pt x="12892" y="9939"/>
                    </a:lnTo>
                    <a:lnTo>
                      <a:pt x="10909" y="8945"/>
                    </a:lnTo>
                    <a:lnTo>
                      <a:pt x="10909" y="8448"/>
                    </a:lnTo>
                    <a:lnTo>
                      <a:pt x="9917" y="7454"/>
                    </a:lnTo>
                    <a:lnTo>
                      <a:pt x="9421" y="6460"/>
                    </a:lnTo>
                    <a:lnTo>
                      <a:pt x="9421" y="4970"/>
                    </a:lnTo>
                    <a:lnTo>
                      <a:pt x="9917" y="4473"/>
                    </a:lnTo>
                    <a:lnTo>
                      <a:pt x="9917" y="3479"/>
                    </a:lnTo>
                    <a:lnTo>
                      <a:pt x="11405" y="2982"/>
                    </a:lnTo>
                    <a:lnTo>
                      <a:pt x="12396" y="1988"/>
                    </a:lnTo>
                    <a:lnTo>
                      <a:pt x="14380" y="1491"/>
                    </a:lnTo>
                    <a:lnTo>
                      <a:pt x="15372" y="497"/>
                    </a:lnTo>
                    <a:close/>
                  </a:path>
                  <a:path w="78345" h="109826">
                    <a:moveTo>
                      <a:pt x="47602" y="36278"/>
                    </a:moveTo>
                    <a:lnTo>
                      <a:pt x="47106" y="36278"/>
                    </a:lnTo>
                    <a:lnTo>
                      <a:pt x="47106" y="34787"/>
                    </a:lnTo>
                    <a:lnTo>
                      <a:pt x="47602" y="33793"/>
                    </a:lnTo>
                    <a:lnTo>
                      <a:pt x="48594" y="33793"/>
                    </a:lnTo>
                    <a:lnTo>
                      <a:pt x="49586" y="34787"/>
                    </a:lnTo>
                    <a:lnTo>
                      <a:pt x="52561" y="34787"/>
                    </a:lnTo>
                    <a:lnTo>
                      <a:pt x="54544" y="35781"/>
                    </a:lnTo>
                    <a:lnTo>
                      <a:pt x="57023" y="36278"/>
                    </a:lnTo>
                    <a:lnTo>
                      <a:pt x="59007" y="37768"/>
                    </a:lnTo>
                    <a:lnTo>
                      <a:pt x="60494" y="38762"/>
                    </a:lnTo>
                    <a:lnTo>
                      <a:pt x="60494" y="39259"/>
                    </a:lnTo>
                    <a:lnTo>
                      <a:pt x="61486" y="40253"/>
                    </a:lnTo>
                    <a:lnTo>
                      <a:pt x="62478" y="41744"/>
                    </a:lnTo>
                    <a:lnTo>
                      <a:pt x="61486" y="41744"/>
                    </a:lnTo>
                    <a:lnTo>
                      <a:pt x="60494" y="42241"/>
                    </a:lnTo>
                    <a:lnTo>
                      <a:pt x="59999" y="43235"/>
                    </a:lnTo>
                    <a:lnTo>
                      <a:pt x="59007" y="42241"/>
                    </a:lnTo>
                    <a:lnTo>
                      <a:pt x="57519" y="41744"/>
                    </a:lnTo>
                    <a:lnTo>
                      <a:pt x="55536" y="40253"/>
                    </a:lnTo>
                    <a:lnTo>
                      <a:pt x="52561" y="39259"/>
                    </a:lnTo>
                    <a:lnTo>
                      <a:pt x="51073" y="37768"/>
                    </a:lnTo>
                    <a:lnTo>
                      <a:pt x="47602" y="36278"/>
                    </a:lnTo>
                    <a:close/>
                  </a:path>
                  <a:path w="78345" h="109826">
                    <a:moveTo>
                      <a:pt x="62974" y="38762"/>
                    </a:moveTo>
                    <a:lnTo>
                      <a:pt x="62974" y="37768"/>
                    </a:lnTo>
                    <a:lnTo>
                      <a:pt x="65453" y="37768"/>
                    </a:lnTo>
                    <a:lnTo>
                      <a:pt x="65949" y="38762"/>
                    </a:lnTo>
                    <a:lnTo>
                      <a:pt x="68428" y="40253"/>
                    </a:lnTo>
                    <a:lnTo>
                      <a:pt x="69916" y="41744"/>
                    </a:lnTo>
                    <a:lnTo>
                      <a:pt x="69916" y="42241"/>
                    </a:lnTo>
                    <a:lnTo>
                      <a:pt x="68924" y="43235"/>
                    </a:lnTo>
                    <a:lnTo>
                      <a:pt x="67436" y="43235"/>
                    </a:lnTo>
                    <a:lnTo>
                      <a:pt x="66941" y="42241"/>
                    </a:lnTo>
                    <a:lnTo>
                      <a:pt x="65453" y="41744"/>
                    </a:lnTo>
                    <a:lnTo>
                      <a:pt x="64461" y="40750"/>
                    </a:lnTo>
                    <a:lnTo>
                      <a:pt x="63965" y="40253"/>
                    </a:lnTo>
                    <a:lnTo>
                      <a:pt x="62974" y="39259"/>
                    </a:lnTo>
                    <a:lnTo>
                      <a:pt x="62974" y="38762"/>
                    </a:lnTo>
                    <a:close/>
                  </a:path>
                </a:pathLst>
              </a:custGeom>
              <a:solidFill>
                <a:srgbClr val="9999CC"/>
              </a:solidFill>
              <a:ln w="7600" cap="flat">
                <a:solidFill>
                  <a:schemeClr val="bg1">
                    <a:lumMod val="65000"/>
                  </a:schemeClr>
                </a:solidFill>
                <a:bevel/>
              </a:ln>
            </p:spPr>
          </p:sp>
          <p:sp>
            <p:nvSpPr>
              <p:cNvPr id="138" name="任意多边形: 形状 137"/>
              <p:cNvSpPr/>
              <p:nvPr/>
            </p:nvSpPr>
            <p:spPr>
              <a:xfrm>
                <a:off x="5897124" y="3680908"/>
                <a:ext cx="61982" cy="46714"/>
              </a:xfrm>
              <a:custGeom>
                <a:avLst/>
                <a:gdLst/>
                <a:ahLst/>
                <a:cxnLst/>
                <a:rect l="0" t="0" r="0" b="0"/>
                <a:pathLst>
                  <a:path w="61982" h="46714">
                    <a:moveTo>
                      <a:pt x="33718" y="24848"/>
                    </a:moveTo>
                    <a:lnTo>
                      <a:pt x="29256" y="23357"/>
                    </a:lnTo>
                    <a:lnTo>
                      <a:pt x="23801" y="21369"/>
                    </a:lnTo>
                    <a:lnTo>
                      <a:pt x="17851" y="19381"/>
                    </a:lnTo>
                    <a:lnTo>
                      <a:pt x="13388" y="17393"/>
                    </a:lnTo>
                    <a:lnTo>
                      <a:pt x="10909" y="15903"/>
                    </a:lnTo>
                    <a:lnTo>
                      <a:pt x="8925" y="13418"/>
                    </a:lnTo>
                    <a:lnTo>
                      <a:pt x="7438" y="11430"/>
                    </a:lnTo>
                    <a:lnTo>
                      <a:pt x="4959" y="10436"/>
                    </a:lnTo>
                    <a:lnTo>
                      <a:pt x="3471" y="9939"/>
                    </a:lnTo>
                    <a:lnTo>
                      <a:pt x="1488" y="8945"/>
                    </a:lnTo>
                    <a:lnTo>
                      <a:pt x="496" y="8448"/>
                    </a:lnTo>
                    <a:lnTo>
                      <a:pt x="0" y="6460"/>
                    </a:lnTo>
                    <a:lnTo>
                      <a:pt x="0" y="4473"/>
                    </a:lnTo>
                    <a:lnTo>
                      <a:pt x="1488" y="2982"/>
                    </a:lnTo>
                    <a:lnTo>
                      <a:pt x="2975" y="1491"/>
                    </a:lnTo>
                    <a:lnTo>
                      <a:pt x="4463" y="1491"/>
                    </a:lnTo>
                    <a:lnTo>
                      <a:pt x="5950" y="497"/>
                    </a:lnTo>
                    <a:lnTo>
                      <a:pt x="7934" y="0"/>
                    </a:lnTo>
                    <a:lnTo>
                      <a:pt x="15867" y="0"/>
                    </a:lnTo>
                    <a:lnTo>
                      <a:pt x="16363" y="497"/>
                    </a:lnTo>
                    <a:lnTo>
                      <a:pt x="18843" y="2982"/>
                    </a:lnTo>
                    <a:lnTo>
                      <a:pt x="20826" y="3479"/>
                    </a:lnTo>
                    <a:lnTo>
                      <a:pt x="22314" y="4970"/>
                    </a:lnTo>
                    <a:lnTo>
                      <a:pt x="25289" y="6460"/>
                    </a:lnTo>
                    <a:lnTo>
                      <a:pt x="28760" y="7454"/>
                    </a:lnTo>
                    <a:lnTo>
                      <a:pt x="30743" y="8448"/>
                    </a:lnTo>
                    <a:lnTo>
                      <a:pt x="32231" y="8945"/>
                    </a:lnTo>
                    <a:lnTo>
                      <a:pt x="33222" y="9939"/>
                    </a:lnTo>
                    <a:lnTo>
                      <a:pt x="33718" y="10436"/>
                    </a:lnTo>
                    <a:lnTo>
                      <a:pt x="34710" y="11430"/>
                    </a:lnTo>
                    <a:lnTo>
                      <a:pt x="35206" y="12921"/>
                    </a:lnTo>
                    <a:lnTo>
                      <a:pt x="36693" y="13418"/>
                    </a:lnTo>
                    <a:lnTo>
                      <a:pt x="38181" y="14909"/>
                    </a:lnTo>
                    <a:lnTo>
                      <a:pt x="40660" y="15903"/>
                    </a:lnTo>
                    <a:lnTo>
                      <a:pt x="44627" y="16399"/>
                    </a:lnTo>
                    <a:lnTo>
                      <a:pt x="48098" y="17890"/>
                    </a:lnTo>
                    <a:lnTo>
                      <a:pt x="52065" y="18884"/>
                    </a:lnTo>
                    <a:lnTo>
                      <a:pt x="56032" y="19381"/>
                    </a:lnTo>
                    <a:lnTo>
                      <a:pt x="58015" y="19381"/>
                    </a:lnTo>
                    <a:lnTo>
                      <a:pt x="59503" y="21369"/>
                    </a:lnTo>
                    <a:lnTo>
                      <a:pt x="60494" y="21369"/>
                    </a:lnTo>
                    <a:lnTo>
                      <a:pt x="61982" y="22860"/>
                    </a:lnTo>
                    <a:lnTo>
                      <a:pt x="61982" y="26339"/>
                    </a:lnTo>
                    <a:lnTo>
                      <a:pt x="60990" y="27332"/>
                    </a:lnTo>
                    <a:lnTo>
                      <a:pt x="59007" y="29320"/>
                    </a:lnTo>
                    <a:lnTo>
                      <a:pt x="56528" y="30314"/>
                    </a:lnTo>
                    <a:lnTo>
                      <a:pt x="55040" y="30811"/>
                    </a:lnTo>
                    <a:lnTo>
                      <a:pt x="52561" y="30314"/>
                    </a:lnTo>
                    <a:lnTo>
                      <a:pt x="49586" y="30314"/>
                    </a:lnTo>
                    <a:lnTo>
                      <a:pt x="46115" y="28823"/>
                    </a:lnTo>
                    <a:lnTo>
                      <a:pt x="39173" y="27332"/>
                    </a:lnTo>
                    <a:lnTo>
                      <a:pt x="33718" y="24848"/>
                    </a:lnTo>
                    <a:close/>
                  </a:path>
                  <a:path w="61982" h="46714">
                    <a:moveTo>
                      <a:pt x="45123" y="43732"/>
                    </a:moveTo>
                    <a:lnTo>
                      <a:pt x="42148" y="42241"/>
                    </a:lnTo>
                    <a:lnTo>
                      <a:pt x="39173" y="40750"/>
                    </a:lnTo>
                    <a:lnTo>
                      <a:pt x="39173" y="39259"/>
                    </a:lnTo>
                    <a:lnTo>
                      <a:pt x="39669" y="38762"/>
                    </a:lnTo>
                    <a:lnTo>
                      <a:pt x="41652" y="38762"/>
                    </a:lnTo>
                    <a:lnTo>
                      <a:pt x="44627" y="39259"/>
                    </a:lnTo>
                    <a:lnTo>
                      <a:pt x="46610" y="40253"/>
                    </a:lnTo>
                    <a:lnTo>
                      <a:pt x="49090" y="40750"/>
                    </a:lnTo>
                    <a:lnTo>
                      <a:pt x="51073" y="41744"/>
                    </a:lnTo>
                    <a:lnTo>
                      <a:pt x="52561" y="43235"/>
                    </a:lnTo>
                    <a:lnTo>
                      <a:pt x="53552" y="43732"/>
                    </a:lnTo>
                    <a:lnTo>
                      <a:pt x="53552" y="44726"/>
                    </a:lnTo>
                    <a:lnTo>
                      <a:pt x="54544" y="45223"/>
                    </a:lnTo>
                    <a:lnTo>
                      <a:pt x="54544" y="46217"/>
                    </a:lnTo>
                    <a:lnTo>
                      <a:pt x="53552" y="46714"/>
                    </a:lnTo>
                    <a:lnTo>
                      <a:pt x="52561" y="46714"/>
                    </a:lnTo>
                    <a:lnTo>
                      <a:pt x="52065" y="46217"/>
                    </a:lnTo>
                    <a:lnTo>
                      <a:pt x="50577" y="46217"/>
                    </a:lnTo>
                    <a:lnTo>
                      <a:pt x="47602" y="45223"/>
                    </a:lnTo>
                    <a:lnTo>
                      <a:pt x="45123" y="43732"/>
                    </a:lnTo>
                    <a:close/>
                  </a:path>
                </a:pathLst>
              </a:custGeom>
              <a:grpFill/>
              <a:ln w="7600" cap="flat">
                <a:solidFill>
                  <a:schemeClr val="bg1">
                    <a:lumMod val="65000"/>
                  </a:schemeClr>
                </a:solidFill>
                <a:bevel/>
              </a:ln>
            </p:spPr>
          </p:sp>
          <p:sp>
            <p:nvSpPr>
              <p:cNvPr id="139" name="任意多边形: 形状 138"/>
              <p:cNvSpPr/>
              <p:nvPr/>
            </p:nvSpPr>
            <p:spPr>
              <a:xfrm>
                <a:off x="5951668" y="3721162"/>
                <a:ext cx="7934" cy="7951"/>
              </a:xfrm>
              <a:custGeom>
                <a:avLst/>
                <a:gdLst/>
                <a:ahLst/>
                <a:cxnLst/>
                <a:rect l="0" t="0" r="0" b="0"/>
                <a:pathLst>
                  <a:path w="7934" h="7951">
                    <a:moveTo>
                      <a:pt x="5950" y="6460"/>
                    </a:moveTo>
                    <a:lnTo>
                      <a:pt x="4959" y="5963"/>
                    </a:lnTo>
                    <a:lnTo>
                      <a:pt x="3471" y="4970"/>
                    </a:lnTo>
                    <a:lnTo>
                      <a:pt x="2975" y="4473"/>
                    </a:lnTo>
                    <a:lnTo>
                      <a:pt x="1488" y="2982"/>
                    </a:lnTo>
                    <a:lnTo>
                      <a:pt x="1488" y="1988"/>
                    </a:lnTo>
                    <a:lnTo>
                      <a:pt x="0" y="0"/>
                    </a:lnTo>
                    <a:lnTo>
                      <a:pt x="0" y="-994"/>
                    </a:lnTo>
                    <a:lnTo>
                      <a:pt x="496" y="-1491"/>
                    </a:lnTo>
                    <a:lnTo>
                      <a:pt x="2975" y="-1491"/>
                    </a:lnTo>
                    <a:lnTo>
                      <a:pt x="4463" y="0"/>
                    </a:lnTo>
                    <a:lnTo>
                      <a:pt x="5950" y="0"/>
                    </a:lnTo>
                    <a:lnTo>
                      <a:pt x="5950" y="497"/>
                    </a:lnTo>
                    <a:lnTo>
                      <a:pt x="6446" y="1491"/>
                    </a:lnTo>
                    <a:lnTo>
                      <a:pt x="7438" y="1988"/>
                    </a:lnTo>
                    <a:lnTo>
                      <a:pt x="7934" y="4473"/>
                    </a:lnTo>
                    <a:lnTo>
                      <a:pt x="7438" y="4970"/>
                    </a:lnTo>
                    <a:lnTo>
                      <a:pt x="6446" y="5963"/>
                    </a:lnTo>
                    <a:lnTo>
                      <a:pt x="5950" y="6460"/>
                    </a:lnTo>
                    <a:close/>
                  </a:path>
                </a:pathLst>
              </a:custGeom>
              <a:grpFill/>
              <a:ln w="7600" cap="flat">
                <a:solidFill>
                  <a:schemeClr val="bg1">
                    <a:lumMod val="65000"/>
                  </a:schemeClr>
                </a:solidFill>
                <a:bevel/>
              </a:ln>
            </p:spPr>
          </p:sp>
          <p:sp>
            <p:nvSpPr>
              <p:cNvPr id="140" name="任意多边形: 形状 139"/>
              <p:cNvSpPr/>
              <p:nvPr/>
            </p:nvSpPr>
            <p:spPr>
              <a:xfrm>
                <a:off x="5951668" y="3721162"/>
                <a:ext cx="7934" cy="7951"/>
              </a:xfrm>
              <a:custGeom>
                <a:avLst/>
                <a:gdLst/>
                <a:ahLst/>
                <a:cxnLst/>
                <a:rect l="0" t="0" r="0" b="0"/>
                <a:pathLst>
                  <a:path w="7934" h="7951">
                    <a:moveTo>
                      <a:pt x="5950" y="6460"/>
                    </a:moveTo>
                    <a:lnTo>
                      <a:pt x="4959" y="5963"/>
                    </a:lnTo>
                    <a:lnTo>
                      <a:pt x="3471" y="4970"/>
                    </a:lnTo>
                    <a:lnTo>
                      <a:pt x="2975" y="4473"/>
                    </a:lnTo>
                    <a:lnTo>
                      <a:pt x="1488" y="2982"/>
                    </a:lnTo>
                    <a:lnTo>
                      <a:pt x="1488" y="1988"/>
                    </a:lnTo>
                    <a:lnTo>
                      <a:pt x="0" y="0"/>
                    </a:lnTo>
                    <a:lnTo>
                      <a:pt x="0" y="-994"/>
                    </a:lnTo>
                    <a:lnTo>
                      <a:pt x="496" y="-1491"/>
                    </a:lnTo>
                    <a:lnTo>
                      <a:pt x="2975" y="-1491"/>
                    </a:lnTo>
                    <a:lnTo>
                      <a:pt x="4463" y="0"/>
                    </a:lnTo>
                    <a:lnTo>
                      <a:pt x="5950" y="0"/>
                    </a:lnTo>
                    <a:lnTo>
                      <a:pt x="5950" y="497"/>
                    </a:lnTo>
                    <a:lnTo>
                      <a:pt x="6446" y="1491"/>
                    </a:lnTo>
                    <a:lnTo>
                      <a:pt x="7438" y="1988"/>
                    </a:lnTo>
                    <a:lnTo>
                      <a:pt x="7934" y="4473"/>
                    </a:lnTo>
                    <a:lnTo>
                      <a:pt x="7438" y="4970"/>
                    </a:lnTo>
                    <a:lnTo>
                      <a:pt x="6446" y="5963"/>
                    </a:lnTo>
                    <a:lnTo>
                      <a:pt x="5950" y="6460"/>
                    </a:lnTo>
                    <a:close/>
                  </a:path>
                </a:pathLst>
              </a:custGeom>
              <a:grpFill/>
              <a:ln w="7600" cap="flat">
                <a:solidFill>
                  <a:schemeClr val="bg1">
                    <a:lumMod val="65000"/>
                  </a:schemeClr>
                </a:solidFill>
                <a:bevel/>
              </a:ln>
            </p:spPr>
          </p:sp>
        </p:grpSp>
        <p:sp>
          <p:nvSpPr>
            <p:cNvPr id="141" name="任意多边形: 形状 140"/>
            <p:cNvSpPr/>
            <p:nvPr/>
          </p:nvSpPr>
          <p:spPr>
            <a:xfrm>
              <a:off x="5504405" y="2909645"/>
              <a:ext cx="94212" cy="157534"/>
            </a:xfrm>
            <a:custGeom>
              <a:avLst/>
              <a:gdLst/>
              <a:ahLst/>
              <a:cxnLst/>
              <a:rect l="0" t="0" r="0" b="0"/>
              <a:pathLst>
                <a:path w="94212" h="157534">
                  <a:moveTo>
                    <a:pt x="25784" y="14412"/>
                  </a:moveTo>
                  <a:lnTo>
                    <a:pt x="27272" y="13418"/>
                  </a:lnTo>
                  <a:lnTo>
                    <a:pt x="28759" y="12424"/>
                  </a:lnTo>
                  <a:lnTo>
                    <a:pt x="29751" y="11927"/>
                  </a:lnTo>
                  <a:lnTo>
                    <a:pt x="30247" y="10436"/>
                  </a:lnTo>
                  <a:lnTo>
                    <a:pt x="31239" y="9442"/>
                  </a:lnTo>
                  <a:lnTo>
                    <a:pt x="32726" y="9442"/>
                  </a:lnTo>
                  <a:lnTo>
                    <a:pt x="33222" y="8945"/>
                  </a:lnTo>
                  <a:lnTo>
                    <a:pt x="34214" y="8945"/>
                  </a:lnTo>
                  <a:lnTo>
                    <a:pt x="34710" y="7951"/>
                  </a:lnTo>
                  <a:lnTo>
                    <a:pt x="36197" y="7454"/>
                  </a:lnTo>
                  <a:lnTo>
                    <a:pt x="36197" y="6460"/>
                  </a:lnTo>
                  <a:lnTo>
                    <a:pt x="37189" y="5963"/>
                  </a:lnTo>
                  <a:lnTo>
                    <a:pt x="37189" y="4473"/>
                  </a:lnTo>
                  <a:lnTo>
                    <a:pt x="38181" y="3479"/>
                  </a:lnTo>
                  <a:lnTo>
                    <a:pt x="38181" y="1491"/>
                  </a:lnTo>
                  <a:lnTo>
                    <a:pt x="38676" y="1491"/>
                  </a:lnTo>
                  <a:lnTo>
                    <a:pt x="40164" y="0"/>
                  </a:lnTo>
                  <a:lnTo>
                    <a:pt x="44131" y="0"/>
                  </a:lnTo>
                  <a:lnTo>
                    <a:pt x="48594" y="0"/>
                  </a:lnTo>
                  <a:lnTo>
                    <a:pt x="50081" y="0"/>
                  </a:lnTo>
                  <a:lnTo>
                    <a:pt x="51569" y="0"/>
                  </a:lnTo>
                  <a:lnTo>
                    <a:pt x="53056" y="1491"/>
                  </a:lnTo>
                  <a:lnTo>
                    <a:pt x="54048" y="1491"/>
                  </a:lnTo>
                  <a:lnTo>
                    <a:pt x="54048" y="1988"/>
                  </a:lnTo>
                  <a:lnTo>
                    <a:pt x="54544" y="2982"/>
                  </a:lnTo>
                  <a:lnTo>
                    <a:pt x="55536" y="4970"/>
                  </a:lnTo>
                  <a:lnTo>
                    <a:pt x="57023" y="6460"/>
                  </a:lnTo>
                  <a:lnTo>
                    <a:pt x="57519" y="7951"/>
                  </a:lnTo>
                  <a:lnTo>
                    <a:pt x="59007" y="9442"/>
                  </a:lnTo>
                  <a:lnTo>
                    <a:pt x="61982" y="11927"/>
                  </a:lnTo>
                  <a:lnTo>
                    <a:pt x="64461" y="13418"/>
                  </a:lnTo>
                  <a:lnTo>
                    <a:pt x="65453" y="14412"/>
                  </a:lnTo>
                  <a:lnTo>
                    <a:pt x="65948" y="15902"/>
                  </a:lnTo>
                  <a:lnTo>
                    <a:pt x="65948" y="17393"/>
                  </a:lnTo>
                  <a:lnTo>
                    <a:pt x="65453" y="17890"/>
                  </a:lnTo>
                  <a:lnTo>
                    <a:pt x="64461" y="19381"/>
                  </a:lnTo>
                  <a:lnTo>
                    <a:pt x="63469" y="20375"/>
                  </a:lnTo>
                  <a:lnTo>
                    <a:pt x="61982" y="20375"/>
                  </a:lnTo>
                  <a:lnTo>
                    <a:pt x="61486" y="20872"/>
                  </a:lnTo>
                  <a:lnTo>
                    <a:pt x="57023" y="20872"/>
                  </a:lnTo>
                  <a:lnTo>
                    <a:pt x="55536" y="21866"/>
                  </a:lnTo>
                  <a:lnTo>
                    <a:pt x="53056" y="21866"/>
                  </a:lnTo>
                  <a:lnTo>
                    <a:pt x="51569" y="22363"/>
                  </a:lnTo>
                  <a:lnTo>
                    <a:pt x="51073" y="23854"/>
                  </a:lnTo>
                  <a:lnTo>
                    <a:pt x="49089" y="24848"/>
                  </a:lnTo>
                  <a:lnTo>
                    <a:pt x="49089" y="33296"/>
                  </a:lnTo>
                  <a:lnTo>
                    <a:pt x="50081" y="34787"/>
                  </a:lnTo>
                  <a:lnTo>
                    <a:pt x="51569" y="36774"/>
                  </a:lnTo>
                  <a:lnTo>
                    <a:pt x="54048" y="39756"/>
                  </a:lnTo>
                  <a:lnTo>
                    <a:pt x="56031" y="43235"/>
                  </a:lnTo>
                  <a:lnTo>
                    <a:pt x="58511" y="46216"/>
                  </a:lnTo>
                  <a:lnTo>
                    <a:pt x="59998" y="48204"/>
                  </a:lnTo>
                  <a:lnTo>
                    <a:pt x="60494" y="49198"/>
                  </a:lnTo>
                  <a:lnTo>
                    <a:pt x="61982" y="50689"/>
                  </a:lnTo>
                  <a:lnTo>
                    <a:pt x="61982" y="52677"/>
                  </a:lnTo>
                  <a:lnTo>
                    <a:pt x="62973" y="56155"/>
                  </a:lnTo>
                  <a:lnTo>
                    <a:pt x="63469" y="58143"/>
                  </a:lnTo>
                  <a:lnTo>
                    <a:pt x="63469" y="59137"/>
                  </a:lnTo>
                  <a:lnTo>
                    <a:pt x="64461" y="59634"/>
                  </a:lnTo>
                  <a:lnTo>
                    <a:pt x="65453" y="60628"/>
                  </a:lnTo>
                  <a:lnTo>
                    <a:pt x="65948" y="61125"/>
                  </a:lnTo>
                  <a:lnTo>
                    <a:pt x="66940" y="62119"/>
                  </a:lnTo>
                  <a:lnTo>
                    <a:pt x="68428" y="62119"/>
                  </a:lnTo>
                  <a:lnTo>
                    <a:pt x="68428" y="61125"/>
                  </a:lnTo>
                  <a:lnTo>
                    <a:pt x="70411" y="60628"/>
                  </a:lnTo>
                  <a:lnTo>
                    <a:pt x="71899" y="59634"/>
                  </a:lnTo>
                  <a:lnTo>
                    <a:pt x="74378" y="59137"/>
                  </a:lnTo>
                  <a:lnTo>
                    <a:pt x="76361" y="58143"/>
                  </a:lnTo>
                  <a:lnTo>
                    <a:pt x="78345" y="58143"/>
                  </a:lnTo>
                  <a:lnTo>
                    <a:pt x="80328" y="57646"/>
                  </a:lnTo>
                  <a:lnTo>
                    <a:pt x="81320" y="58143"/>
                  </a:lnTo>
                  <a:lnTo>
                    <a:pt x="81816" y="58143"/>
                  </a:lnTo>
                  <a:lnTo>
                    <a:pt x="82807" y="59137"/>
                  </a:lnTo>
                  <a:lnTo>
                    <a:pt x="82807" y="61125"/>
                  </a:lnTo>
                  <a:lnTo>
                    <a:pt x="81816" y="63610"/>
                  </a:lnTo>
                  <a:lnTo>
                    <a:pt x="81320" y="65598"/>
                  </a:lnTo>
                  <a:lnTo>
                    <a:pt x="81320" y="68082"/>
                  </a:lnTo>
                  <a:lnTo>
                    <a:pt x="80328" y="69573"/>
                  </a:lnTo>
                  <a:lnTo>
                    <a:pt x="80328" y="72058"/>
                  </a:lnTo>
                  <a:lnTo>
                    <a:pt x="82807" y="72058"/>
                  </a:lnTo>
                  <a:lnTo>
                    <a:pt x="83304" y="72555"/>
                  </a:lnTo>
                  <a:lnTo>
                    <a:pt x="85783" y="73549"/>
                  </a:lnTo>
                  <a:lnTo>
                    <a:pt x="87270" y="73549"/>
                  </a:lnTo>
                  <a:lnTo>
                    <a:pt x="89254" y="75040"/>
                  </a:lnTo>
                  <a:lnTo>
                    <a:pt x="90741" y="77028"/>
                  </a:lnTo>
                  <a:lnTo>
                    <a:pt x="92725" y="78519"/>
                  </a:lnTo>
                  <a:lnTo>
                    <a:pt x="94212" y="81003"/>
                  </a:lnTo>
                  <a:lnTo>
                    <a:pt x="94212" y="89451"/>
                  </a:lnTo>
                  <a:lnTo>
                    <a:pt x="92725" y="91439"/>
                  </a:lnTo>
                  <a:lnTo>
                    <a:pt x="90741" y="91439"/>
                  </a:lnTo>
                  <a:lnTo>
                    <a:pt x="88757" y="92433"/>
                  </a:lnTo>
                  <a:lnTo>
                    <a:pt x="86278" y="92930"/>
                  </a:lnTo>
                  <a:lnTo>
                    <a:pt x="84295" y="93924"/>
                  </a:lnTo>
                  <a:lnTo>
                    <a:pt x="81816" y="95414"/>
                  </a:lnTo>
                  <a:lnTo>
                    <a:pt x="80328" y="96408"/>
                  </a:lnTo>
                  <a:lnTo>
                    <a:pt x="78345" y="97899"/>
                  </a:lnTo>
                  <a:lnTo>
                    <a:pt x="76361" y="99887"/>
                  </a:lnTo>
                  <a:lnTo>
                    <a:pt x="74874" y="101378"/>
                  </a:lnTo>
                  <a:lnTo>
                    <a:pt x="73386" y="102869"/>
                  </a:lnTo>
                  <a:lnTo>
                    <a:pt x="73386" y="104359"/>
                  </a:lnTo>
                  <a:lnTo>
                    <a:pt x="72890" y="105851"/>
                  </a:lnTo>
                  <a:lnTo>
                    <a:pt x="73386" y="109329"/>
                  </a:lnTo>
                  <a:lnTo>
                    <a:pt x="73386" y="114299"/>
                  </a:lnTo>
                  <a:lnTo>
                    <a:pt x="72890" y="115790"/>
                  </a:lnTo>
                  <a:lnTo>
                    <a:pt x="71899" y="118274"/>
                  </a:lnTo>
                  <a:lnTo>
                    <a:pt x="71403" y="120262"/>
                  </a:lnTo>
                  <a:lnTo>
                    <a:pt x="68428" y="125232"/>
                  </a:lnTo>
                  <a:lnTo>
                    <a:pt x="65948" y="129704"/>
                  </a:lnTo>
                  <a:lnTo>
                    <a:pt x="64461" y="131692"/>
                  </a:lnTo>
                  <a:lnTo>
                    <a:pt x="63469" y="134176"/>
                  </a:lnTo>
                  <a:lnTo>
                    <a:pt x="62973" y="136662"/>
                  </a:lnTo>
                  <a:lnTo>
                    <a:pt x="61982" y="138649"/>
                  </a:lnTo>
                  <a:lnTo>
                    <a:pt x="61982" y="142625"/>
                  </a:lnTo>
                  <a:lnTo>
                    <a:pt x="61486" y="146104"/>
                  </a:lnTo>
                  <a:lnTo>
                    <a:pt x="61486" y="148588"/>
                  </a:lnTo>
                  <a:lnTo>
                    <a:pt x="60494" y="150079"/>
                  </a:lnTo>
                  <a:lnTo>
                    <a:pt x="58511" y="151073"/>
                  </a:lnTo>
                  <a:lnTo>
                    <a:pt x="56031" y="151570"/>
                  </a:lnTo>
                  <a:lnTo>
                    <a:pt x="54048" y="152564"/>
                  </a:lnTo>
                  <a:lnTo>
                    <a:pt x="51569" y="154055"/>
                  </a:lnTo>
                  <a:lnTo>
                    <a:pt x="48594" y="155545"/>
                  </a:lnTo>
                  <a:lnTo>
                    <a:pt x="46114" y="156042"/>
                  </a:lnTo>
                  <a:lnTo>
                    <a:pt x="44627" y="157037"/>
                  </a:lnTo>
                  <a:lnTo>
                    <a:pt x="42643" y="157037"/>
                  </a:lnTo>
                  <a:lnTo>
                    <a:pt x="41652" y="156042"/>
                  </a:lnTo>
                  <a:lnTo>
                    <a:pt x="41156" y="155545"/>
                  </a:lnTo>
                  <a:lnTo>
                    <a:pt x="40164" y="154552"/>
                  </a:lnTo>
                  <a:lnTo>
                    <a:pt x="39668" y="154055"/>
                  </a:lnTo>
                  <a:lnTo>
                    <a:pt x="34710" y="154055"/>
                  </a:lnTo>
                  <a:lnTo>
                    <a:pt x="33222" y="154552"/>
                  </a:lnTo>
                  <a:lnTo>
                    <a:pt x="31735" y="155545"/>
                  </a:lnTo>
                  <a:lnTo>
                    <a:pt x="30247" y="157037"/>
                  </a:lnTo>
                  <a:lnTo>
                    <a:pt x="29751" y="157534"/>
                  </a:lnTo>
                  <a:lnTo>
                    <a:pt x="28759" y="157534"/>
                  </a:lnTo>
                  <a:lnTo>
                    <a:pt x="28264" y="157037"/>
                  </a:lnTo>
                  <a:lnTo>
                    <a:pt x="28264" y="156042"/>
                  </a:lnTo>
                  <a:lnTo>
                    <a:pt x="27272" y="155545"/>
                  </a:lnTo>
                  <a:lnTo>
                    <a:pt x="26776" y="151570"/>
                  </a:lnTo>
                  <a:lnTo>
                    <a:pt x="25288" y="147594"/>
                  </a:lnTo>
                  <a:lnTo>
                    <a:pt x="25288" y="146104"/>
                  </a:lnTo>
                  <a:lnTo>
                    <a:pt x="8925" y="146104"/>
                  </a:lnTo>
                  <a:lnTo>
                    <a:pt x="6942" y="145607"/>
                  </a:lnTo>
                  <a:lnTo>
                    <a:pt x="5454" y="144613"/>
                  </a:lnTo>
                  <a:lnTo>
                    <a:pt x="3967" y="143122"/>
                  </a:lnTo>
                  <a:lnTo>
                    <a:pt x="2975" y="141631"/>
                  </a:lnTo>
                  <a:lnTo>
                    <a:pt x="2479" y="139643"/>
                  </a:lnTo>
                  <a:lnTo>
                    <a:pt x="1488" y="138153"/>
                  </a:lnTo>
                  <a:lnTo>
                    <a:pt x="1488" y="135668"/>
                  </a:lnTo>
                  <a:lnTo>
                    <a:pt x="992" y="133183"/>
                  </a:lnTo>
                  <a:lnTo>
                    <a:pt x="992" y="121753"/>
                  </a:lnTo>
                  <a:lnTo>
                    <a:pt x="0" y="119765"/>
                  </a:lnTo>
                  <a:lnTo>
                    <a:pt x="0" y="115790"/>
                  </a:lnTo>
                  <a:lnTo>
                    <a:pt x="992" y="115790"/>
                  </a:lnTo>
                  <a:lnTo>
                    <a:pt x="1488" y="115293"/>
                  </a:lnTo>
                  <a:lnTo>
                    <a:pt x="7438" y="115293"/>
                  </a:lnTo>
                  <a:lnTo>
                    <a:pt x="8430" y="114299"/>
                  </a:lnTo>
                  <a:lnTo>
                    <a:pt x="8925" y="114299"/>
                  </a:lnTo>
                  <a:lnTo>
                    <a:pt x="8925" y="113802"/>
                  </a:lnTo>
                  <a:lnTo>
                    <a:pt x="9917" y="112311"/>
                  </a:lnTo>
                  <a:lnTo>
                    <a:pt x="9917" y="110820"/>
                  </a:lnTo>
                  <a:lnTo>
                    <a:pt x="8925" y="107342"/>
                  </a:lnTo>
                  <a:lnTo>
                    <a:pt x="8925" y="105353"/>
                  </a:lnTo>
                  <a:lnTo>
                    <a:pt x="8430" y="99391"/>
                  </a:lnTo>
                  <a:lnTo>
                    <a:pt x="6942" y="92930"/>
                  </a:lnTo>
                  <a:lnTo>
                    <a:pt x="5950" y="85476"/>
                  </a:lnTo>
                  <a:lnTo>
                    <a:pt x="5454" y="77028"/>
                  </a:lnTo>
                  <a:lnTo>
                    <a:pt x="4463" y="70567"/>
                  </a:lnTo>
                  <a:lnTo>
                    <a:pt x="2975" y="64107"/>
                  </a:lnTo>
                  <a:lnTo>
                    <a:pt x="2975" y="61125"/>
                  </a:lnTo>
                  <a:lnTo>
                    <a:pt x="3967" y="60628"/>
                  </a:lnTo>
                  <a:lnTo>
                    <a:pt x="4463" y="59634"/>
                  </a:lnTo>
                  <a:lnTo>
                    <a:pt x="4463" y="58143"/>
                  </a:lnTo>
                  <a:lnTo>
                    <a:pt x="5454" y="57646"/>
                  </a:lnTo>
                  <a:lnTo>
                    <a:pt x="5454" y="56652"/>
                  </a:lnTo>
                  <a:lnTo>
                    <a:pt x="5950" y="56155"/>
                  </a:lnTo>
                  <a:lnTo>
                    <a:pt x="8925" y="56155"/>
                  </a:lnTo>
                  <a:lnTo>
                    <a:pt x="9917" y="56652"/>
                  </a:lnTo>
                  <a:lnTo>
                    <a:pt x="9917" y="57646"/>
                  </a:lnTo>
                  <a:lnTo>
                    <a:pt x="11405" y="59137"/>
                  </a:lnTo>
                  <a:lnTo>
                    <a:pt x="11405" y="59634"/>
                  </a:lnTo>
                  <a:lnTo>
                    <a:pt x="12396" y="59634"/>
                  </a:lnTo>
                  <a:lnTo>
                    <a:pt x="12396" y="60628"/>
                  </a:lnTo>
                  <a:lnTo>
                    <a:pt x="15371" y="60628"/>
                  </a:lnTo>
                  <a:lnTo>
                    <a:pt x="17355" y="59634"/>
                  </a:lnTo>
                  <a:lnTo>
                    <a:pt x="20330" y="59137"/>
                  </a:lnTo>
                  <a:lnTo>
                    <a:pt x="21818" y="59137"/>
                  </a:lnTo>
                  <a:lnTo>
                    <a:pt x="23305" y="58143"/>
                  </a:lnTo>
                  <a:lnTo>
                    <a:pt x="25288" y="58143"/>
                  </a:lnTo>
                  <a:lnTo>
                    <a:pt x="25784" y="57646"/>
                  </a:lnTo>
                  <a:lnTo>
                    <a:pt x="26776" y="56652"/>
                  </a:lnTo>
                  <a:lnTo>
                    <a:pt x="26776" y="56155"/>
                  </a:lnTo>
                  <a:lnTo>
                    <a:pt x="27272" y="54665"/>
                  </a:lnTo>
                  <a:lnTo>
                    <a:pt x="28264" y="53671"/>
                  </a:lnTo>
                  <a:lnTo>
                    <a:pt x="28264" y="43235"/>
                  </a:lnTo>
                  <a:lnTo>
                    <a:pt x="27272" y="40750"/>
                  </a:lnTo>
                  <a:lnTo>
                    <a:pt x="27272" y="38265"/>
                  </a:lnTo>
                  <a:lnTo>
                    <a:pt x="28264" y="37768"/>
                  </a:lnTo>
                  <a:lnTo>
                    <a:pt x="28759" y="36774"/>
                  </a:lnTo>
                  <a:lnTo>
                    <a:pt x="30247" y="36774"/>
                  </a:lnTo>
                  <a:lnTo>
                    <a:pt x="30247" y="36277"/>
                  </a:lnTo>
                  <a:lnTo>
                    <a:pt x="31239" y="36277"/>
                  </a:lnTo>
                  <a:lnTo>
                    <a:pt x="30247" y="36277"/>
                  </a:lnTo>
                  <a:lnTo>
                    <a:pt x="30247" y="35284"/>
                  </a:lnTo>
                  <a:lnTo>
                    <a:pt x="29751" y="34787"/>
                  </a:lnTo>
                  <a:lnTo>
                    <a:pt x="27272" y="33296"/>
                  </a:lnTo>
                  <a:lnTo>
                    <a:pt x="25288" y="32302"/>
                  </a:lnTo>
                  <a:lnTo>
                    <a:pt x="25288" y="31805"/>
                  </a:lnTo>
                  <a:lnTo>
                    <a:pt x="24297" y="30811"/>
                  </a:lnTo>
                  <a:lnTo>
                    <a:pt x="24297" y="28823"/>
                  </a:lnTo>
                  <a:lnTo>
                    <a:pt x="25288" y="26338"/>
                  </a:lnTo>
                  <a:lnTo>
                    <a:pt x="26776" y="22363"/>
                  </a:lnTo>
                  <a:lnTo>
                    <a:pt x="26776" y="14909"/>
                  </a:lnTo>
                  <a:lnTo>
                    <a:pt x="25784" y="14412"/>
                  </a:ln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42" name="任意多边形: 形状 141"/>
            <p:cNvSpPr/>
            <p:nvPr/>
          </p:nvSpPr>
          <p:spPr>
            <a:xfrm>
              <a:off x="5504405" y="2909645"/>
              <a:ext cx="94212" cy="157534"/>
            </a:xfrm>
            <a:custGeom>
              <a:avLst/>
              <a:gdLst/>
              <a:ahLst/>
              <a:cxnLst/>
              <a:rect l="0" t="0" r="0" b="0"/>
              <a:pathLst>
                <a:path w="94212" h="157534">
                  <a:moveTo>
                    <a:pt x="25784" y="14412"/>
                  </a:moveTo>
                  <a:lnTo>
                    <a:pt x="27272" y="13418"/>
                  </a:lnTo>
                  <a:lnTo>
                    <a:pt x="28759" y="12424"/>
                  </a:lnTo>
                  <a:lnTo>
                    <a:pt x="29751" y="11927"/>
                  </a:lnTo>
                  <a:lnTo>
                    <a:pt x="30247" y="10436"/>
                  </a:lnTo>
                  <a:lnTo>
                    <a:pt x="31239" y="9442"/>
                  </a:lnTo>
                  <a:lnTo>
                    <a:pt x="32726" y="9442"/>
                  </a:lnTo>
                  <a:lnTo>
                    <a:pt x="33222" y="8945"/>
                  </a:lnTo>
                  <a:lnTo>
                    <a:pt x="34214" y="8945"/>
                  </a:lnTo>
                  <a:lnTo>
                    <a:pt x="34710" y="7951"/>
                  </a:lnTo>
                  <a:lnTo>
                    <a:pt x="36197" y="7454"/>
                  </a:lnTo>
                  <a:lnTo>
                    <a:pt x="36197" y="6460"/>
                  </a:lnTo>
                  <a:lnTo>
                    <a:pt x="37189" y="5963"/>
                  </a:lnTo>
                  <a:lnTo>
                    <a:pt x="37189" y="4473"/>
                  </a:lnTo>
                  <a:lnTo>
                    <a:pt x="38181" y="3479"/>
                  </a:lnTo>
                  <a:lnTo>
                    <a:pt x="38181" y="1491"/>
                  </a:lnTo>
                  <a:lnTo>
                    <a:pt x="38676" y="1491"/>
                  </a:lnTo>
                  <a:lnTo>
                    <a:pt x="40164" y="0"/>
                  </a:lnTo>
                  <a:lnTo>
                    <a:pt x="44131" y="0"/>
                  </a:lnTo>
                  <a:lnTo>
                    <a:pt x="48594" y="0"/>
                  </a:lnTo>
                  <a:lnTo>
                    <a:pt x="50081" y="0"/>
                  </a:lnTo>
                  <a:lnTo>
                    <a:pt x="51569" y="0"/>
                  </a:lnTo>
                  <a:lnTo>
                    <a:pt x="53056" y="1491"/>
                  </a:lnTo>
                  <a:lnTo>
                    <a:pt x="54048" y="1491"/>
                  </a:lnTo>
                  <a:lnTo>
                    <a:pt x="54048" y="1988"/>
                  </a:lnTo>
                  <a:lnTo>
                    <a:pt x="54544" y="2982"/>
                  </a:lnTo>
                  <a:lnTo>
                    <a:pt x="55536" y="4970"/>
                  </a:lnTo>
                  <a:lnTo>
                    <a:pt x="57023" y="6460"/>
                  </a:lnTo>
                  <a:lnTo>
                    <a:pt x="57519" y="7951"/>
                  </a:lnTo>
                  <a:lnTo>
                    <a:pt x="59007" y="9442"/>
                  </a:lnTo>
                  <a:lnTo>
                    <a:pt x="61982" y="11927"/>
                  </a:lnTo>
                  <a:lnTo>
                    <a:pt x="64461" y="13418"/>
                  </a:lnTo>
                  <a:lnTo>
                    <a:pt x="65453" y="14412"/>
                  </a:lnTo>
                  <a:lnTo>
                    <a:pt x="65948" y="15902"/>
                  </a:lnTo>
                  <a:lnTo>
                    <a:pt x="65948" y="17393"/>
                  </a:lnTo>
                  <a:lnTo>
                    <a:pt x="65453" y="17890"/>
                  </a:lnTo>
                  <a:lnTo>
                    <a:pt x="64461" y="19381"/>
                  </a:lnTo>
                  <a:lnTo>
                    <a:pt x="63469" y="20375"/>
                  </a:lnTo>
                  <a:lnTo>
                    <a:pt x="61982" y="20375"/>
                  </a:lnTo>
                  <a:lnTo>
                    <a:pt x="61486" y="20872"/>
                  </a:lnTo>
                  <a:lnTo>
                    <a:pt x="57023" y="20872"/>
                  </a:lnTo>
                  <a:lnTo>
                    <a:pt x="55536" y="21866"/>
                  </a:lnTo>
                  <a:lnTo>
                    <a:pt x="53056" y="21866"/>
                  </a:lnTo>
                  <a:lnTo>
                    <a:pt x="51569" y="22363"/>
                  </a:lnTo>
                  <a:lnTo>
                    <a:pt x="51073" y="23854"/>
                  </a:lnTo>
                  <a:lnTo>
                    <a:pt x="49089" y="24848"/>
                  </a:lnTo>
                  <a:lnTo>
                    <a:pt x="49089" y="33296"/>
                  </a:lnTo>
                  <a:lnTo>
                    <a:pt x="50081" y="34787"/>
                  </a:lnTo>
                  <a:lnTo>
                    <a:pt x="51569" y="36774"/>
                  </a:lnTo>
                  <a:lnTo>
                    <a:pt x="54048" y="39756"/>
                  </a:lnTo>
                  <a:lnTo>
                    <a:pt x="56031" y="43235"/>
                  </a:lnTo>
                  <a:lnTo>
                    <a:pt x="58511" y="46216"/>
                  </a:lnTo>
                  <a:lnTo>
                    <a:pt x="59998" y="48204"/>
                  </a:lnTo>
                  <a:lnTo>
                    <a:pt x="60494" y="49198"/>
                  </a:lnTo>
                  <a:lnTo>
                    <a:pt x="61982" y="50689"/>
                  </a:lnTo>
                  <a:lnTo>
                    <a:pt x="61982" y="52677"/>
                  </a:lnTo>
                  <a:lnTo>
                    <a:pt x="62973" y="56155"/>
                  </a:lnTo>
                  <a:lnTo>
                    <a:pt x="63469" y="58143"/>
                  </a:lnTo>
                  <a:lnTo>
                    <a:pt x="63469" y="59137"/>
                  </a:lnTo>
                  <a:lnTo>
                    <a:pt x="64461" y="59634"/>
                  </a:lnTo>
                  <a:lnTo>
                    <a:pt x="65453" y="60628"/>
                  </a:lnTo>
                  <a:lnTo>
                    <a:pt x="65948" y="61125"/>
                  </a:lnTo>
                  <a:lnTo>
                    <a:pt x="66940" y="62119"/>
                  </a:lnTo>
                  <a:lnTo>
                    <a:pt x="68428" y="62119"/>
                  </a:lnTo>
                  <a:lnTo>
                    <a:pt x="68428" y="61125"/>
                  </a:lnTo>
                  <a:lnTo>
                    <a:pt x="70411" y="60628"/>
                  </a:lnTo>
                  <a:lnTo>
                    <a:pt x="71899" y="59634"/>
                  </a:lnTo>
                  <a:lnTo>
                    <a:pt x="74378" y="59137"/>
                  </a:lnTo>
                  <a:lnTo>
                    <a:pt x="76361" y="58143"/>
                  </a:lnTo>
                  <a:lnTo>
                    <a:pt x="78345" y="58143"/>
                  </a:lnTo>
                  <a:lnTo>
                    <a:pt x="80328" y="57646"/>
                  </a:lnTo>
                  <a:lnTo>
                    <a:pt x="81320" y="58143"/>
                  </a:lnTo>
                  <a:lnTo>
                    <a:pt x="81816" y="58143"/>
                  </a:lnTo>
                  <a:lnTo>
                    <a:pt x="82807" y="59137"/>
                  </a:lnTo>
                  <a:lnTo>
                    <a:pt x="82807" y="61125"/>
                  </a:lnTo>
                  <a:lnTo>
                    <a:pt x="81816" y="63610"/>
                  </a:lnTo>
                  <a:lnTo>
                    <a:pt x="81320" y="65598"/>
                  </a:lnTo>
                  <a:lnTo>
                    <a:pt x="81320" y="68082"/>
                  </a:lnTo>
                  <a:lnTo>
                    <a:pt x="80328" y="69573"/>
                  </a:lnTo>
                  <a:lnTo>
                    <a:pt x="80328" y="72058"/>
                  </a:lnTo>
                  <a:lnTo>
                    <a:pt x="82807" y="72058"/>
                  </a:lnTo>
                  <a:lnTo>
                    <a:pt x="83304" y="72555"/>
                  </a:lnTo>
                  <a:lnTo>
                    <a:pt x="85783" y="73549"/>
                  </a:lnTo>
                  <a:lnTo>
                    <a:pt x="87270" y="73549"/>
                  </a:lnTo>
                  <a:lnTo>
                    <a:pt x="89254" y="75040"/>
                  </a:lnTo>
                  <a:lnTo>
                    <a:pt x="90741" y="77028"/>
                  </a:lnTo>
                  <a:lnTo>
                    <a:pt x="92725" y="78519"/>
                  </a:lnTo>
                  <a:lnTo>
                    <a:pt x="94212" y="81003"/>
                  </a:lnTo>
                  <a:lnTo>
                    <a:pt x="94212" y="89451"/>
                  </a:lnTo>
                  <a:lnTo>
                    <a:pt x="92725" y="91439"/>
                  </a:lnTo>
                  <a:lnTo>
                    <a:pt x="90741" y="91439"/>
                  </a:lnTo>
                  <a:lnTo>
                    <a:pt x="88757" y="92433"/>
                  </a:lnTo>
                  <a:lnTo>
                    <a:pt x="86278" y="92930"/>
                  </a:lnTo>
                  <a:lnTo>
                    <a:pt x="84295" y="93924"/>
                  </a:lnTo>
                  <a:lnTo>
                    <a:pt x="81816" y="95414"/>
                  </a:lnTo>
                  <a:lnTo>
                    <a:pt x="80328" y="96408"/>
                  </a:lnTo>
                  <a:lnTo>
                    <a:pt x="78345" y="97899"/>
                  </a:lnTo>
                  <a:lnTo>
                    <a:pt x="76361" y="99887"/>
                  </a:lnTo>
                  <a:lnTo>
                    <a:pt x="74874" y="101378"/>
                  </a:lnTo>
                  <a:lnTo>
                    <a:pt x="73386" y="102869"/>
                  </a:lnTo>
                  <a:lnTo>
                    <a:pt x="73386" y="104359"/>
                  </a:lnTo>
                  <a:lnTo>
                    <a:pt x="72890" y="105851"/>
                  </a:lnTo>
                  <a:lnTo>
                    <a:pt x="73386" y="109329"/>
                  </a:lnTo>
                  <a:lnTo>
                    <a:pt x="73386" y="114299"/>
                  </a:lnTo>
                  <a:lnTo>
                    <a:pt x="72890" y="115790"/>
                  </a:lnTo>
                  <a:lnTo>
                    <a:pt x="71899" y="118274"/>
                  </a:lnTo>
                  <a:lnTo>
                    <a:pt x="71403" y="120262"/>
                  </a:lnTo>
                  <a:lnTo>
                    <a:pt x="68428" y="125232"/>
                  </a:lnTo>
                  <a:lnTo>
                    <a:pt x="65948" y="129704"/>
                  </a:lnTo>
                  <a:lnTo>
                    <a:pt x="64461" y="131692"/>
                  </a:lnTo>
                  <a:lnTo>
                    <a:pt x="63469" y="134176"/>
                  </a:lnTo>
                  <a:lnTo>
                    <a:pt x="62973" y="136662"/>
                  </a:lnTo>
                  <a:lnTo>
                    <a:pt x="61982" y="138649"/>
                  </a:lnTo>
                  <a:lnTo>
                    <a:pt x="61982" y="142625"/>
                  </a:lnTo>
                  <a:lnTo>
                    <a:pt x="61486" y="146104"/>
                  </a:lnTo>
                  <a:lnTo>
                    <a:pt x="61486" y="148588"/>
                  </a:lnTo>
                  <a:lnTo>
                    <a:pt x="60494" y="150079"/>
                  </a:lnTo>
                  <a:lnTo>
                    <a:pt x="58511" y="151073"/>
                  </a:lnTo>
                  <a:lnTo>
                    <a:pt x="56031" y="151570"/>
                  </a:lnTo>
                  <a:lnTo>
                    <a:pt x="54048" y="152564"/>
                  </a:lnTo>
                  <a:lnTo>
                    <a:pt x="51569" y="154055"/>
                  </a:lnTo>
                  <a:lnTo>
                    <a:pt x="48594" y="155545"/>
                  </a:lnTo>
                  <a:lnTo>
                    <a:pt x="46114" y="156042"/>
                  </a:lnTo>
                  <a:lnTo>
                    <a:pt x="44627" y="157037"/>
                  </a:lnTo>
                  <a:lnTo>
                    <a:pt x="42643" y="157037"/>
                  </a:lnTo>
                  <a:lnTo>
                    <a:pt x="41652" y="156042"/>
                  </a:lnTo>
                  <a:lnTo>
                    <a:pt x="41156" y="155545"/>
                  </a:lnTo>
                  <a:lnTo>
                    <a:pt x="40164" y="154552"/>
                  </a:lnTo>
                  <a:lnTo>
                    <a:pt x="39668" y="154055"/>
                  </a:lnTo>
                  <a:lnTo>
                    <a:pt x="34710" y="154055"/>
                  </a:lnTo>
                  <a:lnTo>
                    <a:pt x="33222" y="154552"/>
                  </a:lnTo>
                  <a:lnTo>
                    <a:pt x="31735" y="155545"/>
                  </a:lnTo>
                  <a:lnTo>
                    <a:pt x="30247" y="157037"/>
                  </a:lnTo>
                  <a:lnTo>
                    <a:pt x="29751" y="157534"/>
                  </a:lnTo>
                  <a:lnTo>
                    <a:pt x="28759" y="157534"/>
                  </a:lnTo>
                  <a:lnTo>
                    <a:pt x="28264" y="157037"/>
                  </a:lnTo>
                  <a:lnTo>
                    <a:pt x="28264" y="156042"/>
                  </a:lnTo>
                  <a:lnTo>
                    <a:pt x="27272" y="155545"/>
                  </a:lnTo>
                  <a:lnTo>
                    <a:pt x="26776" y="151570"/>
                  </a:lnTo>
                  <a:lnTo>
                    <a:pt x="25288" y="147594"/>
                  </a:lnTo>
                  <a:lnTo>
                    <a:pt x="25288" y="146104"/>
                  </a:lnTo>
                  <a:lnTo>
                    <a:pt x="8925" y="146104"/>
                  </a:lnTo>
                  <a:lnTo>
                    <a:pt x="6942" y="145607"/>
                  </a:lnTo>
                  <a:lnTo>
                    <a:pt x="5454" y="144613"/>
                  </a:lnTo>
                  <a:lnTo>
                    <a:pt x="3967" y="143122"/>
                  </a:lnTo>
                  <a:lnTo>
                    <a:pt x="2975" y="141631"/>
                  </a:lnTo>
                  <a:lnTo>
                    <a:pt x="2479" y="139643"/>
                  </a:lnTo>
                  <a:lnTo>
                    <a:pt x="1488" y="138153"/>
                  </a:lnTo>
                  <a:lnTo>
                    <a:pt x="1488" y="135668"/>
                  </a:lnTo>
                  <a:lnTo>
                    <a:pt x="992" y="133183"/>
                  </a:lnTo>
                  <a:lnTo>
                    <a:pt x="992" y="121753"/>
                  </a:lnTo>
                  <a:lnTo>
                    <a:pt x="0" y="119765"/>
                  </a:lnTo>
                  <a:lnTo>
                    <a:pt x="0" y="115790"/>
                  </a:lnTo>
                  <a:lnTo>
                    <a:pt x="992" y="115790"/>
                  </a:lnTo>
                  <a:lnTo>
                    <a:pt x="1488" y="115293"/>
                  </a:lnTo>
                  <a:lnTo>
                    <a:pt x="7438" y="115293"/>
                  </a:lnTo>
                  <a:lnTo>
                    <a:pt x="8430" y="114299"/>
                  </a:lnTo>
                  <a:lnTo>
                    <a:pt x="8925" y="114299"/>
                  </a:lnTo>
                  <a:lnTo>
                    <a:pt x="8925" y="113802"/>
                  </a:lnTo>
                  <a:lnTo>
                    <a:pt x="9917" y="112311"/>
                  </a:lnTo>
                  <a:lnTo>
                    <a:pt x="9917" y="110820"/>
                  </a:lnTo>
                  <a:lnTo>
                    <a:pt x="8925" y="107342"/>
                  </a:lnTo>
                  <a:lnTo>
                    <a:pt x="8925" y="105353"/>
                  </a:lnTo>
                  <a:lnTo>
                    <a:pt x="8430" y="99391"/>
                  </a:lnTo>
                  <a:lnTo>
                    <a:pt x="6942" y="92930"/>
                  </a:lnTo>
                  <a:lnTo>
                    <a:pt x="5950" y="85476"/>
                  </a:lnTo>
                  <a:lnTo>
                    <a:pt x="5454" y="77028"/>
                  </a:lnTo>
                  <a:lnTo>
                    <a:pt x="4463" y="70567"/>
                  </a:lnTo>
                  <a:lnTo>
                    <a:pt x="2975" y="64107"/>
                  </a:lnTo>
                  <a:lnTo>
                    <a:pt x="2975" y="61125"/>
                  </a:lnTo>
                  <a:lnTo>
                    <a:pt x="3967" y="60628"/>
                  </a:lnTo>
                  <a:lnTo>
                    <a:pt x="4463" y="59634"/>
                  </a:lnTo>
                  <a:lnTo>
                    <a:pt x="4463" y="58143"/>
                  </a:lnTo>
                  <a:lnTo>
                    <a:pt x="5454" y="57646"/>
                  </a:lnTo>
                  <a:lnTo>
                    <a:pt x="5454" y="56652"/>
                  </a:lnTo>
                  <a:lnTo>
                    <a:pt x="5950" y="56155"/>
                  </a:lnTo>
                  <a:lnTo>
                    <a:pt x="8925" y="56155"/>
                  </a:lnTo>
                  <a:lnTo>
                    <a:pt x="9917" y="56652"/>
                  </a:lnTo>
                  <a:lnTo>
                    <a:pt x="9917" y="57646"/>
                  </a:lnTo>
                  <a:lnTo>
                    <a:pt x="11405" y="59137"/>
                  </a:lnTo>
                  <a:lnTo>
                    <a:pt x="11405" y="59634"/>
                  </a:lnTo>
                  <a:lnTo>
                    <a:pt x="12396" y="59634"/>
                  </a:lnTo>
                  <a:lnTo>
                    <a:pt x="12396" y="60628"/>
                  </a:lnTo>
                  <a:lnTo>
                    <a:pt x="15371" y="60628"/>
                  </a:lnTo>
                  <a:lnTo>
                    <a:pt x="17355" y="59634"/>
                  </a:lnTo>
                  <a:lnTo>
                    <a:pt x="20330" y="59137"/>
                  </a:lnTo>
                  <a:lnTo>
                    <a:pt x="21818" y="59137"/>
                  </a:lnTo>
                  <a:lnTo>
                    <a:pt x="23305" y="58143"/>
                  </a:lnTo>
                  <a:lnTo>
                    <a:pt x="25288" y="58143"/>
                  </a:lnTo>
                  <a:lnTo>
                    <a:pt x="25784" y="57646"/>
                  </a:lnTo>
                  <a:lnTo>
                    <a:pt x="26776" y="56652"/>
                  </a:lnTo>
                  <a:lnTo>
                    <a:pt x="26776" y="56155"/>
                  </a:lnTo>
                  <a:lnTo>
                    <a:pt x="27272" y="54665"/>
                  </a:lnTo>
                  <a:lnTo>
                    <a:pt x="28264" y="53671"/>
                  </a:lnTo>
                  <a:lnTo>
                    <a:pt x="28264" y="43235"/>
                  </a:lnTo>
                  <a:lnTo>
                    <a:pt x="27272" y="40750"/>
                  </a:lnTo>
                  <a:lnTo>
                    <a:pt x="27272" y="38265"/>
                  </a:lnTo>
                  <a:lnTo>
                    <a:pt x="28264" y="37768"/>
                  </a:lnTo>
                  <a:lnTo>
                    <a:pt x="28759" y="36774"/>
                  </a:lnTo>
                  <a:lnTo>
                    <a:pt x="30247" y="36774"/>
                  </a:lnTo>
                  <a:lnTo>
                    <a:pt x="30247" y="36277"/>
                  </a:lnTo>
                  <a:lnTo>
                    <a:pt x="31239" y="36277"/>
                  </a:lnTo>
                  <a:lnTo>
                    <a:pt x="30247" y="36277"/>
                  </a:lnTo>
                  <a:lnTo>
                    <a:pt x="30247" y="35284"/>
                  </a:lnTo>
                  <a:lnTo>
                    <a:pt x="29751" y="34787"/>
                  </a:lnTo>
                  <a:lnTo>
                    <a:pt x="27272" y="33296"/>
                  </a:lnTo>
                  <a:lnTo>
                    <a:pt x="25288" y="32302"/>
                  </a:lnTo>
                  <a:lnTo>
                    <a:pt x="25288" y="31805"/>
                  </a:lnTo>
                  <a:lnTo>
                    <a:pt x="24297" y="30811"/>
                  </a:lnTo>
                  <a:lnTo>
                    <a:pt x="24297" y="28823"/>
                  </a:lnTo>
                  <a:lnTo>
                    <a:pt x="25288" y="26338"/>
                  </a:lnTo>
                  <a:lnTo>
                    <a:pt x="26776" y="22363"/>
                  </a:lnTo>
                  <a:lnTo>
                    <a:pt x="26776" y="14909"/>
                  </a:lnTo>
                  <a:lnTo>
                    <a:pt x="25784" y="14412"/>
                  </a:lnTo>
                  <a:close/>
                </a:path>
              </a:pathLst>
            </a:custGeom>
            <a:solidFill>
              <a:srgbClr val="9999CC"/>
            </a:solidFill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43" name="任意多边形: 形状 142"/>
            <p:cNvSpPr/>
            <p:nvPr/>
          </p:nvSpPr>
          <p:spPr>
            <a:xfrm>
              <a:off x="5402265" y="2835103"/>
              <a:ext cx="141814" cy="157037"/>
            </a:xfrm>
            <a:custGeom>
              <a:avLst/>
              <a:gdLst/>
              <a:ahLst/>
              <a:cxnLst/>
              <a:rect l="0" t="0" r="0" b="0"/>
              <a:pathLst>
                <a:path w="141814" h="157037">
                  <a:moveTo>
                    <a:pt x="52065" y="138650"/>
                  </a:moveTo>
                  <a:lnTo>
                    <a:pt x="56527" y="138650"/>
                  </a:lnTo>
                  <a:lnTo>
                    <a:pt x="58511" y="139643"/>
                  </a:lnTo>
                  <a:lnTo>
                    <a:pt x="59007" y="139643"/>
                  </a:lnTo>
                  <a:lnTo>
                    <a:pt x="59998" y="141134"/>
                  </a:lnTo>
                  <a:lnTo>
                    <a:pt x="59998" y="141631"/>
                  </a:lnTo>
                  <a:lnTo>
                    <a:pt x="60494" y="143619"/>
                  </a:lnTo>
                  <a:lnTo>
                    <a:pt x="61486" y="146601"/>
                  </a:lnTo>
                  <a:lnTo>
                    <a:pt x="61982" y="148588"/>
                  </a:lnTo>
                  <a:lnTo>
                    <a:pt x="62973" y="149582"/>
                  </a:lnTo>
                  <a:lnTo>
                    <a:pt x="62973" y="151074"/>
                  </a:lnTo>
                  <a:lnTo>
                    <a:pt x="64461" y="151570"/>
                  </a:lnTo>
                  <a:lnTo>
                    <a:pt x="65949" y="152564"/>
                  </a:lnTo>
                  <a:lnTo>
                    <a:pt x="66444" y="152564"/>
                  </a:lnTo>
                  <a:lnTo>
                    <a:pt x="67436" y="153062"/>
                  </a:lnTo>
                  <a:lnTo>
                    <a:pt x="68924" y="153062"/>
                  </a:lnTo>
                  <a:lnTo>
                    <a:pt x="69420" y="152564"/>
                  </a:lnTo>
                  <a:lnTo>
                    <a:pt x="71403" y="152564"/>
                  </a:lnTo>
                  <a:lnTo>
                    <a:pt x="71403" y="151570"/>
                  </a:lnTo>
                  <a:lnTo>
                    <a:pt x="71899" y="150079"/>
                  </a:lnTo>
                  <a:lnTo>
                    <a:pt x="73386" y="148588"/>
                  </a:lnTo>
                  <a:lnTo>
                    <a:pt x="74874" y="146601"/>
                  </a:lnTo>
                  <a:lnTo>
                    <a:pt x="76362" y="145110"/>
                  </a:lnTo>
                  <a:lnTo>
                    <a:pt x="78841" y="142625"/>
                  </a:lnTo>
                  <a:lnTo>
                    <a:pt x="80824" y="141134"/>
                  </a:lnTo>
                  <a:lnTo>
                    <a:pt x="82312" y="138650"/>
                  </a:lnTo>
                  <a:lnTo>
                    <a:pt x="83799" y="137159"/>
                  </a:lnTo>
                  <a:lnTo>
                    <a:pt x="84791" y="136662"/>
                  </a:lnTo>
                  <a:lnTo>
                    <a:pt x="85783" y="136662"/>
                  </a:lnTo>
                  <a:lnTo>
                    <a:pt x="86278" y="135668"/>
                  </a:lnTo>
                  <a:lnTo>
                    <a:pt x="88758" y="135668"/>
                  </a:lnTo>
                  <a:lnTo>
                    <a:pt x="90741" y="136662"/>
                  </a:lnTo>
                  <a:lnTo>
                    <a:pt x="93716" y="136662"/>
                  </a:lnTo>
                  <a:lnTo>
                    <a:pt x="94708" y="135668"/>
                  </a:lnTo>
                  <a:lnTo>
                    <a:pt x="96195" y="134177"/>
                  </a:lnTo>
                  <a:lnTo>
                    <a:pt x="96692" y="133680"/>
                  </a:lnTo>
                  <a:lnTo>
                    <a:pt x="98179" y="133680"/>
                  </a:lnTo>
                  <a:lnTo>
                    <a:pt x="99171" y="134177"/>
                  </a:lnTo>
                  <a:lnTo>
                    <a:pt x="100658" y="135668"/>
                  </a:lnTo>
                  <a:lnTo>
                    <a:pt x="103137" y="135668"/>
                  </a:lnTo>
                  <a:lnTo>
                    <a:pt x="103634" y="135171"/>
                  </a:lnTo>
                  <a:lnTo>
                    <a:pt x="104625" y="134177"/>
                  </a:lnTo>
                  <a:lnTo>
                    <a:pt x="105121" y="133680"/>
                  </a:lnTo>
                  <a:lnTo>
                    <a:pt x="106113" y="132189"/>
                  </a:lnTo>
                  <a:lnTo>
                    <a:pt x="106113" y="127219"/>
                  </a:lnTo>
                  <a:lnTo>
                    <a:pt x="106608" y="124238"/>
                  </a:lnTo>
                  <a:lnTo>
                    <a:pt x="107600" y="121256"/>
                  </a:lnTo>
                  <a:lnTo>
                    <a:pt x="109088" y="119268"/>
                  </a:lnTo>
                  <a:lnTo>
                    <a:pt x="110575" y="116784"/>
                  </a:lnTo>
                  <a:lnTo>
                    <a:pt x="111071" y="116287"/>
                  </a:lnTo>
                  <a:lnTo>
                    <a:pt x="111071" y="114299"/>
                  </a:lnTo>
                  <a:lnTo>
                    <a:pt x="109584" y="114299"/>
                  </a:lnTo>
                  <a:lnTo>
                    <a:pt x="108096" y="113802"/>
                  </a:lnTo>
                  <a:lnTo>
                    <a:pt x="106113" y="112808"/>
                  </a:lnTo>
                  <a:lnTo>
                    <a:pt x="103634" y="111317"/>
                  </a:lnTo>
                  <a:lnTo>
                    <a:pt x="101650" y="110820"/>
                  </a:lnTo>
                  <a:lnTo>
                    <a:pt x="100163" y="109826"/>
                  </a:lnTo>
                  <a:lnTo>
                    <a:pt x="99171" y="109329"/>
                  </a:lnTo>
                  <a:lnTo>
                    <a:pt x="98179" y="108336"/>
                  </a:lnTo>
                  <a:lnTo>
                    <a:pt x="97684" y="107839"/>
                  </a:lnTo>
                  <a:lnTo>
                    <a:pt x="96692" y="106348"/>
                  </a:lnTo>
                  <a:lnTo>
                    <a:pt x="96692" y="99888"/>
                  </a:lnTo>
                  <a:lnTo>
                    <a:pt x="96195" y="97899"/>
                  </a:lnTo>
                  <a:lnTo>
                    <a:pt x="96195" y="96408"/>
                  </a:lnTo>
                  <a:lnTo>
                    <a:pt x="96692" y="95415"/>
                  </a:lnTo>
                  <a:lnTo>
                    <a:pt x="96692" y="94918"/>
                  </a:lnTo>
                  <a:lnTo>
                    <a:pt x="97684" y="93924"/>
                  </a:lnTo>
                  <a:lnTo>
                    <a:pt x="99171" y="93427"/>
                  </a:lnTo>
                  <a:lnTo>
                    <a:pt x="100658" y="92433"/>
                  </a:lnTo>
                  <a:lnTo>
                    <a:pt x="102146" y="92433"/>
                  </a:lnTo>
                  <a:lnTo>
                    <a:pt x="103137" y="91936"/>
                  </a:lnTo>
                  <a:lnTo>
                    <a:pt x="104625" y="91936"/>
                  </a:lnTo>
                  <a:lnTo>
                    <a:pt x="106608" y="92433"/>
                  </a:lnTo>
                  <a:lnTo>
                    <a:pt x="113055" y="92433"/>
                  </a:lnTo>
                  <a:lnTo>
                    <a:pt x="116030" y="91936"/>
                  </a:lnTo>
                  <a:lnTo>
                    <a:pt x="119005" y="90942"/>
                  </a:lnTo>
                  <a:lnTo>
                    <a:pt x="120988" y="89451"/>
                  </a:lnTo>
                  <a:lnTo>
                    <a:pt x="123964" y="88954"/>
                  </a:lnTo>
                  <a:lnTo>
                    <a:pt x="127435" y="87960"/>
                  </a:lnTo>
                  <a:lnTo>
                    <a:pt x="129418" y="86470"/>
                  </a:lnTo>
                  <a:lnTo>
                    <a:pt x="130905" y="85476"/>
                  </a:lnTo>
                  <a:lnTo>
                    <a:pt x="131897" y="83985"/>
                  </a:lnTo>
                  <a:lnTo>
                    <a:pt x="131897" y="83488"/>
                  </a:lnTo>
                  <a:lnTo>
                    <a:pt x="132393" y="82494"/>
                  </a:lnTo>
                  <a:lnTo>
                    <a:pt x="133881" y="81997"/>
                  </a:lnTo>
                  <a:lnTo>
                    <a:pt x="135368" y="81997"/>
                  </a:lnTo>
                  <a:lnTo>
                    <a:pt x="136855" y="81003"/>
                  </a:lnTo>
                  <a:lnTo>
                    <a:pt x="136855" y="72555"/>
                  </a:lnTo>
                  <a:lnTo>
                    <a:pt x="136360" y="71064"/>
                  </a:lnTo>
                  <a:lnTo>
                    <a:pt x="136360" y="69573"/>
                  </a:lnTo>
                  <a:lnTo>
                    <a:pt x="135368" y="69076"/>
                  </a:lnTo>
                  <a:lnTo>
                    <a:pt x="133385" y="66592"/>
                  </a:lnTo>
                  <a:lnTo>
                    <a:pt x="131897" y="63610"/>
                  </a:lnTo>
                  <a:lnTo>
                    <a:pt x="130905" y="62119"/>
                  </a:lnTo>
                  <a:lnTo>
                    <a:pt x="130410" y="60628"/>
                  </a:lnTo>
                  <a:lnTo>
                    <a:pt x="129418" y="59634"/>
                  </a:lnTo>
                  <a:lnTo>
                    <a:pt x="129418" y="58143"/>
                  </a:lnTo>
                  <a:lnTo>
                    <a:pt x="131897" y="56155"/>
                  </a:lnTo>
                  <a:lnTo>
                    <a:pt x="133881" y="53671"/>
                  </a:lnTo>
                  <a:lnTo>
                    <a:pt x="133881" y="51683"/>
                  </a:lnTo>
                  <a:lnTo>
                    <a:pt x="133385" y="51683"/>
                  </a:lnTo>
                  <a:lnTo>
                    <a:pt x="132393" y="50689"/>
                  </a:lnTo>
                  <a:lnTo>
                    <a:pt x="131897" y="50689"/>
                  </a:lnTo>
                  <a:lnTo>
                    <a:pt x="130905" y="51683"/>
                  </a:lnTo>
                  <a:lnTo>
                    <a:pt x="130410" y="51683"/>
                  </a:lnTo>
                  <a:lnTo>
                    <a:pt x="128922" y="52180"/>
                  </a:lnTo>
                  <a:lnTo>
                    <a:pt x="127930" y="52180"/>
                  </a:lnTo>
                  <a:lnTo>
                    <a:pt x="127435" y="51683"/>
                  </a:lnTo>
                  <a:lnTo>
                    <a:pt x="127435" y="50689"/>
                  </a:lnTo>
                  <a:lnTo>
                    <a:pt x="126443" y="50192"/>
                  </a:lnTo>
                  <a:lnTo>
                    <a:pt x="125451" y="48701"/>
                  </a:lnTo>
                  <a:lnTo>
                    <a:pt x="125451" y="46217"/>
                  </a:lnTo>
                  <a:lnTo>
                    <a:pt x="126443" y="44726"/>
                  </a:lnTo>
                  <a:lnTo>
                    <a:pt x="127435" y="43732"/>
                  </a:lnTo>
                  <a:lnTo>
                    <a:pt x="127435" y="42241"/>
                  </a:lnTo>
                  <a:lnTo>
                    <a:pt x="128922" y="41744"/>
                  </a:lnTo>
                  <a:lnTo>
                    <a:pt x="129418" y="40750"/>
                  </a:lnTo>
                  <a:lnTo>
                    <a:pt x="130905" y="40253"/>
                  </a:lnTo>
                  <a:lnTo>
                    <a:pt x="136360" y="40253"/>
                  </a:lnTo>
                  <a:lnTo>
                    <a:pt x="136855" y="39259"/>
                  </a:lnTo>
                  <a:lnTo>
                    <a:pt x="138344" y="39259"/>
                  </a:lnTo>
                  <a:lnTo>
                    <a:pt x="139335" y="38762"/>
                  </a:lnTo>
                  <a:lnTo>
                    <a:pt x="140326" y="37271"/>
                  </a:lnTo>
                  <a:lnTo>
                    <a:pt x="140823" y="34787"/>
                  </a:lnTo>
                  <a:lnTo>
                    <a:pt x="141814" y="34290"/>
                  </a:lnTo>
                  <a:lnTo>
                    <a:pt x="140823" y="32302"/>
                  </a:lnTo>
                  <a:lnTo>
                    <a:pt x="140326" y="31805"/>
                  </a:lnTo>
                  <a:lnTo>
                    <a:pt x="139335" y="30811"/>
                  </a:lnTo>
                  <a:lnTo>
                    <a:pt x="138344" y="30314"/>
                  </a:lnTo>
                  <a:lnTo>
                    <a:pt x="136360" y="29320"/>
                  </a:lnTo>
                  <a:lnTo>
                    <a:pt x="131897" y="28823"/>
                  </a:lnTo>
                  <a:lnTo>
                    <a:pt x="117517" y="28823"/>
                  </a:lnTo>
                  <a:lnTo>
                    <a:pt x="115038" y="29320"/>
                  </a:lnTo>
                  <a:lnTo>
                    <a:pt x="110575" y="29320"/>
                  </a:lnTo>
                  <a:lnTo>
                    <a:pt x="107600" y="28823"/>
                  </a:lnTo>
                  <a:lnTo>
                    <a:pt x="105121" y="27332"/>
                  </a:lnTo>
                  <a:lnTo>
                    <a:pt x="103137" y="25841"/>
                  </a:lnTo>
                  <a:lnTo>
                    <a:pt x="100658" y="24351"/>
                  </a:lnTo>
                  <a:lnTo>
                    <a:pt x="99171" y="21866"/>
                  </a:lnTo>
                  <a:lnTo>
                    <a:pt x="98179" y="20375"/>
                  </a:lnTo>
                  <a:lnTo>
                    <a:pt x="96692" y="17890"/>
                  </a:lnTo>
                  <a:lnTo>
                    <a:pt x="95204" y="16399"/>
                  </a:lnTo>
                  <a:lnTo>
                    <a:pt x="93716" y="14909"/>
                  </a:lnTo>
                  <a:lnTo>
                    <a:pt x="91733" y="13418"/>
                  </a:lnTo>
                  <a:lnTo>
                    <a:pt x="89254" y="11927"/>
                  </a:lnTo>
                  <a:lnTo>
                    <a:pt x="87766" y="10436"/>
                  </a:lnTo>
                  <a:lnTo>
                    <a:pt x="86278" y="8945"/>
                  </a:lnTo>
                  <a:lnTo>
                    <a:pt x="84791" y="6957"/>
                  </a:lnTo>
                  <a:lnTo>
                    <a:pt x="83799" y="4970"/>
                  </a:lnTo>
                  <a:lnTo>
                    <a:pt x="82312" y="2982"/>
                  </a:lnTo>
                  <a:lnTo>
                    <a:pt x="82312" y="497"/>
                  </a:lnTo>
                  <a:lnTo>
                    <a:pt x="81816" y="-994"/>
                  </a:lnTo>
                  <a:lnTo>
                    <a:pt x="80824" y="-2485"/>
                  </a:lnTo>
                  <a:lnTo>
                    <a:pt x="80824" y="-3976"/>
                  </a:lnTo>
                  <a:lnTo>
                    <a:pt x="78841" y="-3976"/>
                  </a:lnTo>
                  <a:lnTo>
                    <a:pt x="77849" y="-2982"/>
                  </a:lnTo>
                  <a:lnTo>
                    <a:pt x="77849" y="-1491"/>
                  </a:lnTo>
                  <a:lnTo>
                    <a:pt x="77354" y="0"/>
                  </a:lnTo>
                  <a:lnTo>
                    <a:pt x="76362" y="497"/>
                  </a:lnTo>
                  <a:lnTo>
                    <a:pt x="75866" y="1988"/>
                  </a:lnTo>
                  <a:lnTo>
                    <a:pt x="74874" y="1988"/>
                  </a:lnTo>
                  <a:lnTo>
                    <a:pt x="73386" y="2982"/>
                  </a:lnTo>
                  <a:lnTo>
                    <a:pt x="69420" y="2982"/>
                  </a:lnTo>
                  <a:lnTo>
                    <a:pt x="67932" y="3479"/>
                  </a:lnTo>
                  <a:lnTo>
                    <a:pt x="67436" y="3479"/>
                  </a:lnTo>
                  <a:lnTo>
                    <a:pt x="67436" y="4473"/>
                  </a:lnTo>
                  <a:lnTo>
                    <a:pt x="66444" y="4970"/>
                  </a:lnTo>
                  <a:lnTo>
                    <a:pt x="66444" y="7454"/>
                  </a:lnTo>
                  <a:lnTo>
                    <a:pt x="65949" y="8448"/>
                  </a:lnTo>
                  <a:lnTo>
                    <a:pt x="65949" y="8945"/>
                  </a:lnTo>
                  <a:lnTo>
                    <a:pt x="64957" y="9939"/>
                  </a:lnTo>
                  <a:lnTo>
                    <a:pt x="61486" y="9939"/>
                  </a:lnTo>
                  <a:lnTo>
                    <a:pt x="59998" y="10436"/>
                  </a:lnTo>
                  <a:lnTo>
                    <a:pt x="59998" y="11430"/>
                  </a:lnTo>
                  <a:lnTo>
                    <a:pt x="59007" y="11430"/>
                  </a:lnTo>
                  <a:lnTo>
                    <a:pt x="59007" y="11927"/>
                  </a:lnTo>
                  <a:lnTo>
                    <a:pt x="59998" y="12921"/>
                  </a:lnTo>
                  <a:lnTo>
                    <a:pt x="60494" y="14412"/>
                  </a:lnTo>
                  <a:lnTo>
                    <a:pt x="61982" y="16399"/>
                  </a:lnTo>
                  <a:lnTo>
                    <a:pt x="63469" y="17890"/>
                  </a:lnTo>
                  <a:lnTo>
                    <a:pt x="64957" y="19878"/>
                  </a:lnTo>
                  <a:lnTo>
                    <a:pt x="65949" y="19878"/>
                  </a:lnTo>
                  <a:lnTo>
                    <a:pt x="66444" y="21369"/>
                  </a:lnTo>
                  <a:lnTo>
                    <a:pt x="67436" y="21866"/>
                  </a:lnTo>
                  <a:lnTo>
                    <a:pt x="67436" y="22860"/>
                  </a:lnTo>
                  <a:lnTo>
                    <a:pt x="67932" y="23357"/>
                  </a:lnTo>
                  <a:lnTo>
                    <a:pt x="67436" y="24351"/>
                  </a:lnTo>
                  <a:lnTo>
                    <a:pt x="66444" y="24351"/>
                  </a:lnTo>
                  <a:lnTo>
                    <a:pt x="66444" y="24848"/>
                  </a:lnTo>
                  <a:lnTo>
                    <a:pt x="62973" y="24848"/>
                  </a:lnTo>
                  <a:lnTo>
                    <a:pt x="59998" y="25841"/>
                  </a:lnTo>
                  <a:lnTo>
                    <a:pt x="58511" y="26338"/>
                  </a:lnTo>
                  <a:lnTo>
                    <a:pt x="55040" y="26338"/>
                  </a:lnTo>
                  <a:lnTo>
                    <a:pt x="54544" y="25841"/>
                  </a:lnTo>
                  <a:lnTo>
                    <a:pt x="53552" y="25841"/>
                  </a:lnTo>
                  <a:lnTo>
                    <a:pt x="53056" y="24351"/>
                  </a:lnTo>
                  <a:lnTo>
                    <a:pt x="52065" y="24351"/>
                  </a:lnTo>
                  <a:lnTo>
                    <a:pt x="51569" y="24848"/>
                  </a:lnTo>
                  <a:lnTo>
                    <a:pt x="51569" y="28823"/>
                  </a:lnTo>
                  <a:lnTo>
                    <a:pt x="50577" y="29320"/>
                  </a:lnTo>
                  <a:lnTo>
                    <a:pt x="50081" y="30811"/>
                  </a:lnTo>
                  <a:lnTo>
                    <a:pt x="49090" y="32302"/>
                  </a:lnTo>
                  <a:lnTo>
                    <a:pt x="47602" y="34290"/>
                  </a:lnTo>
                  <a:lnTo>
                    <a:pt x="47106" y="36277"/>
                  </a:lnTo>
                  <a:lnTo>
                    <a:pt x="45619" y="38762"/>
                  </a:lnTo>
                  <a:lnTo>
                    <a:pt x="43139" y="41744"/>
                  </a:lnTo>
                  <a:lnTo>
                    <a:pt x="41652" y="42241"/>
                  </a:lnTo>
                  <a:lnTo>
                    <a:pt x="40164" y="43732"/>
                  </a:lnTo>
                  <a:lnTo>
                    <a:pt x="39172" y="43732"/>
                  </a:lnTo>
                  <a:lnTo>
                    <a:pt x="37685" y="44726"/>
                  </a:lnTo>
                  <a:lnTo>
                    <a:pt x="36197" y="44726"/>
                  </a:lnTo>
                  <a:lnTo>
                    <a:pt x="35701" y="43732"/>
                  </a:lnTo>
                  <a:lnTo>
                    <a:pt x="34710" y="43732"/>
                  </a:lnTo>
                  <a:lnTo>
                    <a:pt x="33222" y="42241"/>
                  </a:lnTo>
                  <a:lnTo>
                    <a:pt x="29255" y="42241"/>
                  </a:lnTo>
                  <a:lnTo>
                    <a:pt x="27768" y="43235"/>
                  </a:lnTo>
                  <a:lnTo>
                    <a:pt x="26280" y="43732"/>
                  </a:lnTo>
                  <a:lnTo>
                    <a:pt x="24793" y="44726"/>
                  </a:lnTo>
                  <a:lnTo>
                    <a:pt x="23305" y="46217"/>
                  </a:lnTo>
                  <a:lnTo>
                    <a:pt x="22809" y="47210"/>
                  </a:lnTo>
                  <a:lnTo>
                    <a:pt x="21818" y="48701"/>
                  </a:lnTo>
                  <a:lnTo>
                    <a:pt x="21322" y="50192"/>
                  </a:lnTo>
                  <a:lnTo>
                    <a:pt x="20330" y="52180"/>
                  </a:lnTo>
                  <a:lnTo>
                    <a:pt x="20330" y="53671"/>
                  </a:lnTo>
                  <a:lnTo>
                    <a:pt x="19834" y="56155"/>
                  </a:lnTo>
                  <a:lnTo>
                    <a:pt x="20330" y="57646"/>
                  </a:lnTo>
                  <a:lnTo>
                    <a:pt x="21322" y="59137"/>
                  </a:lnTo>
                  <a:lnTo>
                    <a:pt x="21818" y="59634"/>
                  </a:lnTo>
                  <a:lnTo>
                    <a:pt x="24793" y="63113"/>
                  </a:lnTo>
                  <a:lnTo>
                    <a:pt x="28759" y="65101"/>
                  </a:lnTo>
                  <a:lnTo>
                    <a:pt x="30247" y="66095"/>
                  </a:lnTo>
                  <a:lnTo>
                    <a:pt x="31239" y="67585"/>
                  </a:lnTo>
                  <a:lnTo>
                    <a:pt x="32726" y="69076"/>
                  </a:lnTo>
                  <a:lnTo>
                    <a:pt x="32726" y="70567"/>
                  </a:lnTo>
                  <a:lnTo>
                    <a:pt x="33222" y="72555"/>
                  </a:lnTo>
                  <a:lnTo>
                    <a:pt x="32726" y="76033"/>
                  </a:lnTo>
                  <a:lnTo>
                    <a:pt x="32726" y="79015"/>
                  </a:lnTo>
                  <a:lnTo>
                    <a:pt x="31239" y="81003"/>
                  </a:lnTo>
                  <a:lnTo>
                    <a:pt x="30247" y="83488"/>
                  </a:lnTo>
                  <a:lnTo>
                    <a:pt x="29255" y="85476"/>
                  </a:lnTo>
                  <a:lnTo>
                    <a:pt x="27768" y="86470"/>
                  </a:lnTo>
                  <a:lnTo>
                    <a:pt x="26280" y="86967"/>
                  </a:lnTo>
                  <a:lnTo>
                    <a:pt x="24793" y="87960"/>
                  </a:lnTo>
                  <a:lnTo>
                    <a:pt x="22809" y="87960"/>
                  </a:lnTo>
                  <a:lnTo>
                    <a:pt x="21322" y="88954"/>
                  </a:lnTo>
                  <a:lnTo>
                    <a:pt x="19834" y="88954"/>
                  </a:lnTo>
                  <a:lnTo>
                    <a:pt x="16859" y="89451"/>
                  </a:lnTo>
                  <a:lnTo>
                    <a:pt x="13388" y="91936"/>
                  </a:lnTo>
                  <a:lnTo>
                    <a:pt x="9917" y="93924"/>
                  </a:lnTo>
                  <a:lnTo>
                    <a:pt x="5454" y="96905"/>
                  </a:lnTo>
                  <a:lnTo>
                    <a:pt x="1983" y="99391"/>
                  </a:lnTo>
                  <a:lnTo>
                    <a:pt x="1488" y="99888"/>
                  </a:lnTo>
                  <a:lnTo>
                    <a:pt x="496" y="100881"/>
                  </a:lnTo>
                  <a:lnTo>
                    <a:pt x="0" y="102372"/>
                  </a:lnTo>
                  <a:lnTo>
                    <a:pt x="0" y="106845"/>
                  </a:lnTo>
                  <a:lnTo>
                    <a:pt x="496" y="107839"/>
                  </a:lnTo>
                  <a:lnTo>
                    <a:pt x="1983" y="109826"/>
                  </a:lnTo>
                  <a:lnTo>
                    <a:pt x="3967" y="112808"/>
                  </a:lnTo>
                  <a:lnTo>
                    <a:pt x="6942" y="115293"/>
                  </a:lnTo>
                  <a:lnTo>
                    <a:pt x="7438" y="117777"/>
                  </a:lnTo>
                  <a:lnTo>
                    <a:pt x="8430" y="119268"/>
                  </a:lnTo>
                  <a:lnTo>
                    <a:pt x="8925" y="120759"/>
                  </a:lnTo>
                  <a:lnTo>
                    <a:pt x="8430" y="121256"/>
                  </a:lnTo>
                  <a:lnTo>
                    <a:pt x="8430" y="122250"/>
                  </a:lnTo>
                  <a:lnTo>
                    <a:pt x="5454" y="122250"/>
                  </a:lnTo>
                  <a:lnTo>
                    <a:pt x="3967" y="122747"/>
                  </a:lnTo>
                  <a:lnTo>
                    <a:pt x="3967" y="123741"/>
                  </a:lnTo>
                  <a:lnTo>
                    <a:pt x="2975" y="123741"/>
                  </a:lnTo>
                  <a:lnTo>
                    <a:pt x="2975" y="125232"/>
                  </a:lnTo>
                  <a:lnTo>
                    <a:pt x="3967" y="127219"/>
                  </a:lnTo>
                  <a:lnTo>
                    <a:pt x="4463" y="129208"/>
                  </a:lnTo>
                  <a:lnTo>
                    <a:pt x="5454" y="130699"/>
                  </a:lnTo>
                  <a:lnTo>
                    <a:pt x="6942" y="131195"/>
                  </a:lnTo>
                  <a:lnTo>
                    <a:pt x="6942" y="133680"/>
                  </a:lnTo>
                  <a:lnTo>
                    <a:pt x="7438" y="135668"/>
                  </a:lnTo>
                  <a:lnTo>
                    <a:pt x="7438" y="138153"/>
                  </a:lnTo>
                  <a:lnTo>
                    <a:pt x="8430" y="138650"/>
                  </a:lnTo>
                  <a:lnTo>
                    <a:pt x="8430" y="140140"/>
                  </a:lnTo>
                  <a:lnTo>
                    <a:pt x="8925" y="141134"/>
                  </a:lnTo>
                  <a:lnTo>
                    <a:pt x="9917" y="141631"/>
                  </a:lnTo>
                  <a:lnTo>
                    <a:pt x="11900" y="141631"/>
                  </a:lnTo>
                  <a:lnTo>
                    <a:pt x="14380" y="142625"/>
                  </a:lnTo>
                  <a:lnTo>
                    <a:pt x="15867" y="142625"/>
                  </a:lnTo>
                  <a:lnTo>
                    <a:pt x="17355" y="141631"/>
                  </a:lnTo>
                  <a:lnTo>
                    <a:pt x="19834" y="141631"/>
                  </a:lnTo>
                  <a:lnTo>
                    <a:pt x="19834" y="142625"/>
                  </a:lnTo>
                  <a:lnTo>
                    <a:pt x="20330" y="142625"/>
                  </a:lnTo>
                  <a:lnTo>
                    <a:pt x="21322" y="143619"/>
                  </a:lnTo>
                  <a:lnTo>
                    <a:pt x="21818" y="144116"/>
                  </a:lnTo>
                  <a:lnTo>
                    <a:pt x="22809" y="145607"/>
                  </a:lnTo>
                  <a:lnTo>
                    <a:pt x="23305" y="147098"/>
                  </a:lnTo>
                  <a:lnTo>
                    <a:pt x="24793" y="148091"/>
                  </a:lnTo>
                  <a:lnTo>
                    <a:pt x="26280" y="148588"/>
                  </a:lnTo>
                  <a:lnTo>
                    <a:pt x="27768" y="148588"/>
                  </a:lnTo>
                  <a:lnTo>
                    <a:pt x="29255" y="148091"/>
                  </a:lnTo>
                  <a:lnTo>
                    <a:pt x="31735" y="147098"/>
                  </a:lnTo>
                  <a:lnTo>
                    <a:pt x="33222" y="146601"/>
                  </a:lnTo>
                  <a:lnTo>
                    <a:pt x="34710" y="145110"/>
                  </a:lnTo>
                  <a:lnTo>
                    <a:pt x="36197" y="144116"/>
                  </a:lnTo>
                  <a:lnTo>
                    <a:pt x="37685" y="142625"/>
                  </a:lnTo>
                  <a:lnTo>
                    <a:pt x="40164" y="141134"/>
                  </a:lnTo>
                  <a:lnTo>
                    <a:pt x="41652" y="140140"/>
                  </a:lnTo>
                  <a:lnTo>
                    <a:pt x="43139" y="139643"/>
                  </a:lnTo>
                  <a:lnTo>
                    <a:pt x="47106" y="139643"/>
                  </a:lnTo>
                  <a:lnTo>
                    <a:pt x="50081" y="138650"/>
                  </a:lnTo>
                  <a:lnTo>
                    <a:pt x="52065" y="138650"/>
                  </a:ln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44" name="任意多边形: 形状 143"/>
            <p:cNvSpPr/>
            <p:nvPr/>
          </p:nvSpPr>
          <p:spPr>
            <a:xfrm>
              <a:off x="5402265" y="2835103"/>
              <a:ext cx="141814" cy="157037"/>
            </a:xfrm>
            <a:custGeom>
              <a:avLst/>
              <a:gdLst/>
              <a:ahLst/>
              <a:cxnLst/>
              <a:rect l="0" t="0" r="0" b="0"/>
              <a:pathLst>
                <a:path w="141814" h="157037">
                  <a:moveTo>
                    <a:pt x="52065" y="138650"/>
                  </a:moveTo>
                  <a:lnTo>
                    <a:pt x="56527" y="138650"/>
                  </a:lnTo>
                  <a:lnTo>
                    <a:pt x="58511" y="139643"/>
                  </a:lnTo>
                  <a:lnTo>
                    <a:pt x="59007" y="139643"/>
                  </a:lnTo>
                  <a:lnTo>
                    <a:pt x="59998" y="141134"/>
                  </a:lnTo>
                  <a:lnTo>
                    <a:pt x="59998" y="141631"/>
                  </a:lnTo>
                  <a:lnTo>
                    <a:pt x="60494" y="143619"/>
                  </a:lnTo>
                  <a:lnTo>
                    <a:pt x="61486" y="146601"/>
                  </a:lnTo>
                  <a:lnTo>
                    <a:pt x="61982" y="148588"/>
                  </a:lnTo>
                  <a:lnTo>
                    <a:pt x="62973" y="149582"/>
                  </a:lnTo>
                  <a:lnTo>
                    <a:pt x="62973" y="151074"/>
                  </a:lnTo>
                  <a:lnTo>
                    <a:pt x="64461" y="151570"/>
                  </a:lnTo>
                  <a:lnTo>
                    <a:pt x="65949" y="152564"/>
                  </a:lnTo>
                  <a:lnTo>
                    <a:pt x="66444" y="152564"/>
                  </a:lnTo>
                  <a:lnTo>
                    <a:pt x="67436" y="153062"/>
                  </a:lnTo>
                  <a:lnTo>
                    <a:pt x="68924" y="153062"/>
                  </a:lnTo>
                  <a:lnTo>
                    <a:pt x="69420" y="152564"/>
                  </a:lnTo>
                  <a:lnTo>
                    <a:pt x="71403" y="152564"/>
                  </a:lnTo>
                  <a:lnTo>
                    <a:pt x="71403" y="151570"/>
                  </a:lnTo>
                  <a:lnTo>
                    <a:pt x="71899" y="150079"/>
                  </a:lnTo>
                  <a:lnTo>
                    <a:pt x="73386" y="148588"/>
                  </a:lnTo>
                  <a:lnTo>
                    <a:pt x="74874" y="146601"/>
                  </a:lnTo>
                  <a:lnTo>
                    <a:pt x="76362" y="145110"/>
                  </a:lnTo>
                  <a:lnTo>
                    <a:pt x="78841" y="142625"/>
                  </a:lnTo>
                  <a:lnTo>
                    <a:pt x="80824" y="141134"/>
                  </a:lnTo>
                  <a:lnTo>
                    <a:pt x="82312" y="138650"/>
                  </a:lnTo>
                  <a:lnTo>
                    <a:pt x="83799" y="137159"/>
                  </a:lnTo>
                  <a:lnTo>
                    <a:pt x="84791" y="136662"/>
                  </a:lnTo>
                  <a:lnTo>
                    <a:pt x="85783" y="136662"/>
                  </a:lnTo>
                  <a:lnTo>
                    <a:pt x="86278" y="135668"/>
                  </a:lnTo>
                  <a:lnTo>
                    <a:pt x="88758" y="135668"/>
                  </a:lnTo>
                  <a:lnTo>
                    <a:pt x="90741" y="136662"/>
                  </a:lnTo>
                  <a:lnTo>
                    <a:pt x="93716" y="136662"/>
                  </a:lnTo>
                  <a:lnTo>
                    <a:pt x="94708" y="135668"/>
                  </a:lnTo>
                  <a:lnTo>
                    <a:pt x="96195" y="134177"/>
                  </a:lnTo>
                  <a:lnTo>
                    <a:pt x="96692" y="133680"/>
                  </a:lnTo>
                  <a:lnTo>
                    <a:pt x="98179" y="133680"/>
                  </a:lnTo>
                  <a:lnTo>
                    <a:pt x="99171" y="134177"/>
                  </a:lnTo>
                  <a:lnTo>
                    <a:pt x="100658" y="135668"/>
                  </a:lnTo>
                  <a:lnTo>
                    <a:pt x="103137" y="135668"/>
                  </a:lnTo>
                  <a:lnTo>
                    <a:pt x="103634" y="135171"/>
                  </a:lnTo>
                  <a:lnTo>
                    <a:pt x="104625" y="134177"/>
                  </a:lnTo>
                  <a:lnTo>
                    <a:pt x="105121" y="133680"/>
                  </a:lnTo>
                  <a:lnTo>
                    <a:pt x="106113" y="132189"/>
                  </a:lnTo>
                  <a:lnTo>
                    <a:pt x="106113" y="127219"/>
                  </a:lnTo>
                  <a:lnTo>
                    <a:pt x="106608" y="124238"/>
                  </a:lnTo>
                  <a:lnTo>
                    <a:pt x="107600" y="121256"/>
                  </a:lnTo>
                  <a:lnTo>
                    <a:pt x="109088" y="119268"/>
                  </a:lnTo>
                  <a:lnTo>
                    <a:pt x="110575" y="116784"/>
                  </a:lnTo>
                  <a:lnTo>
                    <a:pt x="111071" y="116287"/>
                  </a:lnTo>
                  <a:lnTo>
                    <a:pt x="111071" y="114299"/>
                  </a:lnTo>
                  <a:lnTo>
                    <a:pt x="109584" y="114299"/>
                  </a:lnTo>
                  <a:lnTo>
                    <a:pt x="108096" y="113802"/>
                  </a:lnTo>
                  <a:lnTo>
                    <a:pt x="106113" y="112808"/>
                  </a:lnTo>
                  <a:lnTo>
                    <a:pt x="103634" y="111317"/>
                  </a:lnTo>
                  <a:lnTo>
                    <a:pt x="101650" y="110820"/>
                  </a:lnTo>
                  <a:lnTo>
                    <a:pt x="100163" y="109826"/>
                  </a:lnTo>
                  <a:lnTo>
                    <a:pt x="99171" y="109329"/>
                  </a:lnTo>
                  <a:lnTo>
                    <a:pt x="98179" y="108336"/>
                  </a:lnTo>
                  <a:lnTo>
                    <a:pt x="97684" y="107839"/>
                  </a:lnTo>
                  <a:lnTo>
                    <a:pt x="96692" y="106348"/>
                  </a:lnTo>
                  <a:lnTo>
                    <a:pt x="96692" y="99888"/>
                  </a:lnTo>
                  <a:lnTo>
                    <a:pt x="96195" y="97899"/>
                  </a:lnTo>
                  <a:lnTo>
                    <a:pt x="96195" y="96408"/>
                  </a:lnTo>
                  <a:lnTo>
                    <a:pt x="96692" y="95415"/>
                  </a:lnTo>
                  <a:lnTo>
                    <a:pt x="96692" y="94918"/>
                  </a:lnTo>
                  <a:lnTo>
                    <a:pt x="97684" y="93924"/>
                  </a:lnTo>
                  <a:lnTo>
                    <a:pt x="99171" y="93427"/>
                  </a:lnTo>
                  <a:lnTo>
                    <a:pt x="100658" y="92433"/>
                  </a:lnTo>
                  <a:lnTo>
                    <a:pt x="102146" y="92433"/>
                  </a:lnTo>
                  <a:lnTo>
                    <a:pt x="103137" y="91936"/>
                  </a:lnTo>
                  <a:lnTo>
                    <a:pt x="104625" y="91936"/>
                  </a:lnTo>
                  <a:lnTo>
                    <a:pt x="106608" y="92433"/>
                  </a:lnTo>
                  <a:lnTo>
                    <a:pt x="113055" y="92433"/>
                  </a:lnTo>
                  <a:lnTo>
                    <a:pt x="116030" y="91936"/>
                  </a:lnTo>
                  <a:lnTo>
                    <a:pt x="119005" y="90942"/>
                  </a:lnTo>
                  <a:lnTo>
                    <a:pt x="120988" y="89451"/>
                  </a:lnTo>
                  <a:lnTo>
                    <a:pt x="123964" y="88954"/>
                  </a:lnTo>
                  <a:lnTo>
                    <a:pt x="127435" y="87960"/>
                  </a:lnTo>
                  <a:lnTo>
                    <a:pt x="129418" y="86470"/>
                  </a:lnTo>
                  <a:lnTo>
                    <a:pt x="130905" y="85476"/>
                  </a:lnTo>
                  <a:lnTo>
                    <a:pt x="131897" y="83985"/>
                  </a:lnTo>
                  <a:lnTo>
                    <a:pt x="131897" y="83488"/>
                  </a:lnTo>
                  <a:lnTo>
                    <a:pt x="132393" y="82494"/>
                  </a:lnTo>
                  <a:lnTo>
                    <a:pt x="133881" y="81997"/>
                  </a:lnTo>
                  <a:lnTo>
                    <a:pt x="135368" y="81997"/>
                  </a:lnTo>
                  <a:lnTo>
                    <a:pt x="136855" y="81003"/>
                  </a:lnTo>
                  <a:lnTo>
                    <a:pt x="136855" y="72555"/>
                  </a:lnTo>
                  <a:lnTo>
                    <a:pt x="136360" y="71064"/>
                  </a:lnTo>
                  <a:lnTo>
                    <a:pt x="136360" y="69573"/>
                  </a:lnTo>
                  <a:lnTo>
                    <a:pt x="135368" y="69076"/>
                  </a:lnTo>
                  <a:lnTo>
                    <a:pt x="133385" y="66592"/>
                  </a:lnTo>
                  <a:lnTo>
                    <a:pt x="131897" y="63610"/>
                  </a:lnTo>
                  <a:lnTo>
                    <a:pt x="130905" y="62119"/>
                  </a:lnTo>
                  <a:lnTo>
                    <a:pt x="130410" y="60628"/>
                  </a:lnTo>
                  <a:lnTo>
                    <a:pt x="129418" y="59634"/>
                  </a:lnTo>
                  <a:lnTo>
                    <a:pt x="129418" y="58143"/>
                  </a:lnTo>
                  <a:lnTo>
                    <a:pt x="131897" y="56155"/>
                  </a:lnTo>
                  <a:lnTo>
                    <a:pt x="133881" y="53671"/>
                  </a:lnTo>
                  <a:lnTo>
                    <a:pt x="133881" y="51683"/>
                  </a:lnTo>
                  <a:lnTo>
                    <a:pt x="133385" y="51683"/>
                  </a:lnTo>
                  <a:lnTo>
                    <a:pt x="132393" y="50689"/>
                  </a:lnTo>
                  <a:lnTo>
                    <a:pt x="131897" y="50689"/>
                  </a:lnTo>
                  <a:lnTo>
                    <a:pt x="130905" y="51683"/>
                  </a:lnTo>
                  <a:lnTo>
                    <a:pt x="130410" y="51683"/>
                  </a:lnTo>
                  <a:lnTo>
                    <a:pt x="128922" y="52180"/>
                  </a:lnTo>
                  <a:lnTo>
                    <a:pt x="127930" y="52180"/>
                  </a:lnTo>
                  <a:lnTo>
                    <a:pt x="127435" y="51683"/>
                  </a:lnTo>
                  <a:lnTo>
                    <a:pt x="127435" y="50689"/>
                  </a:lnTo>
                  <a:lnTo>
                    <a:pt x="126443" y="50192"/>
                  </a:lnTo>
                  <a:lnTo>
                    <a:pt x="125451" y="48701"/>
                  </a:lnTo>
                  <a:lnTo>
                    <a:pt x="125451" y="46217"/>
                  </a:lnTo>
                  <a:lnTo>
                    <a:pt x="126443" y="44726"/>
                  </a:lnTo>
                  <a:lnTo>
                    <a:pt x="127435" y="43732"/>
                  </a:lnTo>
                  <a:lnTo>
                    <a:pt x="127435" y="42241"/>
                  </a:lnTo>
                  <a:lnTo>
                    <a:pt x="128922" y="41744"/>
                  </a:lnTo>
                  <a:lnTo>
                    <a:pt x="129418" y="40750"/>
                  </a:lnTo>
                  <a:lnTo>
                    <a:pt x="130905" y="40253"/>
                  </a:lnTo>
                  <a:lnTo>
                    <a:pt x="136360" y="40253"/>
                  </a:lnTo>
                  <a:lnTo>
                    <a:pt x="136855" y="39259"/>
                  </a:lnTo>
                  <a:lnTo>
                    <a:pt x="138344" y="39259"/>
                  </a:lnTo>
                  <a:lnTo>
                    <a:pt x="139335" y="38762"/>
                  </a:lnTo>
                  <a:lnTo>
                    <a:pt x="140326" y="37271"/>
                  </a:lnTo>
                  <a:lnTo>
                    <a:pt x="140823" y="34787"/>
                  </a:lnTo>
                  <a:lnTo>
                    <a:pt x="141814" y="34290"/>
                  </a:lnTo>
                  <a:lnTo>
                    <a:pt x="140823" y="32302"/>
                  </a:lnTo>
                  <a:lnTo>
                    <a:pt x="140326" y="31805"/>
                  </a:lnTo>
                  <a:lnTo>
                    <a:pt x="139335" y="30811"/>
                  </a:lnTo>
                  <a:lnTo>
                    <a:pt x="138344" y="30314"/>
                  </a:lnTo>
                  <a:lnTo>
                    <a:pt x="136360" y="29320"/>
                  </a:lnTo>
                  <a:lnTo>
                    <a:pt x="131897" y="28823"/>
                  </a:lnTo>
                  <a:lnTo>
                    <a:pt x="117517" y="28823"/>
                  </a:lnTo>
                  <a:lnTo>
                    <a:pt x="115038" y="29320"/>
                  </a:lnTo>
                  <a:lnTo>
                    <a:pt x="110575" y="29320"/>
                  </a:lnTo>
                  <a:lnTo>
                    <a:pt x="107600" y="28823"/>
                  </a:lnTo>
                  <a:lnTo>
                    <a:pt x="105121" y="27332"/>
                  </a:lnTo>
                  <a:lnTo>
                    <a:pt x="103137" y="25841"/>
                  </a:lnTo>
                  <a:lnTo>
                    <a:pt x="100658" y="24351"/>
                  </a:lnTo>
                  <a:lnTo>
                    <a:pt x="99171" y="21866"/>
                  </a:lnTo>
                  <a:lnTo>
                    <a:pt x="98179" y="20375"/>
                  </a:lnTo>
                  <a:lnTo>
                    <a:pt x="96692" y="17890"/>
                  </a:lnTo>
                  <a:lnTo>
                    <a:pt x="95204" y="16399"/>
                  </a:lnTo>
                  <a:lnTo>
                    <a:pt x="93716" y="14909"/>
                  </a:lnTo>
                  <a:lnTo>
                    <a:pt x="91733" y="13418"/>
                  </a:lnTo>
                  <a:lnTo>
                    <a:pt x="89254" y="11927"/>
                  </a:lnTo>
                  <a:lnTo>
                    <a:pt x="87766" y="10436"/>
                  </a:lnTo>
                  <a:lnTo>
                    <a:pt x="86278" y="8945"/>
                  </a:lnTo>
                  <a:lnTo>
                    <a:pt x="84791" y="6957"/>
                  </a:lnTo>
                  <a:lnTo>
                    <a:pt x="83799" y="4970"/>
                  </a:lnTo>
                  <a:lnTo>
                    <a:pt x="82312" y="2982"/>
                  </a:lnTo>
                  <a:lnTo>
                    <a:pt x="82312" y="497"/>
                  </a:lnTo>
                  <a:lnTo>
                    <a:pt x="81816" y="-994"/>
                  </a:lnTo>
                  <a:lnTo>
                    <a:pt x="80824" y="-2485"/>
                  </a:lnTo>
                  <a:lnTo>
                    <a:pt x="80824" y="-3976"/>
                  </a:lnTo>
                  <a:lnTo>
                    <a:pt x="78841" y="-3976"/>
                  </a:lnTo>
                  <a:lnTo>
                    <a:pt x="77849" y="-2982"/>
                  </a:lnTo>
                  <a:lnTo>
                    <a:pt x="77849" y="-1491"/>
                  </a:lnTo>
                  <a:lnTo>
                    <a:pt x="77354" y="0"/>
                  </a:lnTo>
                  <a:lnTo>
                    <a:pt x="76362" y="497"/>
                  </a:lnTo>
                  <a:lnTo>
                    <a:pt x="75866" y="1988"/>
                  </a:lnTo>
                  <a:lnTo>
                    <a:pt x="74874" y="1988"/>
                  </a:lnTo>
                  <a:lnTo>
                    <a:pt x="73386" y="2982"/>
                  </a:lnTo>
                  <a:lnTo>
                    <a:pt x="69420" y="2982"/>
                  </a:lnTo>
                  <a:lnTo>
                    <a:pt x="67932" y="3479"/>
                  </a:lnTo>
                  <a:lnTo>
                    <a:pt x="67436" y="3479"/>
                  </a:lnTo>
                  <a:lnTo>
                    <a:pt x="67436" y="4473"/>
                  </a:lnTo>
                  <a:lnTo>
                    <a:pt x="66444" y="4970"/>
                  </a:lnTo>
                  <a:lnTo>
                    <a:pt x="66444" y="7454"/>
                  </a:lnTo>
                  <a:lnTo>
                    <a:pt x="65949" y="8448"/>
                  </a:lnTo>
                  <a:lnTo>
                    <a:pt x="65949" y="8945"/>
                  </a:lnTo>
                  <a:lnTo>
                    <a:pt x="64957" y="9939"/>
                  </a:lnTo>
                  <a:lnTo>
                    <a:pt x="61486" y="9939"/>
                  </a:lnTo>
                  <a:lnTo>
                    <a:pt x="59998" y="10436"/>
                  </a:lnTo>
                  <a:lnTo>
                    <a:pt x="59998" y="11430"/>
                  </a:lnTo>
                  <a:lnTo>
                    <a:pt x="59007" y="11430"/>
                  </a:lnTo>
                  <a:lnTo>
                    <a:pt x="59007" y="11927"/>
                  </a:lnTo>
                  <a:lnTo>
                    <a:pt x="59998" y="12921"/>
                  </a:lnTo>
                  <a:lnTo>
                    <a:pt x="60494" y="14412"/>
                  </a:lnTo>
                  <a:lnTo>
                    <a:pt x="61982" y="16399"/>
                  </a:lnTo>
                  <a:lnTo>
                    <a:pt x="63469" y="17890"/>
                  </a:lnTo>
                  <a:lnTo>
                    <a:pt x="64957" y="19878"/>
                  </a:lnTo>
                  <a:lnTo>
                    <a:pt x="65949" y="19878"/>
                  </a:lnTo>
                  <a:lnTo>
                    <a:pt x="66444" y="21369"/>
                  </a:lnTo>
                  <a:lnTo>
                    <a:pt x="67436" y="21866"/>
                  </a:lnTo>
                  <a:lnTo>
                    <a:pt x="67436" y="22860"/>
                  </a:lnTo>
                  <a:lnTo>
                    <a:pt x="67932" y="23357"/>
                  </a:lnTo>
                  <a:lnTo>
                    <a:pt x="67436" y="24351"/>
                  </a:lnTo>
                  <a:lnTo>
                    <a:pt x="66444" y="24351"/>
                  </a:lnTo>
                  <a:lnTo>
                    <a:pt x="66444" y="24848"/>
                  </a:lnTo>
                  <a:lnTo>
                    <a:pt x="62973" y="24848"/>
                  </a:lnTo>
                  <a:lnTo>
                    <a:pt x="59998" y="25841"/>
                  </a:lnTo>
                  <a:lnTo>
                    <a:pt x="58511" y="26338"/>
                  </a:lnTo>
                  <a:lnTo>
                    <a:pt x="55040" y="26338"/>
                  </a:lnTo>
                  <a:lnTo>
                    <a:pt x="54544" y="25841"/>
                  </a:lnTo>
                  <a:lnTo>
                    <a:pt x="53552" y="25841"/>
                  </a:lnTo>
                  <a:lnTo>
                    <a:pt x="53056" y="24351"/>
                  </a:lnTo>
                  <a:lnTo>
                    <a:pt x="52065" y="24351"/>
                  </a:lnTo>
                  <a:lnTo>
                    <a:pt x="51569" y="24848"/>
                  </a:lnTo>
                  <a:lnTo>
                    <a:pt x="51569" y="28823"/>
                  </a:lnTo>
                  <a:lnTo>
                    <a:pt x="50577" y="29320"/>
                  </a:lnTo>
                  <a:lnTo>
                    <a:pt x="50081" y="30811"/>
                  </a:lnTo>
                  <a:lnTo>
                    <a:pt x="49090" y="32302"/>
                  </a:lnTo>
                  <a:lnTo>
                    <a:pt x="47602" y="34290"/>
                  </a:lnTo>
                  <a:lnTo>
                    <a:pt x="47106" y="36277"/>
                  </a:lnTo>
                  <a:lnTo>
                    <a:pt x="45619" y="38762"/>
                  </a:lnTo>
                  <a:lnTo>
                    <a:pt x="43139" y="41744"/>
                  </a:lnTo>
                  <a:lnTo>
                    <a:pt x="41652" y="42241"/>
                  </a:lnTo>
                  <a:lnTo>
                    <a:pt x="40164" y="43732"/>
                  </a:lnTo>
                  <a:lnTo>
                    <a:pt x="39172" y="43732"/>
                  </a:lnTo>
                  <a:lnTo>
                    <a:pt x="37685" y="44726"/>
                  </a:lnTo>
                  <a:lnTo>
                    <a:pt x="36197" y="44726"/>
                  </a:lnTo>
                  <a:lnTo>
                    <a:pt x="35701" y="43732"/>
                  </a:lnTo>
                  <a:lnTo>
                    <a:pt x="34710" y="43732"/>
                  </a:lnTo>
                  <a:lnTo>
                    <a:pt x="33222" y="42241"/>
                  </a:lnTo>
                  <a:lnTo>
                    <a:pt x="29255" y="42241"/>
                  </a:lnTo>
                  <a:lnTo>
                    <a:pt x="27768" y="43235"/>
                  </a:lnTo>
                  <a:lnTo>
                    <a:pt x="26280" y="43732"/>
                  </a:lnTo>
                  <a:lnTo>
                    <a:pt x="24793" y="44726"/>
                  </a:lnTo>
                  <a:lnTo>
                    <a:pt x="23305" y="46217"/>
                  </a:lnTo>
                  <a:lnTo>
                    <a:pt x="22809" y="47210"/>
                  </a:lnTo>
                  <a:lnTo>
                    <a:pt x="21818" y="48701"/>
                  </a:lnTo>
                  <a:lnTo>
                    <a:pt x="21322" y="50192"/>
                  </a:lnTo>
                  <a:lnTo>
                    <a:pt x="20330" y="52180"/>
                  </a:lnTo>
                  <a:lnTo>
                    <a:pt x="20330" y="53671"/>
                  </a:lnTo>
                  <a:lnTo>
                    <a:pt x="19834" y="56155"/>
                  </a:lnTo>
                  <a:lnTo>
                    <a:pt x="20330" y="57646"/>
                  </a:lnTo>
                  <a:lnTo>
                    <a:pt x="21322" y="59137"/>
                  </a:lnTo>
                  <a:lnTo>
                    <a:pt x="21818" y="59634"/>
                  </a:lnTo>
                  <a:lnTo>
                    <a:pt x="24793" y="63113"/>
                  </a:lnTo>
                  <a:lnTo>
                    <a:pt x="28759" y="65101"/>
                  </a:lnTo>
                  <a:lnTo>
                    <a:pt x="30247" y="66095"/>
                  </a:lnTo>
                  <a:lnTo>
                    <a:pt x="31239" y="67585"/>
                  </a:lnTo>
                  <a:lnTo>
                    <a:pt x="32726" y="69076"/>
                  </a:lnTo>
                  <a:lnTo>
                    <a:pt x="32726" y="70567"/>
                  </a:lnTo>
                  <a:lnTo>
                    <a:pt x="33222" y="72555"/>
                  </a:lnTo>
                  <a:lnTo>
                    <a:pt x="32726" y="76033"/>
                  </a:lnTo>
                  <a:lnTo>
                    <a:pt x="32726" y="79015"/>
                  </a:lnTo>
                  <a:lnTo>
                    <a:pt x="31239" y="81003"/>
                  </a:lnTo>
                  <a:lnTo>
                    <a:pt x="30247" y="83488"/>
                  </a:lnTo>
                  <a:lnTo>
                    <a:pt x="29255" y="85476"/>
                  </a:lnTo>
                  <a:lnTo>
                    <a:pt x="27768" y="86470"/>
                  </a:lnTo>
                  <a:lnTo>
                    <a:pt x="26280" y="86967"/>
                  </a:lnTo>
                  <a:lnTo>
                    <a:pt x="24793" y="87960"/>
                  </a:lnTo>
                  <a:lnTo>
                    <a:pt x="22809" y="87960"/>
                  </a:lnTo>
                  <a:lnTo>
                    <a:pt x="21322" y="88954"/>
                  </a:lnTo>
                  <a:lnTo>
                    <a:pt x="19834" y="88954"/>
                  </a:lnTo>
                  <a:lnTo>
                    <a:pt x="16859" y="89451"/>
                  </a:lnTo>
                  <a:lnTo>
                    <a:pt x="13388" y="91936"/>
                  </a:lnTo>
                  <a:lnTo>
                    <a:pt x="9917" y="93924"/>
                  </a:lnTo>
                  <a:lnTo>
                    <a:pt x="5454" y="96905"/>
                  </a:lnTo>
                  <a:lnTo>
                    <a:pt x="1983" y="99391"/>
                  </a:lnTo>
                  <a:lnTo>
                    <a:pt x="1488" y="99888"/>
                  </a:lnTo>
                  <a:lnTo>
                    <a:pt x="496" y="100881"/>
                  </a:lnTo>
                  <a:lnTo>
                    <a:pt x="0" y="102372"/>
                  </a:lnTo>
                  <a:lnTo>
                    <a:pt x="0" y="106845"/>
                  </a:lnTo>
                  <a:lnTo>
                    <a:pt x="496" y="107839"/>
                  </a:lnTo>
                  <a:lnTo>
                    <a:pt x="1983" y="109826"/>
                  </a:lnTo>
                  <a:lnTo>
                    <a:pt x="3967" y="112808"/>
                  </a:lnTo>
                  <a:lnTo>
                    <a:pt x="6942" y="115293"/>
                  </a:lnTo>
                  <a:lnTo>
                    <a:pt x="7438" y="117777"/>
                  </a:lnTo>
                  <a:lnTo>
                    <a:pt x="8430" y="119268"/>
                  </a:lnTo>
                  <a:lnTo>
                    <a:pt x="8925" y="120759"/>
                  </a:lnTo>
                  <a:lnTo>
                    <a:pt x="8430" y="121256"/>
                  </a:lnTo>
                  <a:lnTo>
                    <a:pt x="8430" y="122250"/>
                  </a:lnTo>
                  <a:lnTo>
                    <a:pt x="5454" y="122250"/>
                  </a:lnTo>
                  <a:lnTo>
                    <a:pt x="3967" y="122747"/>
                  </a:lnTo>
                  <a:lnTo>
                    <a:pt x="3967" y="123741"/>
                  </a:lnTo>
                  <a:lnTo>
                    <a:pt x="2975" y="123741"/>
                  </a:lnTo>
                  <a:lnTo>
                    <a:pt x="2975" y="125232"/>
                  </a:lnTo>
                  <a:lnTo>
                    <a:pt x="3967" y="127219"/>
                  </a:lnTo>
                  <a:lnTo>
                    <a:pt x="4463" y="129208"/>
                  </a:lnTo>
                  <a:lnTo>
                    <a:pt x="5454" y="130699"/>
                  </a:lnTo>
                  <a:lnTo>
                    <a:pt x="6942" y="131195"/>
                  </a:lnTo>
                  <a:lnTo>
                    <a:pt x="6942" y="133680"/>
                  </a:lnTo>
                  <a:lnTo>
                    <a:pt x="7438" y="135668"/>
                  </a:lnTo>
                  <a:lnTo>
                    <a:pt x="7438" y="138153"/>
                  </a:lnTo>
                  <a:lnTo>
                    <a:pt x="8430" y="138650"/>
                  </a:lnTo>
                  <a:lnTo>
                    <a:pt x="8430" y="140140"/>
                  </a:lnTo>
                  <a:lnTo>
                    <a:pt x="8925" y="141134"/>
                  </a:lnTo>
                  <a:lnTo>
                    <a:pt x="9917" y="141631"/>
                  </a:lnTo>
                  <a:lnTo>
                    <a:pt x="11900" y="141631"/>
                  </a:lnTo>
                  <a:lnTo>
                    <a:pt x="14380" y="142625"/>
                  </a:lnTo>
                  <a:lnTo>
                    <a:pt x="15867" y="142625"/>
                  </a:lnTo>
                  <a:lnTo>
                    <a:pt x="17355" y="141631"/>
                  </a:lnTo>
                  <a:lnTo>
                    <a:pt x="19834" y="141631"/>
                  </a:lnTo>
                  <a:lnTo>
                    <a:pt x="19834" y="142625"/>
                  </a:lnTo>
                  <a:lnTo>
                    <a:pt x="20330" y="142625"/>
                  </a:lnTo>
                  <a:lnTo>
                    <a:pt x="21322" y="143619"/>
                  </a:lnTo>
                  <a:lnTo>
                    <a:pt x="21818" y="144116"/>
                  </a:lnTo>
                  <a:lnTo>
                    <a:pt x="22809" y="145607"/>
                  </a:lnTo>
                  <a:lnTo>
                    <a:pt x="23305" y="147098"/>
                  </a:lnTo>
                  <a:lnTo>
                    <a:pt x="24793" y="148091"/>
                  </a:lnTo>
                  <a:lnTo>
                    <a:pt x="26280" y="148588"/>
                  </a:lnTo>
                  <a:lnTo>
                    <a:pt x="27768" y="148588"/>
                  </a:lnTo>
                  <a:lnTo>
                    <a:pt x="29255" y="148091"/>
                  </a:lnTo>
                  <a:lnTo>
                    <a:pt x="31735" y="147098"/>
                  </a:lnTo>
                  <a:lnTo>
                    <a:pt x="33222" y="146601"/>
                  </a:lnTo>
                  <a:lnTo>
                    <a:pt x="34710" y="145110"/>
                  </a:lnTo>
                  <a:lnTo>
                    <a:pt x="36197" y="144116"/>
                  </a:lnTo>
                  <a:lnTo>
                    <a:pt x="37685" y="142625"/>
                  </a:lnTo>
                  <a:lnTo>
                    <a:pt x="40164" y="141134"/>
                  </a:lnTo>
                  <a:lnTo>
                    <a:pt x="41652" y="140140"/>
                  </a:lnTo>
                  <a:lnTo>
                    <a:pt x="43139" y="139643"/>
                  </a:lnTo>
                  <a:lnTo>
                    <a:pt x="47106" y="139643"/>
                  </a:lnTo>
                  <a:lnTo>
                    <a:pt x="50081" y="138650"/>
                  </a:lnTo>
                  <a:lnTo>
                    <a:pt x="52065" y="138650"/>
                  </a:lnTo>
                  <a:close/>
                </a:path>
              </a:pathLst>
            </a:custGeom>
            <a:solidFill>
              <a:srgbClr val="9999CC"/>
            </a:solidFill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45" name="任意多边形: 形状 144"/>
            <p:cNvSpPr/>
            <p:nvPr/>
          </p:nvSpPr>
          <p:spPr>
            <a:xfrm>
              <a:off x="5410699" y="2835097"/>
              <a:ext cx="123954" cy="124639"/>
            </a:xfrm>
            <a:custGeom>
              <a:avLst/>
              <a:gdLst/>
              <a:ahLst/>
              <a:cxnLst/>
              <a:rect l="0" t="0" r="0" b="0"/>
              <a:pathLst>
                <a:path w="123954" h="124639">
                  <a:moveTo>
                    <a:pt x="0" y="47305"/>
                  </a:moveTo>
                  <a:lnTo>
                    <a:pt x="47611" y="47305"/>
                  </a:lnTo>
                  <a:lnTo>
                    <a:pt x="61977" y="0"/>
                  </a:lnTo>
                  <a:lnTo>
                    <a:pt x="76752" y="47305"/>
                  </a:lnTo>
                  <a:lnTo>
                    <a:pt x="123954" y="47305"/>
                  </a:lnTo>
                  <a:lnTo>
                    <a:pt x="85783" y="76923"/>
                  </a:lnTo>
                  <a:lnTo>
                    <a:pt x="100969" y="124639"/>
                  </a:lnTo>
                  <a:lnTo>
                    <a:pt x="61977" y="95022"/>
                  </a:lnTo>
                  <a:lnTo>
                    <a:pt x="23806" y="124639"/>
                  </a:lnTo>
                  <a:lnTo>
                    <a:pt x="38171" y="76923"/>
                  </a:lnTo>
                  <a:lnTo>
                    <a:pt x="0" y="47305"/>
                  </a:ln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46" name="任意多边形: 形状 145"/>
            <p:cNvSpPr/>
            <p:nvPr/>
          </p:nvSpPr>
          <p:spPr>
            <a:xfrm>
              <a:off x="3152078" y="2536924"/>
              <a:ext cx="242968" cy="149085"/>
            </a:xfrm>
            <a:custGeom>
              <a:avLst/>
              <a:gdLst>
                <a:gd name="connsiteX0" fmla="*/ 0 w 242968"/>
                <a:gd name="connsiteY0" fmla="*/ 74543 h 149085"/>
                <a:gd name="connsiteX1" fmla="*/ 123964 w 242968"/>
                <a:gd name="connsiteY1" fmla="*/ 0 h 149085"/>
                <a:gd name="connsiteX2" fmla="*/ 242968 w 242968"/>
                <a:gd name="connsiteY2" fmla="*/ 74543 h 149085"/>
                <a:gd name="connsiteX3" fmla="*/ 123964 w 242968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 dirty="0" err="1">
                  <a:solidFill>
                    <a:srgbClr val="FFFFFF"/>
                  </a:solidFill>
                  <a:latin typeface="宋体"/>
                </a:rPr>
                <a:t>新疆</a:t>
              </a:r>
              <a:endParaRPr sz="684" dirty="0">
                <a:solidFill>
                  <a:srgbClr val="FFFFFF"/>
                </a:solidFill>
                <a:latin typeface="宋体"/>
              </a:endParaRPr>
            </a:p>
          </p:txBody>
        </p:sp>
        <p:sp>
          <p:nvSpPr>
            <p:cNvPr id="147" name="任意多边形: 形状 146"/>
            <p:cNvSpPr/>
            <p:nvPr/>
          </p:nvSpPr>
          <p:spPr>
            <a:xfrm>
              <a:off x="3082660" y="3505985"/>
              <a:ext cx="242968" cy="149085"/>
            </a:xfrm>
            <a:custGeom>
              <a:avLst/>
              <a:gdLst>
                <a:gd name="connsiteX0" fmla="*/ 0 w 242968"/>
                <a:gd name="connsiteY0" fmla="*/ 74543 h 149085"/>
                <a:gd name="connsiteX1" fmla="*/ 123964 w 242968"/>
                <a:gd name="connsiteY1" fmla="*/ 0 h 149085"/>
                <a:gd name="connsiteX2" fmla="*/ 242968 w 242968"/>
                <a:gd name="connsiteY2" fmla="*/ 74543 h 149085"/>
                <a:gd name="connsiteX3" fmla="*/ 123964 w 242968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>
                  <a:solidFill>
                    <a:srgbClr val="FFFFFF"/>
                  </a:solidFill>
                  <a:latin typeface="宋体"/>
                </a:rPr>
                <a:t>西藏</a:t>
              </a:r>
            </a:p>
          </p:txBody>
        </p:sp>
        <p:sp>
          <p:nvSpPr>
            <p:cNvPr id="148" name="任意多边形: 形状 147"/>
            <p:cNvSpPr/>
            <p:nvPr/>
          </p:nvSpPr>
          <p:spPr>
            <a:xfrm>
              <a:off x="3851233" y="3217747"/>
              <a:ext cx="242968" cy="149085"/>
            </a:xfrm>
            <a:custGeom>
              <a:avLst/>
              <a:gdLst>
                <a:gd name="connsiteX0" fmla="*/ 0 w 242968"/>
                <a:gd name="connsiteY0" fmla="*/ 74543 h 149085"/>
                <a:gd name="connsiteX1" fmla="*/ 123964 w 242968"/>
                <a:gd name="connsiteY1" fmla="*/ 0 h 149085"/>
                <a:gd name="connsiteX2" fmla="*/ 242968 w 242968"/>
                <a:gd name="connsiteY2" fmla="*/ 74543 h 149085"/>
                <a:gd name="connsiteX3" fmla="*/ 123964 w 242968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>
                  <a:solidFill>
                    <a:srgbClr val="FFFFFF"/>
                  </a:solidFill>
                  <a:latin typeface="宋体"/>
                </a:rPr>
                <a:t>青海</a:t>
              </a:r>
            </a:p>
          </p:txBody>
        </p:sp>
        <p:sp>
          <p:nvSpPr>
            <p:cNvPr id="149" name="任意多边形: 形状 148"/>
            <p:cNvSpPr/>
            <p:nvPr/>
          </p:nvSpPr>
          <p:spPr>
            <a:xfrm>
              <a:off x="3890905" y="2795339"/>
              <a:ext cx="242968" cy="149085"/>
            </a:xfrm>
            <a:custGeom>
              <a:avLst/>
              <a:gdLst>
                <a:gd name="connsiteX0" fmla="*/ 0 w 242968"/>
                <a:gd name="connsiteY0" fmla="*/ 74543 h 149085"/>
                <a:gd name="connsiteX1" fmla="*/ 123964 w 242968"/>
                <a:gd name="connsiteY1" fmla="*/ 0 h 149085"/>
                <a:gd name="connsiteX2" fmla="*/ 242968 w 242968"/>
                <a:gd name="connsiteY2" fmla="*/ 74543 h 149085"/>
                <a:gd name="connsiteX3" fmla="*/ 123964 w 242968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>
                  <a:solidFill>
                    <a:srgbClr val="FFFFFF"/>
                  </a:solidFill>
                  <a:latin typeface="宋体"/>
                </a:rPr>
                <a:t>甘肃</a:t>
              </a:r>
            </a:p>
          </p:txBody>
        </p:sp>
        <p:sp>
          <p:nvSpPr>
            <p:cNvPr id="150" name="任意多边形: 形状 149"/>
            <p:cNvSpPr/>
            <p:nvPr/>
          </p:nvSpPr>
          <p:spPr>
            <a:xfrm>
              <a:off x="4823103" y="2775465"/>
              <a:ext cx="342139" cy="149085"/>
            </a:xfrm>
            <a:custGeom>
              <a:avLst/>
              <a:gdLst>
                <a:gd name="connsiteX0" fmla="*/ 0 w 342139"/>
                <a:gd name="connsiteY0" fmla="*/ 74543 h 149085"/>
                <a:gd name="connsiteX1" fmla="*/ 173548 w 342139"/>
                <a:gd name="connsiteY1" fmla="*/ 0 h 149085"/>
                <a:gd name="connsiteX2" fmla="*/ 342139 w 342139"/>
                <a:gd name="connsiteY2" fmla="*/ 74543 h 149085"/>
                <a:gd name="connsiteX3" fmla="*/ 173548 w 342139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>
                  <a:solidFill>
                    <a:srgbClr val="FFFFFF"/>
                  </a:solidFill>
                  <a:latin typeface="宋体"/>
                </a:rPr>
                <a:t>内蒙古</a:t>
              </a:r>
            </a:p>
          </p:txBody>
        </p:sp>
        <p:sp>
          <p:nvSpPr>
            <p:cNvPr id="151" name="任意多边形: 形状 150"/>
            <p:cNvSpPr/>
            <p:nvPr/>
          </p:nvSpPr>
          <p:spPr>
            <a:xfrm>
              <a:off x="4634679" y="3073636"/>
              <a:ext cx="242968" cy="149085"/>
            </a:xfrm>
            <a:custGeom>
              <a:avLst/>
              <a:gdLst>
                <a:gd name="connsiteX0" fmla="*/ 0 w 242968"/>
                <a:gd name="connsiteY0" fmla="*/ 74543 h 149085"/>
                <a:gd name="connsiteX1" fmla="*/ 123964 w 242968"/>
                <a:gd name="connsiteY1" fmla="*/ 0 h 149085"/>
                <a:gd name="connsiteX2" fmla="*/ 242968 w 242968"/>
                <a:gd name="connsiteY2" fmla="*/ 74543 h 149085"/>
                <a:gd name="connsiteX3" fmla="*/ 123964 w 242968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>
                  <a:solidFill>
                    <a:srgbClr val="FFFFFF"/>
                  </a:solidFill>
                  <a:latin typeface="宋体"/>
                </a:rPr>
                <a:t>宁</a:t>
              </a:r>
            </a:p>
            <a:p>
              <a:pPr algn="ctr">
                <a:lnSpc>
                  <a:spcPct val="100000"/>
                </a:lnSpc>
              </a:pPr>
              <a:r>
                <a:rPr sz="684">
                  <a:solidFill>
                    <a:srgbClr val="FFFFFF"/>
                  </a:solidFill>
                  <a:latin typeface="宋体"/>
                </a:rPr>
                <a:t>夏</a:t>
              </a:r>
            </a:p>
          </p:txBody>
        </p:sp>
        <p:sp>
          <p:nvSpPr>
            <p:cNvPr id="152" name="任意多边形: 形状 151"/>
            <p:cNvSpPr/>
            <p:nvPr/>
          </p:nvSpPr>
          <p:spPr>
            <a:xfrm>
              <a:off x="4302460" y="3759429"/>
              <a:ext cx="242968" cy="149085"/>
            </a:xfrm>
            <a:custGeom>
              <a:avLst/>
              <a:gdLst>
                <a:gd name="connsiteX0" fmla="*/ 0 w 242968"/>
                <a:gd name="connsiteY0" fmla="*/ 74543 h 149085"/>
                <a:gd name="connsiteX1" fmla="*/ 123964 w 242968"/>
                <a:gd name="connsiteY1" fmla="*/ 0 h 149085"/>
                <a:gd name="connsiteX2" fmla="*/ 242968 w 242968"/>
                <a:gd name="connsiteY2" fmla="*/ 74543 h 149085"/>
                <a:gd name="connsiteX3" fmla="*/ 123964 w 242968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>
                  <a:solidFill>
                    <a:srgbClr val="FFFFFF"/>
                  </a:solidFill>
                  <a:latin typeface="宋体"/>
                </a:rPr>
                <a:t>四川</a:t>
              </a:r>
            </a:p>
          </p:txBody>
        </p:sp>
        <p:sp>
          <p:nvSpPr>
            <p:cNvPr id="153" name="任意多边形: 形状 152"/>
            <p:cNvSpPr/>
            <p:nvPr/>
          </p:nvSpPr>
          <p:spPr>
            <a:xfrm>
              <a:off x="4138824" y="4340860"/>
              <a:ext cx="242968" cy="149085"/>
            </a:xfrm>
            <a:custGeom>
              <a:avLst/>
              <a:gdLst>
                <a:gd name="connsiteX0" fmla="*/ 0 w 242968"/>
                <a:gd name="connsiteY0" fmla="*/ 74543 h 149085"/>
                <a:gd name="connsiteX1" fmla="*/ 123964 w 242968"/>
                <a:gd name="connsiteY1" fmla="*/ 0 h 149085"/>
                <a:gd name="connsiteX2" fmla="*/ 242968 w 242968"/>
                <a:gd name="connsiteY2" fmla="*/ 74543 h 149085"/>
                <a:gd name="connsiteX3" fmla="*/ 123964 w 242968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>
                  <a:solidFill>
                    <a:srgbClr val="FFFFFF"/>
                  </a:solidFill>
                  <a:latin typeface="宋体"/>
                </a:rPr>
                <a:t>云南</a:t>
              </a:r>
            </a:p>
          </p:txBody>
        </p:sp>
        <p:sp>
          <p:nvSpPr>
            <p:cNvPr id="154" name="任意多边形: 形状 153"/>
            <p:cNvSpPr/>
            <p:nvPr/>
          </p:nvSpPr>
          <p:spPr>
            <a:xfrm>
              <a:off x="4882614" y="4842779"/>
              <a:ext cx="242968" cy="149085"/>
            </a:xfrm>
            <a:custGeom>
              <a:avLst/>
              <a:gdLst>
                <a:gd name="connsiteX0" fmla="*/ 0 w 242968"/>
                <a:gd name="connsiteY0" fmla="*/ 74543 h 149085"/>
                <a:gd name="connsiteX1" fmla="*/ 123964 w 242968"/>
                <a:gd name="connsiteY1" fmla="*/ 0 h 149085"/>
                <a:gd name="connsiteX2" fmla="*/ 242968 w 242968"/>
                <a:gd name="connsiteY2" fmla="*/ 74543 h 149085"/>
                <a:gd name="connsiteX3" fmla="*/ 123964 w 242968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>
                  <a:solidFill>
                    <a:srgbClr val="FFFFFF"/>
                  </a:solidFill>
                  <a:latin typeface="宋体"/>
                </a:rPr>
                <a:t>海南</a:t>
              </a:r>
            </a:p>
          </p:txBody>
        </p:sp>
        <p:sp>
          <p:nvSpPr>
            <p:cNvPr id="155" name="任意多边形: 形状 154"/>
            <p:cNvSpPr/>
            <p:nvPr/>
          </p:nvSpPr>
          <p:spPr>
            <a:xfrm>
              <a:off x="4768560" y="4435282"/>
              <a:ext cx="242968" cy="149085"/>
            </a:xfrm>
            <a:custGeom>
              <a:avLst/>
              <a:gdLst>
                <a:gd name="connsiteX0" fmla="*/ 0 w 242968"/>
                <a:gd name="connsiteY0" fmla="*/ 74543 h 149085"/>
                <a:gd name="connsiteX1" fmla="*/ 123964 w 242968"/>
                <a:gd name="connsiteY1" fmla="*/ 0 h 149085"/>
                <a:gd name="connsiteX2" fmla="*/ 242968 w 242968"/>
                <a:gd name="connsiteY2" fmla="*/ 74543 h 149085"/>
                <a:gd name="connsiteX3" fmla="*/ 123964 w 242968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>
                  <a:solidFill>
                    <a:srgbClr val="FFFFFF"/>
                  </a:solidFill>
                  <a:latin typeface="宋体"/>
                </a:rPr>
                <a:t>广西</a:t>
              </a:r>
            </a:p>
          </p:txBody>
        </p:sp>
        <p:sp>
          <p:nvSpPr>
            <p:cNvPr id="156" name="任意多边形: 形状 155"/>
            <p:cNvSpPr/>
            <p:nvPr/>
          </p:nvSpPr>
          <p:spPr>
            <a:xfrm>
              <a:off x="4629724" y="4156985"/>
              <a:ext cx="242968" cy="149085"/>
            </a:xfrm>
            <a:custGeom>
              <a:avLst/>
              <a:gdLst>
                <a:gd name="connsiteX0" fmla="*/ 0 w 242968"/>
                <a:gd name="connsiteY0" fmla="*/ 74543 h 149085"/>
                <a:gd name="connsiteX1" fmla="*/ 123964 w 242968"/>
                <a:gd name="connsiteY1" fmla="*/ 0 h 149085"/>
                <a:gd name="connsiteX2" fmla="*/ 242968 w 242968"/>
                <a:gd name="connsiteY2" fmla="*/ 74543 h 149085"/>
                <a:gd name="connsiteX3" fmla="*/ 123964 w 242968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>
                  <a:solidFill>
                    <a:srgbClr val="FFFFFF"/>
                  </a:solidFill>
                  <a:latin typeface="宋体"/>
                </a:rPr>
                <a:t>贵州</a:t>
              </a:r>
            </a:p>
          </p:txBody>
        </p:sp>
        <p:sp>
          <p:nvSpPr>
            <p:cNvPr id="157" name="任意多边形: 形状 156"/>
            <p:cNvSpPr/>
            <p:nvPr/>
          </p:nvSpPr>
          <p:spPr>
            <a:xfrm>
              <a:off x="4664433" y="3853852"/>
              <a:ext cx="242968" cy="149085"/>
            </a:xfrm>
            <a:custGeom>
              <a:avLst/>
              <a:gdLst>
                <a:gd name="connsiteX0" fmla="*/ 0 w 242968"/>
                <a:gd name="connsiteY0" fmla="*/ 74543 h 149085"/>
                <a:gd name="connsiteX1" fmla="*/ 123964 w 242968"/>
                <a:gd name="connsiteY1" fmla="*/ 0 h 149085"/>
                <a:gd name="connsiteX2" fmla="*/ 242968 w 242968"/>
                <a:gd name="connsiteY2" fmla="*/ 74543 h 149085"/>
                <a:gd name="connsiteX3" fmla="*/ 123964 w 242968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>
                  <a:solidFill>
                    <a:srgbClr val="FFFFFF"/>
                  </a:solidFill>
                  <a:latin typeface="宋体"/>
                </a:rPr>
                <a:t>重庆</a:t>
              </a:r>
            </a:p>
          </p:txBody>
        </p:sp>
        <p:sp>
          <p:nvSpPr>
            <p:cNvPr id="158" name="任意多边形: 形状 157"/>
            <p:cNvSpPr/>
            <p:nvPr/>
          </p:nvSpPr>
          <p:spPr>
            <a:xfrm>
              <a:off x="4778478" y="3456288"/>
              <a:ext cx="242968" cy="149085"/>
            </a:xfrm>
            <a:custGeom>
              <a:avLst/>
              <a:gdLst>
                <a:gd name="connsiteX0" fmla="*/ 0 w 242968"/>
                <a:gd name="connsiteY0" fmla="*/ 74543 h 149085"/>
                <a:gd name="connsiteX1" fmla="*/ 123964 w 242968"/>
                <a:gd name="connsiteY1" fmla="*/ 0 h 149085"/>
                <a:gd name="connsiteX2" fmla="*/ 242968 w 242968"/>
                <a:gd name="connsiteY2" fmla="*/ 74543 h 149085"/>
                <a:gd name="connsiteX3" fmla="*/ 123964 w 242968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>
                  <a:solidFill>
                    <a:srgbClr val="FFFFFF"/>
                  </a:solidFill>
                  <a:latin typeface="宋体"/>
                </a:rPr>
                <a:t>陕西</a:t>
              </a:r>
            </a:p>
          </p:txBody>
        </p:sp>
        <p:sp>
          <p:nvSpPr>
            <p:cNvPr id="159" name="任意多边形: 形状 158"/>
            <p:cNvSpPr/>
            <p:nvPr/>
          </p:nvSpPr>
          <p:spPr>
            <a:xfrm>
              <a:off x="5061115" y="3143206"/>
              <a:ext cx="242968" cy="149085"/>
            </a:xfrm>
            <a:custGeom>
              <a:avLst/>
              <a:gdLst>
                <a:gd name="connsiteX0" fmla="*/ 0 w 242968"/>
                <a:gd name="connsiteY0" fmla="*/ 74543 h 149085"/>
                <a:gd name="connsiteX1" fmla="*/ 123964 w 242968"/>
                <a:gd name="connsiteY1" fmla="*/ 0 h 149085"/>
                <a:gd name="connsiteX2" fmla="*/ 242968 w 242968"/>
                <a:gd name="connsiteY2" fmla="*/ 74543 h 149085"/>
                <a:gd name="connsiteX3" fmla="*/ 123964 w 242968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>
                  <a:solidFill>
                    <a:srgbClr val="FFFFFF"/>
                  </a:solidFill>
                  <a:latin typeface="宋体"/>
                </a:rPr>
                <a:t>山西</a:t>
              </a:r>
            </a:p>
          </p:txBody>
        </p:sp>
        <p:sp>
          <p:nvSpPr>
            <p:cNvPr id="160" name="任意多边形: 形状 159"/>
            <p:cNvSpPr/>
            <p:nvPr/>
          </p:nvSpPr>
          <p:spPr>
            <a:xfrm>
              <a:off x="6023075" y="2084701"/>
              <a:ext cx="342139" cy="149085"/>
            </a:xfrm>
            <a:custGeom>
              <a:avLst/>
              <a:gdLst>
                <a:gd name="connsiteX0" fmla="*/ 0 w 342139"/>
                <a:gd name="connsiteY0" fmla="*/ 74543 h 149085"/>
                <a:gd name="connsiteX1" fmla="*/ 173548 w 342139"/>
                <a:gd name="connsiteY1" fmla="*/ 0 h 149085"/>
                <a:gd name="connsiteX2" fmla="*/ 342139 w 342139"/>
                <a:gd name="connsiteY2" fmla="*/ 74543 h 149085"/>
                <a:gd name="connsiteX3" fmla="*/ 173548 w 342139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>
                  <a:solidFill>
                    <a:srgbClr val="FFFFFF"/>
                  </a:solidFill>
                  <a:latin typeface="宋体"/>
                </a:rPr>
                <a:t>黑龙江</a:t>
              </a:r>
            </a:p>
          </p:txBody>
        </p:sp>
        <p:sp>
          <p:nvSpPr>
            <p:cNvPr id="161" name="任意多边形: 形状 160"/>
            <p:cNvSpPr/>
            <p:nvPr/>
          </p:nvSpPr>
          <p:spPr>
            <a:xfrm>
              <a:off x="5968532" y="2427598"/>
              <a:ext cx="242968" cy="149085"/>
            </a:xfrm>
            <a:custGeom>
              <a:avLst/>
              <a:gdLst>
                <a:gd name="connsiteX0" fmla="*/ 0 w 242968"/>
                <a:gd name="connsiteY0" fmla="*/ 74543 h 149085"/>
                <a:gd name="connsiteX1" fmla="*/ 123964 w 242968"/>
                <a:gd name="connsiteY1" fmla="*/ 0 h 149085"/>
                <a:gd name="connsiteX2" fmla="*/ 242968 w 242968"/>
                <a:gd name="connsiteY2" fmla="*/ 74543 h 149085"/>
                <a:gd name="connsiteX3" fmla="*/ 123964 w 242968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>
                  <a:solidFill>
                    <a:srgbClr val="FFFFFF"/>
                  </a:solidFill>
                  <a:latin typeface="宋体"/>
                </a:rPr>
                <a:t>吉林</a:t>
              </a:r>
            </a:p>
          </p:txBody>
        </p:sp>
        <p:sp>
          <p:nvSpPr>
            <p:cNvPr id="162" name="任意多边形: 形状 161"/>
            <p:cNvSpPr/>
            <p:nvPr/>
          </p:nvSpPr>
          <p:spPr>
            <a:xfrm>
              <a:off x="5814814" y="2686013"/>
              <a:ext cx="242968" cy="149085"/>
            </a:xfrm>
            <a:custGeom>
              <a:avLst/>
              <a:gdLst>
                <a:gd name="connsiteX0" fmla="*/ 0 w 242968"/>
                <a:gd name="connsiteY0" fmla="*/ 74543 h 149085"/>
                <a:gd name="connsiteX1" fmla="*/ 123964 w 242968"/>
                <a:gd name="connsiteY1" fmla="*/ 0 h 149085"/>
                <a:gd name="connsiteX2" fmla="*/ 242968 w 242968"/>
                <a:gd name="connsiteY2" fmla="*/ 74543 h 149085"/>
                <a:gd name="connsiteX3" fmla="*/ 123964 w 242968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>
                  <a:solidFill>
                    <a:srgbClr val="FFFFFF"/>
                  </a:solidFill>
                  <a:latin typeface="宋体"/>
                </a:rPr>
                <a:t>辽宁</a:t>
              </a:r>
            </a:p>
          </p:txBody>
        </p:sp>
        <p:sp>
          <p:nvSpPr>
            <p:cNvPr id="163" name="任意多边形: 形状 162"/>
            <p:cNvSpPr/>
            <p:nvPr/>
          </p:nvSpPr>
          <p:spPr>
            <a:xfrm>
              <a:off x="5284251" y="3028910"/>
              <a:ext cx="242968" cy="149085"/>
            </a:xfrm>
            <a:custGeom>
              <a:avLst/>
              <a:gdLst>
                <a:gd name="connsiteX0" fmla="*/ 0 w 242968"/>
                <a:gd name="connsiteY0" fmla="*/ 74543 h 149085"/>
                <a:gd name="connsiteX1" fmla="*/ 123964 w 242968"/>
                <a:gd name="connsiteY1" fmla="*/ 0 h 149085"/>
                <a:gd name="connsiteX2" fmla="*/ 242968 w 242968"/>
                <a:gd name="connsiteY2" fmla="*/ 74543 h 149085"/>
                <a:gd name="connsiteX3" fmla="*/ 123964 w 242968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 dirty="0" err="1">
                  <a:solidFill>
                    <a:srgbClr val="FFFFFF"/>
                  </a:solidFill>
                  <a:latin typeface="宋体"/>
                </a:rPr>
                <a:t>河北</a:t>
              </a:r>
              <a:endParaRPr sz="684" dirty="0">
                <a:solidFill>
                  <a:srgbClr val="FFFFFF"/>
                </a:solidFill>
                <a:latin typeface="宋体"/>
              </a:endParaRPr>
            </a:p>
          </p:txBody>
        </p:sp>
        <p:sp>
          <p:nvSpPr>
            <p:cNvPr id="164" name="任意多边形: 形状 163"/>
            <p:cNvSpPr/>
            <p:nvPr/>
          </p:nvSpPr>
          <p:spPr>
            <a:xfrm>
              <a:off x="5482588" y="3212784"/>
              <a:ext cx="242968" cy="149085"/>
            </a:xfrm>
            <a:custGeom>
              <a:avLst/>
              <a:gdLst>
                <a:gd name="connsiteX0" fmla="*/ 0 w 242968"/>
                <a:gd name="connsiteY0" fmla="*/ 74543 h 149085"/>
                <a:gd name="connsiteX1" fmla="*/ 123964 w 242968"/>
                <a:gd name="connsiteY1" fmla="*/ 0 h 149085"/>
                <a:gd name="connsiteX2" fmla="*/ 242968 w 242968"/>
                <a:gd name="connsiteY2" fmla="*/ 74543 h 149085"/>
                <a:gd name="connsiteX3" fmla="*/ 123964 w 242968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>
                  <a:solidFill>
                    <a:srgbClr val="FFFFFF"/>
                  </a:solidFill>
                  <a:latin typeface="宋体"/>
                </a:rPr>
                <a:t>山东</a:t>
              </a:r>
            </a:p>
          </p:txBody>
        </p:sp>
        <p:sp>
          <p:nvSpPr>
            <p:cNvPr id="165" name="任意多边形: 形状 164"/>
            <p:cNvSpPr/>
            <p:nvPr/>
          </p:nvSpPr>
          <p:spPr>
            <a:xfrm>
              <a:off x="5130533" y="3458773"/>
              <a:ext cx="242968" cy="149085"/>
            </a:xfrm>
            <a:custGeom>
              <a:avLst/>
              <a:gdLst>
                <a:gd name="connsiteX0" fmla="*/ 0 w 242968"/>
                <a:gd name="connsiteY0" fmla="*/ 74543 h 149085"/>
                <a:gd name="connsiteX1" fmla="*/ 123964 w 242968"/>
                <a:gd name="connsiteY1" fmla="*/ 0 h 149085"/>
                <a:gd name="connsiteX2" fmla="*/ 242968 w 242968"/>
                <a:gd name="connsiteY2" fmla="*/ 74543 h 149085"/>
                <a:gd name="connsiteX3" fmla="*/ 123964 w 242968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>
                  <a:solidFill>
                    <a:srgbClr val="FFFFFF"/>
                  </a:solidFill>
                  <a:latin typeface="宋体"/>
                </a:rPr>
                <a:t>河南</a:t>
              </a:r>
            </a:p>
          </p:txBody>
        </p:sp>
        <p:sp>
          <p:nvSpPr>
            <p:cNvPr id="166" name="任意多边形: 形状 165"/>
            <p:cNvSpPr/>
            <p:nvPr/>
          </p:nvSpPr>
          <p:spPr>
            <a:xfrm>
              <a:off x="5080951" y="3744518"/>
              <a:ext cx="242968" cy="149085"/>
            </a:xfrm>
            <a:custGeom>
              <a:avLst/>
              <a:gdLst>
                <a:gd name="connsiteX0" fmla="*/ 0 w 242968"/>
                <a:gd name="connsiteY0" fmla="*/ 74543 h 149085"/>
                <a:gd name="connsiteX1" fmla="*/ 123964 w 242968"/>
                <a:gd name="connsiteY1" fmla="*/ 0 h 149085"/>
                <a:gd name="connsiteX2" fmla="*/ 242968 w 242968"/>
                <a:gd name="connsiteY2" fmla="*/ 74543 h 149085"/>
                <a:gd name="connsiteX3" fmla="*/ 123964 w 242968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>
                  <a:solidFill>
                    <a:srgbClr val="FFFFFF"/>
                  </a:solidFill>
                  <a:latin typeface="宋体"/>
                </a:rPr>
                <a:t>湖北</a:t>
              </a:r>
            </a:p>
          </p:txBody>
        </p:sp>
        <p:sp>
          <p:nvSpPr>
            <p:cNvPr id="167" name="任意多边形: 形状 166"/>
            <p:cNvSpPr/>
            <p:nvPr/>
          </p:nvSpPr>
          <p:spPr>
            <a:xfrm>
              <a:off x="5021443" y="4052630"/>
              <a:ext cx="242968" cy="149085"/>
            </a:xfrm>
            <a:custGeom>
              <a:avLst/>
              <a:gdLst>
                <a:gd name="connsiteX0" fmla="*/ 0 w 242968"/>
                <a:gd name="connsiteY0" fmla="*/ 74543 h 149085"/>
                <a:gd name="connsiteX1" fmla="*/ 123964 w 242968"/>
                <a:gd name="connsiteY1" fmla="*/ 0 h 149085"/>
                <a:gd name="connsiteX2" fmla="*/ 242968 w 242968"/>
                <a:gd name="connsiteY2" fmla="*/ 74543 h 149085"/>
                <a:gd name="connsiteX3" fmla="*/ 123964 w 242968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>
                  <a:solidFill>
                    <a:srgbClr val="FFFFFF"/>
                  </a:solidFill>
                  <a:latin typeface="宋体"/>
                </a:rPr>
                <a:t>湖南</a:t>
              </a:r>
            </a:p>
          </p:txBody>
        </p:sp>
        <p:sp>
          <p:nvSpPr>
            <p:cNvPr id="168" name="任意多边形: 形状 167"/>
            <p:cNvSpPr/>
            <p:nvPr/>
          </p:nvSpPr>
          <p:spPr>
            <a:xfrm>
              <a:off x="5194996" y="4425341"/>
              <a:ext cx="242968" cy="149085"/>
            </a:xfrm>
            <a:custGeom>
              <a:avLst/>
              <a:gdLst>
                <a:gd name="connsiteX0" fmla="*/ 0 w 242968"/>
                <a:gd name="connsiteY0" fmla="*/ 74543 h 149085"/>
                <a:gd name="connsiteX1" fmla="*/ 123964 w 242968"/>
                <a:gd name="connsiteY1" fmla="*/ 0 h 149085"/>
                <a:gd name="connsiteX2" fmla="*/ 242968 w 242968"/>
                <a:gd name="connsiteY2" fmla="*/ 74543 h 149085"/>
                <a:gd name="connsiteX3" fmla="*/ 123964 w 242968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>
                  <a:solidFill>
                    <a:srgbClr val="FFFFFF"/>
                  </a:solidFill>
                  <a:latin typeface="宋体"/>
                </a:rPr>
                <a:t>广东</a:t>
              </a:r>
            </a:p>
          </p:txBody>
        </p:sp>
        <p:sp>
          <p:nvSpPr>
            <p:cNvPr id="169" name="任意多边形: 形状 168"/>
            <p:cNvSpPr/>
            <p:nvPr/>
          </p:nvSpPr>
          <p:spPr>
            <a:xfrm>
              <a:off x="5338796" y="4047659"/>
              <a:ext cx="242968" cy="149085"/>
            </a:xfrm>
            <a:custGeom>
              <a:avLst/>
              <a:gdLst>
                <a:gd name="connsiteX0" fmla="*/ 0 w 242968"/>
                <a:gd name="connsiteY0" fmla="*/ 74543 h 149085"/>
                <a:gd name="connsiteX1" fmla="*/ 123964 w 242968"/>
                <a:gd name="connsiteY1" fmla="*/ 0 h 149085"/>
                <a:gd name="connsiteX2" fmla="*/ 242968 w 242968"/>
                <a:gd name="connsiteY2" fmla="*/ 74543 h 149085"/>
                <a:gd name="connsiteX3" fmla="*/ 123964 w 242968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>
                  <a:solidFill>
                    <a:srgbClr val="FFFFFF"/>
                  </a:solidFill>
                  <a:latin typeface="宋体"/>
                </a:rPr>
                <a:t>江西</a:t>
              </a:r>
            </a:p>
          </p:txBody>
        </p:sp>
        <p:sp>
          <p:nvSpPr>
            <p:cNvPr id="170" name="任意多边形: 形状 169"/>
            <p:cNvSpPr/>
            <p:nvPr/>
          </p:nvSpPr>
          <p:spPr>
            <a:xfrm>
              <a:off x="5556969" y="4191778"/>
              <a:ext cx="242968" cy="149085"/>
            </a:xfrm>
            <a:custGeom>
              <a:avLst/>
              <a:gdLst>
                <a:gd name="connsiteX0" fmla="*/ 0 w 242968"/>
                <a:gd name="connsiteY0" fmla="*/ 74543 h 149085"/>
                <a:gd name="connsiteX1" fmla="*/ 123964 w 242968"/>
                <a:gd name="connsiteY1" fmla="*/ 0 h 149085"/>
                <a:gd name="connsiteX2" fmla="*/ 242968 w 242968"/>
                <a:gd name="connsiteY2" fmla="*/ 74543 h 149085"/>
                <a:gd name="connsiteX3" fmla="*/ 123964 w 242968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>
                  <a:solidFill>
                    <a:srgbClr val="FFFFFF"/>
                  </a:solidFill>
                  <a:latin typeface="宋体"/>
                </a:rPr>
                <a:t>福建</a:t>
              </a:r>
            </a:p>
          </p:txBody>
        </p:sp>
        <p:sp>
          <p:nvSpPr>
            <p:cNvPr id="171" name="任意多边形: 形状 170"/>
            <p:cNvSpPr/>
            <p:nvPr/>
          </p:nvSpPr>
          <p:spPr>
            <a:xfrm>
              <a:off x="5482588" y="3679918"/>
              <a:ext cx="242968" cy="149085"/>
            </a:xfrm>
            <a:custGeom>
              <a:avLst/>
              <a:gdLst>
                <a:gd name="connsiteX0" fmla="*/ 0 w 242968"/>
                <a:gd name="connsiteY0" fmla="*/ 74543 h 149085"/>
                <a:gd name="connsiteX1" fmla="*/ 123964 w 242968"/>
                <a:gd name="connsiteY1" fmla="*/ 0 h 149085"/>
                <a:gd name="connsiteX2" fmla="*/ 242968 w 242968"/>
                <a:gd name="connsiteY2" fmla="*/ 74543 h 149085"/>
                <a:gd name="connsiteX3" fmla="*/ 123964 w 242968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 dirty="0" err="1">
                  <a:solidFill>
                    <a:srgbClr val="FFFFFF"/>
                  </a:solidFill>
                  <a:latin typeface="宋体"/>
                </a:rPr>
                <a:t>安徽</a:t>
              </a:r>
              <a:endParaRPr sz="684" dirty="0">
                <a:solidFill>
                  <a:srgbClr val="FFFFFF"/>
                </a:solidFill>
                <a:latin typeface="宋体"/>
              </a:endParaRPr>
            </a:p>
          </p:txBody>
        </p:sp>
        <p:sp>
          <p:nvSpPr>
            <p:cNvPr id="172" name="任意多边形: 形状 171"/>
            <p:cNvSpPr/>
            <p:nvPr/>
          </p:nvSpPr>
          <p:spPr>
            <a:xfrm>
              <a:off x="5631350" y="3463744"/>
              <a:ext cx="242968" cy="149085"/>
            </a:xfrm>
            <a:custGeom>
              <a:avLst/>
              <a:gdLst>
                <a:gd name="connsiteX0" fmla="*/ 0 w 242968"/>
                <a:gd name="connsiteY0" fmla="*/ 74543 h 149085"/>
                <a:gd name="connsiteX1" fmla="*/ 123964 w 242968"/>
                <a:gd name="connsiteY1" fmla="*/ 0 h 149085"/>
                <a:gd name="connsiteX2" fmla="*/ 242968 w 242968"/>
                <a:gd name="connsiteY2" fmla="*/ 74543 h 149085"/>
                <a:gd name="connsiteX3" fmla="*/ 123964 w 242968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solidFill>
              <a:srgbClr val="9999CC"/>
            </a:solidFill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 dirty="0" err="1">
                  <a:solidFill>
                    <a:srgbClr val="FFFFFF"/>
                  </a:solidFill>
                  <a:latin typeface="宋体"/>
                </a:rPr>
                <a:t>江苏</a:t>
              </a:r>
              <a:endParaRPr sz="684" dirty="0">
                <a:solidFill>
                  <a:srgbClr val="FFFFFF"/>
                </a:solidFill>
                <a:latin typeface="宋体"/>
              </a:endParaRPr>
            </a:p>
          </p:txBody>
        </p:sp>
        <p:sp>
          <p:nvSpPr>
            <p:cNvPr id="173" name="任意多边形: 形状 172"/>
            <p:cNvSpPr/>
            <p:nvPr/>
          </p:nvSpPr>
          <p:spPr>
            <a:xfrm>
              <a:off x="5690851" y="3878696"/>
              <a:ext cx="242968" cy="149085"/>
            </a:xfrm>
            <a:custGeom>
              <a:avLst/>
              <a:gdLst>
                <a:gd name="connsiteX0" fmla="*/ 0 w 242968"/>
                <a:gd name="connsiteY0" fmla="*/ 74543 h 149085"/>
                <a:gd name="connsiteX1" fmla="*/ 123964 w 242968"/>
                <a:gd name="connsiteY1" fmla="*/ 0 h 149085"/>
                <a:gd name="connsiteX2" fmla="*/ 242968 w 242968"/>
                <a:gd name="connsiteY2" fmla="*/ 74543 h 149085"/>
                <a:gd name="connsiteX3" fmla="*/ 123964 w 242968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>
                  <a:solidFill>
                    <a:srgbClr val="FFFFFF"/>
                  </a:solidFill>
                  <a:latin typeface="宋体"/>
                </a:rPr>
                <a:t>浙江</a:t>
              </a:r>
            </a:p>
          </p:txBody>
        </p:sp>
        <p:sp>
          <p:nvSpPr>
            <p:cNvPr id="174" name="任意多边形: 形状 173"/>
            <p:cNvSpPr/>
            <p:nvPr/>
          </p:nvSpPr>
          <p:spPr>
            <a:xfrm>
              <a:off x="5398296" y="4604245"/>
              <a:ext cx="242968" cy="149085"/>
            </a:xfrm>
            <a:custGeom>
              <a:avLst/>
              <a:gdLst>
                <a:gd name="connsiteX0" fmla="*/ 0 w 242968"/>
                <a:gd name="connsiteY0" fmla="*/ 74543 h 149085"/>
                <a:gd name="connsiteX1" fmla="*/ 123964 w 242968"/>
                <a:gd name="connsiteY1" fmla="*/ 0 h 149085"/>
                <a:gd name="connsiteX2" fmla="*/ 242968 w 242968"/>
                <a:gd name="connsiteY2" fmla="*/ 74543 h 149085"/>
                <a:gd name="connsiteX3" fmla="*/ 123964 w 242968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 dirty="0" err="1">
                  <a:solidFill>
                    <a:schemeClr val="bg1">
                      <a:lumMod val="65000"/>
                    </a:schemeClr>
                  </a:solidFill>
                  <a:latin typeface="宋体"/>
                </a:rPr>
                <a:t>香港</a:t>
              </a:r>
              <a:endParaRPr sz="684" dirty="0">
                <a:solidFill>
                  <a:schemeClr val="bg1">
                    <a:lumMod val="65000"/>
                  </a:schemeClr>
                </a:solidFill>
                <a:latin typeface="宋体"/>
              </a:endParaRPr>
            </a:p>
          </p:txBody>
        </p:sp>
        <p:sp>
          <p:nvSpPr>
            <p:cNvPr id="175" name="任意多边形: 形状 174"/>
            <p:cNvSpPr/>
            <p:nvPr/>
          </p:nvSpPr>
          <p:spPr>
            <a:xfrm>
              <a:off x="5867368" y="4347320"/>
              <a:ext cx="242968" cy="149085"/>
            </a:xfrm>
            <a:custGeom>
              <a:avLst/>
              <a:gdLst>
                <a:gd name="connsiteX0" fmla="*/ 0 w 242968"/>
                <a:gd name="connsiteY0" fmla="*/ 74543 h 149085"/>
                <a:gd name="connsiteX1" fmla="*/ 123964 w 242968"/>
                <a:gd name="connsiteY1" fmla="*/ 0 h 149085"/>
                <a:gd name="connsiteX2" fmla="*/ 242968 w 242968"/>
                <a:gd name="connsiteY2" fmla="*/ 74543 h 149085"/>
                <a:gd name="connsiteX3" fmla="*/ 123964 w 242968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>
                  <a:solidFill>
                    <a:srgbClr val="FFFFFF"/>
                  </a:solidFill>
                  <a:latin typeface="宋体"/>
                </a:rPr>
                <a:t>台</a:t>
              </a:r>
            </a:p>
            <a:p>
              <a:pPr algn="ctr">
                <a:lnSpc>
                  <a:spcPct val="100000"/>
                </a:lnSpc>
              </a:pPr>
              <a:r>
                <a:rPr sz="684">
                  <a:solidFill>
                    <a:srgbClr val="FFFFFF"/>
                  </a:solidFill>
                  <a:latin typeface="宋体"/>
                </a:rPr>
                <a:t>湾</a:t>
              </a:r>
            </a:p>
          </p:txBody>
        </p:sp>
        <p:sp>
          <p:nvSpPr>
            <p:cNvPr id="176" name="任意多边形: 形状 175"/>
            <p:cNvSpPr/>
            <p:nvPr/>
          </p:nvSpPr>
          <p:spPr>
            <a:xfrm>
              <a:off x="5190041" y="4678786"/>
              <a:ext cx="242968" cy="149085"/>
            </a:xfrm>
            <a:custGeom>
              <a:avLst/>
              <a:gdLst>
                <a:gd name="connsiteX0" fmla="*/ 0 w 242968"/>
                <a:gd name="connsiteY0" fmla="*/ 74543 h 149085"/>
                <a:gd name="connsiteX1" fmla="*/ 123964 w 242968"/>
                <a:gd name="connsiteY1" fmla="*/ 0 h 149085"/>
                <a:gd name="connsiteX2" fmla="*/ 242968 w 242968"/>
                <a:gd name="connsiteY2" fmla="*/ 74543 h 149085"/>
                <a:gd name="connsiteX3" fmla="*/ 123964 w 242968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 dirty="0" err="1">
                  <a:solidFill>
                    <a:schemeClr val="bg1">
                      <a:lumMod val="65000"/>
                    </a:schemeClr>
                  </a:solidFill>
                  <a:latin typeface="宋体"/>
                </a:rPr>
                <a:t>澳门</a:t>
              </a:r>
              <a:endParaRPr sz="684" dirty="0">
                <a:solidFill>
                  <a:schemeClr val="bg1">
                    <a:lumMod val="65000"/>
                  </a:schemeClr>
                </a:solidFill>
                <a:latin typeface="宋体"/>
              </a:endParaRPr>
            </a:p>
          </p:txBody>
        </p:sp>
        <p:sp>
          <p:nvSpPr>
            <p:cNvPr id="177" name="任意多边形: 形状 176"/>
            <p:cNvSpPr/>
            <p:nvPr/>
          </p:nvSpPr>
          <p:spPr>
            <a:xfrm>
              <a:off x="5918942" y="3645133"/>
              <a:ext cx="242968" cy="149085"/>
            </a:xfrm>
            <a:custGeom>
              <a:avLst/>
              <a:gdLst>
                <a:gd name="connsiteX0" fmla="*/ 0 w 242968"/>
                <a:gd name="connsiteY0" fmla="*/ 74543 h 149085"/>
                <a:gd name="connsiteX1" fmla="*/ 123964 w 242968"/>
                <a:gd name="connsiteY1" fmla="*/ 0 h 149085"/>
                <a:gd name="connsiteX2" fmla="*/ 242968 w 242968"/>
                <a:gd name="connsiteY2" fmla="*/ 74543 h 149085"/>
                <a:gd name="connsiteX3" fmla="*/ 123964 w 242968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 dirty="0" err="1">
                  <a:solidFill>
                    <a:srgbClr val="328EDF"/>
                  </a:solidFill>
                  <a:latin typeface="宋体"/>
                </a:rPr>
                <a:t>上海</a:t>
              </a:r>
              <a:endParaRPr sz="684" dirty="0">
                <a:solidFill>
                  <a:srgbClr val="328EDF"/>
                </a:solidFill>
                <a:latin typeface="宋体"/>
              </a:endParaRPr>
            </a:p>
          </p:txBody>
        </p:sp>
        <p:sp>
          <p:nvSpPr>
            <p:cNvPr id="178" name="任意多边形: 形状 177"/>
            <p:cNvSpPr/>
            <p:nvPr/>
          </p:nvSpPr>
          <p:spPr>
            <a:xfrm>
              <a:off x="5502424" y="2969280"/>
              <a:ext cx="242968" cy="149085"/>
            </a:xfrm>
            <a:custGeom>
              <a:avLst/>
              <a:gdLst>
                <a:gd name="connsiteX0" fmla="*/ 0 w 242968"/>
                <a:gd name="connsiteY0" fmla="*/ 74543 h 149085"/>
                <a:gd name="connsiteX1" fmla="*/ 123964 w 242968"/>
                <a:gd name="connsiteY1" fmla="*/ 0 h 149085"/>
                <a:gd name="connsiteX2" fmla="*/ 242968 w 242968"/>
                <a:gd name="connsiteY2" fmla="*/ 74543 h 149085"/>
                <a:gd name="connsiteX3" fmla="*/ 123964 w 242968"/>
                <a:gd name="connsiteY3" fmla="*/ 149085 h 1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 dirty="0" err="1">
                  <a:solidFill>
                    <a:srgbClr val="328EDF"/>
                  </a:solidFill>
                  <a:latin typeface="宋体"/>
                </a:rPr>
                <a:t>天津</a:t>
              </a:r>
              <a:endParaRPr sz="684" dirty="0">
                <a:solidFill>
                  <a:srgbClr val="328EDF"/>
                </a:solidFill>
                <a:latin typeface="宋体"/>
              </a:endParaRPr>
            </a:p>
          </p:txBody>
        </p:sp>
        <p:sp>
          <p:nvSpPr>
            <p:cNvPr id="179" name="任意多边形: 形状 178"/>
            <p:cNvSpPr/>
            <p:nvPr/>
          </p:nvSpPr>
          <p:spPr>
            <a:xfrm>
              <a:off x="6003243" y="4122206"/>
              <a:ext cx="282636" cy="124238"/>
            </a:xfrm>
            <a:custGeom>
              <a:avLst/>
              <a:gdLst>
                <a:gd name="connsiteX0" fmla="*/ 0 w 282636"/>
                <a:gd name="connsiteY0" fmla="*/ 64604 h 124238"/>
                <a:gd name="connsiteX1" fmla="*/ 143797 w 282636"/>
                <a:gd name="connsiteY1" fmla="*/ 0 h 124238"/>
                <a:gd name="connsiteX2" fmla="*/ 282636 w 282636"/>
                <a:gd name="connsiteY2" fmla="*/ 64604 h 124238"/>
                <a:gd name="connsiteX3" fmla="*/ 143797 w 282636"/>
                <a:gd name="connsiteY3" fmla="*/ 124238 h 124238"/>
                <a:gd name="rtl" fmla="*/ -25882 w 282636"/>
                <a:gd name="rtr" fmla="*/ 308518 w 28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t" r="rtr" b="b"/>
              <a:pathLst/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 dirty="0" err="1">
                  <a:solidFill>
                    <a:schemeClr val="bg1">
                      <a:lumMod val="65000"/>
                    </a:schemeClr>
                  </a:solidFill>
                  <a:latin typeface="宋体"/>
                </a:rPr>
                <a:t>钓鱼岛</a:t>
              </a:r>
              <a:endParaRPr sz="684" dirty="0">
                <a:solidFill>
                  <a:schemeClr val="bg1">
                    <a:lumMod val="65000"/>
                  </a:schemeClr>
                </a:solidFill>
                <a:latin typeface="宋体"/>
              </a:endParaRPr>
            </a:p>
          </p:txBody>
        </p:sp>
        <p:sp>
          <p:nvSpPr>
            <p:cNvPr id="180" name="任意多边形: 形状 179"/>
            <p:cNvSpPr/>
            <p:nvPr/>
          </p:nvSpPr>
          <p:spPr>
            <a:xfrm>
              <a:off x="5457797" y="2835099"/>
              <a:ext cx="332222" cy="198780"/>
            </a:xfrm>
            <a:custGeom>
              <a:avLst/>
              <a:gdLst>
                <a:gd name="connsiteX0" fmla="*/ 0 w 332222"/>
                <a:gd name="connsiteY0" fmla="*/ 99391 h 198780"/>
                <a:gd name="connsiteX1" fmla="*/ 168590 w 332222"/>
                <a:gd name="connsiteY1" fmla="*/ 0 h 198780"/>
                <a:gd name="connsiteX2" fmla="*/ 332222 w 332222"/>
                <a:gd name="connsiteY2" fmla="*/ 99391 h 198780"/>
                <a:gd name="connsiteX3" fmla="*/ 168590 w 332222"/>
                <a:gd name="connsiteY3" fmla="*/ 198780 h 19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/>
            </a:custGeom>
            <a:solidFill>
              <a:srgbClr val="9999CC"/>
            </a:solidFill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684" dirty="0" err="1">
                  <a:solidFill>
                    <a:srgbClr val="F41A1A"/>
                  </a:solidFill>
                  <a:latin typeface="宋体"/>
                </a:rPr>
                <a:t>北京</a:t>
              </a:r>
              <a:endParaRPr sz="684" dirty="0">
                <a:solidFill>
                  <a:srgbClr val="F41A1A"/>
                </a:solidFill>
                <a:latin typeface="宋体"/>
              </a:endParaRPr>
            </a:p>
          </p:txBody>
        </p:sp>
        <p:sp>
          <p:nvSpPr>
            <p:cNvPr id="181" name="任意多边形: 形状 180"/>
            <p:cNvSpPr/>
            <p:nvPr/>
          </p:nvSpPr>
          <p:spPr>
            <a:xfrm>
              <a:off x="6222370" y="4578436"/>
              <a:ext cx="477630" cy="666964"/>
            </a:xfrm>
            <a:custGeom>
              <a:avLst/>
              <a:gdLst/>
              <a:ahLst/>
              <a:cxnLst/>
              <a:rect l="0" t="0" r="0" b="0"/>
              <a:pathLst>
                <a:path w="477630" h="666964">
                  <a:moveTo>
                    <a:pt x="0" y="0"/>
                  </a:moveTo>
                  <a:lnTo>
                    <a:pt x="477630" y="0"/>
                  </a:lnTo>
                  <a:lnTo>
                    <a:pt x="477630" y="666964"/>
                  </a:lnTo>
                  <a:lnTo>
                    <a:pt x="0" y="6669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82" name="任意多边形: 形状 181"/>
            <p:cNvSpPr/>
            <p:nvPr/>
          </p:nvSpPr>
          <p:spPr>
            <a:xfrm>
              <a:off x="6301975" y="4770038"/>
              <a:ext cx="75665" cy="54544"/>
            </a:xfrm>
            <a:custGeom>
              <a:avLst/>
              <a:gdLst/>
              <a:ahLst/>
              <a:cxnLst/>
              <a:rect l="0" t="0" r="0" b="0"/>
              <a:pathLst>
                <a:path w="75665" h="54544">
                  <a:moveTo>
                    <a:pt x="0" y="36869"/>
                  </a:moveTo>
                  <a:cubicBezTo>
                    <a:pt x="-1259" y="27613"/>
                    <a:pt x="6034" y="17253"/>
                    <a:pt x="17788" y="9680"/>
                  </a:cubicBezTo>
                  <a:cubicBezTo>
                    <a:pt x="29542" y="2108"/>
                    <a:pt x="50531" y="-1258"/>
                    <a:pt x="63124" y="425"/>
                  </a:cubicBezTo>
                  <a:cubicBezTo>
                    <a:pt x="75717" y="2108"/>
                    <a:pt x="76557" y="8839"/>
                    <a:pt x="74878" y="14729"/>
                  </a:cubicBezTo>
                  <a:cubicBezTo>
                    <a:pt x="73199" y="20619"/>
                    <a:pt x="60606" y="26509"/>
                    <a:pt x="52210" y="40813"/>
                  </a:cubicBezTo>
                  <a:cubicBezTo>
                    <a:pt x="43815" y="55117"/>
                    <a:pt x="30382" y="55958"/>
                    <a:pt x="18628" y="53434"/>
                  </a:cubicBezTo>
                  <a:cubicBezTo>
                    <a:pt x="6874" y="50910"/>
                    <a:pt x="2361" y="46124"/>
                    <a:pt x="0" y="36869"/>
                  </a:cubicBez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83" name="任意多边形: 形状 182"/>
            <p:cNvSpPr/>
            <p:nvPr/>
          </p:nvSpPr>
          <p:spPr>
            <a:xfrm>
              <a:off x="6610232" y="4587867"/>
              <a:ext cx="48056" cy="96328"/>
            </a:xfrm>
            <a:custGeom>
              <a:avLst/>
              <a:gdLst/>
              <a:ahLst/>
              <a:cxnLst/>
              <a:rect l="0" t="0" r="0" b="0"/>
              <a:pathLst>
                <a:path w="48056" h="96328">
                  <a:moveTo>
                    <a:pt x="36101" y="0"/>
                  </a:moveTo>
                  <a:cubicBezTo>
                    <a:pt x="36101" y="0"/>
                    <a:pt x="20989" y="5890"/>
                    <a:pt x="14273" y="19352"/>
                  </a:cubicBezTo>
                  <a:cubicBezTo>
                    <a:pt x="7556" y="32815"/>
                    <a:pt x="0" y="44595"/>
                    <a:pt x="0" y="58058"/>
                  </a:cubicBezTo>
                  <a:cubicBezTo>
                    <a:pt x="0" y="71520"/>
                    <a:pt x="5877" y="84142"/>
                    <a:pt x="10914" y="90032"/>
                  </a:cubicBezTo>
                  <a:cubicBezTo>
                    <a:pt x="15952" y="95921"/>
                    <a:pt x="22668" y="98446"/>
                    <a:pt x="28545" y="94238"/>
                  </a:cubicBezTo>
                  <a:cubicBezTo>
                    <a:pt x="34422" y="90032"/>
                    <a:pt x="31903" y="77411"/>
                    <a:pt x="35262" y="66472"/>
                  </a:cubicBezTo>
                  <a:cubicBezTo>
                    <a:pt x="38620" y="55533"/>
                    <a:pt x="43657" y="42912"/>
                    <a:pt x="42818" y="28608"/>
                  </a:cubicBezTo>
                  <a:cubicBezTo>
                    <a:pt x="41978" y="14304"/>
                    <a:pt x="53732" y="2524"/>
                    <a:pt x="44497" y="841"/>
                  </a:cubicBezTo>
                  <a:cubicBezTo>
                    <a:pt x="35262" y="-841"/>
                    <a:pt x="37361" y="1262"/>
                    <a:pt x="36101" y="0"/>
                  </a:cubicBez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84" name="任意多边形: 形状 183"/>
            <p:cNvSpPr/>
            <p:nvPr/>
          </p:nvSpPr>
          <p:spPr>
            <a:xfrm>
              <a:off x="6222373" y="4577775"/>
              <a:ext cx="382839" cy="186582"/>
            </a:xfrm>
            <a:custGeom>
              <a:avLst/>
              <a:gdLst/>
              <a:ahLst/>
              <a:cxnLst/>
              <a:rect l="0" t="0" r="0" b="0"/>
              <a:pathLst>
                <a:path w="382839" h="186582">
                  <a:moveTo>
                    <a:pt x="0" y="107701"/>
                  </a:moveTo>
                  <a:cubicBezTo>
                    <a:pt x="0" y="107701"/>
                    <a:pt x="14458" y="107189"/>
                    <a:pt x="16525" y="117545"/>
                  </a:cubicBezTo>
                  <a:cubicBezTo>
                    <a:pt x="18592" y="127900"/>
                    <a:pt x="28203" y="115434"/>
                    <a:pt x="29470" y="126865"/>
                  </a:cubicBezTo>
                  <a:cubicBezTo>
                    <a:pt x="30738" y="138296"/>
                    <a:pt x="45945" y="154807"/>
                    <a:pt x="56083" y="154807"/>
                  </a:cubicBezTo>
                  <a:cubicBezTo>
                    <a:pt x="66221" y="154807"/>
                    <a:pt x="79209" y="147798"/>
                    <a:pt x="88153" y="138834"/>
                  </a:cubicBezTo>
                  <a:cubicBezTo>
                    <a:pt x="97098" y="129870"/>
                    <a:pt x="95812" y="133708"/>
                    <a:pt x="99169" y="144645"/>
                  </a:cubicBezTo>
                  <a:cubicBezTo>
                    <a:pt x="102528" y="155584"/>
                    <a:pt x="105784" y="155662"/>
                    <a:pt x="109143" y="149772"/>
                  </a:cubicBezTo>
                  <a:cubicBezTo>
                    <a:pt x="112501" y="143882"/>
                    <a:pt x="107463" y="159028"/>
                    <a:pt x="110822" y="166600"/>
                  </a:cubicBezTo>
                  <a:cubicBezTo>
                    <a:pt x="114180" y="174173"/>
                    <a:pt x="128452" y="188476"/>
                    <a:pt x="133070" y="186373"/>
                  </a:cubicBezTo>
                  <a:cubicBezTo>
                    <a:pt x="137688" y="184270"/>
                    <a:pt x="136008" y="175856"/>
                    <a:pt x="133070" y="168283"/>
                  </a:cubicBezTo>
                  <a:cubicBezTo>
                    <a:pt x="130131" y="160710"/>
                    <a:pt x="130971" y="147248"/>
                    <a:pt x="143564" y="147248"/>
                  </a:cubicBezTo>
                  <a:cubicBezTo>
                    <a:pt x="156158" y="147248"/>
                    <a:pt x="173788" y="152296"/>
                    <a:pt x="177147" y="145565"/>
                  </a:cubicBezTo>
                  <a:cubicBezTo>
                    <a:pt x="180505" y="138834"/>
                    <a:pt x="189740" y="128736"/>
                    <a:pt x="195617" y="134626"/>
                  </a:cubicBezTo>
                  <a:cubicBezTo>
                    <a:pt x="201494" y="140516"/>
                    <a:pt x="211569" y="132102"/>
                    <a:pt x="211569" y="123688"/>
                  </a:cubicBezTo>
                  <a:cubicBezTo>
                    <a:pt x="211569" y="115274"/>
                    <a:pt x="213248" y="105177"/>
                    <a:pt x="222482" y="107701"/>
                  </a:cubicBezTo>
                  <a:cubicBezTo>
                    <a:pt x="231718" y="110225"/>
                    <a:pt x="225841" y="121164"/>
                    <a:pt x="235915" y="121164"/>
                  </a:cubicBezTo>
                  <a:cubicBezTo>
                    <a:pt x="245991" y="121164"/>
                    <a:pt x="240114" y="109384"/>
                    <a:pt x="249348" y="107701"/>
                  </a:cubicBezTo>
                  <a:cubicBezTo>
                    <a:pt x="258584" y="106018"/>
                    <a:pt x="266979" y="113591"/>
                    <a:pt x="271177" y="111908"/>
                  </a:cubicBezTo>
                  <a:cubicBezTo>
                    <a:pt x="275375" y="110225"/>
                    <a:pt x="277893" y="102652"/>
                    <a:pt x="283351" y="99707"/>
                  </a:cubicBezTo>
                  <a:cubicBezTo>
                    <a:pt x="288808" y="96762"/>
                    <a:pt x="299722" y="88348"/>
                    <a:pt x="303080" y="84983"/>
                  </a:cubicBezTo>
                  <a:cubicBezTo>
                    <a:pt x="306439" y="81617"/>
                    <a:pt x="308118" y="62265"/>
                    <a:pt x="316513" y="66472"/>
                  </a:cubicBezTo>
                  <a:cubicBezTo>
                    <a:pt x="324908" y="70679"/>
                    <a:pt x="340021" y="42912"/>
                    <a:pt x="335403" y="47540"/>
                  </a:cubicBezTo>
                  <a:cubicBezTo>
                    <a:pt x="335403" y="47540"/>
                    <a:pt x="356392" y="36602"/>
                    <a:pt x="359330" y="33657"/>
                  </a:cubicBezTo>
                  <a:cubicBezTo>
                    <a:pt x="362269" y="30712"/>
                    <a:pt x="372763" y="5048"/>
                    <a:pt x="382839" y="0"/>
                  </a:cubicBezTo>
                  <a:lnTo>
                    <a:pt x="0" y="669"/>
                  </a:lnTo>
                  <a:lnTo>
                    <a:pt x="0" y="107701"/>
                  </a:ln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85" name="任意多边形: 形状 184"/>
            <p:cNvSpPr/>
            <p:nvPr/>
          </p:nvSpPr>
          <p:spPr>
            <a:xfrm>
              <a:off x="6290371" y="4600498"/>
              <a:ext cx="396271" cy="623992"/>
            </a:xfrm>
            <a:custGeom>
              <a:avLst/>
              <a:gdLst/>
              <a:ahLst/>
              <a:cxnLst/>
              <a:rect l="0" t="0" r="0" b="0"/>
              <a:pathLst>
                <a:path w="396271" h="623992" fill="none">
                  <a:moveTo>
                    <a:pt x="25187" y="245694"/>
                  </a:moveTo>
                  <a:cubicBezTo>
                    <a:pt x="25187" y="245694"/>
                    <a:pt x="62967" y="299545"/>
                    <a:pt x="62967" y="363493"/>
                  </a:cubicBezTo>
                  <a:cubicBezTo>
                    <a:pt x="62967" y="427441"/>
                    <a:pt x="0" y="484657"/>
                    <a:pt x="0" y="534301"/>
                  </a:cubicBezTo>
                  <a:cubicBezTo>
                    <a:pt x="0" y="583944"/>
                    <a:pt x="40299" y="626856"/>
                    <a:pt x="116699" y="623842"/>
                  </a:cubicBezTo>
                  <a:cubicBezTo>
                    <a:pt x="193098" y="620125"/>
                    <a:pt x="261942" y="504851"/>
                    <a:pt x="282931" y="461097"/>
                  </a:cubicBezTo>
                  <a:cubicBezTo>
                    <a:pt x="303919" y="417343"/>
                    <a:pt x="309797" y="327311"/>
                    <a:pt x="309797" y="310484"/>
                  </a:cubicBezTo>
                  <a:cubicBezTo>
                    <a:pt x="309797" y="293014"/>
                    <a:pt x="301401" y="206989"/>
                    <a:pt x="338342" y="139675"/>
                  </a:cubicBezTo>
                  <a:cubicBezTo>
                    <a:pt x="375282" y="72362"/>
                    <a:pt x="390394" y="48802"/>
                    <a:pt x="396271" y="0"/>
                  </a:cubicBezTo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custDash>
                <a:ds d="1100000" sp="500000"/>
                <a:ds d="250000" sp="500000"/>
              </a:custDash>
              <a:beve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86" name="任意多边形: 形状 185"/>
            <p:cNvSpPr/>
            <p:nvPr/>
          </p:nvSpPr>
          <p:spPr>
            <a:xfrm>
              <a:off x="6410805" y="5080011"/>
              <a:ext cx="20140" cy="16993"/>
            </a:xfrm>
            <a:custGeom>
              <a:avLst/>
              <a:gdLst/>
              <a:ahLst/>
              <a:cxnLst/>
              <a:rect l="0" t="0" r="0" b="0"/>
              <a:pathLst>
                <a:path w="20140" h="16993">
                  <a:moveTo>
                    <a:pt x="463" y="5129"/>
                  </a:moveTo>
                  <a:cubicBezTo>
                    <a:pt x="463" y="5129"/>
                    <a:pt x="-2056" y="13544"/>
                    <a:pt x="4660" y="16068"/>
                  </a:cubicBezTo>
                  <a:cubicBezTo>
                    <a:pt x="11377" y="18592"/>
                    <a:pt x="13056" y="15226"/>
                    <a:pt x="18093" y="10178"/>
                  </a:cubicBezTo>
                  <a:cubicBezTo>
                    <a:pt x="23131" y="5129"/>
                    <a:pt x="18093" y="-761"/>
                    <a:pt x="11377" y="0"/>
                  </a:cubicBezTo>
                  <a:cubicBezTo>
                    <a:pt x="4660" y="922"/>
                    <a:pt x="463" y="6812"/>
                    <a:pt x="463" y="5129"/>
                  </a:cubicBez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87" name="任意多边形: 形状 186"/>
            <p:cNvSpPr/>
            <p:nvPr/>
          </p:nvSpPr>
          <p:spPr>
            <a:xfrm>
              <a:off x="6439805" y="5058338"/>
              <a:ext cx="17148" cy="13285"/>
            </a:xfrm>
            <a:custGeom>
              <a:avLst/>
              <a:gdLst/>
              <a:ahLst/>
              <a:cxnLst/>
              <a:rect l="0" t="0" r="0" b="0"/>
              <a:pathLst>
                <a:path w="17148" h="13285">
                  <a:moveTo>
                    <a:pt x="0" y="7460"/>
                  </a:moveTo>
                  <a:cubicBezTo>
                    <a:pt x="0" y="7460"/>
                    <a:pt x="3358" y="15874"/>
                    <a:pt x="10914" y="12508"/>
                  </a:cubicBezTo>
                  <a:cubicBezTo>
                    <a:pt x="18470" y="9142"/>
                    <a:pt x="19310" y="2411"/>
                    <a:pt x="12593" y="728"/>
                  </a:cubicBezTo>
                  <a:cubicBezTo>
                    <a:pt x="5877" y="-955"/>
                    <a:pt x="0" y="0"/>
                    <a:pt x="1679" y="7460"/>
                  </a:cubicBezTo>
                  <a:cubicBezTo>
                    <a:pt x="3358" y="15032"/>
                    <a:pt x="4198" y="9142"/>
                    <a:pt x="0" y="7460"/>
                  </a:cubicBez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88" name="任意多边形: 形状 187"/>
            <p:cNvSpPr/>
            <p:nvPr/>
          </p:nvSpPr>
          <p:spPr>
            <a:xfrm>
              <a:off x="6430349" y="4951006"/>
              <a:ext cx="14247" cy="24061"/>
            </a:xfrm>
            <a:custGeom>
              <a:avLst/>
              <a:gdLst/>
              <a:ahLst/>
              <a:cxnLst/>
              <a:rect l="0" t="0" r="0" b="0"/>
              <a:pathLst>
                <a:path w="14247" h="24061">
                  <a:moveTo>
                    <a:pt x="0" y="12143"/>
                  </a:moveTo>
                  <a:cubicBezTo>
                    <a:pt x="0" y="17191"/>
                    <a:pt x="-1276" y="23923"/>
                    <a:pt x="3575" y="23923"/>
                  </a:cubicBezTo>
                  <a:cubicBezTo>
                    <a:pt x="8612" y="23923"/>
                    <a:pt x="6933" y="15509"/>
                    <a:pt x="11131" y="13826"/>
                  </a:cubicBezTo>
                  <a:cubicBezTo>
                    <a:pt x="15329" y="12143"/>
                    <a:pt x="15329" y="2046"/>
                    <a:pt x="9452" y="0"/>
                  </a:cubicBezTo>
                  <a:cubicBezTo>
                    <a:pt x="3575" y="-1320"/>
                    <a:pt x="0" y="7094"/>
                    <a:pt x="0" y="12143"/>
                  </a:cubicBez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89" name="任意多边形: 形状 188"/>
            <p:cNvSpPr/>
            <p:nvPr/>
          </p:nvSpPr>
          <p:spPr>
            <a:xfrm>
              <a:off x="6470751" y="4923993"/>
              <a:ext cx="20429" cy="15825"/>
            </a:xfrm>
            <a:custGeom>
              <a:avLst/>
              <a:gdLst/>
              <a:ahLst/>
              <a:cxnLst/>
              <a:rect l="0" t="0" r="0" b="0"/>
              <a:pathLst>
                <a:path w="20429" h="15825">
                  <a:moveTo>
                    <a:pt x="0" y="8872"/>
                  </a:moveTo>
                  <a:cubicBezTo>
                    <a:pt x="0" y="8872"/>
                    <a:pt x="-725" y="17286"/>
                    <a:pt x="6831" y="15603"/>
                  </a:cubicBezTo>
                  <a:cubicBezTo>
                    <a:pt x="14387" y="13920"/>
                    <a:pt x="23203" y="6768"/>
                    <a:pt x="19425" y="2982"/>
                  </a:cubicBezTo>
                  <a:cubicBezTo>
                    <a:pt x="15647" y="-805"/>
                    <a:pt x="-1564" y="-2908"/>
                    <a:pt x="0" y="8872"/>
                  </a:cubicBezTo>
                  <a:cubicBezTo>
                    <a:pt x="1794" y="20651"/>
                    <a:pt x="0" y="8872"/>
                    <a:pt x="0" y="8872"/>
                  </a:cubicBez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90" name="任意多边形: 形状 189"/>
            <p:cNvSpPr/>
            <p:nvPr/>
          </p:nvSpPr>
          <p:spPr>
            <a:xfrm>
              <a:off x="6426050" y="4876202"/>
              <a:ext cx="21555" cy="14263"/>
            </a:xfrm>
            <a:custGeom>
              <a:avLst/>
              <a:gdLst/>
              <a:ahLst/>
              <a:cxnLst/>
              <a:rect l="0" t="0" r="0" b="0"/>
              <a:pathLst>
                <a:path w="21555" h="14263">
                  <a:moveTo>
                    <a:pt x="8324" y="13317"/>
                  </a:moveTo>
                  <a:cubicBezTo>
                    <a:pt x="14621" y="17103"/>
                    <a:pt x="23016" y="7848"/>
                    <a:pt x="21337" y="6165"/>
                  </a:cubicBezTo>
                  <a:cubicBezTo>
                    <a:pt x="19658" y="4482"/>
                    <a:pt x="15460" y="-567"/>
                    <a:pt x="8324" y="0"/>
                  </a:cubicBezTo>
                  <a:cubicBezTo>
                    <a:pt x="1188" y="1116"/>
                    <a:pt x="4546" y="-1408"/>
                    <a:pt x="1188" y="4482"/>
                  </a:cubicBezTo>
                  <a:cubicBezTo>
                    <a:pt x="-2170" y="10372"/>
                    <a:pt x="2027" y="9530"/>
                    <a:pt x="8324" y="13317"/>
                  </a:cubicBez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91" name="任意多边形: 形状 190"/>
            <p:cNvSpPr/>
            <p:nvPr/>
          </p:nvSpPr>
          <p:spPr>
            <a:xfrm>
              <a:off x="6497318" y="4840990"/>
              <a:ext cx="22142" cy="17113"/>
            </a:xfrm>
            <a:custGeom>
              <a:avLst/>
              <a:gdLst/>
              <a:ahLst/>
              <a:cxnLst/>
              <a:rect l="0" t="0" r="0" b="0"/>
              <a:pathLst>
                <a:path w="22142" h="17113">
                  <a:moveTo>
                    <a:pt x="7152" y="0"/>
                  </a:moveTo>
                  <a:cubicBezTo>
                    <a:pt x="7152" y="0"/>
                    <a:pt x="-2083" y="1001"/>
                    <a:pt x="435" y="6891"/>
                  </a:cubicBezTo>
                  <a:cubicBezTo>
                    <a:pt x="2954" y="12781"/>
                    <a:pt x="5473" y="16988"/>
                    <a:pt x="10510" y="16988"/>
                  </a:cubicBezTo>
                  <a:cubicBezTo>
                    <a:pt x="15547" y="16988"/>
                    <a:pt x="24782" y="13622"/>
                    <a:pt x="21424" y="6049"/>
                  </a:cubicBezTo>
                  <a:cubicBezTo>
                    <a:pt x="18066" y="-1524"/>
                    <a:pt x="7152" y="0"/>
                    <a:pt x="7152" y="0"/>
                  </a:cubicBez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92" name="任意多边形: 形状 191"/>
            <p:cNvSpPr/>
            <p:nvPr/>
          </p:nvSpPr>
          <p:spPr>
            <a:xfrm>
              <a:off x="6499819" y="4760916"/>
              <a:ext cx="19844" cy="15439"/>
            </a:xfrm>
            <a:custGeom>
              <a:avLst/>
              <a:gdLst/>
              <a:ahLst/>
              <a:cxnLst/>
              <a:rect l="0" t="0" r="0" b="0"/>
              <a:pathLst>
                <a:path w="19844" h="15439">
                  <a:moveTo>
                    <a:pt x="10532" y="15439"/>
                  </a:moveTo>
                  <a:cubicBezTo>
                    <a:pt x="20607" y="15439"/>
                    <a:pt x="19831" y="12915"/>
                    <a:pt x="19831" y="6184"/>
                  </a:cubicBezTo>
                  <a:cubicBezTo>
                    <a:pt x="19831" y="-548"/>
                    <a:pt x="8853" y="-1960"/>
                    <a:pt x="2696" y="2818"/>
                  </a:cubicBezTo>
                  <a:cubicBezTo>
                    <a:pt x="-2901" y="7867"/>
                    <a:pt x="457" y="15439"/>
                    <a:pt x="10532" y="15439"/>
                  </a:cubicBez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93" name="任意多边形: 形状 192"/>
            <p:cNvSpPr/>
            <p:nvPr/>
          </p:nvSpPr>
          <p:spPr>
            <a:xfrm>
              <a:off x="6362575" y="5138159"/>
              <a:ext cx="337425" cy="107243"/>
            </a:xfrm>
            <a:custGeom>
              <a:avLst/>
              <a:gdLst/>
              <a:ahLst/>
              <a:cxnLst/>
              <a:rect l="l" t="t" r="r" b="b"/>
              <a:pathLst>
                <a:path w="337425" h="107243">
                  <a:moveTo>
                    <a:pt x="337425" y="107243"/>
                  </a:moveTo>
                  <a:lnTo>
                    <a:pt x="0" y="107243"/>
                  </a:lnTo>
                  <a:lnTo>
                    <a:pt x="0" y="0"/>
                  </a:lnTo>
                  <a:lnTo>
                    <a:pt x="337425" y="0"/>
                  </a:lnTo>
                  <a:lnTo>
                    <a:pt x="337425" y="107243"/>
                  </a:lnTo>
                  <a:close/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456">
                  <a:solidFill>
                    <a:srgbClr val="FFFFFF"/>
                  </a:solidFill>
                  <a:latin typeface="宋体"/>
                </a:rPr>
                <a:t>南海诸岛</a:t>
              </a:r>
            </a:p>
          </p:txBody>
        </p:sp>
        <p:sp>
          <p:nvSpPr>
            <p:cNvPr id="194" name="任意多边形: 形状 193"/>
            <p:cNvSpPr/>
            <p:nvPr/>
          </p:nvSpPr>
          <p:spPr>
            <a:xfrm>
              <a:off x="6224048" y="4576912"/>
              <a:ext cx="172949" cy="150614"/>
            </a:xfrm>
            <a:custGeom>
              <a:avLst/>
              <a:gdLst/>
              <a:ahLst/>
              <a:cxnLst/>
              <a:rect l="0" t="0" r="0" b="0"/>
              <a:pathLst>
                <a:path w="172949" h="150614" fill="none">
                  <a:moveTo>
                    <a:pt x="0" y="52168"/>
                  </a:moveTo>
                  <a:cubicBezTo>
                    <a:pt x="0" y="52168"/>
                    <a:pt x="9235" y="53851"/>
                    <a:pt x="15952" y="56375"/>
                  </a:cubicBezTo>
                  <a:cubicBezTo>
                    <a:pt x="22668" y="58899"/>
                    <a:pt x="26866" y="56375"/>
                    <a:pt x="32743" y="50485"/>
                  </a:cubicBezTo>
                  <a:cubicBezTo>
                    <a:pt x="38620" y="44595"/>
                    <a:pt x="47855" y="31974"/>
                    <a:pt x="53732" y="33657"/>
                  </a:cubicBezTo>
                  <a:cubicBezTo>
                    <a:pt x="59609" y="35340"/>
                    <a:pt x="69683" y="50485"/>
                    <a:pt x="73881" y="50485"/>
                  </a:cubicBezTo>
                  <a:cubicBezTo>
                    <a:pt x="78079" y="50485"/>
                    <a:pt x="90252" y="49223"/>
                    <a:pt x="94030" y="37864"/>
                  </a:cubicBezTo>
                  <a:cubicBezTo>
                    <a:pt x="97808" y="26505"/>
                    <a:pt x="112501" y="15987"/>
                    <a:pt x="115859" y="15987"/>
                  </a:cubicBezTo>
                  <a:cubicBezTo>
                    <a:pt x="119217" y="15987"/>
                    <a:pt x="128872" y="18932"/>
                    <a:pt x="131811" y="15987"/>
                  </a:cubicBezTo>
                  <a:cubicBezTo>
                    <a:pt x="134749" y="13042"/>
                    <a:pt x="141046" y="0"/>
                    <a:pt x="141046" y="0"/>
                  </a:cubicBezTo>
                  <a:cubicBezTo>
                    <a:pt x="141046" y="0"/>
                    <a:pt x="143565" y="9256"/>
                    <a:pt x="146922" y="12621"/>
                  </a:cubicBezTo>
                  <a:cubicBezTo>
                    <a:pt x="150281" y="15987"/>
                    <a:pt x="163714" y="29450"/>
                    <a:pt x="155318" y="33657"/>
                  </a:cubicBezTo>
                  <a:cubicBezTo>
                    <a:pt x="146922" y="37864"/>
                    <a:pt x="145244" y="45437"/>
                    <a:pt x="148602" y="48802"/>
                  </a:cubicBezTo>
                  <a:cubicBezTo>
                    <a:pt x="151960" y="52168"/>
                    <a:pt x="155318" y="61423"/>
                    <a:pt x="163714" y="58899"/>
                  </a:cubicBezTo>
                  <a:cubicBezTo>
                    <a:pt x="172110" y="56375"/>
                    <a:pt x="172949" y="56375"/>
                    <a:pt x="172949" y="64789"/>
                  </a:cubicBezTo>
                  <a:cubicBezTo>
                    <a:pt x="172949" y="73203"/>
                    <a:pt x="170430" y="87507"/>
                    <a:pt x="163714" y="90032"/>
                  </a:cubicBezTo>
                  <a:cubicBezTo>
                    <a:pt x="156997" y="92556"/>
                    <a:pt x="143565" y="107701"/>
                    <a:pt x="141046" y="115275"/>
                  </a:cubicBezTo>
                  <a:cubicBezTo>
                    <a:pt x="138527" y="122847"/>
                    <a:pt x="110822" y="133781"/>
                    <a:pt x="109982" y="150614"/>
                  </a:cubicBezTo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95" name="任意多边形: 形状 194"/>
            <p:cNvSpPr/>
            <p:nvPr/>
          </p:nvSpPr>
          <p:spPr>
            <a:xfrm>
              <a:off x="6387743" y="4597729"/>
              <a:ext cx="145244" cy="46522"/>
            </a:xfrm>
            <a:custGeom>
              <a:avLst/>
              <a:gdLst/>
              <a:ahLst/>
              <a:cxnLst/>
              <a:rect l="0" t="0" r="0" b="0"/>
              <a:pathLst>
                <a:path w="145244" h="46522" fill="none">
                  <a:moveTo>
                    <a:pt x="0" y="38108"/>
                  </a:moveTo>
                  <a:cubicBezTo>
                    <a:pt x="0" y="38108"/>
                    <a:pt x="0" y="28853"/>
                    <a:pt x="7556" y="27170"/>
                  </a:cubicBezTo>
                  <a:cubicBezTo>
                    <a:pt x="15112" y="25487"/>
                    <a:pt x="31903" y="24645"/>
                    <a:pt x="31903" y="22963"/>
                  </a:cubicBezTo>
                  <a:cubicBezTo>
                    <a:pt x="31903" y="21280"/>
                    <a:pt x="28545" y="10341"/>
                    <a:pt x="34422" y="7817"/>
                  </a:cubicBezTo>
                  <a:cubicBezTo>
                    <a:pt x="40299" y="5293"/>
                    <a:pt x="41138" y="-3963"/>
                    <a:pt x="57930" y="1927"/>
                  </a:cubicBezTo>
                  <a:cubicBezTo>
                    <a:pt x="74721" y="7817"/>
                    <a:pt x="86474" y="4451"/>
                    <a:pt x="83956" y="13707"/>
                  </a:cubicBezTo>
                  <a:cubicBezTo>
                    <a:pt x="81437" y="22963"/>
                    <a:pt x="77240" y="38108"/>
                    <a:pt x="82277" y="38108"/>
                  </a:cubicBezTo>
                  <a:cubicBezTo>
                    <a:pt x="87314" y="38108"/>
                    <a:pt x="91932" y="40212"/>
                    <a:pt x="96550" y="35584"/>
                  </a:cubicBezTo>
                  <a:cubicBezTo>
                    <a:pt x="101167" y="30956"/>
                    <a:pt x="109143" y="22963"/>
                    <a:pt x="114180" y="22963"/>
                  </a:cubicBezTo>
                  <a:cubicBezTo>
                    <a:pt x="119217" y="22963"/>
                    <a:pt x="130971" y="15390"/>
                    <a:pt x="135169" y="25487"/>
                  </a:cubicBezTo>
                  <a:cubicBezTo>
                    <a:pt x="139367" y="35584"/>
                    <a:pt x="139367" y="46522"/>
                    <a:pt x="145244" y="46522"/>
                  </a:cubicBezTo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  <p:sp>
          <p:nvSpPr>
            <p:cNvPr id="196" name="任意多边形: 形状 195"/>
            <p:cNvSpPr/>
            <p:nvPr/>
          </p:nvSpPr>
          <p:spPr>
            <a:xfrm>
              <a:off x="6498579" y="4578614"/>
              <a:ext cx="7600" cy="42071"/>
            </a:xfrm>
            <a:custGeom>
              <a:avLst/>
              <a:gdLst/>
              <a:ahLst/>
              <a:cxnLst/>
              <a:rect l="0" t="0" r="0" b="0"/>
              <a:pathLst>
                <a:path w="7600" h="42071" fill="none">
                  <a:moveTo>
                    <a:pt x="3365" y="42071"/>
                  </a:moveTo>
                  <a:cubicBezTo>
                    <a:pt x="3365" y="42071"/>
                    <a:pt x="-2925" y="29029"/>
                    <a:pt x="1692" y="24401"/>
                  </a:cubicBezTo>
                  <a:cubicBezTo>
                    <a:pt x="6310" y="19773"/>
                    <a:pt x="6729" y="14304"/>
                    <a:pt x="6729" y="12621"/>
                  </a:cubicBezTo>
                  <a:cubicBezTo>
                    <a:pt x="6729" y="10938"/>
                    <a:pt x="3365" y="0"/>
                    <a:pt x="3365" y="0"/>
                  </a:cubicBezTo>
                </a:path>
              </a:pathLst>
            </a:custGeom>
            <a:grpFill/>
            <a:ln w="7600" cap="flat">
              <a:solidFill>
                <a:schemeClr val="bg1">
                  <a:lumMod val="65000"/>
                </a:schemeClr>
              </a:solidFill>
              <a:bevel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38</Words>
  <Application>Microsoft Office PowerPoint</Application>
  <PresentationFormat>全屏显示(4:3)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tq</dc:creator>
  <cp:lastModifiedBy>唐 麒</cp:lastModifiedBy>
  <cp:revision>5</cp:revision>
  <dcterms:created xsi:type="dcterms:W3CDTF">2020-01-02T08:39:47Z</dcterms:created>
  <dcterms:modified xsi:type="dcterms:W3CDTF">2020-01-02T00:55:21Z</dcterms:modified>
</cp:coreProperties>
</file>