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7A3"/>
    <a:srgbClr val="AAD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1DD5-B283-D74A-BE35-73FC27C5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EBAD01-15D1-B04D-8555-085E5FB52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8FD3A-781E-764D-A9EF-37F86F09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4641-D7C5-DB4A-ADD4-7C6E90CC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9CD7-74B3-2844-AB62-D4B90E6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02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EB9A-1232-0942-B8EB-80F115D0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55B531-3466-344A-9BED-909AED3F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00489-6FDF-FB49-990A-92779F63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6880C-DEFE-6E4A-9ACF-F2262C8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315D0-301D-C945-BAE6-FF8445E9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5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D6A81-E79B-2949-89A8-57282EF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90AE6-FB6C-DD48-B900-E323B971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DA196-C002-014E-83E9-78BA973B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64E87-BA24-D74E-AF61-B066217A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D535-4267-9944-A32C-CADD354B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92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D2BD-673C-EA49-827E-9371DF4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22CF4-5975-844E-8E06-333841A2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F1CEB-9499-F24B-BBA2-8D09C5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8C116-0A17-B547-B9DB-149DE84E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9D817-1736-A54B-B751-365CBA7B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3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98049-3A41-CC43-9647-289620AE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EB5CA-B58D-2A4A-8B48-B81F5CAD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5D61C-AD92-3A42-95C1-CB3B7F17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A16C0-8E88-874D-BFF4-F0B8BF8E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9BEAB-C4D1-DD47-9F22-0829D04C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4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EB3A-2E7A-2249-A87D-CDDFFDD7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5A7A6-D0C8-5047-90A2-941CCCE96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0F51D-368D-0446-A4E2-7F5BAD4F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E09FE-FA24-7B4F-A3A1-0B73627C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43FB9-FE32-824B-B7BF-9AA8780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42349-08B2-C24A-9DD7-D6A3DA5E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5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96473-F5F5-3D43-AD79-3378982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AD4B-D739-0E41-922D-CC0507B5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091E9-6CEC-044D-9A8F-A54D4C7B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9DCDA-1824-AF40-BC6E-E4D02F26D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65358-5736-064F-B22F-9D8841086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3518E-5C4D-4F48-8CA4-12FB5657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12A0F-FF8C-5545-A1E7-92800AFE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355F8-DA5C-7541-8F34-BE126F11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9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29785-2E6B-164A-93F6-C157325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F990A8-C2F1-5D48-8242-29C6CA40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C0978-E578-CD4A-ACA4-3C4EBD59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CFDCD-3923-3443-A443-5D75773B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44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F1060-7084-224F-931F-AF920D9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70E04-79ED-CC42-BDD1-4CA31AEB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C7017-C1C3-4F49-BE60-7CD6627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35A1-5692-D447-B3DB-A332A4AE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2B71B-35FE-A64E-A38E-55D7C25F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D9F79-C591-3E46-A784-19512D7C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0A298-78F5-1646-A1A4-449804B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90BA9-F11A-DE43-919A-83D4CBE2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8737D-E060-BB4B-ACAF-61518E84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9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2C5E7-D989-284D-B9A0-7C06D4B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1456CC-4A3D-7C4F-BB97-C02D2C476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37867-F187-154B-895D-3CCFCBFA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FFC16-FE96-DD4B-9FCB-EB0ACFB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6D044-92F4-1342-A06F-134DDD9C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362C1-6356-514C-AA4F-54289A98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2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F1FB7-1683-0A45-A0C5-A65E359A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DF7D1-ECFA-9D4C-AEEA-F6C69433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D0224-2002-CF47-AB70-7BD422296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84E8-E10D-AC4A-822A-B1C6AE5BB6BA}" type="datetimeFigureOut">
              <a:rPr kumimoji="1" lang="zh-CN" altLang="en-US" smtClean="0"/>
              <a:t>2022/3/16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E8797-1EFC-1443-A4E0-1CF23AE93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F4254-A0CD-AD49-BFBE-A3BD18618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CE63-BA45-A445-88CA-567DF2C44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74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05CB7C7-45F3-4343-BE01-7F79197D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0514" y="1369786"/>
            <a:ext cx="5689600" cy="3530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0BB728-46CF-DE44-B1AD-1A2736A77103}"/>
              </a:ext>
            </a:extLst>
          </p:cNvPr>
          <p:cNvSpPr txBox="1"/>
          <p:nvPr/>
        </p:nvSpPr>
        <p:spPr>
          <a:xfrm>
            <a:off x="2058760" y="3811205"/>
            <a:ext cx="5319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>
                <a:latin typeface="Xingkai TC Light" panose="02010600040101010101" pitchFamily="2" charset="-120"/>
                <a:ea typeface="Xingkai TC Light" panose="02010600040101010101" pitchFamily="2" charset="-120"/>
              </a:rPr>
              <a:t>The impossible dream</a:t>
            </a:r>
            <a:endParaRPr kumimoji="1" lang="zh-CN" altLang="en-US" sz="8800" dirty="0">
              <a:latin typeface="Xingkai TC Light" panose="02010600040101010101" pitchFamily="2" charset="-120"/>
              <a:ea typeface="Xingkai TC Light" panose="02010600040101010101" pitchFamily="2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51B26B-8EB1-934E-A71E-45035FE76294}"/>
              </a:ext>
            </a:extLst>
          </p:cNvPr>
          <p:cNvSpPr txBox="1"/>
          <p:nvPr/>
        </p:nvSpPr>
        <p:spPr>
          <a:xfrm>
            <a:off x="6873766" y="3773214"/>
            <a:ext cx="3279227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Zapfino" panose="03030300040707070C03" pitchFamily="66" charset="0"/>
              </a:rPr>
              <a:t>2022.03.08</a:t>
            </a:r>
            <a:endParaRPr kumimoji="1" lang="zh-CN" altLang="en-US" dirty="0">
              <a:latin typeface="Zapfino" panose="03030300040707070C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0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E46229-F814-DB2C-D024-F328C416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850900"/>
            <a:ext cx="6299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E4A94E-2840-F92C-18C7-60605380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857250"/>
            <a:ext cx="6299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4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857038-987B-A5CE-F21B-6524FD9B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857250"/>
            <a:ext cx="6299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9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8CA34D-1A7D-0C07-24ED-5D077221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17" y="863600"/>
            <a:ext cx="62992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1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BE535D0-7A7E-4CB9-2212-490B9D47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644650"/>
            <a:ext cx="3937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2177E5D-FD71-F044-9581-605F15D9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1079500"/>
            <a:ext cx="5118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6E1AC6F-0B1E-0B41-AE62-B0D452E1B98A}"/>
              </a:ext>
            </a:extLst>
          </p:cNvPr>
          <p:cNvSpPr txBox="1"/>
          <p:nvPr/>
        </p:nvSpPr>
        <p:spPr>
          <a:xfrm rot="20708422">
            <a:off x="4430970" y="4821249"/>
            <a:ext cx="1656507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Zapfino" panose="03030300040707070C03" pitchFamily="66" charset="0"/>
              </a:rPr>
              <a:t>2022.03.07</a:t>
            </a:r>
            <a:endParaRPr kumimoji="1" lang="zh-CN" altLang="en-US" sz="1200" dirty="0">
              <a:latin typeface="Zapfino" panose="03030300040707070C03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ACA09-EBC9-B04B-A1C3-6990E7313C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3969" y="754337"/>
            <a:ext cx="6273800" cy="450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96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3BFD36-FF13-4446-BC51-4B7CB05E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85" y="962354"/>
            <a:ext cx="62865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BD949D-82B3-775F-387A-AFE0FD89E4D0}"/>
              </a:ext>
            </a:extLst>
          </p:cNvPr>
          <p:cNvSpPr txBox="1"/>
          <p:nvPr/>
        </p:nvSpPr>
        <p:spPr>
          <a:xfrm>
            <a:off x="9564414" y="2795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7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14F9773-2119-9379-3345-A7B19691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857250"/>
            <a:ext cx="6299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DCAD14-1F05-3A19-49CB-BF8E583E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75"/>
          <a:stretch/>
        </p:blipFill>
        <p:spPr>
          <a:xfrm>
            <a:off x="2952750" y="845375"/>
            <a:ext cx="6286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148BA3-5F0E-5121-15BF-68C9DBC0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26" y="752146"/>
            <a:ext cx="6934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6E8C8A-F71F-135D-899A-96A527A1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863600"/>
            <a:ext cx="6311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109CA3-737C-061D-D6CF-127548AA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857250"/>
            <a:ext cx="6299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7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</Words>
  <Application>Microsoft Macintosh PowerPoint</Application>
  <PresentationFormat>宽屏</PresentationFormat>
  <Paragraphs>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Xingkai TC Light</vt:lpstr>
      <vt:lpstr>Arial</vt:lpstr>
      <vt:lpstr>Zapfino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麒</dc:creator>
  <cp:lastModifiedBy>唐 麒</cp:lastModifiedBy>
  <cp:revision>18</cp:revision>
  <dcterms:created xsi:type="dcterms:W3CDTF">2022-03-07T06:24:40Z</dcterms:created>
  <dcterms:modified xsi:type="dcterms:W3CDTF">2022-03-16T16:27:58Z</dcterms:modified>
</cp:coreProperties>
</file>