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9FD"/>
    <a:srgbClr val="90BEDC"/>
    <a:srgbClr val="DFEFFE"/>
    <a:srgbClr val="DFE7F4"/>
    <a:srgbClr val="ECF4FF"/>
    <a:srgbClr val="E4E9F5"/>
    <a:srgbClr val="387DF6"/>
    <a:srgbClr val="6D93EA"/>
    <a:srgbClr val="E6F6EB"/>
    <a:srgbClr val="EF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5D69-5AF6-C1CA-7531-932926F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D4C61-BBCC-434A-F9B2-DC9836A2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50372-805A-0D80-321F-C3271F6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7C239-8DB1-6800-B6E2-247D7E5E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D353D-AF47-02DF-63C3-BA63FE10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1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4D021-98D8-4043-CB97-82D6131F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7E437-7D14-E5E7-F861-21B1D2EE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730B5-3258-6997-F6FF-702526E6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DCA43-60FD-9061-2206-C3315705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AD182-8C2B-0CAB-29CA-2104136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29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F30B54-4838-51E4-AC2F-1B0559A01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2C666-39E9-2DDA-2BC3-FA8702A3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FFD2B-67C8-7EE2-3AA9-875EDBCA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8DD7F-D6DC-E28D-5CAD-E3FAF4FB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3A648-65EB-C426-6C16-C2572EE3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5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34013-8C5C-B8C8-CFC1-BF1D433B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E616D-E77D-2755-02A8-EBB3285D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21F6-6E9F-6ADE-293E-B80DD5BA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656E-CE86-1A5B-9112-39E7B567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DFDBA-4188-0193-1CE3-9039F2B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47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8D282-3C88-C817-EE73-B31E6D3A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C2FAF-85DD-60A5-7D52-0216E778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A417B-4F0B-F204-AEAE-AB4B946A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E5B89-E503-1DDB-F4D7-9E31088E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1ED5B-3221-5566-7DD4-D1A13D87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20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BFC8-7F7D-698F-D3B7-AF3F57A6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D60F9-0D2B-ADE1-6634-B7F77E7BD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2D52C-5D9D-00FC-1E27-C5724ACC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59CCF-465E-CA25-4D3B-349BD041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86819-1206-897A-9104-5D6ECAE3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C9CDA-EC33-C2AA-CF96-4E7A3735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16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F6D2A-2FD1-3114-0FE0-FDBBE111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507A9-C504-DBB9-0B57-6FA2B7C3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93A45-0904-5BD7-A512-5CEF8940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4B263-8426-EBA4-6884-5B8A7AFE8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074902-E14B-E406-3195-F7F9E2618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46649-F8AC-E1EB-2126-172680D2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E90BC-4745-152C-788B-24C0A3B5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8150C-E0C8-017E-67D6-6EA0FB42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3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D6F7-15ED-2EDA-C630-A7DD52FB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B19D1-D656-7542-C506-8095031E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A976C-AEEC-06D7-2DD1-7171D6CA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F2AA7-53AB-2752-8376-10895197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43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53BC4-952F-54A6-B28D-B89A3C4B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D1B4E-9045-AABB-6137-F65666CC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2D6C1-9690-A4F0-23F1-D65EB23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1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E0CB7-6867-F68A-6ECA-63458D6A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5F7AC-A0E6-FA7F-627A-5464F4C1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C6D73-5575-0189-9DA5-F89157CE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B6D3E3-D392-3863-CA02-FC90DBCC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D92C7-58B3-45EE-FED1-9FFC2597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0FACF-37E4-10D7-4901-2AAF0CB5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8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5A5C-E692-F37D-4B63-B6395197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FDB0C6-76EE-3769-E8ED-44ED75D94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BAE40-CC65-A570-937B-9853C2656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81C70-F4F1-F3B6-F738-1B0CA2C6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CA37C-DD54-08E6-1533-BEC6FB1E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57F49-783D-30CE-00DE-BC1181E2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152FE-8D71-3D19-D58D-023048C1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AEE19-9BDB-3ABB-9811-ECDE35DA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3F825-2327-5A81-52AF-BDEADB95B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9542-B6BE-C246-865D-DD8AEB4740E8}" type="datetimeFigureOut">
              <a:rPr kumimoji="1" lang="zh-CN" altLang="en-US" smtClean="0"/>
              <a:t>2022/5/8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32F0-1184-70C4-81B7-0DBAC8F9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BF611-6860-1D57-14FD-19ABFFAC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7ED0-1C13-0C4F-A29F-1205B2902E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9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99B4B48-1D41-9BEE-B32A-794C1D7A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2" y="2921876"/>
            <a:ext cx="11567072" cy="45509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17CF1F-2725-1256-98AA-E2AA08E64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95" y="-749290"/>
            <a:ext cx="19334207" cy="52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>
            <a:extLst>
              <a:ext uri="{FF2B5EF4-FFF2-40B4-BE49-F238E27FC236}">
                <a16:creationId xmlns:a16="http://schemas.microsoft.com/office/drawing/2014/main" id="{9B60A890-FEDB-0884-A5AF-BF9B37812512}"/>
              </a:ext>
            </a:extLst>
          </p:cNvPr>
          <p:cNvSpPr>
            <a:spLocks noChangeAspect="1"/>
          </p:cNvSpPr>
          <p:nvPr/>
        </p:nvSpPr>
        <p:spPr>
          <a:xfrm>
            <a:off x="7512477" y="6099882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FDE3112-635D-3B24-AB9A-BC24075035E3}"/>
              </a:ext>
            </a:extLst>
          </p:cNvPr>
          <p:cNvSpPr>
            <a:spLocks noChangeAspect="1"/>
          </p:cNvSpPr>
          <p:nvPr/>
        </p:nvSpPr>
        <p:spPr>
          <a:xfrm>
            <a:off x="8544313" y="4472614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A960678-2B73-46FC-24AB-A7CB4B39B877}"/>
              </a:ext>
            </a:extLst>
          </p:cNvPr>
          <p:cNvSpPr>
            <a:spLocks noChangeAspect="1"/>
          </p:cNvSpPr>
          <p:nvPr/>
        </p:nvSpPr>
        <p:spPr>
          <a:xfrm>
            <a:off x="8632682" y="1566754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A136A0F-DFCC-5969-E37B-CF3EFE1D545F}"/>
              </a:ext>
            </a:extLst>
          </p:cNvPr>
          <p:cNvSpPr>
            <a:spLocks noChangeAspect="1"/>
          </p:cNvSpPr>
          <p:nvPr/>
        </p:nvSpPr>
        <p:spPr>
          <a:xfrm>
            <a:off x="1867823" y="3366897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085977-DBE1-4CCA-2203-F2E3D2FBDD5C}"/>
              </a:ext>
            </a:extLst>
          </p:cNvPr>
          <p:cNvSpPr>
            <a:spLocks noChangeAspect="1"/>
          </p:cNvSpPr>
          <p:nvPr/>
        </p:nvSpPr>
        <p:spPr>
          <a:xfrm>
            <a:off x="7500445" y="215213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37906A-C2E4-6A61-F907-4B159AF639AD}"/>
              </a:ext>
            </a:extLst>
          </p:cNvPr>
          <p:cNvSpPr>
            <a:spLocks noChangeAspect="1"/>
          </p:cNvSpPr>
          <p:nvPr/>
        </p:nvSpPr>
        <p:spPr>
          <a:xfrm>
            <a:off x="5461684" y="2781470"/>
            <a:ext cx="1105717" cy="1105717"/>
          </a:xfrm>
          <a:prstGeom prst="ellipse">
            <a:avLst/>
          </a:prstGeom>
          <a:solidFill>
            <a:srgbClr val="E4E9F5">
              <a:alpha val="7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64DD85D6-5AA9-C52A-3033-5AAEBA6C7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5445" y="2924007"/>
            <a:ext cx="1905000" cy="190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FEF1A0-5ED5-AAF1-FD0C-AB224E84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856" y="-260629"/>
            <a:ext cx="1917700" cy="20574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4B5F621E-6965-D257-3220-6AB89083A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4940" y="215213"/>
            <a:ext cx="1904400" cy="1904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3A6E58-7C11-6E9A-D17E-C7E0A9DAD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083" y="2476500"/>
            <a:ext cx="2057400" cy="19050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0ADD0845-F165-72EE-622C-A82390A041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7626" y="2999005"/>
            <a:ext cx="1905000" cy="1841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1F5A548-0D52-7358-626B-972B29EDC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7121" y="2078255"/>
            <a:ext cx="1905000" cy="18415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DD3D976D-626D-254B-27F1-C653254CF72F}"/>
              </a:ext>
            </a:extLst>
          </p:cNvPr>
          <p:cNvGrpSpPr>
            <a:grpSpLocks noChangeAspect="1"/>
          </p:cNvGrpSpPr>
          <p:nvPr/>
        </p:nvGrpSpPr>
        <p:grpSpPr>
          <a:xfrm>
            <a:off x="3627844" y="5067054"/>
            <a:ext cx="1484298" cy="1486800"/>
            <a:chOff x="3627844" y="5067054"/>
            <a:chExt cx="1485835" cy="148834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CF011F-9364-E743-2237-F4634BB471C3}"/>
                </a:ext>
              </a:extLst>
            </p:cNvPr>
            <p:cNvGrpSpPr/>
            <p:nvPr/>
          </p:nvGrpSpPr>
          <p:grpSpPr>
            <a:xfrm>
              <a:off x="4203414" y="5657136"/>
              <a:ext cx="853784" cy="827971"/>
              <a:chOff x="4203414" y="5657136"/>
              <a:chExt cx="853784" cy="82797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751C92B-D9F3-1EED-6471-9171901A0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1198" y="5727425"/>
                <a:ext cx="756000" cy="757682"/>
              </a:xfrm>
              <a:prstGeom prst="rect">
                <a:avLst/>
              </a:prstGeom>
              <a:noFill/>
              <a:ln w="101600">
                <a:solidFill>
                  <a:srgbClr val="6D93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421B73D-3052-8674-C007-1DC894B337C3}"/>
                  </a:ext>
                </a:extLst>
              </p:cNvPr>
              <p:cNvSpPr txBox="1"/>
              <p:nvPr/>
            </p:nvSpPr>
            <p:spPr>
              <a:xfrm>
                <a:off x="4367563" y="5783101"/>
                <a:ext cx="647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b="1" dirty="0">
                    <a:solidFill>
                      <a:srgbClr val="6D93EA"/>
                    </a:solidFill>
                  </a:rPr>
                  <a:t>黑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346F550-C505-531C-2915-353961A24C68}"/>
                  </a:ext>
                </a:extLst>
              </p:cNvPr>
              <p:cNvSpPr/>
              <p:nvPr/>
            </p:nvSpPr>
            <p:spPr>
              <a:xfrm>
                <a:off x="4203414" y="5657136"/>
                <a:ext cx="278255" cy="29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FB80B06-FF57-871F-F9A2-CB360FE3EBB5}"/>
                </a:ext>
              </a:extLst>
            </p:cNvPr>
            <p:cNvGrpSpPr/>
            <p:nvPr/>
          </p:nvGrpSpPr>
          <p:grpSpPr>
            <a:xfrm>
              <a:off x="3651527" y="5117270"/>
              <a:ext cx="756000" cy="757682"/>
              <a:chOff x="2420682" y="5671750"/>
              <a:chExt cx="756000" cy="757682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4FBE8F-3F0D-38E9-C9AA-17E82C1F503D}"/>
                  </a:ext>
                </a:extLst>
              </p:cNvPr>
              <p:cNvSpPr txBox="1"/>
              <p:nvPr/>
            </p:nvSpPr>
            <p:spPr>
              <a:xfrm>
                <a:off x="2487047" y="5727426"/>
                <a:ext cx="6479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600" b="1" dirty="0">
                    <a:solidFill>
                      <a:srgbClr val="6D93EA"/>
                    </a:solidFill>
                  </a:rPr>
                  <a:t>白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B3BDE8-B10D-185D-8E10-547E66584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0682" y="5671750"/>
                <a:ext cx="756000" cy="757682"/>
              </a:xfrm>
              <a:prstGeom prst="rect">
                <a:avLst/>
              </a:prstGeom>
              <a:noFill/>
              <a:ln w="101600">
                <a:solidFill>
                  <a:srgbClr val="6D93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" name="弧 28">
              <a:extLst>
                <a:ext uri="{FF2B5EF4-FFF2-40B4-BE49-F238E27FC236}">
                  <a16:creationId xmlns:a16="http://schemas.microsoft.com/office/drawing/2014/main" id="{E242B2FB-922C-5BE8-A11B-AAB686DC1EBA}"/>
                </a:ext>
              </a:extLst>
            </p:cNvPr>
            <p:cNvSpPr/>
            <p:nvPr/>
          </p:nvSpPr>
          <p:spPr>
            <a:xfrm rot="21351820">
              <a:off x="4020355" y="5067054"/>
              <a:ext cx="1093324" cy="1184676"/>
            </a:xfrm>
            <a:prstGeom prst="arc">
              <a:avLst/>
            </a:prstGeom>
            <a:ln w="76200">
              <a:solidFill>
                <a:srgbClr val="6D9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弧 29">
              <a:extLst>
                <a:ext uri="{FF2B5EF4-FFF2-40B4-BE49-F238E27FC236}">
                  <a16:creationId xmlns:a16="http://schemas.microsoft.com/office/drawing/2014/main" id="{41ADEC21-72F3-AFF0-64A1-E5B576DC76D2}"/>
                </a:ext>
              </a:extLst>
            </p:cNvPr>
            <p:cNvSpPr/>
            <p:nvPr/>
          </p:nvSpPr>
          <p:spPr>
            <a:xfrm rot="10800000">
              <a:off x="3627844" y="5370718"/>
              <a:ext cx="1093324" cy="1184676"/>
            </a:xfrm>
            <a:prstGeom prst="arc">
              <a:avLst/>
            </a:prstGeom>
            <a:ln w="76200">
              <a:solidFill>
                <a:srgbClr val="6D9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7A06EEB4-717E-66E5-81D6-33DC156FA2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7976" y="768071"/>
            <a:ext cx="1904400" cy="190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BBDEC1E-17B4-EB32-C088-2E48775FFA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88078" y="215213"/>
            <a:ext cx="2197100" cy="19177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B52668AC-B794-3FBC-BE09-93E6FF3386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8867" y="4774241"/>
            <a:ext cx="1905000" cy="1905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2375BD7-E332-1317-38F2-A512A4FE2F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2190" y="535295"/>
            <a:ext cx="2197100" cy="2209800"/>
          </a:xfrm>
          <a:prstGeom prst="rect">
            <a:avLst/>
          </a:prstGeom>
        </p:spPr>
      </p:pic>
      <p:pic>
        <p:nvPicPr>
          <p:cNvPr id="41" name="图形 40">
            <a:extLst>
              <a:ext uri="{FF2B5EF4-FFF2-40B4-BE49-F238E27FC236}">
                <a16:creationId xmlns:a16="http://schemas.microsoft.com/office/drawing/2014/main" id="{765B798F-C16E-1E78-22CB-71ADD402F0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8986" y="5133807"/>
            <a:ext cx="1905000" cy="1905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DC800D1-3861-C118-B0F1-3FBF5040F04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56798" y="5058482"/>
            <a:ext cx="2247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85BDB3D-8684-4DEE-1870-147E50DD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7298F8A-530C-B018-217F-96FDA346D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24000" y="0"/>
            <a:ext cx="9144000" cy="6858000"/>
          </a:xfrm>
          <a:prstGeom prst="flowChartPunchedTape">
            <a:avLst/>
          </a:prstGeom>
          <a:effectLst>
            <a:softEdge rad="285750"/>
          </a:effectLst>
        </p:spPr>
      </p:pic>
    </p:spTree>
    <p:extLst>
      <p:ext uri="{BB962C8B-B14F-4D97-AF65-F5344CB8AC3E}">
        <p14:creationId xmlns:p14="http://schemas.microsoft.com/office/powerpoint/2010/main" val="47529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</Words>
  <Application>Microsoft Macintosh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麒</dc:creator>
  <cp:lastModifiedBy>唐 麒</cp:lastModifiedBy>
  <cp:revision>2</cp:revision>
  <dcterms:created xsi:type="dcterms:W3CDTF">2022-05-06T07:02:15Z</dcterms:created>
  <dcterms:modified xsi:type="dcterms:W3CDTF">2022-05-07T16:55:25Z</dcterms:modified>
</cp:coreProperties>
</file>