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3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19" Type="http://schemas.openxmlformats.org/officeDocument/2006/relationships/font" Target="fonts/SourceSansPro-boldItalic.fntdata"/><Relationship Id="rId18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(a gauche) -&gt; le front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Web3js (milieu) -&gt; le middleware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Notre smart contract (a droite) -&gt; le backend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_Title Slide">
  <p:cSld name="31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/>
          <p:nvPr>
            <p:ph idx="2" type="pic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/>
          <p:nvPr>
            <p:ph idx="3" type="pic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/>
          <p:nvPr>
            <p:ph idx="4" type="pic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5" type="pic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Slide">
  <p:cSld name="1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864842" y="2469774"/>
            <a:ext cx="1697411" cy="16534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4124960" y="2469774"/>
            <a:ext cx="1697411" cy="16534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6385078" y="2469774"/>
            <a:ext cx="1697411" cy="16534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8645196" y="2469774"/>
            <a:ext cx="1697411" cy="16534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6_Title Slide">
  <p:cSld name="46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pic"/>
          </p:nvPr>
        </p:nvSpPr>
        <p:spPr>
          <a:xfrm>
            <a:off x="4767049" y="1415144"/>
            <a:ext cx="2657902" cy="2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1_Title Slide">
  <p:cSld name="41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pic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2_Title Slide">
  <p:cSld name="32_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pic"/>
          </p:nvPr>
        </p:nvSpPr>
        <p:spPr>
          <a:xfrm>
            <a:off x="1790700" y="1427355"/>
            <a:ext cx="3963476" cy="42895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Title Slide">
  <p:cSld name="18_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-386458" y="1260375"/>
            <a:ext cx="4397254" cy="43364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Title Slide">
  <p:cSld name="21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pic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Title Slide">
  <p:cSld name="23_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Title Slide">
  <p:cSld name="26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Title Slide">
  <p:cSld name="18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2" type="pic"/>
          </p:nvPr>
        </p:nvSpPr>
        <p:spPr>
          <a:xfrm>
            <a:off x="-386458" y="1260375"/>
            <a:ext cx="4397254" cy="43364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5_Title Slide">
  <p:cSld name="25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pic"/>
          </p:nvPr>
        </p:nvSpPr>
        <p:spPr>
          <a:xfrm>
            <a:off x="0" y="0"/>
            <a:ext cx="336103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Title Slide">
  <p:cSld name="24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pic"/>
          </p:nvPr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_Title Slide">
  <p:cSld name="28_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pic"/>
          </p:nvPr>
        </p:nvSpPr>
        <p:spPr>
          <a:xfrm>
            <a:off x="0" y="1"/>
            <a:ext cx="6096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/>
          <p:nvPr>
            <p:ph idx="3" type="pic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9_Title Slide">
  <p:cSld name="29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pic"/>
          </p:nvPr>
        </p:nvSpPr>
        <p:spPr>
          <a:xfrm>
            <a:off x="0" y="1"/>
            <a:ext cx="6096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/>
          <p:nvPr>
            <p:ph idx="3" type="pic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0_Title Slide">
  <p:cSld name="30_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pic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/>
          <p:nvPr>
            <p:ph idx="3" type="pic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Title Slide">
  <p:cSld name="22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pic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Title Slide">
  <p:cSld name="19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pic"/>
          </p:nvPr>
        </p:nvSpPr>
        <p:spPr>
          <a:xfrm>
            <a:off x="1546455" y="0"/>
            <a:ext cx="8999137" cy="4753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Title Slide">
  <p:cSld name="16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/>
          <p:nvPr>
            <p:ph idx="3" type="pic"/>
          </p:nvPr>
        </p:nvSpPr>
        <p:spPr>
          <a:xfrm>
            <a:off x="4419600" y="1614703"/>
            <a:ext cx="3352800" cy="36285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Title Slide">
  <p:cSld name="20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/>
          <p:nvPr>
            <p:ph idx="3" type="pic"/>
          </p:nvPr>
        </p:nvSpPr>
        <p:spPr>
          <a:xfrm>
            <a:off x="4889157" y="2122885"/>
            <a:ext cx="2413686" cy="2612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Slide">
  <p:cSld name="12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4246712" y="762000"/>
            <a:ext cx="3698684" cy="3698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7_Title Slide">
  <p:cSld name="37_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150471" y="3677974"/>
            <a:ext cx="1664796" cy="16647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729533" y="2062480"/>
            <a:ext cx="2733042" cy="27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7819563" y="1546995"/>
            <a:ext cx="1531486" cy="1531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/>
          <p:nvPr>
            <p:ph idx="5" type="pic"/>
          </p:nvPr>
        </p:nvSpPr>
        <p:spPr>
          <a:xfrm>
            <a:off x="7950253" y="2679727"/>
            <a:ext cx="1904947" cy="1904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/>
          <p:nvPr>
            <p:ph idx="6" type="pic"/>
          </p:nvPr>
        </p:nvSpPr>
        <p:spPr>
          <a:xfrm>
            <a:off x="3082385" y="2062480"/>
            <a:ext cx="1120114" cy="1120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/>
          <p:nvPr>
            <p:ph idx="7" type="pic"/>
          </p:nvPr>
        </p:nvSpPr>
        <p:spPr>
          <a:xfrm>
            <a:off x="3082385" y="602811"/>
            <a:ext cx="1904947" cy="1904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/>
          <p:nvPr>
            <p:ph idx="8" type="pic"/>
          </p:nvPr>
        </p:nvSpPr>
        <p:spPr>
          <a:xfrm>
            <a:off x="6126801" y="4953054"/>
            <a:ext cx="1904947" cy="19049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/>
          <p:nvPr>
            <p:ph idx="9" type="pic"/>
          </p:nvPr>
        </p:nvSpPr>
        <p:spPr>
          <a:xfrm>
            <a:off x="2206002" y="3263819"/>
            <a:ext cx="1557048" cy="15570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/>
          <p:nvPr>
            <p:ph idx="13" type="pic"/>
          </p:nvPr>
        </p:nvSpPr>
        <p:spPr>
          <a:xfrm>
            <a:off x="6327753" y="898626"/>
            <a:ext cx="1313316" cy="1313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Title Slide">
  <p:cSld name="14_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pic"/>
          </p:nvPr>
        </p:nvSpPr>
        <p:spPr>
          <a:xfrm>
            <a:off x="4897929" y="685910"/>
            <a:ext cx="2396250" cy="2396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/>
          <p:nvPr>
            <p:ph idx="3" type="pic"/>
          </p:nvPr>
        </p:nvSpPr>
        <p:spPr>
          <a:xfrm>
            <a:off x="6495501" y="-932683"/>
            <a:ext cx="2396250" cy="2396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/>
          <p:nvPr>
            <p:ph idx="4" type="pic"/>
          </p:nvPr>
        </p:nvSpPr>
        <p:spPr>
          <a:xfrm>
            <a:off x="3321378" y="-932683"/>
            <a:ext cx="2396250" cy="2396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Title Slide">
  <p:cSld name="17_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2666997" y="-1397285"/>
            <a:ext cx="3429003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/>
          <p:nvPr>
            <p:ph idx="3" type="pic"/>
          </p:nvPr>
        </p:nvSpPr>
        <p:spPr>
          <a:xfrm>
            <a:off x="2492336" y="4643919"/>
            <a:ext cx="3429003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/>
          <p:nvPr>
            <p:ph idx="4" type="pic"/>
          </p:nvPr>
        </p:nvSpPr>
        <p:spPr>
          <a:xfrm>
            <a:off x="1166969" y="4330199"/>
            <a:ext cx="1658423" cy="1658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1228614" y="659614"/>
            <a:ext cx="1658423" cy="1658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Title Slide">
  <p:cSld name="15_Title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pic"/>
          </p:nvPr>
        </p:nvSpPr>
        <p:spPr>
          <a:xfrm>
            <a:off x="6794983" y="506117"/>
            <a:ext cx="2867550" cy="2867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/>
          <p:nvPr>
            <p:ph idx="3" type="pic"/>
          </p:nvPr>
        </p:nvSpPr>
        <p:spPr>
          <a:xfrm>
            <a:off x="8707417" y="2446008"/>
            <a:ext cx="2867550" cy="2867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/>
          <p:nvPr>
            <p:ph idx="4" type="pic"/>
          </p:nvPr>
        </p:nvSpPr>
        <p:spPr>
          <a:xfrm>
            <a:off x="4882548" y="-1433774"/>
            <a:ext cx="2867550" cy="2867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/>
          <p:nvPr>
            <p:ph idx="5" type="pic"/>
          </p:nvPr>
        </p:nvSpPr>
        <p:spPr>
          <a:xfrm>
            <a:off x="10625427" y="506117"/>
            <a:ext cx="2867550" cy="2867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/>
          <p:nvPr>
            <p:ph idx="6" type="pic"/>
          </p:nvPr>
        </p:nvSpPr>
        <p:spPr>
          <a:xfrm>
            <a:off x="8707417" y="-1433774"/>
            <a:ext cx="2867550" cy="2867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Title Slide">
  <p:cSld name="13_Title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1325281" y="-1"/>
            <a:ext cx="5195129" cy="4674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pic"/>
          </p:nvPr>
        </p:nvSpPr>
        <p:spPr>
          <a:xfrm>
            <a:off x="5295441" y="1373274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7_Title Slide">
  <p:cSld name="47_Title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4474029" y="1151096"/>
            <a:ext cx="3243942" cy="3510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6_Title Slide">
  <p:cSld name="36_Title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" y="0"/>
            <a:ext cx="551111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4710555" y="2562589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pic"/>
          </p:nvPr>
        </p:nvSpPr>
        <p:spPr>
          <a:xfrm>
            <a:off x="6096001" y="1219148"/>
            <a:ext cx="4305300" cy="44197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8_Title Slide">
  <p:cSld name="38_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pic"/>
          </p:nvPr>
        </p:nvSpPr>
        <p:spPr>
          <a:xfrm>
            <a:off x="2993546" y="762000"/>
            <a:ext cx="1627058" cy="16270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/>
          <p:nvPr>
            <p:ph idx="3" type="pic"/>
          </p:nvPr>
        </p:nvSpPr>
        <p:spPr>
          <a:xfrm>
            <a:off x="-1410814" y="0"/>
            <a:ext cx="2821627" cy="2821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/>
          <p:nvPr>
            <p:ph idx="4" type="pic"/>
          </p:nvPr>
        </p:nvSpPr>
        <p:spPr>
          <a:xfrm>
            <a:off x="7743460" y="-1410813"/>
            <a:ext cx="2821627" cy="2821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/>
          <p:nvPr>
            <p:ph idx="5" type="pic"/>
          </p:nvPr>
        </p:nvSpPr>
        <p:spPr>
          <a:xfrm>
            <a:off x="10711065" y="3784102"/>
            <a:ext cx="2821627" cy="2821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/>
          <p:nvPr>
            <p:ph idx="6" type="pic"/>
          </p:nvPr>
        </p:nvSpPr>
        <p:spPr>
          <a:xfrm>
            <a:off x="2038326" y="4613098"/>
            <a:ext cx="1304263" cy="1304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/>
          <p:nvPr>
            <p:ph idx="7" type="pic"/>
          </p:nvPr>
        </p:nvSpPr>
        <p:spPr>
          <a:xfrm>
            <a:off x="8901464" y="4052142"/>
            <a:ext cx="1304263" cy="1304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/>
          <p:nvPr>
            <p:ph idx="8" type="pic"/>
          </p:nvPr>
        </p:nvSpPr>
        <p:spPr>
          <a:xfrm>
            <a:off x="10711065" y="1410812"/>
            <a:ext cx="1304263" cy="1304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/>
          <p:nvPr>
            <p:ph idx="9" type="pic"/>
          </p:nvPr>
        </p:nvSpPr>
        <p:spPr>
          <a:xfrm>
            <a:off x="5221817" y="193433"/>
            <a:ext cx="5043285" cy="50432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0_Title Slide">
  <p:cSld name="40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Shape 154"/>
          <p:cNvSpPr/>
          <p:nvPr>
            <p:ph idx="2" type="pic"/>
          </p:nvPr>
        </p:nvSpPr>
        <p:spPr>
          <a:xfrm>
            <a:off x="8042767" y="2520777"/>
            <a:ext cx="1864712" cy="1816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/>
          <p:nvPr>
            <p:ph idx="3" type="pic"/>
          </p:nvPr>
        </p:nvSpPr>
        <p:spPr>
          <a:xfrm>
            <a:off x="4930775" y="2293937"/>
            <a:ext cx="2330450" cy="227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/>
          <p:nvPr>
            <p:ph idx="4" type="pic"/>
          </p:nvPr>
        </p:nvSpPr>
        <p:spPr>
          <a:xfrm>
            <a:off x="2284521" y="2520777"/>
            <a:ext cx="1864712" cy="1816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">
  <p:cSld name="9_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6185204" y="2603343"/>
            <a:ext cx="1695193" cy="1651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4320491" y="2603343"/>
            <a:ext cx="1695194" cy="1651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455780" y="2603343"/>
            <a:ext cx="1695193" cy="1651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049916" y="2603344"/>
            <a:ext cx="1695194" cy="1651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/>
          <p:nvPr/>
        </p:nvSpPr>
        <p:spPr>
          <a:xfrm>
            <a:off x="1651183" y="3289483"/>
            <a:ext cx="279033" cy="279033"/>
          </a:xfrm>
          <a:custGeom>
            <a:pathLst>
              <a:path extrusionOk="0" h="21600" w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flipH="1">
            <a:off x="10261783" y="3289483"/>
            <a:ext cx="279033" cy="279033"/>
          </a:xfrm>
          <a:custGeom>
            <a:pathLst>
              <a:path extrusionOk="0" h="21600" w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1_Title Slide">
  <p:cSld name="61_Titl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/>
          <p:nvPr>
            <p:ph idx="3" type="pic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/>
          <p:nvPr>
            <p:ph idx="4" type="pic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Slide">
  <p:cSld name="10_Title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2626669" y="2234512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/>
          <p:nvPr>
            <p:ph idx="3" type="pic"/>
          </p:nvPr>
        </p:nvSpPr>
        <p:spPr>
          <a:xfrm>
            <a:off x="5295441" y="2234512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/>
          <p:nvPr>
            <p:ph idx="4" type="pic"/>
          </p:nvPr>
        </p:nvSpPr>
        <p:spPr>
          <a:xfrm>
            <a:off x="7964213" y="2234512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7_Title Slide">
  <p:cSld name="27_Title Slid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pic"/>
          </p:nvPr>
        </p:nvSpPr>
        <p:spPr>
          <a:xfrm>
            <a:off x="3138298" y="1696178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/>
          <p:nvPr>
            <p:ph idx="3" type="pic"/>
          </p:nvPr>
        </p:nvSpPr>
        <p:spPr>
          <a:xfrm>
            <a:off x="7448091" y="1696178"/>
            <a:ext cx="1601118" cy="173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3_Title Slide">
  <p:cSld name="33_Title 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pic"/>
          </p:nvPr>
        </p:nvSpPr>
        <p:spPr>
          <a:xfrm>
            <a:off x="6944427" y="2264229"/>
            <a:ext cx="2152484" cy="2329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/>
          <p:nvPr>
            <p:ph idx="3" type="pic"/>
          </p:nvPr>
        </p:nvSpPr>
        <p:spPr>
          <a:xfrm>
            <a:off x="5640038" y="1856817"/>
            <a:ext cx="1117942" cy="12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/>
          <p:nvPr>
            <p:ph idx="4" type="pic"/>
          </p:nvPr>
        </p:nvSpPr>
        <p:spPr>
          <a:xfrm>
            <a:off x="9283358" y="1856817"/>
            <a:ext cx="1117942" cy="12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/>
          <p:nvPr>
            <p:ph idx="5" type="pic"/>
          </p:nvPr>
        </p:nvSpPr>
        <p:spPr>
          <a:xfrm>
            <a:off x="7461698" y="821256"/>
            <a:ext cx="1117942" cy="12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/>
          <p:nvPr>
            <p:ph idx="6" type="pic"/>
          </p:nvPr>
        </p:nvSpPr>
        <p:spPr>
          <a:xfrm>
            <a:off x="7461698" y="4826844"/>
            <a:ext cx="1117942" cy="12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/>
          <p:nvPr>
            <p:ph idx="7" type="pic"/>
          </p:nvPr>
        </p:nvSpPr>
        <p:spPr>
          <a:xfrm>
            <a:off x="5640038" y="3919419"/>
            <a:ext cx="1117942" cy="12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/>
          <p:nvPr>
            <p:ph idx="8" type="pic"/>
          </p:nvPr>
        </p:nvSpPr>
        <p:spPr>
          <a:xfrm>
            <a:off x="9283358" y="3919419"/>
            <a:ext cx="1117942" cy="12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8_Title Slide">
  <p:cSld name="48_Title Slid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pic"/>
          </p:nvPr>
        </p:nvSpPr>
        <p:spPr>
          <a:xfrm>
            <a:off x="1790700" y="3254828"/>
            <a:ext cx="1538926" cy="1665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/>
          <p:nvPr>
            <p:ph idx="3" type="pic"/>
          </p:nvPr>
        </p:nvSpPr>
        <p:spPr>
          <a:xfrm>
            <a:off x="3412671" y="3254828"/>
            <a:ext cx="1538926" cy="1665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/>
          <p:nvPr>
            <p:ph idx="4" type="pic"/>
          </p:nvPr>
        </p:nvSpPr>
        <p:spPr>
          <a:xfrm>
            <a:off x="5034642" y="3254828"/>
            <a:ext cx="1538926" cy="1665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/>
          <p:nvPr>
            <p:ph idx="5" type="pic"/>
          </p:nvPr>
        </p:nvSpPr>
        <p:spPr>
          <a:xfrm>
            <a:off x="4223657" y="1839684"/>
            <a:ext cx="1538926" cy="1665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/>
          <p:nvPr>
            <p:ph idx="6" type="pic"/>
          </p:nvPr>
        </p:nvSpPr>
        <p:spPr>
          <a:xfrm>
            <a:off x="2601686" y="1839684"/>
            <a:ext cx="1538926" cy="1665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5_Title Slide">
  <p:cSld name="45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pic"/>
          </p:nvPr>
        </p:nvSpPr>
        <p:spPr>
          <a:xfrm>
            <a:off x="5022273" y="2266951"/>
            <a:ext cx="2147454" cy="23240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3_Title Slide">
  <p:cSld name="43_Title Slid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pic"/>
          </p:nvPr>
        </p:nvSpPr>
        <p:spPr>
          <a:xfrm>
            <a:off x="5448300" y="762000"/>
            <a:ext cx="1295400" cy="1401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Shape 196"/>
          <p:cNvSpPr/>
          <p:nvPr>
            <p:ph idx="3" type="pic"/>
          </p:nvPr>
        </p:nvSpPr>
        <p:spPr>
          <a:xfrm>
            <a:off x="5448300" y="2728022"/>
            <a:ext cx="1295400" cy="1401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/>
          <p:nvPr>
            <p:ph idx="4" type="pic"/>
          </p:nvPr>
        </p:nvSpPr>
        <p:spPr>
          <a:xfrm>
            <a:off x="5448300" y="4694044"/>
            <a:ext cx="1295400" cy="1401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4_Title Slide">
  <p:cSld name="44_Title Slid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pic"/>
          </p:nvPr>
        </p:nvSpPr>
        <p:spPr>
          <a:xfrm>
            <a:off x="5448300" y="762000"/>
            <a:ext cx="1295400" cy="1401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/>
          <p:nvPr>
            <p:ph idx="3" type="pic"/>
          </p:nvPr>
        </p:nvSpPr>
        <p:spPr>
          <a:xfrm>
            <a:off x="5022273" y="2734542"/>
            <a:ext cx="2147454" cy="23240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9_Title Slide">
  <p:cSld name="39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/>
          <p:nvPr>
            <p:ph idx="2" type="pic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3" type="pic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/>
          <p:nvPr>
            <p:ph idx="4" type="pic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5" type="pic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/>
          <p:nvPr>
            <p:ph idx="6" type="pic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/>
          <p:nvPr>
            <p:ph idx="7" type="pic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/>
          <p:nvPr>
            <p:ph idx="8" type="pic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9" type="pic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/>
          <p:nvPr>
            <p:ph idx="13" type="pic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/>
          <p:nvPr>
            <p:ph idx="14" type="pic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pic"/>
          </p:nvPr>
        </p:nvSpPr>
        <p:spPr>
          <a:xfrm>
            <a:off x="3664794" y="0"/>
            <a:ext cx="852720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0_Title Slide">
  <p:cSld name="60_Title Slid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7685" y="2603823"/>
            <a:ext cx="2042125" cy="3948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>
            <p:ph idx="2" type="pic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8" name="Shape 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02973" y="2603823"/>
            <a:ext cx="2042125" cy="3948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>
            <p:ph idx="3" type="pic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3223" y="2406391"/>
            <a:ext cx="2246337" cy="43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>
            <p:ph idx="4" type="pic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9_Title Slide">
  <p:cSld name="59_Title Slid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99075" y="98779"/>
            <a:ext cx="49393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>
            <p:ph idx="2" type="pic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3_Title Slide">
  <p:cSld name="63_Title Slid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/>
          <p:nvPr>
            <p:ph idx="3" type="pic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0_Title Slide">
  <p:cSld name="40_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9_Title Slide">
  <p:cSld name="49_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/>
          <p:nvPr>
            <p:ph idx="2" type="pic"/>
          </p:nvPr>
        </p:nvSpPr>
        <p:spPr>
          <a:xfrm>
            <a:off x="2562590" y="2388327"/>
            <a:ext cx="1520793" cy="1481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/>
          <p:nvPr>
            <p:ph idx="3" type="pic"/>
          </p:nvPr>
        </p:nvSpPr>
        <p:spPr>
          <a:xfrm>
            <a:off x="5335603" y="2388327"/>
            <a:ext cx="1520793" cy="1481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/>
          <p:nvPr>
            <p:ph idx="4" type="pic"/>
          </p:nvPr>
        </p:nvSpPr>
        <p:spPr>
          <a:xfrm>
            <a:off x="8108616" y="2388327"/>
            <a:ext cx="1520793" cy="1481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9_Title Slide">
  <p:cSld name="39_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/>
          <p:nvPr>
            <p:ph idx="2" type="pic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/>
          <p:nvPr>
            <p:ph idx="3" type="pic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4" type="pic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/>
          <p:nvPr>
            <p:ph idx="5" type="pic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/>
          <p:nvPr>
            <p:ph idx="6" type="pic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/>
          <p:nvPr>
            <p:ph idx="7" type="pic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/>
          <p:nvPr>
            <p:ph idx="8" type="pic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/>
          <p:nvPr>
            <p:ph idx="9" type="pic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/>
          <p:nvPr>
            <p:ph idx="13" type="pic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/>
          <p:nvPr>
            <p:ph idx="14" type="pic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47.xml"/><Relationship Id="rId4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48.xml"/><Relationship Id="rId46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0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48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5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31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34.xml"/><Relationship Id="rId51" Type="http://schemas.openxmlformats.org/officeDocument/2006/relationships/theme" Target="../theme/theme3.xml"/><Relationship Id="rId5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>
            <a:alpha val="74901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74901"/>
          </a:schemeClr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5.jpg"/><Relationship Id="rId7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 flipH="1">
            <a:off x="0" y="0"/>
            <a:ext cx="6172782" cy="6858000"/>
          </a:xfrm>
          <a:custGeom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Shape 2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67" r="24028" t="0"/>
          <a:stretch/>
        </p:blipFill>
        <p:spPr>
          <a:xfrm>
            <a:off x="20" y="10"/>
            <a:ext cx="6024134" cy="685799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traçabilité du mat</a:t>
            </a: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riel informatique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" y="0"/>
            <a:ext cx="5438829" cy="5840278"/>
          </a:xfrm>
          <a:custGeom>
            <a:pathLst>
              <a:path extrusionOk="0" h="5840278" w="5438829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0" y="0"/>
            <a:ext cx="5269134" cy="5654940"/>
          </a:xfrm>
          <a:custGeom>
            <a:pathLst>
              <a:path extrusionOk="0" h="5654940" w="5269134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26066" l="8685" r="3969" t="23665"/>
          <a:stretch/>
        </p:blipFill>
        <p:spPr>
          <a:xfrm>
            <a:off x="321733" y="1840058"/>
            <a:ext cx="3835488" cy="124164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6053668" y="803325"/>
            <a:ext cx="53145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 d’utilisation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6053675" y="2982403"/>
            <a:ext cx="53145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Carrefour et la traçabilité des produits alimentaires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6582780" y="-2008"/>
            <a:ext cx="5609220" cy="5840278"/>
          </a:xfrm>
          <a:custGeom>
            <a:pathLst>
              <a:path extrusionOk="0" h="5840278" w="560922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Une image contenant capture d’écran&#10;&#10;Description générée avec un niveau de confiance très élevé" id="242" name="Shape 242"/>
          <p:cNvSpPr/>
          <p:nvPr/>
        </p:nvSpPr>
        <p:spPr>
          <a:xfrm>
            <a:off x="6750141" y="-2"/>
            <a:ext cx="5441859" cy="5654940"/>
          </a:xfrm>
          <a:custGeom>
            <a:pathLst>
              <a:path extrusionOk="0" h="5654940" w="5441859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/>
          <p:nvPr>
            <p:ph type="title"/>
          </p:nvPr>
        </p:nvSpPr>
        <p:spPr>
          <a:xfrm>
            <a:off x="762001" y="803325"/>
            <a:ext cx="53145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Notre fonctionnalité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fournisseur certifie que la commande est complète.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client certifie que sa commande est bien arrivée.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livreur vérifie l’état 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la commande par notre Web App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" y="0"/>
            <a:ext cx="5438829" cy="5840278"/>
          </a:xfrm>
          <a:custGeom>
            <a:pathLst>
              <a:path extrusionOk="0" h="5840278" w="5438829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0" y="0"/>
            <a:ext cx="5269134" cy="5654940"/>
          </a:xfrm>
          <a:custGeom>
            <a:pathLst>
              <a:path extrusionOk="0" h="5654940" w="5269134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objet&#10;&#10;Description générée avec un niveau de confiance élevé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33" y="1607483"/>
            <a:ext cx="3835488" cy="17067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>
            <p:ph type="title"/>
          </p:nvPr>
        </p:nvSpPr>
        <p:spPr>
          <a:xfrm>
            <a:off x="6053668" y="85275"/>
            <a:ext cx="53145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Avantages / Inconvénients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760563" y="1504335"/>
            <a:ext cx="6229050" cy="48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Avantages:</a:t>
            </a:r>
            <a:endParaRPr sz="175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7"/>
              <a:buFont typeface="Arial"/>
              <a:buChar char="•"/>
            </a:pPr>
            <a:r>
              <a:rPr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Tracer un produit et contrôler sa qualité / sécurité tout au long de son parcours.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7"/>
              <a:buFont typeface="Arial"/>
              <a:buChar char="•"/>
            </a:pPr>
            <a:r>
              <a:rPr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Répondre aux exigences des clients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7"/>
              <a:buFont typeface="Arial"/>
              <a:buChar char="•"/>
            </a:pPr>
            <a:r>
              <a:rPr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Limiter l’archivage de papier, si besoin est de ressortir un suivi en ligne.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5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Inconvénients:</a:t>
            </a:r>
            <a:endParaRPr sz="175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7"/>
              <a:buFont typeface="Arial"/>
              <a:buChar char="•"/>
            </a:pPr>
            <a:r>
              <a:rPr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Trop dépendant de la blockchain.</a:t>
            </a:r>
            <a:endParaRPr/>
          </a:p>
          <a:p>
            <a:pPr indent="-22860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57"/>
              <a:buFont typeface="Arial"/>
              <a:buChar char="•"/>
            </a:pPr>
            <a:r>
              <a:rPr lang="en-US" sz="17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Trop de dépendance sur le fournisseur.</a:t>
            </a:r>
            <a:endParaRPr sz="166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C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Fiche d’architecture fonctionnelle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1718" l="0" r="0" t="1718"/>
          <a:stretch/>
        </p:blipFill>
        <p:spPr>
          <a:xfrm>
            <a:off x="3581662" y="403121"/>
            <a:ext cx="8441840" cy="545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Shape 269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Shape 270"/>
          <p:cNvCxnSpPr/>
          <p:nvPr/>
        </p:nvCxnSpPr>
        <p:spPr>
          <a:xfrm>
            <a:off x="81534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Shape 272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Notre stack technique</a:t>
            </a:r>
            <a:endParaRPr/>
          </a:p>
        </p:txBody>
      </p:sp>
      <p:pic>
        <p:nvPicPr>
          <p:cNvPr descr="Une image contenant texte&#10;&#10;Description générée avec un niveau de confiance élevé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43" y="1311199"/>
            <a:ext cx="3811538" cy="2223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lipart&#10;&#10;Description générée avec un niveau de confiance élevé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307" y="1422305"/>
            <a:ext cx="3740499" cy="2104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graphiques vectoriels&#10;&#10;Description générée avec un niveau de confiance élevé"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5614" y="1422306"/>
            <a:ext cx="3668343" cy="200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791675" y="552359"/>
            <a:ext cx="8610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libri"/>
              <a:buNone/>
            </a:pPr>
            <a:r>
              <a:rPr b="1" lang="en-US" sz="4320">
                <a:latin typeface="Calibri"/>
                <a:ea typeface="Calibri"/>
                <a:cs typeface="Calibri"/>
                <a:sym typeface="Calibri"/>
              </a:rPr>
              <a:t>Notre smart Contract</a:t>
            </a:r>
            <a:endParaRPr b="1" i="0" sz="43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398175" y="4184700"/>
            <a:ext cx="9798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Lien GitHub :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https://github.com/Tang8/Contract_tracabilite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675" y="1840046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libri"/>
              <a:buNone/>
            </a:pPr>
            <a:r>
              <a:rPr b="1" i="0" lang="en-US" sz="43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L’équipe</a:t>
            </a:r>
            <a:endParaRPr b="1" i="0" sz="43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personne, mur, homme, habits&#10;&#10;Description générée avec un niveau de confiance très élevé" id="288" name="Shape 28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284" l="0" r="0" t="8284"/>
          <a:stretch/>
        </p:blipFill>
        <p:spPr>
          <a:xfrm>
            <a:off x="151301" y="2301222"/>
            <a:ext cx="1953786" cy="19537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Une image contenant personne, mur, intérieur, homme&#10;&#10;Description générée avec un niveau de confiance très élevé" id="289" name="Shape 289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8284" l="0" r="0" t="8284"/>
          <a:stretch/>
        </p:blipFill>
        <p:spPr>
          <a:xfrm>
            <a:off x="5120033" y="2301222"/>
            <a:ext cx="1953786" cy="19537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Une image contenant personne, mur, homme, intérieur&#10;&#10;Description générée avec un niveau de confiance très élevé" id="290" name="Shape 290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8284" l="0" r="0" t="8284"/>
          <a:stretch/>
        </p:blipFill>
        <p:spPr>
          <a:xfrm>
            <a:off x="7604399" y="2301222"/>
            <a:ext cx="1953786" cy="19537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Une image contenant mur, homme, personne, intérieur&#10;&#10;Description générée avec un niveau de confiance très élevé" id="291" name="Shape 291"/>
          <p:cNvPicPr preferRelativeResize="0"/>
          <p:nvPr>
            <p:ph idx="6" type="pic"/>
          </p:nvPr>
        </p:nvPicPr>
        <p:blipFill rotWithShape="1">
          <a:blip r:embed="rId6">
            <a:alphaModFix/>
          </a:blip>
          <a:srcRect b="8333" l="0" r="0" t="8333"/>
          <a:stretch/>
        </p:blipFill>
        <p:spPr>
          <a:xfrm>
            <a:off x="10086913" y="2301222"/>
            <a:ext cx="1953786" cy="19537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520875" y="4341625"/>
            <a:ext cx="1584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Gustin TANG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Mise en page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003400" y="4459274"/>
            <a:ext cx="1214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Olivier ROUYER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PDG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488675" y="4341634"/>
            <a:ext cx="12147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Paul GAILHARD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7973975" y="4341625"/>
            <a:ext cx="1584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Luis-Edouard SANABRIA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0461475" y="4254994"/>
            <a:ext cx="12147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BASTIAN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Racoleur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7">
            <a:alphaModFix/>
          </a:blip>
          <a:srcRect b="5620" l="24900" r="18197" t="3428"/>
          <a:stretch/>
        </p:blipFill>
        <p:spPr>
          <a:xfrm>
            <a:off x="2579800" y="2246713"/>
            <a:ext cx="2065500" cy="206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790700" y="3307545"/>
            <a:ext cx="8610600" cy="6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Merci de votre attention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