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B5CF-996A-4EBA-A1F9-51105ED84E5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1D27-BB8D-492D-A59F-19ADA06966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97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B5CF-996A-4EBA-A1F9-51105ED84E5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1D27-BB8D-492D-A59F-19ADA06966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2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B5CF-996A-4EBA-A1F9-51105ED84E5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1D27-BB8D-492D-A59F-19ADA06966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78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B5CF-996A-4EBA-A1F9-51105ED84E5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1D27-BB8D-492D-A59F-19ADA06966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1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B5CF-996A-4EBA-A1F9-51105ED84E5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1D27-BB8D-492D-A59F-19ADA06966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5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B5CF-996A-4EBA-A1F9-51105ED84E5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1D27-BB8D-492D-A59F-19ADA06966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83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B5CF-996A-4EBA-A1F9-51105ED84E5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1D27-BB8D-492D-A59F-19ADA06966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27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B5CF-996A-4EBA-A1F9-51105ED84E5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1D27-BB8D-492D-A59F-19ADA06966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38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B5CF-996A-4EBA-A1F9-51105ED84E5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1D27-BB8D-492D-A59F-19ADA06966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3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B5CF-996A-4EBA-A1F9-51105ED84E5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1D27-BB8D-492D-A59F-19ADA06966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16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B5CF-996A-4EBA-A1F9-51105ED84E5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1D27-BB8D-492D-A59F-19ADA06966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47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AB5CF-996A-4EBA-A1F9-51105ED84E5C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11D27-BB8D-492D-A59F-19ADA06966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39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998618" y="535577"/>
            <a:ext cx="8307976" cy="56039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" t="974" r="1251"/>
          <a:stretch/>
        </p:blipFill>
        <p:spPr>
          <a:xfrm>
            <a:off x="2129246" y="692331"/>
            <a:ext cx="8072846" cy="531101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27980" y="2394249"/>
            <a:ext cx="7275377" cy="175042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altLang="zh-TW" sz="4800" b="1" dirty="0" smtClean="0">
                <a:ln w="285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Automation Testing Tools </a:t>
            </a:r>
            <a:endParaRPr lang="zh-TW" altLang="en-US" sz="4800" b="1" dirty="0">
              <a:ln w="28575">
                <a:solidFill>
                  <a:schemeClr val="accent1">
                    <a:lumMod val="75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29247" y="5408021"/>
            <a:ext cx="8072846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Microelectronics Technology Inc</a:t>
            </a:r>
            <a:r>
              <a:rPr lang="en-US" altLang="zh-TW" sz="2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zh-TW" altLang="zh-TW" sz="2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9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7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MTI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Wei-chih Tang - 唐偉智</dc:creator>
  <cp:lastModifiedBy>Wei-chih Tang - 唐偉智</cp:lastModifiedBy>
  <cp:revision>4</cp:revision>
  <dcterms:created xsi:type="dcterms:W3CDTF">2020-12-30T07:32:29Z</dcterms:created>
  <dcterms:modified xsi:type="dcterms:W3CDTF">2020-12-31T00:45:07Z</dcterms:modified>
</cp:coreProperties>
</file>