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2" r:id="rId2"/>
    <p:sldId id="293" r:id="rId3"/>
    <p:sldId id="295" r:id="rId4"/>
    <p:sldId id="300" r:id="rId5"/>
    <p:sldId id="297" r:id="rId6"/>
    <p:sldId id="298" r:id="rId7"/>
    <p:sldId id="299" r:id="rId8"/>
    <p:sldId id="301" r:id="rId9"/>
    <p:sldId id="29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5"/>
            <p14:sldId id="300"/>
            <p14:sldId id="297"/>
            <p14:sldId id="298"/>
            <p14:sldId id="299"/>
            <p14:sldId id="30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96" userDrawn="1">
          <p15:clr>
            <a:srgbClr val="A4A3A4"/>
          </p15:clr>
        </p15:guide>
        <p15:guide id="4" orient="horz" pos="595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1480" userDrawn="1">
          <p15:clr>
            <a:srgbClr val="A4A3A4"/>
          </p15:clr>
        </p15:guide>
        <p15:guide id="7" orient="horz" pos="2863" userDrawn="1">
          <p15:clr>
            <a:srgbClr val="A4A3A4"/>
          </p15:clr>
        </p15:guide>
        <p15:guide id="8" pos="2547" userDrawn="1">
          <p15:clr>
            <a:srgbClr val="A4A3A4"/>
          </p15:clr>
        </p15:guide>
        <p15:guide id="9" pos="5110" userDrawn="1">
          <p15:clr>
            <a:srgbClr val="A4A3A4"/>
          </p15:clr>
        </p15:guide>
        <p15:guide id="10" pos="5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416"/>
      </p:cViewPr>
      <p:guideLst>
        <p:guide orient="horz" pos="2160"/>
        <p:guide pos="3840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3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AFCBEEA2-BF04-4625-9D90-F4291A119A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691C78A-5A0F-4F2E-9C48-9BEEFCC112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CD4B301-C1F1-4488-BE41-C37374152C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927E0BC-A1AC-4B31-B1CD-ECA55CA19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31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="" xmlns:a16="http://schemas.microsoft.com/office/drawing/2014/main" id="{F619AC0B-D093-4B29-BED5-E396B58FD1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="" xmlns:a16="http://schemas.microsoft.com/office/drawing/2014/main" id="{EC130C9D-3B92-4E92-AF34-4C37ACD515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="" xmlns:a16="http://schemas.microsoft.com/office/drawing/2014/main" id="{36BA4FD9-4EAF-40CB-91E3-48F885239803}"/>
              </a:ext>
            </a:extLst>
          </p:cNvPr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="" xmlns:a16="http://schemas.microsoft.com/office/drawing/2014/main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="" xmlns:a16="http://schemas.microsoft.com/office/drawing/2014/main" id="{B401CC44-47BA-4904-A587-245165E7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22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="" xmlns:a16="http://schemas.microsoft.com/office/drawing/2014/main" id="{F612FBBA-ABAE-4812-AAB2-77CA48D54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="" xmlns:a16="http://schemas.microsoft.com/office/drawing/2014/main" id="{89038A74-5A1B-45B4-AA7D-C9934D2FDABC}"/>
              </a:ext>
            </a:extLst>
          </p:cNvPr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="" xmlns:a16="http://schemas.microsoft.com/office/drawing/2014/main" id="{DB3FFE7C-0303-4D2A-9F24-474FCCD76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="" xmlns:a16="http://schemas.microsoft.com/office/drawing/2014/main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="" xmlns:a16="http://schemas.microsoft.com/office/drawing/2014/main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3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5D2A8A-4D20-46E7-AB5F-6F0B875B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设计模式与架构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8E18B87-7327-4283-B60A-4EF5B1BB4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F8E18B87-7327-4283-B60A-4EF5B1BB4F6D}"/>
              </a:ext>
            </a:extLst>
          </p:cNvPr>
          <p:cNvSpPr txBox="1">
            <a:spLocks/>
          </p:cNvSpPr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</a:p>
        </p:txBody>
      </p:sp>
    </p:spTree>
    <p:extLst>
      <p:ext uri="{BB962C8B-B14F-4D97-AF65-F5344CB8AC3E}">
        <p14:creationId xmlns:p14="http://schemas.microsoft.com/office/powerpoint/2010/main" val="4531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，以及你在项目里具体是怎么写的？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你自己用过哪些设计模式？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一般开始做一个项目，你的架构是如何思考的？</a:t>
            </a:r>
          </a:p>
        </p:txBody>
      </p:sp>
    </p:spTree>
    <p:extLst>
      <p:ext uri="{BB962C8B-B14F-4D97-AF65-F5344CB8AC3E}">
        <p14:creationId xmlns:p14="http://schemas.microsoft.com/office/powerpoint/2010/main" val="17502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何为架构？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7" y="1227182"/>
            <a:ext cx="11501313" cy="5244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软件开发中的设计方案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类与类之间的关系、模块与模块之间的关系、客户端与服务端的关系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经常听到的架构名词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CDD</a:t>
            </a: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三层架构、四层架构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1114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Apple</a:t>
            </a:r>
            <a:r>
              <a:rPr lang="zh-CN" altLang="en-US"/>
              <a:t>版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Model-View-Controller</a:t>
            </a:r>
          </a:p>
        </p:txBody>
      </p:sp>
      <p:sp>
        <p:nvSpPr>
          <p:cNvPr id="15" name="矩形 14"/>
          <p:cNvSpPr/>
          <p:nvPr/>
        </p:nvSpPr>
        <p:spPr>
          <a:xfrm>
            <a:off x="5035136" y="3328459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Controller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009906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</a:p>
        </p:txBody>
      </p:sp>
      <p:sp>
        <p:nvSpPr>
          <p:cNvPr id="18" name="矩形 17"/>
          <p:cNvSpPr/>
          <p:nvPr/>
        </p:nvSpPr>
        <p:spPr>
          <a:xfrm>
            <a:off x="2051468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6620493" y="3580410"/>
            <a:ext cx="13894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3642761" y="3580410"/>
            <a:ext cx="138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6620494" y="3850174"/>
            <a:ext cx="1389412" cy="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3642761" y="3850174"/>
            <a:ext cx="1383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256907" y="5850112"/>
            <a:ext cx="4982096" cy="5981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可以重复利用，可以独立使用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的代码过于臃肿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4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 animBg="1"/>
      <p:bldP spid="16" grpId="0" animBg="1"/>
      <p:bldP spid="18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 </a:t>
            </a:r>
            <a:r>
              <a:rPr lang="mr-IN" altLang="zh-CN"/>
              <a:t>–</a:t>
            </a:r>
            <a:r>
              <a:rPr lang="zh-CN" altLang="en-US"/>
              <a:t> 变种</a:t>
            </a:r>
          </a:p>
        </p:txBody>
      </p:sp>
      <p:sp>
        <p:nvSpPr>
          <p:cNvPr id="2" name="矩形 1"/>
          <p:cNvSpPr/>
          <p:nvPr/>
        </p:nvSpPr>
        <p:spPr>
          <a:xfrm>
            <a:off x="2790702" y="2149433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Controller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60820" y="2149433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35138" y="3893126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2" idx="3"/>
            <a:endCxn id="5" idx="1"/>
          </p:cNvCxnSpPr>
          <p:nvPr/>
        </p:nvCxnSpPr>
        <p:spPr>
          <a:xfrm>
            <a:off x="4381995" y="2523506"/>
            <a:ext cx="2778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2" idx="2"/>
            <a:endCxn id="6" idx="1"/>
          </p:cNvCxnSpPr>
          <p:nvPr/>
        </p:nvCxnSpPr>
        <p:spPr>
          <a:xfrm>
            <a:off x="3586349" y="2897579"/>
            <a:ext cx="1448789" cy="1369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4381995" y="2704110"/>
            <a:ext cx="2778825" cy="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5" idx="2"/>
            <a:endCxn id="6" idx="3"/>
          </p:cNvCxnSpPr>
          <p:nvPr/>
        </p:nvCxnSpPr>
        <p:spPr>
          <a:xfrm flipH="1">
            <a:off x="6626431" y="2897579"/>
            <a:ext cx="1330036" cy="1369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Model-View-Controller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146266" y="5886032"/>
            <a:ext cx="8960329" cy="5981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进行瘦身，将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内部的细节封装起来了，外界不知道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内部的具体实现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502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MVP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Model-View-Presenter</a:t>
            </a:r>
          </a:p>
        </p:txBody>
      </p:sp>
      <p:sp>
        <p:nvSpPr>
          <p:cNvPr id="6" name="矩形 5"/>
          <p:cNvSpPr/>
          <p:nvPr/>
        </p:nvSpPr>
        <p:spPr>
          <a:xfrm>
            <a:off x="5035136" y="3328459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Presenter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09906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51468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6620493" y="3580410"/>
            <a:ext cx="13894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>
            <a:off x="3642761" y="3580410"/>
            <a:ext cx="138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6620494" y="3850174"/>
            <a:ext cx="1389412" cy="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642761" y="3850174"/>
            <a:ext cx="1383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MVVM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98571" y="3227150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ViewModel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17724" y="3227150"/>
            <a:ext cx="192380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</a:p>
          <a:p>
            <a:pPr algn="ctr"/>
            <a:r>
              <a:rPr kumimoji="1" lang="en-US" altLang="zh-CN"/>
              <a:t>View-Controller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9419" y="3228108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>
            <a:off x="3170712" y="3473531"/>
            <a:ext cx="1727859" cy="5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Model-View-ViewModel</a:t>
            </a:r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3170712" y="3724893"/>
            <a:ext cx="17278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489864" y="3473531"/>
            <a:ext cx="1727859" cy="5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6489864" y="3730830"/>
            <a:ext cx="17278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3191" y="1543792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界面层</a:t>
            </a:r>
            <a:endParaRPr kumimoji="1" lang="en-US" altLang="zh-CN"/>
          </a:p>
          <a:p>
            <a:pPr algn="ctr"/>
            <a:r>
              <a:rPr kumimoji="1" lang="en-US" altLang="zh-CN"/>
              <a:t>MVC</a:t>
            </a:r>
            <a:r>
              <a:rPr kumimoji="1" lang="zh-CN" altLang="en-US"/>
              <a:t>、</a:t>
            </a:r>
            <a:r>
              <a:rPr kumimoji="1" lang="en-US" altLang="zh-CN"/>
              <a:t>MVP</a:t>
            </a:r>
            <a:r>
              <a:rPr kumimoji="1" lang="zh-CN" altLang="en-US"/>
              <a:t>、</a:t>
            </a:r>
            <a:r>
              <a:rPr kumimoji="1" lang="en-US" altLang="zh-CN"/>
              <a:t>MVVM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63191" y="2964872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业务层</a:t>
            </a:r>
          </a:p>
        </p:txBody>
      </p:sp>
      <p:sp>
        <p:nvSpPr>
          <p:cNvPr id="6" name="矩形 5"/>
          <p:cNvSpPr/>
          <p:nvPr/>
        </p:nvSpPr>
        <p:spPr>
          <a:xfrm>
            <a:off x="2363191" y="4413663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网络层</a:t>
            </a:r>
            <a:endParaRPr kumimoji="1" lang="en-US" altLang="zh-CN"/>
          </a:p>
        </p:txBody>
      </p:sp>
      <p:cxnSp>
        <p:nvCxnSpPr>
          <p:cNvPr id="8" name="直线箭头连接符 7"/>
          <p:cNvCxnSpPr>
            <a:stCxn id="4" idx="2"/>
            <a:endCxn id="5" idx="0"/>
          </p:cNvCxnSpPr>
          <p:nvPr/>
        </p:nvCxnSpPr>
        <p:spPr>
          <a:xfrm>
            <a:off x="3348843" y="2375065"/>
            <a:ext cx="0" cy="589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5" idx="2"/>
            <a:endCxn id="6" idx="0"/>
          </p:cNvCxnSpPr>
          <p:nvPr/>
        </p:nvCxnSpPr>
        <p:spPr>
          <a:xfrm>
            <a:off x="3348843" y="3796145"/>
            <a:ext cx="0" cy="617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27719" y="21256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新闻页面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90654" y="1774762"/>
            <a:ext cx="273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新闻列表界面、</a:t>
            </a:r>
            <a:r>
              <a:rPr kumimoji="1" lang="en-US" altLang="zh-CN"/>
              <a:t>tableView</a:t>
            </a:r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90654" y="31958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加载新闻数据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890654" y="4644633"/>
            <a:ext cx="248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通过网络、本地数据库</a:t>
            </a:r>
          </a:p>
        </p:txBody>
      </p:sp>
      <p:sp>
        <p:nvSpPr>
          <p:cNvPr id="17" name="矩形 16"/>
          <p:cNvSpPr/>
          <p:nvPr/>
        </p:nvSpPr>
        <p:spPr>
          <a:xfrm>
            <a:off x="2363191" y="5575466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本地数据层</a:t>
            </a:r>
            <a:endParaRPr kumimoji="1" lang="en-US" altLang="zh-CN"/>
          </a:p>
        </p:txBody>
      </p:sp>
      <p:cxnSp>
        <p:nvCxnSpPr>
          <p:cNvPr id="18" name="直线箭头连接符 17"/>
          <p:cNvCxnSpPr>
            <a:stCxn id="6" idx="2"/>
            <a:endCxn id="17" idx="0"/>
          </p:cNvCxnSpPr>
          <p:nvPr/>
        </p:nvCxnSpPr>
        <p:spPr>
          <a:xfrm>
            <a:off x="3348843" y="5244936"/>
            <a:ext cx="0" cy="330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8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DCC7AE5-7EF9-4964-8408-F84B72D5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717" y="1227182"/>
            <a:ext cx="11501313" cy="4247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是一套被反复使用、代码设计经验的总结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使用设计模式的好处是：可重用代码、让代码更容易被他人理解、保证代码可靠性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一般与编程语言无关，是一套比较成熟的编程思想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设计模式可以分为三大类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创建型模式：对象实例化的模式，用于解耦对象的实例化过程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、工厂方法模式，等等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结构型模式：把类或对象结合在一起形成一个更大的结构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代理模式、适配器模式、组合模式、装饰模式，等等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行为型模式：类或对象之间如何交互，及划分责任和算法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、命令模式、责任链模式，等等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Seemygo.potx" id="{3322639B-F8FE-4D8E-B95A-689F35BC92D4}" vid="{7BDECA8C-96EE-4475-8611-81F66AB506B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21970</TotalTime>
  <Words>360</Words>
  <Application>Microsoft Macintosh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Wingdings</vt:lpstr>
      <vt:lpstr>等线</vt:lpstr>
      <vt:lpstr>黑体</vt:lpstr>
      <vt:lpstr>宋体</vt:lpstr>
      <vt:lpstr>微软雅黑</vt:lpstr>
      <vt:lpstr>Office 主题</vt:lpstr>
      <vt:lpstr>设计模式与架构</vt:lpstr>
      <vt:lpstr>面试题</vt:lpstr>
      <vt:lpstr>何为架构？</vt:lpstr>
      <vt:lpstr>MVC - Apple版</vt:lpstr>
      <vt:lpstr>MVC – 变种</vt:lpstr>
      <vt:lpstr>MVP</vt:lpstr>
      <vt:lpstr>MVVM</vt:lpstr>
      <vt:lpstr>PowerPoint 演示文稿</vt:lpstr>
      <vt:lpstr>设计模式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淘5721</cp:lastModifiedBy>
  <cp:revision>764</cp:revision>
  <dcterms:created xsi:type="dcterms:W3CDTF">2017-11-23T13:35:11Z</dcterms:created>
  <dcterms:modified xsi:type="dcterms:W3CDTF">2018-08-30T07:43:41Z</dcterms:modified>
</cp:coreProperties>
</file>