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96327"/>
  </p:normalViewPr>
  <p:slideViewPr>
    <p:cSldViewPr snapToGrid="0" showGuides="1">
      <p:cViewPr varScale="1">
        <p:scale>
          <a:sx n="116" d="100"/>
          <a:sy n="116" d="100"/>
        </p:scale>
        <p:origin x="224" y="10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5E8E-AF68-DDEE-8563-2F57C6A76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69929-96E1-4880-34C9-F9EB948A6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07FEE7-03A4-35D6-8ACD-3B1255A15CA8}"/>
              </a:ext>
            </a:extLst>
          </p:cNvPr>
          <p:cNvSpPr/>
          <p:nvPr/>
        </p:nvSpPr>
        <p:spPr>
          <a:xfrm>
            <a:off x="8569882" y="2654100"/>
            <a:ext cx="1002535" cy="5417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Prompts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D2D6FF-E3F5-FE93-8A8D-C707DD86E98B}"/>
              </a:ext>
            </a:extLst>
          </p:cNvPr>
          <p:cNvSpPr/>
          <p:nvPr/>
        </p:nvSpPr>
        <p:spPr>
          <a:xfrm>
            <a:off x="7291885" y="4515336"/>
            <a:ext cx="3425691" cy="40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LLM/API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81C4DC6-98B7-028C-9DED-513D39A0BA02}"/>
              </a:ext>
            </a:extLst>
          </p:cNvPr>
          <p:cNvSpPr/>
          <p:nvPr/>
        </p:nvSpPr>
        <p:spPr>
          <a:xfrm>
            <a:off x="835444" y="561891"/>
            <a:ext cx="3596934" cy="544632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B825AD-31C0-5551-A43D-C2ACB3012701}"/>
              </a:ext>
            </a:extLst>
          </p:cNvPr>
          <p:cNvSpPr/>
          <p:nvPr/>
        </p:nvSpPr>
        <p:spPr>
          <a:xfrm>
            <a:off x="2824347" y="1198199"/>
            <a:ext cx="1002535" cy="10025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Formatted Input</a:t>
            </a:r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9D19DF3C-D936-821B-8EA1-6AA5646796D4}"/>
              </a:ext>
            </a:extLst>
          </p:cNvPr>
          <p:cNvSpPr/>
          <p:nvPr/>
        </p:nvSpPr>
        <p:spPr>
          <a:xfrm>
            <a:off x="1493141" y="1299617"/>
            <a:ext cx="893930" cy="270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input</a:t>
            </a:r>
          </a:p>
        </p:txBody>
      </p:sp>
      <p:sp>
        <p:nvSpPr>
          <p:cNvPr id="11" name="Snip Single Corner of Rectangle 10">
            <a:extLst>
              <a:ext uri="{FF2B5EF4-FFF2-40B4-BE49-F238E27FC236}">
                <a16:creationId xmlns:a16="http://schemas.microsoft.com/office/drawing/2014/main" id="{EEF139EA-B82C-84A8-DA24-EE94A8CA3AAE}"/>
              </a:ext>
            </a:extLst>
          </p:cNvPr>
          <p:cNvSpPr/>
          <p:nvPr/>
        </p:nvSpPr>
        <p:spPr>
          <a:xfrm>
            <a:off x="1493141" y="1815574"/>
            <a:ext cx="893930" cy="270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PDF/Docs</a:t>
            </a:r>
          </a:p>
        </p:txBody>
      </p:sp>
      <p:pic>
        <p:nvPicPr>
          <p:cNvPr id="1030" name="Picture 6" descr="Reactjs logo - Social media &amp; Logos Icons">
            <a:extLst>
              <a:ext uri="{FF2B5EF4-FFF2-40B4-BE49-F238E27FC236}">
                <a16:creationId xmlns:a16="http://schemas.microsoft.com/office/drawing/2014/main" id="{D37BA4D0-6E36-851D-5ADA-1000D3501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73" y="5794088"/>
            <a:ext cx="918393" cy="45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AD6C0701-F14A-B52E-491E-B77E98D7EB8F}"/>
              </a:ext>
            </a:extLst>
          </p:cNvPr>
          <p:cNvSpPr/>
          <p:nvPr/>
        </p:nvSpPr>
        <p:spPr>
          <a:xfrm>
            <a:off x="2466023" y="1526839"/>
            <a:ext cx="297456" cy="3608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A3603E-DF6C-DA78-4EE9-816BAF88D72D}"/>
              </a:ext>
            </a:extLst>
          </p:cNvPr>
          <p:cNvGrpSpPr/>
          <p:nvPr/>
        </p:nvGrpSpPr>
        <p:grpSpPr>
          <a:xfrm>
            <a:off x="9509532" y="1102187"/>
            <a:ext cx="1186010" cy="1176807"/>
            <a:chOff x="1740666" y="4364677"/>
            <a:chExt cx="1186010" cy="1176807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476AEBD-823E-FABD-5D02-0488CE116C60}"/>
                </a:ext>
              </a:extLst>
            </p:cNvPr>
            <p:cNvSpPr/>
            <p:nvPr/>
          </p:nvSpPr>
          <p:spPr>
            <a:xfrm>
              <a:off x="1924141" y="4364677"/>
              <a:ext cx="1002535" cy="100253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Web-Crawlers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FA48AE0-C412-03F6-F2FE-2F342877FFE0}"/>
                </a:ext>
              </a:extLst>
            </p:cNvPr>
            <p:cNvSpPr/>
            <p:nvPr/>
          </p:nvSpPr>
          <p:spPr>
            <a:xfrm>
              <a:off x="1844132" y="4440796"/>
              <a:ext cx="1002535" cy="100253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Web-Crawlers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41317A-1CBF-43B5-106E-1F9731F5E56C}"/>
                </a:ext>
              </a:extLst>
            </p:cNvPr>
            <p:cNvSpPr/>
            <p:nvPr/>
          </p:nvSpPr>
          <p:spPr>
            <a:xfrm>
              <a:off x="1740666" y="4538949"/>
              <a:ext cx="1002535" cy="100253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Web-Crawlers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63BDAB-AB71-055F-85C7-FEC58280D210}"/>
              </a:ext>
            </a:extLst>
          </p:cNvPr>
          <p:cNvSpPr/>
          <p:nvPr/>
        </p:nvSpPr>
        <p:spPr>
          <a:xfrm>
            <a:off x="7234216" y="1102186"/>
            <a:ext cx="1177325" cy="1177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Marqo</a:t>
            </a:r>
            <a:endParaRPr lang="en-US" sz="1000" dirty="0"/>
          </a:p>
          <a:p>
            <a:pPr algn="ctr"/>
            <a:r>
              <a:rPr lang="en-US" sz="1000" dirty="0"/>
              <a:t>Vector</a:t>
            </a:r>
          </a:p>
          <a:p>
            <a:pPr algn="ctr"/>
            <a:r>
              <a:rPr lang="en-US" sz="1000" dirty="0"/>
              <a:t>database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40E2024-C6EA-6B29-20E8-CF367783B379}"/>
              </a:ext>
            </a:extLst>
          </p:cNvPr>
          <p:cNvSpPr/>
          <p:nvPr/>
        </p:nvSpPr>
        <p:spPr>
          <a:xfrm>
            <a:off x="6722831" y="561892"/>
            <a:ext cx="4602508" cy="3008574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docker&quot; Icon - Download for free – Iconduck">
            <a:extLst>
              <a:ext uri="{FF2B5EF4-FFF2-40B4-BE49-F238E27FC236}">
                <a16:creationId xmlns:a16="http://schemas.microsoft.com/office/drawing/2014/main" id="{F8676BF6-5FD8-E1EF-0C35-1D1CBFEE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66" y="3042397"/>
            <a:ext cx="897715" cy="76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D5F77FFF-B74B-9FDF-619B-D1741DEA73B0}"/>
              </a:ext>
            </a:extLst>
          </p:cNvPr>
          <p:cNvSpPr/>
          <p:nvPr/>
        </p:nvSpPr>
        <p:spPr>
          <a:xfrm rot="10800000">
            <a:off x="8780292" y="1499171"/>
            <a:ext cx="297456" cy="3608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2BD2E4-E48C-1153-C9F9-A35CD4F442F9}"/>
              </a:ext>
            </a:extLst>
          </p:cNvPr>
          <p:cNvCxnSpPr>
            <a:cxnSpLocks/>
          </p:cNvCxnSpPr>
          <p:nvPr/>
        </p:nvCxnSpPr>
        <p:spPr>
          <a:xfrm>
            <a:off x="3826882" y="1699466"/>
            <a:ext cx="3429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C98209-842A-96B0-8B03-5CCC4D3325F4}"/>
              </a:ext>
            </a:extLst>
          </p:cNvPr>
          <p:cNvSpPr txBox="1"/>
          <p:nvPr/>
        </p:nvSpPr>
        <p:spPr>
          <a:xfrm>
            <a:off x="4482201" y="114715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Search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AA5FFE1-314E-6778-D161-81FF330547C7}"/>
              </a:ext>
            </a:extLst>
          </p:cNvPr>
          <p:cNvSpPr/>
          <p:nvPr/>
        </p:nvSpPr>
        <p:spPr>
          <a:xfrm>
            <a:off x="1118614" y="849771"/>
            <a:ext cx="2995685" cy="1874904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A8BCF8F-4DF3-7DAD-1827-C853E6C0EABE}"/>
              </a:ext>
            </a:extLst>
          </p:cNvPr>
          <p:cNvSpPr/>
          <p:nvPr/>
        </p:nvSpPr>
        <p:spPr>
          <a:xfrm>
            <a:off x="1127870" y="3781559"/>
            <a:ext cx="2995685" cy="1826174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nip Single Corner of Rectangle 29">
            <a:extLst>
              <a:ext uri="{FF2B5EF4-FFF2-40B4-BE49-F238E27FC236}">
                <a16:creationId xmlns:a16="http://schemas.microsoft.com/office/drawing/2014/main" id="{930A2BD2-A7B5-9C27-13DB-D232C0263036}"/>
              </a:ext>
            </a:extLst>
          </p:cNvPr>
          <p:cNvSpPr/>
          <p:nvPr/>
        </p:nvSpPr>
        <p:spPr>
          <a:xfrm>
            <a:off x="1392153" y="4138771"/>
            <a:ext cx="1073870" cy="270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Best match</a:t>
            </a:r>
          </a:p>
        </p:txBody>
      </p:sp>
      <p:sp>
        <p:nvSpPr>
          <p:cNvPr id="31" name="Snip Single Corner of Rectangle 30">
            <a:extLst>
              <a:ext uri="{FF2B5EF4-FFF2-40B4-BE49-F238E27FC236}">
                <a16:creationId xmlns:a16="http://schemas.microsoft.com/office/drawing/2014/main" id="{513C48E0-322C-B24C-D32E-BA391944E580}"/>
              </a:ext>
            </a:extLst>
          </p:cNvPr>
          <p:cNvSpPr/>
          <p:nvPr/>
        </p:nvSpPr>
        <p:spPr>
          <a:xfrm>
            <a:off x="7289301" y="2654100"/>
            <a:ext cx="1073869" cy="541774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Matching Listing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0134BD1-9191-5CBD-96B1-5B578C26CD42}"/>
              </a:ext>
            </a:extLst>
          </p:cNvPr>
          <p:cNvSpPr/>
          <p:nvPr/>
        </p:nvSpPr>
        <p:spPr>
          <a:xfrm>
            <a:off x="2783725" y="4138771"/>
            <a:ext cx="1073869" cy="1029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Output unpacking</a:t>
            </a:r>
          </a:p>
        </p:txBody>
      </p:sp>
      <p:sp>
        <p:nvSpPr>
          <p:cNvPr id="33" name="Snip Single Corner of Rectangle 32">
            <a:extLst>
              <a:ext uri="{FF2B5EF4-FFF2-40B4-BE49-F238E27FC236}">
                <a16:creationId xmlns:a16="http://schemas.microsoft.com/office/drawing/2014/main" id="{503568A8-1964-1240-A6AC-076FC42080BC}"/>
              </a:ext>
            </a:extLst>
          </p:cNvPr>
          <p:cNvSpPr/>
          <p:nvPr/>
        </p:nvSpPr>
        <p:spPr>
          <a:xfrm>
            <a:off x="1392151" y="4897617"/>
            <a:ext cx="1073869" cy="270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Certifications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306C0A-67BF-0BD3-D784-B83F2241807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26882" y="4719554"/>
            <a:ext cx="34650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CCAA9E-7281-8C1F-D4E8-8C1608F96CA8}"/>
              </a:ext>
            </a:extLst>
          </p:cNvPr>
          <p:cNvSpPr txBox="1"/>
          <p:nvPr/>
        </p:nvSpPr>
        <p:spPr>
          <a:xfrm>
            <a:off x="4654730" y="427735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Retrieve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16F0250-6754-0047-A685-B8B0219B70CC}"/>
              </a:ext>
            </a:extLst>
          </p:cNvPr>
          <p:cNvSpPr/>
          <p:nvPr/>
        </p:nvSpPr>
        <p:spPr>
          <a:xfrm>
            <a:off x="6998415" y="4204487"/>
            <a:ext cx="4145470" cy="149723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Llama 3 | Meta AI on the Verge of ...">
            <a:extLst>
              <a:ext uri="{FF2B5EF4-FFF2-40B4-BE49-F238E27FC236}">
                <a16:creationId xmlns:a16="http://schemas.microsoft.com/office/drawing/2014/main" id="{2D0BE81A-6095-A60F-CBDB-58C5C7D79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5" t="17168" r="19284" b="20405"/>
          <a:stretch/>
        </p:blipFill>
        <p:spPr bwMode="auto">
          <a:xfrm>
            <a:off x="8222754" y="5403568"/>
            <a:ext cx="718496" cy="53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OpenAI Logo Icon - Free Download ...">
            <a:extLst>
              <a:ext uri="{FF2B5EF4-FFF2-40B4-BE49-F238E27FC236}">
                <a16:creationId xmlns:a16="http://schemas.microsoft.com/office/drawing/2014/main" id="{F85E62C6-9AE6-D95A-469D-D4FF37606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4" b="19388"/>
          <a:stretch/>
        </p:blipFill>
        <p:spPr bwMode="auto">
          <a:xfrm>
            <a:off x="9186174" y="5415700"/>
            <a:ext cx="897716" cy="53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nip Single Corner of Rectangle 39">
            <a:extLst>
              <a:ext uri="{FF2B5EF4-FFF2-40B4-BE49-F238E27FC236}">
                <a16:creationId xmlns:a16="http://schemas.microsoft.com/office/drawing/2014/main" id="{7E97C9E7-339B-73F0-EB2E-0C52CD40B098}"/>
              </a:ext>
            </a:extLst>
          </p:cNvPr>
          <p:cNvSpPr/>
          <p:nvPr/>
        </p:nvSpPr>
        <p:spPr>
          <a:xfrm>
            <a:off x="1390015" y="4524862"/>
            <a:ext cx="1073870" cy="270888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Skill diffs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F124E13-CC25-2CFD-3C01-C36B98454980}"/>
              </a:ext>
            </a:extLst>
          </p:cNvPr>
          <p:cNvCxnSpPr>
            <a:stCxn id="31" idx="1"/>
            <a:endCxn id="8" idx="0"/>
          </p:cNvCxnSpPr>
          <p:nvPr/>
        </p:nvCxnSpPr>
        <p:spPr>
          <a:xfrm rot="16200000" flipH="1">
            <a:off x="7755752" y="3266357"/>
            <a:ext cx="1319462" cy="1178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F1B3CDC-7A9A-B85C-EDFC-F530C829DF4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8378210" y="3822396"/>
            <a:ext cx="1319462" cy="664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AEDA-5620-7343-CE97-248257E5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6829"/>
          </a:xfrm>
        </p:spPr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CA5C-8CE8-2509-13A4-0D38A8CB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6429"/>
            <a:ext cx="9905998" cy="4204771"/>
          </a:xfrm>
        </p:spPr>
        <p:txBody>
          <a:bodyPr anchor="t"/>
          <a:lstStyle/>
          <a:p>
            <a:r>
              <a:rPr lang="en-US" dirty="0"/>
              <a:t>Text Input: [”I’m looking for a junior software engineer position…”, “I posses skills such as…”, “I graduated from…”, …]</a:t>
            </a:r>
          </a:p>
          <a:p>
            <a:endParaRPr lang="en-US" dirty="0"/>
          </a:p>
          <a:p>
            <a:r>
              <a:rPr lang="en-US" dirty="0"/>
              <a:t>PDF/Docs Input: Converted from structured PDF to string list</a:t>
            </a:r>
          </a:p>
          <a:p>
            <a:endParaRPr lang="en-US" dirty="0"/>
          </a:p>
          <a:p>
            <a:r>
              <a:rPr lang="en-US" dirty="0"/>
              <a:t>Formatted Input: JSON objects</a:t>
            </a:r>
          </a:p>
          <a:p>
            <a:pPr marL="914400" lvl="2" indent="0">
              <a:buNone/>
            </a:pPr>
            <a:r>
              <a:rPr lang="en-US" dirty="0"/>
              <a:t>{“Title”: “xxx”,</a:t>
            </a:r>
          </a:p>
          <a:p>
            <a:pPr marL="914400" lvl="2" indent="0">
              <a:buNone/>
            </a:pPr>
            <a:r>
              <a:rPr lang="en-US" dirty="0"/>
              <a:t> “Description”: “…”,</a:t>
            </a:r>
          </a:p>
          <a:p>
            <a:pPr marL="914400" lvl="2" indent="0">
              <a:buNone/>
            </a:pPr>
            <a:r>
              <a:rPr lang="en-US" dirty="0"/>
              <a:t> “Location”: “…”,</a:t>
            </a:r>
          </a:p>
          <a:p>
            <a:pPr marL="914400" lvl="2" indent="0">
              <a:buNone/>
            </a:pPr>
            <a:r>
              <a:rPr lang="en-US" dirty="0"/>
              <a:t> …}</a:t>
            </a:r>
          </a:p>
        </p:txBody>
      </p:sp>
    </p:spTree>
    <p:extLst>
      <p:ext uri="{BB962C8B-B14F-4D97-AF65-F5344CB8AC3E}">
        <p14:creationId xmlns:p14="http://schemas.microsoft.com/office/powerpoint/2010/main" val="3291073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9158</TotalTime>
  <Words>93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PowerPoint Presentation</vt:lpstr>
      <vt:lpstr>PowerPoint Presentation</vt:lpstr>
      <vt:lpstr>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朝君 唐</dc:creator>
  <cp:lastModifiedBy>朝君 唐</cp:lastModifiedBy>
  <cp:revision>1</cp:revision>
  <dcterms:created xsi:type="dcterms:W3CDTF">2024-07-16T02:29:29Z</dcterms:created>
  <dcterms:modified xsi:type="dcterms:W3CDTF">2024-07-22T11:08:05Z</dcterms:modified>
</cp:coreProperties>
</file>