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3004800" cy="97536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62040" y="719280"/>
            <a:ext cx="11690640" cy="113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62400" y="2025360"/>
            <a:ext cx="5736600" cy="3562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62400" y="5926680"/>
            <a:ext cx="5736600" cy="3562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62040" y="719280"/>
            <a:ext cx="11690640" cy="113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62400" y="2025360"/>
            <a:ext cx="2799360" cy="3562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602160" y="2025360"/>
            <a:ext cx="2799360" cy="3562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2160" y="5926680"/>
            <a:ext cx="2799360" cy="3562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62400" y="5926680"/>
            <a:ext cx="2799360" cy="3562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62040" y="719280"/>
            <a:ext cx="11690640" cy="113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62400" y="2025360"/>
            <a:ext cx="5736600" cy="746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62400" y="2025360"/>
            <a:ext cx="5736600" cy="746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62040" y="3471120"/>
            <a:ext cx="5736600" cy="45766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62040" y="3471120"/>
            <a:ext cx="5736600" cy="4576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62040" y="719280"/>
            <a:ext cx="11690640" cy="113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662400" y="2025360"/>
            <a:ext cx="5736600" cy="746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62040" y="719280"/>
            <a:ext cx="11690640" cy="113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62400" y="2025360"/>
            <a:ext cx="5736600" cy="746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62040" y="719280"/>
            <a:ext cx="11690640" cy="113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62400" y="2025360"/>
            <a:ext cx="2799360" cy="746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3602160" y="2025360"/>
            <a:ext cx="2799360" cy="746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62040" y="719280"/>
            <a:ext cx="11690640" cy="113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662040" y="719280"/>
            <a:ext cx="11690640" cy="528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62040" y="719280"/>
            <a:ext cx="11690640" cy="113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62400" y="2025360"/>
            <a:ext cx="2799360" cy="3562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62400" y="5926680"/>
            <a:ext cx="2799360" cy="3562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3602160" y="2025360"/>
            <a:ext cx="2799360" cy="746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62040" y="719280"/>
            <a:ext cx="11690640" cy="113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62400" y="2025360"/>
            <a:ext cx="5736600" cy="746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62040" y="719280"/>
            <a:ext cx="11690640" cy="113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62400" y="2025360"/>
            <a:ext cx="2799360" cy="746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3602160" y="2025360"/>
            <a:ext cx="2799360" cy="3562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3602160" y="5926680"/>
            <a:ext cx="2799360" cy="3562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62040" y="719280"/>
            <a:ext cx="11690640" cy="113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62400" y="2025360"/>
            <a:ext cx="2799360" cy="3562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602160" y="2025360"/>
            <a:ext cx="2799360" cy="3562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62400" y="5926680"/>
            <a:ext cx="5736600" cy="3562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62040" y="719280"/>
            <a:ext cx="11690640" cy="113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62400" y="2025360"/>
            <a:ext cx="5736600" cy="3562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62400" y="5926680"/>
            <a:ext cx="5736600" cy="3562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62040" y="719280"/>
            <a:ext cx="11690640" cy="113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62400" y="2025360"/>
            <a:ext cx="2799360" cy="3562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602160" y="2025360"/>
            <a:ext cx="2799360" cy="3562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3602160" y="5926680"/>
            <a:ext cx="2799360" cy="3562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662400" y="5926680"/>
            <a:ext cx="2799360" cy="3562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62040" y="719280"/>
            <a:ext cx="11690640" cy="113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62400" y="2025360"/>
            <a:ext cx="5736600" cy="746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62400" y="2025360"/>
            <a:ext cx="5736600" cy="746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62040" y="3471120"/>
            <a:ext cx="5736600" cy="457668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62040" y="3471120"/>
            <a:ext cx="5736600" cy="4576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62040" y="719280"/>
            <a:ext cx="11690640" cy="113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62400" y="2025360"/>
            <a:ext cx="5736600" cy="746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62040" y="719280"/>
            <a:ext cx="11690640" cy="113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62400" y="2025360"/>
            <a:ext cx="2799360" cy="746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3602160" y="2025360"/>
            <a:ext cx="2799360" cy="746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62040" y="719280"/>
            <a:ext cx="11690640" cy="113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62040" y="719280"/>
            <a:ext cx="11690640" cy="528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62040" y="719280"/>
            <a:ext cx="11690640" cy="113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62400" y="2025360"/>
            <a:ext cx="2799360" cy="3562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62400" y="5926680"/>
            <a:ext cx="2799360" cy="3562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602160" y="2025360"/>
            <a:ext cx="2799360" cy="746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62040" y="719280"/>
            <a:ext cx="11690640" cy="113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62400" y="2025360"/>
            <a:ext cx="2799360" cy="746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602160" y="2025360"/>
            <a:ext cx="2799360" cy="3562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602160" y="5926680"/>
            <a:ext cx="2799360" cy="3562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62040" y="719280"/>
            <a:ext cx="11690640" cy="113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62400" y="2025360"/>
            <a:ext cx="2799360" cy="3562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3602160" y="2025360"/>
            <a:ext cx="2799360" cy="3562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62400" y="5926680"/>
            <a:ext cx="5736600" cy="3562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62040" y="719280"/>
            <a:ext cx="11690640" cy="11394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单击鼠标编辑标题文字格式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62400" y="2025360"/>
            <a:ext cx="5736600" cy="7468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第七大纲级别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asted-image.pdf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1642040" y="942840"/>
            <a:ext cx="709200" cy="691560"/>
          </a:xfrm>
          <a:prstGeom prst="rect">
            <a:avLst/>
          </a:prstGeom>
          <a:ln w="12600">
            <a:noFill/>
          </a:ln>
        </p:spPr>
      </p:pic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62040" y="719280"/>
            <a:ext cx="11690640" cy="11394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单击鼠标编辑标题文字格式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62400" y="2025360"/>
            <a:ext cx="5736600" cy="7468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第七大纲级别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5688000" y="4965840"/>
            <a:ext cx="1994760" cy="1225800"/>
          </a:xfrm>
          <a:prstGeom prst="rect">
            <a:avLst/>
          </a:prstGeom>
          <a:noFill/>
          <a:ln>
            <a:noFill/>
          </a:ln>
        </p:spPr>
        <p:txBody>
          <a:bodyPr lIns="65160" rIns="65160" tIns="65160" bIns="65160" anchor="ctr"/>
          <a:p>
            <a:pPr>
              <a:lnSpc>
                <a:spcPct val="100000"/>
              </a:lnSpc>
            </a:pPr>
            <a:r>
              <a:rPr lang="en-US" sz="4450">
                <a:solidFill>
                  <a:srgbClr val="000000"/>
                </a:solidFill>
                <a:latin typeface="Lantinghei SC Demibold"/>
                <a:ea typeface="Lantinghei SC Demibold"/>
              </a:rPr>
              <a:t>汤玉民</a:t>
            </a:r>
            <a:endParaRPr/>
          </a:p>
        </p:txBody>
      </p:sp>
      <p:sp>
        <p:nvSpPr>
          <p:cNvPr id="74" name="CustomShape 2"/>
          <p:cNvSpPr/>
          <p:nvPr/>
        </p:nvSpPr>
        <p:spPr>
          <a:xfrm>
            <a:off x="5731200" y="6201360"/>
            <a:ext cx="1566720" cy="558720"/>
          </a:xfrm>
          <a:prstGeom prst="rect">
            <a:avLst/>
          </a:prstGeom>
          <a:noFill/>
          <a:ln w="12600">
            <a:noFill/>
          </a:ln>
        </p:spPr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lang="en-US" sz="3000">
                <a:solidFill>
                  <a:srgbClr val="53585f"/>
                </a:solidFill>
                <a:latin typeface="Lantinghei SC Extralight"/>
                <a:ea typeface="Lantinghei SC Extralight"/>
              </a:rPr>
              <a:t>2017.7.5</a:t>
            </a:r>
            <a:endParaRPr/>
          </a:p>
        </p:txBody>
      </p:sp>
      <p:pic>
        <p:nvPicPr>
          <p:cNvPr id="75" name="pasted-image.pdf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00000" y="2954880"/>
            <a:ext cx="2514240" cy="1523160"/>
          </a:xfrm>
          <a:prstGeom prst="rect">
            <a:avLst/>
          </a:prstGeom>
          <a:ln w="12600">
            <a:noFill/>
          </a:ln>
        </p:spPr>
      </p:pic>
      <p:sp>
        <p:nvSpPr>
          <p:cNvPr id="76" name="CustomShape 3"/>
          <p:cNvSpPr/>
          <p:nvPr/>
        </p:nvSpPr>
        <p:spPr>
          <a:xfrm>
            <a:off x="6889680" y="2954880"/>
            <a:ext cx="2469960" cy="1523160"/>
          </a:xfrm>
          <a:prstGeom prst="roundRect">
            <a:avLst>
              <a:gd name="adj" fmla="val 4665"/>
            </a:avLst>
          </a:prstGeom>
          <a:solidFill>
            <a:srgbClr val="51a8f9"/>
          </a:solidFill>
          <a:ln w="12600">
            <a:noFill/>
          </a:ln>
        </p:spPr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lang="en-US" sz="6000">
                <a:solidFill>
                  <a:srgbClr val="ffffff"/>
                </a:solidFill>
                <a:latin typeface="Lantinghei SC Demibold"/>
                <a:ea typeface="Lantinghei SC Demibold"/>
              </a:rPr>
              <a:t>Global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662040" y="719280"/>
            <a:ext cx="11690640" cy="1139040"/>
          </a:xfrm>
          <a:prstGeom prst="rect">
            <a:avLst/>
          </a:prstGeom>
          <a:noFill/>
          <a:ln>
            <a:noFill/>
          </a:ln>
        </p:spPr>
        <p:txBody>
          <a:bodyPr lIns="65160" rIns="65160" tIns="65160" bIns="65160"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2e2e2e"/>
                </a:solidFill>
                <a:latin typeface="Lantinghei SC Demibold"/>
                <a:ea typeface="Lantinghei SC Demibold"/>
              </a:rPr>
              <a:t>大纲</a:t>
            </a:r>
            <a:endParaRPr/>
          </a:p>
        </p:txBody>
      </p:sp>
      <p:pic>
        <p:nvPicPr>
          <p:cNvPr id="78" name="pasted-image.png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27280" y="-1935360"/>
            <a:ext cx="9549360" cy="1738080"/>
          </a:xfrm>
          <a:prstGeom prst="rect">
            <a:avLst/>
          </a:prstGeom>
          <a:ln w="12600">
            <a:noFill/>
          </a:ln>
        </p:spPr>
      </p:pic>
      <p:sp>
        <p:nvSpPr>
          <p:cNvPr id="79" name="CustomShape 2"/>
          <p:cNvSpPr/>
          <p:nvPr/>
        </p:nvSpPr>
        <p:spPr>
          <a:xfrm>
            <a:off x="720000" y="1858680"/>
            <a:ext cx="11735640" cy="660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600">
                <a:latin typeface="Arial"/>
              </a:rPr>
              <a:t>1 Input</a:t>
            </a:r>
            <a:r>
              <a:rPr lang="en-US" sz="2600">
                <a:latin typeface="Arial"/>
              </a:rPr>
              <a:t>整体结构</a:t>
            </a:r>
            <a:endParaRPr/>
          </a:p>
          <a:p>
            <a:endParaRPr/>
          </a:p>
          <a:p>
            <a:r>
              <a:rPr lang="en-US" sz="2600">
                <a:latin typeface="Arial"/>
              </a:rPr>
              <a:t>2 Input</a:t>
            </a:r>
            <a:r>
              <a:rPr lang="en-US" sz="2600">
                <a:latin typeface="Arial"/>
              </a:rPr>
              <a:t>系统初始化</a:t>
            </a:r>
            <a:endParaRPr/>
          </a:p>
          <a:p>
            <a:endParaRPr/>
          </a:p>
          <a:p>
            <a:r>
              <a:rPr lang="en-US" sz="2600">
                <a:latin typeface="Arial"/>
              </a:rPr>
              <a:t>3 Input</a:t>
            </a:r>
            <a:r>
              <a:rPr lang="en-US" sz="2600">
                <a:latin typeface="Arial"/>
              </a:rPr>
              <a:t>进程与应用建立链接</a:t>
            </a:r>
            <a:endParaRPr/>
          </a:p>
          <a:p>
            <a:endParaRPr/>
          </a:p>
          <a:p>
            <a:r>
              <a:rPr lang="en-US" sz="2600">
                <a:latin typeface="Arial"/>
              </a:rPr>
              <a:t>4 Input </a:t>
            </a:r>
            <a:r>
              <a:rPr lang="en-US" sz="2600">
                <a:latin typeface="Arial"/>
              </a:rPr>
              <a:t>事件分发</a:t>
            </a:r>
            <a:endParaRPr/>
          </a:p>
          <a:p>
            <a:endParaRPr/>
          </a:p>
          <a:p>
            <a:r>
              <a:rPr lang="en-US" sz="2600">
                <a:latin typeface="Arial"/>
              </a:rPr>
              <a:t>5 </a:t>
            </a:r>
            <a:r>
              <a:rPr lang="en-US" sz="2600">
                <a:latin typeface="Arial"/>
              </a:rPr>
              <a:t>应用层事件处理</a:t>
            </a:r>
            <a:endParaRPr/>
          </a:p>
          <a:p>
            <a:endParaRPr/>
          </a:p>
          <a:p>
            <a:r>
              <a:rPr lang="en-US" sz="2600">
                <a:latin typeface="Arial"/>
              </a:rPr>
              <a:t>6 </a:t>
            </a:r>
            <a:r>
              <a:rPr lang="en-US" sz="2600">
                <a:latin typeface="Arial"/>
              </a:rPr>
              <a:t>应用层重采样机制</a:t>
            </a:r>
            <a:endParaRPr/>
          </a:p>
          <a:p>
            <a:endParaRPr/>
          </a:p>
          <a:p>
            <a:r>
              <a:rPr lang="en-US" sz="2600">
                <a:latin typeface="Arial"/>
              </a:rPr>
              <a:t>7 </a:t>
            </a:r>
            <a:r>
              <a:rPr lang="en-US" sz="2600">
                <a:latin typeface="Arial"/>
              </a:rPr>
              <a:t>关闭链接</a:t>
            </a:r>
            <a:endParaRPr/>
          </a:p>
          <a:p>
            <a:endParaRPr/>
          </a:p>
          <a:p>
            <a:r>
              <a:rPr lang="en-US" sz="2600">
                <a:latin typeface="Arial"/>
              </a:rPr>
              <a:t>8 Input </a:t>
            </a:r>
            <a:r>
              <a:rPr lang="en-US" sz="2600">
                <a:latin typeface="Arial"/>
              </a:rPr>
              <a:t>读取事件　发送事件　</a:t>
            </a:r>
            <a:r>
              <a:rPr lang="en-US" sz="2600">
                <a:latin typeface="Arial"/>
              </a:rPr>
              <a:t>systrace</a:t>
            </a:r>
            <a:r>
              <a:rPr lang="en-US" sz="2600">
                <a:latin typeface="Arial"/>
              </a:rPr>
              <a:t>分析</a:t>
            </a:r>
            <a:r>
              <a:rPr lang="en-US" sz="2600">
                <a:latin typeface="Arial"/>
              </a:rPr>
              <a:t>Input</a:t>
            </a:r>
            <a:r>
              <a:rPr lang="en-US" sz="2600">
                <a:latin typeface="Arial"/>
              </a:rPr>
              <a:t>流程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62040" y="719280"/>
            <a:ext cx="11690640" cy="1139040"/>
          </a:xfrm>
          <a:prstGeom prst="rect">
            <a:avLst/>
          </a:prstGeom>
          <a:noFill/>
          <a:ln>
            <a:noFill/>
          </a:ln>
        </p:spPr>
        <p:txBody>
          <a:bodyPr lIns="65160" rIns="65160" tIns="65160" bIns="65160" anchor="ctr"/>
          <a:p>
            <a:pPr algn="ctr">
              <a:lnSpc>
                <a:spcPct val="100000"/>
              </a:lnSpc>
            </a:pPr>
            <a:r>
              <a:rPr lang="en-US" sz="3600">
                <a:latin typeface="Helvetica Light"/>
              </a:rPr>
              <a:t>Input</a:t>
            </a:r>
            <a:r>
              <a:rPr lang="en-US" sz="3600">
                <a:latin typeface="Helvetica Light"/>
              </a:rPr>
              <a:t>系统整体结构</a:t>
            </a:r>
            <a:endParaRPr/>
          </a:p>
        </p:txBody>
      </p:sp>
      <p:pic>
        <p:nvPicPr>
          <p:cNvPr id="81" name="pasted-image.png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27280" y="-2005920"/>
            <a:ext cx="9549360" cy="1738080"/>
          </a:xfrm>
          <a:prstGeom prst="rect">
            <a:avLst/>
          </a:prstGeom>
          <a:ln w="12600">
            <a:noFill/>
          </a:ln>
        </p:spPr>
      </p:pic>
      <p:sp>
        <p:nvSpPr>
          <p:cNvPr id="82" name="CustomShape 2"/>
          <p:cNvSpPr/>
          <p:nvPr/>
        </p:nvSpPr>
        <p:spPr>
          <a:xfrm>
            <a:off x="432000" y="1872000"/>
            <a:ext cx="12239640" cy="159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１</a:t>
            </a:r>
            <a:r>
              <a:rPr lang="en-US">
                <a:latin typeface="Arial"/>
              </a:rPr>
              <a:t>linux</a:t>
            </a:r>
            <a:r>
              <a:rPr lang="en-US">
                <a:latin typeface="Arial"/>
              </a:rPr>
              <a:t>系统事件处理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8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234240" y="3212640"/>
            <a:ext cx="5333400" cy="4419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asted-image.png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27280" y="-1935360"/>
            <a:ext cx="9549360" cy="1738080"/>
          </a:xfrm>
          <a:prstGeom prst="rect">
            <a:avLst/>
          </a:prstGeom>
          <a:ln w="12600"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288000" y="288000"/>
            <a:ext cx="10943640" cy="39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２ </a:t>
            </a:r>
            <a:r>
              <a:rPr lang="en-US">
                <a:latin typeface="Arial"/>
              </a:rPr>
              <a:t>Android</a:t>
            </a:r>
            <a:r>
              <a:rPr lang="en-US">
                <a:latin typeface="Arial"/>
              </a:rPr>
              <a:t>中的具体实现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2880000" y="3456000"/>
            <a:ext cx="1871640" cy="431640"/>
          </a:xfrm>
          <a:prstGeom prst="roundRect">
            <a:avLst>
              <a:gd name="adj" fmla="val 3600"/>
            </a:avLst>
          </a:prstGeom>
          <a:solidFill>
            <a:srgbClr val="729fcf"/>
          </a:solidFill>
          <a:ln>
            <a:solidFill>
              <a:srgbClr val="0066cc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/dev/input/event1</a:t>
            </a:r>
            <a:endParaRPr/>
          </a:p>
        </p:txBody>
      </p:sp>
      <p:sp>
        <p:nvSpPr>
          <p:cNvPr id="87" name="CustomShape 3"/>
          <p:cNvSpPr/>
          <p:nvPr/>
        </p:nvSpPr>
        <p:spPr>
          <a:xfrm>
            <a:off x="5256000" y="3456000"/>
            <a:ext cx="1799640" cy="431640"/>
          </a:xfrm>
          <a:prstGeom prst="roundRect">
            <a:avLst>
              <a:gd name="adj" fmla="val 3600"/>
            </a:avLst>
          </a:prstGeom>
          <a:solidFill>
            <a:srgbClr val="729fcf"/>
          </a:solidFill>
          <a:ln>
            <a:solidFill>
              <a:srgbClr val="0066cc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/dev/input/event2</a:t>
            </a:r>
            <a:endParaRPr/>
          </a:p>
        </p:txBody>
      </p:sp>
      <p:sp>
        <p:nvSpPr>
          <p:cNvPr id="88" name="Line 4"/>
          <p:cNvSpPr/>
          <p:nvPr/>
        </p:nvSpPr>
        <p:spPr>
          <a:xfrm>
            <a:off x="432000" y="4248000"/>
            <a:ext cx="9432000" cy="0"/>
          </a:xfrm>
          <a:prstGeom prst="line">
            <a:avLst/>
          </a:prstGeom>
          <a:ln cap="rnd">
            <a:solidFill>
              <a:srgbClr val="000000"/>
            </a:solidFill>
            <a:custDash>
              <a:ds d="1785000000" sp="1785000000"/>
              <a:ds d="1785000000" sp="1785000000"/>
            </a:custDash>
          </a:ln>
        </p:spPr>
      </p:sp>
      <p:sp>
        <p:nvSpPr>
          <p:cNvPr id="89" name="CustomShape 5"/>
          <p:cNvSpPr/>
          <p:nvPr/>
        </p:nvSpPr>
        <p:spPr>
          <a:xfrm>
            <a:off x="864000" y="3888000"/>
            <a:ext cx="1439640" cy="39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用户空间</a:t>
            </a:r>
            <a:endParaRPr/>
          </a:p>
        </p:txBody>
      </p:sp>
      <p:sp>
        <p:nvSpPr>
          <p:cNvPr id="90" name="CustomShape 6"/>
          <p:cNvSpPr/>
          <p:nvPr/>
        </p:nvSpPr>
        <p:spPr>
          <a:xfrm>
            <a:off x="1728000" y="4608000"/>
            <a:ext cx="3023640" cy="1079640"/>
          </a:xfrm>
          <a:prstGeom prst="rect">
            <a:avLst/>
          </a:prstGeom>
          <a:solidFill>
            <a:srgbClr val="729fcf"/>
          </a:solidFill>
          <a:ln>
            <a:solidFill>
              <a:srgbClr val="0066cc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input</a:t>
            </a:r>
            <a:r>
              <a:rPr lang="en-US">
                <a:latin typeface="Arial"/>
              </a:rPr>
              <a:t>驱动子系统</a:t>
            </a:r>
            <a:endParaRPr/>
          </a:p>
        </p:txBody>
      </p:sp>
      <p:sp>
        <p:nvSpPr>
          <p:cNvPr id="91" name="CustomShape 7"/>
          <p:cNvSpPr/>
          <p:nvPr/>
        </p:nvSpPr>
        <p:spPr>
          <a:xfrm>
            <a:off x="5465880" y="4608000"/>
            <a:ext cx="1871640" cy="1079640"/>
          </a:xfrm>
          <a:prstGeom prst="rect">
            <a:avLst/>
          </a:prstGeom>
          <a:solidFill>
            <a:srgbClr val="729fcf"/>
          </a:solidFill>
          <a:ln>
            <a:solidFill>
              <a:srgbClr val="0066cc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设备驱动程序</a:t>
            </a:r>
            <a:endParaRPr/>
          </a:p>
        </p:txBody>
      </p:sp>
      <p:sp>
        <p:nvSpPr>
          <p:cNvPr id="92" name="Line 8"/>
          <p:cNvSpPr/>
          <p:nvPr/>
        </p:nvSpPr>
        <p:spPr>
          <a:xfrm>
            <a:off x="504000" y="6120000"/>
            <a:ext cx="9432000" cy="72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93" name="CustomShape 9"/>
          <p:cNvSpPr/>
          <p:nvPr/>
        </p:nvSpPr>
        <p:spPr>
          <a:xfrm>
            <a:off x="360000" y="4536000"/>
            <a:ext cx="1223640" cy="39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内核空间</a:t>
            </a:r>
            <a:endParaRPr/>
          </a:p>
        </p:txBody>
      </p:sp>
      <p:sp>
        <p:nvSpPr>
          <p:cNvPr id="94" name="CustomShape 10"/>
          <p:cNvSpPr/>
          <p:nvPr/>
        </p:nvSpPr>
        <p:spPr>
          <a:xfrm>
            <a:off x="1296000" y="6624000"/>
            <a:ext cx="1151640" cy="575640"/>
          </a:xfrm>
          <a:prstGeom prst="rect">
            <a:avLst/>
          </a:prstGeom>
          <a:solidFill>
            <a:srgbClr val="729fcf"/>
          </a:solidFill>
          <a:ln>
            <a:solidFill>
              <a:srgbClr val="0066cc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设备</a:t>
            </a:r>
            <a:endParaRPr/>
          </a:p>
        </p:txBody>
      </p:sp>
      <p:sp>
        <p:nvSpPr>
          <p:cNvPr id="95" name="CustomShape 11"/>
          <p:cNvSpPr/>
          <p:nvPr/>
        </p:nvSpPr>
        <p:spPr>
          <a:xfrm>
            <a:off x="2952000" y="6624000"/>
            <a:ext cx="1007640" cy="575640"/>
          </a:xfrm>
          <a:prstGeom prst="rect">
            <a:avLst/>
          </a:prstGeom>
          <a:solidFill>
            <a:srgbClr val="729fcf"/>
          </a:solidFill>
          <a:ln>
            <a:solidFill>
              <a:srgbClr val="0066cc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设备</a:t>
            </a:r>
            <a:endParaRPr/>
          </a:p>
        </p:txBody>
      </p:sp>
      <p:sp>
        <p:nvSpPr>
          <p:cNvPr id="96" name="CustomShape 12"/>
          <p:cNvSpPr/>
          <p:nvPr/>
        </p:nvSpPr>
        <p:spPr>
          <a:xfrm>
            <a:off x="4464000" y="6624000"/>
            <a:ext cx="1007640" cy="575640"/>
          </a:xfrm>
          <a:prstGeom prst="rect">
            <a:avLst/>
          </a:prstGeom>
          <a:solidFill>
            <a:srgbClr val="729fcf"/>
          </a:solidFill>
          <a:ln>
            <a:solidFill>
              <a:srgbClr val="0066cc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设备</a:t>
            </a:r>
            <a:endParaRPr/>
          </a:p>
        </p:txBody>
      </p:sp>
      <p:sp>
        <p:nvSpPr>
          <p:cNvPr id="97" name="CustomShape 13"/>
          <p:cNvSpPr/>
          <p:nvPr/>
        </p:nvSpPr>
        <p:spPr>
          <a:xfrm>
            <a:off x="5904000" y="6696000"/>
            <a:ext cx="1007640" cy="575640"/>
          </a:xfrm>
          <a:prstGeom prst="rect">
            <a:avLst/>
          </a:prstGeom>
          <a:solidFill>
            <a:srgbClr val="729fcf"/>
          </a:solidFill>
          <a:ln>
            <a:solidFill>
              <a:srgbClr val="0066cc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设备</a:t>
            </a:r>
            <a:endParaRPr/>
          </a:p>
        </p:txBody>
      </p:sp>
      <p:sp>
        <p:nvSpPr>
          <p:cNvPr id="98" name="CustomShape 14"/>
          <p:cNvSpPr/>
          <p:nvPr/>
        </p:nvSpPr>
        <p:spPr>
          <a:xfrm>
            <a:off x="7200000" y="6696000"/>
            <a:ext cx="1007640" cy="575640"/>
          </a:xfrm>
          <a:prstGeom prst="rect">
            <a:avLst/>
          </a:prstGeom>
          <a:solidFill>
            <a:srgbClr val="729fcf"/>
          </a:solidFill>
          <a:ln>
            <a:solidFill>
              <a:srgbClr val="0066cc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设备</a:t>
            </a:r>
            <a:endParaRPr/>
          </a:p>
        </p:txBody>
      </p:sp>
      <p:sp>
        <p:nvSpPr>
          <p:cNvPr id="99" name="Line 15"/>
          <p:cNvSpPr/>
          <p:nvPr/>
        </p:nvSpPr>
        <p:spPr>
          <a:xfrm>
            <a:off x="4680000" y="5112000"/>
            <a:ext cx="1008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00" name="Line 16"/>
          <p:cNvSpPr/>
          <p:nvPr/>
        </p:nvSpPr>
        <p:spPr>
          <a:xfrm flipH="1">
            <a:off x="4680000" y="5472000"/>
            <a:ext cx="864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01" name="Line 17"/>
          <p:cNvSpPr/>
          <p:nvPr/>
        </p:nvSpPr>
        <p:spPr>
          <a:xfrm>
            <a:off x="2232000" y="6336000"/>
            <a:ext cx="5256000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02" name="Line 18"/>
          <p:cNvSpPr/>
          <p:nvPr/>
        </p:nvSpPr>
        <p:spPr>
          <a:xfrm flipV="1">
            <a:off x="2232000" y="6336000"/>
            <a:ext cx="0" cy="28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03" name="Line 19"/>
          <p:cNvSpPr/>
          <p:nvPr/>
        </p:nvSpPr>
        <p:spPr>
          <a:xfrm flipV="1">
            <a:off x="3528000" y="6336000"/>
            <a:ext cx="0" cy="28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04" name="Line 20"/>
          <p:cNvSpPr/>
          <p:nvPr/>
        </p:nvSpPr>
        <p:spPr>
          <a:xfrm flipV="1">
            <a:off x="5112000" y="6336000"/>
            <a:ext cx="0" cy="3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05" name="Line 21"/>
          <p:cNvSpPr/>
          <p:nvPr/>
        </p:nvSpPr>
        <p:spPr>
          <a:xfrm flipV="1">
            <a:off x="6408000" y="6336000"/>
            <a:ext cx="0" cy="43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06" name="Line 22"/>
          <p:cNvSpPr/>
          <p:nvPr/>
        </p:nvSpPr>
        <p:spPr>
          <a:xfrm flipV="1">
            <a:off x="7488000" y="6336000"/>
            <a:ext cx="0" cy="3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07" name="Line 23"/>
          <p:cNvSpPr/>
          <p:nvPr/>
        </p:nvSpPr>
        <p:spPr>
          <a:xfrm flipV="1">
            <a:off x="5544000" y="5616000"/>
            <a:ext cx="504000" cy="72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08" name="Line 24"/>
          <p:cNvSpPr/>
          <p:nvPr/>
        </p:nvSpPr>
        <p:spPr>
          <a:xfrm flipV="1">
            <a:off x="3456000" y="3960000"/>
            <a:ext cx="0" cy="57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09" name="Line 25"/>
          <p:cNvSpPr/>
          <p:nvPr/>
        </p:nvSpPr>
        <p:spPr>
          <a:xfrm flipV="1">
            <a:off x="4248000" y="3816000"/>
            <a:ext cx="1656000" cy="93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10" name="CustomShape 26"/>
          <p:cNvSpPr/>
          <p:nvPr/>
        </p:nvSpPr>
        <p:spPr>
          <a:xfrm>
            <a:off x="2880000" y="2304000"/>
            <a:ext cx="4319640" cy="503640"/>
          </a:xfrm>
          <a:prstGeom prst="rect">
            <a:avLst/>
          </a:prstGeom>
          <a:solidFill>
            <a:srgbClr val="729fcf"/>
          </a:solidFill>
          <a:ln>
            <a:solidFill>
              <a:srgbClr val="0066cc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system_process</a:t>
            </a:r>
            <a:endParaRPr/>
          </a:p>
        </p:txBody>
      </p:sp>
      <p:sp>
        <p:nvSpPr>
          <p:cNvPr id="111" name="CustomShape 27"/>
          <p:cNvSpPr/>
          <p:nvPr/>
        </p:nvSpPr>
        <p:spPr>
          <a:xfrm>
            <a:off x="1800000" y="1080000"/>
            <a:ext cx="1007640" cy="575640"/>
          </a:xfrm>
          <a:prstGeom prst="rect">
            <a:avLst/>
          </a:prstGeom>
          <a:solidFill>
            <a:srgbClr val="729fcf"/>
          </a:solidFill>
          <a:ln>
            <a:solidFill>
              <a:srgbClr val="0066cc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App</a:t>
            </a:r>
            <a:endParaRPr/>
          </a:p>
        </p:txBody>
      </p:sp>
      <p:sp>
        <p:nvSpPr>
          <p:cNvPr id="112" name="CustomShape 28"/>
          <p:cNvSpPr/>
          <p:nvPr/>
        </p:nvSpPr>
        <p:spPr>
          <a:xfrm>
            <a:off x="1800000" y="1080000"/>
            <a:ext cx="1007640" cy="575640"/>
          </a:xfrm>
          <a:prstGeom prst="rect">
            <a:avLst/>
          </a:prstGeom>
          <a:solidFill>
            <a:srgbClr val="729fcf"/>
          </a:solidFill>
          <a:ln>
            <a:solidFill>
              <a:srgbClr val="0066cc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App</a:t>
            </a:r>
            <a:endParaRPr/>
          </a:p>
        </p:txBody>
      </p:sp>
      <p:sp>
        <p:nvSpPr>
          <p:cNvPr id="113" name="CustomShape 29"/>
          <p:cNvSpPr/>
          <p:nvPr/>
        </p:nvSpPr>
        <p:spPr>
          <a:xfrm>
            <a:off x="6696000" y="1080000"/>
            <a:ext cx="1007640" cy="575640"/>
          </a:xfrm>
          <a:prstGeom prst="rect">
            <a:avLst/>
          </a:prstGeom>
          <a:solidFill>
            <a:srgbClr val="729fcf"/>
          </a:solidFill>
          <a:ln>
            <a:solidFill>
              <a:srgbClr val="0066cc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App</a:t>
            </a:r>
            <a:endParaRPr/>
          </a:p>
        </p:txBody>
      </p:sp>
      <p:sp>
        <p:nvSpPr>
          <p:cNvPr id="114" name="CustomShape 30"/>
          <p:cNvSpPr/>
          <p:nvPr/>
        </p:nvSpPr>
        <p:spPr>
          <a:xfrm>
            <a:off x="4896000" y="1080000"/>
            <a:ext cx="1007640" cy="575640"/>
          </a:xfrm>
          <a:prstGeom prst="rect">
            <a:avLst/>
          </a:prstGeom>
          <a:solidFill>
            <a:srgbClr val="729fcf"/>
          </a:solidFill>
          <a:ln>
            <a:solidFill>
              <a:srgbClr val="0066cc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App</a:t>
            </a:r>
            <a:endParaRPr/>
          </a:p>
        </p:txBody>
      </p:sp>
      <p:sp>
        <p:nvSpPr>
          <p:cNvPr id="115" name="CustomShape 31"/>
          <p:cNvSpPr/>
          <p:nvPr/>
        </p:nvSpPr>
        <p:spPr>
          <a:xfrm>
            <a:off x="3240000" y="1080000"/>
            <a:ext cx="1007640" cy="575640"/>
          </a:xfrm>
          <a:prstGeom prst="rect">
            <a:avLst/>
          </a:prstGeom>
          <a:solidFill>
            <a:srgbClr val="729fcf"/>
          </a:solidFill>
          <a:ln>
            <a:solidFill>
              <a:srgbClr val="0066cc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App</a:t>
            </a:r>
            <a:endParaRPr/>
          </a:p>
        </p:txBody>
      </p:sp>
      <p:sp>
        <p:nvSpPr>
          <p:cNvPr id="116" name="Line 32"/>
          <p:cNvSpPr/>
          <p:nvPr/>
        </p:nvSpPr>
        <p:spPr>
          <a:xfrm flipV="1">
            <a:off x="4968000" y="3024000"/>
            <a:ext cx="0" cy="360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17" name="Line 33"/>
          <p:cNvSpPr/>
          <p:nvPr/>
        </p:nvSpPr>
        <p:spPr>
          <a:xfrm flipV="1">
            <a:off x="3960000" y="2736000"/>
            <a:ext cx="0" cy="3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18" name="Line 34"/>
          <p:cNvSpPr/>
          <p:nvPr/>
        </p:nvSpPr>
        <p:spPr>
          <a:xfrm flipV="1">
            <a:off x="5976000" y="2736000"/>
            <a:ext cx="0" cy="3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19" name="Line 35"/>
          <p:cNvSpPr/>
          <p:nvPr/>
        </p:nvSpPr>
        <p:spPr>
          <a:xfrm flipV="1">
            <a:off x="5040000" y="2088000"/>
            <a:ext cx="0" cy="216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20" name="Line 36"/>
          <p:cNvSpPr/>
          <p:nvPr/>
        </p:nvSpPr>
        <p:spPr>
          <a:xfrm flipV="1">
            <a:off x="2304000" y="1584000"/>
            <a:ext cx="0" cy="43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21" name="Line 37"/>
          <p:cNvSpPr/>
          <p:nvPr/>
        </p:nvSpPr>
        <p:spPr>
          <a:xfrm flipV="1">
            <a:off x="3672000" y="1584000"/>
            <a:ext cx="0" cy="43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22" name="Line 38"/>
          <p:cNvSpPr/>
          <p:nvPr/>
        </p:nvSpPr>
        <p:spPr>
          <a:xfrm flipV="1">
            <a:off x="5472000" y="1512000"/>
            <a:ext cx="0" cy="50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23" name="Line 39"/>
          <p:cNvSpPr/>
          <p:nvPr/>
        </p:nvSpPr>
        <p:spPr>
          <a:xfrm flipV="1">
            <a:off x="7272000" y="1512000"/>
            <a:ext cx="0" cy="50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60000" y="360000"/>
            <a:ext cx="8855640" cy="39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3 Android</a:t>
            </a:r>
            <a:r>
              <a:rPr lang="en-US">
                <a:latin typeface="Arial"/>
              </a:rPr>
              <a:t>层</a:t>
            </a:r>
            <a:r>
              <a:rPr lang="en-US">
                <a:latin typeface="Arial"/>
              </a:rPr>
              <a:t>Input</a:t>
            </a:r>
            <a:r>
              <a:rPr lang="en-US">
                <a:latin typeface="Arial"/>
              </a:rPr>
              <a:t>系统架构</a:t>
            </a:r>
            <a:endParaRPr/>
          </a:p>
        </p:txBody>
      </p:sp>
      <p:sp>
        <p:nvSpPr>
          <p:cNvPr id="125" name="Line 2"/>
          <p:cNvSpPr/>
          <p:nvPr/>
        </p:nvSpPr>
        <p:spPr>
          <a:xfrm>
            <a:off x="1800000" y="1656000"/>
            <a:ext cx="144000" cy="6264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26" name="Line 3"/>
          <p:cNvSpPr/>
          <p:nvPr/>
        </p:nvSpPr>
        <p:spPr>
          <a:xfrm>
            <a:off x="5472000" y="1656000"/>
            <a:ext cx="72000" cy="6408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27" name="Line 4"/>
          <p:cNvSpPr/>
          <p:nvPr/>
        </p:nvSpPr>
        <p:spPr>
          <a:xfrm>
            <a:off x="9144000" y="1728000"/>
            <a:ext cx="144000" cy="6408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28" name="CustomShape 5"/>
          <p:cNvSpPr/>
          <p:nvPr/>
        </p:nvSpPr>
        <p:spPr>
          <a:xfrm>
            <a:off x="2592000" y="8640000"/>
            <a:ext cx="6407640" cy="647640"/>
          </a:xfrm>
          <a:prstGeom prst="rect">
            <a:avLst/>
          </a:prstGeom>
          <a:solidFill>
            <a:srgbClr val="729fcf"/>
          </a:solidFill>
          <a:ln>
            <a:solidFill>
              <a:srgbClr val="0066cc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/dev/input/eventX</a:t>
            </a:r>
            <a:endParaRPr/>
          </a:p>
        </p:txBody>
      </p:sp>
      <p:sp>
        <p:nvSpPr>
          <p:cNvPr id="129" name="CustomShape 6"/>
          <p:cNvSpPr/>
          <p:nvPr/>
        </p:nvSpPr>
        <p:spPr>
          <a:xfrm>
            <a:off x="2088000" y="1512000"/>
            <a:ext cx="2303640" cy="3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InputReaderThread</a:t>
            </a:r>
            <a:endParaRPr/>
          </a:p>
        </p:txBody>
      </p:sp>
      <p:sp>
        <p:nvSpPr>
          <p:cNvPr id="130" name="CustomShape 7"/>
          <p:cNvSpPr/>
          <p:nvPr/>
        </p:nvSpPr>
        <p:spPr>
          <a:xfrm>
            <a:off x="6480000" y="1440000"/>
            <a:ext cx="2375640" cy="60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InputDispaterThread</a:t>
            </a:r>
            <a:endParaRPr/>
          </a:p>
        </p:txBody>
      </p:sp>
      <p:sp>
        <p:nvSpPr>
          <p:cNvPr id="131" name="CustomShape 8"/>
          <p:cNvSpPr/>
          <p:nvPr/>
        </p:nvSpPr>
        <p:spPr>
          <a:xfrm>
            <a:off x="2088000" y="2304000"/>
            <a:ext cx="1511640" cy="503640"/>
          </a:xfrm>
          <a:prstGeom prst="rect">
            <a:avLst/>
          </a:prstGeom>
          <a:solidFill>
            <a:srgbClr val="729fcf"/>
          </a:solidFill>
          <a:ln>
            <a:solidFill>
              <a:srgbClr val="0066cc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InputReader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32" name="CustomShape 9"/>
          <p:cNvSpPr/>
          <p:nvPr/>
        </p:nvSpPr>
        <p:spPr>
          <a:xfrm>
            <a:off x="2160000" y="4608000"/>
            <a:ext cx="1367640" cy="431640"/>
          </a:xfrm>
          <a:prstGeom prst="rect">
            <a:avLst/>
          </a:prstGeom>
          <a:solidFill>
            <a:srgbClr val="729fcf"/>
          </a:solidFill>
          <a:ln>
            <a:solidFill>
              <a:srgbClr val="0066cc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EventHub</a:t>
            </a:r>
            <a:endParaRPr/>
          </a:p>
        </p:txBody>
      </p:sp>
      <p:sp>
        <p:nvSpPr>
          <p:cNvPr id="133" name="CustomShape 10"/>
          <p:cNvSpPr/>
          <p:nvPr/>
        </p:nvSpPr>
        <p:spPr>
          <a:xfrm>
            <a:off x="5328000" y="2160000"/>
            <a:ext cx="359640" cy="5111640"/>
          </a:xfrm>
          <a:prstGeom prst="rect">
            <a:avLst/>
          </a:prstGeom>
          <a:solidFill>
            <a:srgbClr val="729fcf"/>
          </a:solidFill>
          <a:ln>
            <a:solidFill>
              <a:srgbClr val="0066cc"/>
            </a:solidFill>
          </a:ln>
        </p:spPr>
        <p:txBody>
          <a:bodyPr wrap="none" lIns="90000" rIns="90000" tIns="45000" bIns="45000" anchor="ctr" vert="vert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InboundQueue</a:t>
            </a:r>
            <a:endParaRPr/>
          </a:p>
        </p:txBody>
      </p:sp>
      <p:sp>
        <p:nvSpPr>
          <p:cNvPr id="134" name="Line 11"/>
          <p:cNvSpPr/>
          <p:nvPr/>
        </p:nvSpPr>
        <p:spPr>
          <a:xfrm>
            <a:off x="2808000" y="5040000"/>
            <a:ext cx="1800000" cy="374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35" name="CustomShape 12"/>
          <p:cNvSpPr/>
          <p:nvPr/>
        </p:nvSpPr>
        <p:spPr>
          <a:xfrm>
            <a:off x="3528000" y="6637680"/>
            <a:ext cx="636120" cy="3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read</a:t>
            </a:r>
            <a:endParaRPr/>
          </a:p>
        </p:txBody>
      </p:sp>
      <p:sp>
        <p:nvSpPr>
          <p:cNvPr id="136" name="Line 13"/>
          <p:cNvSpPr/>
          <p:nvPr/>
        </p:nvSpPr>
        <p:spPr>
          <a:xfrm flipH="1">
            <a:off x="2808000" y="2808000"/>
            <a:ext cx="72000" cy="187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37" name="CustomShape 14"/>
          <p:cNvSpPr/>
          <p:nvPr/>
        </p:nvSpPr>
        <p:spPr>
          <a:xfrm>
            <a:off x="2880000" y="3817440"/>
            <a:ext cx="1225800" cy="64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GetEvent </a:t>
            </a:r>
            <a:r>
              <a:rPr lang="en-US">
                <a:latin typeface="Arial"/>
              </a:rPr>
              <a:t>轮询</a:t>
            </a:r>
            <a:endParaRPr/>
          </a:p>
        </p:txBody>
      </p:sp>
      <p:sp>
        <p:nvSpPr>
          <p:cNvPr id="138" name="Line 15"/>
          <p:cNvSpPr/>
          <p:nvPr/>
        </p:nvSpPr>
        <p:spPr>
          <a:xfrm>
            <a:off x="3600000" y="2520000"/>
            <a:ext cx="1872000" cy="7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39" name="CustomShape 16"/>
          <p:cNvSpPr/>
          <p:nvPr/>
        </p:nvSpPr>
        <p:spPr>
          <a:xfrm>
            <a:off x="3734280" y="2160000"/>
            <a:ext cx="435960" cy="90360"/>
          </a:xfrm>
          <a:prstGeom prst="rect">
            <a:avLst/>
          </a:prstGeom>
          <a:noFill/>
          <a:ln>
            <a:noFill/>
          </a:ln>
        </p:spPr>
      </p:sp>
      <p:sp>
        <p:nvSpPr>
          <p:cNvPr id="140" name="CustomShape 17"/>
          <p:cNvSpPr/>
          <p:nvPr/>
        </p:nvSpPr>
        <p:spPr>
          <a:xfrm>
            <a:off x="3600000" y="2605680"/>
            <a:ext cx="1583640" cy="946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NotifyEvent</a:t>
            </a:r>
            <a:endParaRPr/>
          </a:p>
          <a:p>
            <a:r>
              <a:rPr lang="en-US">
                <a:latin typeface="Arial"/>
              </a:rPr>
              <a:t>添加事件到队列</a:t>
            </a:r>
            <a:endParaRPr/>
          </a:p>
        </p:txBody>
      </p:sp>
      <p:sp>
        <p:nvSpPr>
          <p:cNvPr id="141" name="CustomShape 18"/>
          <p:cNvSpPr/>
          <p:nvPr/>
        </p:nvSpPr>
        <p:spPr>
          <a:xfrm>
            <a:off x="6192000" y="2088000"/>
            <a:ext cx="359640" cy="5039640"/>
          </a:xfrm>
          <a:prstGeom prst="rect">
            <a:avLst/>
          </a:prstGeom>
          <a:solidFill>
            <a:srgbClr val="729fcf"/>
          </a:solidFill>
          <a:ln>
            <a:solidFill>
              <a:srgbClr val="0066cc"/>
            </a:solidFill>
          </a:ln>
        </p:spPr>
        <p:txBody>
          <a:bodyPr wrap="none" lIns="90000" rIns="90000" tIns="45000" bIns="45000" anchor="ctr" vert="vert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InputDispatcher</a:t>
            </a:r>
            <a:endParaRPr/>
          </a:p>
        </p:txBody>
      </p:sp>
      <p:sp>
        <p:nvSpPr>
          <p:cNvPr id="142" name="Line 19"/>
          <p:cNvSpPr/>
          <p:nvPr/>
        </p:nvSpPr>
        <p:spPr>
          <a:xfrm flipH="1" flipV="1">
            <a:off x="5616000" y="4248000"/>
            <a:ext cx="576000" cy="3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43" name="CustomShape 20"/>
          <p:cNvSpPr/>
          <p:nvPr/>
        </p:nvSpPr>
        <p:spPr>
          <a:xfrm>
            <a:off x="5755680" y="3888000"/>
            <a:ext cx="435960" cy="50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vert="vert"/>
          <a:p>
            <a:r>
              <a:rPr lang="en-US">
                <a:latin typeface="Arial"/>
              </a:rPr>
              <a:t>poll</a:t>
            </a:r>
            <a:endParaRPr/>
          </a:p>
        </p:txBody>
      </p:sp>
      <p:sp>
        <p:nvSpPr>
          <p:cNvPr id="144" name="Line 21"/>
          <p:cNvSpPr/>
          <p:nvPr/>
        </p:nvSpPr>
        <p:spPr>
          <a:xfrm>
            <a:off x="5688000" y="5616000"/>
            <a:ext cx="576000" cy="21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45" name="CustomShape 22"/>
          <p:cNvSpPr/>
          <p:nvPr/>
        </p:nvSpPr>
        <p:spPr>
          <a:xfrm>
            <a:off x="5478840" y="5832000"/>
            <a:ext cx="480240" cy="90360"/>
          </a:xfrm>
          <a:prstGeom prst="rect">
            <a:avLst/>
          </a:prstGeom>
          <a:noFill/>
          <a:ln>
            <a:noFill/>
          </a:ln>
        </p:spPr>
      </p:sp>
      <p:sp>
        <p:nvSpPr>
          <p:cNvPr id="146" name="CustomShape 23"/>
          <p:cNvSpPr/>
          <p:nvPr/>
        </p:nvSpPr>
        <p:spPr>
          <a:xfrm>
            <a:off x="5683680" y="5922720"/>
            <a:ext cx="435960" cy="91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vert="vert"/>
          <a:p>
            <a:r>
              <a:rPr lang="en-US">
                <a:latin typeface="Arial"/>
              </a:rPr>
              <a:t>wakeUp</a:t>
            </a:r>
            <a:endParaRPr/>
          </a:p>
        </p:txBody>
      </p:sp>
      <p:sp>
        <p:nvSpPr>
          <p:cNvPr id="147" name="CustomShape 24"/>
          <p:cNvSpPr/>
          <p:nvPr/>
        </p:nvSpPr>
        <p:spPr>
          <a:xfrm>
            <a:off x="6768000" y="2042280"/>
            <a:ext cx="2231640" cy="5471640"/>
          </a:xfrm>
          <a:prstGeom prst="rect">
            <a:avLst/>
          </a:prstGeom>
          <a:solidFill>
            <a:srgbClr val="ff950e"/>
          </a:solidFill>
          <a:ln>
            <a:solidFill>
              <a:srgbClr val="0066cc"/>
            </a:solidFill>
          </a:ln>
        </p:spPr>
      </p:sp>
      <p:sp>
        <p:nvSpPr>
          <p:cNvPr id="148" name="CustomShape 25"/>
          <p:cNvSpPr/>
          <p:nvPr/>
        </p:nvSpPr>
        <p:spPr>
          <a:xfrm>
            <a:off x="7344000" y="6192000"/>
            <a:ext cx="1223640" cy="359640"/>
          </a:xfrm>
          <a:prstGeom prst="rect">
            <a:avLst/>
          </a:prstGeom>
          <a:solidFill>
            <a:srgbClr val="0084d1"/>
          </a:solidFill>
          <a:ln>
            <a:solidFill>
              <a:srgbClr val="0066cc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Connection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49" name="CustomShape 26"/>
          <p:cNvSpPr/>
          <p:nvPr/>
        </p:nvSpPr>
        <p:spPr>
          <a:xfrm>
            <a:off x="7344000" y="5328000"/>
            <a:ext cx="1223640" cy="359640"/>
          </a:xfrm>
          <a:prstGeom prst="rect">
            <a:avLst/>
          </a:prstGeom>
          <a:solidFill>
            <a:srgbClr val="0084d1"/>
          </a:solidFill>
          <a:ln>
            <a:solidFill>
              <a:srgbClr val="0066cc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Connection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50" name="CustomShape 27"/>
          <p:cNvSpPr/>
          <p:nvPr/>
        </p:nvSpPr>
        <p:spPr>
          <a:xfrm>
            <a:off x="7344000" y="4536000"/>
            <a:ext cx="1223640" cy="359640"/>
          </a:xfrm>
          <a:prstGeom prst="rect">
            <a:avLst/>
          </a:prstGeom>
          <a:solidFill>
            <a:srgbClr val="0084d1"/>
          </a:solidFill>
          <a:ln>
            <a:solidFill>
              <a:srgbClr val="0066cc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Connection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51" name="CustomShape 28"/>
          <p:cNvSpPr/>
          <p:nvPr/>
        </p:nvSpPr>
        <p:spPr>
          <a:xfrm>
            <a:off x="7272000" y="3600000"/>
            <a:ext cx="1223640" cy="359640"/>
          </a:xfrm>
          <a:prstGeom prst="rect">
            <a:avLst/>
          </a:prstGeom>
          <a:solidFill>
            <a:srgbClr val="0084d1"/>
          </a:solidFill>
          <a:ln>
            <a:solidFill>
              <a:srgbClr val="0066cc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Connection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52" name="CustomShape 29"/>
          <p:cNvSpPr/>
          <p:nvPr/>
        </p:nvSpPr>
        <p:spPr>
          <a:xfrm>
            <a:off x="7344000" y="2736000"/>
            <a:ext cx="1223640" cy="359640"/>
          </a:xfrm>
          <a:prstGeom prst="rect">
            <a:avLst/>
          </a:prstGeom>
          <a:solidFill>
            <a:srgbClr val="0084d1"/>
          </a:solidFill>
          <a:ln>
            <a:solidFill>
              <a:srgbClr val="0066cc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Connection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53" name="Line 30"/>
          <p:cNvSpPr/>
          <p:nvPr/>
        </p:nvSpPr>
        <p:spPr>
          <a:xfrm>
            <a:off x="6552000" y="4896000"/>
            <a:ext cx="288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54" name="CustomShape 31"/>
          <p:cNvSpPr/>
          <p:nvPr/>
        </p:nvSpPr>
        <p:spPr>
          <a:xfrm>
            <a:off x="10296000" y="2664000"/>
            <a:ext cx="1367640" cy="431640"/>
          </a:xfrm>
          <a:prstGeom prst="rect">
            <a:avLst/>
          </a:prstGeom>
          <a:solidFill>
            <a:srgbClr val="ff950e"/>
          </a:solidFill>
          <a:ln>
            <a:solidFill>
              <a:srgbClr val="0066cc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ViewRoot</a:t>
            </a:r>
            <a:endParaRPr/>
          </a:p>
        </p:txBody>
      </p:sp>
      <p:sp>
        <p:nvSpPr>
          <p:cNvPr id="155" name="CustomShape 32"/>
          <p:cNvSpPr/>
          <p:nvPr/>
        </p:nvSpPr>
        <p:spPr>
          <a:xfrm>
            <a:off x="10224000" y="6264000"/>
            <a:ext cx="1367640" cy="431640"/>
          </a:xfrm>
          <a:prstGeom prst="rect">
            <a:avLst/>
          </a:prstGeom>
          <a:solidFill>
            <a:srgbClr val="ff950e"/>
          </a:solidFill>
          <a:ln>
            <a:solidFill>
              <a:srgbClr val="0066cc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ViewRoot</a:t>
            </a:r>
            <a:endParaRPr/>
          </a:p>
        </p:txBody>
      </p:sp>
      <p:sp>
        <p:nvSpPr>
          <p:cNvPr id="156" name="CustomShape 33"/>
          <p:cNvSpPr/>
          <p:nvPr/>
        </p:nvSpPr>
        <p:spPr>
          <a:xfrm>
            <a:off x="10296000" y="5184000"/>
            <a:ext cx="1367640" cy="431640"/>
          </a:xfrm>
          <a:prstGeom prst="rect">
            <a:avLst/>
          </a:prstGeom>
          <a:solidFill>
            <a:srgbClr val="ff950e"/>
          </a:solidFill>
          <a:ln>
            <a:solidFill>
              <a:srgbClr val="0066cc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ViewRoot</a:t>
            </a:r>
            <a:endParaRPr/>
          </a:p>
        </p:txBody>
      </p:sp>
      <p:sp>
        <p:nvSpPr>
          <p:cNvPr id="157" name="CustomShape 34"/>
          <p:cNvSpPr/>
          <p:nvPr/>
        </p:nvSpPr>
        <p:spPr>
          <a:xfrm>
            <a:off x="10224000" y="4392000"/>
            <a:ext cx="1367640" cy="431640"/>
          </a:xfrm>
          <a:prstGeom prst="rect">
            <a:avLst/>
          </a:prstGeom>
          <a:solidFill>
            <a:srgbClr val="ff950e"/>
          </a:solidFill>
          <a:ln>
            <a:solidFill>
              <a:srgbClr val="0066cc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ViewRoot</a:t>
            </a:r>
            <a:endParaRPr/>
          </a:p>
        </p:txBody>
      </p:sp>
      <p:sp>
        <p:nvSpPr>
          <p:cNvPr id="158" name="CustomShape 35"/>
          <p:cNvSpPr/>
          <p:nvPr/>
        </p:nvSpPr>
        <p:spPr>
          <a:xfrm>
            <a:off x="10296000" y="3456000"/>
            <a:ext cx="1367640" cy="431640"/>
          </a:xfrm>
          <a:prstGeom prst="rect">
            <a:avLst/>
          </a:prstGeom>
          <a:solidFill>
            <a:srgbClr val="ff950e"/>
          </a:solidFill>
          <a:ln>
            <a:solidFill>
              <a:srgbClr val="0066cc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ViewRoot</a:t>
            </a:r>
            <a:endParaRPr/>
          </a:p>
        </p:txBody>
      </p:sp>
      <p:sp>
        <p:nvSpPr>
          <p:cNvPr id="159" name="Line 36"/>
          <p:cNvSpPr/>
          <p:nvPr/>
        </p:nvSpPr>
        <p:spPr>
          <a:xfrm flipH="1">
            <a:off x="8568000" y="2808000"/>
            <a:ext cx="1728000" cy="7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60" name="Line 37"/>
          <p:cNvSpPr/>
          <p:nvPr/>
        </p:nvSpPr>
        <p:spPr>
          <a:xfrm flipV="1">
            <a:off x="8568000" y="2952000"/>
            <a:ext cx="1944000" cy="7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61" name="Line 38"/>
          <p:cNvSpPr/>
          <p:nvPr/>
        </p:nvSpPr>
        <p:spPr>
          <a:xfrm flipH="1">
            <a:off x="8280000" y="3600000"/>
            <a:ext cx="2088000" cy="7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62" name="Line 39"/>
          <p:cNvSpPr/>
          <p:nvPr/>
        </p:nvSpPr>
        <p:spPr>
          <a:xfrm>
            <a:off x="8496000" y="3888000"/>
            <a:ext cx="1944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63" name="Line 40"/>
          <p:cNvSpPr/>
          <p:nvPr/>
        </p:nvSpPr>
        <p:spPr>
          <a:xfrm flipH="1">
            <a:off x="8496000" y="4608000"/>
            <a:ext cx="1728000" cy="14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64" name="Line 41"/>
          <p:cNvSpPr/>
          <p:nvPr/>
        </p:nvSpPr>
        <p:spPr>
          <a:xfrm flipV="1">
            <a:off x="8568000" y="4752000"/>
            <a:ext cx="1800000" cy="14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65" name="Line 42"/>
          <p:cNvSpPr/>
          <p:nvPr/>
        </p:nvSpPr>
        <p:spPr>
          <a:xfrm flipH="1">
            <a:off x="8424000" y="5256000"/>
            <a:ext cx="2016000" cy="21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66" name="Line 43"/>
          <p:cNvSpPr/>
          <p:nvPr/>
        </p:nvSpPr>
        <p:spPr>
          <a:xfrm flipV="1">
            <a:off x="8496000" y="5328000"/>
            <a:ext cx="1944000" cy="21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67" name="Line 44"/>
          <p:cNvSpPr/>
          <p:nvPr/>
        </p:nvSpPr>
        <p:spPr>
          <a:xfrm>
            <a:off x="8568000" y="6336000"/>
            <a:ext cx="1800000" cy="7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68" name="Line 45"/>
          <p:cNvSpPr/>
          <p:nvPr/>
        </p:nvSpPr>
        <p:spPr>
          <a:xfrm flipH="1" flipV="1">
            <a:off x="8496000" y="6408000"/>
            <a:ext cx="1728000" cy="14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69" name="CustomShape 46"/>
          <p:cNvSpPr/>
          <p:nvPr/>
        </p:nvSpPr>
        <p:spPr>
          <a:xfrm>
            <a:off x="9360000" y="2129400"/>
            <a:ext cx="2087640" cy="39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unix</a:t>
            </a:r>
            <a:r>
              <a:rPr lang="en-US">
                <a:latin typeface="Arial"/>
              </a:rPr>
              <a:t>域套接字通信</a:t>
            </a:r>
            <a:endParaRPr/>
          </a:p>
        </p:txBody>
      </p:sp>
      <p:sp>
        <p:nvSpPr>
          <p:cNvPr id="170" name="CustomShape 47"/>
          <p:cNvSpPr/>
          <p:nvPr/>
        </p:nvSpPr>
        <p:spPr>
          <a:xfrm>
            <a:off x="9576000" y="1409400"/>
            <a:ext cx="2015640" cy="39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应用进程</a:t>
            </a:r>
            <a:endParaRPr/>
          </a:p>
        </p:txBody>
      </p:sp>
      <p:sp>
        <p:nvSpPr>
          <p:cNvPr id="171" name="CustomShape 48"/>
          <p:cNvSpPr/>
          <p:nvPr/>
        </p:nvSpPr>
        <p:spPr>
          <a:xfrm>
            <a:off x="4680000" y="977400"/>
            <a:ext cx="1943640" cy="39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system</a:t>
            </a:r>
            <a:r>
              <a:rPr lang="en-US">
                <a:latin typeface="Arial"/>
              </a:rPr>
              <a:t>进程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662040" y="719280"/>
            <a:ext cx="11690640" cy="1139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2600">
                <a:latin typeface="Helvetica Light"/>
              </a:rPr>
              <a:t>Input </a:t>
            </a:r>
            <a:r>
              <a:rPr lang="en-US" sz="2600">
                <a:latin typeface="Helvetica Light"/>
              </a:rPr>
              <a:t>读取事件　发送事件　</a:t>
            </a:r>
            <a:r>
              <a:rPr lang="en-US" sz="2600">
                <a:latin typeface="Helvetica Light"/>
              </a:rPr>
              <a:t>systrace</a:t>
            </a:r>
            <a:r>
              <a:rPr lang="en-US" sz="2600">
                <a:latin typeface="Helvetica Light"/>
              </a:rPr>
              <a:t>分析</a:t>
            </a:r>
            <a:r>
              <a:rPr lang="en-US" sz="2600">
                <a:latin typeface="Helvetica Light"/>
              </a:rPr>
              <a:t>Input</a:t>
            </a:r>
            <a:r>
              <a:rPr lang="en-US" sz="2600">
                <a:latin typeface="Helvetica Light"/>
              </a:rPr>
              <a:t>流程</a:t>
            </a:r>
            <a:endParaRPr/>
          </a:p>
        </p:txBody>
      </p:sp>
      <p:sp>
        <p:nvSpPr>
          <p:cNvPr id="173" name="CustomShape 2"/>
          <p:cNvSpPr/>
          <p:nvPr/>
        </p:nvSpPr>
        <p:spPr>
          <a:xfrm>
            <a:off x="446040" y="1913400"/>
            <a:ext cx="11937600" cy="7446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600">
                <a:latin typeface="Arial"/>
              </a:rPr>
              <a:t>１</a:t>
            </a:r>
            <a:r>
              <a:rPr lang="en-US" sz="2600">
                <a:latin typeface="Arial"/>
              </a:rPr>
              <a:t>adb shell getevent -lt  </a:t>
            </a:r>
            <a:r>
              <a:rPr lang="en-US" sz="2600">
                <a:latin typeface="Arial"/>
              </a:rPr>
              <a:t>观察设备输入事件</a:t>
            </a:r>
            <a:endParaRPr/>
          </a:p>
          <a:p>
            <a:endParaRPr/>
          </a:p>
          <a:p>
            <a:r>
              <a:rPr lang="en-US" sz="2600">
                <a:latin typeface="Arial"/>
              </a:rPr>
              <a:t>[    9147.777625] /dev/input/event1: EV_ABS       ABS_MT_TRACKING_ID   00000003            </a:t>
            </a:r>
            <a:endParaRPr/>
          </a:p>
          <a:p>
            <a:r>
              <a:rPr lang="en-US" sz="2600">
                <a:latin typeface="Arial"/>
              </a:rPr>
              <a:t>[    9147.777625] /dev/input/event1: EV_ABS       ABS_MT_POSITION_X    000001e0            </a:t>
            </a:r>
            <a:endParaRPr/>
          </a:p>
          <a:p>
            <a:r>
              <a:rPr lang="en-US" sz="2600">
                <a:latin typeface="Arial"/>
              </a:rPr>
              <a:t>[    9147.777625] /dev/input/event1: EV_ABS       ABS_MT_POSITION_Y    000003c5            </a:t>
            </a:r>
            <a:endParaRPr/>
          </a:p>
          <a:p>
            <a:r>
              <a:rPr lang="en-US" sz="2600">
                <a:latin typeface="Arial"/>
              </a:rPr>
              <a:t>[    9147.777625] /dev/input/event1: EV_KEY       BTN_TOUCH            DOWN     </a:t>
            </a:r>
            <a:endParaRPr/>
          </a:p>
          <a:p>
            <a:r>
              <a:rPr lang="en-US" sz="2600">
                <a:latin typeface="Arial"/>
              </a:rPr>
              <a:t>[    9147.777625] /dev/input/event1: EV_SYN       SYN_REPORT           00000000</a:t>
            </a:r>
            <a:endParaRPr/>
          </a:p>
          <a:p>
            <a:endParaRPr/>
          </a:p>
          <a:p>
            <a:r>
              <a:rPr lang="en-US" sz="2600">
                <a:latin typeface="Arial"/>
              </a:rPr>
              <a:t>[    9147.798001] /dev/input/event1: EV_ABS       ABS_MT_POSITION_X    000001dd            </a:t>
            </a:r>
            <a:endParaRPr/>
          </a:p>
          <a:p>
            <a:r>
              <a:rPr lang="en-US" sz="2600">
                <a:latin typeface="Arial"/>
              </a:rPr>
              <a:t>[    9147.798001] /dev/input/event1: EV_ABS       ABS_MT_POSITION_Y    000003ba            </a:t>
            </a:r>
            <a:endParaRPr/>
          </a:p>
          <a:p>
            <a:r>
              <a:rPr lang="en-US" sz="2600">
                <a:latin typeface="Arial"/>
              </a:rPr>
              <a:t>[    9147.798001] /dev/input/event1: EV_SYN       SYN_REPORT           00000000 </a:t>
            </a:r>
            <a:endParaRPr/>
          </a:p>
          <a:p>
            <a:endParaRPr/>
          </a:p>
          <a:p>
            <a:r>
              <a:rPr lang="en-US" sz="2600">
                <a:latin typeface="Arial"/>
              </a:rPr>
              <a:t>２ </a:t>
            </a:r>
            <a:r>
              <a:rPr lang="en-US" sz="2600">
                <a:latin typeface="Arial"/>
              </a:rPr>
              <a:t>adb shell sendevent</a:t>
            </a:r>
            <a:endParaRPr/>
          </a:p>
          <a:p>
            <a:endParaRPr/>
          </a:p>
          <a:p>
            <a:r>
              <a:rPr lang="en-US" sz="2600">
                <a:latin typeface="Arial"/>
              </a:rPr>
              <a:t>　目前发现该命令不能使用，有会用的小伙伴求指教 ！！！！</a:t>
            </a:r>
            <a:endParaRPr/>
          </a:p>
          <a:p>
            <a:endParaRPr/>
          </a:p>
          <a:p>
            <a:r>
              <a:rPr lang="en-US" sz="2600">
                <a:latin typeface="Arial"/>
              </a:rPr>
              <a:t>3 adb shell input </a:t>
            </a:r>
            <a:r>
              <a:rPr lang="en-US" sz="2600">
                <a:latin typeface="Arial"/>
              </a:rPr>
              <a:t>模拟事件</a:t>
            </a:r>
            <a:endParaRPr/>
          </a:p>
          <a:p>
            <a:r>
              <a:rPr lang="en-US" sz="2600">
                <a:latin typeface="Arial"/>
              </a:rPr>
              <a:t>　　</a:t>
            </a:r>
            <a:r>
              <a:rPr lang="en-US" sz="2200">
                <a:latin typeface="Arial"/>
              </a:rPr>
              <a:t>这个命令使用调用</a:t>
            </a:r>
            <a:r>
              <a:rPr lang="en-US" sz="2200">
                <a:latin typeface="Arial"/>
              </a:rPr>
              <a:t>InputDispatche.injectInputEvent</a:t>
            </a:r>
            <a:r>
              <a:rPr lang="en-US" sz="2200">
                <a:latin typeface="Arial"/>
              </a:rPr>
              <a:t>方法向</a:t>
            </a:r>
            <a:r>
              <a:rPr lang="en-US" sz="2200">
                <a:latin typeface="Arial"/>
              </a:rPr>
              <a:t>InboundQueue</a:t>
            </a:r>
            <a:r>
              <a:rPr lang="en-US" sz="2200">
                <a:latin typeface="Arial"/>
              </a:rPr>
              <a:t>添加事件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432000" y="360000"/>
            <a:ext cx="4010040" cy="46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600">
                <a:latin typeface="Arial"/>
              </a:rPr>
              <a:t>3 adb shell dumpsys input</a:t>
            </a:r>
            <a:endParaRPr/>
          </a:p>
        </p:txBody>
      </p:sp>
      <p:sp>
        <p:nvSpPr>
          <p:cNvPr id="175" name="CustomShape 2"/>
          <p:cNvSpPr/>
          <p:nvPr/>
        </p:nvSpPr>
        <p:spPr>
          <a:xfrm>
            <a:off x="504000" y="1152000"/>
            <a:ext cx="12023640" cy="4062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Event Hub State</a:t>
            </a:r>
            <a:r>
              <a:rPr lang="en-US">
                <a:latin typeface="Arial"/>
              </a:rPr>
              <a:t>　包括</a:t>
            </a:r>
            <a:r>
              <a:rPr lang="en-US">
                <a:latin typeface="Arial"/>
              </a:rPr>
              <a:t>device</a:t>
            </a:r>
            <a:r>
              <a:rPr lang="en-US">
                <a:latin typeface="Arial"/>
              </a:rPr>
              <a:t>　信息　　</a:t>
            </a:r>
            <a:r>
              <a:rPr lang="en-US">
                <a:latin typeface="Arial"/>
              </a:rPr>
              <a:t>TODO</a:t>
            </a:r>
            <a:r>
              <a:rPr lang="en-US">
                <a:latin typeface="Arial"/>
              </a:rPr>
              <a:t>解释各种值　</a:t>
            </a:r>
            <a:r>
              <a:rPr lang="en-US">
                <a:latin typeface="Arial"/>
              </a:rPr>
              <a:t>VIRTURE_DEVICE</a:t>
            </a:r>
            <a:endParaRPr/>
          </a:p>
          <a:p>
            <a:r>
              <a:rPr lang="en-US">
                <a:latin typeface="Arial"/>
              </a:rPr>
              <a:t>ft5435_ts</a:t>
            </a:r>
            <a:endParaRPr/>
          </a:p>
          <a:p>
            <a:r>
              <a:rPr lang="en-US">
                <a:latin typeface="Arial"/>
              </a:rPr>
              <a:t>Classes: 0x00000015</a:t>
            </a:r>
            <a:endParaRPr/>
          </a:p>
          <a:p>
            <a:r>
              <a:rPr lang="en-US">
                <a:latin typeface="Arial"/>
              </a:rPr>
              <a:t> </a:t>
            </a:r>
            <a:r>
              <a:rPr lang="en-US">
                <a:latin typeface="Arial"/>
              </a:rPr>
              <a:t>Path: /dev/input/event1</a:t>
            </a:r>
            <a:endParaRPr/>
          </a:p>
          <a:p>
            <a:r>
              <a:rPr lang="en-US">
                <a:latin typeface="Arial"/>
              </a:rPr>
              <a:t>Descriptor: 15880e1d16076ae7ad91867998d0c9382fd2f455</a:t>
            </a:r>
            <a:endParaRPr/>
          </a:p>
          <a:p>
            <a:r>
              <a:rPr lang="en-US">
                <a:latin typeface="Arial"/>
              </a:rPr>
              <a:t>Location:</a:t>
            </a:r>
            <a:endParaRPr/>
          </a:p>
          <a:p>
            <a:r>
              <a:rPr lang="en-US">
                <a:latin typeface="Arial"/>
              </a:rPr>
              <a:t>ControllerNumber: 0</a:t>
            </a:r>
            <a:endParaRPr/>
          </a:p>
          <a:p>
            <a:r>
              <a:rPr lang="en-US">
                <a:latin typeface="Arial"/>
              </a:rPr>
              <a:t>UniqueId:</a:t>
            </a:r>
            <a:endParaRPr/>
          </a:p>
          <a:p>
            <a:r>
              <a:rPr lang="en-US">
                <a:latin typeface="Arial"/>
              </a:rPr>
              <a:t>Identifier: bus=0x0018, vendor=0x0000, product=0x0000, version=0x0000</a:t>
            </a:r>
            <a:endParaRPr/>
          </a:p>
          <a:p>
            <a:r>
              <a:rPr lang="en-US">
                <a:latin typeface="Arial"/>
              </a:rPr>
              <a:t>KeyLayoutFile: /system/usr/keylayout/Generic.kl</a:t>
            </a:r>
            <a:endParaRPr/>
          </a:p>
          <a:p>
            <a:r>
              <a:rPr lang="en-US">
                <a:latin typeface="Arial"/>
              </a:rPr>
              <a:t>KeyCharacterMapFile: /system/usr/keychars/Generic.kcm</a:t>
            </a:r>
            <a:endParaRPr/>
          </a:p>
          <a:p>
            <a:r>
              <a:rPr lang="en-US">
                <a:latin typeface="Arial"/>
              </a:rPr>
              <a:t>ConfigurationFile:</a:t>
            </a:r>
            <a:endParaRPr/>
          </a:p>
          <a:p>
            <a:r>
              <a:rPr lang="en-US">
                <a:latin typeface="Arial"/>
              </a:rPr>
              <a:t>HaveKeyboardLayoutOverlay: false</a:t>
            </a:r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288000" y="288000"/>
            <a:ext cx="8712000" cy="46080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2600">
                <a:latin typeface="Arial"/>
              </a:rPr>
              <a:t>4 systrace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