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7.xml" ContentType="application/vnd.openxmlformats-officedocument.drawingml.chart+xml"/>
  <Override PartName="/ppt/theme/themeOverride1.xml" ContentType="application/vnd.openxmlformats-officedocument.themeOverride+xml"/>
  <Override PartName="/ppt/charts/chart8.xml" ContentType="application/vnd.openxmlformats-officedocument.drawingml.chart+xml"/>
  <Override PartName="/ppt/theme/themeOverride2.xml" ContentType="application/vnd.openxmlformats-officedocument.themeOverr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3" r:id="rId2"/>
  </p:sldMasterIdLst>
  <p:notesMasterIdLst>
    <p:notesMasterId r:id="rId28"/>
  </p:notesMasterIdLst>
  <p:sldIdLst>
    <p:sldId id="311" r:id="rId3"/>
    <p:sldId id="417" r:id="rId4"/>
    <p:sldId id="316" r:id="rId5"/>
    <p:sldId id="416" r:id="rId6"/>
    <p:sldId id="389" r:id="rId7"/>
    <p:sldId id="406" r:id="rId8"/>
    <p:sldId id="407" r:id="rId9"/>
    <p:sldId id="418" r:id="rId10"/>
    <p:sldId id="408" r:id="rId11"/>
    <p:sldId id="386" r:id="rId12"/>
    <p:sldId id="390" r:id="rId13"/>
    <p:sldId id="413" r:id="rId14"/>
    <p:sldId id="419" r:id="rId15"/>
    <p:sldId id="410" r:id="rId16"/>
    <p:sldId id="402" r:id="rId17"/>
    <p:sldId id="399" r:id="rId18"/>
    <p:sldId id="370" r:id="rId19"/>
    <p:sldId id="409" r:id="rId20"/>
    <p:sldId id="420" r:id="rId21"/>
    <p:sldId id="412" r:id="rId22"/>
    <p:sldId id="411" r:id="rId23"/>
    <p:sldId id="414" r:id="rId24"/>
    <p:sldId id="415" r:id="rId25"/>
    <p:sldId id="421" r:id="rId26"/>
    <p:sldId id="422"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EB0"/>
    <a:srgbClr val="295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0" autoAdjust="0"/>
    <p:restoredTop sz="94660"/>
  </p:normalViewPr>
  <p:slideViewPr>
    <p:cSldViewPr>
      <p:cViewPr varScale="1">
        <p:scale>
          <a:sx n="108" d="100"/>
          <a:sy n="108" d="100"/>
        </p:scale>
        <p:origin x="354" y="96"/>
      </p:cViewPr>
      <p:guideLst>
        <p:guide orient="horz" pos="1621"/>
        <p:guide pos="2880"/>
        <p:guide orient="horz" pos="1620"/>
      </p:guideLst>
    </p:cSldViewPr>
  </p:slideViewPr>
  <p:notesTextViewPr>
    <p:cViewPr>
      <p:scale>
        <a:sx n="100" d="100"/>
        <a:sy n="100" d="100"/>
      </p:scale>
      <p:origin x="0" y="0"/>
    </p:cViewPr>
  </p:notesTextViewPr>
  <p:sorterViewPr>
    <p:cViewPr>
      <p:scale>
        <a:sx n="44" d="100"/>
        <a:sy n="44"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11.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101010.xlsx"/><Relationship Id="rId1" Type="http://schemas.openxmlformats.org/officeDocument/2006/relationships/themeOverride" Target="../theme/themeOverride4.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2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3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4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5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666.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777.xlsx"/><Relationship Id="rId1" Type="http://schemas.openxmlformats.org/officeDocument/2006/relationships/themeOverride" Target="../theme/themeOverride1.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888.xlsx"/><Relationship Id="rId1" Type="http://schemas.openxmlformats.org/officeDocument/2006/relationships/themeOverride" Target="../theme/themeOverride2.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999.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gradFill>
              <a:gsLst>
                <a:gs pos="0">
                  <a:srgbClr val="00BBFE"/>
                </a:gs>
                <a:gs pos="70000">
                  <a:srgbClr val="00B0F0"/>
                </a:gs>
              </a:gsLst>
              <a:lin ang="8100000" scaled="1"/>
            </a:gradFill>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8A13-4CA4-8518-BAC893A57C74}"/>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8A13-4CA4-8518-BAC893A57C74}"/>
              </c:ext>
            </c:extLst>
          </c:dPt>
          <c:cat>
            <c:strRef>
              <c:f>Sheet1!$A$2:$A$3</c:f>
              <c:strCache>
                <c:ptCount val="2"/>
                <c:pt idx="0">
                  <c:v>第一季度</c:v>
                </c:pt>
                <c:pt idx="1">
                  <c:v>第二季度</c:v>
                </c:pt>
              </c:strCache>
            </c:strRef>
          </c:cat>
          <c:val>
            <c:numRef>
              <c:f>Sheet1!$B$2:$B$3</c:f>
              <c:numCache>
                <c:formatCode>0%</c:formatCode>
                <c:ptCount val="2"/>
                <c:pt idx="0">
                  <c:v>0.75000000000000033</c:v>
                </c:pt>
                <c:pt idx="1">
                  <c:v>0.25</c:v>
                </c:pt>
              </c:numCache>
            </c:numRef>
          </c:val>
          <c:extLst xmlns:c16r2="http://schemas.microsoft.com/office/drawing/2015/06/chart">
            <c:ext xmlns:c16="http://schemas.microsoft.com/office/drawing/2014/chart" uri="{C3380CC4-5D6E-409C-BE32-E72D297353CC}">
              <c16:uniqueId val="{00000004-8A13-4CA4-8518-BAC893A57C74}"/>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zero"/>
    <c:showDLblsOverMax val="0"/>
  </c:chart>
  <c:spPr>
    <a:noFill/>
    <a:ln>
      <a:noFill/>
    </a:ln>
    <a:effectLst/>
  </c:spPr>
  <c:txPr>
    <a:bodyPr/>
    <a:lstStyle/>
    <a:p>
      <a:pPr>
        <a:defRPr lang="zh-CN"/>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dPt>
            <c:idx val="0"/>
            <c:bubble3D val="0"/>
            <c:spPr>
              <a:solidFill>
                <a:srgbClr val="C3D69B">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2515-40B3-AD78-D3D782806E1E}"/>
              </c:ext>
            </c:extLst>
          </c:dPt>
          <c:dPt>
            <c:idx val="1"/>
            <c:bubble3D val="0"/>
            <c:spPr>
              <a:solidFill>
                <a:srgbClr val="65ADA9">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2515-40B3-AD78-D3D782806E1E}"/>
              </c:ext>
            </c:extLst>
          </c:dPt>
          <c:cat>
            <c:strRef>
              <c:f>Sheet1!$A$2:$A$3</c:f>
              <c:strCache>
                <c:ptCount val="2"/>
                <c:pt idx="0">
                  <c:v>第一季度</c:v>
                </c:pt>
                <c:pt idx="1">
                  <c:v>第二季度</c:v>
                </c:pt>
              </c:strCache>
            </c:strRef>
          </c:cat>
          <c:val>
            <c:numRef>
              <c:f>Sheet1!$B$2:$B$3</c:f>
              <c:numCache>
                <c:formatCode>General</c:formatCode>
                <c:ptCount val="2"/>
                <c:pt idx="0">
                  <c:v>15</c:v>
                </c:pt>
                <c:pt idx="1">
                  <c:v>85</c:v>
                </c:pt>
              </c:numCache>
            </c:numRef>
          </c:val>
          <c:extLst xmlns:c16r2="http://schemas.microsoft.com/office/drawing/2015/06/chart">
            <c:ext xmlns:c16="http://schemas.microsoft.com/office/drawing/2014/chart" uri="{C3380CC4-5D6E-409C-BE32-E72D297353CC}">
              <c16:uniqueId val="{00000002-2515-40B3-AD78-D3D782806E1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4E03-4578-9105-6A866C93DD4C}"/>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4E03-4578-9105-6A866C93DD4C}"/>
              </c:ext>
            </c:extLst>
          </c:dPt>
          <c:cat>
            <c:strRef>
              <c:f>Sheet1!$A$2:$A$3</c:f>
              <c:strCache>
                <c:ptCount val="2"/>
                <c:pt idx="0">
                  <c:v>第一季度</c:v>
                </c:pt>
                <c:pt idx="1">
                  <c:v>第二季度</c:v>
                </c:pt>
              </c:strCache>
            </c:strRef>
          </c:cat>
          <c:val>
            <c:numRef>
              <c:f>Sheet1!$B$2:$B$3</c:f>
              <c:numCache>
                <c:formatCode>0%</c:formatCode>
                <c:ptCount val="2"/>
                <c:pt idx="0">
                  <c:v>0.55000000000000004</c:v>
                </c:pt>
                <c:pt idx="1">
                  <c:v>0.45</c:v>
                </c:pt>
              </c:numCache>
            </c:numRef>
          </c:val>
          <c:extLst xmlns:c16r2="http://schemas.microsoft.com/office/drawing/2015/06/chart">
            <c:ext xmlns:c16="http://schemas.microsoft.com/office/drawing/2014/chart" uri="{C3380CC4-5D6E-409C-BE32-E72D297353CC}">
              <c16:uniqueId val="{00000004-4E03-4578-9105-6A866C93DD4C}"/>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zero"/>
    <c:showDLblsOverMax val="0"/>
  </c:chart>
  <c:spPr>
    <a:noFill/>
    <a:ln>
      <a:noFill/>
    </a:ln>
    <a:effectLst/>
  </c:spPr>
  <c:txPr>
    <a:bodyPr/>
    <a:lstStyle/>
    <a:p>
      <a:pPr>
        <a:defRPr lang="zh-CN"/>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bubble3D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1734-48BC-A79E-7B2ECDA14DC6}"/>
              </c:ext>
            </c:extLst>
          </c:dPt>
          <c:dPt>
            <c:idx val="1"/>
            <c:bubble3D val="0"/>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1734-48BC-A79E-7B2ECDA14DC6}"/>
              </c:ext>
            </c:extLst>
          </c:dPt>
          <c:cat>
            <c:strRef>
              <c:f>Sheet1!$A$2:$A$3</c:f>
              <c:strCache>
                <c:ptCount val="2"/>
                <c:pt idx="0">
                  <c:v>第一季度</c:v>
                </c:pt>
                <c:pt idx="1">
                  <c:v>第二季度</c:v>
                </c:pt>
              </c:strCache>
            </c:strRef>
          </c:cat>
          <c:val>
            <c:numRef>
              <c:f>Sheet1!$B$2:$B$3</c:f>
              <c:numCache>
                <c:formatCode>0%</c:formatCode>
                <c:ptCount val="2"/>
                <c:pt idx="0">
                  <c:v>0.8400000000000003</c:v>
                </c:pt>
                <c:pt idx="1">
                  <c:v>0.16</c:v>
                </c:pt>
              </c:numCache>
            </c:numRef>
          </c:val>
          <c:extLst xmlns:c16r2="http://schemas.microsoft.com/office/drawing/2015/06/chart">
            <c:ext xmlns:c16="http://schemas.microsoft.com/office/drawing/2014/chart" uri="{C3380CC4-5D6E-409C-BE32-E72D297353CC}">
              <c16:uniqueId val="{00000004-1734-48BC-A79E-7B2ECDA14DC6}"/>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zero"/>
    <c:showDLblsOverMax val="0"/>
  </c:chart>
  <c:spPr>
    <a:noFill/>
    <a:ln>
      <a:noFill/>
    </a:ln>
    <a:effectLst/>
  </c:spPr>
  <c:txPr>
    <a:bodyPr/>
    <a:lstStyle/>
    <a:p>
      <a:pPr>
        <a:defRPr lang="zh-CN"/>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accent1"/>
              </a:solidFill>
              <a:ln>
                <a:solidFill>
                  <a:schemeClr val="accent1"/>
                </a:solidFill>
              </a:ln>
              <a:effectLst/>
            </c:spPr>
            <c:extLst xmlns:c16r2="http://schemas.microsoft.com/office/drawing/2015/06/chart">
              <c:ext xmlns:c16="http://schemas.microsoft.com/office/drawing/2014/chart" uri="{C3380CC4-5D6E-409C-BE32-E72D297353CC}">
                <c16:uniqueId val="{00000000-6E6F-4D00-AF5B-2D7F4D878299}"/>
              </c:ext>
            </c:extLst>
          </c:dPt>
          <c:dPt>
            <c:idx val="1"/>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6E6F-4D00-AF5B-2D7F4D878299}"/>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6E6F-4D00-AF5B-2D7F4D878299}"/>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6E6F-4D00-AF5B-2D7F4D878299}"/>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3.2</c:v>
                </c:pt>
                <c:pt idx="2">
                  <c:v>1.4</c:v>
                </c:pt>
              </c:numCache>
            </c:numRef>
          </c:val>
          <c:extLst xmlns:c16r2="http://schemas.microsoft.com/office/drawing/2015/06/chart">
            <c:ext xmlns:c16="http://schemas.microsoft.com/office/drawing/2014/chart" uri="{C3380CC4-5D6E-409C-BE32-E72D297353CC}">
              <c16:uniqueId val="{00000004-6E6F-4D00-AF5B-2D7F4D878299}"/>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c:spPr>
  <c:txPr>
    <a:bodyPr/>
    <a:lstStyle/>
    <a:p>
      <a:pPr>
        <a:defRPr lang="zh-CN"/>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0-B0EB-4B25-9586-BE831E1E511A}"/>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B0EB-4B25-9586-BE831E1E511A}"/>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B0EB-4B25-9586-BE831E1E511A}"/>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B0EB-4B25-9586-BE831E1E511A}"/>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3.2</c:v>
                </c:pt>
                <c:pt idx="2">
                  <c:v>1.4</c:v>
                </c:pt>
              </c:numCache>
            </c:numRef>
          </c:val>
          <c:extLst xmlns:c16r2="http://schemas.microsoft.com/office/drawing/2015/06/chart">
            <c:ext xmlns:c16="http://schemas.microsoft.com/office/drawing/2014/chart" uri="{C3380CC4-5D6E-409C-BE32-E72D297353CC}">
              <c16:uniqueId val="{00000004-B0EB-4B25-9586-BE831E1E511A}"/>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c:spPr>
  <c:txPr>
    <a:bodyPr/>
    <a:lstStyle/>
    <a:p>
      <a:pPr>
        <a:defRPr lang="zh-CN"/>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noFill/>
          </c:spPr>
          <c:dPt>
            <c:idx val="0"/>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0-D840-4397-9DC7-90E9F293983B}"/>
              </c:ext>
            </c:extLst>
          </c:dPt>
          <c:dPt>
            <c:idx val="1"/>
            <c:bubble3D val="0"/>
            <c:spPr>
              <a:solidFill>
                <a:schemeClr val="accent1"/>
              </a:solidFill>
              <a:ln>
                <a:solidFill>
                  <a:schemeClr val="accent1"/>
                </a:solidFill>
              </a:ln>
              <a:effectLst/>
            </c:spPr>
            <c:extLst xmlns:c16r2="http://schemas.microsoft.com/office/drawing/2015/06/chart">
              <c:ext xmlns:c16="http://schemas.microsoft.com/office/drawing/2014/chart" uri="{C3380CC4-5D6E-409C-BE32-E72D297353CC}">
                <c16:uniqueId val="{00000001-D840-4397-9DC7-90E9F293983B}"/>
              </c:ext>
            </c:extLst>
          </c:dPt>
          <c:dPt>
            <c:idx val="2"/>
            <c:bubble3D val="0"/>
            <c:spPr>
              <a:solidFill>
                <a:schemeClr val="bg1">
                  <a:lumMod val="8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D840-4397-9DC7-90E9F293983B}"/>
              </c:ext>
            </c:extLst>
          </c:dPt>
          <c:dPt>
            <c:idx val="3"/>
            <c:bubble3D val="0"/>
            <c:spPr>
              <a:no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D840-4397-9DC7-90E9F293983B}"/>
              </c:ext>
            </c:extLst>
          </c:dPt>
          <c:cat>
            <c:strRef>
              <c:f>Sheet1!$A$2:$A$5</c:f>
              <c:strCache>
                <c:ptCount val="3"/>
                <c:pt idx="0">
                  <c:v>第一季度</c:v>
                </c:pt>
                <c:pt idx="1">
                  <c:v>第二季度</c:v>
                </c:pt>
                <c:pt idx="2">
                  <c:v>第三季度</c:v>
                </c:pt>
              </c:strCache>
            </c:strRef>
          </c:cat>
          <c:val>
            <c:numRef>
              <c:f>Sheet1!$B$2:$B$5</c:f>
              <c:numCache>
                <c:formatCode>General</c:formatCode>
                <c:ptCount val="4"/>
                <c:pt idx="0">
                  <c:v>2.1</c:v>
                </c:pt>
                <c:pt idx="1">
                  <c:v>8</c:v>
                </c:pt>
                <c:pt idx="2">
                  <c:v>1</c:v>
                </c:pt>
              </c:numCache>
            </c:numRef>
          </c:val>
          <c:extLst xmlns:c16r2="http://schemas.microsoft.com/office/drawing/2015/06/chart">
            <c:ext xmlns:c16="http://schemas.microsoft.com/office/drawing/2014/chart" uri="{C3380CC4-5D6E-409C-BE32-E72D297353CC}">
              <c16:uniqueId val="{00000004-D840-4397-9DC7-90E9F293983B}"/>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zero"/>
    <c:showDLblsOverMax val="0"/>
  </c:chart>
  <c:spPr>
    <a:noFill/>
    <a:ln w="9525" cap="flat" cmpd="sng" algn="ctr">
      <a:noFill/>
      <a:round/>
    </a:ln>
    <a:effectLst>
      <a:glow rad="63500">
        <a:srgbClr val="DD6572">
          <a:alpha val="40000"/>
        </a:srgbClr>
      </a:glow>
    </a:effectLst>
  </c:spPr>
  <c:txPr>
    <a:bodyPr/>
    <a:lstStyle/>
    <a:p>
      <a:pPr>
        <a:defRPr lang="zh-CN"/>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95B3D7">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68BF-4E44-AC4E-4393225481F9}"/>
              </c:ext>
            </c:extLst>
          </c:dPt>
          <c:dPt>
            <c:idx val="1"/>
            <c:bubble3D val="0"/>
            <c:spPr>
              <a:solidFill>
                <a:srgbClr val="4F81BD">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68BF-4E44-AC4E-4393225481F9}"/>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2-68BF-4E44-AC4E-4393225481F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C3D69B">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9E32-4C64-A16C-A225ECF6C04D}"/>
              </c:ext>
            </c:extLst>
          </c:dPt>
          <c:dPt>
            <c:idx val="1"/>
            <c:bubble3D val="0"/>
            <c:spPr>
              <a:solidFill>
                <a:srgbClr val="65ADA9">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9E32-4C64-A16C-A225ECF6C04D}"/>
              </c:ext>
            </c:extLst>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extLst xmlns:c16r2="http://schemas.microsoft.com/office/drawing/2015/06/chart">
            <c:ext xmlns:c16="http://schemas.microsoft.com/office/drawing/2014/chart" uri="{C3380CC4-5D6E-409C-BE32-E72D297353CC}">
              <c16:uniqueId val="{00000002-9E32-4C64-A16C-A225ECF6C04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60000"/>
              </a:srgbClr>
            </a:solidFill>
            <a:ln>
              <a:noFill/>
            </a:ln>
          </c:spPr>
          <c:dPt>
            <c:idx val="0"/>
            <c:bubble3D val="0"/>
            <c:spPr>
              <a:solidFill>
                <a:srgbClr val="95B3D7">
                  <a:alpha val="2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0-AB30-4969-BB23-7004F2E31E02}"/>
              </c:ext>
            </c:extLst>
          </c:dPt>
          <c:dPt>
            <c:idx val="1"/>
            <c:bubble3D val="0"/>
            <c:spPr>
              <a:solidFill>
                <a:srgbClr val="4F81BD">
                  <a:alpha val="60000"/>
                </a:srgbClr>
              </a:solidFill>
              <a:ln w="19050">
                <a:noFill/>
              </a:ln>
              <a:effectLst>
                <a:innerShdw blurRad="101600" dist="50800" dir="13500000">
                  <a:prstClr val="black">
                    <a:alpha val="40000"/>
                  </a:prstClr>
                </a:innerShdw>
              </a:effectLst>
            </c:spPr>
            <c:extLst xmlns:c16r2="http://schemas.microsoft.com/office/drawing/2015/06/chart">
              <c:ext xmlns:c16="http://schemas.microsoft.com/office/drawing/2014/chart" uri="{C3380CC4-5D6E-409C-BE32-E72D297353CC}">
                <c16:uniqueId val="{00000001-AB30-4969-BB23-7004F2E31E02}"/>
              </c:ext>
            </c:extLst>
          </c:dPt>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2-AB30-4969-BB23-7004F2E31E0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a:latin typeface="+mn-lt"/>
          <a:ea typeface="+mn-ea"/>
          <a:cs typeface="+mn-ea"/>
          <a:sym typeface="+mn-lt"/>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C3FD46-6A8B-42CE-AB66-7B6FA619B835}" type="datetimeFigureOut">
              <a:rPr lang="zh-CN" altLang="en-US" smtClean="0"/>
              <a:pPr/>
              <a:t>2018/6/6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8641B-A909-494D-BC41-FA2C69D7D884}" type="slidenum">
              <a:rPr lang="zh-CN" altLang="en-US" smtClean="0"/>
              <a:pPr/>
              <a:t>‹#›</a:t>
            </a:fld>
            <a:endParaRPr lang="zh-CN" altLang="en-US"/>
          </a:p>
        </p:txBody>
      </p:sp>
    </p:spTree>
    <p:extLst>
      <p:ext uri="{BB962C8B-B14F-4D97-AF65-F5344CB8AC3E}">
        <p14:creationId xmlns:p14="http://schemas.microsoft.com/office/powerpoint/2010/main" val="49499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a:t>
            </a:fld>
            <a:endParaRPr lang="zh-CN" altLang="en-US"/>
          </a:p>
        </p:txBody>
      </p:sp>
    </p:spTree>
    <p:extLst>
      <p:ext uri="{BB962C8B-B14F-4D97-AF65-F5344CB8AC3E}">
        <p14:creationId xmlns:p14="http://schemas.microsoft.com/office/powerpoint/2010/main" val="582681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pPr/>
              <a:t>12</a:t>
            </a:fld>
            <a:endParaRPr lang="zh-CN" altLang="en-US"/>
          </a:p>
        </p:txBody>
      </p:sp>
    </p:spTree>
    <p:extLst>
      <p:ext uri="{BB962C8B-B14F-4D97-AF65-F5344CB8AC3E}">
        <p14:creationId xmlns:p14="http://schemas.microsoft.com/office/powerpoint/2010/main" val="5187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13</a:t>
            </a:fld>
            <a:endParaRPr lang="zh-CN" altLang="en-US"/>
          </a:p>
        </p:txBody>
      </p:sp>
    </p:spTree>
    <p:extLst>
      <p:ext uri="{BB962C8B-B14F-4D97-AF65-F5344CB8AC3E}">
        <p14:creationId xmlns:p14="http://schemas.microsoft.com/office/powerpoint/2010/main" val="42429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pPr/>
              <a:t>15</a:t>
            </a:fld>
            <a:endParaRPr lang="zh-CN" altLang="en-US"/>
          </a:p>
        </p:txBody>
      </p:sp>
    </p:spTree>
    <p:extLst>
      <p:ext uri="{BB962C8B-B14F-4D97-AF65-F5344CB8AC3E}">
        <p14:creationId xmlns:p14="http://schemas.microsoft.com/office/powerpoint/2010/main" val="3556908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16</a:t>
            </a:fld>
            <a:endParaRPr lang="zh-CN" altLang="en-US"/>
          </a:p>
        </p:txBody>
      </p:sp>
    </p:spTree>
    <p:extLst>
      <p:ext uri="{BB962C8B-B14F-4D97-AF65-F5344CB8AC3E}">
        <p14:creationId xmlns:p14="http://schemas.microsoft.com/office/powerpoint/2010/main" val="125269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064CBF-18AB-4544-B797-938057863C58}" type="slidenum">
              <a:rPr lang="zh-CN" altLang="en-US" smtClean="0"/>
              <a:pPr/>
              <a:t>17</a:t>
            </a:fld>
            <a:endParaRPr lang="zh-CN" altLang="en-US"/>
          </a:p>
        </p:txBody>
      </p:sp>
    </p:spTree>
    <p:extLst>
      <p:ext uri="{BB962C8B-B14F-4D97-AF65-F5344CB8AC3E}">
        <p14:creationId xmlns:p14="http://schemas.microsoft.com/office/powerpoint/2010/main" val="2409641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18</a:t>
            </a:fld>
            <a:endParaRPr lang="zh-CN" altLang="en-US"/>
          </a:p>
        </p:txBody>
      </p:sp>
    </p:spTree>
    <p:extLst>
      <p:ext uri="{BB962C8B-B14F-4D97-AF65-F5344CB8AC3E}">
        <p14:creationId xmlns:p14="http://schemas.microsoft.com/office/powerpoint/2010/main" val="105348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19</a:t>
            </a:fld>
            <a:endParaRPr lang="zh-CN" altLang="en-US"/>
          </a:p>
        </p:txBody>
      </p:sp>
    </p:spTree>
    <p:extLst>
      <p:ext uri="{BB962C8B-B14F-4D97-AF65-F5344CB8AC3E}">
        <p14:creationId xmlns:p14="http://schemas.microsoft.com/office/powerpoint/2010/main" val="1015426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pPr/>
              <a:t>20</a:t>
            </a:fld>
            <a:endParaRPr lang="zh-CN" altLang="en-US"/>
          </a:p>
        </p:txBody>
      </p:sp>
    </p:spTree>
    <p:extLst>
      <p:ext uri="{BB962C8B-B14F-4D97-AF65-F5344CB8AC3E}">
        <p14:creationId xmlns:p14="http://schemas.microsoft.com/office/powerpoint/2010/main" val="392836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5604" name="灯片编号占位符 3"/>
          <p:cNvSpPr>
            <a:spLocks noGrp="1"/>
          </p:cNvSpPr>
          <p:nvPr>
            <p:ph type="sldNum" sz="quarter" idx="5"/>
          </p:nvPr>
        </p:nvSpPr>
        <p:spPr bwMode="auto">
          <a:noFill/>
          <a:ln>
            <a:miter lim="800000"/>
            <a:headEnd/>
            <a:tailEnd/>
          </a:ln>
        </p:spPr>
        <p:txBody>
          <a:bodyPr/>
          <a:lstStyle/>
          <a:p>
            <a:fld id="{1D439BD0-8373-4D6A-946E-B34D0780BAF1}" type="slidenum">
              <a:rPr lang="en-US" altLang="zh-CN">
                <a:ea typeface="微软雅黑" pitchFamily="34" charset="-122"/>
              </a:rPr>
              <a:pPr/>
              <a:t>22</a:t>
            </a:fld>
            <a:endParaRPr lang="en-US" altLang="zh-CN">
              <a:ea typeface="微软雅黑" pitchFamily="34" charset="-122"/>
            </a:endParaRPr>
          </a:p>
        </p:txBody>
      </p:sp>
    </p:spTree>
    <p:extLst>
      <p:ext uri="{BB962C8B-B14F-4D97-AF65-F5344CB8AC3E}">
        <p14:creationId xmlns:p14="http://schemas.microsoft.com/office/powerpoint/2010/main" val="221160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24</a:t>
            </a:fld>
            <a:endParaRPr lang="zh-CN" altLang="en-US"/>
          </a:p>
        </p:txBody>
      </p:sp>
    </p:spTree>
    <p:extLst>
      <p:ext uri="{BB962C8B-B14F-4D97-AF65-F5344CB8AC3E}">
        <p14:creationId xmlns:p14="http://schemas.microsoft.com/office/powerpoint/2010/main" val="8454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extLst>
      <p:ext uri="{BB962C8B-B14F-4D97-AF65-F5344CB8AC3E}">
        <p14:creationId xmlns:p14="http://schemas.microsoft.com/office/powerpoint/2010/main" val="3578174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115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extLst>
      <p:ext uri="{BB962C8B-B14F-4D97-AF65-F5344CB8AC3E}">
        <p14:creationId xmlns:p14="http://schemas.microsoft.com/office/powerpoint/2010/main" val="331166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pPr/>
              <a:t>5</a:t>
            </a:fld>
            <a:endParaRPr lang="zh-CN" altLang="en-US"/>
          </a:p>
        </p:txBody>
      </p:sp>
    </p:spTree>
    <p:extLst>
      <p:ext uri="{BB962C8B-B14F-4D97-AF65-F5344CB8AC3E}">
        <p14:creationId xmlns:p14="http://schemas.microsoft.com/office/powerpoint/2010/main" val="303182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AE2D31-2B6A-425C-8DAF-63D853CEDF05}" type="slidenum">
              <a:rPr lang="zh-CN" altLang="en-US" smtClean="0"/>
              <a:pPr/>
              <a:t>6</a:t>
            </a:fld>
            <a:endParaRPr lang="zh-CN" altLang="en-US"/>
          </a:p>
        </p:txBody>
      </p:sp>
    </p:spTree>
    <p:extLst>
      <p:ext uri="{BB962C8B-B14F-4D97-AF65-F5344CB8AC3E}">
        <p14:creationId xmlns:p14="http://schemas.microsoft.com/office/powerpoint/2010/main" val="3021241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91B95-4814-4A8A-A8A6-0A5CED9DF36F}" type="slidenum">
              <a:rPr lang="zh-CN" altLang="en-US" smtClean="0"/>
              <a:pPr/>
              <a:t>7</a:t>
            </a:fld>
            <a:endParaRPr lang="zh-CN" altLang="en-US"/>
          </a:p>
        </p:txBody>
      </p:sp>
    </p:spTree>
    <p:extLst>
      <p:ext uri="{BB962C8B-B14F-4D97-AF65-F5344CB8AC3E}">
        <p14:creationId xmlns:p14="http://schemas.microsoft.com/office/powerpoint/2010/main" val="328087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8</a:t>
            </a:fld>
            <a:endParaRPr lang="zh-CN" altLang="en-US"/>
          </a:p>
        </p:txBody>
      </p:sp>
    </p:spTree>
    <p:extLst>
      <p:ext uri="{BB962C8B-B14F-4D97-AF65-F5344CB8AC3E}">
        <p14:creationId xmlns:p14="http://schemas.microsoft.com/office/powerpoint/2010/main" val="198012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43E3DE-11AD-402A-9883-7D268646A9CD}" type="slidenum">
              <a:rPr lang="zh-CN" altLang="en-US" smtClean="0"/>
              <a:t>10</a:t>
            </a:fld>
            <a:endParaRPr lang="zh-CN" altLang="en-US"/>
          </a:p>
        </p:txBody>
      </p:sp>
    </p:spTree>
    <p:extLst>
      <p:ext uri="{BB962C8B-B14F-4D97-AF65-F5344CB8AC3E}">
        <p14:creationId xmlns:p14="http://schemas.microsoft.com/office/powerpoint/2010/main" val="5573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pPr/>
              <a:t>11</a:t>
            </a:fld>
            <a:endParaRPr lang="zh-CN" altLang="en-US"/>
          </a:p>
        </p:txBody>
      </p:sp>
    </p:spTree>
    <p:extLst>
      <p:ext uri="{BB962C8B-B14F-4D97-AF65-F5344CB8AC3E}">
        <p14:creationId xmlns:p14="http://schemas.microsoft.com/office/powerpoint/2010/main" val="65414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第一节">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1216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287524"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23528"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工作完成情况</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23528" y="132792"/>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8" name="文本框 37"/>
          <p:cNvSpPr txBox="1"/>
          <p:nvPr userDrawn="1"/>
        </p:nvSpPr>
        <p:spPr>
          <a:xfrm>
            <a:off x="359532" y="124234"/>
            <a:ext cx="1369614" cy="315378"/>
          </a:xfrm>
          <a:prstGeom prst="rect">
            <a:avLst/>
          </a:prstGeom>
          <a:noFill/>
        </p:spPr>
        <p:txBody>
          <a:bodyPr wrap="none" lIns="68584" tIns="34292" rIns="68584" bIns="34292" rtlCol="0">
            <a:spAutoFit/>
          </a:bodyPr>
          <a:lstStyle/>
          <a:p>
            <a:pPr lvl="0"/>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0119B5-5681-403A-890C-31B5DA309452}" type="datetime1">
              <a:rPr lang="zh-CN" altLang="en-US" smtClean="0"/>
              <a:pPr/>
              <a:t>2018/6/6</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BAEC3CBB-3DD3-44D7-A6CB-12C5A9732C69}"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1332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5"/>
            <a:ext cx="7886700" cy="994172"/>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7263"/>
            <a:ext cx="2057400" cy="273843"/>
          </a:xfrm>
        </p:spPr>
        <p:txBody>
          <a:bodyPr/>
          <a:lstStyle>
            <a:lvl1pPr>
              <a:defRPr/>
            </a:lvl1pPr>
          </a:lstStyle>
          <a:p>
            <a:fld id="{1F931BFC-FA3C-44C9-BDF3-A1EA94A517F2}" type="datetime1">
              <a:rPr lang="zh-CN" altLang="en-US"/>
              <a:pPr/>
              <a:t>2018/6/6</a:t>
            </a:fld>
            <a:endParaRPr lang="zh-CN" altLang="en-US" sz="1400" dirty="0">
              <a:solidFill>
                <a:schemeClr val="tx1"/>
              </a:solidFill>
            </a:endParaRPr>
          </a:p>
        </p:txBody>
      </p:sp>
      <p:sp>
        <p:nvSpPr>
          <p:cNvPr id="4" name="页脚占位符 3"/>
          <p:cNvSpPr>
            <a:spLocks noGrp="1"/>
          </p:cNvSpPr>
          <p:nvPr>
            <p:ph type="ftr" sz="quarter" idx="11"/>
          </p:nvPr>
        </p:nvSpPr>
        <p:spPr>
          <a:xfrm>
            <a:off x="3028950" y="4767263"/>
            <a:ext cx="3086100" cy="273843"/>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3"/>
            <a:ext cx="2057400" cy="273843"/>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339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1"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extLst>
      <p:ext uri="{BB962C8B-B14F-4D97-AF65-F5344CB8AC3E}">
        <p14:creationId xmlns:p14="http://schemas.microsoft.com/office/powerpoint/2010/main" val="2411831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1"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1" y="1295400"/>
            <a:ext cx="2552878" cy="3562350"/>
          </a:xfrm>
          <a:prstGeom prst="rect">
            <a:avLst/>
          </a:prstGeom>
        </p:spPr>
      </p:pic>
      <p:sp>
        <p:nvSpPr>
          <p:cNvPr id="19" name="Picture Placeholder 20"/>
          <p:cNvSpPr>
            <a:spLocks noGrp="1"/>
          </p:cNvSpPr>
          <p:nvPr>
            <p:ph type="pic" sz="quarter" idx="25"/>
          </p:nvPr>
        </p:nvSpPr>
        <p:spPr>
          <a:xfrm>
            <a:off x="3505200" y="1676402"/>
            <a:ext cx="1956816" cy="2419350"/>
          </a:xfrm>
        </p:spPr>
        <p:txBody>
          <a:bodyPr/>
          <a:lstStyle/>
          <a:p>
            <a:endParaRPr lang="en-US"/>
          </a:p>
        </p:txBody>
      </p:sp>
    </p:spTree>
    <p:extLst>
      <p:ext uri="{BB962C8B-B14F-4D97-AF65-F5344CB8AC3E}">
        <p14:creationId xmlns:p14="http://schemas.microsoft.com/office/powerpoint/2010/main" val="34695283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1" y="3181353"/>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1" y="3706833"/>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4"/>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2"/>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5105402"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extLst>
      <p:ext uri="{BB962C8B-B14F-4D97-AF65-F5344CB8AC3E}">
        <p14:creationId xmlns:p14="http://schemas.microsoft.com/office/powerpoint/2010/main" val="34447175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6620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3122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7096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7"/>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24131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68602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8936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15734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74014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98653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9445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8070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6775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89080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4"/>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4"/>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76747B-C934-4A29-B9D2-0B4A2BD73C3B}"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47B-C934-4A29-B9D2-0B4A2BD73C3B}" type="datetimeFigureOut">
              <a:rPr lang="zh-CN" altLang="en-US" smtClean="0"/>
              <a:pPr/>
              <a:t>2018/6/6</a:t>
            </a:fld>
            <a:endParaRPr lang="zh-CN" altLang="en-US"/>
          </a:p>
        </p:txBody>
      </p:sp>
      <p:sp>
        <p:nvSpPr>
          <p:cNvPr id="5" name="页脚占位符 4"/>
          <p:cNvSpPr>
            <a:spLocks noGrp="1"/>
          </p:cNvSpPr>
          <p:nvPr>
            <p:ph type="ftr" sz="quarter" idx="3"/>
          </p:nvPr>
        </p:nvSpPr>
        <p:spPr>
          <a:xfrm>
            <a:off x="3124200" y="4767263"/>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fld id="{98AC0BC9-B0E5-477C-8980-057E56B69FA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3" r:id="rId14"/>
    <p:sldLayoutId id="2147483674" r:id="rId15"/>
    <p:sldLayoutId id="2147483675" r:id="rId16"/>
    <p:sldLayoutId id="2147483661" r:id="rId17"/>
    <p:sldLayoutId id="2147483662" r:id="rId18"/>
    <p:sldLayoutId id="2147483667" r:id="rId19"/>
    <p:sldLayoutId id="2147483668" r:id="rId20"/>
    <p:sldLayoutId id="2147483669" r:id="rId21"/>
    <p:sldLayoutId id="2147483670" r:id="rId22"/>
    <p:sldLayoutId id="2147483676" r:id="rId23"/>
    <p:sldLayoutId id="2147483678" r:id="rId24"/>
    <p:sldLayoutId id="2147483679" r:id="rId25"/>
    <p:sldLayoutId id="2147483680" r:id="rId26"/>
    <p:sldLayoutId id="2147483681" r:id="rId27"/>
    <p:sldLayoutId id="2147483682" r:id="rId28"/>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950527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0.xml"/><Relationship Id="rId7" Type="http://schemas.openxmlformats.org/officeDocument/2006/relationships/notesSlide" Target="../notesSlides/notesSlide1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NUL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5.xml"/><Relationship Id="rId7" Type="http://schemas.openxmlformats.org/officeDocument/2006/relationships/notesSlide" Target="../notesSlides/notesSlide16.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3.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 Id="rId5" Type="http://schemas.openxmlformats.org/officeDocument/2006/relationships/chart" Target="../charts/chart10.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0.xml"/><Relationship Id="rId1" Type="http://schemas.openxmlformats.org/officeDocument/2006/relationships/slideLayout" Target="../slideLayouts/slideLayout35.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3.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xml"/><Relationship Id="rId7" Type="http://schemas.openxmlformats.org/officeDocument/2006/relationships/notesSlide" Target="../notesSlides/notesSlide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3.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3657321" y="2760265"/>
            <a:ext cx="3060340" cy="507419"/>
          </a:xfrm>
          <a:prstGeom prst="rect">
            <a:avLst/>
          </a:prstGeom>
          <a:noFill/>
          <a:ln>
            <a:noFill/>
          </a:ln>
          <a:effectLs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0">
            <a:extLst>
              <a:ext uri="{FF2B5EF4-FFF2-40B4-BE49-F238E27FC236}">
                <a16:creationId xmlns:a16="http://schemas.microsoft.com/office/drawing/2014/main" xmlns="" id="{ECDAD0E9-05BD-4933-9F1E-11BEE810D0C4}"/>
              </a:ext>
            </a:extLst>
          </p:cNvPr>
          <p:cNvSpPr>
            <a:spLocks noChangeArrowheads="1"/>
          </p:cNvSpPr>
          <p:nvPr/>
        </p:nvSpPr>
        <p:spPr bwMode="auto">
          <a:xfrm>
            <a:off x="3081943" y="2607744"/>
            <a:ext cx="4031204" cy="4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defTabSz="725523"/>
            <a:r>
              <a:rPr lang="zh-CN" altLang="zh-CN" sz="2899" dirty="0">
                <a:solidFill>
                  <a:schemeClr val="tx1">
                    <a:lumMod val="75000"/>
                    <a:lumOff val="25000"/>
                  </a:schemeClr>
                </a:solidFill>
                <a:latin typeface="Agency FB" pitchFamily="34" charset="0"/>
              </a:rPr>
              <a:t>PRESENTATION TEMPELETE TITLE</a:t>
            </a:r>
            <a:endParaRPr lang="zh-CN" altLang="zh-CN" sz="2899" dirty="0">
              <a:solidFill>
                <a:schemeClr val="tx1">
                  <a:lumMod val="75000"/>
                  <a:lumOff val="25000"/>
                </a:schemeClr>
              </a:solidFill>
            </a:endParaRPr>
          </a:p>
        </p:txBody>
      </p:sp>
      <p:sp>
        <p:nvSpPr>
          <p:cNvPr id="18" name="TextBox 5">
            <a:extLst>
              <a:ext uri="{FF2B5EF4-FFF2-40B4-BE49-F238E27FC236}">
                <a16:creationId xmlns:a16="http://schemas.microsoft.com/office/drawing/2014/main" xmlns="" id="{04766117-4A53-417B-863B-964E26A29392}"/>
              </a:ext>
            </a:extLst>
          </p:cNvPr>
          <p:cNvSpPr txBox="1"/>
          <p:nvPr/>
        </p:nvSpPr>
        <p:spPr>
          <a:xfrm>
            <a:off x="2483768" y="1936289"/>
            <a:ext cx="5315941" cy="627066"/>
          </a:xfrm>
          <a:prstGeom prst="rect">
            <a:avLst/>
          </a:prstGeom>
          <a:noFill/>
        </p:spPr>
        <p:txBody>
          <a:bodyPr wrap="square" lIns="72554" tIns="36277" rIns="72554" bIns="36277" rtlCol="0">
            <a:spAutoFit/>
          </a:bodyPr>
          <a:lstStyle/>
          <a:p>
            <a:pPr algn="r"/>
            <a:r>
              <a:rPr lang="zh-CN" altLang="en-US"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时尚小清新文艺</a:t>
            </a:r>
            <a:r>
              <a:rPr lang="en-US" altLang="zh-CN"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PPT</a:t>
            </a:r>
            <a:r>
              <a:rPr lang="zh-CN" altLang="en-US" sz="3600" dirty="0">
                <a:solidFill>
                  <a:schemeClr val="tx1">
                    <a:lumMod val="75000"/>
                    <a:lumOff val="25000"/>
                  </a:schemeClr>
                </a:solidFill>
                <a:latin typeface="微软雅黑 Light" panose="020B0502040204020203" pitchFamily="34" charset="-122"/>
                <a:ea typeface="微软雅黑 Light" panose="020B0502040204020203" pitchFamily="34" charset="-122"/>
              </a:rPr>
              <a:t>模板</a:t>
            </a:r>
          </a:p>
        </p:txBody>
      </p:sp>
      <p:sp>
        <p:nvSpPr>
          <p:cNvPr id="12" name="TextBox 4">
            <a:extLst>
              <a:ext uri="{FF2B5EF4-FFF2-40B4-BE49-F238E27FC236}">
                <a16:creationId xmlns:a16="http://schemas.microsoft.com/office/drawing/2014/main" xmlns="" id="{67FCB60C-6910-4DC6-8B91-AE6D14263C7D}"/>
              </a:ext>
            </a:extLst>
          </p:cNvPr>
          <p:cNvSpPr txBox="1"/>
          <p:nvPr/>
        </p:nvSpPr>
        <p:spPr>
          <a:xfrm>
            <a:off x="3743908" y="541891"/>
            <a:ext cx="2469139" cy="131664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eaLnBrk="1" hangingPunct="1">
              <a:lnSpc>
                <a:spcPct val="150000"/>
              </a:lnSpc>
            </a:pPr>
            <a:r>
              <a:rPr lang="en-US" altLang="zh-CN" sz="6000" dirty="0" smtClean="0">
                <a:solidFill>
                  <a:schemeClr val="accent1"/>
                </a:solidFill>
                <a:latin typeface="华文琥珀" panose="02010800040101010101" pitchFamily="2" charset="-122"/>
                <a:ea typeface="华文琥珀" panose="02010800040101010101" pitchFamily="2" charset="-122"/>
              </a:rPr>
              <a:t>2018</a:t>
            </a:r>
            <a:endParaRPr lang="id-ID" altLang="zh-CN" sz="4800" dirty="0">
              <a:solidFill>
                <a:schemeClr val="accent1"/>
              </a:solidFill>
              <a:latin typeface="华文琥珀" panose="02010800040101010101" pitchFamily="2" charset="-122"/>
              <a:ea typeface="华文琥珀" panose="02010800040101010101" pitchFamily="2" charset="-122"/>
              <a:cs typeface="Clear Sans Light" pitchFamily="34" charset="0"/>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11545" t="62979" r="6584" b="10429"/>
          <a:stretch/>
        </p:blipFill>
        <p:spPr>
          <a:xfrm>
            <a:off x="16437" y="2991614"/>
            <a:ext cx="4015503" cy="1955667"/>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2360" t="45847" r="37254" b="47228"/>
          <a:stretch/>
        </p:blipFill>
        <p:spPr>
          <a:xfrm>
            <a:off x="6309420" y="348574"/>
            <a:ext cx="1224136" cy="1223758"/>
          </a:xfrm>
          <a:prstGeom prst="rect">
            <a:avLst/>
          </a:prstGeom>
        </p:spPr>
      </p:pic>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44083" t="56790" r="44371" b="37612"/>
          <a:stretch/>
        </p:blipFill>
        <p:spPr>
          <a:xfrm>
            <a:off x="2632004" y="2463850"/>
            <a:ext cx="841699" cy="611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3"/>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3"/>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iterate type="wd">
                                    <p:tmPct val="1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par>
                                <p:cTn id="37" presetID="2" presetClass="entr" presetSubtype="12"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1750"/>
                            </p:stCondLst>
                            <p:childTnLst>
                              <p:par>
                                <p:cTn id="46" presetID="22" presetClass="entr" presetSubtype="8" fill="hold" grpId="0" nodeType="after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a:grpSpLocks/>
          </p:cNvGrpSpPr>
          <p:nvPr/>
        </p:nvGrpSpPr>
        <p:grpSpPr bwMode="auto">
          <a:xfrm>
            <a:off x="1194622" y="1439396"/>
            <a:ext cx="1933729" cy="3045322"/>
            <a:chOff x="1385455" y="1588470"/>
            <a:chExt cx="1918854" cy="3019694"/>
          </a:xfrm>
        </p:grpSpPr>
        <p:sp>
          <p:nvSpPr>
            <p:cNvPr id="57" name="矩形 56"/>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58" name="矩形 57"/>
            <p:cNvSpPr/>
            <p:nvPr/>
          </p:nvSpPr>
          <p:spPr>
            <a:xfrm>
              <a:off x="1463289" y="1675744"/>
              <a:ext cx="1753655" cy="956844"/>
            </a:xfrm>
            <a:prstGeom prst="rect">
              <a:avLst/>
            </a:prstGeom>
            <a:blipFill>
              <a:blip r:embed="rId4"/>
              <a:stretch>
                <a:fillRect t="-176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59" name="文本框 6"/>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60"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61" name="Rectangle 27"/>
            <p:cNvSpPr>
              <a:spLocks noChangeArrowheads="1"/>
            </p:cNvSpPr>
            <p:nvPr/>
          </p:nvSpPr>
          <p:spPr bwMode="auto">
            <a:xfrm>
              <a:off x="1960294" y="4071465"/>
              <a:ext cx="751508" cy="18305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r>
                <a:rPr lang="en-US" altLang="zh-CN" sz="600" dirty="0">
                  <a:solidFill>
                    <a:schemeClr val="tx1">
                      <a:lumMod val="75000"/>
                      <a:lumOff val="25000"/>
                    </a:schemeClr>
                  </a:solidFill>
                </a:rPr>
                <a:t>The Project</a:t>
              </a:r>
            </a:p>
          </p:txBody>
        </p:sp>
      </p:grpSp>
      <p:grpSp>
        <p:nvGrpSpPr>
          <p:cNvPr id="62" name="组合 61"/>
          <p:cNvGrpSpPr>
            <a:grpSpLocks/>
          </p:cNvGrpSpPr>
          <p:nvPr/>
        </p:nvGrpSpPr>
        <p:grpSpPr bwMode="auto">
          <a:xfrm>
            <a:off x="3709430" y="1439396"/>
            <a:ext cx="1933729" cy="3045322"/>
            <a:chOff x="1385455" y="1588470"/>
            <a:chExt cx="1918854" cy="3019694"/>
          </a:xfrm>
        </p:grpSpPr>
        <p:sp>
          <p:nvSpPr>
            <p:cNvPr id="63" name="矩形 62"/>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64" name="矩形 63"/>
            <p:cNvSpPr/>
            <p:nvPr/>
          </p:nvSpPr>
          <p:spPr>
            <a:xfrm>
              <a:off x="1463290" y="1675744"/>
              <a:ext cx="1753655" cy="95684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dirty="0"/>
            </a:p>
          </p:txBody>
        </p:sp>
        <p:sp>
          <p:nvSpPr>
            <p:cNvPr id="65" name="文本框 32"/>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66"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67" name="Rectangle 27"/>
            <p:cNvSpPr>
              <a:spLocks noChangeArrowheads="1"/>
            </p:cNvSpPr>
            <p:nvPr/>
          </p:nvSpPr>
          <p:spPr bwMode="auto">
            <a:xfrm>
              <a:off x="1960294" y="4071465"/>
              <a:ext cx="751508" cy="18305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eaLnBrk="1" hangingPunct="1"/>
              <a:r>
                <a:rPr lang="en-US" altLang="zh-CN" sz="600" dirty="0">
                  <a:solidFill>
                    <a:schemeClr val="bg1"/>
                  </a:solidFill>
                </a:rPr>
                <a:t>The Project</a:t>
              </a:r>
            </a:p>
          </p:txBody>
        </p:sp>
      </p:grpSp>
      <p:grpSp>
        <p:nvGrpSpPr>
          <p:cNvPr id="68" name="组合 67"/>
          <p:cNvGrpSpPr>
            <a:grpSpLocks/>
          </p:cNvGrpSpPr>
          <p:nvPr/>
        </p:nvGrpSpPr>
        <p:grpSpPr bwMode="auto">
          <a:xfrm>
            <a:off x="6222636" y="1439396"/>
            <a:ext cx="1935330" cy="3045322"/>
            <a:chOff x="1385455" y="1588470"/>
            <a:chExt cx="1918854" cy="3019694"/>
          </a:xfrm>
        </p:grpSpPr>
        <p:sp>
          <p:nvSpPr>
            <p:cNvPr id="69" name="矩形 68"/>
            <p:cNvSpPr/>
            <p:nvPr/>
          </p:nvSpPr>
          <p:spPr>
            <a:xfrm>
              <a:off x="1385455" y="1588470"/>
              <a:ext cx="1918854" cy="3019694"/>
            </a:xfrm>
            <a:prstGeom prst="rect">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dirty="0"/>
            </a:p>
          </p:txBody>
        </p:sp>
        <p:sp>
          <p:nvSpPr>
            <p:cNvPr id="70" name="矩形 69"/>
            <p:cNvSpPr/>
            <p:nvPr/>
          </p:nvSpPr>
          <p:spPr>
            <a:xfrm>
              <a:off x="1463225" y="1675743"/>
              <a:ext cx="1753790" cy="956844"/>
            </a:xfrm>
            <a:prstGeom prst="rect">
              <a:avLst/>
            </a:prstGeom>
            <a:blipFill>
              <a:blip r:embed="rId6"/>
              <a:stretch>
                <a:fillRect b="-240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265">
                <a:defRPr/>
              </a:pPr>
              <a:endParaRPr lang="zh-CN" altLang="en-US" sz="1013"/>
            </a:p>
          </p:txBody>
        </p:sp>
        <p:sp>
          <p:nvSpPr>
            <p:cNvPr id="71" name="文本框 38"/>
            <p:cNvSpPr txBox="1">
              <a:spLocks noChangeArrowheads="1"/>
            </p:cNvSpPr>
            <p:nvPr/>
          </p:nvSpPr>
          <p:spPr bwMode="auto">
            <a:xfrm>
              <a:off x="1385455" y="2721411"/>
              <a:ext cx="1918854" cy="22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华文细黑" pitchFamily="2" charset="-122"/>
                  <a:ea typeface="华文细黑" pitchFamily="2" charset="-122"/>
                </a:defRPr>
              </a:lvl1pPr>
              <a:lvl2pPr marL="742950" indent="-285750">
                <a:defRPr sz="1300">
                  <a:solidFill>
                    <a:schemeClr val="tx1"/>
                  </a:solidFill>
                  <a:latin typeface="华文细黑" pitchFamily="2" charset="-122"/>
                  <a:ea typeface="华文细黑" pitchFamily="2" charset="-122"/>
                </a:defRPr>
              </a:lvl2pPr>
              <a:lvl3pPr marL="1143000" indent="-228600">
                <a:defRPr sz="1300">
                  <a:solidFill>
                    <a:schemeClr val="tx1"/>
                  </a:solidFill>
                  <a:latin typeface="华文细黑" pitchFamily="2" charset="-122"/>
                  <a:ea typeface="华文细黑" pitchFamily="2" charset="-122"/>
                </a:defRPr>
              </a:lvl3pPr>
              <a:lvl4pPr marL="1600200" indent="-228600">
                <a:defRPr sz="1300">
                  <a:solidFill>
                    <a:schemeClr val="tx1"/>
                  </a:solidFill>
                  <a:latin typeface="华文细黑" pitchFamily="2" charset="-122"/>
                  <a:ea typeface="华文细黑" pitchFamily="2" charset="-122"/>
                </a:defRPr>
              </a:lvl4pPr>
              <a:lvl5pPr marL="2057400" indent="-228600">
                <a:defRPr sz="1300">
                  <a:solidFill>
                    <a:schemeClr val="tx1"/>
                  </a:solidFill>
                  <a:latin typeface="华文细黑" pitchFamily="2" charset="-122"/>
                  <a:ea typeface="华文细黑" pitchFamily="2" charset="-122"/>
                </a:defRPr>
              </a:lvl5pPr>
              <a:lvl6pPr marL="25146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6pPr>
              <a:lvl7pPr marL="29718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7pPr>
              <a:lvl8pPr marL="34290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8pPr>
              <a:lvl9pPr marL="3886200" indent="-228600" defTabSz="684213" eaLnBrk="0" fontAlgn="base" hangingPunct="0">
                <a:spcBef>
                  <a:spcPct val="0"/>
                </a:spcBef>
                <a:spcAft>
                  <a:spcPct val="0"/>
                </a:spcAft>
                <a:defRPr sz="1300">
                  <a:solidFill>
                    <a:schemeClr val="tx1"/>
                  </a:solidFill>
                  <a:latin typeface="华文细黑" pitchFamily="2" charset="-122"/>
                  <a:ea typeface="华文细黑" pitchFamily="2" charset="-122"/>
                </a:defRPr>
              </a:lvl9pPr>
            </a:lstStyle>
            <a:p>
              <a:pPr algn="ctr" fontAlgn="ctr"/>
              <a:r>
                <a:rPr lang="zh-CN" altLang="en-US" sz="900" dirty="0">
                  <a:solidFill>
                    <a:schemeClr val="tx1">
                      <a:lumMod val="75000"/>
                      <a:lumOff val="25000"/>
                    </a:schemeClr>
                  </a:solidFill>
                  <a:latin typeface="幼圆" panose="02010509060101010101" pitchFamily="49" charset="-122"/>
                  <a:ea typeface="幼圆" panose="02010509060101010101" pitchFamily="49" charset="-122"/>
                </a:rPr>
                <a:t>输入内容</a:t>
              </a:r>
              <a:endParaRPr lang="en-US" altLang="zh-CN" sz="900" dirty="0">
                <a:solidFill>
                  <a:schemeClr val="tx1">
                    <a:lumMod val="75000"/>
                    <a:lumOff val="25000"/>
                  </a:schemeClr>
                </a:solidFill>
                <a:latin typeface="幼圆" panose="02010509060101010101" pitchFamily="49" charset="-122"/>
                <a:ea typeface="幼圆" panose="02010509060101010101" pitchFamily="49" charset="-122"/>
              </a:endParaRPr>
            </a:p>
          </p:txBody>
        </p:sp>
        <p:sp>
          <p:nvSpPr>
            <p:cNvPr id="72" name="Rectangle 23"/>
            <p:cNvSpPr>
              <a:spLocks noChangeArrowheads="1"/>
            </p:cNvSpPr>
            <p:nvPr/>
          </p:nvSpPr>
          <p:spPr bwMode="auto">
            <a:xfrm>
              <a:off x="1463185" y="3007559"/>
              <a:ext cx="1688723" cy="50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815498">
                <a:lnSpc>
                  <a:spcPct val="150000"/>
                </a:lnSpc>
              </a:pPr>
              <a:r>
                <a:rPr lang="en-US" altLang="zh-CN" sz="600" dirty="0">
                  <a:solidFill>
                    <a:schemeClr val="tx1">
                      <a:lumMod val="75000"/>
                      <a:lumOff val="25000"/>
                    </a:schemeClr>
                  </a:solidFill>
                </a:rPr>
                <a:t>There are many variations of passages of Lore m available, but the majority have suffered alteration in some form, by</a:t>
              </a:r>
              <a:endParaRPr lang="en-US" altLang="zh-CN" sz="600" dirty="0">
                <a:solidFill>
                  <a:schemeClr val="tx1">
                    <a:lumMod val="75000"/>
                    <a:lumOff val="25000"/>
                  </a:schemeClr>
                </a:solidFill>
                <a:cs typeface="Arial" pitchFamily="34" charset="0"/>
              </a:endParaRPr>
            </a:p>
          </p:txBody>
        </p:sp>
        <p:sp>
          <p:nvSpPr>
            <p:cNvPr id="73" name="Rectangle 27"/>
            <p:cNvSpPr>
              <a:spLocks noChangeArrowheads="1"/>
            </p:cNvSpPr>
            <p:nvPr/>
          </p:nvSpPr>
          <p:spPr bwMode="auto">
            <a:xfrm>
              <a:off x="1960294" y="4071465"/>
              <a:ext cx="751508" cy="18305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r>
                <a:rPr lang="en-US" altLang="zh-CN" sz="600" dirty="0">
                  <a:solidFill>
                    <a:schemeClr val="tx1">
                      <a:lumMod val="75000"/>
                      <a:lumOff val="25000"/>
                    </a:schemeClr>
                  </a:solidFill>
                </a:rPr>
                <a:t>The Project</a:t>
              </a:r>
            </a:p>
          </p:txBody>
        </p:sp>
      </p:grpSp>
    </p:spTree>
    <p:custDataLst>
      <p:tags r:id="rId1"/>
    </p:custDataLst>
    <p:extLst>
      <p:ext uri="{BB962C8B-B14F-4D97-AF65-F5344CB8AC3E}">
        <p14:creationId xmlns:p14="http://schemas.microsoft.com/office/powerpoint/2010/main" val="9283885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10"/>
          <p:cNvSpPr>
            <a:spLocks noChangeShapeType="1"/>
          </p:cNvSpPr>
          <p:nvPr/>
        </p:nvSpPr>
        <p:spPr bwMode="auto">
          <a:xfrm flipV="1">
            <a:off x="1522064"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Line 11"/>
          <p:cNvSpPr>
            <a:spLocks noChangeShapeType="1"/>
          </p:cNvSpPr>
          <p:nvPr/>
        </p:nvSpPr>
        <p:spPr bwMode="auto">
          <a:xfrm flipV="1">
            <a:off x="2902471"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Line 12"/>
          <p:cNvSpPr>
            <a:spLocks noChangeShapeType="1"/>
          </p:cNvSpPr>
          <p:nvPr/>
        </p:nvSpPr>
        <p:spPr bwMode="auto">
          <a:xfrm flipV="1">
            <a:off x="5350743"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Line 13"/>
          <p:cNvSpPr>
            <a:spLocks noChangeShapeType="1"/>
          </p:cNvSpPr>
          <p:nvPr/>
        </p:nvSpPr>
        <p:spPr bwMode="auto">
          <a:xfrm flipV="1">
            <a:off x="4126607"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Line 14"/>
          <p:cNvSpPr>
            <a:spLocks noChangeShapeType="1"/>
          </p:cNvSpPr>
          <p:nvPr/>
        </p:nvSpPr>
        <p:spPr bwMode="auto">
          <a:xfrm flipV="1">
            <a:off x="6573292" y="1961369"/>
            <a:ext cx="0" cy="80987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1283941" y="1724758"/>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2" y="1724758"/>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34133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8" name="Line 19"/>
          <p:cNvSpPr>
            <a:spLocks noChangeShapeType="1"/>
          </p:cNvSpPr>
          <p:nvPr/>
        </p:nvSpPr>
        <p:spPr bwMode="auto">
          <a:xfrm flipV="1">
            <a:off x="7799016" y="2771244"/>
            <a:ext cx="0" cy="808287"/>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Oval 20"/>
          <p:cNvSpPr>
            <a:spLocks noChangeArrowheads="1"/>
          </p:cNvSpPr>
          <p:nvPr/>
        </p:nvSpPr>
        <p:spPr bwMode="auto">
          <a:xfrm>
            <a:off x="7562480"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0" name="Oval 21"/>
          <p:cNvSpPr>
            <a:spLocks noChangeArrowheads="1"/>
          </p:cNvSpPr>
          <p:nvPr/>
        </p:nvSpPr>
        <p:spPr bwMode="auto">
          <a:xfrm>
            <a:off x="2665935" y="3341332"/>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1" name="Oval 22"/>
          <p:cNvSpPr>
            <a:spLocks noChangeArrowheads="1"/>
          </p:cNvSpPr>
          <p:nvPr/>
        </p:nvSpPr>
        <p:spPr bwMode="auto">
          <a:xfrm>
            <a:off x="6336757" y="1724758"/>
            <a:ext cx="473075"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05770" y="2526594"/>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6"/>
          <p:cNvSpPr/>
          <p:nvPr/>
        </p:nvSpPr>
        <p:spPr bwMode="auto">
          <a:xfrm>
            <a:off x="2379595" y="2526594"/>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 name="Freeform 7"/>
          <p:cNvSpPr/>
          <p:nvPr/>
        </p:nvSpPr>
        <p:spPr bwMode="auto">
          <a:xfrm>
            <a:off x="3603732"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 name="Freeform 8"/>
          <p:cNvSpPr/>
          <p:nvPr/>
        </p:nvSpPr>
        <p:spPr bwMode="auto">
          <a:xfrm>
            <a:off x="4824921"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6" name="Freeform 9"/>
          <p:cNvSpPr/>
          <p:nvPr/>
        </p:nvSpPr>
        <p:spPr bwMode="auto">
          <a:xfrm>
            <a:off x="6050646" y="2526594"/>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Freeform 18"/>
          <p:cNvSpPr/>
          <p:nvPr/>
        </p:nvSpPr>
        <p:spPr bwMode="auto">
          <a:xfrm>
            <a:off x="7276140" y="2526594"/>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 name="Freeform 10"/>
          <p:cNvSpPr>
            <a:spLocks noEditPoints="1"/>
          </p:cNvSpPr>
          <p:nvPr/>
        </p:nvSpPr>
        <p:spPr bwMode="auto">
          <a:xfrm>
            <a:off x="1433164" y="1842674"/>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1"/>
          <p:cNvSpPr>
            <a:spLocks noEditPoints="1"/>
          </p:cNvSpPr>
          <p:nvPr/>
        </p:nvSpPr>
        <p:spPr bwMode="auto">
          <a:xfrm>
            <a:off x="4027320" y="1843716"/>
            <a:ext cx="198574" cy="235304"/>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5247424" y="344537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3"/>
          <p:cNvSpPr>
            <a:spLocks noEditPoints="1"/>
          </p:cNvSpPr>
          <p:nvPr/>
        </p:nvSpPr>
        <p:spPr bwMode="auto">
          <a:xfrm>
            <a:off x="2784853" y="3470618"/>
            <a:ext cx="235234" cy="219413"/>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Rectangle 24"/>
          <p:cNvSpPr>
            <a:spLocks noChangeArrowheads="1"/>
          </p:cNvSpPr>
          <p:nvPr/>
        </p:nvSpPr>
        <p:spPr bwMode="auto">
          <a:xfrm>
            <a:off x="683568" y="3257556"/>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3" name="Freeform 21"/>
          <p:cNvSpPr>
            <a:spLocks noEditPoints="1"/>
          </p:cNvSpPr>
          <p:nvPr/>
        </p:nvSpPr>
        <p:spPr bwMode="auto">
          <a:xfrm>
            <a:off x="7678865" y="3467967"/>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4"/>
          <p:cNvSpPr>
            <a:spLocks noEditPoints="1"/>
          </p:cNvSpPr>
          <p:nvPr/>
        </p:nvSpPr>
        <p:spPr bwMode="auto">
          <a:xfrm>
            <a:off x="6455817" y="1856751"/>
            <a:ext cx="238125" cy="22489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Rectangle 24"/>
          <p:cNvSpPr>
            <a:spLocks noChangeArrowheads="1"/>
          </p:cNvSpPr>
          <p:nvPr/>
        </p:nvSpPr>
        <p:spPr bwMode="auto">
          <a:xfrm>
            <a:off x="3291236" y="3257555"/>
            <a:ext cx="1676808" cy="70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a:t>
            </a:r>
            <a:r>
              <a:rPr lang="en-US" altLang="zh-CN" sz="900" dirty="0">
                <a:solidFill>
                  <a:schemeClr val="tx1">
                    <a:lumMod val="50000"/>
                    <a:lumOff val="50000"/>
                  </a:schemeClr>
                </a:solidFill>
                <a:latin typeface="微软雅黑" pitchFamily="34" charset="-122"/>
                <a:ea typeface="微软雅黑" pitchFamily="34" charset="-122"/>
              </a:rPr>
              <a:t>,</a:t>
            </a:r>
            <a:r>
              <a:rPr lang="zh-CN" altLang="en-US" sz="800" dirty="0">
                <a:solidFill>
                  <a:schemeClr val="tx1">
                    <a:lumMod val="50000"/>
                    <a:lumOff val="50000"/>
                  </a:schemeClr>
                </a:solidFill>
                <a:latin typeface="微软雅黑" pitchFamily="34" charset="-122"/>
                <a:ea typeface="微软雅黑" pitchFamily="34" charset="-122"/>
              </a:rPr>
              <a:t>在此框中选择粘贴</a:t>
            </a:r>
          </a:p>
          <a:p>
            <a:pPr>
              <a:lnSpc>
                <a:spcPct val="130000"/>
              </a:lnSpc>
            </a:pPr>
            <a:endParaRPr lang="zh-CN" altLang="en-US" sz="800" dirty="0">
              <a:solidFill>
                <a:schemeClr val="tx1">
                  <a:lumMod val="50000"/>
                  <a:lumOff val="50000"/>
                </a:schemeClr>
              </a:solidFill>
              <a:latin typeface="微软雅黑" pitchFamily="34" charset="-122"/>
              <a:ea typeface="微软雅黑" pitchFamily="34" charset="-122"/>
            </a:endParaRPr>
          </a:p>
        </p:txBody>
      </p:sp>
      <p:sp>
        <p:nvSpPr>
          <p:cNvPr id="36" name="Rectangle 24"/>
          <p:cNvSpPr>
            <a:spLocks noChangeArrowheads="1"/>
          </p:cNvSpPr>
          <p:nvPr/>
        </p:nvSpPr>
        <p:spPr bwMode="auto">
          <a:xfrm>
            <a:off x="5736384" y="3257555"/>
            <a:ext cx="1728191" cy="7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10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7" name="Rectangle 24"/>
          <p:cNvSpPr>
            <a:spLocks noChangeArrowheads="1"/>
          </p:cNvSpPr>
          <p:nvPr/>
        </p:nvSpPr>
        <p:spPr bwMode="auto">
          <a:xfrm>
            <a:off x="2063975"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您的内容打在这里，或者通过复制您的文本后，并选择只保留文字。</a:t>
            </a:r>
          </a:p>
        </p:txBody>
      </p:sp>
      <p:sp>
        <p:nvSpPr>
          <p:cNvPr id="38" name="Rectangle 24"/>
          <p:cNvSpPr>
            <a:spLocks noChangeArrowheads="1"/>
          </p:cNvSpPr>
          <p:nvPr/>
        </p:nvSpPr>
        <p:spPr bwMode="auto">
          <a:xfrm>
            <a:off x="4512248"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39" name="Rectangle 24"/>
          <p:cNvSpPr>
            <a:spLocks noChangeArrowheads="1"/>
          </p:cNvSpPr>
          <p:nvPr/>
        </p:nvSpPr>
        <p:spPr bwMode="auto">
          <a:xfrm>
            <a:off x="6960520" y="1635928"/>
            <a:ext cx="1728191" cy="544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dirty="0">
                <a:solidFill>
                  <a:schemeClr val="tx1">
                    <a:lumMod val="75000"/>
                    <a:lumOff val="25000"/>
                  </a:schemeClr>
                </a:solidFill>
                <a:ea typeface="微软雅黑" pitchFamily="34" charset="-122"/>
              </a:rPr>
              <a:t>单击添加标题</a:t>
            </a:r>
          </a:p>
          <a:p>
            <a:pPr>
              <a:lnSpc>
                <a:spcPct val="130000"/>
              </a:lnSpc>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a:t>
            </a:r>
          </a:p>
        </p:txBody>
      </p:sp>
      <p:sp>
        <p:nvSpPr>
          <p:cNvPr id="40" name="Rectangle 24"/>
          <p:cNvSpPr>
            <a:spLocks noChangeArrowheads="1"/>
          </p:cNvSpPr>
          <p:nvPr/>
        </p:nvSpPr>
        <p:spPr bwMode="auto">
          <a:xfrm>
            <a:off x="1167382"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41" name="Rectangle 24"/>
          <p:cNvSpPr>
            <a:spLocks noChangeArrowheads="1"/>
          </p:cNvSpPr>
          <p:nvPr/>
        </p:nvSpPr>
        <p:spPr bwMode="auto">
          <a:xfrm>
            <a:off x="2547788"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2" name="Rectangle 24"/>
          <p:cNvSpPr>
            <a:spLocks noChangeArrowheads="1"/>
          </p:cNvSpPr>
          <p:nvPr/>
        </p:nvSpPr>
        <p:spPr bwMode="auto">
          <a:xfrm>
            <a:off x="3771925"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3" name="Rectangle 24"/>
          <p:cNvSpPr>
            <a:spLocks noChangeArrowheads="1"/>
          </p:cNvSpPr>
          <p:nvPr/>
        </p:nvSpPr>
        <p:spPr bwMode="auto">
          <a:xfrm>
            <a:off x="4994473"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4" name="Rectangle 24"/>
          <p:cNvSpPr>
            <a:spLocks noChangeArrowheads="1"/>
          </p:cNvSpPr>
          <p:nvPr/>
        </p:nvSpPr>
        <p:spPr bwMode="auto">
          <a:xfrm>
            <a:off x="6218610"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5" name="Rectangle 24"/>
          <p:cNvSpPr>
            <a:spLocks noChangeArrowheads="1"/>
          </p:cNvSpPr>
          <p:nvPr/>
        </p:nvSpPr>
        <p:spPr bwMode="auto">
          <a:xfrm>
            <a:off x="7444333" y="2666992"/>
            <a:ext cx="709364" cy="22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Tree>
    <p:extLst>
      <p:ext uri="{BB962C8B-B14F-4D97-AF65-F5344CB8AC3E}">
        <p14:creationId xmlns:p14="http://schemas.microsoft.com/office/powerpoint/2010/main" val="26055227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8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par>
                                <p:cTn id="9" presetID="22" presetClass="entr" presetSubtype="4" fill="hold" grpId="0" nodeType="withEffect">
                                  <p:stCondLst>
                                    <p:cond delay="130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53" presetClass="entr" presetSubtype="16" fill="hold" grpId="0" nodeType="withEffect">
                                  <p:stCondLst>
                                    <p:cond delay="13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par>
                                <p:cTn id="17" presetID="53" presetClass="entr" presetSubtype="16" fill="hold" grpId="0" nodeType="withEffect">
                                  <p:stCondLst>
                                    <p:cond delay="18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180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par>
                                <p:cTn id="27" presetID="42" presetClass="entr" presetSubtype="0" fill="hold" grpId="0" nodeType="withEffect">
                                  <p:stCondLst>
                                    <p:cond delay="18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anim calcmode="lin" valueType="num">
                                      <p:cBhvr>
                                        <p:cTn id="30" dur="500" fill="hold"/>
                                        <p:tgtEl>
                                          <p:spTgt spid="32"/>
                                        </p:tgtEl>
                                        <p:attrNameLst>
                                          <p:attrName>ppt_x</p:attrName>
                                        </p:attrNameLst>
                                      </p:cBhvr>
                                      <p:tavLst>
                                        <p:tav tm="0">
                                          <p:val>
                                            <p:strVal val="#ppt_x"/>
                                          </p:val>
                                        </p:tav>
                                        <p:tav tm="100000">
                                          <p:val>
                                            <p:strVal val="#ppt_x"/>
                                          </p:val>
                                        </p:tav>
                                      </p:tavLst>
                                    </p:anim>
                                    <p:anim calcmode="lin" valueType="num">
                                      <p:cBhvr>
                                        <p:cTn id="31" dur="500" fill="hold"/>
                                        <p:tgtEl>
                                          <p:spTgt spid="32"/>
                                        </p:tgtEl>
                                        <p:attrNameLst>
                                          <p:attrName>ppt_y</p:attrName>
                                        </p:attrNameLst>
                                      </p:cBhvr>
                                      <p:tavLst>
                                        <p:tav tm="0">
                                          <p:val>
                                            <p:strVal val="#ppt_y+.1"/>
                                          </p:val>
                                        </p:tav>
                                        <p:tav tm="100000">
                                          <p:val>
                                            <p:strVal val="#ppt_y"/>
                                          </p:val>
                                        </p:tav>
                                      </p:tavLst>
                                    </p:anim>
                                  </p:childTnLst>
                                </p:cTn>
                              </p:par>
                              <p:par>
                                <p:cTn id="32" presetID="12" presetClass="entr" presetSubtype="8" fill="hold" grpId="0" nodeType="withEffect">
                                  <p:stCondLst>
                                    <p:cond delay="230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p:tgtEl>
                                          <p:spTgt spid="23"/>
                                        </p:tgtEl>
                                        <p:attrNameLst>
                                          <p:attrName>ppt_x</p:attrName>
                                        </p:attrNameLst>
                                      </p:cBhvr>
                                      <p:tavLst>
                                        <p:tav tm="0">
                                          <p:val>
                                            <p:strVal val="#ppt_x-#ppt_w*1.125000"/>
                                          </p:val>
                                        </p:tav>
                                        <p:tav tm="100000">
                                          <p:val>
                                            <p:strVal val="#ppt_x"/>
                                          </p:val>
                                        </p:tav>
                                      </p:tavLst>
                                    </p:anim>
                                    <p:animEffect transition="in" filter="wipe(right)">
                                      <p:cBhvr>
                                        <p:cTn id="35" dur="500"/>
                                        <p:tgtEl>
                                          <p:spTgt spid="23"/>
                                        </p:tgtEl>
                                      </p:cBhvr>
                                    </p:animEffect>
                                  </p:childTnLst>
                                </p:cTn>
                              </p:par>
                              <p:par>
                                <p:cTn id="36" presetID="53" presetClass="entr" presetSubtype="16" fill="hold" grpId="0" nodeType="withEffect">
                                  <p:stCondLst>
                                    <p:cond delay="280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22" presetClass="entr" presetSubtype="1" fill="hold" grpId="0" nodeType="withEffect">
                                  <p:stCondLst>
                                    <p:cond delay="280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53" presetClass="entr" presetSubtype="16" fill="hold" grpId="0" nodeType="withEffect">
                                  <p:stCondLst>
                                    <p:cond delay="330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fltVal val="0"/>
                                          </p:val>
                                        </p:tav>
                                        <p:tav tm="100000">
                                          <p:val>
                                            <p:strVal val="#ppt_w"/>
                                          </p:val>
                                        </p:tav>
                                      </p:tavLst>
                                    </p:anim>
                                    <p:anim calcmode="lin" valueType="num">
                                      <p:cBhvr>
                                        <p:cTn id="47" dur="500" fill="hold"/>
                                        <p:tgtEl>
                                          <p:spTgt spid="31"/>
                                        </p:tgtEl>
                                        <p:attrNameLst>
                                          <p:attrName>ppt_h</p:attrName>
                                        </p:attrNameLst>
                                      </p:cBhvr>
                                      <p:tavLst>
                                        <p:tav tm="0">
                                          <p:val>
                                            <p:fltVal val="0"/>
                                          </p:val>
                                        </p:tav>
                                        <p:tav tm="100000">
                                          <p:val>
                                            <p:strVal val="#ppt_h"/>
                                          </p:val>
                                        </p:tav>
                                      </p:tavLst>
                                    </p:anim>
                                    <p:animEffect transition="in" filter="fade">
                                      <p:cBhvr>
                                        <p:cTn id="48" dur="500"/>
                                        <p:tgtEl>
                                          <p:spTgt spid="31"/>
                                        </p:tgtEl>
                                      </p:cBhvr>
                                    </p:animEffect>
                                  </p:childTnLst>
                                </p:cTn>
                              </p:par>
                              <p:par>
                                <p:cTn id="49" presetID="53" presetClass="entr" presetSubtype="16" fill="hold" grpId="0" nodeType="withEffect">
                                  <p:stCondLst>
                                    <p:cond delay="330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par>
                                <p:cTn id="54" presetID="47" presetClass="entr" presetSubtype="0" fill="hold" grpId="0" nodeType="withEffect">
                                  <p:stCondLst>
                                    <p:cond delay="330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1"/>
                                          </p:val>
                                        </p:tav>
                                        <p:tav tm="100000">
                                          <p:val>
                                            <p:strVal val="#ppt_y"/>
                                          </p:val>
                                        </p:tav>
                                      </p:tavLst>
                                    </p:anim>
                                  </p:childTnLst>
                                </p:cTn>
                              </p:par>
                              <p:par>
                                <p:cTn id="59" presetID="12" presetClass="entr" presetSubtype="8" fill="hold" grpId="0" nodeType="withEffect">
                                  <p:stCondLst>
                                    <p:cond delay="380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p:tgtEl>
                                          <p:spTgt spid="24"/>
                                        </p:tgtEl>
                                        <p:attrNameLst>
                                          <p:attrName>ppt_x</p:attrName>
                                        </p:attrNameLst>
                                      </p:cBhvr>
                                      <p:tavLst>
                                        <p:tav tm="0">
                                          <p:val>
                                            <p:strVal val="#ppt_x-#ppt_w*1.125000"/>
                                          </p:val>
                                        </p:tav>
                                        <p:tav tm="100000">
                                          <p:val>
                                            <p:strVal val="#ppt_x"/>
                                          </p:val>
                                        </p:tav>
                                      </p:tavLst>
                                    </p:anim>
                                    <p:animEffect transition="in" filter="wipe(right)">
                                      <p:cBhvr>
                                        <p:cTn id="62" dur="500"/>
                                        <p:tgtEl>
                                          <p:spTgt spid="24"/>
                                        </p:tgtEl>
                                      </p:cBhvr>
                                    </p:animEffect>
                                  </p:childTnLst>
                                </p:cTn>
                              </p:par>
                              <p:par>
                                <p:cTn id="63" presetID="53" presetClass="entr" presetSubtype="16" fill="hold" grpId="0" nodeType="withEffect">
                                  <p:stCondLst>
                                    <p:cond delay="4300"/>
                                  </p:stCondLst>
                                  <p:childTnLst>
                                    <p:set>
                                      <p:cBhvr>
                                        <p:cTn id="64" dur="1" fill="hold">
                                          <p:stCondLst>
                                            <p:cond delay="0"/>
                                          </p:stCondLst>
                                        </p:cTn>
                                        <p:tgtEl>
                                          <p:spTgt spid="42"/>
                                        </p:tgtEl>
                                        <p:attrNameLst>
                                          <p:attrName>style.visibility</p:attrName>
                                        </p:attrNameLst>
                                      </p:cBhvr>
                                      <p:to>
                                        <p:strVal val="visible"/>
                                      </p:to>
                                    </p:set>
                                    <p:anim calcmode="lin" valueType="num">
                                      <p:cBhvr>
                                        <p:cTn id="65" dur="500" fill="hold"/>
                                        <p:tgtEl>
                                          <p:spTgt spid="42"/>
                                        </p:tgtEl>
                                        <p:attrNameLst>
                                          <p:attrName>ppt_w</p:attrName>
                                        </p:attrNameLst>
                                      </p:cBhvr>
                                      <p:tavLst>
                                        <p:tav tm="0">
                                          <p:val>
                                            <p:fltVal val="0"/>
                                          </p:val>
                                        </p:tav>
                                        <p:tav tm="100000">
                                          <p:val>
                                            <p:strVal val="#ppt_w"/>
                                          </p:val>
                                        </p:tav>
                                      </p:tavLst>
                                    </p:anim>
                                    <p:anim calcmode="lin" valueType="num">
                                      <p:cBhvr>
                                        <p:cTn id="66" dur="500" fill="hold"/>
                                        <p:tgtEl>
                                          <p:spTgt spid="42"/>
                                        </p:tgtEl>
                                        <p:attrNameLst>
                                          <p:attrName>ppt_h</p:attrName>
                                        </p:attrNameLst>
                                      </p:cBhvr>
                                      <p:tavLst>
                                        <p:tav tm="0">
                                          <p:val>
                                            <p:fltVal val="0"/>
                                          </p:val>
                                        </p:tav>
                                        <p:tav tm="100000">
                                          <p:val>
                                            <p:strVal val="#ppt_h"/>
                                          </p:val>
                                        </p:tav>
                                      </p:tavLst>
                                    </p:anim>
                                    <p:animEffect transition="in" filter="fade">
                                      <p:cBhvr>
                                        <p:cTn id="67" dur="500"/>
                                        <p:tgtEl>
                                          <p:spTgt spid="42"/>
                                        </p:tgtEl>
                                      </p:cBhvr>
                                    </p:animEffect>
                                  </p:childTnLst>
                                </p:cTn>
                              </p:par>
                              <p:par>
                                <p:cTn id="68" presetID="22" presetClass="entr" presetSubtype="4" fill="hold" grpId="0" nodeType="withEffect">
                                  <p:stCondLst>
                                    <p:cond delay="430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53" presetClass="entr" presetSubtype="16" fill="hold" grpId="0" nodeType="withEffect">
                                  <p:stCondLst>
                                    <p:cond delay="480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par>
                                <p:cTn id="76" presetID="53" presetClass="entr" presetSubtype="16" fill="hold" grpId="0" nodeType="withEffect">
                                  <p:stCondLst>
                                    <p:cond delay="48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2" presetClass="entr" presetSubtype="0" fill="hold" grpId="0" nodeType="withEffect">
                                  <p:stCondLst>
                                    <p:cond delay="480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anim calcmode="lin" valueType="num">
                                      <p:cBhvr>
                                        <p:cTn id="84" dur="500" fill="hold"/>
                                        <p:tgtEl>
                                          <p:spTgt spid="35"/>
                                        </p:tgtEl>
                                        <p:attrNameLst>
                                          <p:attrName>ppt_x</p:attrName>
                                        </p:attrNameLst>
                                      </p:cBhvr>
                                      <p:tavLst>
                                        <p:tav tm="0">
                                          <p:val>
                                            <p:strVal val="#ppt_x"/>
                                          </p:val>
                                        </p:tav>
                                        <p:tav tm="100000">
                                          <p:val>
                                            <p:strVal val="#ppt_x"/>
                                          </p:val>
                                        </p:tav>
                                      </p:tavLst>
                                    </p:anim>
                                    <p:anim calcmode="lin" valueType="num">
                                      <p:cBhvr>
                                        <p:cTn id="85" dur="500" fill="hold"/>
                                        <p:tgtEl>
                                          <p:spTgt spid="35"/>
                                        </p:tgtEl>
                                        <p:attrNameLst>
                                          <p:attrName>ppt_y</p:attrName>
                                        </p:attrNameLst>
                                      </p:cBhvr>
                                      <p:tavLst>
                                        <p:tav tm="0">
                                          <p:val>
                                            <p:strVal val="#ppt_y+.1"/>
                                          </p:val>
                                        </p:tav>
                                        <p:tav tm="100000">
                                          <p:val>
                                            <p:strVal val="#ppt_y"/>
                                          </p:val>
                                        </p:tav>
                                      </p:tavLst>
                                    </p:anim>
                                  </p:childTnLst>
                                </p:cTn>
                              </p:par>
                              <p:par>
                                <p:cTn id="86" presetID="12" presetClass="entr" presetSubtype="8" fill="hold" grpId="0" nodeType="withEffect">
                                  <p:stCondLst>
                                    <p:cond delay="5300"/>
                                  </p:stCondLst>
                                  <p:childTnLst>
                                    <p:set>
                                      <p:cBhvr>
                                        <p:cTn id="87" dur="1" fill="hold">
                                          <p:stCondLst>
                                            <p:cond delay="0"/>
                                          </p:stCondLst>
                                        </p:cTn>
                                        <p:tgtEl>
                                          <p:spTgt spid="25"/>
                                        </p:tgtEl>
                                        <p:attrNameLst>
                                          <p:attrName>style.visibility</p:attrName>
                                        </p:attrNameLst>
                                      </p:cBhvr>
                                      <p:to>
                                        <p:strVal val="visible"/>
                                      </p:to>
                                    </p:set>
                                    <p:anim calcmode="lin" valueType="num">
                                      <p:cBhvr additive="base">
                                        <p:cTn id="88" dur="500"/>
                                        <p:tgtEl>
                                          <p:spTgt spid="25"/>
                                        </p:tgtEl>
                                        <p:attrNameLst>
                                          <p:attrName>ppt_x</p:attrName>
                                        </p:attrNameLst>
                                      </p:cBhvr>
                                      <p:tavLst>
                                        <p:tav tm="0">
                                          <p:val>
                                            <p:strVal val="#ppt_x-#ppt_w*1.125000"/>
                                          </p:val>
                                        </p:tav>
                                        <p:tav tm="100000">
                                          <p:val>
                                            <p:strVal val="#ppt_x"/>
                                          </p:val>
                                        </p:tav>
                                      </p:tavLst>
                                    </p:anim>
                                    <p:animEffect transition="in" filter="wipe(right)">
                                      <p:cBhvr>
                                        <p:cTn id="89" dur="500"/>
                                        <p:tgtEl>
                                          <p:spTgt spid="25"/>
                                        </p:tgtEl>
                                      </p:cBhvr>
                                    </p:animEffect>
                                  </p:childTnLst>
                                </p:cTn>
                              </p:par>
                              <p:par>
                                <p:cTn id="90" presetID="53" presetClass="entr" presetSubtype="16" fill="hold" grpId="0" nodeType="withEffect">
                                  <p:stCondLst>
                                    <p:cond delay="580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par>
                                <p:cTn id="95" presetID="22" presetClass="entr" presetSubtype="1" fill="hold" grpId="0" nodeType="withEffect">
                                  <p:stCondLst>
                                    <p:cond delay="580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cTn>
                              </p:par>
                              <p:par>
                                <p:cTn id="98" presetID="53" presetClass="entr" presetSubtype="16" fill="hold" grpId="0" nodeType="withEffect">
                                  <p:stCondLst>
                                    <p:cond delay="630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animEffect transition="in" filter="fade">
                                      <p:cBhvr>
                                        <p:cTn id="102" dur="500"/>
                                        <p:tgtEl>
                                          <p:spTgt spid="17"/>
                                        </p:tgtEl>
                                      </p:cBhvr>
                                    </p:animEffect>
                                  </p:childTnLst>
                                </p:cTn>
                              </p:par>
                              <p:par>
                                <p:cTn id="103" presetID="53" presetClass="entr" presetSubtype="16" fill="hold" grpId="0" nodeType="withEffect">
                                  <p:stCondLst>
                                    <p:cond delay="63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ppt_w</p:attrName>
                                        </p:attrNameLst>
                                      </p:cBhvr>
                                      <p:tavLst>
                                        <p:tav tm="0">
                                          <p:val>
                                            <p:fltVal val="0"/>
                                          </p:val>
                                        </p:tav>
                                        <p:tav tm="100000">
                                          <p:val>
                                            <p:strVal val="#ppt_w"/>
                                          </p:val>
                                        </p:tav>
                                      </p:tavLst>
                                    </p:anim>
                                    <p:anim calcmode="lin" valueType="num">
                                      <p:cBhvr>
                                        <p:cTn id="106" dur="500" fill="hold"/>
                                        <p:tgtEl>
                                          <p:spTgt spid="30"/>
                                        </p:tgtEl>
                                        <p:attrNameLst>
                                          <p:attrName>ppt_h</p:attrName>
                                        </p:attrNameLst>
                                      </p:cBhvr>
                                      <p:tavLst>
                                        <p:tav tm="0">
                                          <p:val>
                                            <p:fltVal val="0"/>
                                          </p:val>
                                        </p:tav>
                                        <p:tav tm="100000">
                                          <p:val>
                                            <p:strVal val="#ppt_h"/>
                                          </p:val>
                                        </p:tav>
                                      </p:tavLst>
                                    </p:anim>
                                    <p:animEffect transition="in" filter="fade">
                                      <p:cBhvr>
                                        <p:cTn id="107" dur="500"/>
                                        <p:tgtEl>
                                          <p:spTgt spid="30"/>
                                        </p:tgtEl>
                                      </p:cBhvr>
                                    </p:animEffect>
                                  </p:childTnLst>
                                </p:cTn>
                              </p:par>
                              <p:par>
                                <p:cTn id="108" presetID="47" presetClass="entr" presetSubtype="0" fill="hold" grpId="0" nodeType="withEffect">
                                  <p:stCondLst>
                                    <p:cond delay="630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500" fill="hold"/>
                                        <p:tgtEl>
                                          <p:spTgt spid="38"/>
                                        </p:tgtEl>
                                        <p:attrNameLst>
                                          <p:attrName>ppt_y</p:attrName>
                                        </p:attrNameLst>
                                      </p:cBhvr>
                                      <p:tavLst>
                                        <p:tav tm="0">
                                          <p:val>
                                            <p:strVal val="#ppt_y-.1"/>
                                          </p:val>
                                        </p:tav>
                                        <p:tav tm="100000">
                                          <p:val>
                                            <p:strVal val="#ppt_y"/>
                                          </p:val>
                                        </p:tav>
                                      </p:tavLst>
                                    </p:anim>
                                  </p:childTnLst>
                                </p:cTn>
                              </p:par>
                              <p:par>
                                <p:cTn id="113" presetID="12" presetClass="entr" presetSubtype="8" fill="hold" grpId="0" nodeType="withEffect">
                                  <p:stCondLst>
                                    <p:cond delay="6800"/>
                                  </p:stCondLst>
                                  <p:childTnLst>
                                    <p:set>
                                      <p:cBhvr>
                                        <p:cTn id="114" dur="1" fill="hold">
                                          <p:stCondLst>
                                            <p:cond delay="0"/>
                                          </p:stCondLst>
                                        </p:cTn>
                                        <p:tgtEl>
                                          <p:spTgt spid="26"/>
                                        </p:tgtEl>
                                        <p:attrNameLst>
                                          <p:attrName>style.visibility</p:attrName>
                                        </p:attrNameLst>
                                      </p:cBhvr>
                                      <p:to>
                                        <p:strVal val="visible"/>
                                      </p:to>
                                    </p:set>
                                    <p:anim calcmode="lin" valueType="num">
                                      <p:cBhvr additive="base">
                                        <p:cTn id="115" dur="500"/>
                                        <p:tgtEl>
                                          <p:spTgt spid="26"/>
                                        </p:tgtEl>
                                        <p:attrNameLst>
                                          <p:attrName>ppt_x</p:attrName>
                                        </p:attrNameLst>
                                      </p:cBhvr>
                                      <p:tavLst>
                                        <p:tav tm="0">
                                          <p:val>
                                            <p:strVal val="#ppt_x-#ppt_w*1.125000"/>
                                          </p:val>
                                        </p:tav>
                                        <p:tav tm="100000">
                                          <p:val>
                                            <p:strVal val="#ppt_x"/>
                                          </p:val>
                                        </p:tav>
                                      </p:tavLst>
                                    </p:anim>
                                    <p:animEffect transition="in" filter="wipe(right)">
                                      <p:cBhvr>
                                        <p:cTn id="116" dur="500"/>
                                        <p:tgtEl>
                                          <p:spTgt spid="26"/>
                                        </p:tgtEl>
                                      </p:cBhvr>
                                    </p:animEffect>
                                  </p:childTnLst>
                                </p:cTn>
                              </p:par>
                              <p:par>
                                <p:cTn id="117" presetID="53" presetClass="entr" presetSubtype="16" fill="hold" grpId="0" nodeType="withEffect">
                                  <p:stCondLst>
                                    <p:cond delay="73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22" presetClass="entr" presetSubtype="4" fill="hold" grpId="0" nodeType="withEffect">
                                  <p:stCondLst>
                                    <p:cond delay="730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par>
                                <p:cTn id="125" presetID="53" presetClass="entr" presetSubtype="16" fill="hold" grpId="0" nodeType="withEffect">
                                  <p:stCondLst>
                                    <p:cond delay="7800"/>
                                  </p:stCondLst>
                                  <p:childTnLst>
                                    <p:set>
                                      <p:cBhvr>
                                        <p:cTn id="126" dur="1" fill="hold">
                                          <p:stCondLst>
                                            <p:cond delay="0"/>
                                          </p:stCondLst>
                                        </p:cTn>
                                        <p:tgtEl>
                                          <p:spTgt spid="21"/>
                                        </p:tgtEl>
                                        <p:attrNameLst>
                                          <p:attrName>style.visibility</p:attrName>
                                        </p:attrNameLst>
                                      </p:cBhvr>
                                      <p:to>
                                        <p:strVal val="visible"/>
                                      </p:to>
                                    </p:set>
                                    <p:anim calcmode="lin" valueType="num">
                                      <p:cBhvr>
                                        <p:cTn id="127" dur="500" fill="hold"/>
                                        <p:tgtEl>
                                          <p:spTgt spid="21"/>
                                        </p:tgtEl>
                                        <p:attrNameLst>
                                          <p:attrName>ppt_w</p:attrName>
                                        </p:attrNameLst>
                                      </p:cBhvr>
                                      <p:tavLst>
                                        <p:tav tm="0">
                                          <p:val>
                                            <p:fltVal val="0"/>
                                          </p:val>
                                        </p:tav>
                                        <p:tav tm="100000">
                                          <p:val>
                                            <p:strVal val="#ppt_w"/>
                                          </p:val>
                                        </p:tav>
                                      </p:tavLst>
                                    </p:anim>
                                    <p:anim calcmode="lin" valueType="num">
                                      <p:cBhvr>
                                        <p:cTn id="128" dur="500" fill="hold"/>
                                        <p:tgtEl>
                                          <p:spTgt spid="21"/>
                                        </p:tgtEl>
                                        <p:attrNameLst>
                                          <p:attrName>ppt_h</p:attrName>
                                        </p:attrNameLst>
                                      </p:cBhvr>
                                      <p:tavLst>
                                        <p:tav tm="0">
                                          <p:val>
                                            <p:fltVal val="0"/>
                                          </p:val>
                                        </p:tav>
                                        <p:tav tm="100000">
                                          <p:val>
                                            <p:strVal val="#ppt_h"/>
                                          </p:val>
                                        </p:tav>
                                      </p:tavLst>
                                    </p:anim>
                                    <p:animEffect transition="in" filter="fade">
                                      <p:cBhvr>
                                        <p:cTn id="129" dur="500"/>
                                        <p:tgtEl>
                                          <p:spTgt spid="21"/>
                                        </p:tgtEl>
                                      </p:cBhvr>
                                    </p:animEffect>
                                  </p:childTnLst>
                                </p:cTn>
                              </p:par>
                              <p:par>
                                <p:cTn id="130" presetID="53" presetClass="entr" presetSubtype="16" fill="hold" grpId="0" nodeType="withEffect">
                                  <p:stCondLst>
                                    <p:cond delay="7800"/>
                                  </p:stCondLst>
                                  <p:childTnLst>
                                    <p:set>
                                      <p:cBhvr>
                                        <p:cTn id="131" dur="1" fill="hold">
                                          <p:stCondLst>
                                            <p:cond delay="0"/>
                                          </p:stCondLst>
                                        </p:cTn>
                                        <p:tgtEl>
                                          <p:spTgt spid="34"/>
                                        </p:tgtEl>
                                        <p:attrNameLst>
                                          <p:attrName>style.visibility</p:attrName>
                                        </p:attrNameLst>
                                      </p:cBhvr>
                                      <p:to>
                                        <p:strVal val="visible"/>
                                      </p:to>
                                    </p:set>
                                    <p:anim calcmode="lin" valueType="num">
                                      <p:cBhvr>
                                        <p:cTn id="132" dur="500" fill="hold"/>
                                        <p:tgtEl>
                                          <p:spTgt spid="34"/>
                                        </p:tgtEl>
                                        <p:attrNameLst>
                                          <p:attrName>ppt_w</p:attrName>
                                        </p:attrNameLst>
                                      </p:cBhvr>
                                      <p:tavLst>
                                        <p:tav tm="0">
                                          <p:val>
                                            <p:fltVal val="0"/>
                                          </p:val>
                                        </p:tav>
                                        <p:tav tm="100000">
                                          <p:val>
                                            <p:strVal val="#ppt_w"/>
                                          </p:val>
                                        </p:tav>
                                      </p:tavLst>
                                    </p:anim>
                                    <p:anim calcmode="lin" valueType="num">
                                      <p:cBhvr>
                                        <p:cTn id="133" dur="500" fill="hold"/>
                                        <p:tgtEl>
                                          <p:spTgt spid="34"/>
                                        </p:tgtEl>
                                        <p:attrNameLst>
                                          <p:attrName>ppt_h</p:attrName>
                                        </p:attrNameLst>
                                      </p:cBhvr>
                                      <p:tavLst>
                                        <p:tav tm="0">
                                          <p:val>
                                            <p:fltVal val="0"/>
                                          </p:val>
                                        </p:tav>
                                        <p:tav tm="100000">
                                          <p:val>
                                            <p:strVal val="#ppt_h"/>
                                          </p:val>
                                        </p:tav>
                                      </p:tavLst>
                                    </p:anim>
                                    <p:animEffect transition="in" filter="fade">
                                      <p:cBhvr>
                                        <p:cTn id="134" dur="500"/>
                                        <p:tgtEl>
                                          <p:spTgt spid="34"/>
                                        </p:tgtEl>
                                      </p:cBhvr>
                                    </p:animEffect>
                                  </p:childTnLst>
                                </p:cTn>
                              </p:par>
                              <p:par>
                                <p:cTn id="135" presetID="42" presetClass="entr" presetSubtype="0" fill="hold" grpId="0" nodeType="withEffect">
                                  <p:stCondLst>
                                    <p:cond delay="780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500"/>
                                        <p:tgtEl>
                                          <p:spTgt spid="36"/>
                                        </p:tgtEl>
                                      </p:cBhvr>
                                    </p:animEffect>
                                    <p:anim calcmode="lin" valueType="num">
                                      <p:cBhvr>
                                        <p:cTn id="138" dur="500" fill="hold"/>
                                        <p:tgtEl>
                                          <p:spTgt spid="36"/>
                                        </p:tgtEl>
                                        <p:attrNameLst>
                                          <p:attrName>ppt_x</p:attrName>
                                        </p:attrNameLst>
                                      </p:cBhvr>
                                      <p:tavLst>
                                        <p:tav tm="0">
                                          <p:val>
                                            <p:strVal val="#ppt_x"/>
                                          </p:val>
                                        </p:tav>
                                        <p:tav tm="100000">
                                          <p:val>
                                            <p:strVal val="#ppt_x"/>
                                          </p:val>
                                        </p:tav>
                                      </p:tavLst>
                                    </p:anim>
                                    <p:anim calcmode="lin" valueType="num">
                                      <p:cBhvr>
                                        <p:cTn id="139" dur="500" fill="hold"/>
                                        <p:tgtEl>
                                          <p:spTgt spid="36"/>
                                        </p:tgtEl>
                                        <p:attrNameLst>
                                          <p:attrName>ppt_y</p:attrName>
                                        </p:attrNameLst>
                                      </p:cBhvr>
                                      <p:tavLst>
                                        <p:tav tm="0">
                                          <p:val>
                                            <p:strVal val="#ppt_y+.1"/>
                                          </p:val>
                                        </p:tav>
                                        <p:tav tm="100000">
                                          <p:val>
                                            <p:strVal val="#ppt_y"/>
                                          </p:val>
                                        </p:tav>
                                      </p:tavLst>
                                    </p:anim>
                                  </p:childTnLst>
                                </p:cTn>
                              </p:par>
                              <p:par>
                                <p:cTn id="140" presetID="12" presetClass="entr" presetSubtype="8" fill="hold" grpId="0" nodeType="withEffect">
                                  <p:stCondLst>
                                    <p:cond delay="8300"/>
                                  </p:stCondLst>
                                  <p:childTnLst>
                                    <p:set>
                                      <p:cBhvr>
                                        <p:cTn id="141" dur="1" fill="hold">
                                          <p:stCondLst>
                                            <p:cond delay="0"/>
                                          </p:stCondLst>
                                        </p:cTn>
                                        <p:tgtEl>
                                          <p:spTgt spid="27"/>
                                        </p:tgtEl>
                                        <p:attrNameLst>
                                          <p:attrName>style.visibility</p:attrName>
                                        </p:attrNameLst>
                                      </p:cBhvr>
                                      <p:to>
                                        <p:strVal val="visible"/>
                                      </p:to>
                                    </p:set>
                                    <p:anim calcmode="lin" valueType="num">
                                      <p:cBhvr additive="base">
                                        <p:cTn id="142" dur="500"/>
                                        <p:tgtEl>
                                          <p:spTgt spid="27"/>
                                        </p:tgtEl>
                                        <p:attrNameLst>
                                          <p:attrName>ppt_x</p:attrName>
                                        </p:attrNameLst>
                                      </p:cBhvr>
                                      <p:tavLst>
                                        <p:tav tm="0">
                                          <p:val>
                                            <p:strVal val="#ppt_x-#ppt_w*1.125000"/>
                                          </p:val>
                                        </p:tav>
                                        <p:tav tm="100000">
                                          <p:val>
                                            <p:strVal val="#ppt_x"/>
                                          </p:val>
                                        </p:tav>
                                      </p:tavLst>
                                    </p:anim>
                                    <p:animEffect transition="in" filter="wipe(right)">
                                      <p:cBhvr>
                                        <p:cTn id="143" dur="500"/>
                                        <p:tgtEl>
                                          <p:spTgt spid="27"/>
                                        </p:tgtEl>
                                      </p:cBhvr>
                                    </p:animEffect>
                                  </p:childTnLst>
                                </p:cTn>
                              </p:par>
                              <p:par>
                                <p:cTn id="144" presetID="53" presetClass="entr" presetSubtype="16" fill="hold" grpId="0" nodeType="withEffect">
                                  <p:stCondLst>
                                    <p:cond delay="8800"/>
                                  </p:stCondLst>
                                  <p:childTnLst>
                                    <p:set>
                                      <p:cBhvr>
                                        <p:cTn id="145" dur="1" fill="hold">
                                          <p:stCondLst>
                                            <p:cond delay="0"/>
                                          </p:stCondLst>
                                        </p:cTn>
                                        <p:tgtEl>
                                          <p:spTgt spid="45"/>
                                        </p:tgtEl>
                                        <p:attrNameLst>
                                          <p:attrName>style.visibility</p:attrName>
                                        </p:attrNameLst>
                                      </p:cBhvr>
                                      <p:to>
                                        <p:strVal val="visible"/>
                                      </p:to>
                                    </p:set>
                                    <p:anim calcmode="lin" valueType="num">
                                      <p:cBhvr>
                                        <p:cTn id="146" dur="500" fill="hold"/>
                                        <p:tgtEl>
                                          <p:spTgt spid="45"/>
                                        </p:tgtEl>
                                        <p:attrNameLst>
                                          <p:attrName>ppt_w</p:attrName>
                                        </p:attrNameLst>
                                      </p:cBhvr>
                                      <p:tavLst>
                                        <p:tav tm="0">
                                          <p:val>
                                            <p:fltVal val="0"/>
                                          </p:val>
                                        </p:tav>
                                        <p:tav tm="100000">
                                          <p:val>
                                            <p:strVal val="#ppt_w"/>
                                          </p:val>
                                        </p:tav>
                                      </p:tavLst>
                                    </p:anim>
                                    <p:anim calcmode="lin" valueType="num">
                                      <p:cBhvr>
                                        <p:cTn id="147" dur="500" fill="hold"/>
                                        <p:tgtEl>
                                          <p:spTgt spid="45"/>
                                        </p:tgtEl>
                                        <p:attrNameLst>
                                          <p:attrName>ppt_h</p:attrName>
                                        </p:attrNameLst>
                                      </p:cBhvr>
                                      <p:tavLst>
                                        <p:tav tm="0">
                                          <p:val>
                                            <p:fltVal val="0"/>
                                          </p:val>
                                        </p:tav>
                                        <p:tav tm="100000">
                                          <p:val>
                                            <p:strVal val="#ppt_h"/>
                                          </p:val>
                                        </p:tav>
                                      </p:tavLst>
                                    </p:anim>
                                    <p:animEffect transition="in" filter="fade">
                                      <p:cBhvr>
                                        <p:cTn id="148" dur="500"/>
                                        <p:tgtEl>
                                          <p:spTgt spid="45"/>
                                        </p:tgtEl>
                                      </p:cBhvr>
                                    </p:animEffect>
                                  </p:childTnLst>
                                </p:cTn>
                              </p:par>
                              <p:par>
                                <p:cTn id="149" presetID="22" presetClass="entr" presetSubtype="1" fill="hold" grpId="0" nodeType="withEffect">
                                  <p:stCondLst>
                                    <p:cond delay="8800"/>
                                  </p:stCondLst>
                                  <p:childTnLst>
                                    <p:set>
                                      <p:cBhvr>
                                        <p:cTn id="150" dur="1" fill="hold">
                                          <p:stCondLst>
                                            <p:cond delay="0"/>
                                          </p:stCondLst>
                                        </p:cTn>
                                        <p:tgtEl>
                                          <p:spTgt spid="18"/>
                                        </p:tgtEl>
                                        <p:attrNameLst>
                                          <p:attrName>style.visibility</p:attrName>
                                        </p:attrNameLst>
                                      </p:cBhvr>
                                      <p:to>
                                        <p:strVal val="visible"/>
                                      </p:to>
                                    </p:set>
                                    <p:animEffect transition="in" filter="wipe(up)">
                                      <p:cBhvr>
                                        <p:cTn id="151" dur="500"/>
                                        <p:tgtEl>
                                          <p:spTgt spid="18"/>
                                        </p:tgtEl>
                                      </p:cBhvr>
                                    </p:animEffect>
                                  </p:childTnLst>
                                </p:cTn>
                              </p:par>
                              <p:par>
                                <p:cTn id="152" presetID="53" presetClass="entr" presetSubtype="16" fill="hold" grpId="0" nodeType="withEffect">
                                  <p:stCondLst>
                                    <p:cond delay="9300"/>
                                  </p:stCondLst>
                                  <p:childTnLst>
                                    <p:set>
                                      <p:cBhvr>
                                        <p:cTn id="153" dur="1" fill="hold">
                                          <p:stCondLst>
                                            <p:cond delay="0"/>
                                          </p:stCondLst>
                                        </p:cTn>
                                        <p:tgtEl>
                                          <p:spTgt spid="19"/>
                                        </p:tgtEl>
                                        <p:attrNameLst>
                                          <p:attrName>style.visibility</p:attrName>
                                        </p:attrNameLst>
                                      </p:cBhvr>
                                      <p:to>
                                        <p:strVal val="visible"/>
                                      </p:to>
                                    </p:set>
                                    <p:anim calcmode="lin" valueType="num">
                                      <p:cBhvr>
                                        <p:cTn id="154" dur="500" fill="hold"/>
                                        <p:tgtEl>
                                          <p:spTgt spid="19"/>
                                        </p:tgtEl>
                                        <p:attrNameLst>
                                          <p:attrName>ppt_w</p:attrName>
                                        </p:attrNameLst>
                                      </p:cBhvr>
                                      <p:tavLst>
                                        <p:tav tm="0">
                                          <p:val>
                                            <p:fltVal val="0"/>
                                          </p:val>
                                        </p:tav>
                                        <p:tav tm="100000">
                                          <p:val>
                                            <p:strVal val="#ppt_w"/>
                                          </p:val>
                                        </p:tav>
                                      </p:tavLst>
                                    </p:anim>
                                    <p:anim calcmode="lin" valueType="num">
                                      <p:cBhvr>
                                        <p:cTn id="155" dur="500" fill="hold"/>
                                        <p:tgtEl>
                                          <p:spTgt spid="19"/>
                                        </p:tgtEl>
                                        <p:attrNameLst>
                                          <p:attrName>ppt_h</p:attrName>
                                        </p:attrNameLst>
                                      </p:cBhvr>
                                      <p:tavLst>
                                        <p:tav tm="0">
                                          <p:val>
                                            <p:fltVal val="0"/>
                                          </p:val>
                                        </p:tav>
                                        <p:tav tm="100000">
                                          <p:val>
                                            <p:strVal val="#ppt_h"/>
                                          </p:val>
                                        </p:tav>
                                      </p:tavLst>
                                    </p:anim>
                                    <p:animEffect transition="in" filter="fade">
                                      <p:cBhvr>
                                        <p:cTn id="156" dur="500"/>
                                        <p:tgtEl>
                                          <p:spTgt spid="19"/>
                                        </p:tgtEl>
                                      </p:cBhvr>
                                    </p:animEffect>
                                  </p:childTnLst>
                                </p:cTn>
                              </p:par>
                              <p:par>
                                <p:cTn id="157" presetID="53" presetClass="entr" presetSubtype="16" fill="hold" grpId="0" nodeType="withEffect">
                                  <p:stCondLst>
                                    <p:cond delay="9300"/>
                                  </p:stCondLst>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ppt_w</p:attrName>
                                        </p:attrNameLst>
                                      </p:cBhvr>
                                      <p:tavLst>
                                        <p:tav tm="0">
                                          <p:val>
                                            <p:fltVal val="0"/>
                                          </p:val>
                                        </p:tav>
                                        <p:tav tm="100000">
                                          <p:val>
                                            <p:strVal val="#ppt_w"/>
                                          </p:val>
                                        </p:tav>
                                      </p:tavLst>
                                    </p:anim>
                                    <p:anim calcmode="lin" valueType="num">
                                      <p:cBhvr>
                                        <p:cTn id="160" dur="500" fill="hold"/>
                                        <p:tgtEl>
                                          <p:spTgt spid="33"/>
                                        </p:tgtEl>
                                        <p:attrNameLst>
                                          <p:attrName>ppt_h</p:attrName>
                                        </p:attrNameLst>
                                      </p:cBhvr>
                                      <p:tavLst>
                                        <p:tav tm="0">
                                          <p:val>
                                            <p:fltVal val="0"/>
                                          </p:val>
                                        </p:tav>
                                        <p:tav tm="100000">
                                          <p:val>
                                            <p:strVal val="#ppt_h"/>
                                          </p:val>
                                        </p:tav>
                                      </p:tavLst>
                                    </p:anim>
                                    <p:animEffect transition="in" filter="fade">
                                      <p:cBhvr>
                                        <p:cTn id="161" dur="500"/>
                                        <p:tgtEl>
                                          <p:spTgt spid="33"/>
                                        </p:tgtEl>
                                      </p:cBhvr>
                                    </p:animEffect>
                                  </p:childTnLst>
                                </p:cTn>
                              </p:par>
                              <p:par>
                                <p:cTn id="162" presetID="47" presetClass="entr" presetSubtype="0" fill="hold" grpId="0" nodeType="withEffect">
                                  <p:stCondLst>
                                    <p:cond delay="9300"/>
                                  </p:stCondLst>
                                  <p:childTnLst>
                                    <p:set>
                                      <p:cBhvr>
                                        <p:cTn id="163" dur="1" fill="hold">
                                          <p:stCondLst>
                                            <p:cond delay="0"/>
                                          </p:stCondLst>
                                        </p:cTn>
                                        <p:tgtEl>
                                          <p:spTgt spid="39"/>
                                        </p:tgtEl>
                                        <p:attrNameLst>
                                          <p:attrName>style.visibility</p:attrName>
                                        </p:attrNameLst>
                                      </p:cBhvr>
                                      <p:to>
                                        <p:strVal val="visible"/>
                                      </p:to>
                                    </p:set>
                                    <p:animEffect transition="in" filter="fade">
                                      <p:cBhvr>
                                        <p:cTn id="164" dur="500"/>
                                        <p:tgtEl>
                                          <p:spTgt spid="39"/>
                                        </p:tgtEl>
                                      </p:cBhvr>
                                    </p:animEffect>
                                    <p:anim calcmode="lin" valueType="num">
                                      <p:cBhvr>
                                        <p:cTn id="165" dur="500" fill="hold"/>
                                        <p:tgtEl>
                                          <p:spTgt spid="39"/>
                                        </p:tgtEl>
                                        <p:attrNameLst>
                                          <p:attrName>ppt_x</p:attrName>
                                        </p:attrNameLst>
                                      </p:cBhvr>
                                      <p:tavLst>
                                        <p:tav tm="0">
                                          <p:val>
                                            <p:strVal val="#ppt_x"/>
                                          </p:val>
                                        </p:tav>
                                        <p:tav tm="100000">
                                          <p:val>
                                            <p:strVal val="#ppt_x"/>
                                          </p:val>
                                        </p:tav>
                                      </p:tavLst>
                                    </p:anim>
                                    <p:anim calcmode="lin" valueType="num">
                                      <p:cBhvr>
                                        <p:cTn id="166"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46251" y="3549158"/>
            <a:ext cx="7276376" cy="888928"/>
          </a:xfrm>
          <a:prstGeom prst="rect">
            <a:avLst/>
          </a:prstGeom>
        </p:spPr>
        <p:txBody>
          <a:bodyPr wrap="square" lIns="68561" tIns="34280" rIns="68561" bIns="34280">
            <a:spAutoFit/>
          </a:bodyPr>
          <a:lstStyle/>
          <a:p>
            <a:pPr>
              <a:lnSpc>
                <a:spcPct val="13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在此添加标题</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30000"/>
              </a:lnSpc>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在这里输入您的内容，或通复制内容后右键选择保留文本。在这里输入您的内容，或通复制内容后右键选择保留文本。在这里输入您的内容，或通复制内容后右键选择保留文本。在这里输入您的内容，或通复制内容后右键选择保留文本。在这里输入您的内容，或通复制内容后右键选择保留文本。</a:t>
            </a:r>
            <a:endParaRPr lang="zh-CN" altLang="en-US" sz="900" dirty="0">
              <a:solidFill>
                <a:schemeClr val="bg1">
                  <a:lumMod val="65000"/>
                </a:schemeClr>
              </a:solidFill>
              <a:latin typeface="方正细圆简体" pitchFamily="2" charset="-122"/>
              <a:ea typeface="方正细圆简体" pitchFamily="2"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08587" y="988064"/>
            <a:ext cx="3590277" cy="2393526"/>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09197" y="1000369"/>
            <a:ext cx="1719794" cy="1147609"/>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12006" y="2283321"/>
            <a:ext cx="1531937" cy="1021296"/>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614031" y="988063"/>
            <a:ext cx="1727884" cy="1151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sz="1799"/>
          </a:p>
        </p:txBody>
      </p:sp>
      <p:sp>
        <p:nvSpPr>
          <p:cNvPr id="14" name="矩形 13"/>
          <p:cNvSpPr/>
          <p:nvPr/>
        </p:nvSpPr>
        <p:spPr>
          <a:xfrm>
            <a:off x="4805152" y="2229818"/>
            <a:ext cx="1727884" cy="1151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61" tIns="34280" rIns="68561" bIns="34280" rtlCol="0" anchor="ctr"/>
          <a:lstStyle/>
          <a:p>
            <a:pPr algn="ctr"/>
            <a:endParaRPr lang="zh-CN" altLang="en-US" sz="1799"/>
          </a:p>
        </p:txBody>
      </p:sp>
      <p:sp>
        <p:nvSpPr>
          <p:cNvPr id="15" name="TextBox 14"/>
          <p:cNvSpPr txBox="1"/>
          <p:nvPr/>
        </p:nvSpPr>
        <p:spPr>
          <a:xfrm>
            <a:off x="6767552" y="1348370"/>
            <a:ext cx="1511716" cy="512134"/>
          </a:xfrm>
          <a:prstGeom prst="rect">
            <a:avLst/>
          </a:prstGeom>
          <a:noFill/>
        </p:spPr>
        <p:txBody>
          <a:bodyPr wrap="square" lIns="68561" tIns="34280" rIns="68561" bIns="34280" rtlCol="0">
            <a:spAutoFit/>
          </a:bodyPr>
          <a:lstStyle/>
          <a:p>
            <a:pPr>
              <a:lnSpc>
                <a:spcPct val="120000"/>
              </a:lnSpc>
              <a:spcBef>
                <a:spcPts val="637"/>
              </a:spcBef>
            </a:pPr>
            <a:r>
              <a:rPr lang="zh-CN" altLang="en-US" sz="800" dirty="0">
                <a:solidFill>
                  <a:schemeClr val="bg1"/>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bg1"/>
                </a:solidFill>
                <a:latin typeface="微软雅黑" panose="020B0503020204020204" pitchFamily="34" charset="-122"/>
                <a:ea typeface="微软雅黑" panose="020B0503020204020204" pitchFamily="34" charset="-122"/>
              </a:rPr>
              <a:t>200,</a:t>
            </a:r>
            <a:r>
              <a:rPr lang="zh-CN" altLang="en-US" sz="800" dirty="0">
                <a:solidFill>
                  <a:schemeClr val="bg1"/>
                </a:solidFill>
                <a:latin typeface="微软雅黑" panose="020B0503020204020204" pitchFamily="34" charset="-122"/>
                <a:ea typeface="微软雅黑" panose="020B0503020204020204" pitchFamily="34" charset="-122"/>
              </a:rPr>
              <a:t>添加适当的文字添</a:t>
            </a:r>
            <a:endParaRPr lang="es-ES" altLang="zh-CN"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9"/>
          <p:cNvSpPr txBox="1"/>
          <p:nvPr/>
        </p:nvSpPr>
        <p:spPr>
          <a:xfrm>
            <a:off x="4967923" y="2643714"/>
            <a:ext cx="1511716" cy="512134"/>
          </a:xfrm>
          <a:prstGeom prst="rect">
            <a:avLst/>
          </a:prstGeom>
          <a:noFill/>
        </p:spPr>
        <p:txBody>
          <a:bodyPr wrap="square" lIns="68561" tIns="34280" rIns="68561" bIns="34280" rtlCol="0">
            <a:spAutoFit/>
          </a:bodyPr>
          <a:lstStyle/>
          <a:p>
            <a:pPr>
              <a:lnSpc>
                <a:spcPct val="120000"/>
              </a:lnSpc>
              <a:spcBef>
                <a:spcPts val="637"/>
              </a:spcBef>
            </a:pPr>
            <a:r>
              <a:rPr lang="zh-CN" altLang="en-US" sz="800" dirty="0">
                <a:solidFill>
                  <a:schemeClr val="bg1"/>
                </a:solidFill>
                <a:latin typeface="微软雅黑" panose="020B0503020204020204" pitchFamily="34" charset="-122"/>
                <a:ea typeface="微软雅黑" panose="020B0503020204020204" pitchFamily="34" charset="-122"/>
              </a:rPr>
              <a:t>添加适当的文字，一页的文字最好不要超过</a:t>
            </a:r>
            <a:r>
              <a:rPr lang="en-US" altLang="zh-CN" sz="800" dirty="0">
                <a:solidFill>
                  <a:schemeClr val="bg1"/>
                </a:solidFill>
                <a:latin typeface="微软雅黑" panose="020B0503020204020204" pitchFamily="34" charset="-122"/>
                <a:ea typeface="微软雅黑" panose="020B0503020204020204" pitchFamily="34" charset="-122"/>
              </a:rPr>
              <a:t>200,</a:t>
            </a:r>
            <a:r>
              <a:rPr lang="zh-CN" altLang="en-US" sz="800" dirty="0">
                <a:solidFill>
                  <a:schemeClr val="bg1"/>
                </a:solidFill>
                <a:latin typeface="微软雅黑" panose="020B0503020204020204" pitchFamily="34" charset="-122"/>
                <a:ea typeface="微软雅黑" panose="020B0503020204020204" pitchFamily="34" charset="-122"/>
              </a:rPr>
              <a:t>添加适当的文字添</a:t>
            </a:r>
            <a:endParaRPr lang="es-ES" altLang="zh-CN" sz="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896940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0"/>
                                        </p:tgtEl>
                                      </p:cBhvr>
                                    </p:animEffect>
                                  </p:childTnLst>
                                </p:cTn>
                              </p:par>
                            </p:childTnLst>
                          </p:cTn>
                        </p:par>
                        <p:par>
                          <p:cTn id="27" fill="hold">
                            <p:stCondLst>
                              <p:cond delay="3500"/>
                            </p:stCondLst>
                            <p:childTnLst>
                              <p:par>
                                <p:cTn id="28" presetID="2" presetClass="entr" presetSubtype="4"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0-#ppt_h/2"/>
                                          </p:val>
                                        </p:tav>
                                        <p:tav tm="100000">
                                          <p:val>
                                            <p:strVal val="#ppt_y"/>
                                          </p:val>
                                        </p:tav>
                                      </p:tavLst>
                                    </p:anim>
                                  </p:childTnLst>
                                </p:cTn>
                              </p:par>
                            </p:childTnLst>
                          </p:cTn>
                        </p:par>
                        <p:par>
                          <p:cTn id="37" fill="hold">
                            <p:stCondLst>
                              <p:cond delay="45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15"/>
                                        </p:tgtEl>
                                        <p:attrNameLst>
                                          <p:attrName>ppt_y</p:attrName>
                                        </p:attrNameLst>
                                      </p:cBhvr>
                                      <p:tavLst>
                                        <p:tav tm="0">
                                          <p:val>
                                            <p:strVal val="#ppt_y"/>
                                          </p:val>
                                        </p:tav>
                                        <p:tav tm="100000">
                                          <p:val>
                                            <p:strVal val="#ppt_y"/>
                                          </p:val>
                                        </p:tav>
                                      </p:tavLst>
                                    </p:anim>
                                    <p:anim calcmode="lin" valueType="num">
                                      <p:cBhvr>
                                        <p:cTn id="42"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15"/>
                                        </p:tgtEl>
                                      </p:cBhvr>
                                    </p:animEffect>
                                  </p:childTnLst>
                                </p:cTn>
                              </p:par>
                            </p:childTnLst>
                          </p:cTn>
                        </p:par>
                        <p:par>
                          <p:cTn id="45" fill="hold">
                            <p:stCondLst>
                              <p:cond delay="6500"/>
                            </p:stCondLst>
                            <p:childTnLst>
                              <p:par>
                                <p:cTn id="46" presetID="14" presetClass="entr" presetSubtype="1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randombar(horizontal)">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4" grpId="0" animBg="1"/>
      <p:bldP spid="15"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成功项目</a:t>
            </a:r>
            <a:r>
              <a:rPr lang="zh-CN" altLang="en-US" sz="28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展示</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25637273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7173516" y="2191941"/>
            <a:ext cx="845344" cy="698896"/>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5466" name="Freeform 107"/>
          <p:cNvSpPr/>
          <p:nvPr/>
        </p:nvSpPr>
        <p:spPr bwMode="auto">
          <a:xfrm>
            <a:off x="5792392" y="2047875"/>
            <a:ext cx="2809875" cy="173712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chemeClr val="accent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lstStyle/>
          <a:p>
            <a:pPr fontAlgn="auto"/>
            <a:endParaRPr lang="zh-CN" altLang="en-US" noProof="1"/>
          </a:p>
        </p:txBody>
      </p:sp>
      <p:grpSp>
        <p:nvGrpSpPr>
          <p:cNvPr id="2" name="组合 4099"/>
          <p:cNvGrpSpPr>
            <a:grpSpLocks/>
          </p:cNvGrpSpPr>
          <p:nvPr/>
        </p:nvGrpSpPr>
        <p:grpSpPr bwMode="auto">
          <a:xfrm>
            <a:off x="3752850" y="1376363"/>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541736" y="2047875"/>
            <a:ext cx="2809875" cy="1737123"/>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close/>
              </a:path>
            </a:pathLst>
          </a:custGeom>
          <a:solidFill>
            <a:schemeClr val="accent1"/>
          </a:solidFill>
          <a:ln>
            <a:noFill/>
          </a:ln>
          <a:effectLst>
            <a:outerShdw blurRad="50800" dist="38100" dir="2700000" algn="tl" rotWithShape="0">
              <a:prstClr val="black">
                <a:alpha val="40000"/>
              </a:prstClr>
            </a:outerShdw>
          </a:effectLst>
        </p:spPr>
        <p:txBody>
          <a:bodyPr lIns="68580" tIns="34290" rIns="68580" bIns="34290"/>
          <a:lstStyle/>
          <a:p>
            <a:pPr fontAlgn="auto"/>
            <a:endParaRPr lang="zh-CN" altLang="en-US" noProof="1"/>
          </a:p>
        </p:txBody>
      </p:sp>
      <p:sp>
        <p:nvSpPr>
          <p:cNvPr id="22" name="矩形 21"/>
          <p:cNvSpPr>
            <a:spLocks noChangeArrowheads="1"/>
          </p:cNvSpPr>
          <p:nvPr/>
        </p:nvSpPr>
        <p:spPr bwMode="auto">
          <a:xfrm>
            <a:off x="940594" y="2703167"/>
            <a:ext cx="2393156" cy="58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25000"/>
              </a:lnSpc>
            </a:pPr>
            <a:r>
              <a:rPr lang="zh-CN" altLang="en-US" sz="900" dirty="0">
                <a:solidFill>
                  <a:schemeClr val="bg1"/>
                </a:solidFill>
                <a:latin typeface="微软雅黑" pitchFamily="34" charset="-122"/>
                <a:ea typeface="微软雅黑" pitchFamily="34" charset="-122"/>
              </a:rPr>
              <a:t>请您在此输入需要的文字请您在此输入需要的文字请您在此输入需要的文字请您在此输入需要的文字请您在此输入需要的文字</a:t>
            </a:r>
          </a:p>
        </p:txBody>
      </p:sp>
      <p:sp>
        <p:nvSpPr>
          <p:cNvPr id="23" name="矩形 22"/>
          <p:cNvSpPr>
            <a:spLocks noChangeArrowheads="1"/>
          </p:cNvSpPr>
          <p:nvPr/>
        </p:nvSpPr>
        <p:spPr bwMode="auto">
          <a:xfrm>
            <a:off x="5826919" y="2703167"/>
            <a:ext cx="2393156" cy="58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5000"/>
              </a:lnSpc>
            </a:pPr>
            <a:r>
              <a:rPr lang="zh-CN" altLang="en-US" sz="900" dirty="0">
                <a:solidFill>
                  <a:schemeClr val="bg1"/>
                </a:solidFill>
                <a:latin typeface="微软雅黑" pitchFamily="34" charset="-122"/>
                <a:ea typeface="微软雅黑" pitchFamily="34" charset="-122"/>
              </a:rPr>
              <a:t>请您在此输入需要的文字请您在此输入需要的文字请您在此输入需要的文字请您在此输入需要的文字请您在此输入需要的文字</a:t>
            </a:r>
          </a:p>
        </p:txBody>
      </p:sp>
      <p:sp>
        <p:nvSpPr>
          <p:cNvPr id="3" name="矩形 2"/>
          <p:cNvSpPr>
            <a:spLocks noChangeArrowheads="1"/>
          </p:cNvSpPr>
          <p:nvPr/>
        </p:nvSpPr>
        <p:spPr bwMode="auto">
          <a:xfrm>
            <a:off x="1982391" y="2271204"/>
            <a:ext cx="1061829" cy="2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1200" dirty="0">
                <a:solidFill>
                  <a:schemeClr val="bg1"/>
                </a:solidFill>
                <a:latin typeface="微软雅黑" pitchFamily="34" charset="-122"/>
                <a:ea typeface="微软雅黑" pitchFamily="34" charset="-122"/>
              </a:rPr>
              <a:t>在此输入文字</a:t>
            </a:r>
            <a:endParaRPr lang="zh-CN" altLang="en-US" sz="1200" dirty="0">
              <a:latin typeface="微软雅黑" pitchFamily="34" charset="-122"/>
              <a:ea typeface="微软雅黑" pitchFamily="34" charset="-122"/>
            </a:endParaRPr>
          </a:p>
        </p:txBody>
      </p:sp>
      <p:sp>
        <p:nvSpPr>
          <p:cNvPr id="24" name="矩形 23"/>
          <p:cNvSpPr>
            <a:spLocks noChangeArrowheads="1"/>
          </p:cNvSpPr>
          <p:nvPr/>
        </p:nvSpPr>
        <p:spPr bwMode="auto">
          <a:xfrm>
            <a:off x="5829301" y="2281919"/>
            <a:ext cx="1061829" cy="2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1200" dirty="0">
                <a:solidFill>
                  <a:schemeClr val="bg1"/>
                </a:solidFill>
                <a:latin typeface="微软雅黑" pitchFamily="34" charset="-122"/>
                <a:ea typeface="微软雅黑" pitchFamily="34" charset="-122"/>
              </a:rPr>
              <a:t>在此输入文字</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497886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2" fill="hold" grpId="0" nodeType="withEffect">
                                  <p:stCondLst>
                                    <p:cond delay="900"/>
                                  </p:stCondLst>
                                  <p:childTnLst>
                                    <p:set>
                                      <p:cBhvr>
                                        <p:cTn id="11" dur="1" fill="hold">
                                          <p:stCondLst>
                                            <p:cond delay="0"/>
                                          </p:stCondLst>
                                        </p:cTn>
                                        <p:tgtEl>
                                          <p:spTgt spid="130"/>
                                        </p:tgtEl>
                                        <p:attrNameLst>
                                          <p:attrName>style.visibility</p:attrName>
                                        </p:attrNameLst>
                                      </p:cBhvr>
                                      <p:to>
                                        <p:strVal val="visible"/>
                                      </p:to>
                                    </p:set>
                                    <p:animEffect transition="in" filter="wipe(right)">
                                      <p:cBhvr>
                                        <p:cTn id="12" dur="500"/>
                                        <p:tgtEl>
                                          <p:spTgt spid="130"/>
                                        </p:tgtEl>
                                      </p:cBhvr>
                                    </p:animEffect>
                                  </p:childTnLst>
                                </p:cTn>
                              </p:par>
                              <p:par>
                                <p:cTn id="13" presetID="22" presetClass="entr" presetSubtype="8" fill="hold" grpId="0" nodeType="withEffect">
                                  <p:stCondLst>
                                    <p:cond delay="13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1" fill="hold" grpId="0" nodeType="withEffect">
                                  <p:stCondLst>
                                    <p:cond delay="17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15466"/>
                                        </p:tgtEl>
                                        <p:attrNameLst>
                                          <p:attrName>style.visibility</p:attrName>
                                        </p:attrNameLst>
                                      </p:cBhvr>
                                      <p:to>
                                        <p:strVal val="visible"/>
                                      </p:to>
                                    </p:set>
                                    <p:animEffect transition="in" filter="wipe(left)">
                                      <p:cBhvr>
                                        <p:cTn id="21" dur="500"/>
                                        <p:tgtEl>
                                          <p:spTgt spid="15466"/>
                                        </p:tgtEl>
                                      </p:cBhvr>
                                    </p:animEffect>
                                  </p:childTnLst>
                                </p:cTn>
                              </p:par>
                              <p:par>
                                <p:cTn id="22" presetID="22" presetClass="entr" presetSubtype="8" fill="hold" grpId="0" nodeType="withEffect">
                                  <p:stCondLst>
                                    <p:cond delay="150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par>
                                <p:cTn id="25" presetID="22" presetClass="entr" presetSubtype="1" fill="hold" grpId="0" nodeType="withEffect">
                                  <p:stCondLst>
                                    <p:cond delay="190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 grpId="0" animBg="1"/>
      <p:bldP spid="130" grpId="0" animBg="1"/>
      <p:bldP spid="22" grpId="0"/>
      <p:bldP spid="23" grpId="0"/>
      <p:bldP spid="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805"/>
          <p:cNvSpPr>
            <a:spLocks noChangeArrowheads="1"/>
          </p:cNvSpPr>
          <p:nvPr/>
        </p:nvSpPr>
        <p:spPr bwMode="auto">
          <a:xfrm>
            <a:off x="3549521" y="1747111"/>
            <a:ext cx="1905000" cy="398691"/>
          </a:xfrm>
          <a:prstGeom prst="rect">
            <a:avLst/>
          </a:prstGeom>
          <a:solidFill>
            <a:schemeClr val="accent3"/>
          </a:solidFill>
          <a:ln>
            <a:noFill/>
          </a:ln>
          <a:extLst/>
        </p:spPr>
        <p:txBody>
          <a:bodyPr wrap="none" lIns="68580" tIns="34290" rIns="68580" bIns="34290" anchor="ctr"/>
          <a:lstStyle/>
          <a:p>
            <a:pPr algn="ctr" fontAlgn="base">
              <a:spcBef>
                <a:spcPct val="0"/>
              </a:spcBef>
              <a:spcAft>
                <a:spcPct val="0"/>
              </a:spcAft>
            </a:pPr>
            <a:r>
              <a:rPr lang="zh-CN" altLang="en-US" sz="1200" dirty="0">
                <a:solidFill>
                  <a:schemeClr val="bg1"/>
                </a:solidFill>
                <a:latin typeface="微软雅黑" pitchFamily="34" charset="-122"/>
                <a:ea typeface="微软雅黑" pitchFamily="34" charset="-122"/>
                <a:sym typeface="方正兰亭黑_GBK" panose="02000000000000000000" pitchFamily="2" charset="-122"/>
              </a:rPr>
              <a:t>添加标题</a:t>
            </a:r>
            <a:endParaRPr lang="en-US" altLang="zh-CN" sz="1200" dirty="0">
              <a:solidFill>
                <a:schemeClr val="bg1"/>
              </a:solidFill>
              <a:latin typeface="微软雅黑" pitchFamily="34" charset="-122"/>
              <a:ea typeface="微软雅黑" pitchFamily="34" charset="-122"/>
              <a:sym typeface="方正兰亭黑_GBK" panose="02000000000000000000" pitchFamily="2" charset="-122"/>
            </a:endParaRPr>
          </a:p>
        </p:txBody>
      </p:sp>
      <p:sp>
        <p:nvSpPr>
          <p:cNvPr id="7" name="Freeform 825"/>
          <p:cNvSpPr>
            <a:spLocks/>
          </p:cNvSpPr>
          <p:nvPr/>
        </p:nvSpPr>
        <p:spPr bwMode="auto">
          <a:xfrm>
            <a:off x="469338" y="1791604"/>
            <a:ext cx="2902634" cy="599321"/>
          </a:xfrm>
          <a:custGeom>
            <a:avLst/>
            <a:gdLst>
              <a:gd name="T0" fmla="*/ 0 w 1315"/>
              <a:gd name="T1" fmla="*/ 2147483647 h 544"/>
              <a:gd name="T2" fmla="*/ 0 w 1315"/>
              <a:gd name="T3" fmla="*/ 0 h 544"/>
              <a:gd name="T4" fmla="*/ 1424020518 w 1315"/>
              <a:gd name="T5" fmla="*/ 0 h 544"/>
              <a:gd name="T6" fmla="*/ 0 60000 65536"/>
              <a:gd name="T7" fmla="*/ 0 60000 65536"/>
              <a:gd name="T8" fmla="*/ 0 60000 65536"/>
              <a:gd name="T9" fmla="*/ 0 w 1315"/>
              <a:gd name="T10" fmla="*/ 0 h 544"/>
              <a:gd name="T11" fmla="*/ 1315 w 1315"/>
              <a:gd name="T12" fmla="*/ 544 h 544"/>
            </a:gdLst>
            <a:ahLst/>
            <a:cxnLst>
              <a:cxn ang="T6">
                <a:pos x="T0" y="T1"/>
              </a:cxn>
              <a:cxn ang="T7">
                <a:pos x="T2" y="T3"/>
              </a:cxn>
              <a:cxn ang="T8">
                <a:pos x="T4" y="T5"/>
              </a:cxn>
            </a:cxnLst>
            <a:rect l="T9" t="T10" r="T11" b="T12"/>
            <a:pathLst>
              <a:path w="1315" h="544">
                <a:moveTo>
                  <a:pt x="0" y="544"/>
                </a:moveTo>
                <a:lnTo>
                  <a:pt x="0" y="0"/>
                </a:lnTo>
                <a:lnTo>
                  <a:pt x="1315" y="0"/>
                </a:lnTo>
              </a:path>
            </a:pathLst>
          </a:custGeom>
          <a:noFill/>
          <a:ln w="9525" cap="rnd">
            <a:solidFill>
              <a:schemeClr val="tx1"/>
            </a:solidFill>
            <a:prstDash val="sysDot"/>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8" name="Freeform 832"/>
          <p:cNvSpPr>
            <a:spLocks/>
          </p:cNvSpPr>
          <p:nvPr/>
        </p:nvSpPr>
        <p:spPr bwMode="auto">
          <a:xfrm flipH="1">
            <a:off x="5656440" y="1791604"/>
            <a:ext cx="2984558" cy="599321"/>
          </a:xfrm>
          <a:custGeom>
            <a:avLst/>
            <a:gdLst>
              <a:gd name="T0" fmla="*/ 0 w 1315"/>
              <a:gd name="T1" fmla="*/ 2147483647 h 544"/>
              <a:gd name="T2" fmla="*/ 0 w 1315"/>
              <a:gd name="T3" fmla="*/ 0 h 544"/>
              <a:gd name="T4" fmla="*/ 1657553719 w 1315"/>
              <a:gd name="T5" fmla="*/ 0 h 544"/>
              <a:gd name="T6" fmla="*/ 0 60000 65536"/>
              <a:gd name="T7" fmla="*/ 0 60000 65536"/>
              <a:gd name="T8" fmla="*/ 0 60000 65536"/>
              <a:gd name="T9" fmla="*/ 0 w 1315"/>
              <a:gd name="T10" fmla="*/ 0 h 544"/>
              <a:gd name="T11" fmla="*/ 1315 w 1315"/>
              <a:gd name="T12" fmla="*/ 544 h 544"/>
            </a:gdLst>
            <a:ahLst/>
            <a:cxnLst>
              <a:cxn ang="T6">
                <a:pos x="T0" y="T1"/>
              </a:cxn>
              <a:cxn ang="T7">
                <a:pos x="T2" y="T3"/>
              </a:cxn>
              <a:cxn ang="T8">
                <a:pos x="T4" y="T5"/>
              </a:cxn>
            </a:cxnLst>
            <a:rect l="T9" t="T10" r="T11" b="T12"/>
            <a:pathLst>
              <a:path w="1315" h="544">
                <a:moveTo>
                  <a:pt x="0" y="544"/>
                </a:moveTo>
                <a:lnTo>
                  <a:pt x="0" y="0"/>
                </a:lnTo>
                <a:lnTo>
                  <a:pt x="1315" y="0"/>
                </a:lnTo>
              </a:path>
            </a:pathLst>
          </a:custGeom>
          <a:noFill/>
          <a:ln w="9525" cap="rnd">
            <a:solidFill>
              <a:schemeClr val="tx1"/>
            </a:solidFill>
            <a:prstDash val="sysDot"/>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5224243" y="3039168"/>
            <a:ext cx="864394" cy="0"/>
          </a:xfrm>
          <a:prstGeom prst="line">
            <a:avLst/>
          </a:prstGeom>
          <a:noFill/>
          <a:ln w="9525">
            <a:solidFill>
              <a:schemeClr val="accent1"/>
            </a:solidFill>
            <a:round/>
            <a:headEnd type="triangle" w="lg" len="lg"/>
            <a:tailEnd type="none" w="sm" len="sm"/>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a:off x="2926678" y="3039485"/>
            <a:ext cx="890588" cy="0"/>
          </a:xfrm>
          <a:prstGeom prst="line">
            <a:avLst/>
          </a:prstGeom>
          <a:noFill/>
          <a:ln w="9525">
            <a:solidFill>
              <a:schemeClr val="accent1"/>
            </a:solidFill>
            <a:round/>
            <a:headEnd/>
            <a:tailEnd type="triangle" w="lg" len="lg"/>
          </a:ln>
          <a:extLst>
            <a:ext uri="{909E8E84-426E-40DD-AFC4-6F175D3DCCD1}">
              <a14:hiddenFill xmlns:a14="http://schemas.microsoft.com/office/drawing/2010/main">
                <a:noFill/>
              </a14:hiddenFill>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sp>
        <p:nvSpPr>
          <p:cNvPr id="11" name="AutoShape 15"/>
          <p:cNvSpPr>
            <a:spLocks noChangeArrowheads="1"/>
          </p:cNvSpPr>
          <p:nvPr/>
        </p:nvSpPr>
        <p:spPr bwMode="auto">
          <a:xfrm>
            <a:off x="441345" y="2475408"/>
            <a:ext cx="2312900" cy="1127522"/>
          </a:xfrm>
          <a:prstGeom prst="rect">
            <a:avLst/>
          </a:prstGeom>
          <a:solidFill>
            <a:schemeClr val="accent2"/>
          </a:solidFill>
          <a:ln w="15875" algn="ctr">
            <a:noFill/>
            <a:round/>
            <a:headEnd/>
            <a:tailEnd/>
          </a:ln>
        </p:spPr>
        <p:txBody>
          <a:bodyPr wrap="square" lIns="68580" tIns="34290" rIns="68580" bIns="34290" anchor="ctr"/>
          <a:lstStyle/>
          <a:p>
            <a:r>
              <a:rPr lang="zh-CN" altLang="en-US" sz="900" dirty="0">
                <a:solidFill>
                  <a:schemeClr val="bg1"/>
                </a:solidFill>
                <a:latin typeface="微软雅黑" pitchFamily="34" charset="-122"/>
                <a:ea typeface="微软雅黑" pitchFamily="34" charset="-122"/>
              </a:rPr>
              <a:t>您的内容打在这里在此框中选择粘贴，并选择只保留文字。您的内容打在这里，或者通过复制您的文本</a:t>
            </a:r>
            <a:endParaRPr lang="en-GB" altLang="zh-CN" sz="900" dirty="0">
              <a:solidFill>
                <a:schemeClr val="bg1"/>
              </a:solidFill>
              <a:latin typeface="微软雅黑" pitchFamily="34" charset="-122"/>
              <a:ea typeface="微软雅黑" pitchFamily="34" charset="-122"/>
            </a:endParaRPr>
          </a:p>
          <a:p>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2" name="AutoShape 15"/>
          <p:cNvSpPr>
            <a:spLocks noChangeArrowheads="1"/>
          </p:cNvSpPr>
          <p:nvPr/>
        </p:nvSpPr>
        <p:spPr bwMode="auto">
          <a:xfrm>
            <a:off x="6249796" y="2468264"/>
            <a:ext cx="2419195" cy="1127522"/>
          </a:xfrm>
          <a:prstGeom prst="rect">
            <a:avLst/>
          </a:prstGeom>
          <a:solidFill>
            <a:schemeClr val="accent4"/>
          </a:solidFill>
          <a:ln w="15875" algn="ctr">
            <a:noFill/>
            <a:round/>
            <a:headEnd/>
            <a:tailEnd/>
          </a:ln>
        </p:spPr>
        <p:txBody>
          <a:bodyPr wrap="square" lIns="68580" tIns="34290" rIns="68580" bIns="34290" anchor="ctr"/>
          <a:lstStyle/>
          <a:p>
            <a:r>
              <a:rPr lang="zh-CN" altLang="en-US" sz="900" dirty="0">
                <a:solidFill>
                  <a:schemeClr val="bg1"/>
                </a:solidFill>
                <a:latin typeface="微软雅黑" pitchFamily="34" charset="-122"/>
                <a:ea typeface="微软雅黑" pitchFamily="34" charset="-122"/>
              </a:rPr>
              <a:t>您的内容打在这里在此框中选择粘贴，并选择只保留文字。您的内容打在这里，或者通过复制您的文本</a:t>
            </a:r>
            <a:endParaRPr lang="en-GB" altLang="zh-CN" sz="900" dirty="0">
              <a:solidFill>
                <a:schemeClr val="bg1"/>
              </a:solidFill>
              <a:latin typeface="微软雅黑" pitchFamily="34" charset="-122"/>
              <a:ea typeface="微软雅黑" pitchFamily="34" charset="-122"/>
            </a:endParaRPr>
          </a:p>
          <a:p>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3" name="Oval 20"/>
          <p:cNvSpPr>
            <a:spLocks noChangeArrowheads="1"/>
          </p:cNvSpPr>
          <p:nvPr/>
        </p:nvSpPr>
        <p:spPr bwMode="auto">
          <a:xfrm>
            <a:off x="3940957" y="2475408"/>
            <a:ext cx="1122128" cy="1127523"/>
          </a:xfrm>
          <a:prstGeom prst="ellipse">
            <a:avLst/>
          </a:prstGeom>
          <a:solidFill>
            <a:schemeClr val="accent1"/>
          </a:solidFill>
          <a:ln w="28575">
            <a:solidFill>
              <a:schemeClr val="bg1">
                <a:lumMod val="95000"/>
              </a:schemeClr>
            </a:solidFill>
          </a:ln>
          <a:extLst/>
        </p:spPr>
        <p:txBody>
          <a:bodyPr wrap="square" lIns="68580" tIns="34290" rIns="68580" bIns="34290" anchor="ctr"/>
          <a:lstStyle/>
          <a:p>
            <a:pPr algn="ctr" fontAlgn="base">
              <a:spcBef>
                <a:spcPct val="0"/>
              </a:spcBef>
              <a:spcAft>
                <a:spcPct val="0"/>
              </a:spcAft>
            </a:pPr>
            <a:r>
              <a:rPr lang="zh-CN" altLang="en-US" sz="1200" dirty="0">
                <a:solidFill>
                  <a:schemeClr val="bg1"/>
                </a:solidFill>
                <a:latin typeface="微软雅黑" pitchFamily="34" charset="-122"/>
                <a:ea typeface="微软雅黑" pitchFamily="34" charset="-122"/>
                <a:sym typeface="方正兰亭黑_GBK" panose="02000000000000000000" pitchFamily="2" charset="-122"/>
              </a:rPr>
              <a:t>添加标题</a:t>
            </a:r>
            <a:endParaRPr lang="en-US" altLang="zh-CN" sz="1200" dirty="0">
              <a:solidFill>
                <a:schemeClr val="bg1"/>
              </a:solidFill>
              <a:latin typeface="微软雅黑" pitchFamily="34" charset="-122"/>
              <a:ea typeface="微软雅黑" pitchFamily="34" charset="-122"/>
              <a:sym typeface="方正兰亭黑_GBK" panose="02000000000000000000" pitchFamily="2" charset="-122"/>
            </a:endParaRPr>
          </a:p>
        </p:txBody>
      </p:sp>
      <p:sp>
        <p:nvSpPr>
          <p:cNvPr id="14" name="Text Box 40"/>
          <p:cNvSpPr txBox="1">
            <a:spLocks noChangeArrowheads="1"/>
          </p:cNvSpPr>
          <p:nvPr/>
        </p:nvSpPr>
        <p:spPr bwMode="auto">
          <a:xfrm>
            <a:off x="539552" y="1863115"/>
            <a:ext cx="3128028" cy="20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900" dirty="0">
                <a:solidFill>
                  <a:schemeClr val="tx1">
                    <a:lumMod val="50000"/>
                    <a:lumOff val="50000"/>
                  </a:schemeClr>
                </a:solidFill>
                <a:latin typeface="微软雅黑" pitchFamily="34" charset="-122"/>
                <a:ea typeface="微软雅黑" pitchFamily="34" charset="-122"/>
              </a:rPr>
              <a:t>您的内容打在这里在此框中选择粘贴，并选择只保留文字。</a:t>
            </a:r>
            <a:endParaRPr lang="zh-CN" altLang="en-US" sz="900" dirty="0">
              <a:latin typeface="微软雅黑" panose="020B0503020204020204" pitchFamily="34" charset="-122"/>
              <a:ea typeface="微软雅黑" panose="020B0503020204020204" pitchFamily="34" charset="-122"/>
            </a:endParaRPr>
          </a:p>
        </p:txBody>
      </p:sp>
      <p:sp>
        <p:nvSpPr>
          <p:cNvPr id="15" name="Text Box 41"/>
          <p:cNvSpPr txBox="1">
            <a:spLocks noChangeArrowheads="1"/>
          </p:cNvSpPr>
          <p:nvPr/>
        </p:nvSpPr>
        <p:spPr bwMode="auto">
          <a:xfrm>
            <a:off x="5656440" y="1863115"/>
            <a:ext cx="3128028" cy="346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900" dirty="0">
                <a:solidFill>
                  <a:schemeClr val="tx1">
                    <a:lumMod val="50000"/>
                    <a:lumOff val="50000"/>
                  </a:schemeClr>
                </a:solidFill>
                <a:latin typeface="微软雅黑" pitchFamily="34" charset="-122"/>
                <a:ea typeface="微软雅黑" pitchFamily="34" charset="-122"/>
              </a:rPr>
              <a:t>您的内容打在这里在此框中选择粘贴，并选择只保留文字。</a:t>
            </a:r>
            <a:endParaRPr lang="en-GB" altLang="zh-CN" sz="900" dirty="0">
              <a:solidFill>
                <a:schemeClr val="tx1">
                  <a:lumMod val="50000"/>
                  <a:lumOff val="50000"/>
                </a:schemeClr>
              </a:solidFill>
              <a:latin typeface="微软雅黑" pitchFamily="34" charset="-122"/>
              <a:ea typeface="微软雅黑" pitchFamily="34" charset="-122"/>
            </a:endParaRPr>
          </a:p>
          <a:p>
            <a:endParaRPr lang="zh-CN" altLang="en-US" sz="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4404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childTnLst>
                                </p:cTn>
                              </p:par>
                            </p:childTnLst>
                          </p:cTn>
                        </p:par>
                        <p:par>
                          <p:cTn id="22" fill="hold">
                            <p:stCondLst>
                              <p:cond delay="4000"/>
                            </p:stCondLst>
                            <p:childTnLst>
                              <p:par>
                                <p:cTn id="23" presetID="2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500"/>
                            </p:stCondLst>
                            <p:childTnLst>
                              <p:par>
                                <p:cTn id="27" presetID="22"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5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2000"/>
                                        <p:tgtEl>
                                          <p:spTgt spid="15"/>
                                        </p:tgtEl>
                                      </p:cBhvr>
                                    </p:animEffect>
                                  </p:childTnLst>
                                </p:cTn>
                              </p:par>
                            </p:childTnLst>
                          </p:cTn>
                        </p:par>
                        <p:par>
                          <p:cTn id="34" fill="hold">
                            <p:stCondLst>
                              <p:cond delay="7000"/>
                            </p:stCondLst>
                            <p:childTnLst>
                              <p:par>
                                <p:cTn id="35" presetID="1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Right)">
                                      <p:cBhvr>
                                        <p:cTn id="40" dur="500"/>
                                        <p:tgtEl>
                                          <p:spTgt spid="9"/>
                                        </p:tgtEl>
                                      </p:cBhvr>
                                    </p:animEffect>
                                  </p:childTnLst>
                                </p:cTn>
                              </p:par>
                            </p:childTnLst>
                          </p:cTn>
                        </p:par>
                        <p:par>
                          <p:cTn id="41" fill="hold">
                            <p:stCondLst>
                              <p:cond delay="75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任意多边形 4"/>
          <p:cNvSpPr>
            <a:spLocks noChangeArrowheads="1"/>
          </p:cNvSpPr>
          <p:nvPr/>
        </p:nvSpPr>
        <p:spPr bwMode="auto">
          <a:xfrm>
            <a:off x="8743950" y="4622006"/>
            <a:ext cx="476250" cy="300037"/>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a:solidFill>
                  <a:srgbClr val="000000"/>
                </a:solidFill>
                <a:bevel/>
                <a:headEnd/>
                <a:tailEnd/>
              </a14:hiddenLine>
            </a:ext>
          </a:extLst>
        </p:spPr>
        <p:txBody>
          <a:bodyPr lIns="68580" tIns="34290" rIns="68580" bIns="34290"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32772" name="TextBox 15"/>
          <p:cNvSpPr>
            <a:spLocks noChangeArrowheads="1"/>
          </p:cNvSpPr>
          <p:nvPr/>
        </p:nvSpPr>
        <p:spPr bwMode="auto">
          <a:xfrm>
            <a:off x="8803483" y="4656536"/>
            <a:ext cx="340519" cy="22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r>
              <a:rPr lang="zh-CN" altLang="zh-CN" sz="11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100" b="1"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pic>
        <p:nvPicPr>
          <p:cNvPr id="9225" name="图片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789" y="1013222"/>
            <a:ext cx="4265727" cy="247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9226" name="矩形 22"/>
          <p:cNvSpPr>
            <a:spLocks noChangeArrowheads="1"/>
          </p:cNvSpPr>
          <p:nvPr/>
        </p:nvSpPr>
        <p:spPr bwMode="auto">
          <a:xfrm>
            <a:off x="4887516" y="1252537"/>
            <a:ext cx="4256484" cy="2262188"/>
          </a:xfrm>
          <a:prstGeom prst="rect">
            <a:avLst/>
          </a:prstGeom>
          <a:solidFill>
            <a:schemeClr val="bg1">
              <a:lumMod val="95000"/>
              <a:alpha val="29803"/>
            </a:schemeClr>
          </a:solidFill>
          <a:ln>
            <a:noFill/>
          </a:ln>
          <a:extLst/>
        </p:spPr>
        <p:txBody>
          <a:bodyPr lIns="91440" tIns="45720" rIns="91440" bIns="45720"/>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00000"/>
              </a:lnSpc>
              <a:spcBef>
                <a:spcPct val="0"/>
              </a:spcBef>
              <a:spcAft>
                <a:spcPct val="0"/>
              </a:spcAft>
              <a:buFont typeface="Arial" panose="020B0604020202020204" pitchFamily="34" charset="0"/>
              <a:buNone/>
            </a:pPr>
            <a:endParaRPr lang="zh-CN" altLang="zh-CN" sz="1800" dirty="0">
              <a:solidFill>
                <a:prstClr val="black"/>
              </a:solidFill>
              <a:latin typeface="Calibri" panose="020F0502020204030204" pitchFamily="34" charset="0"/>
              <a:ea typeface="宋体" panose="02010600030101010101" pitchFamily="2" charset="-122"/>
              <a:sym typeface="宋体" panose="02010600030101010101" pitchFamily="2" charset="-122"/>
            </a:endParaRPr>
          </a:p>
        </p:txBody>
      </p:sp>
      <p:sp>
        <p:nvSpPr>
          <p:cNvPr id="9227" name="矩形 19"/>
          <p:cNvSpPr>
            <a:spLocks noChangeArrowheads="1"/>
          </p:cNvSpPr>
          <p:nvPr/>
        </p:nvSpPr>
        <p:spPr bwMode="auto">
          <a:xfrm>
            <a:off x="5238751" y="1588293"/>
            <a:ext cx="3400425" cy="125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右键点击图片选择设置图片格式可直接替换图片。</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您可以点击文字框输入您的描述说明，或者通过复制粘贴，在此录入上述图表的综合描述说明。</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ts val="375"/>
              </a:spcAft>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 。</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p:txBody>
      </p:sp>
      <p:sp>
        <p:nvSpPr>
          <p:cNvPr id="9228" name="矩形 47"/>
          <p:cNvSpPr>
            <a:spLocks noChangeArrowheads="1"/>
          </p:cNvSpPr>
          <p:nvPr/>
        </p:nvSpPr>
        <p:spPr bwMode="auto">
          <a:xfrm>
            <a:off x="1062038" y="3754041"/>
            <a:ext cx="7136606" cy="60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fontAlgn="base" hangingPunct="1">
              <a:lnSpc>
                <a:spcPct val="130000"/>
              </a:lnSpc>
              <a:spcBef>
                <a:spcPct val="0"/>
              </a:spcBef>
              <a:spcAft>
                <a:spcPct val="0"/>
              </a:spcAft>
              <a:buFont typeface="Arial" panose="020B0604020202020204" pitchFamily="34" charset="0"/>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在此录入上述图表的描述说明，在此录入上述图表的综合描述说明，在此录入上述图表的综合描述说明。</a:t>
            </a:r>
            <a:endParaRPr lang="en-US" altLang="zh-CN"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endParaRPr>
          </a:p>
          <a:p>
            <a:pPr eaLnBrk="1" fontAlgn="base" hangingPunct="1">
              <a:lnSpc>
                <a:spcPct val="130000"/>
              </a:lnSpc>
              <a:spcBef>
                <a:spcPct val="0"/>
              </a:spcBef>
              <a:spcAft>
                <a:spcPct val="0"/>
              </a:spcAft>
              <a:buFont typeface="Arial" panose="020B0604020202020204" pitchFamily="34" charset="0"/>
              <a:buNone/>
            </a:pPr>
            <a:r>
              <a:rPr lang="zh-CN" altLang="en-US" sz="900" dirty="0">
                <a:solidFill>
                  <a:schemeClr val="tx1">
                    <a:lumMod val="50000"/>
                    <a:lumOff val="50000"/>
                  </a:schemeClr>
                </a:solidFill>
                <a:latin typeface="微软雅黑" pitchFamily="34" charset="-122"/>
                <a:ea typeface="微软雅黑" pitchFamily="34" charset="-122"/>
                <a:sym typeface="方正兰亭黑_GBK" panose="02000000000000000000" pitchFamily="2" charset="-122"/>
              </a:rPr>
              <a:t>在此录入上述图表的综合描述说明，在此录入上述图表的综合描述说明。在此录入上述图表的综合描述说明。</a:t>
            </a:r>
          </a:p>
        </p:txBody>
      </p:sp>
      <p:grpSp>
        <p:nvGrpSpPr>
          <p:cNvPr id="3" name="组合 14"/>
          <p:cNvGrpSpPr>
            <a:grpSpLocks/>
          </p:cNvGrpSpPr>
          <p:nvPr/>
        </p:nvGrpSpPr>
        <p:grpSpPr bwMode="auto">
          <a:xfrm>
            <a:off x="1949054" y="1741885"/>
            <a:ext cx="210740" cy="332184"/>
            <a:chOff x="0" y="0"/>
            <a:chExt cx="474034" cy="743490"/>
          </a:xfrm>
          <a:solidFill>
            <a:schemeClr val="accent1"/>
          </a:solidFill>
        </p:grpSpPr>
        <p:grpSp>
          <p:nvGrpSpPr>
            <p:cNvPr id="4" name="组合 15"/>
            <p:cNvGrpSpPr>
              <a:grpSpLocks/>
            </p:cNvGrpSpPr>
            <p:nvPr/>
          </p:nvGrpSpPr>
          <p:grpSpPr bwMode="auto">
            <a:xfrm>
              <a:off x="0" y="0"/>
              <a:ext cx="474034" cy="743490"/>
              <a:chOff x="0" y="0"/>
              <a:chExt cx="474034" cy="743490"/>
            </a:xfrm>
            <a:grpFill/>
          </p:grpSpPr>
          <p:sp>
            <p:nvSpPr>
              <p:cNvPr id="32783" name="同心圆 17"/>
              <p:cNvSpPr>
                <a:spLocks noChangeArrowheads="1"/>
              </p:cNvSpPr>
              <p:nvPr/>
            </p:nvSpPr>
            <p:spPr bwMode="auto">
              <a:xfrm>
                <a:off x="0" y="0"/>
                <a:ext cx="474034" cy="474034"/>
              </a:xfrm>
              <a:custGeom>
                <a:avLst/>
                <a:gdLst>
                  <a:gd name="T0" fmla="*/ 5201579 w 21600"/>
                  <a:gd name="T1" fmla="*/ 0 h 21600"/>
                  <a:gd name="T2" fmla="*/ 1523383 w 21600"/>
                  <a:gd name="T3" fmla="*/ 1523383 h 21600"/>
                  <a:gd name="T4" fmla="*/ 0 w 21600"/>
                  <a:gd name="T5" fmla="*/ 5201579 h 21600"/>
                  <a:gd name="T6" fmla="*/ 1523383 w 21600"/>
                  <a:gd name="T7" fmla="*/ 8879776 h 21600"/>
                  <a:gd name="T8" fmla="*/ 5201579 w 21600"/>
                  <a:gd name="T9" fmla="*/ 10403159 h 21600"/>
                  <a:gd name="T10" fmla="*/ 8879776 w 21600"/>
                  <a:gd name="T11" fmla="*/ 8879776 h 21600"/>
                  <a:gd name="T12" fmla="*/ 10403159 w 21600"/>
                  <a:gd name="T13" fmla="*/ 5201579 h 21600"/>
                  <a:gd name="T14" fmla="*/ 8879776 w 21600"/>
                  <a:gd name="T15" fmla="*/ 152338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prstClr val="black"/>
                  </a:solidFill>
                  <a:latin typeface="Arial" panose="020B0604020202020204" pitchFamily="34" charset="0"/>
                  <a:ea typeface="宋体" panose="02010600030101010101" pitchFamily="2" charset="-122"/>
                </a:endParaRPr>
              </a:p>
            </p:txBody>
          </p:sp>
          <p:sp>
            <p:nvSpPr>
              <p:cNvPr id="32784" name="等腰三角形 18"/>
              <p:cNvSpPr>
                <a:spLocks noChangeArrowheads="1"/>
              </p:cNvSpPr>
              <p:nvPr/>
            </p:nvSpPr>
            <p:spPr bwMode="auto">
              <a:xfrm rot="10800000">
                <a:off x="28216" y="351576"/>
                <a:ext cx="417601" cy="391914"/>
              </a:xfrm>
              <a:prstGeom prst="triangle">
                <a:avLst>
                  <a:gd name="adj" fmla="val 50000"/>
                </a:avLst>
              </a:pr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32782" name="椭圆 16"/>
            <p:cNvSpPr>
              <a:spLocks noChangeArrowheads="1"/>
            </p:cNvSpPr>
            <p:nvPr/>
          </p:nvSpPr>
          <p:spPr bwMode="auto">
            <a:xfrm>
              <a:off x="165009" y="165009"/>
              <a:ext cx="144016" cy="144016"/>
            </a:xfrm>
            <a:prstGeom prst="ellipse">
              <a:avLst/>
            </a:prstGeom>
            <a:gr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1800"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17831090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p:cBhvr>
                                        <p:cTn id="7" dur="1000"/>
                                        <p:tgtEl>
                                          <p:spTgt spid="92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26"/>
                                        </p:tgtEl>
                                        <p:attrNameLst>
                                          <p:attrName>style.visibility</p:attrName>
                                        </p:attrNameLst>
                                      </p:cBhvr>
                                      <p:to>
                                        <p:strVal val="visible"/>
                                      </p:to>
                                    </p:set>
                                    <p:animEffect>
                                      <p:cBhvr>
                                        <p:cTn id="10" dur="1000"/>
                                        <p:tgtEl>
                                          <p:spTgt spid="9226"/>
                                        </p:tgtEl>
                                      </p:cBhvr>
                                    </p:animEffect>
                                  </p:childTnLst>
                                </p:cTn>
                              </p:par>
                            </p:childTnLst>
                          </p:cTn>
                        </p:par>
                        <p:par>
                          <p:cTn id="11" fill="hold" nodeType="afterGroup">
                            <p:stCondLst>
                              <p:cond delay="1000"/>
                            </p:stCondLst>
                            <p:childTnLst>
                              <p:par>
                                <p:cTn id="12" presetID="42" presetClass="entr" presetSubtype="0" fill="hold" nodeType="afterEffect">
                                  <p:stCondLst>
                                    <p:cond delay="250"/>
                                  </p:stCondLst>
                                  <p:childTnLst>
                                    <p:set>
                                      <p:cBhvr>
                                        <p:cTn id="13" dur="1" fill="hold">
                                          <p:stCondLst>
                                            <p:cond delay="0"/>
                                          </p:stCondLst>
                                        </p:cTn>
                                        <p:tgtEl>
                                          <p:spTgt spid="3"/>
                                        </p:tgtEl>
                                        <p:attrNameLst>
                                          <p:attrName>style.visibility</p:attrName>
                                        </p:attrNameLst>
                                      </p:cBhvr>
                                      <p:to>
                                        <p:strVal val="visible"/>
                                      </p:to>
                                    </p:set>
                                    <p:animEffect>
                                      <p:cBhvr>
                                        <p:cTn id="14" dur="750"/>
                                        <p:tgtEl>
                                          <p:spTgt spid="3"/>
                                        </p:tgtEl>
                                      </p:cBhvr>
                                    </p:animEffect>
                                    <p:anim calcmode="lin" valueType="num">
                                      <p:cBhvr>
                                        <p:cTn id="15" dur="750" fill="hold"/>
                                        <p:tgtEl>
                                          <p:spTgt spid="3"/>
                                        </p:tgtEl>
                                        <p:attrNameLst>
                                          <p:attrName>ppt_x</p:attrName>
                                        </p:attrNameLst>
                                      </p:cBhvr>
                                      <p:tavLst>
                                        <p:tav tm="0">
                                          <p:val>
                                            <p:strVal val="#ppt_x"/>
                                          </p:val>
                                        </p:tav>
                                        <p:tav tm="100000">
                                          <p:val>
                                            <p:strVal val="#ppt_x"/>
                                          </p:val>
                                        </p:tav>
                                      </p:tavLst>
                                    </p:anim>
                                    <p:anim calcmode="lin" valueType="num">
                                      <p:cBhvr>
                                        <p:cTn id="16" dur="750" fill="hold"/>
                                        <p:tgtEl>
                                          <p:spTgt spid="3"/>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26" presetClass="emph" presetSubtype="0" fill="hold" nodeType="afterEffect">
                                  <p:stCondLst>
                                    <p:cond delay="0"/>
                                  </p:stCondLst>
                                  <p:childTnLst>
                                    <p:animEffect>
                                      <p:cBhvr>
                                        <p:cTn id="19" dur="500" tmFilter="0, 0; .2, .5; .8, .5; 1, 0"/>
                                        <p:tgtEl>
                                          <p:spTgt spid="3"/>
                                        </p:tgtEl>
                                      </p:cBhvr>
                                    </p:animEffect>
                                    <p:animScale>
                                      <p:cBhvr>
                                        <p:cTn id="20" dur="250" autoRev="1" fill="hold"/>
                                        <p:tgtEl>
                                          <p:spTgt spid="3"/>
                                        </p:tgtEl>
                                      </p:cBhvr>
                                      <p:by x="105000" y="105000"/>
                                    </p:animScale>
                                  </p:childTnLst>
                                </p:cTn>
                              </p:par>
                            </p:childTnLst>
                          </p:cTn>
                        </p:par>
                        <p:par>
                          <p:cTn id="21" fill="hold" nodeType="afterGroup">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9227"/>
                                        </p:tgtEl>
                                        <p:attrNameLst>
                                          <p:attrName>style.visibility</p:attrName>
                                        </p:attrNameLst>
                                      </p:cBhvr>
                                      <p:to>
                                        <p:strVal val="visible"/>
                                      </p:to>
                                    </p:set>
                                    <p:animEffect>
                                      <p:cBhvr>
                                        <p:cTn id="24" dur="750"/>
                                        <p:tgtEl>
                                          <p:spTgt spid="9227"/>
                                        </p:tgtEl>
                                      </p:cBhvr>
                                    </p:animEffect>
                                  </p:childTnLst>
                                </p:cTn>
                              </p:par>
                            </p:childTnLst>
                          </p:cTn>
                        </p:par>
                        <p:par>
                          <p:cTn id="25" fill="hold" nodeType="afterGroup">
                            <p:stCondLst>
                              <p:cond delay="3250"/>
                            </p:stCondLst>
                            <p:childTnLst>
                              <p:par>
                                <p:cTn id="26" presetID="16" presetClass="entr" presetSubtype="37" fill="hold" grpId="0" nodeType="afterEffect">
                                  <p:stCondLst>
                                    <p:cond delay="0"/>
                                  </p:stCondLst>
                                  <p:childTnLst>
                                    <p:set>
                                      <p:cBhvr>
                                        <p:cTn id="27" dur="1" fill="hold">
                                          <p:stCondLst>
                                            <p:cond delay="0"/>
                                          </p:stCondLst>
                                        </p:cTn>
                                        <p:tgtEl>
                                          <p:spTgt spid="9228"/>
                                        </p:tgtEl>
                                        <p:attrNameLst>
                                          <p:attrName>style.visibility</p:attrName>
                                        </p:attrNameLst>
                                      </p:cBhvr>
                                      <p:to>
                                        <p:strVal val="visible"/>
                                      </p:to>
                                    </p:set>
                                    <p:animEffect>
                                      <p:cBhvr>
                                        <p:cTn id="28"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bldLvl="0" animBg="1" autoUpdateAnimBg="0"/>
      <p:bldP spid="9227" grpId="0" bldLvl="0" autoUpdateAnimBg="0"/>
      <p:bldP spid="9228"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表 21"/>
          <p:cNvGraphicFramePr/>
          <p:nvPr>
            <p:extLst>
              <p:ext uri="{D42A27DB-BD31-4B8C-83A1-F6EECF244321}">
                <p14:modId xmlns:p14="http://schemas.microsoft.com/office/powerpoint/2010/main" val="154105033"/>
              </p:ext>
            </p:extLst>
          </p:nvPr>
        </p:nvGraphicFramePr>
        <p:xfrm>
          <a:off x="6051115" y="1843804"/>
          <a:ext cx="1193245" cy="9469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图表 28"/>
          <p:cNvGraphicFramePr/>
          <p:nvPr>
            <p:extLst>
              <p:ext uri="{D42A27DB-BD31-4B8C-83A1-F6EECF244321}">
                <p14:modId xmlns:p14="http://schemas.microsoft.com/office/powerpoint/2010/main" val="3528745275"/>
              </p:ext>
            </p:extLst>
          </p:nvPr>
        </p:nvGraphicFramePr>
        <p:xfrm>
          <a:off x="3918432" y="1744253"/>
          <a:ext cx="1569223" cy="11460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图表 29"/>
          <p:cNvGraphicFramePr/>
          <p:nvPr>
            <p:extLst>
              <p:ext uri="{D42A27DB-BD31-4B8C-83A1-F6EECF244321}">
                <p14:modId xmlns:p14="http://schemas.microsoft.com/office/powerpoint/2010/main" val="2016150327"/>
              </p:ext>
            </p:extLst>
          </p:nvPr>
        </p:nvGraphicFramePr>
        <p:xfrm>
          <a:off x="1545522" y="1586085"/>
          <a:ext cx="1809449" cy="1462434"/>
        </p:xfrm>
        <a:graphic>
          <a:graphicData uri="http://schemas.openxmlformats.org/drawingml/2006/chart">
            <c:chart xmlns:c="http://schemas.openxmlformats.org/drawingml/2006/chart" xmlns:r="http://schemas.openxmlformats.org/officeDocument/2006/relationships" r:id="rId5"/>
          </a:graphicData>
        </a:graphic>
      </p:graphicFrame>
      <p:sp>
        <p:nvSpPr>
          <p:cNvPr id="18" name="文本框 17"/>
          <p:cNvSpPr txBox="1"/>
          <p:nvPr/>
        </p:nvSpPr>
        <p:spPr>
          <a:xfrm>
            <a:off x="2104418" y="2957105"/>
            <a:ext cx="799739" cy="484748"/>
          </a:xfrm>
          <a:prstGeom prst="rect">
            <a:avLst/>
          </a:prstGeom>
          <a:noFill/>
        </p:spPr>
        <p:txBody>
          <a:bodyPr wrap="none" lIns="68580" tIns="34290" rIns="68580" bIns="34290" rtlCol="0">
            <a:spAutoFit/>
          </a:bodyPr>
          <a:lstStyle/>
          <a:p>
            <a:r>
              <a:rPr lang="en-US" altLang="zh-CN" sz="2700" dirty="0">
                <a:solidFill>
                  <a:schemeClr val="accent1"/>
                </a:solidFill>
                <a:latin typeface="Berlin Sans FB Demi" panose="020E0802020502020306" pitchFamily="34" charset="0"/>
              </a:rPr>
              <a:t>70%</a:t>
            </a:r>
            <a:endParaRPr lang="zh-CN" altLang="en-US" sz="2700" dirty="0">
              <a:solidFill>
                <a:schemeClr val="accent1"/>
              </a:solidFill>
              <a:latin typeface="Berlin Sans FB Demi" panose="020E0802020502020306" pitchFamily="34" charset="0"/>
            </a:endParaRPr>
          </a:p>
        </p:txBody>
      </p:sp>
      <p:sp>
        <p:nvSpPr>
          <p:cNvPr id="33" name="文本框 32"/>
          <p:cNvSpPr txBox="1"/>
          <p:nvPr/>
        </p:nvSpPr>
        <p:spPr>
          <a:xfrm>
            <a:off x="4358972" y="2956697"/>
            <a:ext cx="808154" cy="484748"/>
          </a:xfrm>
          <a:prstGeom prst="rect">
            <a:avLst/>
          </a:prstGeom>
          <a:noFill/>
        </p:spPr>
        <p:txBody>
          <a:bodyPr wrap="none" lIns="68580" tIns="34290" rIns="68580" bIns="34290" rtlCol="0">
            <a:spAutoFit/>
          </a:bodyPr>
          <a:lstStyle/>
          <a:p>
            <a:r>
              <a:rPr lang="en-US" altLang="zh-CN" sz="2700" dirty="0">
                <a:solidFill>
                  <a:schemeClr val="accent2"/>
                </a:solidFill>
                <a:latin typeface="Berlin Sans FB Demi" panose="020E0802020502020306" pitchFamily="34" charset="0"/>
              </a:rPr>
              <a:t>50%</a:t>
            </a:r>
            <a:endParaRPr lang="zh-CN" altLang="en-US" sz="2700" dirty="0">
              <a:solidFill>
                <a:schemeClr val="accent2"/>
              </a:solidFill>
              <a:latin typeface="Berlin Sans FB Demi" panose="020E0802020502020306" pitchFamily="34" charset="0"/>
            </a:endParaRPr>
          </a:p>
        </p:txBody>
      </p:sp>
      <p:sp>
        <p:nvSpPr>
          <p:cNvPr id="34" name="文本框 33"/>
          <p:cNvSpPr txBox="1"/>
          <p:nvPr/>
        </p:nvSpPr>
        <p:spPr>
          <a:xfrm>
            <a:off x="6315222" y="2957105"/>
            <a:ext cx="802143" cy="484748"/>
          </a:xfrm>
          <a:prstGeom prst="rect">
            <a:avLst/>
          </a:prstGeom>
          <a:noFill/>
        </p:spPr>
        <p:txBody>
          <a:bodyPr wrap="none" lIns="68580" tIns="34290" rIns="68580" bIns="34290" rtlCol="0">
            <a:spAutoFit/>
          </a:bodyPr>
          <a:lstStyle/>
          <a:p>
            <a:r>
              <a:rPr lang="en-US" altLang="zh-CN" sz="2700" dirty="0">
                <a:solidFill>
                  <a:schemeClr val="accent1"/>
                </a:solidFill>
                <a:latin typeface="Berlin Sans FB Demi" panose="020E0802020502020306" pitchFamily="34" charset="0"/>
              </a:rPr>
              <a:t>30%</a:t>
            </a:r>
            <a:endParaRPr lang="zh-CN" altLang="en-US" sz="2700" dirty="0">
              <a:solidFill>
                <a:schemeClr val="accent1"/>
              </a:solidFill>
              <a:latin typeface="Berlin Sans FB Demi" panose="020E0802020502020306" pitchFamily="34" charset="0"/>
            </a:endParaRPr>
          </a:p>
        </p:txBody>
      </p:sp>
      <p:sp>
        <p:nvSpPr>
          <p:cNvPr id="41" name="文本框 40"/>
          <p:cNvSpPr txBox="1"/>
          <p:nvPr/>
        </p:nvSpPr>
        <p:spPr>
          <a:xfrm>
            <a:off x="3124051" y="4093957"/>
            <a:ext cx="3151568" cy="1084577"/>
          </a:xfrm>
          <a:prstGeom prst="rect">
            <a:avLst/>
          </a:prstGeom>
          <a:noFill/>
        </p:spPr>
        <p:txBody>
          <a:bodyPr wrap="none" lIns="68580" tIns="34290" rIns="68580" bIns="34290" rtlCol="0">
            <a:spAutoFit/>
          </a:bodyPr>
          <a:lstStyle/>
          <a:p>
            <a:r>
              <a:rPr lang="en-US" altLang="zh-CN" sz="1500" dirty="0">
                <a:solidFill>
                  <a:schemeClr val="tx1">
                    <a:lumMod val="50000"/>
                    <a:lumOff val="50000"/>
                  </a:schemeClr>
                </a:solidFill>
              </a:rPr>
              <a:t>Add Your Text Here Add Your Text Here</a:t>
            </a:r>
            <a:endParaRPr lang="zh-CN" altLang="en-US" sz="1500" dirty="0">
              <a:solidFill>
                <a:schemeClr val="tx1">
                  <a:lumMod val="50000"/>
                  <a:lumOff val="50000"/>
                </a:schemeClr>
              </a:solidFill>
            </a:endParaRPr>
          </a:p>
          <a:p>
            <a:r>
              <a:rPr lang="en-US" altLang="zh-CN" sz="1500" dirty="0">
                <a:solidFill>
                  <a:schemeClr val="tx1">
                    <a:lumMod val="50000"/>
                    <a:lumOff val="50000"/>
                  </a:schemeClr>
                </a:solidFill>
              </a:rPr>
              <a:t>Add Your Text Here Add Your Text Here</a:t>
            </a:r>
            <a:endParaRPr lang="zh-CN" altLang="en-US" sz="1500" dirty="0">
              <a:solidFill>
                <a:schemeClr val="tx1">
                  <a:lumMod val="50000"/>
                  <a:lumOff val="50000"/>
                </a:schemeClr>
              </a:solidFill>
            </a:endParaRPr>
          </a:p>
          <a:p>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p:txBody>
      </p:sp>
      <p:sp>
        <p:nvSpPr>
          <p:cNvPr id="2" name="文本框 1"/>
          <p:cNvSpPr txBox="1"/>
          <p:nvPr/>
        </p:nvSpPr>
        <p:spPr>
          <a:xfrm>
            <a:off x="2137540"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sp>
        <p:nvSpPr>
          <p:cNvPr id="12" name="文本框 11"/>
          <p:cNvSpPr txBox="1"/>
          <p:nvPr/>
        </p:nvSpPr>
        <p:spPr>
          <a:xfrm>
            <a:off x="4390336"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sp>
        <p:nvSpPr>
          <p:cNvPr id="13" name="文本框 12"/>
          <p:cNvSpPr txBox="1"/>
          <p:nvPr/>
        </p:nvSpPr>
        <p:spPr>
          <a:xfrm>
            <a:off x="6330425" y="1286003"/>
            <a:ext cx="625412" cy="300082"/>
          </a:xfrm>
          <a:prstGeom prst="rect">
            <a:avLst/>
          </a:prstGeom>
          <a:noFill/>
        </p:spPr>
        <p:txBody>
          <a:bodyPr wrap="none" lIns="68580" tIns="34290" rIns="68580" bIns="34290" rtlCol="0">
            <a:spAutoFit/>
          </a:bodyPr>
          <a:lstStyle/>
          <a:p>
            <a:r>
              <a:rPr lang="en-US" altLang="zh-CN" sz="1500" b="1" dirty="0">
                <a:solidFill>
                  <a:schemeClr val="tx1">
                    <a:lumMod val="50000"/>
                    <a:lumOff val="50000"/>
                  </a:schemeClr>
                </a:solidFill>
                <a:latin typeface="+mj-ea"/>
                <a:ea typeface="+mj-ea"/>
              </a:rPr>
              <a:t>Title</a:t>
            </a:r>
            <a:endParaRPr lang="zh-CN" altLang="en-US" sz="1500" b="1" dirty="0">
              <a:solidFill>
                <a:schemeClr val="tx1">
                  <a:lumMod val="50000"/>
                  <a:lumOff val="50000"/>
                </a:schemeClr>
              </a:solidFill>
              <a:latin typeface="+mj-ea"/>
              <a:ea typeface="+mj-ea"/>
            </a:endParaRP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5393" y="4435572"/>
            <a:ext cx="256500" cy="263181"/>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6933" y="4066690"/>
            <a:ext cx="257119" cy="257119"/>
          </a:xfrm>
          <a:prstGeom prst="rect">
            <a:avLst/>
          </a:prstGeom>
        </p:spPr>
      </p:pic>
    </p:spTree>
    <p:extLst>
      <p:ext uri="{BB962C8B-B14F-4D97-AF65-F5344CB8AC3E}">
        <p14:creationId xmlns:p14="http://schemas.microsoft.com/office/powerpoint/2010/main" val="313967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style.rotation</p:attrName>
                                        </p:attrNameLst>
                                      </p:cBhvr>
                                      <p:tavLst>
                                        <p:tav tm="0">
                                          <p:val>
                                            <p:fltVal val="360"/>
                                          </p:val>
                                        </p:tav>
                                        <p:tav tm="100000">
                                          <p:val>
                                            <p:fltVal val="0"/>
                                          </p:val>
                                        </p:tav>
                                      </p:tavLst>
                                    </p:anim>
                                    <p:animEffect transition="in" filter="fade">
                                      <p:cBhvr>
                                        <p:cTn id="10" dur="500"/>
                                        <p:tgtEl>
                                          <p:spTgt spid="30"/>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p:cTn id="24" dur="500" fill="hold"/>
                                        <p:tgtEl>
                                          <p:spTgt spid="29"/>
                                        </p:tgtEl>
                                        <p:attrNameLst>
                                          <p:attrName>ppt_w</p:attrName>
                                        </p:attrNameLst>
                                      </p:cBhvr>
                                      <p:tavLst>
                                        <p:tav tm="0">
                                          <p:val>
                                            <p:fltVal val="0"/>
                                          </p:val>
                                        </p:tav>
                                        <p:tav tm="100000">
                                          <p:val>
                                            <p:strVal val="#ppt_w"/>
                                          </p:val>
                                        </p:tav>
                                      </p:tavLst>
                                    </p:anim>
                                    <p:anim calcmode="lin" valueType="num">
                                      <p:cBhvr>
                                        <p:cTn id="25" dur="500" fill="hold"/>
                                        <p:tgtEl>
                                          <p:spTgt spid="29"/>
                                        </p:tgtEl>
                                        <p:attrNameLst>
                                          <p:attrName>ppt_h</p:attrName>
                                        </p:attrNameLst>
                                      </p:cBhvr>
                                      <p:tavLst>
                                        <p:tav tm="0">
                                          <p:val>
                                            <p:fltVal val="0"/>
                                          </p:val>
                                        </p:tav>
                                        <p:tav tm="100000">
                                          <p:val>
                                            <p:strVal val="#ppt_h"/>
                                          </p:val>
                                        </p:tav>
                                      </p:tavLst>
                                    </p:anim>
                                    <p:anim calcmode="lin" valueType="num">
                                      <p:cBhvr>
                                        <p:cTn id="26" dur="500" fill="hold"/>
                                        <p:tgtEl>
                                          <p:spTgt spid="29"/>
                                        </p:tgtEl>
                                        <p:attrNameLst>
                                          <p:attrName>style.rotation</p:attrName>
                                        </p:attrNameLst>
                                      </p:cBhvr>
                                      <p:tavLst>
                                        <p:tav tm="0">
                                          <p:val>
                                            <p:fltVal val="360"/>
                                          </p:val>
                                        </p:tav>
                                        <p:tav tm="100000">
                                          <p:val>
                                            <p:fltVal val="0"/>
                                          </p:val>
                                        </p:tav>
                                      </p:tavLst>
                                    </p:anim>
                                    <p:animEffect transition="in" filter="fade">
                                      <p:cBhvr>
                                        <p:cTn id="27" dur="500"/>
                                        <p:tgtEl>
                                          <p:spTgt spid="29"/>
                                        </p:tgtEl>
                                      </p:cBhvr>
                                    </p:animEffect>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par>
                                <p:cTn id="34" presetID="1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p:tgtEl>
                                          <p:spTgt spid="12"/>
                                        </p:tgtEl>
                                        <p:attrNameLst>
                                          <p:attrName>ppt_y</p:attrName>
                                        </p:attrNameLst>
                                      </p:cBhvr>
                                      <p:tavLst>
                                        <p:tav tm="0">
                                          <p:val>
                                            <p:strVal val="#ppt_y+#ppt_h*1.125000"/>
                                          </p:val>
                                        </p:tav>
                                        <p:tav tm="100000">
                                          <p:val>
                                            <p:strVal val="#ppt_y"/>
                                          </p:val>
                                        </p:tav>
                                      </p:tavLst>
                                    </p:anim>
                                    <p:animEffect transition="in" filter="wipe(up)">
                                      <p:cBhvr>
                                        <p:cTn id="37" dur="500"/>
                                        <p:tgtEl>
                                          <p:spTgt spid="12"/>
                                        </p:tgtEl>
                                      </p:cBhvr>
                                    </p:animEffect>
                                  </p:childTnLst>
                                </p:cTn>
                              </p:par>
                            </p:childTnLst>
                          </p:cTn>
                        </p:par>
                        <p:par>
                          <p:cTn id="38" fill="hold">
                            <p:stCondLst>
                              <p:cond delay="3000"/>
                            </p:stCondLst>
                            <p:childTnLst>
                              <p:par>
                                <p:cTn id="39" presetID="49" presetClass="entr" presetSubtype="0" decel="10000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3500"/>
                            </p:stCondLst>
                            <p:childTnLst>
                              <p:par>
                                <p:cTn id="46" presetID="47" presetClass="entr" presetSubtype="0"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1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p:tgtEl>
                                          <p:spTgt spid="13"/>
                                        </p:tgtEl>
                                        <p:attrNameLst>
                                          <p:attrName>ppt_y</p:attrName>
                                        </p:attrNameLst>
                                      </p:cBhvr>
                                      <p:tavLst>
                                        <p:tav tm="0">
                                          <p:val>
                                            <p:strVal val="#ppt_y+#ppt_h*1.125000"/>
                                          </p:val>
                                        </p:tav>
                                        <p:tav tm="100000">
                                          <p:val>
                                            <p:strVal val="#ppt_y"/>
                                          </p:val>
                                        </p:tav>
                                      </p:tavLst>
                                    </p:anim>
                                    <p:animEffect transition="in" filter="wipe(up)">
                                      <p:cBhvr>
                                        <p:cTn id="54" dur="500"/>
                                        <p:tgtEl>
                                          <p:spTgt spid="13"/>
                                        </p:tgtEl>
                                      </p:cBhvr>
                                    </p:animEffect>
                                  </p:childTnLst>
                                </p:cTn>
                              </p:par>
                            </p:childTnLst>
                          </p:cTn>
                        </p:par>
                        <p:par>
                          <p:cTn id="55" fill="hold">
                            <p:stCondLst>
                              <p:cond delay="4500"/>
                            </p:stCondLst>
                            <p:childTnLst>
                              <p:par>
                                <p:cTn id="56" presetID="47"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1000"/>
                                        <p:tgtEl>
                                          <p:spTgt spid="3"/>
                                        </p:tgtEl>
                                      </p:cBhvr>
                                    </p:animEffect>
                                    <p:anim calcmode="lin" valueType="num">
                                      <p:cBhvr>
                                        <p:cTn id="69" dur="1000" fill="hold"/>
                                        <p:tgtEl>
                                          <p:spTgt spid="3"/>
                                        </p:tgtEl>
                                        <p:attrNameLst>
                                          <p:attrName>ppt_x</p:attrName>
                                        </p:attrNameLst>
                                      </p:cBhvr>
                                      <p:tavLst>
                                        <p:tav tm="0">
                                          <p:val>
                                            <p:strVal val="#ppt_x"/>
                                          </p:val>
                                        </p:tav>
                                        <p:tav tm="100000">
                                          <p:val>
                                            <p:strVal val="#ppt_x"/>
                                          </p:val>
                                        </p:tav>
                                      </p:tavLst>
                                    </p:anim>
                                    <p:anim calcmode="lin" valueType="num">
                                      <p:cBhvr>
                                        <p:cTn id="7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9" grpId="0">
        <p:bldAsOne/>
      </p:bldGraphic>
      <p:bldGraphic spid="30" grpId="0">
        <p:bldAsOne/>
      </p:bldGraphic>
      <p:bldP spid="18" grpId="0"/>
      <p:bldP spid="33" grpId="0"/>
      <p:bldP spid="34" grpId="0"/>
      <p:bldP spid="41" grpId="0"/>
      <p:bldP spid="2"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p:nvPr/>
        </p:nvGrpSpPr>
        <p:grpSpPr>
          <a:xfrm>
            <a:off x="679212" y="1847625"/>
            <a:ext cx="3008076" cy="2607684"/>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3" y="2796639"/>
            <a:ext cx="861703" cy="8617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284"/>
            <a:ext cx="861703" cy="86170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8" y="2877866"/>
            <a:ext cx="608163" cy="6081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2774"/>
            <a:ext cx="536940" cy="5369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4" name="TextBox 33"/>
          <p:cNvSpPr txBox="1"/>
          <p:nvPr/>
        </p:nvSpPr>
        <p:spPr>
          <a:xfrm>
            <a:off x="2527948" y="2991283"/>
            <a:ext cx="585745" cy="376914"/>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4" y="2115670"/>
            <a:ext cx="585745" cy="376914"/>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6" y="3001385"/>
            <a:ext cx="495977" cy="315378"/>
          </a:xfrm>
          <a:prstGeom prst="rect">
            <a:avLst/>
          </a:prstGeom>
          <a:noFill/>
        </p:spPr>
        <p:txBody>
          <a:bodyPr wrap="none" lIns="68584" tIns="34292" rIns="68584" bIns="34292" rtlCol="0">
            <a:spAutoFit/>
          </a:bodyPr>
          <a:lstStyle/>
          <a:p>
            <a:pPr algn="ctr" defTabSz="685843"/>
            <a:r>
              <a:rPr lang="id-ID" sz="1600" b="1" dirty="0">
                <a:solidFill>
                  <a:schemeClr val="bg1"/>
                </a:solidFill>
              </a:rPr>
              <a:t>20%</a:t>
            </a:r>
          </a:p>
        </p:txBody>
      </p:sp>
      <p:sp>
        <p:nvSpPr>
          <p:cNvPr id="37" name="TextBox 36"/>
          <p:cNvSpPr txBox="1"/>
          <p:nvPr/>
        </p:nvSpPr>
        <p:spPr>
          <a:xfrm>
            <a:off x="2527485" y="2268120"/>
            <a:ext cx="452696" cy="284609"/>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3" name="Group 37"/>
          <p:cNvGrpSpPr/>
          <p:nvPr/>
        </p:nvGrpSpPr>
        <p:grpSpPr>
          <a:xfrm>
            <a:off x="5867907" y="1442565"/>
            <a:ext cx="1688728" cy="668731"/>
            <a:chOff x="7382467" y="2086755"/>
            <a:chExt cx="2251637" cy="891641"/>
          </a:xfrm>
        </p:grpSpPr>
        <p:sp>
          <p:nvSpPr>
            <p:cNvPr id="39" name="TextBox 38"/>
            <p:cNvSpPr txBox="1"/>
            <p:nvPr/>
          </p:nvSpPr>
          <p:spPr>
            <a:xfrm>
              <a:off x="7382467" y="2086755"/>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01</a:t>
              </a:r>
            </a:p>
          </p:txBody>
        </p:sp>
        <p:sp>
          <p:nvSpPr>
            <p:cNvPr id="40" name="TextBox 39"/>
            <p:cNvSpPr txBox="1"/>
            <p:nvPr/>
          </p:nvSpPr>
          <p:spPr>
            <a:xfrm>
              <a:off x="7382467" y="2301497"/>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4" name="Group 40"/>
          <p:cNvGrpSpPr/>
          <p:nvPr/>
        </p:nvGrpSpPr>
        <p:grpSpPr>
          <a:xfrm>
            <a:off x="5867907" y="2058467"/>
            <a:ext cx="1688728" cy="668731"/>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5" name="Group 43"/>
          <p:cNvGrpSpPr/>
          <p:nvPr/>
        </p:nvGrpSpPr>
        <p:grpSpPr>
          <a:xfrm>
            <a:off x="5867907" y="2727355"/>
            <a:ext cx="1688728" cy="668731"/>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grpSp>
        <p:nvGrpSpPr>
          <p:cNvPr id="6" name="Group 46"/>
          <p:cNvGrpSpPr/>
          <p:nvPr/>
        </p:nvGrpSpPr>
        <p:grpSpPr>
          <a:xfrm>
            <a:off x="5867907" y="3414817"/>
            <a:ext cx="1688728" cy="668731"/>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tx1">
                      <a:lumMod val="50000"/>
                      <a:lumOff val="50000"/>
                    </a:schemeClr>
                  </a:solidFill>
                </a:rPr>
                <a:t>内容</a:t>
              </a:r>
              <a:r>
                <a:rPr lang="id-ID" sz="1000" b="1" dirty="0">
                  <a:solidFill>
                    <a:schemeClr val="tx1">
                      <a:lumMod val="50000"/>
                      <a:lumOff val="50000"/>
                    </a:schemeClr>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tx1">
                      <a:lumMod val="50000"/>
                      <a:lumOff val="50000"/>
                    </a:schemeClr>
                  </a:solidFill>
                </a:rPr>
                <a:t>此处添加详细文本描述，建议与标题相关并符合整体语言风格</a:t>
              </a:r>
              <a:endParaRPr lang="en-US" sz="900" b="1" dirty="0">
                <a:solidFill>
                  <a:schemeClr val="tx1">
                    <a:lumMod val="50000"/>
                    <a:lumOff val="50000"/>
                  </a:schemeClr>
                </a:solidFill>
              </a:endParaRPr>
            </a:p>
          </p:txBody>
        </p:sp>
      </p:grpSp>
      <p:cxnSp>
        <p:nvCxnSpPr>
          <p:cNvPr id="72" name="Elbow Connector 71"/>
          <p:cNvCxnSpPr>
            <a:stCxn id="30" idx="0"/>
          </p:cNvCxnSpPr>
          <p:nvPr/>
        </p:nvCxnSpPr>
        <p:spPr>
          <a:xfrm rot="5400000" flipH="1" flipV="1">
            <a:off x="3519503" y="98984"/>
            <a:ext cx="264800"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30" y="2274162"/>
            <a:ext cx="2339733" cy="167083"/>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300" y="1931737"/>
            <a:ext cx="200929"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068"/>
            <a:ext cx="2080522" cy="298432"/>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495"/>
            <a:ext cx="320694" cy="223703"/>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8" y="2155862"/>
            <a:ext cx="336947" cy="234554"/>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0995"/>
            <a:ext cx="319618" cy="264511"/>
            <a:chOff x="10293350" y="1050925"/>
            <a:chExt cx="460375" cy="381000"/>
          </a:xfrm>
          <a:solidFill>
            <a:schemeClr val="accent1"/>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1781"/>
            <a:ext cx="342900" cy="29051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9" name="组合 54"/>
          <p:cNvGrpSpPr/>
          <p:nvPr/>
        </p:nvGrpSpPr>
        <p:grpSpPr>
          <a:xfrm>
            <a:off x="2" y="285558"/>
            <a:ext cx="3238385" cy="607854"/>
            <a:chOff x="0" y="359767"/>
            <a:chExt cx="4080591" cy="765821"/>
          </a:xfrm>
        </p:grpSpPr>
        <p:sp>
          <p:nvSpPr>
            <p:cNvPr id="56" name="TextBox 55"/>
            <p:cNvSpPr txBox="1"/>
            <p:nvPr/>
          </p:nvSpPr>
          <p:spPr>
            <a:xfrm>
              <a:off x="241044" y="744345"/>
              <a:ext cx="3839547" cy="381243"/>
            </a:xfrm>
            <a:prstGeom prst="rect">
              <a:avLst/>
            </a:prstGeom>
            <a:noFill/>
          </p:spPr>
          <p:txBody>
            <a:bodyPr wrap="none" lIns="86411" tIns="43205" rIns="86411" bIns="43205" rtlCol="0">
              <a:spAutoFit/>
            </a:bodyPr>
            <a:lstStyle/>
            <a:p>
              <a:pPr algn="ctr"/>
              <a:r>
                <a:rPr lang="zh-CN" altLang="en-US" sz="1400" dirty="0" smtClean="0">
                  <a:solidFill>
                    <a:prstClr val="white">
                      <a:lumMod val="65000"/>
                    </a:prstClr>
                  </a:solidFill>
                </a:rPr>
                <a:t>单击此处添加副标题或详细文本描述</a:t>
              </a:r>
              <a:endParaRPr lang="en-US" sz="1400" dirty="0">
                <a:solidFill>
                  <a:prstClr val="white">
                    <a:lumMod val="65000"/>
                  </a:prstClr>
                </a:solidFill>
              </a:endParaRPr>
            </a:p>
          </p:txBody>
        </p:sp>
        <p:sp>
          <p:nvSpPr>
            <p:cNvPr id="57" name="TextBox 56"/>
            <p:cNvSpPr txBox="1"/>
            <p:nvPr/>
          </p:nvSpPr>
          <p:spPr>
            <a:xfrm>
              <a:off x="188659" y="359767"/>
              <a:ext cx="2692247" cy="478154"/>
            </a:xfrm>
            <a:prstGeom prst="rect">
              <a:avLst/>
            </a:prstGeom>
            <a:noFill/>
          </p:spPr>
          <p:txBody>
            <a:bodyPr wrap="none" lIns="86411" tIns="43205" rIns="86411" bIns="43205" rtlCol="0">
              <a:spAutoFit/>
            </a:bodyPr>
            <a:lstStyle/>
            <a:p>
              <a:pPr algn="ctr"/>
              <a:r>
                <a:rPr lang="zh-CN" altLang="en-US" sz="1900" b="1" dirty="0" smtClean="0">
                  <a:solidFill>
                    <a:prstClr val="white">
                      <a:lumMod val="50000"/>
                    </a:prstClr>
                  </a:solidFill>
                </a:rPr>
                <a:t>输入您的文字标题</a:t>
              </a:r>
              <a:endParaRPr lang="en-US" altLang="zh-CN" sz="1900" b="1" dirty="0">
                <a:solidFill>
                  <a:prstClr val="white">
                    <a:lumMod val="50000"/>
                  </a:prstClr>
                </a:solidFill>
              </a:endParaRPr>
            </a:p>
          </p:txBody>
        </p:sp>
        <p:sp>
          <p:nvSpPr>
            <p:cNvPr id="58" name="矩形 57"/>
            <p:cNvSpPr/>
            <p:nvPr/>
          </p:nvSpPr>
          <p:spPr>
            <a:xfrm>
              <a:off x="0" y="359767"/>
              <a:ext cx="144413" cy="709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prstClr val="white"/>
                </a:solidFill>
              </a:endParaRPr>
            </a:p>
          </p:txBody>
        </p:sp>
      </p:grpSp>
    </p:spTree>
    <p:extLst>
      <p:ext uri="{BB962C8B-B14F-4D97-AF65-F5344CB8AC3E}">
        <p14:creationId xmlns:p14="http://schemas.microsoft.com/office/powerpoint/2010/main" val="15777051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childTnLst>
                          </p:cTn>
                        </p:par>
                        <p:par>
                          <p:cTn id="62" fill="hold">
                            <p:stCondLst>
                              <p:cond delay="600"/>
                            </p:stCondLst>
                            <p:childTnLst>
                              <p:par>
                                <p:cTn id="63" presetID="10" presetClass="entr" presetSubtype="0" fill="hold"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200"/>
                                        <p:tgtEl>
                                          <p:spTgt spid="3"/>
                                        </p:tgtEl>
                                      </p:cBhvr>
                                    </p:animEffect>
                                  </p:childTnLst>
                                </p:cTn>
                              </p:par>
                              <p:par>
                                <p:cTn id="66" presetID="10" presetClass="entr" presetSubtype="0"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200"/>
                                        <p:tgtEl>
                                          <p:spTgt spid="4"/>
                                        </p:tgtEl>
                                      </p:cBhvr>
                                    </p:animEffect>
                                  </p:childTnLst>
                                </p:cTn>
                              </p:par>
                              <p:par>
                                <p:cTn id="69" presetID="10"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200"/>
                                        <p:tgtEl>
                                          <p:spTgt spid="5"/>
                                        </p:tgtEl>
                                      </p:cBhvr>
                                    </p:animEffect>
                                  </p:childTnLst>
                                </p:cTn>
                              </p:par>
                              <p:par>
                                <p:cTn id="72" presetID="10" presetClass="entr" presetSubtype="0"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200"/>
                                        <p:tgtEl>
                                          <p:spTgt spid="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200"/>
                                        <p:tgtEl>
                                          <p:spTgt spid="9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200"/>
                                        <p:tgtEl>
                                          <p:spTgt spid="95"/>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200"/>
                                        <p:tgtEl>
                                          <p:spTgt spid="7"/>
                                        </p:tgtEl>
                                      </p:cBhvr>
                                    </p:animEffect>
                                  </p:childTnLst>
                                </p:cTn>
                              </p:par>
                              <p:par>
                                <p:cTn id="84" presetID="10"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lvl="0" algn="l"/>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6116625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8" cstate="print">
            <a:extLst>
              <a:ext uri="{28A0092B-C50C-407E-A947-70E740481C1C}">
                <a14:useLocalDpi xmlns:a14="http://schemas.microsoft.com/office/drawing/2010/main" val="0"/>
              </a:ext>
            </a:extLst>
          </a:blip>
          <a:srcRect l="20992" t="7805" r="14981" b="55106"/>
          <a:stretch/>
        </p:blipFill>
        <p:spPr>
          <a:xfrm>
            <a:off x="446555" y="679237"/>
            <a:ext cx="4317083" cy="3749750"/>
          </a:xfrm>
          <a:prstGeom prst="rect">
            <a:avLst/>
          </a:prstGeom>
        </p:spPr>
      </p:pic>
      <p:sp>
        <p:nvSpPr>
          <p:cNvPr id="8" name="MH_Entry_1"/>
          <p:cNvSpPr/>
          <p:nvPr>
            <p:custDataLst>
              <p:tags r:id="rId1"/>
            </p:custDataLst>
          </p:nvPr>
        </p:nvSpPr>
        <p:spPr>
          <a:xfrm>
            <a:off x="5616117" y="1347992"/>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7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Entry_2"/>
          <p:cNvSpPr/>
          <p:nvPr>
            <p:custDataLst>
              <p:tags r:id="rId2"/>
            </p:custDataLst>
          </p:nvPr>
        </p:nvSpPr>
        <p:spPr>
          <a:xfrm>
            <a:off x="5616117" y="2031857"/>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工作完成情况</a:t>
            </a: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Entry_3"/>
          <p:cNvSpPr/>
          <p:nvPr>
            <p:custDataLst>
              <p:tags r:id="rId3"/>
            </p:custDataLst>
          </p:nvPr>
        </p:nvSpPr>
        <p:spPr>
          <a:xfrm>
            <a:off x="5616117" y="2751715"/>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成功项目展示</a:t>
            </a: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SUCCESSFUL PROJECT </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Entry_4"/>
          <p:cNvSpPr/>
          <p:nvPr>
            <p:custDataLst>
              <p:tags r:id="rId4"/>
            </p:custDataLst>
          </p:nvPr>
        </p:nvSpPr>
        <p:spPr>
          <a:xfrm>
            <a:off x="5616117" y="3471573"/>
            <a:ext cx="1753985" cy="3846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17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rPr>
              <a:t>NEXT YEAR WORK PLAN</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279">
            <a:extLst>
              <a:ext uri="{FF2B5EF4-FFF2-40B4-BE49-F238E27FC236}">
                <a16:creationId xmlns:a16="http://schemas.microsoft.com/office/drawing/2014/main" xmlns="" id="{2B5051E4-EEB0-477D-83A7-F1429A51EDA6}"/>
              </a:ext>
            </a:extLst>
          </p:cNvPr>
          <p:cNvGrpSpPr/>
          <p:nvPr/>
        </p:nvGrpSpPr>
        <p:grpSpPr>
          <a:xfrm>
            <a:off x="4955939" y="1209747"/>
            <a:ext cx="482633" cy="482572"/>
            <a:chOff x="846989" y="1401020"/>
            <a:chExt cx="877416" cy="877416"/>
          </a:xfrm>
          <a:effectLst/>
        </p:grpSpPr>
        <p:sp>
          <p:nvSpPr>
            <p:cNvPr id="13" name="Teardrop 108">
              <a:extLst>
                <a:ext uri="{FF2B5EF4-FFF2-40B4-BE49-F238E27FC236}">
                  <a16:creationId xmlns:a16="http://schemas.microsoft.com/office/drawing/2014/main" xmlns="" id="{B7816AAD-EA9C-4698-B51C-8F39CE467597}"/>
                </a:ext>
              </a:extLst>
            </p:cNvPr>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11">
              <a:extLst>
                <a:ext uri="{FF2B5EF4-FFF2-40B4-BE49-F238E27FC236}">
                  <a16:creationId xmlns:a16="http://schemas.microsoft.com/office/drawing/2014/main" xmlns="" id="{F6FABAE5-1996-4AE9-B4C7-D12804C2205E}"/>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279">
            <a:extLst>
              <a:ext uri="{FF2B5EF4-FFF2-40B4-BE49-F238E27FC236}">
                <a16:creationId xmlns:a16="http://schemas.microsoft.com/office/drawing/2014/main" xmlns="" id="{73F0587D-8B78-4839-80FB-1D279FA485AD}"/>
              </a:ext>
            </a:extLst>
          </p:cNvPr>
          <p:cNvGrpSpPr/>
          <p:nvPr/>
        </p:nvGrpSpPr>
        <p:grpSpPr>
          <a:xfrm>
            <a:off x="4955939" y="1920716"/>
            <a:ext cx="482633" cy="482572"/>
            <a:chOff x="846989" y="1401020"/>
            <a:chExt cx="877416" cy="877416"/>
          </a:xfrm>
          <a:effectLst/>
        </p:grpSpPr>
        <p:sp>
          <p:nvSpPr>
            <p:cNvPr id="16" name="Teardrop 108">
              <a:extLst>
                <a:ext uri="{FF2B5EF4-FFF2-40B4-BE49-F238E27FC236}">
                  <a16:creationId xmlns:a16="http://schemas.microsoft.com/office/drawing/2014/main" xmlns="" id="{808BCAF1-37AA-4CA5-B5A7-08B24E4FE758}"/>
                </a:ext>
              </a:extLst>
            </p:cNvPr>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11">
              <a:extLst>
                <a:ext uri="{FF2B5EF4-FFF2-40B4-BE49-F238E27FC236}">
                  <a16:creationId xmlns:a16="http://schemas.microsoft.com/office/drawing/2014/main" xmlns="" id="{B54ACA7F-B699-47DF-B2AF-C41D01B45EDB}"/>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279">
            <a:extLst>
              <a:ext uri="{FF2B5EF4-FFF2-40B4-BE49-F238E27FC236}">
                <a16:creationId xmlns:a16="http://schemas.microsoft.com/office/drawing/2014/main" xmlns="" id="{CE4274FC-B69A-4044-81C6-2F1C680520C6}"/>
              </a:ext>
            </a:extLst>
          </p:cNvPr>
          <p:cNvGrpSpPr/>
          <p:nvPr/>
        </p:nvGrpSpPr>
        <p:grpSpPr>
          <a:xfrm>
            <a:off x="4955939" y="2654026"/>
            <a:ext cx="482633" cy="482572"/>
            <a:chOff x="846989" y="1401020"/>
            <a:chExt cx="877416" cy="877416"/>
          </a:xfrm>
          <a:effectLst/>
        </p:grpSpPr>
        <p:sp>
          <p:nvSpPr>
            <p:cNvPr id="19" name="Teardrop 108">
              <a:extLst>
                <a:ext uri="{FF2B5EF4-FFF2-40B4-BE49-F238E27FC236}">
                  <a16:creationId xmlns:a16="http://schemas.microsoft.com/office/drawing/2014/main" xmlns="" id="{AC502185-9132-4C2C-A0A9-26D12C13D250}"/>
                </a:ext>
              </a:extLst>
            </p:cNvPr>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11">
              <a:extLst>
                <a:ext uri="{FF2B5EF4-FFF2-40B4-BE49-F238E27FC236}">
                  <a16:creationId xmlns:a16="http://schemas.microsoft.com/office/drawing/2014/main" xmlns="" id="{8843DCD9-49F3-4E9E-BC8A-11BDC46D7524}"/>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1" name="Group 279">
            <a:extLst>
              <a:ext uri="{FF2B5EF4-FFF2-40B4-BE49-F238E27FC236}">
                <a16:creationId xmlns:a16="http://schemas.microsoft.com/office/drawing/2014/main" xmlns="" id="{BEB35325-64CF-4974-B72B-D880C3E514E6}"/>
              </a:ext>
            </a:extLst>
          </p:cNvPr>
          <p:cNvGrpSpPr/>
          <p:nvPr/>
        </p:nvGrpSpPr>
        <p:grpSpPr>
          <a:xfrm>
            <a:off x="4955939" y="3363594"/>
            <a:ext cx="482633" cy="482572"/>
            <a:chOff x="846989" y="1401020"/>
            <a:chExt cx="877416" cy="877416"/>
          </a:xfrm>
          <a:effectLst/>
        </p:grpSpPr>
        <p:sp>
          <p:nvSpPr>
            <p:cNvPr id="22" name="Teardrop 108">
              <a:extLst>
                <a:ext uri="{FF2B5EF4-FFF2-40B4-BE49-F238E27FC236}">
                  <a16:creationId xmlns:a16="http://schemas.microsoft.com/office/drawing/2014/main" xmlns="" id="{746C8B15-531E-403F-B484-95F9E8041067}"/>
                </a:ext>
              </a:extLst>
            </p:cNvPr>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111">
              <a:extLst>
                <a:ext uri="{FF2B5EF4-FFF2-40B4-BE49-F238E27FC236}">
                  <a16:creationId xmlns:a16="http://schemas.microsoft.com/office/drawing/2014/main" xmlns="" id="{D321EFC4-FD2D-43FE-9757-281FB12C6879}"/>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4" name="MH_Others_1"/>
          <p:cNvSpPr txBox="1"/>
          <p:nvPr>
            <p:custDataLst>
              <p:tags r:id="rId5"/>
            </p:custDataLst>
          </p:nvPr>
        </p:nvSpPr>
        <p:spPr>
          <a:xfrm>
            <a:off x="2335697" y="1373519"/>
            <a:ext cx="483091" cy="2215991"/>
          </a:xfrm>
          <a:prstGeom prst="rect">
            <a:avLst/>
          </a:prstGeom>
          <a:noFill/>
        </p:spPr>
        <p:txBody>
          <a:bodyPr vert="horz" wrap="square" lIns="0" tIns="0" rIns="0" bIns="0" rtlCol="0" anchor="ctr" anchorCtr="0">
            <a:spAutoFit/>
          </a:bodyPr>
          <a:lstStyle/>
          <a:p>
            <a:pPr algn="ctr"/>
            <a:r>
              <a:rPr lang="zh-CN" altLang="en-US" sz="4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6" name="MH_Others_2"/>
          <p:cNvSpPr txBox="1"/>
          <p:nvPr>
            <p:custDataLst>
              <p:tags r:id="rId6"/>
            </p:custDataLst>
          </p:nvPr>
        </p:nvSpPr>
        <p:spPr>
          <a:xfrm rot="5400000">
            <a:off x="1257244" y="2358404"/>
            <a:ext cx="1691158" cy="246221"/>
          </a:xfrm>
          <a:prstGeom prst="rect">
            <a:avLst/>
          </a:prstGeom>
          <a:solidFill>
            <a:schemeClr val="accent1"/>
          </a:solidFill>
        </p:spPr>
        <p:txBody>
          <a:bodyPr wrap="square" lIns="0" tIns="0" rIns="0" bIns="0">
            <a:spAutoFit/>
          </a:bodyPr>
          <a:lstStyle/>
          <a:p>
            <a:pPr algn="ctr">
              <a:defRPr/>
            </a:pP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 </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012805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2200"/>
                            </p:stCondLst>
                            <p:childTnLst>
                              <p:par>
                                <p:cTn id="21" presetID="2" presetClass="entr" presetSubtype="1" accel="50000" decel="5000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27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par>
                          <p:cTn id="29" fill="hold">
                            <p:stCondLst>
                              <p:cond delay="3200"/>
                            </p:stCondLst>
                            <p:childTnLst>
                              <p:par>
                                <p:cTn id="30" presetID="2" presetClass="entr" presetSubtype="1" accel="50000" decel="5000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childTnLst>
                          </p:cTn>
                        </p:par>
                        <p:par>
                          <p:cTn id="34" fill="hold">
                            <p:stCondLst>
                              <p:cond delay="370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4200"/>
                            </p:stCondLst>
                            <p:childTnLst>
                              <p:par>
                                <p:cTn id="39" presetID="2" presetClass="entr" presetSubtype="1" accel="50000" decel="5000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par>
                          <p:cTn id="43" fill="hold">
                            <p:stCondLst>
                              <p:cond delay="4700"/>
                            </p:stCondLst>
                            <p:childTnLst>
                              <p:par>
                                <p:cTn id="44" presetID="22" presetClass="entr" presetSubtype="4"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par>
                          <p:cTn id="47" fill="hold">
                            <p:stCondLst>
                              <p:cond delay="5200"/>
                            </p:stCondLst>
                            <p:childTnLst>
                              <p:par>
                                <p:cTn id="48" presetID="2" presetClass="entr" presetSubtype="1" accel="50000" decel="50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childTnLst>
                          </p:cTn>
                        </p:par>
                        <p:par>
                          <p:cTn id="52" fill="hold">
                            <p:stCondLst>
                              <p:cond delay="5700"/>
                            </p:stCondLst>
                            <p:childTnLst>
                              <p:par>
                                <p:cTn id="53" presetID="22" presetClass="entr" presetSubtype="4"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4"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3171453" y="1875582"/>
            <a:ext cx="2788150" cy="1574529"/>
            <a:chOff x="3171453" y="1740899"/>
            <a:chExt cx="2788150" cy="1574529"/>
          </a:xfrm>
        </p:grpSpPr>
        <p:sp>
          <p:nvSpPr>
            <p:cNvPr id="5" name="等腰三角形 8"/>
            <p:cNvSpPr/>
            <p:nvPr/>
          </p:nvSpPr>
          <p:spPr>
            <a:xfrm rot="10800000">
              <a:off x="3674750" y="2874302"/>
              <a:ext cx="1768008" cy="441126"/>
            </a:xfrm>
            <a:custGeom>
              <a:avLst/>
              <a:gdLst>
                <a:gd name="connsiteX0" fmla="*/ 0 w 792088"/>
                <a:gd name="connsiteY0" fmla="*/ 648072 h 648072"/>
                <a:gd name="connsiteX1" fmla="*/ 396044 w 792088"/>
                <a:gd name="connsiteY1" fmla="*/ 0 h 648072"/>
                <a:gd name="connsiteX2" fmla="*/ 792088 w 792088"/>
                <a:gd name="connsiteY2" fmla="*/ 648072 h 648072"/>
                <a:gd name="connsiteX3" fmla="*/ 0 w 792088"/>
                <a:gd name="connsiteY3" fmla="*/ 648072 h 648072"/>
                <a:gd name="connsiteX0-1" fmla="*/ 0 w 792088"/>
                <a:gd name="connsiteY0-2" fmla="*/ 514722 h 514722"/>
                <a:gd name="connsiteX1-3" fmla="*/ 381756 w 792088"/>
                <a:gd name="connsiteY1-4" fmla="*/ 0 h 514722"/>
                <a:gd name="connsiteX2-5" fmla="*/ 792088 w 792088"/>
                <a:gd name="connsiteY2-6" fmla="*/ 514722 h 514722"/>
                <a:gd name="connsiteX3-7" fmla="*/ 0 w 792088"/>
                <a:gd name="connsiteY3-8" fmla="*/ 514722 h 514722"/>
                <a:gd name="connsiteX0-9" fmla="*/ 0 w 792088"/>
                <a:gd name="connsiteY0-10" fmla="*/ 576635 h 576635"/>
                <a:gd name="connsiteX1-11" fmla="*/ 376994 w 792088"/>
                <a:gd name="connsiteY1-12" fmla="*/ 0 h 576635"/>
                <a:gd name="connsiteX2-13" fmla="*/ 792088 w 792088"/>
                <a:gd name="connsiteY2-14" fmla="*/ 576635 h 576635"/>
                <a:gd name="connsiteX3-15" fmla="*/ 0 w 792088"/>
                <a:gd name="connsiteY3-16" fmla="*/ 576635 h 576635"/>
                <a:gd name="connsiteX0-17" fmla="*/ 0 w 763513"/>
                <a:gd name="connsiteY0-18" fmla="*/ 576635 h 576635"/>
                <a:gd name="connsiteX1-19" fmla="*/ 376994 w 763513"/>
                <a:gd name="connsiteY1-20" fmla="*/ 0 h 576635"/>
                <a:gd name="connsiteX2-21" fmla="*/ 763513 w 763513"/>
                <a:gd name="connsiteY2-22" fmla="*/ 457572 h 576635"/>
                <a:gd name="connsiteX3-23" fmla="*/ 0 w 763513"/>
                <a:gd name="connsiteY3-24" fmla="*/ 576635 h 576635"/>
                <a:gd name="connsiteX0-25" fmla="*/ 0 w 770656"/>
                <a:gd name="connsiteY0-26" fmla="*/ 452810 h 457572"/>
                <a:gd name="connsiteX1-27" fmla="*/ 384137 w 770656"/>
                <a:gd name="connsiteY1-28" fmla="*/ 0 h 457572"/>
                <a:gd name="connsiteX2-29" fmla="*/ 770656 w 770656"/>
                <a:gd name="connsiteY2-30" fmla="*/ 457572 h 457572"/>
                <a:gd name="connsiteX3-31" fmla="*/ 0 w 770656"/>
                <a:gd name="connsiteY3-32" fmla="*/ 452810 h 457572"/>
                <a:gd name="connsiteX0-33" fmla="*/ 0 w 770656"/>
                <a:gd name="connsiteY0-34" fmla="*/ 452810 h 457572"/>
                <a:gd name="connsiteX1-35" fmla="*/ 384137 w 770656"/>
                <a:gd name="connsiteY1-36" fmla="*/ 0 h 457572"/>
                <a:gd name="connsiteX2-37" fmla="*/ 770656 w 770656"/>
                <a:gd name="connsiteY2-38" fmla="*/ 457572 h 457572"/>
                <a:gd name="connsiteX3-39" fmla="*/ 0 w 770656"/>
                <a:gd name="connsiteY3-40" fmla="*/ 452810 h 457572"/>
                <a:gd name="connsiteX0-41" fmla="*/ 0 w 770656"/>
                <a:gd name="connsiteY0-42" fmla="*/ 452810 h 457572"/>
                <a:gd name="connsiteX1-43" fmla="*/ 384137 w 770656"/>
                <a:gd name="connsiteY1-44" fmla="*/ 0 h 457572"/>
                <a:gd name="connsiteX2-45" fmla="*/ 770656 w 770656"/>
                <a:gd name="connsiteY2-46" fmla="*/ 457572 h 457572"/>
                <a:gd name="connsiteX3-47" fmla="*/ 0 w 770656"/>
                <a:gd name="connsiteY3-48" fmla="*/ 452810 h 457572"/>
                <a:gd name="connsiteX0-49" fmla="*/ 0 w 770656"/>
                <a:gd name="connsiteY0-50" fmla="*/ 452810 h 457572"/>
                <a:gd name="connsiteX1-51" fmla="*/ 384137 w 770656"/>
                <a:gd name="connsiteY1-52" fmla="*/ 0 h 457572"/>
                <a:gd name="connsiteX2-53" fmla="*/ 770656 w 770656"/>
                <a:gd name="connsiteY2-54" fmla="*/ 457572 h 457572"/>
                <a:gd name="connsiteX3-55" fmla="*/ 0 w 770656"/>
                <a:gd name="connsiteY3-56" fmla="*/ 452810 h 457572"/>
                <a:gd name="connsiteX0-57" fmla="*/ 0 w 770656"/>
                <a:gd name="connsiteY0-58" fmla="*/ 452810 h 457572"/>
                <a:gd name="connsiteX1-59" fmla="*/ 384137 w 770656"/>
                <a:gd name="connsiteY1-60" fmla="*/ 0 h 457572"/>
                <a:gd name="connsiteX2-61" fmla="*/ 770656 w 770656"/>
                <a:gd name="connsiteY2-62" fmla="*/ 457572 h 457572"/>
                <a:gd name="connsiteX3-63" fmla="*/ 0 w 770656"/>
                <a:gd name="connsiteY3-64" fmla="*/ 452810 h 457572"/>
                <a:gd name="connsiteX0-65" fmla="*/ 0 w 1020687"/>
                <a:gd name="connsiteY0-66" fmla="*/ 526629 h 526629"/>
                <a:gd name="connsiteX1-67" fmla="*/ 634168 w 1020687"/>
                <a:gd name="connsiteY1-68" fmla="*/ 0 h 526629"/>
                <a:gd name="connsiteX2-69" fmla="*/ 1020687 w 1020687"/>
                <a:gd name="connsiteY2-70" fmla="*/ 457572 h 526629"/>
                <a:gd name="connsiteX3-71" fmla="*/ 0 w 1020687"/>
                <a:gd name="connsiteY3-72" fmla="*/ 526629 h 526629"/>
                <a:gd name="connsiteX0-73" fmla="*/ 0 w 1332631"/>
                <a:gd name="connsiteY0-74" fmla="*/ 526629 h 526629"/>
                <a:gd name="connsiteX1-75" fmla="*/ 634168 w 1332631"/>
                <a:gd name="connsiteY1-76" fmla="*/ 0 h 526629"/>
                <a:gd name="connsiteX2-77" fmla="*/ 1332631 w 1332631"/>
                <a:gd name="connsiteY2-78" fmla="*/ 509960 h 526629"/>
                <a:gd name="connsiteX3-79" fmla="*/ 0 w 1332631"/>
                <a:gd name="connsiteY3-80" fmla="*/ 526629 h 526629"/>
                <a:gd name="connsiteX0-81" fmla="*/ 0 w 1361206"/>
                <a:gd name="connsiteY0-82" fmla="*/ 555204 h 555204"/>
                <a:gd name="connsiteX1-83" fmla="*/ 662743 w 1361206"/>
                <a:gd name="connsiteY1-84" fmla="*/ 0 h 555204"/>
                <a:gd name="connsiteX2-85" fmla="*/ 1361206 w 1361206"/>
                <a:gd name="connsiteY2-86" fmla="*/ 509960 h 555204"/>
                <a:gd name="connsiteX3-87" fmla="*/ 0 w 1361206"/>
                <a:gd name="connsiteY3-88" fmla="*/ 555204 h 555204"/>
                <a:gd name="connsiteX0-89" fmla="*/ 0 w 1361206"/>
                <a:gd name="connsiteY0-90" fmla="*/ 552823 h 552823"/>
                <a:gd name="connsiteX1-91" fmla="*/ 638931 w 1361206"/>
                <a:gd name="connsiteY1-92" fmla="*/ 0 h 552823"/>
                <a:gd name="connsiteX2-93" fmla="*/ 1361206 w 1361206"/>
                <a:gd name="connsiteY2-94" fmla="*/ 507579 h 552823"/>
                <a:gd name="connsiteX3-95" fmla="*/ 0 w 1361206"/>
                <a:gd name="connsiteY3-96" fmla="*/ 552823 h 552823"/>
                <a:gd name="connsiteX0-97" fmla="*/ 0 w 1365969"/>
                <a:gd name="connsiteY0-98" fmla="*/ 495673 h 507579"/>
                <a:gd name="connsiteX1-99" fmla="*/ 643694 w 1365969"/>
                <a:gd name="connsiteY1-100" fmla="*/ 0 h 507579"/>
                <a:gd name="connsiteX2-101" fmla="*/ 1365969 w 1365969"/>
                <a:gd name="connsiteY2-102" fmla="*/ 507579 h 507579"/>
                <a:gd name="connsiteX3-103" fmla="*/ 0 w 1365969"/>
                <a:gd name="connsiteY3-104" fmla="*/ 495673 h 507579"/>
                <a:gd name="connsiteX0-105" fmla="*/ 0 w 1346919"/>
                <a:gd name="connsiteY0-106" fmla="*/ 495673 h 507579"/>
                <a:gd name="connsiteX1-107" fmla="*/ 643694 w 1346919"/>
                <a:gd name="connsiteY1-108" fmla="*/ 0 h 507579"/>
                <a:gd name="connsiteX2-109" fmla="*/ 1346919 w 1346919"/>
                <a:gd name="connsiteY2-110" fmla="*/ 507579 h 507579"/>
                <a:gd name="connsiteX3-111" fmla="*/ 0 w 1346919"/>
                <a:gd name="connsiteY3-112" fmla="*/ 495673 h 507579"/>
                <a:gd name="connsiteX0-113" fmla="*/ 0 w 1311200"/>
                <a:gd name="connsiteY0-114" fmla="*/ 495673 h 505197"/>
                <a:gd name="connsiteX1-115" fmla="*/ 643694 w 1311200"/>
                <a:gd name="connsiteY1-116" fmla="*/ 0 h 505197"/>
                <a:gd name="connsiteX2-117" fmla="*/ 1311200 w 1311200"/>
                <a:gd name="connsiteY2-118" fmla="*/ 505197 h 505197"/>
                <a:gd name="connsiteX3-119" fmla="*/ 0 w 1311200"/>
                <a:gd name="connsiteY3-120" fmla="*/ 495673 h 505197"/>
                <a:gd name="connsiteX0-121" fmla="*/ 0 w 1311200"/>
                <a:gd name="connsiteY0-122" fmla="*/ 495673 h 505197"/>
                <a:gd name="connsiteX1-123" fmla="*/ 643694 w 1311200"/>
                <a:gd name="connsiteY1-124" fmla="*/ 0 h 505197"/>
                <a:gd name="connsiteX2-125" fmla="*/ 1311200 w 1311200"/>
                <a:gd name="connsiteY2-126" fmla="*/ 505197 h 505197"/>
                <a:gd name="connsiteX3-127" fmla="*/ 0 w 1311200"/>
                <a:gd name="connsiteY3-128" fmla="*/ 495673 h 505197"/>
                <a:gd name="connsiteX0-129" fmla="*/ 0 w 1311200"/>
                <a:gd name="connsiteY0-130" fmla="*/ 495673 h 505197"/>
                <a:gd name="connsiteX1-131" fmla="*/ 643694 w 1311200"/>
                <a:gd name="connsiteY1-132" fmla="*/ 0 h 505197"/>
                <a:gd name="connsiteX2-133" fmla="*/ 1311200 w 1311200"/>
                <a:gd name="connsiteY2-134" fmla="*/ 505197 h 505197"/>
                <a:gd name="connsiteX3-135" fmla="*/ 0 w 1311200"/>
                <a:gd name="connsiteY3-136" fmla="*/ 495673 h 505197"/>
                <a:gd name="connsiteX0-137" fmla="*/ 0 w 1311200"/>
                <a:gd name="connsiteY0-138" fmla="*/ 495673 h 505197"/>
                <a:gd name="connsiteX1-139" fmla="*/ 643694 w 1311200"/>
                <a:gd name="connsiteY1-140" fmla="*/ 0 h 505197"/>
                <a:gd name="connsiteX2-141" fmla="*/ 1311200 w 1311200"/>
                <a:gd name="connsiteY2-142" fmla="*/ 505197 h 505197"/>
                <a:gd name="connsiteX3-143" fmla="*/ 0 w 1311200"/>
                <a:gd name="connsiteY3-144" fmla="*/ 495673 h 505197"/>
                <a:gd name="connsiteX0-145" fmla="*/ 0 w 1311200"/>
                <a:gd name="connsiteY0-146" fmla="*/ 495673 h 505197"/>
                <a:gd name="connsiteX1-147" fmla="*/ 643694 w 1311200"/>
                <a:gd name="connsiteY1-148" fmla="*/ 0 h 505197"/>
                <a:gd name="connsiteX2-149" fmla="*/ 1311200 w 1311200"/>
                <a:gd name="connsiteY2-150" fmla="*/ 505197 h 505197"/>
                <a:gd name="connsiteX3-151" fmla="*/ 0 w 1311200"/>
                <a:gd name="connsiteY3-152" fmla="*/ 495673 h 505197"/>
                <a:gd name="connsiteX0-153" fmla="*/ 0 w 1311200"/>
                <a:gd name="connsiteY0-154" fmla="*/ 495673 h 505197"/>
                <a:gd name="connsiteX1-155" fmla="*/ 643694 w 1311200"/>
                <a:gd name="connsiteY1-156" fmla="*/ 0 h 505197"/>
                <a:gd name="connsiteX2-157" fmla="*/ 1311200 w 1311200"/>
                <a:gd name="connsiteY2-158" fmla="*/ 505197 h 505197"/>
                <a:gd name="connsiteX3-159" fmla="*/ 0 w 1311200"/>
                <a:gd name="connsiteY3-160" fmla="*/ 495673 h 505197"/>
                <a:gd name="connsiteX0-161" fmla="*/ 0 w 1501700"/>
                <a:gd name="connsiteY0-162" fmla="*/ 495673 h 535677"/>
                <a:gd name="connsiteX1-163" fmla="*/ 643694 w 1501700"/>
                <a:gd name="connsiteY1-164" fmla="*/ 0 h 535677"/>
                <a:gd name="connsiteX2-165" fmla="*/ 1501700 w 1501700"/>
                <a:gd name="connsiteY2-166" fmla="*/ 535677 h 535677"/>
                <a:gd name="connsiteX3-167" fmla="*/ 0 w 1501700"/>
                <a:gd name="connsiteY3-168" fmla="*/ 495673 h 535677"/>
                <a:gd name="connsiteX0-169" fmla="*/ 161533 w 1663233"/>
                <a:gd name="connsiteY0-170" fmla="*/ 495673 h 535677"/>
                <a:gd name="connsiteX1-171" fmla="*/ 805227 w 1663233"/>
                <a:gd name="connsiteY1-172" fmla="*/ 0 h 535677"/>
                <a:gd name="connsiteX2-173" fmla="*/ 1663233 w 1663233"/>
                <a:gd name="connsiteY2-174" fmla="*/ 535677 h 535677"/>
                <a:gd name="connsiteX3-175" fmla="*/ 0 w 1663233"/>
                <a:gd name="connsiteY3-176" fmla="*/ 507496 h 535677"/>
                <a:gd name="connsiteX4" fmla="*/ 161533 w 1663233"/>
                <a:gd name="connsiteY4" fmla="*/ 495673 h 535677"/>
                <a:gd name="connsiteX0-177" fmla="*/ 0 w 1663233"/>
                <a:gd name="connsiteY0-178" fmla="*/ 507496 h 535677"/>
                <a:gd name="connsiteX1-179" fmla="*/ 805227 w 1663233"/>
                <a:gd name="connsiteY1-180" fmla="*/ 0 h 535677"/>
                <a:gd name="connsiteX2-181" fmla="*/ 1663233 w 1663233"/>
                <a:gd name="connsiteY2-182" fmla="*/ 535677 h 535677"/>
                <a:gd name="connsiteX3-183" fmla="*/ 0 w 1663233"/>
                <a:gd name="connsiteY3-184" fmla="*/ 507496 h 535677"/>
                <a:gd name="connsiteX0-185" fmla="*/ 0 w 1663233"/>
                <a:gd name="connsiteY0-186" fmla="*/ 507496 h 535677"/>
                <a:gd name="connsiteX1-187" fmla="*/ 805227 w 1663233"/>
                <a:gd name="connsiteY1-188" fmla="*/ 0 h 535677"/>
                <a:gd name="connsiteX2-189" fmla="*/ 1663233 w 1663233"/>
                <a:gd name="connsiteY2-190" fmla="*/ 535677 h 535677"/>
                <a:gd name="connsiteX3-191" fmla="*/ 0 w 1663233"/>
                <a:gd name="connsiteY3-192" fmla="*/ 507496 h 535677"/>
                <a:gd name="connsiteX0-193" fmla="*/ 0 w 1663233"/>
                <a:gd name="connsiteY0-194" fmla="*/ 507496 h 535677"/>
                <a:gd name="connsiteX1-195" fmla="*/ 805227 w 1663233"/>
                <a:gd name="connsiteY1-196" fmla="*/ 0 h 535677"/>
                <a:gd name="connsiteX2-197" fmla="*/ 1663233 w 1663233"/>
                <a:gd name="connsiteY2-198" fmla="*/ 535677 h 535677"/>
                <a:gd name="connsiteX3-199" fmla="*/ 0 w 1663233"/>
                <a:gd name="connsiteY3-200" fmla="*/ 507496 h 535677"/>
                <a:gd name="connsiteX0-201" fmla="*/ 0 w 1667996"/>
                <a:gd name="connsiteY0-202" fmla="*/ 536071 h 536071"/>
                <a:gd name="connsiteX1-203" fmla="*/ 809990 w 1667996"/>
                <a:gd name="connsiteY1-204" fmla="*/ 0 h 536071"/>
                <a:gd name="connsiteX2-205" fmla="*/ 1667996 w 1667996"/>
                <a:gd name="connsiteY2-206" fmla="*/ 535677 h 536071"/>
                <a:gd name="connsiteX3-207" fmla="*/ 0 w 1667996"/>
                <a:gd name="connsiteY3-208" fmla="*/ 536071 h 536071"/>
                <a:gd name="connsiteX0-209" fmla="*/ 0 w 1667996"/>
                <a:gd name="connsiteY0-210" fmla="*/ 536071 h 536071"/>
                <a:gd name="connsiteX1-211" fmla="*/ 809990 w 1667996"/>
                <a:gd name="connsiteY1-212" fmla="*/ 0 h 536071"/>
                <a:gd name="connsiteX2-213" fmla="*/ 1667996 w 1667996"/>
                <a:gd name="connsiteY2-214" fmla="*/ 535677 h 536071"/>
                <a:gd name="connsiteX3-215" fmla="*/ 0 w 1667996"/>
                <a:gd name="connsiteY3-216" fmla="*/ 536071 h 536071"/>
                <a:gd name="connsiteX0-217" fmla="*/ 0 w 1667996"/>
                <a:gd name="connsiteY0-218" fmla="*/ 536071 h 536071"/>
                <a:gd name="connsiteX1-219" fmla="*/ 809990 w 1667996"/>
                <a:gd name="connsiteY1-220" fmla="*/ 0 h 536071"/>
                <a:gd name="connsiteX2-221" fmla="*/ 1667996 w 1667996"/>
                <a:gd name="connsiteY2-222" fmla="*/ 535677 h 536071"/>
                <a:gd name="connsiteX3-223" fmla="*/ 0 w 1667996"/>
                <a:gd name="connsiteY3-224" fmla="*/ 536071 h 536071"/>
                <a:gd name="connsiteX0-225" fmla="*/ 0 w 1734671"/>
                <a:gd name="connsiteY0-226" fmla="*/ 536071 h 536071"/>
                <a:gd name="connsiteX1-227" fmla="*/ 876665 w 1734671"/>
                <a:gd name="connsiteY1-228" fmla="*/ 0 h 536071"/>
                <a:gd name="connsiteX2-229" fmla="*/ 1734671 w 1734671"/>
                <a:gd name="connsiteY2-230" fmla="*/ 535677 h 536071"/>
                <a:gd name="connsiteX3-231" fmla="*/ 0 w 1734671"/>
                <a:gd name="connsiteY3-232" fmla="*/ 536071 h 536071"/>
                <a:gd name="connsiteX0-233" fmla="*/ 0 w 1782296"/>
                <a:gd name="connsiteY0-234" fmla="*/ 536071 h 536071"/>
                <a:gd name="connsiteX1-235" fmla="*/ 876665 w 1782296"/>
                <a:gd name="connsiteY1-236" fmla="*/ 0 h 536071"/>
                <a:gd name="connsiteX2-237" fmla="*/ 1782296 w 1782296"/>
                <a:gd name="connsiteY2-238" fmla="*/ 535677 h 536071"/>
                <a:gd name="connsiteX3-239" fmla="*/ 0 w 1782296"/>
                <a:gd name="connsiteY3-240" fmla="*/ 536071 h 536071"/>
                <a:gd name="connsiteX0-241" fmla="*/ 25741 w 1808037"/>
                <a:gd name="connsiteY0-242" fmla="*/ 551233 h 551233"/>
                <a:gd name="connsiteX1-243" fmla="*/ 761390 w 1808037"/>
                <a:gd name="connsiteY1-244" fmla="*/ 182298 h 551233"/>
                <a:gd name="connsiteX2-245" fmla="*/ 902406 w 1808037"/>
                <a:gd name="connsiteY2-246" fmla="*/ 15162 h 551233"/>
                <a:gd name="connsiteX3-247" fmla="*/ 1808037 w 1808037"/>
                <a:gd name="connsiteY3-248" fmla="*/ 550839 h 551233"/>
                <a:gd name="connsiteX4-249" fmla="*/ 25741 w 1808037"/>
                <a:gd name="connsiteY4-250" fmla="*/ 551233 h 551233"/>
                <a:gd name="connsiteX0-251" fmla="*/ 25925 w 1808221"/>
                <a:gd name="connsiteY0-252" fmla="*/ 579345 h 579345"/>
                <a:gd name="connsiteX1-253" fmla="*/ 755224 w 1808221"/>
                <a:gd name="connsiteY1-254" fmla="*/ 70710 h 579345"/>
                <a:gd name="connsiteX2-255" fmla="*/ 902590 w 1808221"/>
                <a:gd name="connsiteY2-256" fmla="*/ 43274 h 579345"/>
                <a:gd name="connsiteX3-257" fmla="*/ 1808221 w 1808221"/>
                <a:gd name="connsiteY3-258" fmla="*/ 578951 h 579345"/>
                <a:gd name="connsiteX4-259" fmla="*/ 25925 w 1808221"/>
                <a:gd name="connsiteY4-260" fmla="*/ 579345 h 579345"/>
                <a:gd name="connsiteX0-261" fmla="*/ 25925 w 1808221"/>
                <a:gd name="connsiteY0-262" fmla="*/ 579345 h 579345"/>
                <a:gd name="connsiteX1-263" fmla="*/ 755224 w 1808221"/>
                <a:gd name="connsiteY1-264" fmla="*/ 70710 h 579345"/>
                <a:gd name="connsiteX2-265" fmla="*/ 947040 w 1808221"/>
                <a:gd name="connsiteY2-266" fmla="*/ 43274 h 579345"/>
                <a:gd name="connsiteX3-267" fmla="*/ 1808221 w 1808221"/>
                <a:gd name="connsiteY3-268" fmla="*/ 578951 h 579345"/>
                <a:gd name="connsiteX4-269" fmla="*/ 25925 w 1808221"/>
                <a:gd name="connsiteY4-270" fmla="*/ 579345 h 579345"/>
                <a:gd name="connsiteX0-271" fmla="*/ 25204 w 1807500"/>
                <a:gd name="connsiteY0-272" fmla="*/ 595577 h 595577"/>
                <a:gd name="connsiteX1-273" fmla="*/ 779903 w 1807500"/>
                <a:gd name="connsiteY1-274" fmla="*/ 55192 h 595577"/>
                <a:gd name="connsiteX2-275" fmla="*/ 946319 w 1807500"/>
                <a:gd name="connsiteY2-276" fmla="*/ 59506 h 595577"/>
                <a:gd name="connsiteX3-277" fmla="*/ 1807500 w 1807500"/>
                <a:gd name="connsiteY3-278" fmla="*/ 595183 h 595577"/>
                <a:gd name="connsiteX4-279" fmla="*/ 25204 w 1807500"/>
                <a:gd name="connsiteY4-280" fmla="*/ 595577 h 595577"/>
                <a:gd name="connsiteX0-281" fmla="*/ 23174 w 1805470"/>
                <a:gd name="connsiteY0-282" fmla="*/ 595577 h 595577"/>
                <a:gd name="connsiteX1-283" fmla="*/ 777873 w 1805470"/>
                <a:gd name="connsiteY1-284" fmla="*/ 55192 h 595577"/>
                <a:gd name="connsiteX2-285" fmla="*/ 944289 w 1805470"/>
                <a:gd name="connsiteY2-286" fmla="*/ 59506 h 595577"/>
                <a:gd name="connsiteX3-287" fmla="*/ 1805470 w 1805470"/>
                <a:gd name="connsiteY3-288" fmla="*/ 595183 h 595577"/>
                <a:gd name="connsiteX4-289" fmla="*/ 23174 w 1805470"/>
                <a:gd name="connsiteY4-290" fmla="*/ 595577 h 595577"/>
                <a:gd name="connsiteX0-291" fmla="*/ 0 w 1782296"/>
                <a:gd name="connsiteY0-292" fmla="*/ 595577 h 595577"/>
                <a:gd name="connsiteX1-293" fmla="*/ 754699 w 1782296"/>
                <a:gd name="connsiteY1-294" fmla="*/ 55192 h 595577"/>
                <a:gd name="connsiteX2-295" fmla="*/ 921115 w 1782296"/>
                <a:gd name="connsiteY2-296" fmla="*/ 59506 h 595577"/>
                <a:gd name="connsiteX3-297" fmla="*/ 1782296 w 1782296"/>
                <a:gd name="connsiteY3-298" fmla="*/ 595183 h 595577"/>
                <a:gd name="connsiteX4-299" fmla="*/ 0 w 1782296"/>
                <a:gd name="connsiteY4-300" fmla="*/ 595577 h 595577"/>
                <a:gd name="connsiteX0-301" fmla="*/ 57323 w 1839619"/>
                <a:gd name="connsiteY0-302" fmla="*/ 595577 h 595577"/>
                <a:gd name="connsiteX1-303" fmla="*/ 488172 w 1839619"/>
                <a:gd name="connsiteY1-304" fmla="*/ 404442 h 595577"/>
                <a:gd name="connsiteX2-305" fmla="*/ 812022 w 1839619"/>
                <a:gd name="connsiteY2-306" fmla="*/ 55192 h 595577"/>
                <a:gd name="connsiteX3-307" fmla="*/ 978438 w 1839619"/>
                <a:gd name="connsiteY3-308" fmla="*/ 59506 h 595577"/>
                <a:gd name="connsiteX4-309" fmla="*/ 1839619 w 1839619"/>
                <a:gd name="connsiteY4-310" fmla="*/ 595183 h 595577"/>
                <a:gd name="connsiteX5" fmla="*/ 57323 w 1839619"/>
                <a:gd name="connsiteY5" fmla="*/ 595577 h 595577"/>
                <a:gd name="connsiteX0-311" fmla="*/ 24635 w 1806931"/>
                <a:gd name="connsiteY0-312" fmla="*/ 595577 h 595577"/>
                <a:gd name="connsiteX1-313" fmla="*/ 779334 w 1806931"/>
                <a:gd name="connsiteY1-314" fmla="*/ 55192 h 595577"/>
                <a:gd name="connsiteX2-315" fmla="*/ 945750 w 1806931"/>
                <a:gd name="connsiteY2-316" fmla="*/ 59506 h 595577"/>
                <a:gd name="connsiteX3-317" fmla="*/ 1806931 w 1806931"/>
                <a:gd name="connsiteY3-318" fmla="*/ 595183 h 595577"/>
                <a:gd name="connsiteX4-319" fmla="*/ 24635 w 1806931"/>
                <a:gd name="connsiteY4-320" fmla="*/ 595577 h 595577"/>
                <a:gd name="connsiteX0-321" fmla="*/ 0 w 1782296"/>
                <a:gd name="connsiteY0-322" fmla="*/ 595577 h 595577"/>
                <a:gd name="connsiteX1-323" fmla="*/ 754699 w 1782296"/>
                <a:gd name="connsiteY1-324" fmla="*/ 55192 h 595577"/>
                <a:gd name="connsiteX2-325" fmla="*/ 921115 w 1782296"/>
                <a:gd name="connsiteY2-326" fmla="*/ 59506 h 595577"/>
                <a:gd name="connsiteX3-327" fmla="*/ 1782296 w 1782296"/>
                <a:gd name="connsiteY3-328" fmla="*/ 595183 h 595577"/>
                <a:gd name="connsiteX4-329" fmla="*/ 0 w 1782296"/>
                <a:gd name="connsiteY4-330" fmla="*/ 595577 h 595577"/>
                <a:gd name="connsiteX0-331" fmla="*/ 0 w 1782296"/>
                <a:gd name="connsiteY0-332" fmla="*/ 616387 h 616387"/>
                <a:gd name="connsiteX1-333" fmla="*/ 754699 w 1782296"/>
                <a:gd name="connsiteY1-334" fmla="*/ 76002 h 616387"/>
                <a:gd name="connsiteX2-335" fmla="*/ 921115 w 1782296"/>
                <a:gd name="connsiteY2-336" fmla="*/ 80316 h 616387"/>
                <a:gd name="connsiteX3-337" fmla="*/ 1782296 w 1782296"/>
                <a:gd name="connsiteY3-338" fmla="*/ 615993 h 616387"/>
                <a:gd name="connsiteX4-339" fmla="*/ 0 w 1782296"/>
                <a:gd name="connsiteY4-340" fmla="*/ 616387 h 616387"/>
                <a:gd name="connsiteX0-341" fmla="*/ 0 w 1782296"/>
                <a:gd name="connsiteY0-342" fmla="*/ 616387 h 616387"/>
                <a:gd name="connsiteX1-343" fmla="*/ 754699 w 1782296"/>
                <a:gd name="connsiteY1-344" fmla="*/ 76002 h 616387"/>
                <a:gd name="connsiteX2-345" fmla="*/ 921115 w 1782296"/>
                <a:gd name="connsiteY2-346" fmla="*/ 80316 h 616387"/>
                <a:gd name="connsiteX3-347" fmla="*/ 1782296 w 1782296"/>
                <a:gd name="connsiteY3-348" fmla="*/ 615993 h 616387"/>
                <a:gd name="connsiteX4-349" fmla="*/ 0 w 1782296"/>
                <a:gd name="connsiteY4-350" fmla="*/ 616387 h 616387"/>
                <a:gd name="connsiteX0-351" fmla="*/ 0 w 1782296"/>
                <a:gd name="connsiteY0-352" fmla="*/ 609816 h 609816"/>
                <a:gd name="connsiteX1-353" fmla="*/ 754699 w 1782296"/>
                <a:gd name="connsiteY1-354" fmla="*/ 69431 h 609816"/>
                <a:gd name="connsiteX2-355" fmla="*/ 921115 w 1782296"/>
                <a:gd name="connsiteY2-356" fmla="*/ 73745 h 609816"/>
                <a:gd name="connsiteX3-357" fmla="*/ 1782296 w 1782296"/>
                <a:gd name="connsiteY3-358" fmla="*/ 609422 h 609816"/>
                <a:gd name="connsiteX4-359" fmla="*/ 0 w 1782296"/>
                <a:gd name="connsiteY4-360" fmla="*/ 609816 h 609816"/>
                <a:gd name="connsiteX0-361" fmla="*/ 0 w 1782296"/>
                <a:gd name="connsiteY0-362" fmla="*/ 606910 h 606910"/>
                <a:gd name="connsiteX1-363" fmla="*/ 754699 w 1782296"/>
                <a:gd name="connsiteY1-364" fmla="*/ 66525 h 606910"/>
                <a:gd name="connsiteX2-365" fmla="*/ 921115 w 1782296"/>
                <a:gd name="connsiteY2-366" fmla="*/ 70839 h 606910"/>
                <a:gd name="connsiteX3-367" fmla="*/ 1782296 w 1782296"/>
                <a:gd name="connsiteY3-368" fmla="*/ 606516 h 606910"/>
                <a:gd name="connsiteX4-369" fmla="*/ 0 w 1782296"/>
                <a:gd name="connsiteY4-370" fmla="*/ 606910 h 606910"/>
                <a:gd name="connsiteX0-371" fmla="*/ 0 w 1782296"/>
                <a:gd name="connsiteY0-372" fmla="*/ 611767 h 611767"/>
                <a:gd name="connsiteX1-373" fmla="*/ 754699 w 1782296"/>
                <a:gd name="connsiteY1-374" fmla="*/ 71382 h 611767"/>
                <a:gd name="connsiteX2-375" fmla="*/ 921115 w 1782296"/>
                <a:gd name="connsiteY2-376" fmla="*/ 75696 h 611767"/>
                <a:gd name="connsiteX3-377" fmla="*/ 1782296 w 1782296"/>
                <a:gd name="connsiteY3-378" fmla="*/ 611373 h 611767"/>
                <a:gd name="connsiteX4-379" fmla="*/ 0 w 1782296"/>
                <a:gd name="connsiteY4-380" fmla="*/ 611767 h 611767"/>
                <a:gd name="connsiteX0-381" fmla="*/ 0 w 1782296"/>
                <a:gd name="connsiteY0-382" fmla="*/ 615779 h 615779"/>
                <a:gd name="connsiteX1-383" fmla="*/ 754699 w 1782296"/>
                <a:gd name="connsiteY1-384" fmla="*/ 75394 h 615779"/>
                <a:gd name="connsiteX2-385" fmla="*/ 921115 w 1782296"/>
                <a:gd name="connsiteY2-386" fmla="*/ 79708 h 615779"/>
                <a:gd name="connsiteX3-387" fmla="*/ 1782296 w 1782296"/>
                <a:gd name="connsiteY3-388" fmla="*/ 615385 h 615779"/>
                <a:gd name="connsiteX4-389" fmla="*/ 0 w 1782296"/>
                <a:gd name="connsiteY4-390" fmla="*/ 615779 h 615779"/>
                <a:gd name="connsiteX0-391" fmla="*/ 0 w 1782296"/>
                <a:gd name="connsiteY0-392" fmla="*/ 615779 h 615779"/>
                <a:gd name="connsiteX1-393" fmla="*/ 754699 w 1782296"/>
                <a:gd name="connsiteY1-394" fmla="*/ 75394 h 615779"/>
                <a:gd name="connsiteX2-395" fmla="*/ 921115 w 1782296"/>
                <a:gd name="connsiteY2-396" fmla="*/ 79708 h 615779"/>
                <a:gd name="connsiteX3-397" fmla="*/ 1782296 w 1782296"/>
                <a:gd name="connsiteY3-398" fmla="*/ 615385 h 615779"/>
                <a:gd name="connsiteX4-399" fmla="*/ 0 w 1782296"/>
                <a:gd name="connsiteY4-400" fmla="*/ 615779 h 615779"/>
                <a:gd name="connsiteX0-401" fmla="*/ 0 w 1782296"/>
                <a:gd name="connsiteY0-402" fmla="*/ 615779 h 615779"/>
                <a:gd name="connsiteX1-403" fmla="*/ 754699 w 1782296"/>
                <a:gd name="connsiteY1-404" fmla="*/ 75394 h 615779"/>
                <a:gd name="connsiteX2-405" fmla="*/ 921115 w 1782296"/>
                <a:gd name="connsiteY2-406" fmla="*/ 79708 h 615779"/>
                <a:gd name="connsiteX3-407" fmla="*/ 1782296 w 1782296"/>
                <a:gd name="connsiteY3-408" fmla="*/ 615385 h 615779"/>
                <a:gd name="connsiteX4-409" fmla="*/ 0 w 1782296"/>
                <a:gd name="connsiteY4-410" fmla="*/ 615779 h 615779"/>
                <a:gd name="connsiteX0-411" fmla="*/ 0 w 1782296"/>
                <a:gd name="connsiteY0-412" fmla="*/ 615779 h 615779"/>
                <a:gd name="connsiteX1-413" fmla="*/ 754699 w 1782296"/>
                <a:gd name="connsiteY1-414" fmla="*/ 75394 h 615779"/>
                <a:gd name="connsiteX2-415" fmla="*/ 921115 w 1782296"/>
                <a:gd name="connsiteY2-416" fmla="*/ 79708 h 615779"/>
                <a:gd name="connsiteX3-417" fmla="*/ 1782296 w 1782296"/>
                <a:gd name="connsiteY3-418" fmla="*/ 615385 h 615779"/>
                <a:gd name="connsiteX4-419" fmla="*/ 0 w 1782296"/>
                <a:gd name="connsiteY4-420" fmla="*/ 615779 h 615779"/>
                <a:gd name="connsiteX0-421" fmla="*/ 0 w 1782296"/>
                <a:gd name="connsiteY0-422" fmla="*/ 609808 h 609808"/>
                <a:gd name="connsiteX1-423" fmla="*/ 752318 w 1782296"/>
                <a:gd name="connsiteY1-424" fmla="*/ 83711 h 609808"/>
                <a:gd name="connsiteX2-425" fmla="*/ 921115 w 1782296"/>
                <a:gd name="connsiteY2-426" fmla="*/ 73737 h 609808"/>
                <a:gd name="connsiteX3-427" fmla="*/ 1782296 w 1782296"/>
                <a:gd name="connsiteY3-428" fmla="*/ 609414 h 609808"/>
                <a:gd name="connsiteX4-429" fmla="*/ 0 w 1782296"/>
                <a:gd name="connsiteY4-430" fmla="*/ 609808 h 609808"/>
                <a:gd name="connsiteX0-431" fmla="*/ 0 w 1782296"/>
                <a:gd name="connsiteY0-432" fmla="*/ 609808 h 609808"/>
                <a:gd name="connsiteX1-433" fmla="*/ 752318 w 1782296"/>
                <a:gd name="connsiteY1-434" fmla="*/ 83711 h 609808"/>
                <a:gd name="connsiteX2-435" fmla="*/ 949690 w 1782296"/>
                <a:gd name="connsiteY2-436" fmla="*/ 73737 h 609808"/>
                <a:gd name="connsiteX3-437" fmla="*/ 1782296 w 1782296"/>
                <a:gd name="connsiteY3-438" fmla="*/ 609414 h 609808"/>
                <a:gd name="connsiteX4-439" fmla="*/ 0 w 1782296"/>
                <a:gd name="connsiteY4-440" fmla="*/ 609808 h 609808"/>
                <a:gd name="connsiteX0-441" fmla="*/ 0 w 1782296"/>
                <a:gd name="connsiteY0-442" fmla="*/ 613712 h 613712"/>
                <a:gd name="connsiteX1-443" fmla="*/ 804705 w 1782296"/>
                <a:gd name="connsiteY1-444" fmla="*/ 78090 h 613712"/>
                <a:gd name="connsiteX2-445" fmla="*/ 949690 w 1782296"/>
                <a:gd name="connsiteY2-446" fmla="*/ 77641 h 613712"/>
                <a:gd name="connsiteX3-447" fmla="*/ 1782296 w 1782296"/>
                <a:gd name="connsiteY3-448" fmla="*/ 613318 h 613712"/>
                <a:gd name="connsiteX4-449" fmla="*/ 0 w 1782296"/>
                <a:gd name="connsiteY4-450" fmla="*/ 613712 h 613712"/>
                <a:gd name="connsiteX0-451" fmla="*/ 0 w 1782296"/>
                <a:gd name="connsiteY0-452" fmla="*/ 613712 h 613712"/>
                <a:gd name="connsiteX1-453" fmla="*/ 804705 w 1782296"/>
                <a:gd name="connsiteY1-454" fmla="*/ 78090 h 613712"/>
                <a:gd name="connsiteX2-455" fmla="*/ 973503 w 1782296"/>
                <a:gd name="connsiteY2-456" fmla="*/ 77641 h 613712"/>
                <a:gd name="connsiteX3-457" fmla="*/ 1782296 w 1782296"/>
                <a:gd name="connsiteY3-458" fmla="*/ 613318 h 613712"/>
                <a:gd name="connsiteX4-459" fmla="*/ 0 w 1782296"/>
                <a:gd name="connsiteY4-460" fmla="*/ 613712 h 613712"/>
                <a:gd name="connsiteX0-461" fmla="*/ 0 w 1782296"/>
                <a:gd name="connsiteY0-462" fmla="*/ 613712 h 613712"/>
                <a:gd name="connsiteX1-463" fmla="*/ 814230 w 1782296"/>
                <a:gd name="connsiteY1-464" fmla="*/ 78090 h 613712"/>
                <a:gd name="connsiteX2-465" fmla="*/ 973503 w 1782296"/>
                <a:gd name="connsiteY2-466" fmla="*/ 77641 h 613712"/>
                <a:gd name="connsiteX3-467" fmla="*/ 1782296 w 1782296"/>
                <a:gd name="connsiteY3-468" fmla="*/ 613318 h 613712"/>
                <a:gd name="connsiteX4-469" fmla="*/ 0 w 1782296"/>
                <a:gd name="connsiteY4-470" fmla="*/ 613712 h 613712"/>
                <a:gd name="connsiteX0-471" fmla="*/ 0 w 1782296"/>
                <a:gd name="connsiteY0-472" fmla="*/ 616485 h 616485"/>
                <a:gd name="connsiteX1-473" fmla="*/ 814230 w 1782296"/>
                <a:gd name="connsiteY1-474" fmla="*/ 80863 h 616485"/>
                <a:gd name="connsiteX2-475" fmla="*/ 954453 w 1782296"/>
                <a:gd name="connsiteY2-476" fmla="*/ 75651 h 616485"/>
                <a:gd name="connsiteX3-477" fmla="*/ 1782296 w 1782296"/>
                <a:gd name="connsiteY3-478" fmla="*/ 616091 h 616485"/>
                <a:gd name="connsiteX4-479" fmla="*/ 0 w 1782296"/>
                <a:gd name="connsiteY4-480" fmla="*/ 616485 h 616485"/>
                <a:gd name="connsiteX0-481" fmla="*/ 0 w 1782296"/>
                <a:gd name="connsiteY0-482" fmla="*/ 610617 h 610617"/>
                <a:gd name="connsiteX1-483" fmla="*/ 814230 w 1782296"/>
                <a:gd name="connsiteY1-484" fmla="*/ 74995 h 610617"/>
                <a:gd name="connsiteX2-485" fmla="*/ 954453 w 1782296"/>
                <a:gd name="connsiteY2-486" fmla="*/ 69783 h 610617"/>
                <a:gd name="connsiteX3-487" fmla="*/ 1782296 w 1782296"/>
                <a:gd name="connsiteY3-488" fmla="*/ 610223 h 610617"/>
                <a:gd name="connsiteX4-489" fmla="*/ 0 w 1782296"/>
                <a:gd name="connsiteY4-490" fmla="*/ 610617 h 610617"/>
                <a:gd name="connsiteX0-491" fmla="*/ 0 w 1782296"/>
                <a:gd name="connsiteY0-492" fmla="*/ 607474 h 607474"/>
                <a:gd name="connsiteX1-493" fmla="*/ 814230 w 1782296"/>
                <a:gd name="connsiteY1-494" fmla="*/ 71852 h 607474"/>
                <a:gd name="connsiteX2-495" fmla="*/ 954453 w 1782296"/>
                <a:gd name="connsiteY2-496" fmla="*/ 66640 h 607474"/>
                <a:gd name="connsiteX3-497" fmla="*/ 1782296 w 1782296"/>
                <a:gd name="connsiteY3-498" fmla="*/ 607080 h 607474"/>
                <a:gd name="connsiteX4-499" fmla="*/ 0 w 1782296"/>
                <a:gd name="connsiteY4-500" fmla="*/ 607474 h 607474"/>
                <a:gd name="connsiteX0-501" fmla="*/ 0 w 1782296"/>
                <a:gd name="connsiteY0-502" fmla="*/ 595861 h 595861"/>
                <a:gd name="connsiteX1-503" fmla="*/ 814230 w 1782296"/>
                <a:gd name="connsiteY1-504" fmla="*/ 60239 h 595861"/>
                <a:gd name="connsiteX2-505" fmla="*/ 954453 w 1782296"/>
                <a:gd name="connsiteY2-506" fmla="*/ 55027 h 595861"/>
                <a:gd name="connsiteX3-507" fmla="*/ 1782296 w 1782296"/>
                <a:gd name="connsiteY3-508" fmla="*/ 595467 h 595861"/>
                <a:gd name="connsiteX4-509" fmla="*/ 0 w 1782296"/>
                <a:gd name="connsiteY4-510" fmla="*/ 595861 h 595861"/>
                <a:gd name="connsiteX0-511" fmla="*/ 0 w 1801346"/>
                <a:gd name="connsiteY0-512" fmla="*/ 572048 h 595467"/>
                <a:gd name="connsiteX1-513" fmla="*/ 833280 w 1801346"/>
                <a:gd name="connsiteY1-514" fmla="*/ 60239 h 595467"/>
                <a:gd name="connsiteX2-515" fmla="*/ 973503 w 1801346"/>
                <a:gd name="connsiteY2-516" fmla="*/ 55027 h 595467"/>
                <a:gd name="connsiteX3-517" fmla="*/ 1801346 w 1801346"/>
                <a:gd name="connsiteY3-518" fmla="*/ 595467 h 595467"/>
                <a:gd name="connsiteX4-519" fmla="*/ 0 w 1801346"/>
                <a:gd name="connsiteY4-520" fmla="*/ 572048 h 595467"/>
                <a:gd name="connsiteX0-521" fmla="*/ 0 w 1801346"/>
                <a:gd name="connsiteY0-522" fmla="*/ 572048 h 595467"/>
                <a:gd name="connsiteX1-523" fmla="*/ 833280 w 1801346"/>
                <a:gd name="connsiteY1-524" fmla="*/ 60239 h 595467"/>
                <a:gd name="connsiteX2-525" fmla="*/ 973503 w 1801346"/>
                <a:gd name="connsiteY2-526" fmla="*/ 55027 h 595467"/>
                <a:gd name="connsiteX3-527" fmla="*/ 1801346 w 1801346"/>
                <a:gd name="connsiteY3-528" fmla="*/ 595467 h 595467"/>
                <a:gd name="connsiteX4-529" fmla="*/ 0 w 1801346"/>
                <a:gd name="connsiteY4-530" fmla="*/ 572048 h 595467"/>
                <a:gd name="connsiteX0-531" fmla="*/ 0 w 1801346"/>
                <a:gd name="connsiteY0-532" fmla="*/ 572048 h 595467"/>
                <a:gd name="connsiteX1-533" fmla="*/ 833280 w 1801346"/>
                <a:gd name="connsiteY1-534" fmla="*/ 60239 h 595467"/>
                <a:gd name="connsiteX2-535" fmla="*/ 973503 w 1801346"/>
                <a:gd name="connsiteY2-536" fmla="*/ 55027 h 595467"/>
                <a:gd name="connsiteX3-537" fmla="*/ 1801346 w 1801346"/>
                <a:gd name="connsiteY3-538" fmla="*/ 595467 h 595467"/>
                <a:gd name="connsiteX4-539" fmla="*/ 0 w 1801346"/>
                <a:gd name="connsiteY4-540" fmla="*/ 572048 h 595467"/>
                <a:gd name="connsiteX0-541" fmla="*/ 0 w 1801346"/>
                <a:gd name="connsiteY0-542" fmla="*/ 572048 h 595467"/>
                <a:gd name="connsiteX1-543" fmla="*/ 833280 w 1801346"/>
                <a:gd name="connsiteY1-544" fmla="*/ 60239 h 595467"/>
                <a:gd name="connsiteX2-545" fmla="*/ 973503 w 1801346"/>
                <a:gd name="connsiteY2-546" fmla="*/ 55027 h 595467"/>
                <a:gd name="connsiteX3-547" fmla="*/ 1801346 w 1801346"/>
                <a:gd name="connsiteY3-548" fmla="*/ 595467 h 595467"/>
                <a:gd name="connsiteX4-549" fmla="*/ 0 w 1801346"/>
                <a:gd name="connsiteY4-550" fmla="*/ 572048 h 595467"/>
                <a:gd name="connsiteX0-551" fmla="*/ 0 w 1801346"/>
                <a:gd name="connsiteY0-552" fmla="*/ 572048 h 595467"/>
                <a:gd name="connsiteX1-553" fmla="*/ 833280 w 1801346"/>
                <a:gd name="connsiteY1-554" fmla="*/ 60239 h 595467"/>
                <a:gd name="connsiteX2-555" fmla="*/ 973503 w 1801346"/>
                <a:gd name="connsiteY2-556" fmla="*/ 55027 h 595467"/>
                <a:gd name="connsiteX3-557" fmla="*/ 1801346 w 1801346"/>
                <a:gd name="connsiteY3-558" fmla="*/ 595467 h 595467"/>
                <a:gd name="connsiteX4-559" fmla="*/ 0 w 1801346"/>
                <a:gd name="connsiteY4-560" fmla="*/ 572048 h 595467"/>
                <a:gd name="connsiteX0-561" fmla="*/ 0 w 1768008"/>
                <a:gd name="connsiteY0-562" fmla="*/ 572048 h 595467"/>
                <a:gd name="connsiteX1-563" fmla="*/ 799942 w 1768008"/>
                <a:gd name="connsiteY1-564" fmla="*/ 60239 h 595467"/>
                <a:gd name="connsiteX2-565" fmla="*/ 940165 w 1768008"/>
                <a:gd name="connsiteY2-566" fmla="*/ 55027 h 595467"/>
                <a:gd name="connsiteX3-567" fmla="*/ 1768008 w 1768008"/>
                <a:gd name="connsiteY3-568" fmla="*/ 595467 h 595467"/>
                <a:gd name="connsiteX4-569" fmla="*/ 0 w 1768008"/>
                <a:gd name="connsiteY4-570" fmla="*/ 572048 h 595467"/>
                <a:gd name="connsiteX0-571" fmla="*/ 0 w 1768008"/>
                <a:gd name="connsiteY0-572" fmla="*/ 572048 h 595467"/>
                <a:gd name="connsiteX1-573" fmla="*/ 799942 w 1768008"/>
                <a:gd name="connsiteY1-574" fmla="*/ 60239 h 595467"/>
                <a:gd name="connsiteX2-575" fmla="*/ 940165 w 1768008"/>
                <a:gd name="connsiteY2-576" fmla="*/ 55027 h 595467"/>
                <a:gd name="connsiteX3-577" fmla="*/ 1768008 w 1768008"/>
                <a:gd name="connsiteY3-578" fmla="*/ 595467 h 595467"/>
                <a:gd name="connsiteX4-579" fmla="*/ 0 w 1768008"/>
                <a:gd name="connsiteY4-580" fmla="*/ 572048 h 595467"/>
                <a:gd name="connsiteX0-581" fmla="*/ 0 w 1768008"/>
                <a:gd name="connsiteY0-582" fmla="*/ 572048 h 595467"/>
                <a:gd name="connsiteX1-583" fmla="*/ 799942 w 1768008"/>
                <a:gd name="connsiteY1-584" fmla="*/ 60239 h 595467"/>
                <a:gd name="connsiteX2-585" fmla="*/ 940165 w 1768008"/>
                <a:gd name="connsiteY2-586" fmla="*/ 55027 h 595467"/>
                <a:gd name="connsiteX3-587" fmla="*/ 1768008 w 1768008"/>
                <a:gd name="connsiteY3-588" fmla="*/ 595467 h 595467"/>
                <a:gd name="connsiteX4-589" fmla="*/ 0 w 1768008"/>
                <a:gd name="connsiteY4-590" fmla="*/ 572048 h 595467"/>
                <a:gd name="connsiteX0-591" fmla="*/ 0 w 1768008"/>
                <a:gd name="connsiteY0-592" fmla="*/ 567084 h 590503"/>
                <a:gd name="connsiteX1-593" fmla="*/ 799942 w 1768008"/>
                <a:gd name="connsiteY1-594" fmla="*/ 55275 h 590503"/>
                <a:gd name="connsiteX2-595" fmla="*/ 954452 w 1768008"/>
                <a:gd name="connsiteY2-596" fmla="*/ 59588 h 590503"/>
                <a:gd name="connsiteX3-597" fmla="*/ 1768008 w 1768008"/>
                <a:gd name="connsiteY3-598" fmla="*/ 590503 h 590503"/>
                <a:gd name="connsiteX4-599" fmla="*/ 0 w 1768008"/>
                <a:gd name="connsiteY4-600" fmla="*/ 567084 h 590503"/>
                <a:gd name="connsiteX0-601" fmla="*/ 0 w 1768008"/>
                <a:gd name="connsiteY0-602" fmla="*/ 564749 h 588168"/>
                <a:gd name="connsiteX1-603" fmla="*/ 785654 w 1768008"/>
                <a:gd name="connsiteY1-604" fmla="*/ 57702 h 588168"/>
                <a:gd name="connsiteX2-605" fmla="*/ 954452 w 1768008"/>
                <a:gd name="connsiteY2-606" fmla="*/ 57253 h 588168"/>
                <a:gd name="connsiteX3-607" fmla="*/ 1768008 w 1768008"/>
                <a:gd name="connsiteY3-608" fmla="*/ 588168 h 588168"/>
                <a:gd name="connsiteX4-609" fmla="*/ 0 w 1768008"/>
                <a:gd name="connsiteY4-610" fmla="*/ 564749 h 588168"/>
              </a:gdLst>
              <a:ahLst/>
              <a:cxnLst>
                <a:cxn ang="0">
                  <a:pos x="connsiteX0-1" y="connsiteY0-2"/>
                </a:cxn>
                <a:cxn ang="0">
                  <a:pos x="connsiteX1-3" y="connsiteY1-4"/>
                </a:cxn>
                <a:cxn ang="0">
                  <a:pos x="connsiteX2-5" y="connsiteY2-6"/>
                </a:cxn>
                <a:cxn ang="0">
                  <a:pos x="connsiteX3-7" y="connsiteY3-8"/>
                </a:cxn>
                <a:cxn ang="0">
                  <a:pos x="connsiteX4-249" y="connsiteY4-250"/>
                </a:cxn>
              </a:cxnLst>
              <a:rect l="l" t="t" r="r" b="b"/>
              <a:pathLst>
                <a:path w="1768008" h="588168">
                  <a:moveTo>
                    <a:pt x="0" y="564749"/>
                  </a:moveTo>
                  <a:cubicBezTo>
                    <a:pt x="546284" y="289807"/>
                    <a:pt x="477354" y="418509"/>
                    <a:pt x="785654" y="57702"/>
                  </a:cubicBezTo>
                  <a:cubicBezTo>
                    <a:pt x="855565" y="-14974"/>
                    <a:pt x="891930" y="-23219"/>
                    <a:pt x="954452" y="57253"/>
                  </a:cubicBezTo>
                  <a:cubicBezTo>
                    <a:pt x="1256170" y="442187"/>
                    <a:pt x="1429618" y="314201"/>
                    <a:pt x="1768008" y="588168"/>
                  </a:cubicBezTo>
                  <a:lnTo>
                    <a:pt x="0" y="564749"/>
                  </a:lnTo>
                  <a:close/>
                </a:path>
              </a:pathLst>
            </a:custGeom>
            <a:gradFill>
              <a:gsLst>
                <a:gs pos="86000">
                  <a:schemeClr val="tx1">
                    <a:lumMod val="65000"/>
                    <a:lumOff val="35000"/>
                  </a:schemeClr>
                </a:gs>
                <a:gs pos="0">
                  <a:schemeClr val="bg1">
                    <a:lumMod val="75000"/>
                  </a:schemeClr>
                </a:gs>
              </a:gsLst>
              <a:lin ang="96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任意多边形 5"/>
            <p:cNvSpPr/>
            <p:nvPr/>
          </p:nvSpPr>
          <p:spPr>
            <a:xfrm rot="491490">
              <a:off x="3835031" y="2926067"/>
              <a:ext cx="861415" cy="353237"/>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319544 w 319544"/>
                <a:gd name="connsiteY0-426" fmla="*/ 0 h 1102831"/>
                <a:gd name="connsiteX1-427" fmla="*/ 0 w 319544"/>
                <a:gd name="connsiteY1-428" fmla="*/ 904771 h 1102831"/>
                <a:gd name="connsiteX2-429" fmla="*/ 186163 w 319544"/>
                <a:gd name="connsiteY2-430" fmla="*/ 1005965 h 1102831"/>
                <a:gd name="connsiteX3-431" fmla="*/ 319544 w 319544"/>
                <a:gd name="connsiteY3-432" fmla="*/ 0 h 1102831"/>
                <a:gd name="connsiteX0-433" fmla="*/ 328317 w 328317"/>
                <a:gd name="connsiteY0-434" fmla="*/ -1 h 537586"/>
                <a:gd name="connsiteX1-435" fmla="*/ 0 w 328317"/>
                <a:gd name="connsiteY1-436" fmla="*/ 339526 h 537586"/>
                <a:gd name="connsiteX2-437" fmla="*/ 186163 w 328317"/>
                <a:gd name="connsiteY2-438" fmla="*/ 440720 h 537586"/>
                <a:gd name="connsiteX3-439" fmla="*/ 328317 w 328317"/>
                <a:gd name="connsiteY3-440" fmla="*/ -1 h 537586"/>
                <a:gd name="connsiteX0-441" fmla="*/ 320609 w 320609"/>
                <a:gd name="connsiteY0-442" fmla="*/ -1 h 527944"/>
                <a:gd name="connsiteX1-443" fmla="*/ 0 w 320609"/>
                <a:gd name="connsiteY1-444" fmla="*/ 281807 h 527944"/>
                <a:gd name="connsiteX2-445" fmla="*/ 178455 w 320609"/>
                <a:gd name="connsiteY2-446" fmla="*/ 440720 h 527944"/>
                <a:gd name="connsiteX3-447" fmla="*/ 320609 w 320609"/>
                <a:gd name="connsiteY3-448" fmla="*/ -1 h 527944"/>
                <a:gd name="connsiteX0-449" fmla="*/ 320609 w 320609"/>
                <a:gd name="connsiteY0-450" fmla="*/ -1 h 527944"/>
                <a:gd name="connsiteX1-451" fmla="*/ 0 w 320609"/>
                <a:gd name="connsiteY1-452" fmla="*/ 281807 h 527944"/>
                <a:gd name="connsiteX2-453" fmla="*/ 178455 w 320609"/>
                <a:gd name="connsiteY2-454" fmla="*/ 440720 h 527944"/>
                <a:gd name="connsiteX3-455" fmla="*/ 320609 w 320609"/>
                <a:gd name="connsiteY3-456" fmla="*/ -1 h 527944"/>
                <a:gd name="connsiteX0-457" fmla="*/ 320609 w 320609"/>
                <a:gd name="connsiteY0-458" fmla="*/ -1 h 440718"/>
                <a:gd name="connsiteX1-459" fmla="*/ 0 w 320609"/>
                <a:gd name="connsiteY1-460" fmla="*/ 281807 h 440718"/>
                <a:gd name="connsiteX2-461" fmla="*/ 178455 w 320609"/>
                <a:gd name="connsiteY2-462" fmla="*/ 440720 h 440718"/>
                <a:gd name="connsiteX3-463" fmla="*/ 320609 w 320609"/>
                <a:gd name="connsiteY3-464" fmla="*/ -1 h 440718"/>
                <a:gd name="connsiteX0-465" fmla="*/ 320609 w 320609"/>
                <a:gd name="connsiteY0-466" fmla="*/ -1 h 440718"/>
                <a:gd name="connsiteX1-467" fmla="*/ 0 w 320609"/>
                <a:gd name="connsiteY1-468" fmla="*/ 281807 h 440718"/>
                <a:gd name="connsiteX2-469" fmla="*/ 178455 w 320609"/>
                <a:gd name="connsiteY2-470" fmla="*/ 440720 h 440718"/>
                <a:gd name="connsiteX3-471" fmla="*/ 320609 w 320609"/>
                <a:gd name="connsiteY3-472" fmla="*/ -1 h 440718"/>
                <a:gd name="connsiteX0-473" fmla="*/ 320609 w 320609"/>
                <a:gd name="connsiteY0-474" fmla="*/ -1 h 441848"/>
                <a:gd name="connsiteX1-475" fmla="*/ 0 w 320609"/>
                <a:gd name="connsiteY1-476" fmla="*/ 281807 h 441848"/>
                <a:gd name="connsiteX2-477" fmla="*/ 178455 w 320609"/>
                <a:gd name="connsiteY2-478" fmla="*/ 440720 h 441848"/>
                <a:gd name="connsiteX3-479" fmla="*/ 320609 w 320609"/>
                <a:gd name="connsiteY3-480" fmla="*/ -1 h 441848"/>
                <a:gd name="connsiteX0-481" fmla="*/ 320609 w 320609"/>
                <a:gd name="connsiteY0-482" fmla="*/ -1 h 443206"/>
                <a:gd name="connsiteX1-483" fmla="*/ 0 w 320609"/>
                <a:gd name="connsiteY1-484" fmla="*/ 281807 h 443206"/>
                <a:gd name="connsiteX2-485" fmla="*/ 178455 w 320609"/>
                <a:gd name="connsiteY2-486" fmla="*/ 440720 h 443206"/>
                <a:gd name="connsiteX3-487" fmla="*/ 320609 w 320609"/>
                <a:gd name="connsiteY3-488" fmla="*/ -1 h 443206"/>
                <a:gd name="connsiteX0-489" fmla="*/ 335323 w 335323"/>
                <a:gd name="connsiteY0-490" fmla="*/ 1 h 480154"/>
                <a:gd name="connsiteX1-491" fmla="*/ 0 w 335323"/>
                <a:gd name="connsiteY1-492" fmla="*/ 318755 h 480154"/>
                <a:gd name="connsiteX2-493" fmla="*/ 178455 w 335323"/>
                <a:gd name="connsiteY2-494" fmla="*/ 477668 h 480154"/>
                <a:gd name="connsiteX3-495" fmla="*/ 335323 w 335323"/>
                <a:gd name="connsiteY3-496" fmla="*/ 1 h 480154"/>
                <a:gd name="connsiteX0-497" fmla="*/ 335323 w 335323"/>
                <a:gd name="connsiteY0-498" fmla="*/ 1 h 480154"/>
                <a:gd name="connsiteX1-499" fmla="*/ 0 w 335323"/>
                <a:gd name="connsiteY1-500" fmla="*/ 318755 h 480154"/>
                <a:gd name="connsiteX2-501" fmla="*/ 178455 w 335323"/>
                <a:gd name="connsiteY2-502" fmla="*/ 477668 h 480154"/>
                <a:gd name="connsiteX3-503" fmla="*/ 335323 w 335323"/>
                <a:gd name="connsiteY3-504" fmla="*/ 1 h 480154"/>
                <a:gd name="connsiteX0-505" fmla="*/ 335323 w 335323"/>
                <a:gd name="connsiteY0-506" fmla="*/ 1 h 480154"/>
                <a:gd name="connsiteX1-507" fmla="*/ 0 w 335323"/>
                <a:gd name="connsiteY1-508" fmla="*/ 318755 h 480154"/>
                <a:gd name="connsiteX2-509" fmla="*/ 178455 w 335323"/>
                <a:gd name="connsiteY2-510" fmla="*/ 477668 h 480154"/>
                <a:gd name="connsiteX3-511" fmla="*/ 335323 w 335323"/>
                <a:gd name="connsiteY3-512" fmla="*/ 1 h 480154"/>
                <a:gd name="connsiteX0-513" fmla="*/ 319119 w 319119"/>
                <a:gd name="connsiteY0-514" fmla="*/ 1616568 h 1661459"/>
                <a:gd name="connsiteX1-515" fmla="*/ 0 w 319119"/>
                <a:gd name="connsiteY1-516" fmla="*/ -1 h 1661459"/>
                <a:gd name="connsiteX2-517" fmla="*/ 178455 w 319119"/>
                <a:gd name="connsiteY2-518" fmla="*/ 158912 h 1661459"/>
                <a:gd name="connsiteX3-519" fmla="*/ 319119 w 319119"/>
                <a:gd name="connsiteY3-520" fmla="*/ 1616568 h 1661459"/>
                <a:gd name="connsiteX0-521" fmla="*/ 496000 w 496000"/>
                <a:gd name="connsiteY0-522" fmla="*/ 2004656 h 2042719"/>
                <a:gd name="connsiteX1-523" fmla="*/ 0 w 496000"/>
                <a:gd name="connsiteY1-524" fmla="*/ -2 h 2042719"/>
                <a:gd name="connsiteX2-525" fmla="*/ 355336 w 496000"/>
                <a:gd name="connsiteY2-526" fmla="*/ 547000 h 2042719"/>
                <a:gd name="connsiteX3-527" fmla="*/ 496000 w 496000"/>
                <a:gd name="connsiteY3-528" fmla="*/ 2004656 h 2042719"/>
                <a:gd name="connsiteX0-529" fmla="*/ 496000 w 496000"/>
                <a:gd name="connsiteY0-530" fmla="*/ 2004656 h 2034397"/>
                <a:gd name="connsiteX1-531" fmla="*/ 0 w 496000"/>
                <a:gd name="connsiteY1-532" fmla="*/ -2 h 2034397"/>
                <a:gd name="connsiteX2-533" fmla="*/ 355336 w 496000"/>
                <a:gd name="connsiteY2-534" fmla="*/ 547000 h 2034397"/>
                <a:gd name="connsiteX3-535" fmla="*/ 496000 w 496000"/>
                <a:gd name="connsiteY3-536" fmla="*/ 2004656 h 2034397"/>
                <a:gd name="connsiteX0-537" fmla="*/ 496000 w 496000"/>
                <a:gd name="connsiteY0-538" fmla="*/ 2004656 h 2004657"/>
                <a:gd name="connsiteX1-539" fmla="*/ 0 w 496000"/>
                <a:gd name="connsiteY1-540" fmla="*/ -2 h 2004657"/>
                <a:gd name="connsiteX2-541" fmla="*/ 355336 w 496000"/>
                <a:gd name="connsiteY2-542" fmla="*/ 547000 h 2004657"/>
                <a:gd name="connsiteX3-543" fmla="*/ 496000 w 496000"/>
                <a:gd name="connsiteY3-544" fmla="*/ 2004656 h 2004657"/>
                <a:gd name="connsiteX0-545" fmla="*/ 467596 w 467596"/>
                <a:gd name="connsiteY0-546" fmla="*/ 2025808 h 2025809"/>
                <a:gd name="connsiteX1-547" fmla="*/ 0 w 467596"/>
                <a:gd name="connsiteY1-548" fmla="*/ -2 h 2025809"/>
                <a:gd name="connsiteX2-549" fmla="*/ 355336 w 467596"/>
                <a:gd name="connsiteY2-550" fmla="*/ 547000 h 2025809"/>
                <a:gd name="connsiteX3-551" fmla="*/ 467596 w 467596"/>
                <a:gd name="connsiteY3-552" fmla="*/ 2025808 h 2025809"/>
                <a:gd name="connsiteX0-553" fmla="*/ 467596 w 482055"/>
                <a:gd name="connsiteY0-554" fmla="*/ 2025808 h 2025809"/>
                <a:gd name="connsiteX1-555" fmla="*/ 0 w 482055"/>
                <a:gd name="connsiteY1-556" fmla="*/ -2 h 2025809"/>
                <a:gd name="connsiteX2-557" fmla="*/ 355336 w 482055"/>
                <a:gd name="connsiteY2-558" fmla="*/ 547000 h 2025809"/>
                <a:gd name="connsiteX3-559" fmla="*/ 467596 w 482055"/>
                <a:gd name="connsiteY3-560" fmla="*/ 2025808 h 2025809"/>
                <a:gd name="connsiteX0-561" fmla="*/ 467596 w 479796"/>
                <a:gd name="connsiteY0-562" fmla="*/ 2025808 h 2025809"/>
                <a:gd name="connsiteX1-563" fmla="*/ 0 w 479796"/>
                <a:gd name="connsiteY1-564" fmla="*/ -2 h 2025809"/>
                <a:gd name="connsiteX2-565" fmla="*/ 355336 w 479796"/>
                <a:gd name="connsiteY2-566" fmla="*/ 547000 h 2025809"/>
                <a:gd name="connsiteX3-567" fmla="*/ 467596 w 479796"/>
                <a:gd name="connsiteY3-568" fmla="*/ 2025808 h 2025809"/>
                <a:gd name="connsiteX0-569" fmla="*/ 467596 w 479977"/>
                <a:gd name="connsiteY0-570" fmla="*/ 2025808 h 2032159"/>
                <a:gd name="connsiteX1-571" fmla="*/ 0 w 479977"/>
                <a:gd name="connsiteY1-572" fmla="*/ -2 h 2032159"/>
                <a:gd name="connsiteX2-573" fmla="*/ 355336 w 479977"/>
                <a:gd name="connsiteY2-574" fmla="*/ 547000 h 2032159"/>
                <a:gd name="connsiteX3-575" fmla="*/ 334835 w 479977"/>
                <a:gd name="connsiteY3-576" fmla="*/ 812711 h 2032159"/>
                <a:gd name="connsiteX4-577" fmla="*/ 467596 w 479977"/>
                <a:gd name="connsiteY4-578" fmla="*/ 2025808 h 2032159"/>
                <a:gd name="connsiteX0-579" fmla="*/ 467596 w 479977"/>
                <a:gd name="connsiteY0-580" fmla="*/ 2025808 h 2032159"/>
                <a:gd name="connsiteX1-581" fmla="*/ 0 w 479977"/>
                <a:gd name="connsiteY1-582" fmla="*/ -2 h 2032159"/>
                <a:gd name="connsiteX2-583" fmla="*/ 205455 w 479977"/>
                <a:gd name="connsiteY2-584" fmla="*/ 294748 h 2032159"/>
                <a:gd name="connsiteX3-585" fmla="*/ 334835 w 479977"/>
                <a:gd name="connsiteY3-586" fmla="*/ 812711 h 2032159"/>
                <a:gd name="connsiteX4-587" fmla="*/ 467596 w 479977"/>
                <a:gd name="connsiteY4-588" fmla="*/ 2025808 h 2032159"/>
                <a:gd name="connsiteX0-589" fmla="*/ 467596 w 479977"/>
                <a:gd name="connsiteY0-590" fmla="*/ 2025808 h 2032159"/>
                <a:gd name="connsiteX1-591" fmla="*/ 0 w 479977"/>
                <a:gd name="connsiteY1-592" fmla="*/ -2 h 2032159"/>
                <a:gd name="connsiteX2-593" fmla="*/ 205455 w 479977"/>
                <a:gd name="connsiteY2-594" fmla="*/ 294748 h 2032159"/>
                <a:gd name="connsiteX3-595" fmla="*/ 334835 w 479977"/>
                <a:gd name="connsiteY3-596" fmla="*/ 812711 h 2032159"/>
                <a:gd name="connsiteX4-597" fmla="*/ 467596 w 479977"/>
                <a:gd name="connsiteY4-598" fmla="*/ 2025808 h 2032159"/>
                <a:gd name="connsiteX0-599" fmla="*/ 467596 w 479977"/>
                <a:gd name="connsiteY0-600" fmla="*/ 2025808 h 2032159"/>
                <a:gd name="connsiteX1-601" fmla="*/ 0 w 479977"/>
                <a:gd name="connsiteY1-602" fmla="*/ -2 h 2032159"/>
                <a:gd name="connsiteX2-603" fmla="*/ 194728 w 479977"/>
                <a:gd name="connsiteY2-604" fmla="*/ 380708 h 2032159"/>
                <a:gd name="connsiteX3-605" fmla="*/ 334835 w 479977"/>
                <a:gd name="connsiteY3-606" fmla="*/ 812711 h 2032159"/>
                <a:gd name="connsiteX4-607" fmla="*/ 467596 w 479977"/>
                <a:gd name="connsiteY4-608" fmla="*/ 2025808 h 2032159"/>
                <a:gd name="connsiteX0-609" fmla="*/ 471640 w 484021"/>
                <a:gd name="connsiteY0-610" fmla="*/ 1944829 h 1951180"/>
                <a:gd name="connsiteX1-611" fmla="*/ 0 w 484021"/>
                <a:gd name="connsiteY1-612" fmla="*/ 0 h 1951180"/>
                <a:gd name="connsiteX2-613" fmla="*/ 198772 w 484021"/>
                <a:gd name="connsiteY2-614" fmla="*/ 299729 h 1951180"/>
                <a:gd name="connsiteX3-615" fmla="*/ 338879 w 484021"/>
                <a:gd name="connsiteY3-616" fmla="*/ 731732 h 1951180"/>
                <a:gd name="connsiteX4-617" fmla="*/ 471640 w 484021"/>
                <a:gd name="connsiteY4-618" fmla="*/ 1944829 h 1951180"/>
                <a:gd name="connsiteX0-619" fmla="*/ 471640 w 484021"/>
                <a:gd name="connsiteY0-620" fmla="*/ 1944829 h 1951180"/>
                <a:gd name="connsiteX1-621" fmla="*/ 0 w 484021"/>
                <a:gd name="connsiteY1-622" fmla="*/ 0 h 1951180"/>
                <a:gd name="connsiteX2-623" fmla="*/ 187940 w 484021"/>
                <a:gd name="connsiteY2-624" fmla="*/ 242819 h 1951180"/>
                <a:gd name="connsiteX3-625" fmla="*/ 338879 w 484021"/>
                <a:gd name="connsiteY3-626" fmla="*/ 731732 h 1951180"/>
                <a:gd name="connsiteX4-627" fmla="*/ 471640 w 484021"/>
                <a:gd name="connsiteY4-628" fmla="*/ 1944829 h 1951180"/>
                <a:gd name="connsiteX0-629" fmla="*/ 471640 w 484021"/>
                <a:gd name="connsiteY0-630" fmla="*/ 1944829 h 1951180"/>
                <a:gd name="connsiteX1-631" fmla="*/ 0 w 484021"/>
                <a:gd name="connsiteY1-632" fmla="*/ 0 h 1951180"/>
                <a:gd name="connsiteX2-633" fmla="*/ 187940 w 484021"/>
                <a:gd name="connsiteY2-634" fmla="*/ 242819 h 1951180"/>
                <a:gd name="connsiteX3-635" fmla="*/ 338879 w 484021"/>
                <a:gd name="connsiteY3-636" fmla="*/ 731732 h 1951180"/>
                <a:gd name="connsiteX4-637" fmla="*/ 471640 w 484021"/>
                <a:gd name="connsiteY4-638" fmla="*/ 1944829 h 1951180"/>
                <a:gd name="connsiteX0-639" fmla="*/ 471640 w 484021"/>
                <a:gd name="connsiteY0-640" fmla="*/ 1944829 h 1951180"/>
                <a:gd name="connsiteX1-641" fmla="*/ 0 w 484021"/>
                <a:gd name="connsiteY1-642" fmla="*/ 0 h 1951180"/>
                <a:gd name="connsiteX2-643" fmla="*/ 187940 w 484021"/>
                <a:gd name="connsiteY2-644" fmla="*/ 242819 h 1951180"/>
                <a:gd name="connsiteX3-645" fmla="*/ 338879 w 484021"/>
                <a:gd name="connsiteY3-646" fmla="*/ 731732 h 1951180"/>
                <a:gd name="connsiteX4-647" fmla="*/ 471640 w 484021"/>
                <a:gd name="connsiteY4-648" fmla="*/ 1944829 h 1951180"/>
                <a:gd name="connsiteX0-649" fmla="*/ 471640 w 484021"/>
                <a:gd name="connsiteY0-650" fmla="*/ 1944829 h 1951180"/>
                <a:gd name="connsiteX1-651" fmla="*/ 0 w 484021"/>
                <a:gd name="connsiteY1-652" fmla="*/ 0 h 1951180"/>
                <a:gd name="connsiteX2-653" fmla="*/ 187940 w 484021"/>
                <a:gd name="connsiteY2-654" fmla="*/ 242819 h 1951180"/>
                <a:gd name="connsiteX3-655" fmla="*/ 338879 w 484021"/>
                <a:gd name="connsiteY3-656" fmla="*/ 731732 h 1951180"/>
                <a:gd name="connsiteX4-657" fmla="*/ 471640 w 484021"/>
                <a:gd name="connsiteY4-658" fmla="*/ 1944829 h 1951180"/>
                <a:gd name="connsiteX0-659" fmla="*/ 471640 w 484021"/>
                <a:gd name="connsiteY0-660" fmla="*/ 1944829 h 1951180"/>
                <a:gd name="connsiteX1-661" fmla="*/ 0 w 484021"/>
                <a:gd name="connsiteY1-662" fmla="*/ 0 h 1951180"/>
                <a:gd name="connsiteX2-663" fmla="*/ 187940 w 484021"/>
                <a:gd name="connsiteY2-664" fmla="*/ 242819 h 1951180"/>
                <a:gd name="connsiteX3-665" fmla="*/ 338879 w 484021"/>
                <a:gd name="connsiteY3-666" fmla="*/ 731732 h 1951180"/>
                <a:gd name="connsiteX4-667" fmla="*/ 471640 w 484021"/>
                <a:gd name="connsiteY4-668" fmla="*/ 1944829 h 1951180"/>
                <a:gd name="connsiteX0-669" fmla="*/ 471640 w 484021"/>
                <a:gd name="connsiteY0-670" fmla="*/ 1944829 h 1951180"/>
                <a:gd name="connsiteX1-671" fmla="*/ 0 w 484021"/>
                <a:gd name="connsiteY1-672" fmla="*/ 0 h 1951180"/>
                <a:gd name="connsiteX2-673" fmla="*/ 187940 w 484021"/>
                <a:gd name="connsiteY2-674" fmla="*/ 242819 h 1951180"/>
                <a:gd name="connsiteX3-675" fmla="*/ 338879 w 484021"/>
                <a:gd name="connsiteY3-676" fmla="*/ 731732 h 1951180"/>
                <a:gd name="connsiteX4-677" fmla="*/ 471640 w 484021"/>
                <a:gd name="connsiteY4-678" fmla="*/ 1944829 h 1951180"/>
                <a:gd name="connsiteX0-679" fmla="*/ 471640 w 484021"/>
                <a:gd name="connsiteY0-680" fmla="*/ 1944829 h 1951180"/>
                <a:gd name="connsiteX1-681" fmla="*/ 0 w 484021"/>
                <a:gd name="connsiteY1-682" fmla="*/ 0 h 1951180"/>
                <a:gd name="connsiteX2-683" fmla="*/ 187940 w 484021"/>
                <a:gd name="connsiteY2-684" fmla="*/ 242819 h 1951180"/>
                <a:gd name="connsiteX3-685" fmla="*/ 338879 w 484021"/>
                <a:gd name="connsiteY3-686" fmla="*/ 731732 h 1951180"/>
                <a:gd name="connsiteX4-687" fmla="*/ 471640 w 484021"/>
                <a:gd name="connsiteY4-688" fmla="*/ 1944829 h 1951180"/>
                <a:gd name="connsiteX0-689" fmla="*/ 528851 w 541232"/>
                <a:gd name="connsiteY0-690" fmla="*/ 1881675 h 1888026"/>
                <a:gd name="connsiteX1-691" fmla="*/ 0 w 541232"/>
                <a:gd name="connsiteY1-692" fmla="*/ 2 h 1888026"/>
                <a:gd name="connsiteX2-693" fmla="*/ 245151 w 541232"/>
                <a:gd name="connsiteY2-694" fmla="*/ 179665 h 1888026"/>
                <a:gd name="connsiteX3-695" fmla="*/ 396090 w 541232"/>
                <a:gd name="connsiteY3-696" fmla="*/ 668578 h 1888026"/>
                <a:gd name="connsiteX4-697" fmla="*/ 528851 w 541232"/>
                <a:gd name="connsiteY4-698" fmla="*/ 1881675 h 1888026"/>
                <a:gd name="connsiteX0-699" fmla="*/ 528851 w 541232"/>
                <a:gd name="connsiteY0-700" fmla="*/ 1881675 h 1888026"/>
                <a:gd name="connsiteX1-701" fmla="*/ 0 w 541232"/>
                <a:gd name="connsiteY1-702" fmla="*/ 2 h 1888026"/>
                <a:gd name="connsiteX2-703" fmla="*/ 269409 w 541232"/>
                <a:gd name="connsiteY2-704" fmla="*/ 167328 h 1888026"/>
                <a:gd name="connsiteX3-705" fmla="*/ 396090 w 541232"/>
                <a:gd name="connsiteY3-706" fmla="*/ 668578 h 1888026"/>
                <a:gd name="connsiteX4-707" fmla="*/ 528851 w 541232"/>
                <a:gd name="connsiteY4-708" fmla="*/ 1881675 h 1888026"/>
                <a:gd name="connsiteX0-709" fmla="*/ 528851 w 541783"/>
                <a:gd name="connsiteY0-710" fmla="*/ 1881675 h 1887972"/>
                <a:gd name="connsiteX1-711" fmla="*/ 0 w 541783"/>
                <a:gd name="connsiteY1-712" fmla="*/ 2 h 1887972"/>
                <a:gd name="connsiteX2-713" fmla="*/ 269409 w 541783"/>
                <a:gd name="connsiteY2-714" fmla="*/ 167328 h 1887972"/>
                <a:gd name="connsiteX3-715" fmla="*/ 405318 w 541783"/>
                <a:gd name="connsiteY3-716" fmla="*/ 658386 h 1887972"/>
                <a:gd name="connsiteX4-717" fmla="*/ 528851 w 541783"/>
                <a:gd name="connsiteY4-718" fmla="*/ 1881675 h 1887972"/>
                <a:gd name="connsiteX0-719" fmla="*/ 526502 w 539582"/>
                <a:gd name="connsiteY0-720" fmla="*/ 2057607 h 2063065"/>
                <a:gd name="connsiteX1-721" fmla="*/ 0 w 539582"/>
                <a:gd name="connsiteY1-722" fmla="*/ 2 h 2063065"/>
                <a:gd name="connsiteX2-723" fmla="*/ 269409 w 539582"/>
                <a:gd name="connsiteY2-724" fmla="*/ 167328 h 2063065"/>
                <a:gd name="connsiteX3-725" fmla="*/ 405318 w 539582"/>
                <a:gd name="connsiteY3-726" fmla="*/ 658386 h 2063065"/>
                <a:gd name="connsiteX4-727" fmla="*/ 526502 w 539582"/>
                <a:gd name="connsiteY4-728" fmla="*/ 2057607 h 2063065"/>
                <a:gd name="connsiteX0-729" fmla="*/ 526502 w 539582"/>
                <a:gd name="connsiteY0-730" fmla="*/ 2057607 h 2063065"/>
                <a:gd name="connsiteX1-731" fmla="*/ 0 w 539582"/>
                <a:gd name="connsiteY1-732" fmla="*/ 2 h 2063065"/>
                <a:gd name="connsiteX2-733" fmla="*/ 269409 w 539582"/>
                <a:gd name="connsiteY2-734" fmla="*/ 167328 h 2063065"/>
                <a:gd name="connsiteX3-735" fmla="*/ 405318 w 539582"/>
                <a:gd name="connsiteY3-736" fmla="*/ 658386 h 2063065"/>
                <a:gd name="connsiteX4-737" fmla="*/ 526502 w 539582"/>
                <a:gd name="connsiteY4-738" fmla="*/ 2057607 h 2063065"/>
                <a:gd name="connsiteX0-739" fmla="*/ 554200 w 567280"/>
                <a:gd name="connsiteY0-740" fmla="*/ 2128146 h 2133604"/>
                <a:gd name="connsiteX1-741" fmla="*/ 0 w 567280"/>
                <a:gd name="connsiteY1-742" fmla="*/ 0 h 2133604"/>
                <a:gd name="connsiteX2-743" fmla="*/ 297107 w 567280"/>
                <a:gd name="connsiteY2-744" fmla="*/ 237867 h 2133604"/>
                <a:gd name="connsiteX3-745" fmla="*/ 433016 w 567280"/>
                <a:gd name="connsiteY3-746" fmla="*/ 728925 h 2133604"/>
                <a:gd name="connsiteX4-747" fmla="*/ 554200 w 567280"/>
                <a:gd name="connsiteY4-748" fmla="*/ 2128146 h 2133604"/>
                <a:gd name="connsiteX0-749" fmla="*/ 554200 w 567280"/>
                <a:gd name="connsiteY0-750" fmla="*/ 2128146 h 2133604"/>
                <a:gd name="connsiteX1-751" fmla="*/ 0 w 567280"/>
                <a:gd name="connsiteY1-752" fmla="*/ 0 h 2133604"/>
                <a:gd name="connsiteX2-753" fmla="*/ 297107 w 567280"/>
                <a:gd name="connsiteY2-754" fmla="*/ 237867 h 2133604"/>
                <a:gd name="connsiteX3-755" fmla="*/ 433016 w 567280"/>
                <a:gd name="connsiteY3-756" fmla="*/ 728925 h 2133604"/>
                <a:gd name="connsiteX4-757" fmla="*/ 554200 w 567280"/>
                <a:gd name="connsiteY4-758" fmla="*/ 2128146 h 2133604"/>
                <a:gd name="connsiteX0-759" fmla="*/ 554200 w 567280"/>
                <a:gd name="connsiteY0-760" fmla="*/ 2128146 h 2133604"/>
                <a:gd name="connsiteX1-761" fmla="*/ 0 w 567280"/>
                <a:gd name="connsiteY1-762" fmla="*/ 0 h 2133604"/>
                <a:gd name="connsiteX2-763" fmla="*/ 297107 w 567280"/>
                <a:gd name="connsiteY2-764" fmla="*/ 237867 h 2133604"/>
                <a:gd name="connsiteX3-765" fmla="*/ 433016 w 567280"/>
                <a:gd name="connsiteY3-766" fmla="*/ 728925 h 2133604"/>
                <a:gd name="connsiteX4-767" fmla="*/ 554200 w 567280"/>
                <a:gd name="connsiteY4-768" fmla="*/ 2128146 h 2133604"/>
                <a:gd name="connsiteX0-769" fmla="*/ 554200 w 567280"/>
                <a:gd name="connsiteY0-770" fmla="*/ 2128146 h 2133604"/>
                <a:gd name="connsiteX1-771" fmla="*/ 0 w 567280"/>
                <a:gd name="connsiteY1-772" fmla="*/ 0 h 2133604"/>
                <a:gd name="connsiteX2-773" fmla="*/ 297107 w 567280"/>
                <a:gd name="connsiteY2-774" fmla="*/ 237867 h 2133604"/>
                <a:gd name="connsiteX3-775" fmla="*/ 433016 w 567280"/>
                <a:gd name="connsiteY3-776" fmla="*/ 728925 h 2133604"/>
                <a:gd name="connsiteX4-777" fmla="*/ 554200 w 567280"/>
                <a:gd name="connsiteY4-778" fmla="*/ 2128146 h 2133604"/>
                <a:gd name="connsiteX0-779" fmla="*/ 538107 w 552300"/>
                <a:gd name="connsiteY0-780" fmla="*/ 2073685 h 2079379"/>
                <a:gd name="connsiteX1-781" fmla="*/ 0 w 552300"/>
                <a:gd name="connsiteY1-782" fmla="*/ 0 h 2079379"/>
                <a:gd name="connsiteX2-783" fmla="*/ 297107 w 552300"/>
                <a:gd name="connsiteY2-784" fmla="*/ 237867 h 2079379"/>
                <a:gd name="connsiteX3-785" fmla="*/ 433016 w 552300"/>
                <a:gd name="connsiteY3-786" fmla="*/ 728925 h 2079379"/>
                <a:gd name="connsiteX4-787" fmla="*/ 538107 w 552300"/>
                <a:gd name="connsiteY4-788" fmla="*/ 2073685 h 2079379"/>
                <a:gd name="connsiteX0-789" fmla="*/ 538107 w 578170"/>
                <a:gd name="connsiteY0-790" fmla="*/ 2073685 h 2161476"/>
                <a:gd name="connsiteX1-791" fmla="*/ 0 w 578170"/>
                <a:gd name="connsiteY1-792" fmla="*/ 0 h 2161476"/>
                <a:gd name="connsiteX2-793" fmla="*/ 297107 w 578170"/>
                <a:gd name="connsiteY2-794" fmla="*/ 237867 h 2161476"/>
                <a:gd name="connsiteX3-795" fmla="*/ 433016 w 578170"/>
                <a:gd name="connsiteY3-796" fmla="*/ 728925 h 2161476"/>
                <a:gd name="connsiteX4-797" fmla="*/ 538107 w 578170"/>
                <a:gd name="connsiteY4-798" fmla="*/ 2073685 h 2161476"/>
                <a:gd name="connsiteX0-799" fmla="*/ 538107 w 579939"/>
                <a:gd name="connsiteY0-800" fmla="*/ 2073685 h 2160828"/>
                <a:gd name="connsiteX1-801" fmla="*/ 0 w 579939"/>
                <a:gd name="connsiteY1-802" fmla="*/ 0 h 2160828"/>
                <a:gd name="connsiteX2-803" fmla="*/ 297107 w 579939"/>
                <a:gd name="connsiteY2-804" fmla="*/ 237867 h 2160828"/>
                <a:gd name="connsiteX3-805" fmla="*/ 445935 w 579939"/>
                <a:gd name="connsiteY3-806" fmla="*/ 714660 h 2160828"/>
                <a:gd name="connsiteX4-807" fmla="*/ 538107 w 579939"/>
                <a:gd name="connsiteY4-808" fmla="*/ 2073685 h 2160828"/>
                <a:gd name="connsiteX0-809" fmla="*/ 538107 w 595104"/>
                <a:gd name="connsiteY0-810" fmla="*/ 2073685 h 2151462"/>
                <a:gd name="connsiteX1-811" fmla="*/ 0 w 595104"/>
                <a:gd name="connsiteY1-812" fmla="*/ 0 h 2151462"/>
                <a:gd name="connsiteX2-813" fmla="*/ 297107 w 595104"/>
                <a:gd name="connsiteY2-814" fmla="*/ 237867 h 2151462"/>
                <a:gd name="connsiteX3-815" fmla="*/ 524468 w 595104"/>
                <a:gd name="connsiteY3-816" fmla="*/ 482362 h 2151462"/>
                <a:gd name="connsiteX4-817" fmla="*/ 538107 w 595104"/>
                <a:gd name="connsiteY4-818" fmla="*/ 2073685 h 2151462"/>
                <a:gd name="connsiteX0-819" fmla="*/ 442680 w 499677"/>
                <a:gd name="connsiteY0-820" fmla="*/ 1914232 h 1992009"/>
                <a:gd name="connsiteX1-821" fmla="*/ 0 w 499677"/>
                <a:gd name="connsiteY1-822" fmla="*/ 183844 h 1992009"/>
                <a:gd name="connsiteX2-823" fmla="*/ 201680 w 499677"/>
                <a:gd name="connsiteY2-824" fmla="*/ 78414 h 1992009"/>
                <a:gd name="connsiteX3-825" fmla="*/ 429041 w 499677"/>
                <a:gd name="connsiteY3-826" fmla="*/ 322909 h 1992009"/>
                <a:gd name="connsiteX4-827" fmla="*/ 442680 w 499677"/>
                <a:gd name="connsiteY4-828" fmla="*/ 1914232 h 1992009"/>
                <a:gd name="connsiteX0-829" fmla="*/ 442680 w 511474"/>
                <a:gd name="connsiteY0-830" fmla="*/ 1914232 h 1989414"/>
                <a:gd name="connsiteX1-831" fmla="*/ 0 w 511474"/>
                <a:gd name="connsiteY1-832" fmla="*/ 183844 h 1989414"/>
                <a:gd name="connsiteX2-833" fmla="*/ 201680 w 511474"/>
                <a:gd name="connsiteY2-834" fmla="*/ 78414 h 1989414"/>
                <a:gd name="connsiteX3-835" fmla="*/ 467009 w 511474"/>
                <a:gd name="connsiteY3-836" fmla="*/ 248375 h 1989414"/>
                <a:gd name="connsiteX4-837" fmla="*/ 442680 w 511474"/>
                <a:gd name="connsiteY4-838" fmla="*/ 1914232 h 1989414"/>
                <a:gd name="connsiteX0-839" fmla="*/ 445570 w 514364"/>
                <a:gd name="connsiteY0-840" fmla="*/ 1907515 h 1982697"/>
                <a:gd name="connsiteX1-841" fmla="*/ 0 w 514364"/>
                <a:gd name="connsiteY1-842" fmla="*/ 244622 h 1982697"/>
                <a:gd name="connsiteX2-843" fmla="*/ 204570 w 514364"/>
                <a:gd name="connsiteY2-844" fmla="*/ 71697 h 1982697"/>
                <a:gd name="connsiteX3-845" fmla="*/ 469899 w 514364"/>
                <a:gd name="connsiteY3-846" fmla="*/ 241658 h 1982697"/>
                <a:gd name="connsiteX4-847" fmla="*/ 445570 w 514364"/>
                <a:gd name="connsiteY4-848" fmla="*/ 1907515 h 1982697"/>
                <a:gd name="connsiteX0-849" fmla="*/ 445570 w 514364"/>
                <a:gd name="connsiteY0-850" fmla="*/ 1872429 h 1947611"/>
                <a:gd name="connsiteX1-851" fmla="*/ 0 w 514364"/>
                <a:gd name="connsiteY1-852" fmla="*/ 209536 h 1947611"/>
                <a:gd name="connsiteX2-853" fmla="*/ 469899 w 514364"/>
                <a:gd name="connsiteY2-854" fmla="*/ 206572 h 1947611"/>
                <a:gd name="connsiteX3-855" fmla="*/ 445570 w 514364"/>
                <a:gd name="connsiteY3-856" fmla="*/ 1872429 h 1947611"/>
                <a:gd name="connsiteX0-857" fmla="*/ 445570 w 498251"/>
                <a:gd name="connsiteY0-858" fmla="*/ 1805072 h 1886479"/>
                <a:gd name="connsiteX1-859" fmla="*/ 0 w 498251"/>
                <a:gd name="connsiteY1-860" fmla="*/ 142179 h 1886479"/>
                <a:gd name="connsiteX2-861" fmla="*/ 414043 w 498251"/>
                <a:gd name="connsiteY2-862" fmla="*/ 310048 h 1886479"/>
                <a:gd name="connsiteX3-863" fmla="*/ 445570 w 498251"/>
                <a:gd name="connsiteY3-864" fmla="*/ 1805072 h 1886479"/>
                <a:gd name="connsiteX0-865" fmla="*/ 445570 w 498251"/>
                <a:gd name="connsiteY0-866" fmla="*/ 1892404 h 1973811"/>
                <a:gd name="connsiteX1-867" fmla="*/ 0 w 498251"/>
                <a:gd name="connsiteY1-868" fmla="*/ 229511 h 1973811"/>
                <a:gd name="connsiteX2-869" fmla="*/ 414043 w 498251"/>
                <a:gd name="connsiteY2-870" fmla="*/ 397380 h 1973811"/>
                <a:gd name="connsiteX3-871" fmla="*/ 445570 w 498251"/>
                <a:gd name="connsiteY3-872" fmla="*/ 1892404 h 1973811"/>
                <a:gd name="connsiteX0-873" fmla="*/ 445570 w 490526"/>
                <a:gd name="connsiteY0-874" fmla="*/ 2033390 h 2106177"/>
                <a:gd name="connsiteX1-875" fmla="*/ 0 w 490526"/>
                <a:gd name="connsiteY1-876" fmla="*/ 370497 h 2106177"/>
                <a:gd name="connsiteX2-877" fmla="*/ 373785 w 490526"/>
                <a:gd name="connsiteY2-878" fmla="*/ 294124 h 2106177"/>
                <a:gd name="connsiteX3-879" fmla="*/ 445570 w 490526"/>
                <a:gd name="connsiteY3-880" fmla="*/ 2033390 h 2106177"/>
                <a:gd name="connsiteX0-881" fmla="*/ 445570 w 503645"/>
                <a:gd name="connsiteY0-882" fmla="*/ 2033390 h 2110945"/>
                <a:gd name="connsiteX1-883" fmla="*/ 0 w 503645"/>
                <a:gd name="connsiteY1-884" fmla="*/ 370497 h 2110945"/>
                <a:gd name="connsiteX2-885" fmla="*/ 373785 w 503645"/>
                <a:gd name="connsiteY2-886" fmla="*/ 294124 h 2110945"/>
                <a:gd name="connsiteX3-887" fmla="*/ 445570 w 503645"/>
                <a:gd name="connsiteY3-888" fmla="*/ 2033390 h 2110945"/>
                <a:gd name="connsiteX0-889" fmla="*/ 445570 w 482689"/>
                <a:gd name="connsiteY0-890" fmla="*/ 2033390 h 2149933"/>
                <a:gd name="connsiteX1-891" fmla="*/ 0 w 482689"/>
                <a:gd name="connsiteY1-892" fmla="*/ 370497 h 2149933"/>
                <a:gd name="connsiteX2-893" fmla="*/ 373785 w 482689"/>
                <a:gd name="connsiteY2-894" fmla="*/ 294124 h 2149933"/>
                <a:gd name="connsiteX3-895" fmla="*/ 445570 w 482689"/>
                <a:gd name="connsiteY3-896" fmla="*/ 2033390 h 2149933"/>
                <a:gd name="connsiteX0-897" fmla="*/ 445570 w 482689"/>
                <a:gd name="connsiteY0-898" fmla="*/ 2033390 h 2149933"/>
                <a:gd name="connsiteX1-899" fmla="*/ 0 w 482689"/>
                <a:gd name="connsiteY1-900" fmla="*/ 370497 h 2149933"/>
                <a:gd name="connsiteX2-901" fmla="*/ 373785 w 482689"/>
                <a:gd name="connsiteY2-902" fmla="*/ 294124 h 2149933"/>
                <a:gd name="connsiteX3-903" fmla="*/ 445570 w 482689"/>
                <a:gd name="connsiteY3-904" fmla="*/ 2033390 h 2149933"/>
                <a:gd name="connsiteX0-905" fmla="*/ 445570 w 476733"/>
                <a:gd name="connsiteY0-906" fmla="*/ 2020958 h 2138418"/>
                <a:gd name="connsiteX1-907" fmla="*/ 0 w 476733"/>
                <a:gd name="connsiteY1-908" fmla="*/ 358065 h 2138418"/>
                <a:gd name="connsiteX2-909" fmla="*/ 346174 w 476733"/>
                <a:gd name="connsiteY2-910" fmla="*/ 300474 h 2138418"/>
                <a:gd name="connsiteX3-911" fmla="*/ 445570 w 476733"/>
                <a:gd name="connsiteY3-912" fmla="*/ 2020958 h 2138418"/>
                <a:gd name="connsiteX0-913" fmla="*/ 445570 w 489149"/>
                <a:gd name="connsiteY0-914" fmla="*/ 2020958 h 2147073"/>
                <a:gd name="connsiteX1-915" fmla="*/ 0 w 489149"/>
                <a:gd name="connsiteY1-916" fmla="*/ 358065 h 2147073"/>
                <a:gd name="connsiteX2-917" fmla="*/ 346174 w 489149"/>
                <a:gd name="connsiteY2-918" fmla="*/ 300474 h 2147073"/>
                <a:gd name="connsiteX3-919" fmla="*/ 445570 w 489149"/>
                <a:gd name="connsiteY3-920" fmla="*/ 2020958 h 2147073"/>
                <a:gd name="connsiteX0-921" fmla="*/ 445570 w 490077"/>
                <a:gd name="connsiteY0-922" fmla="*/ 2024314 h 2150168"/>
                <a:gd name="connsiteX1-923" fmla="*/ 0 w 490077"/>
                <a:gd name="connsiteY1-924" fmla="*/ 361421 h 2150168"/>
                <a:gd name="connsiteX2-925" fmla="*/ 350740 w 490077"/>
                <a:gd name="connsiteY2-926" fmla="*/ 298729 h 2150168"/>
                <a:gd name="connsiteX3-927" fmla="*/ 445570 w 490077"/>
                <a:gd name="connsiteY3-928" fmla="*/ 2024314 h 2150168"/>
                <a:gd name="connsiteX0-929" fmla="*/ 445570 w 527721"/>
                <a:gd name="connsiteY0-930" fmla="*/ 2118107 h 2237415"/>
                <a:gd name="connsiteX1-931" fmla="*/ 0 w 527721"/>
                <a:gd name="connsiteY1-932" fmla="*/ 455214 h 2237415"/>
                <a:gd name="connsiteX2-933" fmla="*/ 460090 w 527721"/>
                <a:gd name="connsiteY2-934" fmla="*/ 258366 h 2237415"/>
                <a:gd name="connsiteX3-935" fmla="*/ 445570 w 527721"/>
                <a:gd name="connsiteY3-936" fmla="*/ 2118107 h 2237415"/>
                <a:gd name="connsiteX0-937" fmla="*/ 445570 w 532147"/>
                <a:gd name="connsiteY0-938" fmla="*/ 2118107 h 2246486"/>
                <a:gd name="connsiteX1-939" fmla="*/ 0 w 532147"/>
                <a:gd name="connsiteY1-940" fmla="*/ 455214 h 2246486"/>
                <a:gd name="connsiteX2-941" fmla="*/ 460090 w 532147"/>
                <a:gd name="connsiteY2-942" fmla="*/ 258366 h 2246486"/>
                <a:gd name="connsiteX3-943" fmla="*/ 445570 w 532147"/>
                <a:gd name="connsiteY3-944" fmla="*/ 2118107 h 2246486"/>
                <a:gd name="connsiteX0-945" fmla="*/ 445570 w 532147"/>
                <a:gd name="connsiteY0-946" fmla="*/ 2087308 h 2215687"/>
                <a:gd name="connsiteX1-947" fmla="*/ 0 w 532147"/>
                <a:gd name="connsiteY1-948" fmla="*/ 424415 h 2215687"/>
                <a:gd name="connsiteX2-949" fmla="*/ 460090 w 532147"/>
                <a:gd name="connsiteY2-950" fmla="*/ 227567 h 2215687"/>
                <a:gd name="connsiteX3-951" fmla="*/ 445570 w 532147"/>
                <a:gd name="connsiteY3-952" fmla="*/ 2087308 h 2215687"/>
                <a:gd name="connsiteX0-953" fmla="*/ 445570 w 532147"/>
                <a:gd name="connsiteY0-954" fmla="*/ 2087308 h 2215687"/>
                <a:gd name="connsiteX1-955" fmla="*/ 0 w 532147"/>
                <a:gd name="connsiteY1-956" fmla="*/ 424415 h 2215687"/>
                <a:gd name="connsiteX2-957" fmla="*/ 460090 w 532147"/>
                <a:gd name="connsiteY2-958" fmla="*/ 227567 h 2215687"/>
                <a:gd name="connsiteX3-959" fmla="*/ 445570 w 532147"/>
                <a:gd name="connsiteY3-960" fmla="*/ 2087308 h 2215687"/>
                <a:gd name="connsiteX0-961" fmla="*/ 445570 w 532147"/>
                <a:gd name="connsiteY0-962" fmla="*/ 2087308 h 2215687"/>
                <a:gd name="connsiteX1-963" fmla="*/ 0 w 532147"/>
                <a:gd name="connsiteY1-964" fmla="*/ 424415 h 2215687"/>
                <a:gd name="connsiteX2-965" fmla="*/ 460090 w 532147"/>
                <a:gd name="connsiteY2-966" fmla="*/ 227567 h 2215687"/>
                <a:gd name="connsiteX3-967" fmla="*/ 445570 w 532147"/>
                <a:gd name="connsiteY3-968" fmla="*/ 2087308 h 2215687"/>
                <a:gd name="connsiteX0-969" fmla="*/ 457317 w 543894"/>
                <a:gd name="connsiteY0-970" fmla="*/ 2100451 h 2228830"/>
                <a:gd name="connsiteX1-971" fmla="*/ 0 w 543894"/>
                <a:gd name="connsiteY1-972" fmla="*/ 390424 h 2228830"/>
                <a:gd name="connsiteX2-973" fmla="*/ 471837 w 543894"/>
                <a:gd name="connsiteY2-974" fmla="*/ 240710 h 2228830"/>
                <a:gd name="connsiteX3-975" fmla="*/ 457317 w 543894"/>
                <a:gd name="connsiteY3-976" fmla="*/ 2100451 h 2228830"/>
                <a:gd name="connsiteX0-977" fmla="*/ 468101 w 554678"/>
                <a:gd name="connsiteY0-978" fmla="*/ 2100451 h 2228830"/>
                <a:gd name="connsiteX1-979" fmla="*/ 177500 w 554678"/>
                <a:gd name="connsiteY1-980" fmla="*/ 712166 h 2228830"/>
                <a:gd name="connsiteX2-981" fmla="*/ 10784 w 554678"/>
                <a:gd name="connsiteY2-982" fmla="*/ 390424 h 2228830"/>
                <a:gd name="connsiteX3-983" fmla="*/ 482621 w 554678"/>
                <a:gd name="connsiteY3-984" fmla="*/ 240710 h 2228830"/>
                <a:gd name="connsiteX4-985" fmla="*/ 468101 w 554678"/>
                <a:gd name="connsiteY4-986" fmla="*/ 2100451 h 2228830"/>
                <a:gd name="connsiteX0-987" fmla="*/ 472742 w 559319"/>
                <a:gd name="connsiteY0-988" fmla="*/ 2100451 h 2228830"/>
                <a:gd name="connsiteX1-989" fmla="*/ 125605 w 559319"/>
                <a:gd name="connsiteY1-990" fmla="*/ 678900 h 2228830"/>
                <a:gd name="connsiteX2-991" fmla="*/ 15425 w 559319"/>
                <a:gd name="connsiteY2-992" fmla="*/ 390424 h 2228830"/>
                <a:gd name="connsiteX3-993" fmla="*/ 487262 w 559319"/>
                <a:gd name="connsiteY3-994" fmla="*/ 240710 h 2228830"/>
                <a:gd name="connsiteX4-995" fmla="*/ 472742 w 559319"/>
                <a:gd name="connsiteY4-996" fmla="*/ 2100451 h 2228830"/>
                <a:gd name="connsiteX0-997" fmla="*/ 472742 w 559319"/>
                <a:gd name="connsiteY0-998" fmla="*/ 2100451 h 2228830"/>
                <a:gd name="connsiteX1-999" fmla="*/ 125605 w 559319"/>
                <a:gd name="connsiteY1-1000" fmla="*/ 678900 h 2228830"/>
                <a:gd name="connsiteX2-1001" fmla="*/ 15425 w 559319"/>
                <a:gd name="connsiteY2-1002" fmla="*/ 390424 h 2228830"/>
                <a:gd name="connsiteX3-1003" fmla="*/ 487262 w 559319"/>
                <a:gd name="connsiteY3-1004" fmla="*/ 240710 h 2228830"/>
                <a:gd name="connsiteX4-1005" fmla="*/ 472742 w 559319"/>
                <a:gd name="connsiteY4-1006" fmla="*/ 2100451 h 2228830"/>
                <a:gd name="connsiteX0-1007" fmla="*/ 472742 w 559319"/>
                <a:gd name="connsiteY0-1008" fmla="*/ 2100451 h 2228830"/>
                <a:gd name="connsiteX1-1009" fmla="*/ 125605 w 559319"/>
                <a:gd name="connsiteY1-1010" fmla="*/ 678900 h 2228830"/>
                <a:gd name="connsiteX2-1011" fmla="*/ 15425 w 559319"/>
                <a:gd name="connsiteY2-1012" fmla="*/ 390424 h 2228830"/>
                <a:gd name="connsiteX3-1013" fmla="*/ 487262 w 559319"/>
                <a:gd name="connsiteY3-1014" fmla="*/ 240710 h 2228830"/>
                <a:gd name="connsiteX4-1015" fmla="*/ 472742 w 559319"/>
                <a:gd name="connsiteY4-1016" fmla="*/ 2100451 h 2228830"/>
                <a:gd name="connsiteX0-1017" fmla="*/ 470136 w 558137"/>
                <a:gd name="connsiteY0-1018" fmla="*/ 2127462 h 2254420"/>
                <a:gd name="connsiteX1-1019" fmla="*/ 125605 w 558137"/>
                <a:gd name="connsiteY1-1020" fmla="*/ 678900 h 2254420"/>
                <a:gd name="connsiteX2-1021" fmla="*/ 15425 w 558137"/>
                <a:gd name="connsiteY2-1022" fmla="*/ 390424 h 2254420"/>
                <a:gd name="connsiteX3-1023" fmla="*/ 487262 w 558137"/>
                <a:gd name="connsiteY3-1024" fmla="*/ 240710 h 2254420"/>
                <a:gd name="connsiteX4-1025" fmla="*/ 470136 w 558137"/>
                <a:gd name="connsiteY4-1026" fmla="*/ 2127462 h 2254420"/>
                <a:gd name="connsiteX0-1027" fmla="*/ 470136 w 558137"/>
                <a:gd name="connsiteY0-1028" fmla="*/ 2127462 h 2254420"/>
                <a:gd name="connsiteX1-1029" fmla="*/ 125605 w 558137"/>
                <a:gd name="connsiteY1-1030" fmla="*/ 678900 h 2254420"/>
                <a:gd name="connsiteX2-1031" fmla="*/ 15425 w 558137"/>
                <a:gd name="connsiteY2-1032" fmla="*/ 390424 h 2254420"/>
                <a:gd name="connsiteX3-1033" fmla="*/ 487262 w 558137"/>
                <a:gd name="connsiteY3-1034" fmla="*/ 240710 h 2254420"/>
                <a:gd name="connsiteX4-1035" fmla="*/ 470136 w 558137"/>
                <a:gd name="connsiteY4-1036" fmla="*/ 2127462 h 2254420"/>
                <a:gd name="connsiteX0-1037" fmla="*/ 454711 w 542712"/>
                <a:gd name="connsiteY0-1038" fmla="*/ 2127462 h 2254420"/>
                <a:gd name="connsiteX1-1039" fmla="*/ 110180 w 542712"/>
                <a:gd name="connsiteY1-1040" fmla="*/ 678900 h 2254420"/>
                <a:gd name="connsiteX2-1041" fmla="*/ 0 w 542712"/>
                <a:gd name="connsiteY2-1042" fmla="*/ 390424 h 2254420"/>
                <a:gd name="connsiteX3-1043" fmla="*/ 471837 w 542712"/>
                <a:gd name="connsiteY3-1044" fmla="*/ 240710 h 2254420"/>
                <a:gd name="connsiteX4-1045" fmla="*/ 454711 w 542712"/>
                <a:gd name="connsiteY4-1046" fmla="*/ 2127462 h 2254420"/>
                <a:gd name="connsiteX0-1047" fmla="*/ 454711 w 542712"/>
                <a:gd name="connsiteY0-1048" fmla="*/ 2127462 h 2254420"/>
                <a:gd name="connsiteX1-1049" fmla="*/ 110180 w 542712"/>
                <a:gd name="connsiteY1-1050" fmla="*/ 678900 h 2254420"/>
                <a:gd name="connsiteX2-1051" fmla="*/ 0 w 542712"/>
                <a:gd name="connsiteY2-1052" fmla="*/ 390424 h 2254420"/>
                <a:gd name="connsiteX3-1053" fmla="*/ 471837 w 542712"/>
                <a:gd name="connsiteY3-1054" fmla="*/ 240710 h 2254420"/>
                <a:gd name="connsiteX4-1055" fmla="*/ 454711 w 542712"/>
                <a:gd name="connsiteY4-1056" fmla="*/ 2127462 h 2254420"/>
                <a:gd name="connsiteX0-1057" fmla="*/ 454711 w 556584"/>
                <a:gd name="connsiteY0-1058" fmla="*/ 2181687 h 2304878"/>
                <a:gd name="connsiteX1-1059" fmla="*/ 110180 w 556584"/>
                <a:gd name="connsiteY1-1060" fmla="*/ 733125 h 2304878"/>
                <a:gd name="connsiteX2-1061" fmla="*/ 0 w 556584"/>
                <a:gd name="connsiteY2-1062" fmla="*/ 444649 h 2304878"/>
                <a:gd name="connsiteX3-1063" fmla="*/ 495309 w 556584"/>
                <a:gd name="connsiteY3-1064" fmla="*/ 220526 h 2304878"/>
                <a:gd name="connsiteX4-1065" fmla="*/ 454711 w 556584"/>
                <a:gd name="connsiteY4-1066" fmla="*/ 2181687 h 2304878"/>
                <a:gd name="connsiteX0-1067" fmla="*/ 454711 w 522206"/>
                <a:gd name="connsiteY0-1068" fmla="*/ 2181687 h 2328614"/>
                <a:gd name="connsiteX1-1069" fmla="*/ 110180 w 522206"/>
                <a:gd name="connsiteY1-1070" fmla="*/ 733125 h 2328614"/>
                <a:gd name="connsiteX2-1071" fmla="*/ 0 w 522206"/>
                <a:gd name="connsiteY2-1072" fmla="*/ 444649 h 2328614"/>
                <a:gd name="connsiteX3-1073" fmla="*/ 495309 w 522206"/>
                <a:gd name="connsiteY3-1074" fmla="*/ 220526 h 2328614"/>
                <a:gd name="connsiteX4-1075" fmla="*/ 454711 w 522206"/>
                <a:gd name="connsiteY4-1076" fmla="*/ 2181687 h 2328614"/>
                <a:gd name="connsiteX0-1077" fmla="*/ 454711 w 524900"/>
                <a:gd name="connsiteY0-1078" fmla="*/ 2181687 h 2181693"/>
                <a:gd name="connsiteX1-1079" fmla="*/ 110180 w 524900"/>
                <a:gd name="connsiteY1-1080" fmla="*/ 733125 h 2181693"/>
                <a:gd name="connsiteX2-1081" fmla="*/ 0 w 524900"/>
                <a:gd name="connsiteY2-1082" fmla="*/ 444649 h 2181693"/>
                <a:gd name="connsiteX3-1083" fmla="*/ 495309 w 524900"/>
                <a:gd name="connsiteY3-1084" fmla="*/ 220526 h 2181693"/>
                <a:gd name="connsiteX4-1085" fmla="*/ 454711 w 524900"/>
                <a:gd name="connsiteY4-1086" fmla="*/ 2181687 h 2181693"/>
                <a:gd name="connsiteX0-1087" fmla="*/ 454711 w 530157"/>
                <a:gd name="connsiteY0-1088" fmla="*/ 2181687 h 2246666"/>
                <a:gd name="connsiteX1-1089" fmla="*/ 110180 w 530157"/>
                <a:gd name="connsiteY1-1090" fmla="*/ 733125 h 2246666"/>
                <a:gd name="connsiteX2-1091" fmla="*/ 0 w 530157"/>
                <a:gd name="connsiteY2-1092" fmla="*/ 444649 h 2246666"/>
                <a:gd name="connsiteX3-1093" fmla="*/ 495309 w 530157"/>
                <a:gd name="connsiteY3-1094" fmla="*/ 220526 h 2246666"/>
                <a:gd name="connsiteX4-1095" fmla="*/ 454711 w 530157"/>
                <a:gd name="connsiteY4-1096" fmla="*/ 2181687 h 2246666"/>
                <a:gd name="connsiteX0-1097" fmla="*/ 454711 w 566216"/>
                <a:gd name="connsiteY0-1098" fmla="*/ 2233723 h 2296147"/>
                <a:gd name="connsiteX1-1099" fmla="*/ 110180 w 566216"/>
                <a:gd name="connsiteY1-1100" fmla="*/ 785161 h 2296147"/>
                <a:gd name="connsiteX2-1101" fmla="*/ 0 w 566216"/>
                <a:gd name="connsiteY2-1102" fmla="*/ 496685 h 2296147"/>
                <a:gd name="connsiteX3-1103" fmla="*/ 556180 w 566216"/>
                <a:gd name="connsiteY3-1104" fmla="*/ 204582 h 2296147"/>
                <a:gd name="connsiteX4-1105" fmla="*/ 454711 w 566216"/>
                <a:gd name="connsiteY4-1106" fmla="*/ 2233723 h 2296147"/>
                <a:gd name="connsiteX0-1107" fmla="*/ 454711 w 564050"/>
                <a:gd name="connsiteY0-1108" fmla="*/ 2233723 h 2235421"/>
                <a:gd name="connsiteX1-1109" fmla="*/ 110180 w 564050"/>
                <a:gd name="connsiteY1-1110" fmla="*/ 785161 h 2235421"/>
                <a:gd name="connsiteX2-1111" fmla="*/ 0 w 564050"/>
                <a:gd name="connsiteY2-1112" fmla="*/ 496685 h 2235421"/>
                <a:gd name="connsiteX3-1113" fmla="*/ 556180 w 564050"/>
                <a:gd name="connsiteY3-1114" fmla="*/ 204582 h 2235421"/>
                <a:gd name="connsiteX4-1115" fmla="*/ 454711 w 564050"/>
                <a:gd name="connsiteY4-1116" fmla="*/ 2233723 h 2235421"/>
                <a:gd name="connsiteX0-1117" fmla="*/ 454711 w 556180"/>
                <a:gd name="connsiteY0-1118" fmla="*/ 2233723 h 2235842"/>
                <a:gd name="connsiteX1-1119" fmla="*/ 110180 w 556180"/>
                <a:gd name="connsiteY1-1120" fmla="*/ 785161 h 2235842"/>
                <a:gd name="connsiteX2-1121" fmla="*/ 0 w 556180"/>
                <a:gd name="connsiteY2-1122" fmla="*/ 496685 h 2235842"/>
                <a:gd name="connsiteX3-1123" fmla="*/ 556180 w 556180"/>
                <a:gd name="connsiteY3-1124" fmla="*/ 204582 h 2235842"/>
                <a:gd name="connsiteX4-1125" fmla="*/ 454711 w 556180"/>
                <a:gd name="connsiteY4-1126" fmla="*/ 2233723 h 2235842"/>
                <a:gd name="connsiteX0-1127" fmla="*/ 454711 w 556180"/>
                <a:gd name="connsiteY0-1128" fmla="*/ 2233723 h 2359027"/>
                <a:gd name="connsiteX1-1129" fmla="*/ 110180 w 556180"/>
                <a:gd name="connsiteY1-1130" fmla="*/ 785161 h 2359027"/>
                <a:gd name="connsiteX2-1131" fmla="*/ 0 w 556180"/>
                <a:gd name="connsiteY2-1132" fmla="*/ 496685 h 2359027"/>
                <a:gd name="connsiteX3-1133" fmla="*/ 556180 w 556180"/>
                <a:gd name="connsiteY3-1134" fmla="*/ 204582 h 2359027"/>
                <a:gd name="connsiteX4-1135" fmla="*/ 454711 w 556180"/>
                <a:gd name="connsiteY4-1136" fmla="*/ 2233723 h 235902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556180" h="2359027">
                  <a:moveTo>
                    <a:pt x="454711" y="2233723"/>
                  </a:moveTo>
                  <a:cubicBezTo>
                    <a:pt x="360889" y="1336046"/>
                    <a:pt x="216811" y="867505"/>
                    <a:pt x="110180" y="785161"/>
                  </a:cubicBezTo>
                  <a:cubicBezTo>
                    <a:pt x="40497" y="601302"/>
                    <a:pt x="55706" y="709309"/>
                    <a:pt x="0" y="496685"/>
                  </a:cubicBezTo>
                  <a:cubicBezTo>
                    <a:pt x="4055" y="219042"/>
                    <a:pt x="476454" y="-283374"/>
                    <a:pt x="556180" y="204582"/>
                  </a:cubicBezTo>
                  <a:cubicBezTo>
                    <a:pt x="546762" y="1446462"/>
                    <a:pt x="537863" y="2778146"/>
                    <a:pt x="454711" y="2233723"/>
                  </a:cubicBezTo>
                  <a:close/>
                </a:path>
              </a:pathLst>
            </a:custGeom>
            <a:gradFill>
              <a:gsLst>
                <a:gs pos="2000">
                  <a:schemeClr val="bg1"/>
                </a:gs>
                <a:gs pos="41000">
                  <a:schemeClr val="bg1">
                    <a:alpha val="80000"/>
                  </a:schemeClr>
                </a:gs>
                <a:gs pos="90000">
                  <a:schemeClr val="bg1">
                    <a:alpha val="0"/>
                  </a:schemeClr>
                </a:gs>
              </a:gsLst>
              <a:lin ang="210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405381" y="2375389"/>
              <a:ext cx="2304256" cy="648072"/>
            </a:xfrm>
            <a:prstGeom prst="ellipse">
              <a:avLst/>
            </a:prstGeom>
            <a:solidFill>
              <a:schemeClr val="accent4"/>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630458" y="2387889"/>
              <a:ext cx="1872208" cy="526559"/>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829815" y="2378568"/>
              <a:ext cx="1440161" cy="405045"/>
            </a:xfrm>
            <a:prstGeom prst="ellipse">
              <a:avLst/>
            </a:prstGeom>
            <a:solidFill>
              <a:schemeClr val="accent2"/>
            </a:solidFill>
            <a:ln>
              <a:solidFill>
                <a:schemeClr val="bg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080612" y="2391895"/>
              <a:ext cx="976300" cy="237453"/>
            </a:xfrm>
            <a:prstGeom prst="ellipse">
              <a:avLst/>
            </a:prstGeom>
            <a:solidFill>
              <a:schemeClr val="accent1"/>
            </a:solidFill>
            <a:ln>
              <a:solidFill>
                <a:schemeClr val="bg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288310" y="2349251"/>
              <a:ext cx="2534682" cy="712880"/>
            </a:xfrm>
            <a:prstGeom prst="ellipse">
              <a:avLst/>
            </a:prstGeom>
            <a:noFill/>
            <a:ln>
              <a:gradFill>
                <a:gsLst>
                  <a:gs pos="8000">
                    <a:schemeClr val="tx1">
                      <a:lumMod val="50000"/>
                      <a:lumOff val="50000"/>
                    </a:schemeClr>
                  </a:gs>
                  <a:gs pos="100000">
                    <a:srgbClr val="AFC4E9">
                      <a:alpha val="0"/>
                    </a:srgbClr>
                  </a:gs>
                  <a:gs pos="81000">
                    <a:srgbClr val="C0D0ED">
                      <a:alpha val="0"/>
                    </a:srgbClr>
                  </a:gs>
                  <a:gs pos="91000">
                    <a:schemeClr val="tx1">
                      <a:lumMod val="50000"/>
                      <a:lumOff val="50000"/>
                    </a:schemeClr>
                  </a:gs>
                  <a:gs pos="0">
                    <a:schemeClr val="tx1">
                      <a:lumMod val="50000"/>
                      <a:lumOff val="50000"/>
                    </a:schemeClr>
                  </a:gs>
                  <a:gs pos="19000">
                    <a:schemeClr val="accent1">
                      <a:tint val="23500"/>
                      <a:satMod val="160000"/>
                      <a:alpha val="0"/>
                    </a:schemeClr>
                  </a:gs>
                </a:gsLst>
                <a:lin ang="2400000" scaled="0"/>
              </a:gra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71453" y="2268888"/>
              <a:ext cx="2788150" cy="862585"/>
            </a:xfrm>
            <a:prstGeom prst="ellipse">
              <a:avLst/>
            </a:prstGeom>
            <a:noFill/>
            <a:ln>
              <a:gradFill flip="none" rotWithShape="1">
                <a:gsLst>
                  <a:gs pos="80000">
                    <a:srgbClr val="666768">
                      <a:alpha val="0"/>
                    </a:srgbClr>
                  </a:gs>
                  <a:gs pos="100000">
                    <a:srgbClr val="AFC4E9">
                      <a:alpha val="0"/>
                    </a:srgbClr>
                  </a:gs>
                  <a:gs pos="93000">
                    <a:schemeClr val="tx1">
                      <a:lumMod val="65000"/>
                      <a:lumOff val="35000"/>
                    </a:schemeClr>
                  </a:gs>
                  <a:gs pos="6000">
                    <a:schemeClr val="tx1">
                      <a:lumMod val="50000"/>
                      <a:lumOff val="50000"/>
                    </a:schemeClr>
                  </a:gs>
                  <a:gs pos="0">
                    <a:schemeClr val="tx1">
                      <a:lumMod val="50000"/>
                      <a:lumOff val="50000"/>
                      <a:alpha val="25000"/>
                    </a:schemeClr>
                  </a:gs>
                  <a:gs pos="20000">
                    <a:schemeClr val="accent1">
                      <a:tint val="23500"/>
                      <a:satMod val="160000"/>
                      <a:alpha val="0"/>
                    </a:schemeClr>
                  </a:gs>
                </a:gsLst>
                <a:lin ang="8400000" scaled="0"/>
                <a:tileRect/>
              </a:gra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225920" y="1740899"/>
              <a:ext cx="685686" cy="822744"/>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331679 w 698823"/>
                <a:gd name="connsiteY0-306" fmla="*/ 0 h 1206064"/>
                <a:gd name="connsiteX1-307" fmla="*/ 0 w 698823"/>
                <a:gd name="connsiteY1-308" fmla="*/ 1082005 h 1206064"/>
                <a:gd name="connsiteX2-309" fmla="*/ 698823 w 698823"/>
                <a:gd name="connsiteY2-310" fmla="*/ 1072867 h 1206064"/>
                <a:gd name="connsiteX3-311" fmla="*/ 331679 w 698823"/>
                <a:gd name="connsiteY3-312" fmla="*/ 0 h 1206064"/>
                <a:gd name="connsiteX0-313" fmla="*/ 331679 w 704850"/>
                <a:gd name="connsiteY0-314" fmla="*/ 97908 h 1303972"/>
                <a:gd name="connsiteX1-315" fmla="*/ 0 w 704850"/>
                <a:gd name="connsiteY1-316" fmla="*/ 1179913 h 1303972"/>
                <a:gd name="connsiteX2-317" fmla="*/ 698823 w 704850"/>
                <a:gd name="connsiteY2-318" fmla="*/ 1170775 h 1303972"/>
                <a:gd name="connsiteX3-319" fmla="*/ 338150 w 704850"/>
                <a:gd name="connsiteY3-320" fmla="*/ 172204 h 1303972"/>
                <a:gd name="connsiteX4-321" fmla="*/ 331679 w 704850"/>
                <a:gd name="connsiteY4-322" fmla="*/ 97908 h 1303972"/>
                <a:gd name="connsiteX0-323" fmla="*/ 331679 w 705201"/>
                <a:gd name="connsiteY0-324" fmla="*/ 123823 h 1329887"/>
                <a:gd name="connsiteX1-325" fmla="*/ 0 w 705201"/>
                <a:gd name="connsiteY1-326" fmla="*/ 1205828 h 1329887"/>
                <a:gd name="connsiteX2-327" fmla="*/ 698823 w 705201"/>
                <a:gd name="connsiteY2-328" fmla="*/ 1196690 h 1329887"/>
                <a:gd name="connsiteX3-329" fmla="*/ 359992 w 705201"/>
                <a:gd name="connsiteY3-330" fmla="*/ 136357 h 1329887"/>
                <a:gd name="connsiteX4-331" fmla="*/ 331679 w 705201"/>
                <a:gd name="connsiteY4-332" fmla="*/ 123823 h 1329887"/>
                <a:gd name="connsiteX0-333" fmla="*/ 331679 w 705201"/>
                <a:gd name="connsiteY0-334" fmla="*/ 99895 h 1305959"/>
                <a:gd name="connsiteX1-335" fmla="*/ 0 w 705201"/>
                <a:gd name="connsiteY1-336" fmla="*/ 1181900 h 1305959"/>
                <a:gd name="connsiteX2-337" fmla="*/ 698823 w 705201"/>
                <a:gd name="connsiteY2-338" fmla="*/ 1172762 h 1305959"/>
                <a:gd name="connsiteX3-339" fmla="*/ 359992 w 705201"/>
                <a:gd name="connsiteY3-340" fmla="*/ 112429 h 1305959"/>
                <a:gd name="connsiteX4-341" fmla="*/ 331679 w 705201"/>
                <a:gd name="connsiteY4-342" fmla="*/ 99895 h 1305959"/>
                <a:gd name="connsiteX0-343" fmla="*/ 334107 w 705201"/>
                <a:gd name="connsiteY0-344" fmla="*/ 104251 h 1299574"/>
                <a:gd name="connsiteX1-345" fmla="*/ 0 w 705201"/>
                <a:gd name="connsiteY1-346" fmla="*/ 1175515 h 1299574"/>
                <a:gd name="connsiteX2-347" fmla="*/ 698823 w 705201"/>
                <a:gd name="connsiteY2-348" fmla="*/ 1166377 h 1299574"/>
                <a:gd name="connsiteX3-349" fmla="*/ 359992 w 705201"/>
                <a:gd name="connsiteY3-350" fmla="*/ 106044 h 1299574"/>
                <a:gd name="connsiteX4-351" fmla="*/ 334107 w 705201"/>
                <a:gd name="connsiteY4-352" fmla="*/ 104251 h 1299574"/>
                <a:gd name="connsiteX0-353" fmla="*/ 334107 w 704127"/>
                <a:gd name="connsiteY0-354" fmla="*/ 104251 h 1299574"/>
                <a:gd name="connsiteX1-355" fmla="*/ 0 w 704127"/>
                <a:gd name="connsiteY1-356" fmla="*/ 1175515 h 1299574"/>
                <a:gd name="connsiteX2-357" fmla="*/ 698823 w 704127"/>
                <a:gd name="connsiteY2-358" fmla="*/ 1166377 h 1299574"/>
                <a:gd name="connsiteX3-359" fmla="*/ 359992 w 704127"/>
                <a:gd name="connsiteY3-360" fmla="*/ 106044 h 1299574"/>
                <a:gd name="connsiteX4-361" fmla="*/ 334107 w 704127"/>
                <a:gd name="connsiteY4-362" fmla="*/ 104251 h 1299574"/>
                <a:gd name="connsiteX0-363" fmla="*/ 334107 w 698823"/>
                <a:gd name="connsiteY0-364" fmla="*/ 104251 h 1299574"/>
                <a:gd name="connsiteX1-365" fmla="*/ 0 w 698823"/>
                <a:gd name="connsiteY1-366" fmla="*/ 1175515 h 1299574"/>
                <a:gd name="connsiteX2-367" fmla="*/ 698823 w 698823"/>
                <a:gd name="connsiteY2-368" fmla="*/ 1166377 h 1299574"/>
                <a:gd name="connsiteX3-369" fmla="*/ 359992 w 698823"/>
                <a:gd name="connsiteY3-370" fmla="*/ 106044 h 1299574"/>
                <a:gd name="connsiteX4-371" fmla="*/ 334107 w 698823"/>
                <a:gd name="connsiteY4-372" fmla="*/ 104251 h 1299574"/>
                <a:gd name="connsiteX0-373" fmla="*/ 334107 w 698823"/>
                <a:gd name="connsiteY0-374" fmla="*/ 82880 h 1278203"/>
                <a:gd name="connsiteX1-375" fmla="*/ 0 w 698823"/>
                <a:gd name="connsiteY1-376" fmla="*/ 1154144 h 1278203"/>
                <a:gd name="connsiteX2-377" fmla="*/ 698823 w 698823"/>
                <a:gd name="connsiteY2-378" fmla="*/ 1145006 h 1278203"/>
                <a:gd name="connsiteX3-379" fmla="*/ 359992 w 698823"/>
                <a:gd name="connsiteY3-380" fmla="*/ 84673 h 1278203"/>
                <a:gd name="connsiteX4-381" fmla="*/ 334107 w 698823"/>
                <a:gd name="connsiteY4-382" fmla="*/ 82880 h 1278203"/>
                <a:gd name="connsiteX0-383" fmla="*/ 334107 w 698823"/>
                <a:gd name="connsiteY0-384" fmla="*/ 43018 h 1238341"/>
                <a:gd name="connsiteX1-385" fmla="*/ 0 w 698823"/>
                <a:gd name="connsiteY1-386" fmla="*/ 1114282 h 1238341"/>
                <a:gd name="connsiteX2-387" fmla="*/ 698823 w 698823"/>
                <a:gd name="connsiteY2-388" fmla="*/ 1105144 h 1238341"/>
                <a:gd name="connsiteX3-389" fmla="*/ 359992 w 698823"/>
                <a:gd name="connsiteY3-390" fmla="*/ 44811 h 1238341"/>
                <a:gd name="connsiteX4-391" fmla="*/ 334107 w 698823"/>
                <a:gd name="connsiteY4-392" fmla="*/ 43018 h 1238341"/>
                <a:gd name="connsiteX0-393" fmla="*/ 334107 w 698823"/>
                <a:gd name="connsiteY0-394" fmla="*/ 41109 h 1236432"/>
                <a:gd name="connsiteX1-395" fmla="*/ 0 w 698823"/>
                <a:gd name="connsiteY1-396" fmla="*/ 1112373 h 1236432"/>
                <a:gd name="connsiteX2-397" fmla="*/ 698823 w 698823"/>
                <a:gd name="connsiteY2-398" fmla="*/ 1103235 h 1236432"/>
                <a:gd name="connsiteX3-399" fmla="*/ 374554 w 698823"/>
                <a:gd name="connsiteY3-400" fmla="*/ 48272 h 1236432"/>
                <a:gd name="connsiteX4-401" fmla="*/ 334107 w 698823"/>
                <a:gd name="connsiteY4-402" fmla="*/ 41109 h 1236432"/>
                <a:gd name="connsiteX0-403" fmla="*/ 319546 w 698823"/>
                <a:gd name="connsiteY0-404" fmla="*/ 41109 h 1236432"/>
                <a:gd name="connsiteX1-405" fmla="*/ 0 w 698823"/>
                <a:gd name="connsiteY1-406" fmla="*/ 1112373 h 1236432"/>
                <a:gd name="connsiteX2-407" fmla="*/ 698823 w 698823"/>
                <a:gd name="connsiteY2-408" fmla="*/ 1103235 h 1236432"/>
                <a:gd name="connsiteX3-409" fmla="*/ 374554 w 698823"/>
                <a:gd name="connsiteY3-410" fmla="*/ 48272 h 1236432"/>
                <a:gd name="connsiteX4-411" fmla="*/ 319546 w 698823"/>
                <a:gd name="connsiteY4-412" fmla="*/ 41109 h 1236432"/>
                <a:gd name="connsiteX0-413" fmla="*/ 307411 w 698823"/>
                <a:gd name="connsiteY0-414" fmla="*/ 41109 h 1236432"/>
                <a:gd name="connsiteX1-415" fmla="*/ 0 w 698823"/>
                <a:gd name="connsiteY1-416" fmla="*/ 1112373 h 1236432"/>
                <a:gd name="connsiteX2-417" fmla="*/ 698823 w 698823"/>
                <a:gd name="connsiteY2-418" fmla="*/ 1103235 h 1236432"/>
                <a:gd name="connsiteX3-419" fmla="*/ 374554 w 698823"/>
                <a:gd name="connsiteY3-420" fmla="*/ 48272 h 1236432"/>
                <a:gd name="connsiteX4-421" fmla="*/ 307411 w 698823"/>
                <a:gd name="connsiteY4-422" fmla="*/ 41109 h 1236432"/>
                <a:gd name="connsiteX0-423" fmla="*/ 307411 w 698823"/>
                <a:gd name="connsiteY0-424" fmla="*/ 38780 h 1234103"/>
                <a:gd name="connsiteX1-425" fmla="*/ 0 w 698823"/>
                <a:gd name="connsiteY1-426" fmla="*/ 1110044 h 1234103"/>
                <a:gd name="connsiteX2-427" fmla="*/ 698823 w 698823"/>
                <a:gd name="connsiteY2-428" fmla="*/ 1100906 h 1234103"/>
                <a:gd name="connsiteX3-429" fmla="*/ 374554 w 698823"/>
                <a:gd name="connsiteY3-430" fmla="*/ 45943 h 1234103"/>
                <a:gd name="connsiteX4-431" fmla="*/ 307411 w 698823"/>
                <a:gd name="connsiteY4-432" fmla="*/ 38780 h 1234103"/>
                <a:gd name="connsiteX0-433" fmla="*/ 307411 w 698823"/>
                <a:gd name="connsiteY0-434" fmla="*/ 41764 h 1237087"/>
                <a:gd name="connsiteX1-435" fmla="*/ 0 w 698823"/>
                <a:gd name="connsiteY1-436" fmla="*/ 1113028 h 1237087"/>
                <a:gd name="connsiteX2-437" fmla="*/ 698823 w 698823"/>
                <a:gd name="connsiteY2-438" fmla="*/ 1103890 h 1237087"/>
                <a:gd name="connsiteX3-439" fmla="*/ 372128 w 698823"/>
                <a:gd name="connsiteY3-440" fmla="*/ 40870 h 1237087"/>
                <a:gd name="connsiteX4-441" fmla="*/ 307411 w 698823"/>
                <a:gd name="connsiteY4-442" fmla="*/ 41764 h 1237087"/>
                <a:gd name="connsiteX0-443" fmla="*/ 307411 w 698823"/>
                <a:gd name="connsiteY0-444" fmla="*/ 41764 h 1237087"/>
                <a:gd name="connsiteX1-445" fmla="*/ 0 w 698823"/>
                <a:gd name="connsiteY1-446" fmla="*/ 1113028 h 1237087"/>
                <a:gd name="connsiteX2-447" fmla="*/ 698823 w 698823"/>
                <a:gd name="connsiteY2-448" fmla="*/ 1103890 h 1237087"/>
                <a:gd name="connsiteX3-449" fmla="*/ 372128 w 698823"/>
                <a:gd name="connsiteY3-450" fmla="*/ 40870 h 1237087"/>
                <a:gd name="connsiteX4-451" fmla="*/ 307411 w 698823"/>
                <a:gd name="connsiteY4-452" fmla="*/ 41764 h 1237087"/>
                <a:gd name="connsiteX0-453" fmla="*/ 307411 w 698823"/>
                <a:gd name="connsiteY0-454" fmla="*/ 41764 h 1237087"/>
                <a:gd name="connsiteX1-455" fmla="*/ 0 w 698823"/>
                <a:gd name="connsiteY1-456" fmla="*/ 1113028 h 1237087"/>
                <a:gd name="connsiteX2-457" fmla="*/ 698823 w 698823"/>
                <a:gd name="connsiteY2-458" fmla="*/ 1103890 h 1237087"/>
                <a:gd name="connsiteX3-459" fmla="*/ 372128 w 698823"/>
                <a:gd name="connsiteY3-460" fmla="*/ 40870 h 1237087"/>
                <a:gd name="connsiteX4-461" fmla="*/ 307411 w 698823"/>
                <a:gd name="connsiteY4-462" fmla="*/ 41764 h 123708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698823" h="1237087">
                  <a:moveTo>
                    <a:pt x="307411" y="41764"/>
                  </a:moveTo>
                  <a:cubicBezTo>
                    <a:pt x="288263" y="371997"/>
                    <a:pt x="157478" y="772053"/>
                    <a:pt x="0" y="1113028"/>
                  </a:cubicBezTo>
                  <a:cubicBezTo>
                    <a:pt x="247228" y="1281433"/>
                    <a:pt x="470645" y="1278386"/>
                    <a:pt x="698823" y="1103890"/>
                  </a:cubicBezTo>
                  <a:cubicBezTo>
                    <a:pt x="553750" y="833896"/>
                    <a:pt x="379927" y="289499"/>
                    <a:pt x="372128" y="40870"/>
                  </a:cubicBezTo>
                  <a:cubicBezTo>
                    <a:pt x="354620" y="4384"/>
                    <a:pt x="337073" y="-29513"/>
                    <a:pt x="307411" y="41764"/>
                  </a:cubicBezTo>
                  <a:close/>
                </a:path>
              </a:pathLst>
            </a:custGeom>
            <a:gradFill>
              <a:gsLst>
                <a:gs pos="100000">
                  <a:schemeClr val="tx1">
                    <a:lumMod val="65000"/>
                    <a:lumOff val="35000"/>
                  </a:schemeClr>
                </a:gs>
                <a:gs pos="0">
                  <a:schemeClr val="bg1">
                    <a:lumMod val="75000"/>
                  </a:schemeClr>
                </a:gs>
              </a:gsLst>
              <a:lin ang="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4" name="任意多边形 13"/>
            <p:cNvSpPr/>
            <p:nvPr/>
          </p:nvSpPr>
          <p:spPr>
            <a:xfrm>
              <a:off x="4230682" y="1744822"/>
              <a:ext cx="486407" cy="816296"/>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319544 w 331362"/>
                <a:gd name="connsiteY0-426" fmla="*/ 0 h 908010"/>
                <a:gd name="connsiteX1-427" fmla="*/ 0 w 331362"/>
                <a:gd name="connsiteY1-428" fmla="*/ 904771 h 908010"/>
                <a:gd name="connsiteX2-429" fmla="*/ 303244 w 331362"/>
                <a:gd name="connsiteY2-430" fmla="*/ 568021 h 908010"/>
                <a:gd name="connsiteX3-431" fmla="*/ 319544 w 331362"/>
                <a:gd name="connsiteY3-432" fmla="*/ 0 h 908010"/>
                <a:gd name="connsiteX0-433" fmla="*/ 307410 w 329056"/>
                <a:gd name="connsiteY0-434" fmla="*/ 0 h 1085244"/>
                <a:gd name="connsiteX1-435" fmla="*/ 0 w 329056"/>
                <a:gd name="connsiteY1-436" fmla="*/ 1082005 h 1085244"/>
                <a:gd name="connsiteX2-437" fmla="*/ 303244 w 329056"/>
                <a:gd name="connsiteY2-438" fmla="*/ 745255 h 1085244"/>
                <a:gd name="connsiteX3-439" fmla="*/ 307410 w 329056"/>
                <a:gd name="connsiteY3-440" fmla="*/ 0 h 1085244"/>
                <a:gd name="connsiteX0-441" fmla="*/ 307410 w 346712"/>
                <a:gd name="connsiteY0-442" fmla="*/ 0 h 1085244"/>
                <a:gd name="connsiteX1-443" fmla="*/ 0 w 346712"/>
                <a:gd name="connsiteY1-444" fmla="*/ 1082005 h 1085244"/>
                <a:gd name="connsiteX2-445" fmla="*/ 303244 w 346712"/>
                <a:gd name="connsiteY2-446" fmla="*/ 745255 h 1085244"/>
                <a:gd name="connsiteX3-447" fmla="*/ 307410 w 346712"/>
                <a:gd name="connsiteY3-448" fmla="*/ 0 h 1085244"/>
                <a:gd name="connsiteX0-449" fmla="*/ 307410 w 346712"/>
                <a:gd name="connsiteY0-450" fmla="*/ 0 h 1085244"/>
                <a:gd name="connsiteX1-451" fmla="*/ 0 w 346712"/>
                <a:gd name="connsiteY1-452" fmla="*/ 1082005 h 1085244"/>
                <a:gd name="connsiteX2-453" fmla="*/ 303244 w 346712"/>
                <a:gd name="connsiteY2-454" fmla="*/ 745255 h 1085244"/>
                <a:gd name="connsiteX3-455" fmla="*/ 307410 w 346712"/>
                <a:gd name="connsiteY3-456" fmla="*/ 0 h 1085244"/>
                <a:gd name="connsiteX0-457" fmla="*/ 295276 w 342174"/>
                <a:gd name="connsiteY0-458" fmla="*/ 0 h 1071816"/>
                <a:gd name="connsiteX1-459" fmla="*/ 0 w 342174"/>
                <a:gd name="connsiteY1-460" fmla="*/ 1068577 h 1071816"/>
                <a:gd name="connsiteX2-461" fmla="*/ 303244 w 342174"/>
                <a:gd name="connsiteY2-462" fmla="*/ 731827 h 1071816"/>
                <a:gd name="connsiteX3-463" fmla="*/ 295276 w 342174"/>
                <a:gd name="connsiteY3-464" fmla="*/ 0 h 1071816"/>
                <a:gd name="connsiteX0-465" fmla="*/ 295276 w 342174"/>
                <a:gd name="connsiteY0-466" fmla="*/ 0 h 1071816"/>
                <a:gd name="connsiteX1-467" fmla="*/ 0 w 342174"/>
                <a:gd name="connsiteY1-468" fmla="*/ 1068577 h 1071816"/>
                <a:gd name="connsiteX2-469" fmla="*/ 303244 w 342174"/>
                <a:gd name="connsiteY2-470" fmla="*/ 731827 h 1071816"/>
                <a:gd name="connsiteX3-471" fmla="*/ 295276 w 342174"/>
                <a:gd name="connsiteY3-472" fmla="*/ 0 h 1071816"/>
                <a:gd name="connsiteX0-473" fmla="*/ 309837 w 356735"/>
                <a:gd name="connsiteY0-474" fmla="*/ 0 h 1077064"/>
                <a:gd name="connsiteX1-475" fmla="*/ 0 w 356735"/>
                <a:gd name="connsiteY1-476" fmla="*/ 1073948 h 1077064"/>
                <a:gd name="connsiteX2-477" fmla="*/ 317805 w 356735"/>
                <a:gd name="connsiteY2-478" fmla="*/ 731827 h 1077064"/>
                <a:gd name="connsiteX3-479" fmla="*/ 309837 w 356735"/>
                <a:gd name="connsiteY3-480" fmla="*/ 0 h 1077064"/>
                <a:gd name="connsiteX0-481" fmla="*/ 309837 w 356735"/>
                <a:gd name="connsiteY0-482" fmla="*/ 0 h 1077064"/>
                <a:gd name="connsiteX1-483" fmla="*/ 0 w 356735"/>
                <a:gd name="connsiteY1-484" fmla="*/ 1073948 h 1077064"/>
                <a:gd name="connsiteX2-485" fmla="*/ 317805 w 356735"/>
                <a:gd name="connsiteY2-486" fmla="*/ 731827 h 1077064"/>
                <a:gd name="connsiteX3-487" fmla="*/ 309837 w 356735"/>
                <a:gd name="connsiteY3-488" fmla="*/ 0 h 1077064"/>
                <a:gd name="connsiteX0-489" fmla="*/ 309837 w 374018"/>
                <a:gd name="connsiteY0-490" fmla="*/ 0 h 1148164"/>
                <a:gd name="connsiteX1-491" fmla="*/ 0 w 374018"/>
                <a:gd name="connsiteY1-492" fmla="*/ 1073948 h 1148164"/>
                <a:gd name="connsiteX2-493" fmla="*/ 342074 w 374018"/>
                <a:gd name="connsiteY2-494" fmla="*/ 1005733 h 1148164"/>
                <a:gd name="connsiteX3-495" fmla="*/ 309837 w 374018"/>
                <a:gd name="connsiteY3-496" fmla="*/ 0 h 1148164"/>
                <a:gd name="connsiteX0-497" fmla="*/ 309837 w 374018"/>
                <a:gd name="connsiteY0-498" fmla="*/ 0 h 1153844"/>
                <a:gd name="connsiteX1-499" fmla="*/ 0 w 374018"/>
                <a:gd name="connsiteY1-500" fmla="*/ 1073948 h 1153844"/>
                <a:gd name="connsiteX2-501" fmla="*/ 342074 w 374018"/>
                <a:gd name="connsiteY2-502" fmla="*/ 1005733 h 1153844"/>
                <a:gd name="connsiteX3-503" fmla="*/ 309837 w 374018"/>
                <a:gd name="connsiteY3-504" fmla="*/ 0 h 1153844"/>
                <a:gd name="connsiteX0-505" fmla="*/ 309837 w 372186"/>
                <a:gd name="connsiteY0-506" fmla="*/ 0 h 1212789"/>
                <a:gd name="connsiteX1-507" fmla="*/ 0 w 372186"/>
                <a:gd name="connsiteY1-508" fmla="*/ 1073948 h 1212789"/>
                <a:gd name="connsiteX2-509" fmla="*/ 339647 w 372186"/>
                <a:gd name="connsiteY2-510" fmla="*/ 1091664 h 1212789"/>
                <a:gd name="connsiteX3-511" fmla="*/ 309837 w 372186"/>
                <a:gd name="connsiteY3-512" fmla="*/ 0 h 1212789"/>
                <a:gd name="connsiteX0-513" fmla="*/ 309837 w 372186"/>
                <a:gd name="connsiteY0-514" fmla="*/ 0 h 1162662"/>
                <a:gd name="connsiteX1-515" fmla="*/ 0 w 372186"/>
                <a:gd name="connsiteY1-516" fmla="*/ 1073948 h 1162662"/>
                <a:gd name="connsiteX2-517" fmla="*/ 339647 w 372186"/>
                <a:gd name="connsiteY2-518" fmla="*/ 1091664 h 1162662"/>
                <a:gd name="connsiteX3-519" fmla="*/ 309837 w 372186"/>
                <a:gd name="connsiteY3-520" fmla="*/ 0 h 1162662"/>
                <a:gd name="connsiteX0-521" fmla="*/ 309837 w 393282"/>
                <a:gd name="connsiteY0-522" fmla="*/ 0 h 1231518"/>
                <a:gd name="connsiteX1-523" fmla="*/ 0 w 393282"/>
                <a:gd name="connsiteY1-524" fmla="*/ 1073948 h 1231518"/>
                <a:gd name="connsiteX2-525" fmla="*/ 366343 w 393282"/>
                <a:gd name="connsiteY2-526" fmla="*/ 1177595 h 1231518"/>
                <a:gd name="connsiteX3-527" fmla="*/ 309837 w 393282"/>
                <a:gd name="connsiteY3-528" fmla="*/ 0 h 1231518"/>
                <a:gd name="connsiteX0-529" fmla="*/ 309837 w 393282"/>
                <a:gd name="connsiteY0-530" fmla="*/ 0 h 1181868"/>
                <a:gd name="connsiteX1-531" fmla="*/ 0 w 393282"/>
                <a:gd name="connsiteY1-532" fmla="*/ 1073948 h 1181868"/>
                <a:gd name="connsiteX2-533" fmla="*/ 366343 w 393282"/>
                <a:gd name="connsiteY2-534" fmla="*/ 1177595 h 1181868"/>
                <a:gd name="connsiteX3-535" fmla="*/ 309837 w 393282"/>
                <a:gd name="connsiteY3-536" fmla="*/ 0 h 1181868"/>
                <a:gd name="connsiteX0-537" fmla="*/ 309837 w 393282"/>
                <a:gd name="connsiteY0-538" fmla="*/ 0 h 1194888"/>
                <a:gd name="connsiteX1-539" fmla="*/ 0 w 393282"/>
                <a:gd name="connsiteY1-540" fmla="*/ 1073948 h 1194888"/>
                <a:gd name="connsiteX2-541" fmla="*/ 366343 w 393282"/>
                <a:gd name="connsiteY2-542" fmla="*/ 1191023 h 1194888"/>
                <a:gd name="connsiteX3-543" fmla="*/ 309837 w 393282"/>
                <a:gd name="connsiteY3-544" fmla="*/ 0 h 1194888"/>
                <a:gd name="connsiteX0-545" fmla="*/ 309837 w 393282"/>
                <a:gd name="connsiteY0-546" fmla="*/ 0 h 1192620"/>
                <a:gd name="connsiteX1-547" fmla="*/ 0 w 393282"/>
                <a:gd name="connsiteY1-548" fmla="*/ 1073948 h 1192620"/>
                <a:gd name="connsiteX2-549" fmla="*/ 366343 w 393282"/>
                <a:gd name="connsiteY2-550" fmla="*/ 1191023 h 1192620"/>
                <a:gd name="connsiteX3-551" fmla="*/ 309837 w 393282"/>
                <a:gd name="connsiteY3-552" fmla="*/ 0 h 1192620"/>
                <a:gd name="connsiteX0-553" fmla="*/ 309837 w 436824"/>
                <a:gd name="connsiteY0-554" fmla="*/ 0 h 1192620"/>
                <a:gd name="connsiteX1-555" fmla="*/ 0 w 436824"/>
                <a:gd name="connsiteY1-556" fmla="*/ 1073948 h 1192620"/>
                <a:gd name="connsiteX2-557" fmla="*/ 366343 w 436824"/>
                <a:gd name="connsiteY2-558" fmla="*/ 1191023 h 1192620"/>
                <a:gd name="connsiteX3-559" fmla="*/ 309837 w 436824"/>
                <a:gd name="connsiteY3-560" fmla="*/ 0 h 1192620"/>
                <a:gd name="connsiteX0-561" fmla="*/ 309837 w 438225"/>
                <a:gd name="connsiteY0-562" fmla="*/ 0 h 1192620"/>
                <a:gd name="connsiteX1-563" fmla="*/ 0 w 438225"/>
                <a:gd name="connsiteY1-564" fmla="*/ 1073948 h 1192620"/>
                <a:gd name="connsiteX2-565" fmla="*/ 366343 w 438225"/>
                <a:gd name="connsiteY2-566" fmla="*/ 1191023 h 1192620"/>
                <a:gd name="connsiteX3-567" fmla="*/ 309837 w 438225"/>
                <a:gd name="connsiteY3-568" fmla="*/ 0 h 1192620"/>
                <a:gd name="connsiteX0-569" fmla="*/ 309837 w 385389"/>
                <a:gd name="connsiteY0-570" fmla="*/ 92785 h 1285405"/>
                <a:gd name="connsiteX1-571" fmla="*/ 0 w 385389"/>
                <a:gd name="connsiteY1-572" fmla="*/ 1166733 h 1285405"/>
                <a:gd name="connsiteX2-573" fmla="*/ 366343 w 385389"/>
                <a:gd name="connsiteY2-574" fmla="*/ 1283808 h 1285405"/>
                <a:gd name="connsiteX3-575" fmla="*/ 330870 w 385389"/>
                <a:gd name="connsiteY3-576" fmla="*/ 191250 h 1285405"/>
                <a:gd name="connsiteX4-577" fmla="*/ 309837 w 385389"/>
                <a:gd name="connsiteY4-578" fmla="*/ 92785 h 1285405"/>
                <a:gd name="connsiteX0-579" fmla="*/ 309837 w 390082"/>
                <a:gd name="connsiteY0-580" fmla="*/ 126454 h 1319074"/>
                <a:gd name="connsiteX1-581" fmla="*/ 0 w 390082"/>
                <a:gd name="connsiteY1-582" fmla="*/ 1200402 h 1319074"/>
                <a:gd name="connsiteX2-583" fmla="*/ 366343 w 390082"/>
                <a:gd name="connsiteY2-584" fmla="*/ 1317477 h 1319074"/>
                <a:gd name="connsiteX3-585" fmla="*/ 355139 w 390082"/>
                <a:gd name="connsiteY3-586" fmla="*/ 144359 h 1319074"/>
                <a:gd name="connsiteX4-587" fmla="*/ 309837 w 390082"/>
                <a:gd name="connsiteY4-588" fmla="*/ 126454 h 1319074"/>
                <a:gd name="connsiteX0-589" fmla="*/ 309837 w 390082"/>
                <a:gd name="connsiteY0-590" fmla="*/ 84150 h 1276770"/>
                <a:gd name="connsiteX1-591" fmla="*/ 0 w 390082"/>
                <a:gd name="connsiteY1-592" fmla="*/ 1158098 h 1276770"/>
                <a:gd name="connsiteX2-593" fmla="*/ 366343 w 390082"/>
                <a:gd name="connsiteY2-594" fmla="*/ 1275173 h 1276770"/>
                <a:gd name="connsiteX3-595" fmla="*/ 355139 w 390082"/>
                <a:gd name="connsiteY3-596" fmla="*/ 102055 h 1276770"/>
                <a:gd name="connsiteX4-597" fmla="*/ 309837 w 390082"/>
                <a:gd name="connsiteY4-598" fmla="*/ 84150 h 1276770"/>
                <a:gd name="connsiteX0-599" fmla="*/ 309837 w 390082"/>
                <a:gd name="connsiteY0-600" fmla="*/ 30794 h 1223414"/>
                <a:gd name="connsiteX1-601" fmla="*/ 0 w 390082"/>
                <a:gd name="connsiteY1-602" fmla="*/ 1104742 h 1223414"/>
                <a:gd name="connsiteX2-603" fmla="*/ 366343 w 390082"/>
                <a:gd name="connsiteY2-604" fmla="*/ 1221817 h 1223414"/>
                <a:gd name="connsiteX3-605" fmla="*/ 355139 w 390082"/>
                <a:gd name="connsiteY3-606" fmla="*/ 48699 h 1223414"/>
                <a:gd name="connsiteX4-607" fmla="*/ 309837 w 390082"/>
                <a:gd name="connsiteY4-608" fmla="*/ 30794 h 1223414"/>
                <a:gd name="connsiteX0-609" fmla="*/ 302556 w 390082"/>
                <a:gd name="connsiteY0-610" fmla="*/ 38008 h 1217200"/>
                <a:gd name="connsiteX1-611" fmla="*/ 0 w 390082"/>
                <a:gd name="connsiteY1-612" fmla="*/ 1098528 h 1217200"/>
                <a:gd name="connsiteX2-613" fmla="*/ 366343 w 390082"/>
                <a:gd name="connsiteY2-614" fmla="*/ 1215603 h 1217200"/>
                <a:gd name="connsiteX3-615" fmla="*/ 355139 w 390082"/>
                <a:gd name="connsiteY3-616" fmla="*/ 42485 h 1217200"/>
                <a:gd name="connsiteX4-617" fmla="*/ 302556 w 390082"/>
                <a:gd name="connsiteY4-618" fmla="*/ 38008 h 1217200"/>
                <a:gd name="connsiteX0-619" fmla="*/ 302556 w 388456"/>
                <a:gd name="connsiteY0-620" fmla="*/ 36469 h 1215661"/>
                <a:gd name="connsiteX1-621" fmla="*/ 0 w 388456"/>
                <a:gd name="connsiteY1-622" fmla="*/ 1096989 h 1215661"/>
                <a:gd name="connsiteX2-623" fmla="*/ 366343 w 388456"/>
                <a:gd name="connsiteY2-624" fmla="*/ 1214064 h 1215661"/>
                <a:gd name="connsiteX3-625" fmla="*/ 347858 w 388456"/>
                <a:gd name="connsiteY3-626" fmla="*/ 43631 h 1215661"/>
                <a:gd name="connsiteX4-627" fmla="*/ 302556 w 388456"/>
                <a:gd name="connsiteY4-628" fmla="*/ 36469 h 1215661"/>
                <a:gd name="connsiteX0-629" fmla="*/ 302556 w 388456"/>
                <a:gd name="connsiteY0-630" fmla="*/ 49894 h 1229086"/>
                <a:gd name="connsiteX1-631" fmla="*/ 0 w 388456"/>
                <a:gd name="connsiteY1-632" fmla="*/ 1110414 h 1229086"/>
                <a:gd name="connsiteX2-633" fmla="*/ 366343 w 388456"/>
                <a:gd name="connsiteY2-634" fmla="*/ 1227489 h 1229086"/>
                <a:gd name="connsiteX3-635" fmla="*/ 347858 w 388456"/>
                <a:gd name="connsiteY3-636" fmla="*/ 57056 h 1229086"/>
                <a:gd name="connsiteX4-637" fmla="*/ 302556 w 388456"/>
                <a:gd name="connsiteY4-638" fmla="*/ 49894 h 1229086"/>
                <a:gd name="connsiteX0-639" fmla="*/ 302556 w 386785"/>
                <a:gd name="connsiteY0-640" fmla="*/ 49894 h 1229086"/>
                <a:gd name="connsiteX1-641" fmla="*/ 0 w 386785"/>
                <a:gd name="connsiteY1-642" fmla="*/ 1110414 h 1229086"/>
                <a:gd name="connsiteX2-643" fmla="*/ 366343 w 386785"/>
                <a:gd name="connsiteY2-644" fmla="*/ 1227489 h 1229086"/>
                <a:gd name="connsiteX3-645" fmla="*/ 347858 w 386785"/>
                <a:gd name="connsiteY3-646" fmla="*/ 57056 h 1229086"/>
                <a:gd name="connsiteX4-647" fmla="*/ 302556 w 386785"/>
                <a:gd name="connsiteY4-648" fmla="*/ 49894 h 1229086"/>
                <a:gd name="connsiteX0-649" fmla="*/ 302556 w 490535"/>
                <a:gd name="connsiteY0-650" fmla="*/ 49894 h 1223789"/>
                <a:gd name="connsiteX1-651" fmla="*/ 0 w 490535"/>
                <a:gd name="connsiteY1-652" fmla="*/ 1110414 h 1223789"/>
                <a:gd name="connsiteX2-653" fmla="*/ 480405 w 490535"/>
                <a:gd name="connsiteY2-654" fmla="*/ 1222118 h 1223789"/>
                <a:gd name="connsiteX3-655" fmla="*/ 347858 w 490535"/>
                <a:gd name="connsiteY3-656" fmla="*/ 57056 h 1223789"/>
                <a:gd name="connsiteX4-657" fmla="*/ 302556 w 490535"/>
                <a:gd name="connsiteY4-658" fmla="*/ 49894 h 1223789"/>
                <a:gd name="connsiteX0-659" fmla="*/ 302556 w 490535"/>
                <a:gd name="connsiteY0-660" fmla="*/ 49894 h 1230676"/>
                <a:gd name="connsiteX1-661" fmla="*/ 0 w 490535"/>
                <a:gd name="connsiteY1-662" fmla="*/ 1110414 h 1230676"/>
                <a:gd name="connsiteX2-663" fmla="*/ 480405 w 490535"/>
                <a:gd name="connsiteY2-664" fmla="*/ 1222118 h 1230676"/>
                <a:gd name="connsiteX3-665" fmla="*/ 347858 w 490535"/>
                <a:gd name="connsiteY3-666" fmla="*/ 57056 h 1230676"/>
                <a:gd name="connsiteX4-667" fmla="*/ 302556 w 490535"/>
                <a:gd name="connsiteY4-668" fmla="*/ 49894 h 1230676"/>
                <a:gd name="connsiteX0-669" fmla="*/ 307410 w 495389"/>
                <a:gd name="connsiteY0-670" fmla="*/ 49894 h 1230676"/>
                <a:gd name="connsiteX1-671" fmla="*/ 0 w 495389"/>
                <a:gd name="connsiteY1-672" fmla="*/ 1110414 h 1230676"/>
                <a:gd name="connsiteX2-673" fmla="*/ 485259 w 495389"/>
                <a:gd name="connsiteY2-674" fmla="*/ 1222118 h 1230676"/>
                <a:gd name="connsiteX3-675" fmla="*/ 352712 w 495389"/>
                <a:gd name="connsiteY3-676" fmla="*/ 57056 h 1230676"/>
                <a:gd name="connsiteX4-677" fmla="*/ 307410 w 495389"/>
                <a:gd name="connsiteY4-678" fmla="*/ 49894 h 1230676"/>
                <a:gd name="connsiteX0-679" fmla="*/ 307410 w 495389"/>
                <a:gd name="connsiteY0-680" fmla="*/ 49894 h 1230676"/>
                <a:gd name="connsiteX1-681" fmla="*/ 0 w 495389"/>
                <a:gd name="connsiteY1-682" fmla="*/ 1110414 h 1230676"/>
                <a:gd name="connsiteX2-683" fmla="*/ 485259 w 495389"/>
                <a:gd name="connsiteY2-684" fmla="*/ 1222118 h 1230676"/>
                <a:gd name="connsiteX3-685" fmla="*/ 352712 w 495389"/>
                <a:gd name="connsiteY3-686" fmla="*/ 57056 h 1230676"/>
                <a:gd name="connsiteX4-687" fmla="*/ 307410 w 495389"/>
                <a:gd name="connsiteY4-688" fmla="*/ 49894 h 1230676"/>
                <a:gd name="connsiteX0-689" fmla="*/ 307410 w 495389"/>
                <a:gd name="connsiteY0-690" fmla="*/ 49894 h 1230676"/>
                <a:gd name="connsiteX1-691" fmla="*/ 0 w 495389"/>
                <a:gd name="connsiteY1-692" fmla="*/ 1110414 h 1230676"/>
                <a:gd name="connsiteX2-693" fmla="*/ 485259 w 495389"/>
                <a:gd name="connsiteY2-694" fmla="*/ 1222118 h 1230676"/>
                <a:gd name="connsiteX3-695" fmla="*/ 352712 w 495389"/>
                <a:gd name="connsiteY3-696" fmla="*/ 57056 h 1230676"/>
                <a:gd name="connsiteX4-697" fmla="*/ 307410 w 495389"/>
                <a:gd name="connsiteY4-698" fmla="*/ 49894 h 1230676"/>
                <a:gd name="connsiteX0-699" fmla="*/ 307410 w 495727"/>
                <a:gd name="connsiteY0-700" fmla="*/ 46606 h 1227388"/>
                <a:gd name="connsiteX1-701" fmla="*/ 0 w 495727"/>
                <a:gd name="connsiteY1-702" fmla="*/ 1107126 h 1227388"/>
                <a:gd name="connsiteX2-703" fmla="*/ 485259 w 495727"/>
                <a:gd name="connsiteY2-704" fmla="*/ 1218830 h 1227388"/>
                <a:gd name="connsiteX3-705" fmla="*/ 359992 w 495727"/>
                <a:gd name="connsiteY3-706" fmla="*/ 59140 h 1227388"/>
                <a:gd name="connsiteX4-707" fmla="*/ 307410 w 495727"/>
                <a:gd name="connsiteY4-708" fmla="*/ 46606 h 1227388"/>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495727" h="1227388">
                  <a:moveTo>
                    <a:pt x="307410" y="46606"/>
                  </a:moveTo>
                  <a:cubicBezTo>
                    <a:pt x="278554" y="406378"/>
                    <a:pt x="152624" y="766151"/>
                    <a:pt x="0" y="1107126"/>
                  </a:cubicBezTo>
                  <a:cubicBezTo>
                    <a:pt x="55505" y="1130522"/>
                    <a:pt x="193983" y="1261743"/>
                    <a:pt x="485259" y="1218830"/>
                  </a:cubicBezTo>
                  <a:cubicBezTo>
                    <a:pt x="540404" y="1056250"/>
                    <a:pt x="359702" y="260329"/>
                    <a:pt x="359992" y="59140"/>
                  </a:cubicBezTo>
                  <a:cubicBezTo>
                    <a:pt x="367562" y="-42691"/>
                    <a:pt x="301883" y="10238"/>
                    <a:pt x="307410" y="46606"/>
                  </a:cubicBezTo>
                  <a:close/>
                </a:path>
              </a:pathLst>
            </a:custGeom>
            <a:gradFill>
              <a:gsLst>
                <a:gs pos="63000">
                  <a:schemeClr val="bg1"/>
                </a:gs>
                <a:gs pos="0">
                  <a:schemeClr val="bg1">
                    <a:alpha val="0"/>
                  </a:schemeClr>
                </a:gs>
              </a:gsLst>
              <a:lin ang="114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rot="331175">
              <a:off x="3420002" y="2464397"/>
              <a:ext cx="285003" cy="370322"/>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727656 w 731181"/>
                <a:gd name="connsiteY0-588" fmla="*/ 154 h 1164760"/>
                <a:gd name="connsiteX1-589" fmla="*/ 178269 w 731181"/>
                <a:gd name="connsiteY1-590" fmla="*/ 447312 h 1164760"/>
                <a:gd name="connsiteX2-591" fmla="*/ 70808 w 731181"/>
                <a:gd name="connsiteY2-592" fmla="*/ 715606 h 1164760"/>
                <a:gd name="connsiteX3-593" fmla="*/ 287232 w 731181"/>
                <a:gd name="connsiteY3-594" fmla="*/ 1163145 h 1164760"/>
                <a:gd name="connsiteX4-595" fmla="*/ 24817 w 731181"/>
                <a:gd name="connsiteY4-596" fmla="*/ 582493 h 1164760"/>
                <a:gd name="connsiteX5-597" fmla="*/ 727656 w 731181"/>
                <a:gd name="connsiteY5-598" fmla="*/ 154 h 1164760"/>
                <a:gd name="connsiteX0-599" fmla="*/ 750690 w 754215"/>
                <a:gd name="connsiteY0-600" fmla="*/ 154 h 1164760"/>
                <a:gd name="connsiteX1-601" fmla="*/ 201303 w 754215"/>
                <a:gd name="connsiteY1-602" fmla="*/ 447312 h 1164760"/>
                <a:gd name="connsiteX2-603" fmla="*/ 93842 w 754215"/>
                <a:gd name="connsiteY2-604" fmla="*/ 715606 h 1164760"/>
                <a:gd name="connsiteX3-605" fmla="*/ 310266 w 754215"/>
                <a:gd name="connsiteY3-606" fmla="*/ 1163145 h 1164760"/>
                <a:gd name="connsiteX4-607" fmla="*/ 23751 w 754215"/>
                <a:gd name="connsiteY4-608" fmla="*/ 646514 h 1164760"/>
                <a:gd name="connsiteX5-609" fmla="*/ 750690 w 754215"/>
                <a:gd name="connsiteY5-610" fmla="*/ 154 h 1164760"/>
                <a:gd name="connsiteX0-611" fmla="*/ 750690 w 754215"/>
                <a:gd name="connsiteY0-612" fmla="*/ 154 h 1165068"/>
                <a:gd name="connsiteX1-613" fmla="*/ 201303 w 754215"/>
                <a:gd name="connsiteY1-614" fmla="*/ 447312 h 1165068"/>
                <a:gd name="connsiteX2-615" fmla="*/ 63619 w 754215"/>
                <a:gd name="connsiteY2-616" fmla="*/ 780161 h 1165068"/>
                <a:gd name="connsiteX3-617" fmla="*/ 310266 w 754215"/>
                <a:gd name="connsiteY3-618" fmla="*/ 1163145 h 1165068"/>
                <a:gd name="connsiteX4-619" fmla="*/ 23751 w 754215"/>
                <a:gd name="connsiteY4-620" fmla="*/ 646514 h 1165068"/>
                <a:gd name="connsiteX5-621" fmla="*/ 750690 w 754215"/>
                <a:gd name="connsiteY5-622" fmla="*/ 154 h 1165068"/>
                <a:gd name="connsiteX0-623" fmla="*/ 750690 w 754215"/>
                <a:gd name="connsiteY0-624" fmla="*/ 154 h 1165157"/>
                <a:gd name="connsiteX1-625" fmla="*/ 201303 w 754215"/>
                <a:gd name="connsiteY1-626" fmla="*/ 447312 h 1165157"/>
                <a:gd name="connsiteX2-627" fmla="*/ 83756 w 754215"/>
                <a:gd name="connsiteY2-628" fmla="*/ 795270 h 1165157"/>
                <a:gd name="connsiteX3-629" fmla="*/ 310266 w 754215"/>
                <a:gd name="connsiteY3-630" fmla="*/ 1163145 h 1165157"/>
                <a:gd name="connsiteX4-631" fmla="*/ 23751 w 754215"/>
                <a:gd name="connsiteY4-632" fmla="*/ 646514 h 1165157"/>
                <a:gd name="connsiteX5-633" fmla="*/ 750690 w 754215"/>
                <a:gd name="connsiteY5-634" fmla="*/ 154 h 1165157"/>
                <a:gd name="connsiteX0-635" fmla="*/ 723338 w 726863"/>
                <a:gd name="connsiteY0-636" fmla="*/ 154 h 1165157"/>
                <a:gd name="connsiteX1-637" fmla="*/ 173951 w 726863"/>
                <a:gd name="connsiteY1-638" fmla="*/ 447312 h 1165157"/>
                <a:gd name="connsiteX2-639" fmla="*/ 56404 w 726863"/>
                <a:gd name="connsiteY2-640" fmla="*/ 795270 h 1165157"/>
                <a:gd name="connsiteX3-641" fmla="*/ 282914 w 726863"/>
                <a:gd name="connsiteY3-642" fmla="*/ 1163145 h 1165157"/>
                <a:gd name="connsiteX4-643" fmla="*/ 25028 w 726863"/>
                <a:gd name="connsiteY4-644" fmla="*/ 683383 h 1165157"/>
                <a:gd name="connsiteX5-645" fmla="*/ 723338 w 726863"/>
                <a:gd name="connsiteY5-646" fmla="*/ 154 h 1165157"/>
                <a:gd name="connsiteX0-647" fmla="*/ 723338 w 726863"/>
                <a:gd name="connsiteY0-648" fmla="*/ 154 h 1165157"/>
                <a:gd name="connsiteX1-649" fmla="*/ 173951 w 726863"/>
                <a:gd name="connsiteY1-650" fmla="*/ 447312 h 1165157"/>
                <a:gd name="connsiteX2-651" fmla="*/ 56404 w 726863"/>
                <a:gd name="connsiteY2-652" fmla="*/ 795270 h 1165157"/>
                <a:gd name="connsiteX3-653" fmla="*/ 282914 w 726863"/>
                <a:gd name="connsiteY3-654" fmla="*/ 1163145 h 1165157"/>
                <a:gd name="connsiteX4-655" fmla="*/ 25028 w 726863"/>
                <a:gd name="connsiteY4-656" fmla="*/ 683383 h 1165157"/>
                <a:gd name="connsiteX5-657" fmla="*/ 723338 w 726863"/>
                <a:gd name="connsiteY5-658" fmla="*/ 154 h 1165157"/>
                <a:gd name="connsiteX0-659" fmla="*/ 714129 w 717654"/>
                <a:gd name="connsiteY0-660" fmla="*/ 154 h 1165157"/>
                <a:gd name="connsiteX1-661" fmla="*/ 164742 w 717654"/>
                <a:gd name="connsiteY1-662" fmla="*/ 447312 h 1165157"/>
                <a:gd name="connsiteX2-663" fmla="*/ 47195 w 717654"/>
                <a:gd name="connsiteY2-664" fmla="*/ 795270 h 1165157"/>
                <a:gd name="connsiteX3-665" fmla="*/ 273705 w 717654"/>
                <a:gd name="connsiteY3-666" fmla="*/ 1163145 h 1165157"/>
                <a:gd name="connsiteX4-667" fmla="*/ 15819 w 717654"/>
                <a:gd name="connsiteY4-668" fmla="*/ 683383 h 1165157"/>
                <a:gd name="connsiteX5-669" fmla="*/ 714129 w 717654"/>
                <a:gd name="connsiteY5-670" fmla="*/ 154 h 1165157"/>
                <a:gd name="connsiteX0-671" fmla="*/ 714129 w 717654"/>
                <a:gd name="connsiteY0-672" fmla="*/ 154 h 1165286"/>
                <a:gd name="connsiteX1-673" fmla="*/ 164742 w 717654"/>
                <a:gd name="connsiteY1-674" fmla="*/ 447312 h 1165286"/>
                <a:gd name="connsiteX2-675" fmla="*/ 47195 w 717654"/>
                <a:gd name="connsiteY2-676" fmla="*/ 795270 h 1165286"/>
                <a:gd name="connsiteX3-677" fmla="*/ 273705 w 717654"/>
                <a:gd name="connsiteY3-678" fmla="*/ 1163145 h 1165286"/>
                <a:gd name="connsiteX4-679" fmla="*/ 15819 w 717654"/>
                <a:gd name="connsiteY4-680" fmla="*/ 683383 h 1165286"/>
                <a:gd name="connsiteX5-681" fmla="*/ 714129 w 717654"/>
                <a:gd name="connsiteY5-682" fmla="*/ 154 h 1165286"/>
                <a:gd name="connsiteX0-683" fmla="*/ 731902 w 735427"/>
                <a:gd name="connsiteY0-684" fmla="*/ 154 h 1165286"/>
                <a:gd name="connsiteX1-685" fmla="*/ 182515 w 735427"/>
                <a:gd name="connsiteY1-686" fmla="*/ 447312 h 1165286"/>
                <a:gd name="connsiteX2-687" fmla="*/ 64968 w 735427"/>
                <a:gd name="connsiteY2-688" fmla="*/ 795270 h 1165286"/>
                <a:gd name="connsiteX3-689" fmla="*/ 291478 w 735427"/>
                <a:gd name="connsiteY3-690" fmla="*/ 1163145 h 1165286"/>
                <a:gd name="connsiteX4-691" fmla="*/ 15231 w 735427"/>
                <a:gd name="connsiteY4-692" fmla="*/ 684998 h 1165286"/>
                <a:gd name="connsiteX5-693" fmla="*/ 731902 w 735427"/>
                <a:gd name="connsiteY5-694" fmla="*/ 154 h 1165286"/>
                <a:gd name="connsiteX0-695" fmla="*/ 731902 w 735427"/>
                <a:gd name="connsiteY0-696" fmla="*/ 154 h 1165342"/>
                <a:gd name="connsiteX1-697" fmla="*/ 182515 w 735427"/>
                <a:gd name="connsiteY1-698" fmla="*/ 447312 h 1165342"/>
                <a:gd name="connsiteX2-699" fmla="*/ 41075 w 735427"/>
                <a:gd name="connsiteY2-700" fmla="*/ 803000 h 1165342"/>
                <a:gd name="connsiteX3-701" fmla="*/ 291478 w 735427"/>
                <a:gd name="connsiteY3-702" fmla="*/ 1163145 h 1165342"/>
                <a:gd name="connsiteX4-703" fmla="*/ 15231 w 735427"/>
                <a:gd name="connsiteY4-704" fmla="*/ 684998 h 1165342"/>
                <a:gd name="connsiteX5-705" fmla="*/ 731902 w 735427"/>
                <a:gd name="connsiteY5-706" fmla="*/ 154 h 1165342"/>
                <a:gd name="connsiteX0-707" fmla="*/ 731902 w 735427"/>
                <a:gd name="connsiteY0-708" fmla="*/ 154 h 1165342"/>
                <a:gd name="connsiteX1-709" fmla="*/ 182515 w 735427"/>
                <a:gd name="connsiteY1-710" fmla="*/ 447312 h 1165342"/>
                <a:gd name="connsiteX2-711" fmla="*/ 41075 w 735427"/>
                <a:gd name="connsiteY2-712" fmla="*/ 803000 h 1165342"/>
                <a:gd name="connsiteX3-713" fmla="*/ 291478 w 735427"/>
                <a:gd name="connsiteY3-714" fmla="*/ 1163145 h 1165342"/>
                <a:gd name="connsiteX4-715" fmla="*/ 15231 w 735427"/>
                <a:gd name="connsiteY4-716" fmla="*/ 684998 h 1165342"/>
                <a:gd name="connsiteX5-717" fmla="*/ 731902 w 735427"/>
                <a:gd name="connsiteY5-718" fmla="*/ 154 h 1165342"/>
                <a:gd name="connsiteX0-719" fmla="*/ 723325 w 726850"/>
                <a:gd name="connsiteY0-720" fmla="*/ 154 h 1165342"/>
                <a:gd name="connsiteX1-721" fmla="*/ 173938 w 726850"/>
                <a:gd name="connsiteY1-722" fmla="*/ 447312 h 1165342"/>
                <a:gd name="connsiteX2-723" fmla="*/ 32498 w 726850"/>
                <a:gd name="connsiteY2-724" fmla="*/ 803000 h 1165342"/>
                <a:gd name="connsiteX3-725" fmla="*/ 282901 w 726850"/>
                <a:gd name="connsiteY3-726" fmla="*/ 1163145 h 1165342"/>
                <a:gd name="connsiteX4-727" fmla="*/ 6654 w 726850"/>
                <a:gd name="connsiteY4-728" fmla="*/ 684998 h 1165342"/>
                <a:gd name="connsiteX5-729" fmla="*/ 723325 w 726850"/>
                <a:gd name="connsiteY5-730" fmla="*/ 154 h 1165342"/>
                <a:gd name="connsiteX0-731" fmla="*/ 723325 w 726850"/>
                <a:gd name="connsiteY0-732" fmla="*/ 154 h 1165455"/>
                <a:gd name="connsiteX1-733" fmla="*/ 173938 w 726850"/>
                <a:gd name="connsiteY1-734" fmla="*/ 447312 h 1165455"/>
                <a:gd name="connsiteX2-735" fmla="*/ 58757 w 726850"/>
                <a:gd name="connsiteY2-736" fmla="*/ 817569 h 1165455"/>
                <a:gd name="connsiteX3-737" fmla="*/ 282901 w 726850"/>
                <a:gd name="connsiteY3-738" fmla="*/ 1163145 h 1165455"/>
                <a:gd name="connsiteX4-739" fmla="*/ 6654 w 726850"/>
                <a:gd name="connsiteY4-740" fmla="*/ 684998 h 1165455"/>
                <a:gd name="connsiteX5-741" fmla="*/ 723325 w 726850"/>
                <a:gd name="connsiteY5-742" fmla="*/ 154 h 1165455"/>
                <a:gd name="connsiteX0-743" fmla="*/ 723325 w 726850"/>
                <a:gd name="connsiteY0-744" fmla="*/ 154 h 1165455"/>
                <a:gd name="connsiteX1-745" fmla="*/ 173938 w 726850"/>
                <a:gd name="connsiteY1-746" fmla="*/ 447312 h 1165455"/>
                <a:gd name="connsiteX2-747" fmla="*/ 58757 w 726850"/>
                <a:gd name="connsiteY2-748" fmla="*/ 817569 h 1165455"/>
                <a:gd name="connsiteX3-749" fmla="*/ 282901 w 726850"/>
                <a:gd name="connsiteY3-750" fmla="*/ 1163145 h 1165455"/>
                <a:gd name="connsiteX4-751" fmla="*/ 6654 w 726850"/>
                <a:gd name="connsiteY4-752" fmla="*/ 684998 h 1165455"/>
                <a:gd name="connsiteX5-753" fmla="*/ 723325 w 726850"/>
                <a:gd name="connsiteY5-754" fmla="*/ 154 h 1165455"/>
                <a:gd name="connsiteX0-755" fmla="*/ 723325 w 726850"/>
                <a:gd name="connsiteY0-756" fmla="*/ 154 h 1164919"/>
                <a:gd name="connsiteX1-757" fmla="*/ 173938 w 726850"/>
                <a:gd name="connsiteY1-758" fmla="*/ 447312 h 1164919"/>
                <a:gd name="connsiteX2-759" fmla="*/ 282901 w 726850"/>
                <a:gd name="connsiteY2-760" fmla="*/ 1163145 h 1164919"/>
                <a:gd name="connsiteX3-761" fmla="*/ 6654 w 726850"/>
                <a:gd name="connsiteY3-762" fmla="*/ 684998 h 1164919"/>
                <a:gd name="connsiteX4-763" fmla="*/ 723325 w 726850"/>
                <a:gd name="connsiteY4-764" fmla="*/ 154 h 1164919"/>
                <a:gd name="connsiteX0-765" fmla="*/ 723325 w 726850"/>
                <a:gd name="connsiteY0-766" fmla="*/ 154 h 1164919"/>
                <a:gd name="connsiteX1-767" fmla="*/ 173938 w 726850"/>
                <a:gd name="connsiteY1-768" fmla="*/ 447312 h 1164919"/>
                <a:gd name="connsiteX2-769" fmla="*/ 282901 w 726850"/>
                <a:gd name="connsiteY2-770" fmla="*/ 1163145 h 1164919"/>
                <a:gd name="connsiteX3-771" fmla="*/ 6654 w 726850"/>
                <a:gd name="connsiteY3-772" fmla="*/ 684998 h 1164919"/>
                <a:gd name="connsiteX4-773" fmla="*/ 723325 w 726850"/>
                <a:gd name="connsiteY4-774" fmla="*/ 154 h 1164919"/>
                <a:gd name="connsiteX0-775" fmla="*/ 727684 w 731209"/>
                <a:gd name="connsiteY0-776" fmla="*/ 154 h 1163146"/>
                <a:gd name="connsiteX1-777" fmla="*/ 178297 w 731209"/>
                <a:gd name="connsiteY1-778" fmla="*/ 447312 h 1163146"/>
                <a:gd name="connsiteX2-779" fmla="*/ 287260 w 731209"/>
                <a:gd name="connsiteY2-780" fmla="*/ 1163145 h 1163146"/>
                <a:gd name="connsiteX3-781" fmla="*/ 11013 w 731209"/>
                <a:gd name="connsiteY3-782" fmla="*/ 684998 h 1163146"/>
                <a:gd name="connsiteX4-783" fmla="*/ 727684 w 731209"/>
                <a:gd name="connsiteY4-784" fmla="*/ 154 h 1163146"/>
                <a:gd name="connsiteX0-785" fmla="*/ 758881 w 762406"/>
                <a:gd name="connsiteY0-786" fmla="*/ 154 h 1163146"/>
                <a:gd name="connsiteX1-787" fmla="*/ 209494 w 762406"/>
                <a:gd name="connsiteY1-788" fmla="*/ 447312 h 1163146"/>
                <a:gd name="connsiteX2-789" fmla="*/ 318457 w 762406"/>
                <a:gd name="connsiteY2-790" fmla="*/ 1163145 h 1163146"/>
                <a:gd name="connsiteX3-791" fmla="*/ 9827 w 762406"/>
                <a:gd name="connsiteY3-792" fmla="*/ 670970 h 1163146"/>
                <a:gd name="connsiteX4-793" fmla="*/ 758881 w 762406"/>
                <a:gd name="connsiteY4-794" fmla="*/ 154 h 1163146"/>
                <a:gd name="connsiteX0-795" fmla="*/ 740516 w 744168"/>
                <a:gd name="connsiteY0-796" fmla="*/ 156 h 1161532"/>
                <a:gd name="connsiteX1-797" fmla="*/ 209494 w 744168"/>
                <a:gd name="connsiteY1-798" fmla="*/ 445698 h 1161532"/>
                <a:gd name="connsiteX2-799" fmla="*/ 318457 w 744168"/>
                <a:gd name="connsiteY2-800" fmla="*/ 1161531 h 1161532"/>
                <a:gd name="connsiteX3-801" fmla="*/ 9827 w 744168"/>
                <a:gd name="connsiteY3-802" fmla="*/ 669356 h 1161532"/>
                <a:gd name="connsiteX4-803" fmla="*/ 740516 w 744168"/>
                <a:gd name="connsiteY4-804" fmla="*/ 156 h 1161532"/>
                <a:gd name="connsiteX0-805" fmla="*/ 740516 w 744168"/>
                <a:gd name="connsiteY0-806" fmla="*/ 156 h 1161532"/>
                <a:gd name="connsiteX1-807" fmla="*/ 209494 w 744168"/>
                <a:gd name="connsiteY1-808" fmla="*/ 445698 h 1161532"/>
                <a:gd name="connsiteX2-809" fmla="*/ 318457 w 744168"/>
                <a:gd name="connsiteY2-810" fmla="*/ 1161531 h 1161532"/>
                <a:gd name="connsiteX3-811" fmla="*/ 9827 w 744168"/>
                <a:gd name="connsiteY3-812" fmla="*/ 669356 h 1161532"/>
                <a:gd name="connsiteX4-813" fmla="*/ 740516 w 744168"/>
                <a:gd name="connsiteY4-814" fmla="*/ 156 h 1161532"/>
                <a:gd name="connsiteX0-815" fmla="*/ 740516 w 744168"/>
                <a:gd name="connsiteY0-816" fmla="*/ 156 h 1161532"/>
                <a:gd name="connsiteX1-817" fmla="*/ 209494 w 744168"/>
                <a:gd name="connsiteY1-818" fmla="*/ 445698 h 1161532"/>
                <a:gd name="connsiteX2-819" fmla="*/ 318457 w 744168"/>
                <a:gd name="connsiteY2-820" fmla="*/ 1161531 h 1161532"/>
                <a:gd name="connsiteX3-821" fmla="*/ 9827 w 744168"/>
                <a:gd name="connsiteY3-822" fmla="*/ 669356 h 1161532"/>
                <a:gd name="connsiteX4-823" fmla="*/ 740516 w 744168"/>
                <a:gd name="connsiteY4-824" fmla="*/ 156 h 1161532"/>
                <a:gd name="connsiteX0-825" fmla="*/ 736028 w 739680"/>
                <a:gd name="connsiteY0-826" fmla="*/ 156 h 1161532"/>
                <a:gd name="connsiteX1-827" fmla="*/ 205006 w 739680"/>
                <a:gd name="connsiteY1-828" fmla="*/ 445698 h 1161532"/>
                <a:gd name="connsiteX2-829" fmla="*/ 313969 w 739680"/>
                <a:gd name="connsiteY2-830" fmla="*/ 1161531 h 1161532"/>
                <a:gd name="connsiteX3-831" fmla="*/ 5339 w 739680"/>
                <a:gd name="connsiteY3-832" fmla="*/ 669356 h 1161532"/>
                <a:gd name="connsiteX4-833" fmla="*/ 736028 w 739680"/>
                <a:gd name="connsiteY4-834" fmla="*/ 156 h 1161532"/>
                <a:gd name="connsiteX0-835" fmla="*/ 736028 w 739680"/>
                <a:gd name="connsiteY0-836" fmla="*/ 156 h 1161532"/>
                <a:gd name="connsiteX1-837" fmla="*/ 205006 w 739680"/>
                <a:gd name="connsiteY1-838" fmla="*/ 445698 h 1161532"/>
                <a:gd name="connsiteX2-839" fmla="*/ 313969 w 739680"/>
                <a:gd name="connsiteY2-840" fmla="*/ 1161531 h 1161532"/>
                <a:gd name="connsiteX3-841" fmla="*/ 5339 w 739680"/>
                <a:gd name="connsiteY3-842" fmla="*/ 669356 h 1161532"/>
                <a:gd name="connsiteX4-843" fmla="*/ 736028 w 739680"/>
                <a:gd name="connsiteY4-844" fmla="*/ 156 h 1161532"/>
                <a:gd name="connsiteX0-845" fmla="*/ 736028 w 739267"/>
                <a:gd name="connsiteY0-846" fmla="*/ 142 h 1161518"/>
                <a:gd name="connsiteX1-847" fmla="*/ 140038 w 739267"/>
                <a:gd name="connsiteY1-848" fmla="*/ 473912 h 1161518"/>
                <a:gd name="connsiteX2-849" fmla="*/ 313969 w 739267"/>
                <a:gd name="connsiteY2-850" fmla="*/ 1161517 h 1161518"/>
                <a:gd name="connsiteX3-851" fmla="*/ 5339 w 739267"/>
                <a:gd name="connsiteY3-852" fmla="*/ 669342 h 1161518"/>
                <a:gd name="connsiteX4-853" fmla="*/ 736028 w 739267"/>
                <a:gd name="connsiteY4-854" fmla="*/ 142 h 1161518"/>
                <a:gd name="connsiteX0-855" fmla="*/ 736028 w 739267"/>
                <a:gd name="connsiteY0-856" fmla="*/ 142 h 1161518"/>
                <a:gd name="connsiteX1-857" fmla="*/ 140038 w 739267"/>
                <a:gd name="connsiteY1-858" fmla="*/ 473912 h 1161518"/>
                <a:gd name="connsiteX2-859" fmla="*/ 313969 w 739267"/>
                <a:gd name="connsiteY2-860" fmla="*/ 1161517 h 1161518"/>
                <a:gd name="connsiteX3-861" fmla="*/ 5339 w 739267"/>
                <a:gd name="connsiteY3-862" fmla="*/ 669342 h 1161518"/>
                <a:gd name="connsiteX4-863" fmla="*/ 736028 w 739267"/>
                <a:gd name="connsiteY4-864" fmla="*/ 142 h 1161518"/>
                <a:gd name="connsiteX0-865" fmla="*/ 736028 w 736029"/>
                <a:gd name="connsiteY0-866" fmla="*/ 1 h 1161377"/>
                <a:gd name="connsiteX1-867" fmla="*/ 140038 w 736029"/>
                <a:gd name="connsiteY1-868" fmla="*/ 473771 h 1161377"/>
                <a:gd name="connsiteX2-869" fmla="*/ 313969 w 736029"/>
                <a:gd name="connsiteY2-870" fmla="*/ 1161376 h 1161377"/>
                <a:gd name="connsiteX3-871" fmla="*/ 5339 w 736029"/>
                <a:gd name="connsiteY3-872" fmla="*/ 669201 h 1161377"/>
                <a:gd name="connsiteX4-873" fmla="*/ 736028 w 736029"/>
                <a:gd name="connsiteY4-874" fmla="*/ 1 h 1161377"/>
                <a:gd name="connsiteX0-875" fmla="*/ 736028 w 736029"/>
                <a:gd name="connsiteY0-876" fmla="*/ 1 h 1161377"/>
                <a:gd name="connsiteX1-877" fmla="*/ 140038 w 736029"/>
                <a:gd name="connsiteY1-878" fmla="*/ 473771 h 1161377"/>
                <a:gd name="connsiteX2-879" fmla="*/ 313969 w 736029"/>
                <a:gd name="connsiteY2-880" fmla="*/ 1161376 h 1161377"/>
                <a:gd name="connsiteX3-881" fmla="*/ 5339 w 736029"/>
                <a:gd name="connsiteY3-882" fmla="*/ 669201 h 1161377"/>
                <a:gd name="connsiteX4-883" fmla="*/ 736028 w 736029"/>
                <a:gd name="connsiteY4-884" fmla="*/ 1 h 1161377"/>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736029" h="1161377">
                  <a:moveTo>
                    <a:pt x="736028" y="1"/>
                  </a:moveTo>
                  <a:cubicBezTo>
                    <a:pt x="365803" y="226136"/>
                    <a:pt x="246907" y="304190"/>
                    <a:pt x="140038" y="473771"/>
                  </a:cubicBezTo>
                  <a:cubicBezTo>
                    <a:pt x="38008" y="630731"/>
                    <a:pt x="-34265" y="896023"/>
                    <a:pt x="313969" y="1161376"/>
                  </a:cubicBezTo>
                  <a:cubicBezTo>
                    <a:pt x="190600" y="1071095"/>
                    <a:pt x="-37760" y="963999"/>
                    <a:pt x="5339" y="669201"/>
                  </a:cubicBezTo>
                  <a:cubicBezTo>
                    <a:pt x="71378" y="384879"/>
                    <a:pt x="305524" y="249109"/>
                    <a:pt x="736028" y="1"/>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任意多边形 15"/>
            <p:cNvSpPr/>
            <p:nvPr/>
          </p:nvSpPr>
          <p:spPr>
            <a:xfrm rot="331175">
              <a:off x="3653140" y="2534486"/>
              <a:ext cx="159583" cy="247665"/>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256664 w 286415"/>
                <a:gd name="connsiteY0-588" fmla="*/ 308 h 875798"/>
                <a:gd name="connsiteX1-589" fmla="*/ 192444 w 286415"/>
                <a:gd name="connsiteY1-590" fmla="*/ 303479 h 875798"/>
                <a:gd name="connsiteX2-591" fmla="*/ 84983 w 286415"/>
                <a:gd name="connsiteY2-592" fmla="*/ 571773 h 875798"/>
                <a:gd name="connsiteX3-593" fmla="*/ 106741 w 286415"/>
                <a:gd name="connsiteY3-594" fmla="*/ 873263 h 875798"/>
                <a:gd name="connsiteX4-595" fmla="*/ 38992 w 286415"/>
                <a:gd name="connsiteY4-596" fmla="*/ 438660 h 875798"/>
                <a:gd name="connsiteX5-597" fmla="*/ 256664 w 286415"/>
                <a:gd name="connsiteY5-598" fmla="*/ 308 h 875798"/>
                <a:gd name="connsiteX0-599" fmla="*/ 236389 w 459798"/>
                <a:gd name="connsiteY0-600" fmla="*/ 308 h 810360"/>
                <a:gd name="connsiteX1-601" fmla="*/ 172169 w 459798"/>
                <a:gd name="connsiteY1-602" fmla="*/ 303479 h 810360"/>
                <a:gd name="connsiteX2-603" fmla="*/ 64708 w 459798"/>
                <a:gd name="connsiteY2-604" fmla="*/ 571773 h 810360"/>
                <a:gd name="connsiteX3-605" fmla="*/ 456308 w 459798"/>
                <a:gd name="connsiteY3-606" fmla="*/ 806950 h 810360"/>
                <a:gd name="connsiteX4-607" fmla="*/ 18717 w 459798"/>
                <a:gd name="connsiteY4-608" fmla="*/ 438660 h 810360"/>
                <a:gd name="connsiteX5-609" fmla="*/ 236389 w 459798"/>
                <a:gd name="connsiteY5-610" fmla="*/ 308 h 810360"/>
                <a:gd name="connsiteX0-611" fmla="*/ 236389 w 459798"/>
                <a:gd name="connsiteY0-612" fmla="*/ 308 h 810628"/>
                <a:gd name="connsiteX1-613" fmla="*/ 172169 w 459798"/>
                <a:gd name="connsiteY1-614" fmla="*/ 303479 h 810628"/>
                <a:gd name="connsiteX2-615" fmla="*/ 97087 w 459798"/>
                <a:gd name="connsiteY2-616" fmla="*/ 585805 h 810628"/>
                <a:gd name="connsiteX3-617" fmla="*/ 456308 w 459798"/>
                <a:gd name="connsiteY3-618" fmla="*/ 806950 h 810628"/>
                <a:gd name="connsiteX4-619" fmla="*/ 18717 w 459798"/>
                <a:gd name="connsiteY4-620" fmla="*/ 438660 h 810628"/>
                <a:gd name="connsiteX5-621" fmla="*/ 236389 w 459798"/>
                <a:gd name="connsiteY5-622" fmla="*/ 308 h 810628"/>
                <a:gd name="connsiteX0-623" fmla="*/ 235173 w 507898"/>
                <a:gd name="connsiteY0-624" fmla="*/ 308 h 811865"/>
                <a:gd name="connsiteX1-625" fmla="*/ 170953 w 507898"/>
                <a:gd name="connsiteY1-626" fmla="*/ 303479 h 811865"/>
                <a:gd name="connsiteX2-627" fmla="*/ 95871 w 507898"/>
                <a:gd name="connsiteY2-628" fmla="*/ 585805 h 811865"/>
                <a:gd name="connsiteX3-629" fmla="*/ 504650 w 507898"/>
                <a:gd name="connsiteY3-630" fmla="*/ 808212 h 811865"/>
                <a:gd name="connsiteX4-631" fmla="*/ 17501 w 507898"/>
                <a:gd name="connsiteY4-632" fmla="*/ 438660 h 811865"/>
                <a:gd name="connsiteX5-633" fmla="*/ 235173 w 507898"/>
                <a:gd name="connsiteY5-634" fmla="*/ 308 h 811865"/>
                <a:gd name="connsiteX0-635" fmla="*/ 282885 w 555401"/>
                <a:gd name="connsiteY0-636" fmla="*/ 308 h 811865"/>
                <a:gd name="connsiteX1-637" fmla="*/ 218665 w 555401"/>
                <a:gd name="connsiteY1-638" fmla="*/ 303479 h 811865"/>
                <a:gd name="connsiteX2-639" fmla="*/ 143583 w 555401"/>
                <a:gd name="connsiteY2-640" fmla="*/ 585805 h 811865"/>
                <a:gd name="connsiteX3-641" fmla="*/ 552362 w 555401"/>
                <a:gd name="connsiteY3-642" fmla="*/ 808212 h 811865"/>
                <a:gd name="connsiteX4-643" fmla="*/ 16450 w 555401"/>
                <a:gd name="connsiteY4-644" fmla="*/ 386683 h 811865"/>
                <a:gd name="connsiteX5-645" fmla="*/ 282885 w 555401"/>
                <a:gd name="connsiteY5-646" fmla="*/ 308 h 811865"/>
                <a:gd name="connsiteX0-647" fmla="*/ 282885 w 555401"/>
                <a:gd name="connsiteY0-648" fmla="*/ 308 h 811865"/>
                <a:gd name="connsiteX1-649" fmla="*/ 218665 w 555401"/>
                <a:gd name="connsiteY1-650" fmla="*/ 303479 h 811865"/>
                <a:gd name="connsiteX2-651" fmla="*/ 143583 w 555401"/>
                <a:gd name="connsiteY2-652" fmla="*/ 585805 h 811865"/>
                <a:gd name="connsiteX3-653" fmla="*/ 552362 w 555401"/>
                <a:gd name="connsiteY3-654" fmla="*/ 808212 h 811865"/>
                <a:gd name="connsiteX4-655" fmla="*/ 16450 w 555401"/>
                <a:gd name="connsiteY4-656" fmla="*/ 386683 h 811865"/>
                <a:gd name="connsiteX5-657" fmla="*/ 282885 w 555401"/>
                <a:gd name="connsiteY5-658" fmla="*/ 308 h 811865"/>
                <a:gd name="connsiteX0-659" fmla="*/ 337385 w 555401"/>
                <a:gd name="connsiteY0-660" fmla="*/ 287 h 822266"/>
                <a:gd name="connsiteX1-661" fmla="*/ 218665 w 555401"/>
                <a:gd name="connsiteY1-662" fmla="*/ 313880 h 822266"/>
                <a:gd name="connsiteX2-663" fmla="*/ 143583 w 555401"/>
                <a:gd name="connsiteY2-664" fmla="*/ 596206 h 822266"/>
                <a:gd name="connsiteX3-665" fmla="*/ 552362 w 555401"/>
                <a:gd name="connsiteY3-666" fmla="*/ 818613 h 822266"/>
                <a:gd name="connsiteX4-667" fmla="*/ 16450 w 555401"/>
                <a:gd name="connsiteY4-668" fmla="*/ 397084 h 822266"/>
                <a:gd name="connsiteX5-669" fmla="*/ 337385 w 555401"/>
                <a:gd name="connsiteY5-670" fmla="*/ 287 h 822266"/>
                <a:gd name="connsiteX0-671" fmla="*/ 337385 w 555401"/>
                <a:gd name="connsiteY0-672" fmla="*/ 287 h 822266"/>
                <a:gd name="connsiteX1-673" fmla="*/ 218665 w 555401"/>
                <a:gd name="connsiteY1-674" fmla="*/ 313880 h 822266"/>
                <a:gd name="connsiteX2-675" fmla="*/ 143583 w 555401"/>
                <a:gd name="connsiteY2-676" fmla="*/ 596206 h 822266"/>
                <a:gd name="connsiteX3-677" fmla="*/ 552362 w 555401"/>
                <a:gd name="connsiteY3-678" fmla="*/ 818613 h 822266"/>
                <a:gd name="connsiteX4-679" fmla="*/ 16450 w 555401"/>
                <a:gd name="connsiteY4-680" fmla="*/ 397084 h 822266"/>
                <a:gd name="connsiteX5-681" fmla="*/ 337385 w 555401"/>
                <a:gd name="connsiteY5-682" fmla="*/ 287 h 822266"/>
                <a:gd name="connsiteX0-683" fmla="*/ 298293 w 555401"/>
                <a:gd name="connsiteY0-684" fmla="*/ 256 h 841304"/>
                <a:gd name="connsiteX1-685" fmla="*/ 218665 w 555401"/>
                <a:gd name="connsiteY1-686" fmla="*/ 332918 h 841304"/>
                <a:gd name="connsiteX2-687" fmla="*/ 143583 w 555401"/>
                <a:gd name="connsiteY2-688" fmla="*/ 615244 h 841304"/>
                <a:gd name="connsiteX3-689" fmla="*/ 552362 w 555401"/>
                <a:gd name="connsiteY3-690" fmla="*/ 837651 h 841304"/>
                <a:gd name="connsiteX4-691" fmla="*/ 16450 w 555401"/>
                <a:gd name="connsiteY4-692" fmla="*/ 416122 h 841304"/>
                <a:gd name="connsiteX5-693" fmla="*/ 298293 w 555401"/>
                <a:gd name="connsiteY5-694" fmla="*/ 256 h 841304"/>
                <a:gd name="connsiteX0-695" fmla="*/ 298293 w 555401"/>
                <a:gd name="connsiteY0-696" fmla="*/ 291 h 841339"/>
                <a:gd name="connsiteX1-697" fmla="*/ 218665 w 555401"/>
                <a:gd name="connsiteY1-698" fmla="*/ 332953 h 841339"/>
                <a:gd name="connsiteX2-699" fmla="*/ 143583 w 555401"/>
                <a:gd name="connsiteY2-700" fmla="*/ 615279 h 841339"/>
                <a:gd name="connsiteX3-701" fmla="*/ 552362 w 555401"/>
                <a:gd name="connsiteY3-702" fmla="*/ 837686 h 841339"/>
                <a:gd name="connsiteX4-703" fmla="*/ 16450 w 555401"/>
                <a:gd name="connsiteY4-704" fmla="*/ 416157 h 841339"/>
                <a:gd name="connsiteX5-705" fmla="*/ 298293 w 555401"/>
                <a:gd name="connsiteY5-706" fmla="*/ 291 h 841339"/>
                <a:gd name="connsiteX0-707" fmla="*/ 298293 w 555401"/>
                <a:gd name="connsiteY0-708" fmla="*/ 336 h 841384"/>
                <a:gd name="connsiteX1-709" fmla="*/ 136133 w 555401"/>
                <a:gd name="connsiteY1-710" fmla="*/ 312127 h 841384"/>
                <a:gd name="connsiteX2-711" fmla="*/ 143583 w 555401"/>
                <a:gd name="connsiteY2-712" fmla="*/ 615324 h 841384"/>
                <a:gd name="connsiteX3-713" fmla="*/ 552362 w 555401"/>
                <a:gd name="connsiteY3-714" fmla="*/ 837731 h 841384"/>
                <a:gd name="connsiteX4-715" fmla="*/ 16450 w 555401"/>
                <a:gd name="connsiteY4-716" fmla="*/ 416202 h 841384"/>
                <a:gd name="connsiteX5-717" fmla="*/ 298293 w 555401"/>
                <a:gd name="connsiteY5-718" fmla="*/ 336 h 841384"/>
                <a:gd name="connsiteX0-719" fmla="*/ 298293 w 555401"/>
                <a:gd name="connsiteY0-720" fmla="*/ 256 h 841304"/>
                <a:gd name="connsiteX1-721" fmla="*/ 136133 w 555401"/>
                <a:gd name="connsiteY1-722" fmla="*/ 312047 h 841304"/>
                <a:gd name="connsiteX2-723" fmla="*/ 143583 w 555401"/>
                <a:gd name="connsiteY2-724" fmla="*/ 615244 h 841304"/>
                <a:gd name="connsiteX3-725" fmla="*/ 552362 w 555401"/>
                <a:gd name="connsiteY3-726" fmla="*/ 837651 h 841304"/>
                <a:gd name="connsiteX4-727" fmla="*/ 16450 w 555401"/>
                <a:gd name="connsiteY4-728" fmla="*/ 416122 h 841304"/>
                <a:gd name="connsiteX5-729" fmla="*/ 298293 w 555401"/>
                <a:gd name="connsiteY5-730" fmla="*/ 256 h 841304"/>
                <a:gd name="connsiteX0-731" fmla="*/ 312898 w 555401"/>
                <a:gd name="connsiteY0-732" fmla="*/ 290 h 820114"/>
                <a:gd name="connsiteX1-733" fmla="*/ 136133 w 555401"/>
                <a:gd name="connsiteY1-734" fmla="*/ 290857 h 820114"/>
                <a:gd name="connsiteX2-735" fmla="*/ 143583 w 555401"/>
                <a:gd name="connsiteY2-736" fmla="*/ 594054 h 820114"/>
                <a:gd name="connsiteX3-737" fmla="*/ 552362 w 555401"/>
                <a:gd name="connsiteY3-738" fmla="*/ 816461 h 820114"/>
                <a:gd name="connsiteX4-739" fmla="*/ 16450 w 555401"/>
                <a:gd name="connsiteY4-740" fmla="*/ 394932 h 820114"/>
                <a:gd name="connsiteX5-741" fmla="*/ 312898 w 555401"/>
                <a:gd name="connsiteY5-742" fmla="*/ 290 h 820114"/>
                <a:gd name="connsiteX0-743" fmla="*/ 312898 w 555401"/>
                <a:gd name="connsiteY0-744" fmla="*/ 290 h 820175"/>
                <a:gd name="connsiteX1-745" fmla="*/ 136133 w 555401"/>
                <a:gd name="connsiteY1-746" fmla="*/ 290857 h 820175"/>
                <a:gd name="connsiteX2-747" fmla="*/ 143583 w 555401"/>
                <a:gd name="connsiteY2-748" fmla="*/ 594054 h 820175"/>
                <a:gd name="connsiteX3-749" fmla="*/ 552362 w 555401"/>
                <a:gd name="connsiteY3-750" fmla="*/ 816461 h 820175"/>
                <a:gd name="connsiteX4-751" fmla="*/ 16450 w 555401"/>
                <a:gd name="connsiteY4-752" fmla="*/ 394932 h 820175"/>
                <a:gd name="connsiteX5-753" fmla="*/ 312898 w 555401"/>
                <a:gd name="connsiteY5-754" fmla="*/ 290 h 820175"/>
                <a:gd name="connsiteX0-755" fmla="*/ 312898 w 555401"/>
                <a:gd name="connsiteY0-756" fmla="*/ 290 h 820175"/>
                <a:gd name="connsiteX1-757" fmla="*/ 136133 w 555401"/>
                <a:gd name="connsiteY1-758" fmla="*/ 290857 h 820175"/>
                <a:gd name="connsiteX2-759" fmla="*/ 143583 w 555401"/>
                <a:gd name="connsiteY2-760" fmla="*/ 594054 h 820175"/>
                <a:gd name="connsiteX3-761" fmla="*/ 552362 w 555401"/>
                <a:gd name="connsiteY3-762" fmla="*/ 816461 h 820175"/>
                <a:gd name="connsiteX4-763" fmla="*/ 16450 w 555401"/>
                <a:gd name="connsiteY4-764" fmla="*/ 394932 h 820175"/>
                <a:gd name="connsiteX5-765" fmla="*/ 312898 w 555401"/>
                <a:gd name="connsiteY5-766" fmla="*/ 290 h 820175"/>
                <a:gd name="connsiteX0-767" fmla="*/ 312898 w 555401"/>
                <a:gd name="connsiteY0-768" fmla="*/ 290 h 820175"/>
                <a:gd name="connsiteX1-769" fmla="*/ 136133 w 555401"/>
                <a:gd name="connsiteY1-770" fmla="*/ 290857 h 820175"/>
                <a:gd name="connsiteX2-771" fmla="*/ 143583 w 555401"/>
                <a:gd name="connsiteY2-772" fmla="*/ 594054 h 820175"/>
                <a:gd name="connsiteX3-773" fmla="*/ 552362 w 555401"/>
                <a:gd name="connsiteY3-774" fmla="*/ 816461 h 820175"/>
                <a:gd name="connsiteX4-775" fmla="*/ 16450 w 555401"/>
                <a:gd name="connsiteY4-776" fmla="*/ 394932 h 820175"/>
                <a:gd name="connsiteX5-777" fmla="*/ 312898 w 555401"/>
                <a:gd name="connsiteY5-778" fmla="*/ 290 h 820175"/>
                <a:gd name="connsiteX0-779" fmla="*/ 265116 w 555401"/>
                <a:gd name="connsiteY0-780" fmla="*/ 320 h 804745"/>
                <a:gd name="connsiteX1-781" fmla="*/ 136133 w 555401"/>
                <a:gd name="connsiteY1-782" fmla="*/ 275427 h 804745"/>
                <a:gd name="connsiteX2-783" fmla="*/ 143583 w 555401"/>
                <a:gd name="connsiteY2-784" fmla="*/ 578624 h 804745"/>
                <a:gd name="connsiteX3-785" fmla="*/ 552362 w 555401"/>
                <a:gd name="connsiteY3-786" fmla="*/ 801031 h 804745"/>
                <a:gd name="connsiteX4-787" fmla="*/ 16450 w 555401"/>
                <a:gd name="connsiteY4-788" fmla="*/ 379502 h 804745"/>
                <a:gd name="connsiteX5-789" fmla="*/ 265116 w 555401"/>
                <a:gd name="connsiteY5-790" fmla="*/ 320 h 804745"/>
                <a:gd name="connsiteX0-791" fmla="*/ 265116 w 555401"/>
                <a:gd name="connsiteY0-792" fmla="*/ 344 h 804769"/>
                <a:gd name="connsiteX1-793" fmla="*/ 116584 w 555401"/>
                <a:gd name="connsiteY1-794" fmla="*/ 265916 h 804769"/>
                <a:gd name="connsiteX2-795" fmla="*/ 143583 w 555401"/>
                <a:gd name="connsiteY2-796" fmla="*/ 578648 h 804769"/>
                <a:gd name="connsiteX3-797" fmla="*/ 552362 w 555401"/>
                <a:gd name="connsiteY3-798" fmla="*/ 801055 h 804769"/>
                <a:gd name="connsiteX4-799" fmla="*/ 16450 w 555401"/>
                <a:gd name="connsiteY4-800" fmla="*/ 379526 h 804769"/>
                <a:gd name="connsiteX5-801" fmla="*/ 265116 w 555401"/>
                <a:gd name="connsiteY5-802" fmla="*/ 344 h 804769"/>
                <a:gd name="connsiteX0-803" fmla="*/ 265116 w 555401"/>
                <a:gd name="connsiteY0-804" fmla="*/ 323 h 804748"/>
                <a:gd name="connsiteX1-805" fmla="*/ 116584 w 555401"/>
                <a:gd name="connsiteY1-806" fmla="*/ 265895 h 804748"/>
                <a:gd name="connsiteX2-807" fmla="*/ 143583 w 555401"/>
                <a:gd name="connsiteY2-808" fmla="*/ 578627 h 804748"/>
                <a:gd name="connsiteX3-809" fmla="*/ 552362 w 555401"/>
                <a:gd name="connsiteY3-810" fmla="*/ 801034 h 804748"/>
                <a:gd name="connsiteX4-811" fmla="*/ 16450 w 555401"/>
                <a:gd name="connsiteY4-812" fmla="*/ 379505 h 804748"/>
                <a:gd name="connsiteX5-813" fmla="*/ 265116 w 555401"/>
                <a:gd name="connsiteY5-814" fmla="*/ 323 h 804748"/>
                <a:gd name="connsiteX0-815" fmla="*/ 265116 w 555401"/>
                <a:gd name="connsiteY0-816" fmla="*/ 323 h 804748"/>
                <a:gd name="connsiteX1-817" fmla="*/ 116584 w 555401"/>
                <a:gd name="connsiteY1-818" fmla="*/ 265895 h 804748"/>
                <a:gd name="connsiteX2-819" fmla="*/ 143583 w 555401"/>
                <a:gd name="connsiteY2-820" fmla="*/ 578627 h 804748"/>
                <a:gd name="connsiteX3-821" fmla="*/ 552362 w 555401"/>
                <a:gd name="connsiteY3-822" fmla="*/ 801034 h 804748"/>
                <a:gd name="connsiteX4-823" fmla="*/ 16450 w 555401"/>
                <a:gd name="connsiteY4-824" fmla="*/ 379505 h 804748"/>
                <a:gd name="connsiteX5-825" fmla="*/ 265116 w 555401"/>
                <a:gd name="connsiteY5-826" fmla="*/ 323 h 804748"/>
                <a:gd name="connsiteX0-827" fmla="*/ 263174 w 553467"/>
                <a:gd name="connsiteY0-828" fmla="*/ 323 h 804748"/>
                <a:gd name="connsiteX1-829" fmla="*/ 114642 w 553467"/>
                <a:gd name="connsiteY1-830" fmla="*/ 265895 h 804748"/>
                <a:gd name="connsiteX2-831" fmla="*/ 141641 w 553467"/>
                <a:gd name="connsiteY2-832" fmla="*/ 578627 h 804748"/>
                <a:gd name="connsiteX3-833" fmla="*/ 550420 w 553467"/>
                <a:gd name="connsiteY3-834" fmla="*/ 801034 h 804748"/>
                <a:gd name="connsiteX4-835" fmla="*/ 16491 w 553467"/>
                <a:gd name="connsiteY4-836" fmla="*/ 339944 h 804748"/>
                <a:gd name="connsiteX5-837" fmla="*/ 263174 w 553467"/>
                <a:gd name="connsiteY5-838" fmla="*/ 323 h 804748"/>
                <a:gd name="connsiteX0-839" fmla="*/ 263174 w 553467"/>
                <a:gd name="connsiteY0-840" fmla="*/ 323 h 804583"/>
                <a:gd name="connsiteX1-841" fmla="*/ 114642 w 553467"/>
                <a:gd name="connsiteY1-842" fmla="*/ 265895 h 804583"/>
                <a:gd name="connsiteX2-843" fmla="*/ 171655 w 553467"/>
                <a:gd name="connsiteY2-844" fmla="*/ 570359 h 804583"/>
                <a:gd name="connsiteX3-845" fmla="*/ 550420 w 553467"/>
                <a:gd name="connsiteY3-846" fmla="*/ 801034 h 804583"/>
                <a:gd name="connsiteX4-847" fmla="*/ 16491 w 553467"/>
                <a:gd name="connsiteY4-848" fmla="*/ 339944 h 804583"/>
                <a:gd name="connsiteX5-849" fmla="*/ 263174 w 553467"/>
                <a:gd name="connsiteY5-850" fmla="*/ 323 h 804583"/>
                <a:gd name="connsiteX0-851" fmla="*/ 316701 w 553467"/>
                <a:gd name="connsiteY0-852" fmla="*/ 359 h 790588"/>
                <a:gd name="connsiteX1-853" fmla="*/ 114642 w 553467"/>
                <a:gd name="connsiteY1-854" fmla="*/ 251900 h 790588"/>
                <a:gd name="connsiteX2-855" fmla="*/ 171655 w 553467"/>
                <a:gd name="connsiteY2-856" fmla="*/ 556364 h 790588"/>
                <a:gd name="connsiteX3-857" fmla="*/ 550420 w 553467"/>
                <a:gd name="connsiteY3-858" fmla="*/ 787039 h 790588"/>
                <a:gd name="connsiteX4-859" fmla="*/ 16491 w 553467"/>
                <a:gd name="connsiteY4-860" fmla="*/ 325949 h 790588"/>
                <a:gd name="connsiteX5-861" fmla="*/ 316701 w 553467"/>
                <a:gd name="connsiteY5-862" fmla="*/ 359 h 790588"/>
                <a:gd name="connsiteX0-863" fmla="*/ 315766 w 600988"/>
                <a:gd name="connsiteY0-864" fmla="*/ 359 h 777031"/>
                <a:gd name="connsiteX1-865" fmla="*/ 113707 w 600988"/>
                <a:gd name="connsiteY1-866" fmla="*/ 251900 h 777031"/>
                <a:gd name="connsiteX2-867" fmla="*/ 170720 w 600988"/>
                <a:gd name="connsiteY2-868" fmla="*/ 556364 h 777031"/>
                <a:gd name="connsiteX3-869" fmla="*/ 598127 w 600988"/>
                <a:gd name="connsiteY3-870" fmla="*/ 773196 h 777031"/>
                <a:gd name="connsiteX4-871" fmla="*/ 15556 w 600988"/>
                <a:gd name="connsiteY4-872" fmla="*/ 325949 h 777031"/>
                <a:gd name="connsiteX5-873" fmla="*/ 315766 w 600988"/>
                <a:gd name="connsiteY5-874" fmla="*/ 359 h 777031"/>
                <a:gd name="connsiteX0-875" fmla="*/ 355538 w 640624"/>
                <a:gd name="connsiteY0-876" fmla="*/ 359 h 777031"/>
                <a:gd name="connsiteX1-877" fmla="*/ 153479 w 640624"/>
                <a:gd name="connsiteY1-878" fmla="*/ 251900 h 777031"/>
                <a:gd name="connsiteX2-879" fmla="*/ 210492 w 640624"/>
                <a:gd name="connsiteY2-880" fmla="*/ 556364 h 777031"/>
                <a:gd name="connsiteX3-881" fmla="*/ 637899 w 640624"/>
                <a:gd name="connsiteY3-882" fmla="*/ 773196 h 777031"/>
                <a:gd name="connsiteX4-883" fmla="*/ 14854 w 640624"/>
                <a:gd name="connsiteY4-884" fmla="*/ 328107 h 777031"/>
                <a:gd name="connsiteX5-885" fmla="*/ 355538 w 640624"/>
                <a:gd name="connsiteY5-886" fmla="*/ 359 h 777031"/>
                <a:gd name="connsiteX0-887" fmla="*/ 355538 w 640624"/>
                <a:gd name="connsiteY0-888" fmla="*/ 338 h 777010"/>
                <a:gd name="connsiteX1-889" fmla="*/ 103863 w 640624"/>
                <a:gd name="connsiteY1-890" fmla="*/ 260146 h 777010"/>
                <a:gd name="connsiteX2-891" fmla="*/ 210492 w 640624"/>
                <a:gd name="connsiteY2-892" fmla="*/ 556343 h 777010"/>
                <a:gd name="connsiteX3-893" fmla="*/ 637899 w 640624"/>
                <a:gd name="connsiteY3-894" fmla="*/ 773175 h 777010"/>
                <a:gd name="connsiteX4-895" fmla="*/ 14854 w 640624"/>
                <a:gd name="connsiteY4-896" fmla="*/ 328086 h 777010"/>
                <a:gd name="connsiteX5-897" fmla="*/ 355538 w 640624"/>
                <a:gd name="connsiteY5-898" fmla="*/ 338 h 777010"/>
                <a:gd name="connsiteX0-899" fmla="*/ 355538 w 640624"/>
                <a:gd name="connsiteY0-900" fmla="*/ 338 h 776709"/>
                <a:gd name="connsiteX1-901" fmla="*/ 103863 w 640624"/>
                <a:gd name="connsiteY1-902" fmla="*/ 260146 h 776709"/>
                <a:gd name="connsiteX2-903" fmla="*/ 167082 w 640624"/>
                <a:gd name="connsiteY2-904" fmla="*/ 541773 h 776709"/>
                <a:gd name="connsiteX3-905" fmla="*/ 637899 w 640624"/>
                <a:gd name="connsiteY3-906" fmla="*/ 773175 h 776709"/>
                <a:gd name="connsiteX4-907" fmla="*/ 14854 w 640624"/>
                <a:gd name="connsiteY4-908" fmla="*/ 328086 h 776709"/>
                <a:gd name="connsiteX5-909" fmla="*/ 355538 w 640624"/>
                <a:gd name="connsiteY5-910" fmla="*/ 338 h 776709"/>
                <a:gd name="connsiteX0-911" fmla="*/ 396339 w 681297"/>
                <a:gd name="connsiteY0-912" fmla="*/ 338 h 776709"/>
                <a:gd name="connsiteX1-913" fmla="*/ 144664 w 681297"/>
                <a:gd name="connsiteY1-914" fmla="*/ 260146 h 776709"/>
                <a:gd name="connsiteX2-915" fmla="*/ 207883 w 681297"/>
                <a:gd name="connsiteY2-916" fmla="*/ 541773 h 776709"/>
                <a:gd name="connsiteX3-917" fmla="*/ 678700 w 681297"/>
                <a:gd name="connsiteY3-918" fmla="*/ 773175 h 776709"/>
                <a:gd name="connsiteX4-919" fmla="*/ 14199 w 681297"/>
                <a:gd name="connsiteY4-920" fmla="*/ 324668 h 776709"/>
                <a:gd name="connsiteX5-921" fmla="*/ 396339 w 681297"/>
                <a:gd name="connsiteY5-922" fmla="*/ 338 h 776709"/>
              </a:gdLst>
              <a:ahLst/>
              <a:cxnLst>
                <a:cxn ang="0">
                  <a:pos x="connsiteX0-1" y="connsiteY0-2"/>
                </a:cxn>
                <a:cxn ang="0">
                  <a:pos x="connsiteX1-3" y="connsiteY1-4"/>
                </a:cxn>
                <a:cxn ang="0">
                  <a:pos x="connsiteX2-5" y="connsiteY2-6"/>
                </a:cxn>
                <a:cxn ang="0">
                  <a:pos x="connsiteX3-7" y="connsiteY3-8"/>
                </a:cxn>
                <a:cxn ang="0">
                  <a:pos x="connsiteX4-137" y="connsiteY4-138"/>
                </a:cxn>
                <a:cxn ang="0">
                  <a:pos x="connsiteX5-537" y="connsiteY5-538"/>
                </a:cxn>
              </a:cxnLst>
              <a:rect l="l" t="t" r="r" b="b"/>
              <a:pathLst>
                <a:path w="681297" h="776709">
                  <a:moveTo>
                    <a:pt x="396339" y="338"/>
                  </a:moveTo>
                  <a:cubicBezTo>
                    <a:pt x="446133" y="-7442"/>
                    <a:pt x="230006" y="120594"/>
                    <a:pt x="144664" y="260146"/>
                  </a:cubicBezTo>
                  <a:cubicBezTo>
                    <a:pt x="98401" y="412276"/>
                    <a:pt x="141052" y="400493"/>
                    <a:pt x="207883" y="541773"/>
                  </a:cubicBezTo>
                  <a:cubicBezTo>
                    <a:pt x="288938" y="642413"/>
                    <a:pt x="690215" y="802525"/>
                    <a:pt x="678700" y="773175"/>
                  </a:cubicBezTo>
                  <a:cubicBezTo>
                    <a:pt x="734205" y="796571"/>
                    <a:pt x="-119330" y="582410"/>
                    <a:pt x="14199" y="324668"/>
                  </a:cubicBezTo>
                  <a:cubicBezTo>
                    <a:pt x="24728" y="157765"/>
                    <a:pt x="199826" y="183836"/>
                    <a:pt x="396339" y="338"/>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任意多边形 16"/>
            <p:cNvSpPr/>
            <p:nvPr/>
          </p:nvSpPr>
          <p:spPr>
            <a:xfrm rot="331175">
              <a:off x="3860349" y="2457072"/>
              <a:ext cx="137709" cy="195936"/>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256664 w 286415"/>
                <a:gd name="connsiteY0-588" fmla="*/ 308 h 875798"/>
                <a:gd name="connsiteX1-589" fmla="*/ 192444 w 286415"/>
                <a:gd name="connsiteY1-590" fmla="*/ 303479 h 875798"/>
                <a:gd name="connsiteX2-591" fmla="*/ 84983 w 286415"/>
                <a:gd name="connsiteY2-592" fmla="*/ 571773 h 875798"/>
                <a:gd name="connsiteX3-593" fmla="*/ 106741 w 286415"/>
                <a:gd name="connsiteY3-594" fmla="*/ 873263 h 875798"/>
                <a:gd name="connsiteX4-595" fmla="*/ 38992 w 286415"/>
                <a:gd name="connsiteY4-596" fmla="*/ 438660 h 875798"/>
                <a:gd name="connsiteX5-597" fmla="*/ 256664 w 286415"/>
                <a:gd name="connsiteY5-598" fmla="*/ 308 h 875798"/>
                <a:gd name="connsiteX0-599" fmla="*/ 236389 w 459798"/>
                <a:gd name="connsiteY0-600" fmla="*/ 308 h 810360"/>
                <a:gd name="connsiteX1-601" fmla="*/ 172169 w 459798"/>
                <a:gd name="connsiteY1-602" fmla="*/ 303479 h 810360"/>
                <a:gd name="connsiteX2-603" fmla="*/ 64708 w 459798"/>
                <a:gd name="connsiteY2-604" fmla="*/ 571773 h 810360"/>
                <a:gd name="connsiteX3-605" fmla="*/ 456308 w 459798"/>
                <a:gd name="connsiteY3-606" fmla="*/ 806950 h 810360"/>
                <a:gd name="connsiteX4-607" fmla="*/ 18717 w 459798"/>
                <a:gd name="connsiteY4-608" fmla="*/ 438660 h 810360"/>
                <a:gd name="connsiteX5-609" fmla="*/ 236389 w 459798"/>
                <a:gd name="connsiteY5-610" fmla="*/ 308 h 810360"/>
                <a:gd name="connsiteX0-611" fmla="*/ 236389 w 459798"/>
                <a:gd name="connsiteY0-612" fmla="*/ 308 h 810628"/>
                <a:gd name="connsiteX1-613" fmla="*/ 172169 w 459798"/>
                <a:gd name="connsiteY1-614" fmla="*/ 303479 h 810628"/>
                <a:gd name="connsiteX2-615" fmla="*/ 97087 w 459798"/>
                <a:gd name="connsiteY2-616" fmla="*/ 585805 h 810628"/>
                <a:gd name="connsiteX3-617" fmla="*/ 456308 w 459798"/>
                <a:gd name="connsiteY3-618" fmla="*/ 806950 h 810628"/>
                <a:gd name="connsiteX4-619" fmla="*/ 18717 w 459798"/>
                <a:gd name="connsiteY4-620" fmla="*/ 438660 h 810628"/>
                <a:gd name="connsiteX5-621" fmla="*/ 236389 w 459798"/>
                <a:gd name="connsiteY5-622" fmla="*/ 308 h 810628"/>
                <a:gd name="connsiteX0-623" fmla="*/ 235173 w 507898"/>
                <a:gd name="connsiteY0-624" fmla="*/ 308 h 811865"/>
                <a:gd name="connsiteX1-625" fmla="*/ 170953 w 507898"/>
                <a:gd name="connsiteY1-626" fmla="*/ 303479 h 811865"/>
                <a:gd name="connsiteX2-627" fmla="*/ 95871 w 507898"/>
                <a:gd name="connsiteY2-628" fmla="*/ 585805 h 811865"/>
                <a:gd name="connsiteX3-629" fmla="*/ 504650 w 507898"/>
                <a:gd name="connsiteY3-630" fmla="*/ 808212 h 811865"/>
                <a:gd name="connsiteX4-631" fmla="*/ 17501 w 507898"/>
                <a:gd name="connsiteY4-632" fmla="*/ 438660 h 811865"/>
                <a:gd name="connsiteX5-633" fmla="*/ 235173 w 507898"/>
                <a:gd name="connsiteY5-634" fmla="*/ 308 h 811865"/>
                <a:gd name="connsiteX0-635" fmla="*/ 282885 w 555401"/>
                <a:gd name="connsiteY0-636" fmla="*/ 308 h 811865"/>
                <a:gd name="connsiteX1-637" fmla="*/ 218665 w 555401"/>
                <a:gd name="connsiteY1-638" fmla="*/ 303479 h 811865"/>
                <a:gd name="connsiteX2-639" fmla="*/ 143583 w 555401"/>
                <a:gd name="connsiteY2-640" fmla="*/ 585805 h 811865"/>
                <a:gd name="connsiteX3-641" fmla="*/ 552362 w 555401"/>
                <a:gd name="connsiteY3-642" fmla="*/ 808212 h 811865"/>
                <a:gd name="connsiteX4-643" fmla="*/ 16450 w 555401"/>
                <a:gd name="connsiteY4-644" fmla="*/ 386683 h 811865"/>
                <a:gd name="connsiteX5-645" fmla="*/ 282885 w 555401"/>
                <a:gd name="connsiteY5-646" fmla="*/ 308 h 811865"/>
                <a:gd name="connsiteX0-647" fmla="*/ 282885 w 555401"/>
                <a:gd name="connsiteY0-648" fmla="*/ 308 h 811865"/>
                <a:gd name="connsiteX1-649" fmla="*/ 218665 w 555401"/>
                <a:gd name="connsiteY1-650" fmla="*/ 303479 h 811865"/>
                <a:gd name="connsiteX2-651" fmla="*/ 143583 w 555401"/>
                <a:gd name="connsiteY2-652" fmla="*/ 585805 h 811865"/>
                <a:gd name="connsiteX3-653" fmla="*/ 552362 w 555401"/>
                <a:gd name="connsiteY3-654" fmla="*/ 808212 h 811865"/>
                <a:gd name="connsiteX4-655" fmla="*/ 16450 w 555401"/>
                <a:gd name="connsiteY4-656" fmla="*/ 386683 h 811865"/>
                <a:gd name="connsiteX5-657" fmla="*/ 282885 w 555401"/>
                <a:gd name="connsiteY5-658" fmla="*/ 308 h 811865"/>
                <a:gd name="connsiteX0-659" fmla="*/ 337385 w 555401"/>
                <a:gd name="connsiteY0-660" fmla="*/ 287 h 822266"/>
                <a:gd name="connsiteX1-661" fmla="*/ 218665 w 555401"/>
                <a:gd name="connsiteY1-662" fmla="*/ 313880 h 822266"/>
                <a:gd name="connsiteX2-663" fmla="*/ 143583 w 555401"/>
                <a:gd name="connsiteY2-664" fmla="*/ 596206 h 822266"/>
                <a:gd name="connsiteX3-665" fmla="*/ 552362 w 555401"/>
                <a:gd name="connsiteY3-666" fmla="*/ 818613 h 822266"/>
                <a:gd name="connsiteX4-667" fmla="*/ 16450 w 555401"/>
                <a:gd name="connsiteY4-668" fmla="*/ 397084 h 822266"/>
                <a:gd name="connsiteX5-669" fmla="*/ 337385 w 555401"/>
                <a:gd name="connsiteY5-670" fmla="*/ 287 h 822266"/>
                <a:gd name="connsiteX0-671" fmla="*/ 337385 w 555401"/>
                <a:gd name="connsiteY0-672" fmla="*/ 287 h 822266"/>
                <a:gd name="connsiteX1-673" fmla="*/ 218665 w 555401"/>
                <a:gd name="connsiteY1-674" fmla="*/ 313880 h 822266"/>
                <a:gd name="connsiteX2-675" fmla="*/ 143583 w 555401"/>
                <a:gd name="connsiteY2-676" fmla="*/ 596206 h 822266"/>
                <a:gd name="connsiteX3-677" fmla="*/ 552362 w 555401"/>
                <a:gd name="connsiteY3-678" fmla="*/ 818613 h 822266"/>
                <a:gd name="connsiteX4-679" fmla="*/ 16450 w 555401"/>
                <a:gd name="connsiteY4-680" fmla="*/ 397084 h 822266"/>
                <a:gd name="connsiteX5-681" fmla="*/ 337385 w 555401"/>
                <a:gd name="connsiteY5-682" fmla="*/ 287 h 822266"/>
                <a:gd name="connsiteX0-683" fmla="*/ 298293 w 555401"/>
                <a:gd name="connsiteY0-684" fmla="*/ 256 h 841304"/>
                <a:gd name="connsiteX1-685" fmla="*/ 218665 w 555401"/>
                <a:gd name="connsiteY1-686" fmla="*/ 332918 h 841304"/>
                <a:gd name="connsiteX2-687" fmla="*/ 143583 w 555401"/>
                <a:gd name="connsiteY2-688" fmla="*/ 615244 h 841304"/>
                <a:gd name="connsiteX3-689" fmla="*/ 552362 w 555401"/>
                <a:gd name="connsiteY3-690" fmla="*/ 837651 h 841304"/>
                <a:gd name="connsiteX4-691" fmla="*/ 16450 w 555401"/>
                <a:gd name="connsiteY4-692" fmla="*/ 416122 h 841304"/>
                <a:gd name="connsiteX5-693" fmla="*/ 298293 w 555401"/>
                <a:gd name="connsiteY5-694" fmla="*/ 256 h 841304"/>
                <a:gd name="connsiteX0-695" fmla="*/ 298293 w 555401"/>
                <a:gd name="connsiteY0-696" fmla="*/ 291 h 841339"/>
                <a:gd name="connsiteX1-697" fmla="*/ 218665 w 555401"/>
                <a:gd name="connsiteY1-698" fmla="*/ 332953 h 841339"/>
                <a:gd name="connsiteX2-699" fmla="*/ 143583 w 555401"/>
                <a:gd name="connsiteY2-700" fmla="*/ 615279 h 841339"/>
                <a:gd name="connsiteX3-701" fmla="*/ 552362 w 555401"/>
                <a:gd name="connsiteY3-702" fmla="*/ 837686 h 841339"/>
                <a:gd name="connsiteX4-703" fmla="*/ 16450 w 555401"/>
                <a:gd name="connsiteY4-704" fmla="*/ 416157 h 841339"/>
                <a:gd name="connsiteX5-705" fmla="*/ 298293 w 555401"/>
                <a:gd name="connsiteY5-706" fmla="*/ 291 h 841339"/>
                <a:gd name="connsiteX0-707" fmla="*/ 298293 w 555401"/>
                <a:gd name="connsiteY0-708" fmla="*/ 336 h 841384"/>
                <a:gd name="connsiteX1-709" fmla="*/ 136133 w 555401"/>
                <a:gd name="connsiteY1-710" fmla="*/ 312127 h 841384"/>
                <a:gd name="connsiteX2-711" fmla="*/ 143583 w 555401"/>
                <a:gd name="connsiteY2-712" fmla="*/ 615324 h 841384"/>
                <a:gd name="connsiteX3-713" fmla="*/ 552362 w 555401"/>
                <a:gd name="connsiteY3-714" fmla="*/ 837731 h 841384"/>
                <a:gd name="connsiteX4-715" fmla="*/ 16450 w 555401"/>
                <a:gd name="connsiteY4-716" fmla="*/ 416202 h 841384"/>
                <a:gd name="connsiteX5-717" fmla="*/ 298293 w 555401"/>
                <a:gd name="connsiteY5-718" fmla="*/ 336 h 841384"/>
                <a:gd name="connsiteX0-719" fmla="*/ 298293 w 555401"/>
                <a:gd name="connsiteY0-720" fmla="*/ 256 h 841304"/>
                <a:gd name="connsiteX1-721" fmla="*/ 136133 w 555401"/>
                <a:gd name="connsiteY1-722" fmla="*/ 312047 h 841304"/>
                <a:gd name="connsiteX2-723" fmla="*/ 143583 w 555401"/>
                <a:gd name="connsiteY2-724" fmla="*/ 615244 h 841304"/>
                <a:gd name="connsiteX3-725" fmla="*/ 552362 w 555401"/>
                <a:gd name="connsiteY3-726" fmla="*/ 837651 h 841304"/>
                <a:gd name="connsiteX4-727" fmla="*/ 16450 w 555401"/>
                <a:gd name="connsiteY4-728" fmla="*/ 416122 h 841304"/>
                <a:gd name="connsiteX5-729" fmla="*/ 298293 w 555401"/>
                <a:gd name="connsiteY5-730" fmla="*/ 256 h 841304"/>
                <a:gd name="connsiteX0-731" fmla="*/ 312898 w 555401"/>
                <a:gd name="connsiteY0-732" fmla="*/ 290 h 820114"/>
                <a:gd name="connsiteX1-733" fmla="*/ 136133 w 555401"/>
                <a:gd name="connsiteY1-734" fmla="*/ 290857 h 820114"/>
                <a:gd name="connsiteX2-735" fmla="*/ 143583 w 555401"/>
                <a:gd name="connsiteY2-736" fmla="*/ 594054 h 820114"/>
                <a:gd name="connsiteX3-737" fmla="*/ 552362 w 555401"/>
                <a:gd name="connsiteY3-738" fmla="*/ 816461 h 820114"/>
                <a:gd name="connsiteX4-739" fmla="*/ 16450 w 555401"/>
                <a:gd name="connsiteY4-740" fmla="*/ 394932 h 820114"/>
                <a:gd name="connsiteX5-741" fmla="*/ 312898 w 555401"/>
                <a:gd name="connsiteY5-742" fmla="*/ 290 h 820114"/>
                <a:gd name="connsiteX0-743" fmla="*/ 312898 w 555401"/>
                <a:gd name="connsiteY0-744" fmla="*/ 290 h 820175"/>
                <a:gd name="connsiteX1-745" fmla="*/ 136133 w 555401"/>
                <a:gd name="connsiteY1-746" fmla="*/ 290857 h 820175"/>
                <a:gd name="connsiteX2-747" fmla="*/ 143583 w 555401"/>
                <a:gd name="connsiteY2-748" fmla="*/ 594054 h 820175"/>
                <a:gd name="connsiteX3-749" fmla="*/ 552362 w 555401"/>
                <a:gd name="connsiteY3-750" fmla="*/ 816461 h 820175"/>
                <a:gd name="connsiteX4-751" fmla="*/ 16450 w 555401"/>
                <a:gd name="connsiteY4-752" fmla="*/ 394932 h 820175"/>
                <a:gd name="connsiteX5-753" fmla="*/ 312898 w 555401"/>
                <a:gd name="connsiteY5-754" fmla="*/ 290 h 820175"/>
                <a:gd name="connsiteX0-755" fmla="*/ 312898 w 555401"/>
                <a:gd name="connsiteY0-756" fmla="*/ 290 h 820175"/>
                <a:gd name="connsiteX1-757" fmla="*/ 136133 w 555401"/>
                <a:gd name="connsiteY1-758" fmla="*/ 290857 h 820175"/>
                <a:gd name="connsiteX2-759" fmla="*/ 143583 w 555401"/>
                <a:gd name="connsiteY2-760" fmla="*/ 594054 h 820175"/>
                <a:gd name="connsiteX3-761" fmla="*/ 552362 w 555401"/>
                <a:gd name="connsiteY3-762" fmla="*/ 816461 h 820175"/>
                <a:gd name="connsiteX4-763" fmla="*/ 16450 w 555401"/>
                <a:gd name="connsiteY4-764" fmla="*/ 394932 h 820175"/>
                <a:gd name="connsiteX5-765" fmla="*/ 312898 w 555401"/>
                <a:gd name="connsiteY5-766" fmla="*/ 290 h 820175"/>
                <a:gd name="connsiteX0-767" fmla="*/ 312898 w 555401"/>
                <a:gd name="connsiteY0-768" fmla="*/ 290 h 820175"/>
                <a:gd name="connsiteX1-769" fmla="*/ 136133 w 555401"/>
                <a:gd name="connsiteY1-770" fmla="*/ 290857 h 820175"/>
                <a:gd name="connsiteX2-771" fmla="*/ 143583 w 555401"/>
                <a:gd name="connsiteY2-772" fmla="*/ 594054 h 820175"/>
                <a:gd name="connsiteX3-773" fmla="*/ 552362 w 555401"/>
                <a:gd name="connsiteY3-774" fmla="*/ 816461 h 820175"/>
                <a:gd name="connsiteX4-775" fmla="*/ 16450 w 555401"/>
                <a:gd name="connsiteY4-776" fmla="*/ 394932 h 820175"/>
                <a:gd name="connsiteX5-777" fmla="*/ 312898 w 555401"/>
                <a:gd name="connsiteY5-778" fmla="*/ 290 h 820175"/>
                <a:gd name="connsiteX0-779" fmla="*/ 265116 w 555401"/>
                <a:gd name="connsiteY0-780" fmla="*/ 320 h 804745"/>
                <a:gd name="connsiteX1-781" fmla="*/ 136133 w 555401"/>
                <a:gd name="connsiteY1-782" fmla="*/ 275427 h 804745"/>
                <a:gd name="connsiteX2-783" fmla="*/ 143583 w 555401"/>
                <a:gd name="connsiteY2-784" fmla="*/ 578624 h 804745"/>
                <a:gd name="connsiteX3-785" fmla="*/ 552362 w 555401"/>
                <a:gd name="connsiteY3-786" fmla="*/ 801031 h 804745"/>
                <a:gd name="connsiteX4-787" fmla="*/ 16450 w 555401"/>
                <a:gd name="connsiteY4-788" fmla="*/ 379502 h 804745"/>
                <a:gd name="connsiteX5-789" fmla="*/ 265116 w 555401"/>
                <a:gd name="connsiteY5-790" fmla="*/ 320 h 804745"/>
                <a:gd name="connsiteX0-791" fmla="*/ 265116 w 555401"/>
                <a:gd name="connsiteY0-792" fmla="*/ 344 h 804769"/>
                <a:gd name="connsiteX1-793" fmla="*/ 116584 w 555401"/>
                <a:gd name="connsiteY1-794" fmla="*/ 265916 h 804769"/>
                <a:gd name="connsiteX2-795" fmla="*/ 143583 w 555401"/>
                <a:gd name="connsiteY2-796" fmla="*/ 578648 h 804769"/>
                <a:gd name="connsiteX3-797" fmla="*/ 552362 w 555401"/>
                <a:gd name="connsiteY3-798" fmla="*/ 801055 h 804769"/>
                <a:gd name="connsiteX4-799" fmla="*/ 16450 w 555401"/>
                <a:gd name="connsiteY4-800" fmla="*/ 379526 h 804769"/>
                <a:gd name="connsiteX5-801" fmla="*/ 265116 w 555401"/>
                <a:gd name="connsiteY5-802" fmla="*/ 344 h 804769"/>
                <a:gd name="connsiteX0-803" fmla="*/ 265116 w 555401"/>
                <a:gd name="connsiteY0-804" fmla="*/ 323 h 804748"/>
                <a:gd name="connsiteX1-805" fmla="*/ 116584 w 555401"/>
                <a:gd name="connsiteY1-806" fmla="*/ 265895 h 804748"/>
                <a:gd name="connsiteX2-807" fmla="*/ 143583 w 555401"/>
                <a:gd name="connsiteY2-808" fmla="*/ 578627 h 804748"/>
                <a:gd name="connsiteX3-809" fmla="*/ 552362 w 555401"/>
                <a:gd name="connsiteY3-810" fmla="*/ 801034 h 804748"/>
                <a:gd name="connsiteX4-811" fmla="*/ 16450 w 555401"/>
                <a:gd name="connsiteY4-812" fmla="*/ 379505 h 804748"/>
                <a:gd name="connsiteX5-813" fmla="*/ 265116 w 555401"/>
                <a:gd name="connsiteY5-814" fmla="*/ 323 h 804748"/>
                <a:gd name="connsiteX0-815" fmla="*/ 265116 w 555401"/>
                <a:gd name="connsiteY0-816" fmla="*/ 323 h 804748"/>
                <a:gd name="connsiteX1-817" fmla="*/ 116584 w 555401"/>
                <a:gd name="connsiteY1-818" fmla="*/ 265895 h 804748"/>
                <a:gd name="connsiteX2-819" fmla="*/ 143583 w 555401"/>
                <a:gd name="connsiteY2-820" fmla="*/ 578627 h 804748"/>
                <a:gd name="connsiteX3-821" fmla="*/ 552362 w 555401"/>
                <a:gd name="connsiteY3-822" fmla="*/ 801034 h 804748"/>
                <a:gd name="connsiteX4-823" fmla="*/ 16450 w 555401"/>
                <a:gd name="connsiteY4-824" fmla="*/ 379505 h 804748"/>
                <a:gd name="connsiteX5-825" fmla="*/ 265116 w 555401"/>
                <a:gd name="connsiteY5-826" fmla="*/ 323 h 804748"/>
                <a:gd name="connsiteX0-827" fmla="*/ 263174 w 553467"/>
                <a:gd name="connsiteY0-828" fmla="*/ 323 h 804748"/>
                <a:gd name="connsiteX1-829" fmla="*/ 114642 w 553467"/>
                <a:gd name="connsiteY1-830" fmla="*/ 265895 h 804748"/>
                <a:gd name="connsiteX2-831" fmla="*/ 141641 w 553467"/>
                <a:gd name="connsiteY2-832" fmla="*/ 578627 h 804748"/>
                <a:gd name="connsiteX3-833" fmla="*/ 550420 w 553467"/>
                <a:gd name="connsiteY3-834" fmla="*/ 801034 h 804748"/>
                <a:gd name="connsiteX4-835" fmla="*/ 16491 w 553467"/>
                <a:gd name="connsiteY4-836" fmla="*/ 339944 h 804748"/>
                <a:gd name="connsiteX5-837" fmla="*/ 263174 w 553467"/>
                <a:gd name="connsiteY5-838" fmla="*/ 323 h 804748"/>
                <a:gd name="connsiteX0-839" fmla="*/ 263174 w 553467"/>
                <a:gd name="connsiteY0-840" fmla="*/ 323 h 804583"/>
                <a:gd name="connsiteX1-841" fmla="*/ 114642 w 553467"/>
                <a:gd name="connsiteY1-842" fmla="*/ 265895 h 804583"/>
                <a:gd name="connsiteX2-843" fmla="*/ 171655 w 553467"/>
                <a:gd name="connsiteY2-844" fmla="*/ 570359 h 804583"/>
                <a:gd name="connsiteX3-845" fmla="*/ 550420 w 553467"/>
                <a:gd name="connsiteY3-846" fmla="*/ 801034 h 804583"/>
                <a:gd name="connsiteX4-847" fmla="*/ 16491 w 553467"/>
                <a:gd name="connsiteY4-848" fmla="*/ 339944 h 804583"/>
                <a:gd name="connsiteX5-849" fmla="*/ 263174 w 553467"/>
                <a:gd name="connsiteY5-850" fmla="*/ 323 h 804583"/>
                <a:gd name="connsiteX0-851" fmla="*/ 316701 w 553467"/>
                <a:gd name="connsiteY0-852" fmla="*/ 359 h 790588"/>
                <a:gd name="connsiteX1-853" fmla="*/ 114642 w 553467"/>
                <a:gd name="connsiteY1-854" fmla="*/ 251900 h 790588"/>
                <a:gd name="connsiteX2-855" fmla="*/ 171655 w 553467"/>
                <a:gd name="connsiteY2-856" fmla="*/ 556364 h 790588"/>
                <a:gd name="connsiteX3-857" fmla="*/ 550420 w 553467"/>
                <a:gd name="connsiteY3-858" fmla="*/ 787039 h 790588"/>
                <a:gd name="connsiteX4-859" fmla="*/ 16491 w 553467"/>
                <a:gd name="connsiteY4-860" fmla="*/ 325949 h 790588"/>
                <a:gd name="connsiteX5-861" fmla="*/ 316701 w 553467"/>
                <a:gd name="connsiteY5-862" fmla="*/ 359 h 790588"/>
                <a:gd name="connsiteX0-863" fmla="*/ 315766 w 600988"/>
                <a:gd name="connsiteY0-864" fmla="*/ 359 h 777031"/>
                <a:gd name="connsiteX1-865" fmla="*/ 113707 w 600988"/>
                <a:gd name="connsiteY1-866" fmla="*/ 251900 h 777031"/>
                <a:gd name="connsiteX2-867" fmla="*/ 170720 w 600988"/>
                <a:gd name="connsiteY2-868" fmla="*/ 556364 h 777031"/>
                <a:gd name="connsiteX3-869" fmla="*/ 598127 w 600988"/>
                <a:gd name="connsiteY3-870" fmla="*/ 773196 h 777031"/>
                <a:gd name="connsiteX4-871" fmla="*/ 15556 w 600988"/>
                <a:gd name="connsiteY4-872" fmla="*/ 325949 h 777031"/>
                <a:gd name="connsiteX5-873" fmla="*/ 315766 w 600988"/>
                <a:gd name="connsiteY5-874" fmla="*/ 359 h 777031"/>
                <a:gd name="connsiteX0-875" fmla="*/ 355538 w 640624"/>
                <a:gd name="connsiteY0-876" fmla="*/ 359 h 777031"/>
                <a:gd name="connsiteX1-877" fmla="*/ 153479 w 640624"/>
                <a:gd name="connsiteY1-878" fmla="*/ 251900 h 777031"/>
                <a:gd name="connsiteX2-879" fmla="*/ 210492 w 640624"/>
                <a:gd name="connsiteY2-880" fmla="*/ 556364 h 777031"/>
                <a:gd name="connsiteX3-881" fmla="*/ 637899 w 640624"/>
                <a:gd name="connsiteY3-882" fmla="*/ 773196 h 777031"/>
                <a:gd name="connsiteX4-883" fmla="*/ 14854 w 640624"/>
                <a:gd name="connsiteY4-884" fmla="*/ 328107 h 777031"/>
                <a:gd name="connsiteX5-885" fmla="*/ 355538 w 640624"/>
                <a:gd name="connsiteY5-886" fmla="*/ 359 h 777031"/>
                <a:gd name="connsiteX0-887" fmla="*/ 355538 w 640624"/>
                <a:gd name="connsiteY0-888" fmla="*/ 338 h 777010"/>
                <a:gd name="connsiteX1-889" fmla="*/ 103863 w 640624"/>
                <a:gd name="connsiteY1-890" fmla="*/ 260146 h 777010"/>
                <a:gd name="connsiteX2-891" fmla="*/ 210492 w 640624"/>
                <a:gd name="connsiteY2-892" fmla="*/ 556343 h 777010"/>
                <a:gd name="connsiteX3-893" fmla="*/ 637899 w 640624"/>
                <a:gd name="connsiteY3-894" fmla="*/ 773175 h 777010"/>
                <a:gd name="connsiteX4-895" fmla="*/ 14854 w 640624"/>
                <a:gd name="connsiteY4-896" fmla="*/ 328086 h 777010"/>
                <a:gd name="connsiteX5-897" fmla="*/ 355538 w 640624"/>
                <a:gd name="connsiteY5-898" fmla="*/ 338 h 777010"/>
                <a:gd name="connsiteX0-899" fmla="*/ 355538 w 640624"/>
                <a:gd name="connsiteY0-900" fmla="*/ 338 h 776709"/>
                <a:gd name="connsiteX1-901" fmla="*/ 103863 w 640624"/>
                <a:gd name="connsiteY1-902" fmla="*/ 260146 h 776709"/>
                <a:gd name="connsiteX2-903" fmla="*/ 167082 w 640624"/>
                <a:gd name="connsiteY2-904" fmla="*/ 541773 h 776709"/>
                <a:gd name="connsiteX3-905" fmla="*/ 637899 w 640624"/>
                <a:gd name="connsiteY3-906" fmla="*/ 773175 h 776709"/>
                <a:gd name="connsiteX4-907" fmla="*/ 14854 w 640624"/>
                <a:gd name="connsiteY4-908" fmla="*/ 328086 h 776709"/>
                <a:gd name="connsiteX5-909" fmla="*/ 355538 w 640624"/>
                <a:gd name="connsiteY5-910" fmla="*/ 338 h 776709"/>
                <a:gd name="connsiteX0-911" fmla="*/ 360136 w 433639"/>
                <a:gd name="connsiteY0-912" fmla="*/ 338 h 787823"/>
                <a:gd name="connsiteX1-913" fmla="*/ 108461 w 433639"/>
                <a:gd name="connsiteY1-914" fmla="*/ 260146 h 787823"/>
                <a:gd name="connsiteX2-915" fmla="*/ 171680 w 433639"/>
                <a:gd name="connsiteY2-916" fmla="*/ 541773 h 787823"/>
                <a:gd name="connsiteX3-917" fmla="*/ 430000 w 433639"/>
                <a:gd name="connsiteY3-918" fmla="*/ 784490 h 787823"/>
                <a:gd name="connsiteX4-919" fmla="*/ 19452 w 433639"/>
                <a:gd name="connsiteY4-920" fmla="*/ 328086 h 787823"/>
                <a:gd name="connsiteX5-921" fmla="*/ 360136 w 433639"/>
                <a:gd name="connsiteY5-922" fmla="*/ 338 h 787823"/>
                <a:gd name="connsiteX0-923" fmla="*/ 575434 w 647997"/>
                <a:gd name="connsiteY0-924" fmla="*/ 338 h 787823"/>
                <a:gd name="connsiteX1-925" fmla="*/ 323759 w 647997"/>
                <a:gd name="connsiteY1-926" fmla="*/ 260146 h 787823"/>
                <a:gd name="connsiteX2-927" fmla="*/ 386978 w 647997"/>
                <a:gd name="connsiteY2-928" fmla="*/ 541773 h 787823"/>
                <a:gd name="connsiteX3-929" fmla="*/ 645298 w 647997"/>
                <a:gd name="connsiteY3-930" fmla="*/ 784490 h 787823"/>
                <a:gd name="connsiteX4-931" fmla="*/ 14731 w 647997"/>
                <a:gd name="connsiteY4-932" fmla="*/ 412951 h 787823"/>
                <a:gd name="connsiteX5-933" fmla="*/ 575434 w 647997"/>
                <a:gd name="connsiteY5-934" fmla="*/ 338 h 787823"/>
                <a:gd name="connsiteX0-935" fmla="*/ 575434 w 647997"/>
                <a:gd name="connsiteY0-936" fmla="*/ 216 h 787701"/>
                <a:gd name="connsiteX1-937" fmla="*/ 163464 w 647997"/>
                <a:gd name="connsiteY1-938" fmla="*/ 336085 h 787701"/>
                <a:gd name="connsiteX2-939" fmla="*/ 386978 w 647997"/>
                <a:gd name="connsiteY2-940" fmla="*/ 541651 h 787701"/>
                <a:gd name="connsiteX3-941" fmla="*/ 645298 w 647997"/>
                <a:gd name="connsiteY3-942" fmla="*/ 784368 h 787701"/>
                <a:gd name="connsiteX4-943" fmla="*/ 14731 w 647997"/>
                <a:gd name="connsiteY4-944" fmla="*/ 412829 h 787701"/>
                <a:gd name="connsiteX5-945" fmla="*/ 575434 w 647997"/>
                <a:gd name="connsiteY5-946" fmla="*/ 216 h 787701"/>
                <a:gd name="connsiteX0-947" fmla="*/ 575434 w 647997"/>
                <a:gd name="connsiteY0-948" fmla="*/ 216 h 787400"/>
                <a:gd name="connsiteX1-949" fmla="*/ 163464 w 647997"/>
                <a:gd name="connsiteY1-950" fmla="*/ 336085 h 787400"/>
                <a:gd name="connsiteX2-951" fmla="*/ 118015 w 647997"/>
                <a:gd name="connsiteY2-952" fmla="*/ 522205 h 787400"/>
                <a:gd name="connsiteX3-953" fmla="*/ 645298 w 647997"/>
                <a:gd name="connsiteY3-954" fmla="*/ 784368 h 787400"/>
                <a:gd name="connsiteX4-955" fmla="*/ 14731 w 647997"/>
                <a:gd name="connsiteY4-956" fmla="*/ 412829 h 787400"/>
                <a:gd name="connsiteX5-957" fmla="*/ 575434 w 647997"/>
                <a:gd name="connsiteY5-958" fmla="*/ 216 h 787400"/>
                <a:gd name="connsiteX0-959" fmla="*/ 575434 w 647997"/>
                <a:gd name="connsiteY0-960" fmla="*/ 197 h 787381"/>
                <a:gd name="connsiteX1-961" fmla="*/ 95562 w 647997"/>
                <a:gd name="connsiteY1-962" fmla="*/ 356563 h 787381"/>
                <a:gd name="connsiteX2-963" fmla="*/ 118015 w 647997"/>
                <a:gd name="connsiteY2-964" fmla="*/ 522186 h 787381"/>
                <a:gd name="connsiteX3-965" fmla="*/ 645298 w 647997"/>
                <a:gd name="connsiteY3-966" fmla="*/ 784349 h 787381"/>
                <a:gd name="connsiteX4-967" fmla="*/ 14731 w 647997"/>
                <a:gd name="connsiteY4-968" fmla="*/ 412810 h 787381"/>
                <a:gd name="connsiteX5-969" fmla="*/ 575434 w 647997"/>
                <a:gd name="connsiteY5-970" fmla="*/ 197 h 787381"/>
                <a:gd name="connsiteX0-971" fmla="*/ 566930 w 647997"/>
                <a:gd name="connsiteY0-972" fmla="*/ 280 h 719488"/>
                <a:gd name="connsiteX1-973" fmla="*/ 95562 w 647997"/>
                <a:gd name="connsiteY1-974" fmla="*/ 288670 h 719488"/>
                <a:gd name="connsiteX2-975" fmla="*/ 118015 w 647997"/>
                <a:gd name="connsiteY2-976" fmla="*/ 454293 h 719488"/>
                <a:gd name="connsiteX3-977" fmla="*/ 645298 w 647997"/>
                <a:gd name="connsiteY3-978" fmla="*/ 716456 h 719488"/>
                <a:gd name="connsiteX4-979" fmla="*/ 14731 w 647997"/>
                <a:gd name="connsiteY4-980" fmla="*/ 344917 h 719488"/>
                <a:gd name="connsiteX5-981" fmla="*/ 566930 w 647997"/>
                <a:gd name="connsiteY5-982" fmla="*/ 280 h 719488"/>
                <a:gd name="connsiteX0-983" fmla="*/ 566930 w 647997"/>
                <a:gd name="connsiteY0-984" fmla="*/ 280 h 719488"/>
                <a:gd name="connsiteX1-985" fmla="*/ 95562 w 647997"/>
                <a:gd name="connsiteY1-986" fmla="*/ 288670 h 719488"/>
                <a:gd name="connsiteX2-987" fmla="*/ 118015 w 647997"/>
                <a:gd name="connsiteY2-988" fmla="*/ 454293 h 719488"/>
                <a:gd name="connsiteX3-989" fmla="*/ 645298 w 647997"/>
                <a:gd name="connsiteY3-990" fmla="*/ 716456 h 719488"/>
                <a:gd name="connsiteX4-991" fmla="*/ 14731 w 647997"/>
                <a:gd name="connsiteY4-992" fmla="*/ 344917 h 719488"/>
                <a:gd name="connsiteX5-993" fmla="*/ 566930 w 647997"/>
                <a:gd name="connsiteY5-994" fmla="*/ 280 h 719488"/>
                <a:gd name="connsiteX0-995" fmla="*/ 596810 w 677788"/>
                <a:gd name="connsiteY0-996" fmla="*/ 280 h 719488"/>
                <a:gd name="connsiteX1-997" fmla="*/ 125442 w 677788"/>
                <a:gd name="connsiteY1-998" fmla="*/ 288670 h 719488"/>
                <a:gd name="connsiteX2-999" fmla="*/ 147895 w 677788"/>
                <a:gd name="connsiteY2-1000" fmla="*/ 454293 h 719488"/>
                <a:gd name="connsiteX3-1001" fmla="*/ 675178 w 677788"/>
                <a:gd name="connsiteY3-1002" fmla="*/ 716456 h 719488"/>
                <a:gd name="connsiteX4-1003" fmla="*/ 14254 w 677788"/>
                <a:gd name="connsiteY4-1004" fmla="*/ 346532 h 719488"/>
                <a:gd name="connsiteX5-1005" fmla="*/ 596810 w 677788"/>
                <a:gd name="connsiteY5-1006" fmla="*/ 280 h 719488"/>
                <a:gd name="connsiteX0-1007" fmla="*/ 596810 w 677788"/>
                <a:gd name="connsiteY0-1008" fmla="*/ 280 h 719488"/>
                <a:gd name="connsiteX1-1009" fmla="*/ 125442 w 677788"/>
                <a:gd name="connsiteY1-1010" fmla="*/ 288670 h 719488"/>
                <a:gd name="connsiteX2-1011" fmla="*/ 147895 w 677788"/>
                <a:gd name="connsiteY2-1012" fmla="*/ 454293 h 719488"/>
                <a:gd name="connsiteX3-1013" fmla="*/ 675178 w 677788"/>
                <a:gd name="connsiteY3-1014" fmla="*/ 716456 h 719488"/>
                <a:gd name="connsiteX4-1015" fmla="*/ 14254 w 677788"/>
                <a:gd name="connsiteY4-1016" fmla="*/ 346532 h 719488"/>
                <a:gd name="connsiteX5-1017" fmla="*/ 596810 w 677788"/>
                <a:gd name="connsiteY5-1018" fmla="*/ 280 h 719488"/>
                <a:gd name="connsiteX0-1019" fmla="*/ 583460 w 664775"/>
                <a:gd name="connsiteY0-1020" fmla="*/ 280 h 719488"/>
                <a:gd name="connsiteX1-1021" fmla="*/ 112092 w 664775"/>
                <a:gd name="connsiteY1-1022" fmla="*/ 288670 h 719488"/>
                <a:gd name="connsiteX2-1023" fmla="*/ 134545 w 664775"/>
                <a:gd name="connsiteY2-1024" fmla="*/ 454293 h 719488"/>
                <a:gd name="connsiteX3-1025" fmla="*/ 661828 w 664775"/>
                <a:gd name="connsiteY3-1026" fmla="*/ 716456 h 719488"/>
                <a:gd name="connsiteX4-1027" fmla="*/ 904 w 664775"/>
                <a:gd name="connsiteY4-1028" fmla="*/ 346532 h 719488"/>
                <a:gd name="connsiteX5-1029" fmla="*/ 583460 w 664775"/>
                <a:gd name="connsiteY5-1030" fmla="*/ 280 h 719488"/>
                <a:gd name="connsiteX0-1031" fmla="*/ 583460 w 664775"/>
                <a:gd name="connsiteY0-1032" fmla="*/ 280 h 719519"/>
                <a:gd name="connsiteX1-1033" fmla="*/ 112092 w 664775"/>
                <a:gd name="connsiteY1-1034" fmla="*/ 288670 h 719519"/>
                <a:gd name="connsiteX2-1035" fmla="*/ 94071 w 664775"/>
                <a:gd name="connsiteY2-1036" fmla="*/ 456448 h 719519"/>
                <a:gd name="connsiteX3-1037" fmla="*/ 661828 w 664775"/>
                <a:gd name="connsiteY3-1038" fmla="*/ 716456 h 719519"/>
                <a:gd name="connsiteX4-1039" fmla="*/ 904 w 664775"/>
                <a:gd name="connsiteY4-1040" fmla="*/ 346532 h 719519"/>
                <a:gd name="connsiteX5-1041" fmla="*/ 583460 w 664775"/>
                <a:gd name="connsiteY5-1042" fmla="*/ 280 h 719519"/>
                <a:gd name="connsiteX0-1043" fmla="*/ 583964 w 587912"/>
                <a:gd name="connsiteY0-1044" fmla="*/ 280 h 614481"/>
                <a:gd name="connsiteX1-1045" fmla="*/ 112596 w 587912"/>
                <a:gd name="connsiteY1-1046" fmla="*/ 288670 h 614481"/>
                <a:gd name="connsiteX2-1047" fmla="*/ 94575 w 587912"/>
                <a:gd name="connsiteY2-1048" fmla="*/ 456448 h 614481"/>
                <a:gd name="connsiteX3-1049" fmla="*/ 387841 w 587912"/>
                <a:gd name="connsiteY3-1050" fmla="*/ 607277 h 614481"/>
                <a:gd name="connsiteX4-1051" fmla="*/ 1408 w 587912"/>
                <a:gd name="connsiteY4-1052" fmla="*/ 346532 h 614481"/>
                <a:gd name="connsiteX5-1053" fmla="*/ 583964 w 587912"/>
                <a:gd name="connsiteY5-1054" fmla="*/ 280 h 614481"/>
              </a:gdLst>
              <a:ahLst/>
              <a:cxnLst>
                <a:cxn ang="0">
                  <a:pos x="connsiteX0-1" y="connsiteY0-2"/>
                </a:cxn>
                <a:cxn ang="0">
                  <a:pos x="connsiteX1-3" y="connsiteY1-4"/>
                </a:cxn>
                <a:cxn ang="0">
                  <a:pos x="connsiteX2-5" y="connsiteY2-6"/>
                </a:cxn>
                <a:cxn ang="0">
                  <a:pos x="connsiteX3-7" y="connsiteY3-8"/>
                </a:cxn>
                <a:cxn ang="0">
                  <a:pos x="connsiteX4-137" y="connsiteY4-138"/>
                </a:cxn>
                <a:cxn ang="0">
                  <a:pos x="connsiteX5-537" y="connsiteY5-538"/>
                </a:cxn>
              </a:cxnLst>
              <a:rect l="l" t="t" r="r" b="b"/>
              <a:pathLst>
                <a:path w="587912" h="614481">
                  <a:moveTo>
                    <a:pt x="583964" y="280"/>
                  </a:moveTo>
                  <a:cubicBezTo>
                    <a:pt x="633758" y="-7500"/>
                    <a:pt x="197938" y="149118"/>
                    <a:pt x="112596" y="288670"/>
                  </a:cubicBezTo>
                  <a:cubicBezTo>
                    <a:pt x="66333" y="440800"/>
                    <a:pt x="27744" y="315168"/>
                    <a:pt x="94575" y="456448"/>
                  </a:cubicBezTo>
                  <a:cubicBezTo>
                    <a:pt x="175630" y="557088"/>
                    <a:pt x="399356" y="636627"/>
                    <a:pt x="387841" y="607277"/>
                  </a:cubicBezTo>
                  <a:cubicBezTo>
                    <a:pt x="443346" y="630673"/>
                    <a:pt x="-28975" y="610040"/>
                    <a:pt x="1408" y="346532"/>
                  </a:cubicBezTo>
                  <a:cubicBezTo>
                    <a:pt x="64492" y="188087"/>
                    <a:pt x="280394" y="155718"/>
                    <a:pt x="583964" y="280"/>
                  </a:cubicBezTo>
                  <a:close/>
                </a:path>
              </a:pathLst>
            </a:custGeom>
            <a:solidFill>
              <a:schemeClr val="bg1">
                <a:alpha val="82000"/>
              </a:schemeClr>
            </a:soli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任意多边形 17"/>
            <p:cNvSpPr/>
            <p:nvPr/>
          </p:nvSpPr>
          <p:spPr>
            <a:xfrm rot="331175">
              <a:off x="3433991" y="2453791"/>
              <a:ext cx="324745" cy="399452"/>
            </a:xfrm>
            <a:custGeom>
              <a:avLst/>
              <a:gdLst>
                <a:gd name="connsiteX0" fmla="*/ 279918 w 746449"/>
                <a:gd name="connsiteY0" fmla="*/ 0 h 1073021"/>
                <a:gd name="connsiteX1" fmla="*/ 0 w 746449"/>
                <a:gd name="connsiteY1" fmla="*/ 1073021 h 1073021"/>
                <a:gd name="connsiteX2" fmla="*/ 746449 w 746449"/>
                <a:gd name="connsiteY2" fmla="*/ 1054359 h 1073021"/>
                <a:gd name="connsiteX3" fmla="*/ 279918 w 746449"/>
                <a:gd name="connsiteY3" fmla="*/ 0 h 1073021"/>
                <a:gd name="connsiteX0-1" fmla="*/ 375168 w 746449"/>
                <a:gd name="connsiteY0-2" fmla="*/ 0 h 1063496"/>
                <a:gd name="connsiteX1-3" fmla="*/ 0 w 746449"/>
                <a:gd name="connsiteY1-4" fmla="*/ 1063496 h 1063496"/>
                <a:gd name="connsiteX2-5" fmla="*/ 746449 w 746449"/>
                <a:gd name="connsiteY2-6" fmla="*/ 1044834 h 1063496"/>
                <a:gd name="connsiteX3-7" fmla="*/ 375168 w 746449"/>
                <a:gd name="connsiteY3-8" fmla="*/ 0 h 1063496"/>
                <a:gd name="connsiteX0-9" fmla="*/ 375168 w 789311"/>
                <a:gd name="connsiteY0-10" fmla="*/ 0 h 1063496"/>
                <a:gd name="connsiteX1-11" fmla="*/ 0 w 789311"/>
                <a:gd name="connsiteY1-12" fmla="*/ 1063496 h 1063496"/>
                <a:gd name="connsiteX2-13" fmla="*/ 789311 w 789311"/>
                <a:gd name="connsiteY2-14" fmla="*/ 1049596 h 1063496"/>
                <a:gd name="connsiteX3-15" fmla="*/ 375168 w 789311"/>
                <a:gd name="connsiteY3-16" fmla="*/ 0 h 1063496"/>
                <a:gd name="connsiteX0-17" fmla="*/ 341831 w 755974"/>
                <a:gd name="connsiteY0-18" fmla="*/ 0 h 1063496"/>
                <a:gd name="connsiteX1-19" fmla="*/ 0 w 755974"/>
                <a:gd name="connsiteY1-20" fmla="*/ 1063496 h 1063496"/>
                <a:gd name="connsiteX2-21" fmla="*/ 755974 w 755974"/>
                <a:gd name="connsiteY2-22" fmla="*/ 1049596 h 1063496"/>
                <a:gd name="connsiteX3-23" fmla="*/ 341831 w 755974"/>
                <a:gd name="connsiteY3-24" fmla="*/ 0 h 1063496"/>
                <a:gd name="connsiteX0-25" fmla="*/ 341831 w 722636"/>
                <a:gd name="connsiteY0-26" fmla="*/ 0 h 1063496"/>
                <a:gd name="connsiteX1-27" fmla="*/ 0 w 722636"/>
                <a:gd name="connsiteY1-28" fmla="*/ 1063496 h 1063496"/>
                <a:gd name="connsiteX2-29" fmla="*/ 722636 w 722636"/>
                <a:gd name="connsiteY2-30" fmla="*/ 1054358 h 1063496"/>
                <a:gd name="connsiteX3-31" fmla="*/ 341831 w 722636"/>
                <a:gd name="connsiteY3-32" fmla="*/ 0 h 1063496"/>
                <a:gd name="connsiteX0-33" fmla="*/ 318018 w 698823"/>
                <a:gd name="connsiteY0-34" fmla="*/ 0 h 1063496"/>
                <a:gd name="connsiteX1-35" fmla="*/ 0 w 698823"/>
                <a:gd name="connsiteY1-36" fmla="*/ 1063496 h 1063496"/>
                <a:gd name="connsiteX2-37" fmla="*/ 698823 w 698823"/>
                <a:gd name="connsiteY2-38" fmla="*/ 1054358 h 1063496"/>
                <a:gd name="connsiteX3-39" fmla="*/ 318018 w 698823"/>
                <a:gd name="connsiteY3-40" fmla="*/ 0 h 1063496"/>
                <a:gd name="connsiteX0-41" fmla="*/ 318018 w 698823"/>
                <a:gd name="connsiteY0-42" fmla="*/ 0 h 1109196"/>
                <a:gd name="connsiteX1-43" fmla="*/ 0 w 698823"/>
                <a:gd name="connsiteY1-44" fmla="*/ 1063496 h 1109196"/>
                <a:gd name="connsiteX2-45" fmla="*/ 698823 w 698823"/>
                <a:gd name="connsiteY2-46" fmla="*/ 1054358 h 1109196"/>
                <a:gd name="connsiteX3-47" fmla="*/ 318018 w 698823"/>
                <a:gd name="connsiteY3-48" fmla="*/ 0 h 1109196"/>
                <a:gd name="connsiteX0-49" fmla="*/ 318018 w 698823"/>
                <a:gd name="connsiteY0-50" fmla="*/ 0 h 1134390"/>
                <a:gd name="connsiteX1-51" fmla="*/ 0 w 698823"/>
                <a:gd name="connsiteY1-52" fmla="*/ 1063496 h 1134390"/>
                <a:gd name="connsiteX2-53" fmla="*/ 698823 w 698823"/>
                <a:gd name="connsiteY2-54" fmla="*/ 1054358 h 1134390"/>
                <a:gd name="connsiteX3-55" fmla="*/ 318018 w 698823"/>
                <a:gd name="connsiteY3-56" fmla="*/ 0 h 1134390"/>
                <a:gd name="connsiteX0-57" fmla="*/ 318018 w 698823"/>
                <a:gd name="connsiteY0-58" fmla="*/ 0 h 1134390"/>
                <a:gd name="connsiteX1-59" fmla="*/ 0 w 698823"/>
                <a:gd name="connsiteY1-60" fmla="*/ 1063496 h 1134390"/>
                <a:gd name="connsiteX2-61" fmla="*/ 698823 w 698823"/>
                <a:gd name="connsiteY2-62" fmla="*/ 1054358 h 1134390"/>
                <a:gd name="connsiteX3-63" fmla="*/ 318018 w 698823"/>
                <a:gd name="connsiteY3-64" fmla="*/ 0 h 1134390"/>
                <a:gd name="connsiteX0-65" fmla="*/ 318018 w 698823"/>
                <a:gd name="connsiteY0-66" fmla="*/ 0 h 1134390"/>
                <a:gd name="connsiteX1-67" fmla="*/ 0 w 698823"/>
                <a:gd name="connsiteY1-68" fmla="*/ 1063496 h 1134390"/>
                <a:gd name="connsiteX2-69" fmla="*/ 698823 w 698823"/>
                <a:gd name="connsiteY2-70" fmla="*/ 1054358 h 1134390"/>
                <a:gd name="connsiteX3-71" fmla="*/ 318018 w 698823"/>
                <a:gd name="connsiteY3-72" fmla="*/ 0 h 1134390"/>
                <a:gd name="connsiteX0-73" fmla="*/ 318018 w 698823"/>
                <a:gd name="connsiteY0-74" fmla="*/ 0 h 1134390"/>
                <a:gd name="connsiteX1-75" fmla="*/ 0 w 698823"/>
                <a:gd name="connsiteY1-76" fmla="*/ 1063496 h 1134390"/>
                <a:gd name="connsiteX2-77" fmla="*/ 698823 w 698823"/>
                <a:gd name="connsiteY2-78" fmla="*/ 1054358 h 1134390"/>
                <a:gd name="connsiteX3-79" fmla="*/ 318018 w 698823"/>
                <a:gd name="connsiteY3-80" fmla="*/ 0 h 1134390"/>
                <a:gd name="connsiteX0-81" fmla="*/ 318018 w 698823"/>
                <a:gd name="connsiteY0-82" fmla="*/ 0 h 1134390"/>
                <a:gd name="connsiteX1-83" fmla="*/ 0 w 698823"/>
                <a:gd name="connsiteY1-84" fmla="*/ 1063496 h 1134390"/>
                <a:gd name="connsiteX2-85" fmla="*/ 698823 w 698823"/>
                <a:gd name="connsiteY2-86" fmla="*/ 1054358 h 1134390"/>
                <a:gd name="connsiteX3-87" fmla="*/ 318018 w 698823"/>
                <a:gd name="connsiteY3-88" fmla="*/ 0 h 1134390"/>
                <a:gd name="connsiteX0-89" fmla="*/ 318018 w 698823"/>
                <a:gd name="connsiteY0-90" fmla="*/ 0 h 1165107"/>
                <a:gd name="connsiteX1-91" fmla="*/ 0 w 698823"/>
                <a:gd name="connsiteY1-92" fmla="*/ 1063496 h 1165107"/>
                <a:gd name="connsiteX2-93" fmla="*/ 698823 w 698823"/>
                <a:gd name="connsiteY2-94" fmla="*/ 1054358 h 1165107"/>
                <a:gd name="connsiteX3-95" fmla="*/ 318018 w 698823"/>
                <a:gd name="connsiteY3-96" fmla="*/ 0 h 1165107"/>
                <a:gd name="connsiteX0-97" fmla="*/ 318018 w 698823"/>
                <a:gd name="connsiteY0-98" fmla="*/ 0 h 1187555"/>
                <a:gd name="connsiteX1-99" fmla="*/ 0 w 698823"/>
                <a:gd name="connsiteY1-100" fmla="*/ 1063496 h 1187555"/>
                <a:gd name="connsiteX2-101" fmla="*/ 698823 w 698823"/>
                <a:gd name="connsiteY2-102" fmla="*/ 1054358 h 1187555"/>
                <a:gd name="connsiteX3-103" fmla="*/ 318018 w 698823"/>
                <a:gd name="connsiteY3-104" fmla="*/ 0 h 1187555"/>
                <a:gd name="connsiteX0-105" fmla="*/ 351356 w 698823"/>
                <a:gd name="connsiteY0-106" fmla="*/ 0 h 1178030"/>
                <a:gd name="connsiteX1-107" fmla="*/ 0 w 698823"/>
                <a:gd name="connsiteY1-108" fmla="*/ 1053971 h 1178030"/>
                <a:gd name="connsiteX2-109" fmla="*/ 698823 w 698823"/>
                <a:gd name="connsiteY2-110" fmla="*/ 1044833 h 1178030"/>
                <a:gd name="connsiteX3-111" fmla="*/ 351356 w 698823"/>
                <a:gd name="connsiteY3-112" fmla="*/ 0 h 1178030"/>
                <a:gd name="connsiteX0-113" fmla="*/ 351356 w 698823"/>
                <a:gd name="connsiteY0-114" fmla="*/ 0 h 1178030"/>
                <a:gd name="connsiteX1-115" fmla="*/ 0 w 698823"/>
                <a:gd name="connsiteY1-116" fmla="*/ 1053971 h 1178030"/>
                <a:gd name="connsiteX2-117" fmla="*/ 698823 w 698823"/>
                <a:gd name="connsiteY2-118" fmla="*/ 1044833 h 1178030"/>
                <a:gd name="connsiteX3-119" fmla="*/ 351356 w 698823"/>
                <a:gd name="connsiteY3-120" fmla="*/ 0 h 1178030"/>
                <a:gd name="connsiteX0-121" fmla="*/ 351356 w 706808"/>
                <a:gd name="connsiteY0-122" fmla="*/ 77287 h 1255317"/>
                <a:gd name="connsiteX1-123" fmla="*/ 0 w 706808"/>
                <a:gd name="connsiteY1-124" fmla="*/ 1131258 h 1255317"/>
                <a:gd name="connsiteX2-125" fmla="*/ 698823 w 706808"/>
                <a:gd name="connsiteY2-126" fmla="*/ 1122120 h 1255317"/>
                <a:gd name="connsiteX3-127" fmla="*/ 376981 w 706808"/>
                <a:gd name="connsiteY3-128" fmla="*/ 196052 h 1255317"/>
                <a:gd name="connsiteX4" fmla="*/ 351356 w 706808"/>
                <a:gd name="connsiteY4" fmla="*/ 77287 h 1255317"/>
                <a:gd name="connsiteX0-129" fmla="*/ 351356 w 707484"/>
                <a:gd name="connsiteY0-130" fmla="*/ 77287 h 1255317"/>
                <a:gd name="connsiteX1-131" fmla="*/ 0 w 707484"/>
                <a:gd name="connsiteY1-132" fmla="*/ 1131258 h 1255317"/>
                <a:gd name="connsiteX2-133" fmla="*/ 698823 w 707484"/>
                <a:gd name="connsiteY2-134" fmla="*/ 1122120 h 1255317"/>
                <a:gd name="connsiteX3-135" fmla="*/ 406103 w 707484"/>
                <a:gd name="connsiteY3-136" fmla="*/ 196052 h 1255317"/>
                <a:gd name="connsiteX4-137" fmla="*/ 351356 w 707484"/>
                <a:gd name="connsiteY4-138" fmla="*/ 77287 h 1255317"/>
                <a:gd name="connsiteX0-139" fmla="*/ 307672 w 707484"/>
                <a:gd name="connsiteY0-140" fmla="*/ 120775 h 1186019"/>
                <a:gd name="connsiteX1-141" fmla="*/ 0 w 707484"/>
                <a:gd name="connsiteY1-142" fmla="*/ 1061960 h 1186019"/>
                <a:gd name="connsiteX2-143" fmla="*/ 698823 w 707484"/>
                <a:gd name="connsiteY2-144" fmla="*/ 1052822 h 1186019"/>
                <a:gd name="connsiteX3-145" fmla="*/ 406103 w 707484"/>
                <a:gd name="connsiteY3-146" fmla="*/ 126754 h 1186019"/>
                <a:gd name="connsiteX4-147" fmla="*/ 307672 w 707484"/>
                <a:gd name="connsiteY4-148" fmla="*/ 120775 h 1186019"/>
                <a:gd name="connsiteX0-149" fmla="*/ 307672 w 708070"/>
                <a:gd name="connsiteY0-150" fmla="*/ 124933 h 1190177"/>
                <a:gd name="connsiteX1-151" fmla="*/ 0 w 708070"/>
                <a:gd name="connsiteY1-152" fmla="*/ 1066118 h 1190177"/>
                <a:gd name="connsiteX2-153" fmla="*/ 698823 w 708070"/>
                <a:gd name="connsiteY2-154" fmla="*/ 1056980 h 1190177"/>
                <a:gd name="connsiteX3-155" fmla="*/ 427945 w 708070"/>
                <a:gd name="connsiteY3-156" fmla="*/ 122856 h 1190177"/>
                <a:gd name="connsiteX4-157" fmla="*/ 307672 w 708070"/>
                <a:gd name="connsiteY4-158" fmla="*/ 124933 h 1190177"/>
                <a:gd name="connsiteX0-159" fmla="*/ 307672 w 707562"/>
                <a:gd name="connsiteY0-160" fmla="*/ 124933 h 1190177"/>
                <a:gd name="connsiteX1-161" fmla="*/ 0 w 707562"/>
                <a:gd name="connsiteY1-162" fmla="*/ 1066118 h 1190177"/>
                <a:gd name="connsiteX2-163" fmla="*/ 698823 w 707562"/>
                <a:gd name="connsiteY2-164" fmla="*/ 1056980 h 1190177"/>
                <a:gd name="connsiteX3-165" fmla="*/ 427945 w 707562"/>
                <a:gd name="connsiteY3-166" fmla="*/ 122856 h 1190177"/>
                <a:gd name="connsiteX4-167" fmla="*/ 307672 w 707562"/>
                <a:gd name="connsiteY4-168" fmla="*/ 124933 h 1190177"/>
                <a:gd name="connsiteX0-169" fmla="*/ 307672 w 698823"/>
                <a:gd name="connsiteY0-170" fmla="*/ 124933 h 1190177"/>
                <a:gd name="connsiteX1-171" fmla="*/ 0 w 698823"/>
                <a:gd name="connsiteY1-172" fmla="*/ 1066118 h 1190177"/>
                <a:gd name="connsiteX2-173" fmla="*/ 698823 w 698823"/>
                <a:gd name="connsiteY2-174" fmla="*/ 1056980 h 1190177"/>
                <a:gd name="connsiteX3-175" fmla="*/ 427945 w 698823"/>
                <a:gd name="connsiteY3-176" fmla="*/ 122856 h 1190177"/>
                <a:gd name="connsiteX4-177" fmla="*/ 307672 w 698823"/>
                <a:gd name="connsiteY4-178" fmla="*/ 124933 h 1190177"/>
                <a:gd name="connsiteX0-179" fmla="*/ 290683 w 698823"/>
                <a:gd name="connsiteY0-180" fmla="*/ 122144 h 1192759"/>
                <a:gd name="connsiteX1-181" fmla="*/ 0 w 698823"/>
                <a:gd name="connsiteY1-182" fmla="*/ 1068700 h 1192759"/>
                <a:gd name="connsiteX2-183" fmla="*/ 698823 w 698823"/>
                <a:gd name="connsiteY2-184" fmla="*/ 1059562 h 1192759"/>
                <a:gd name="connsiteX3-185" fmla="*/ 427945 w 698823"/>
                <a:gd name="connsiteY3-186" fmla="*/ 125438 h 1192759"/>
                <a:gd name="connsiteX4-187" fmla="*/ 290683 w 698823"/>
                <a:gd name="connsiteY4-188" fmla="*/ 122144 h 1192759"/>
                <a:gd name="connsiteX0-189" fmla="*/ 290683 w 698823"/>
                <a:gd name="connsiteY0-190" fmla="*/ 74387 h 1145002"/>
                <a:gd name="connsiteX1-191" fmla="*/ 0 w 698823"/>
                <a:gd name="connsiteY1-192" fmla="*/ 1020943 h 1145002"/>
                <a:gd name="connsiteX2-193" fmla="*/ 698823 w 698823"/>
                <a:gd name="connsiteY2-194" fmla="*/ 1011805 h 1145002"/>
                <a:gd name="connsiteX3-195" fmla="*/ 427945 w 698823"/>
                <a:gd name="connsiteY3-196" fmla="*/ 77681 h 1145002"/>
                <a:gd name="connsiteX4-197" fmla="*/ 290683 w 698823"/>
                <a:gd name="connsiteY4-198" fmla="*/ 74387 h 1145002"/>
                <a:gd name="connsiteX0-199" fmla="*/ 290683 w 698823"/>
                <a:gd name="connsiteY0-200" fmla="*/ 0 h 1070615"/>
                <a:gd name="connsiteX1-201" fmla="*/ 0 w 698823"/>
                <a:gd name="connsiteY1-202" fmla="*/ 946556 h 1070615"/>
                <a:gd name="connsiteX2-203" fmla="*/ 698823 w 698823"/>
                <a:gd name="connsiteY2-204" fmla="*/ 937418 h 1070615"/>
                <a:gd name="connsiteX3-205" fmla="*/ 427945 w 698823"/>
                <a:gd name="connsiteY3-206" fmla="*/ 3294 h 1070615"/>
                <a:gd name="connsiteX4-207" fmla="*/ 290683 w 698823"/>
                <a:gd name="connsiteY4-208" fmla="*/ 0 h 1070615"/>
                <a:gd name="connsiteX0-209" fmla="*/ 290683 w 698823"/>
                <a:gd name="connsiteY0-210" fmla="*/ 0 h 1070615"/>
                <a:gd name="connsiteX1-211" fmla="*/ 0 w 698823"/>
                <a:gd name="connsiteY1-212" fmla="*/ 946556 h 1070615"/>
                <a:gd name="connsiteX2-213" fmla="*/ 698823 w 698823"/>
                <a:gd name="connsiteY2-214" fmla="*/ 937418 h 1070615"/>
                <a:gd name="connsiteX3-215" fmla="*/ 427945 w 698823"/>
                <a:gd name="connsiteY3-216" fmla="*/ 3294 h 1070615"/>
                <a:gd name="connsiteX4-217" fmla="*/ 290683 w 698823"/>
                <a:gd name="connsiteY4-218" fmla="*/ 0 h 1070615"/>
                <a:gd name="connsiteX0-219" fmla="*/ 290683 w 698823"/>
                <a:gd name="connsiteY0-220" fmla="*/ 0 h 1070615"/>
                <a:gd name="connsiteX1-221" fmla="*/ 0 w 698823"/>
                <a:gd name="connsiteY1-222" fmla="*/ 946556 h 1070615"/>
                <a:gd name="connsiteX2-223" fmla="*/ 698823 w 698823"/>
                <a:gd name="connsiteY2-224" fmla="*/ 937418 h 1070615"/>
                <a:gd name="connsiteX3-225" fmla="*/ 427945 w 698823"/>
                <a:gd name="connsiteY3-226" fmla="*/ 3294 h 1070615"/>
                <a:gd name="connsiteX4-227" fmla="*/ 290683 w 698823"/>
                <a:gd name="connsiteY4-228" fmla="*/ 0 h 1070615"/>
                <a:gd name="connsiteX0-229" fmla="*/ 290683 w 698823"/>
                <a:gd name="connsiteY0-230" fmla="*/ 0 h 1070615"/>
                <a:gd name="connsiteX1-231" fmla="*/ 0 w 698823"/>
                <a:gd name="connsiteY1-232" fmla="*/ 946556 h 1070615"/>
                <a:gd name="connsiteX2-233" fmla="*/ 698823 w 698823"/>
                <a:gd name="connsiteY2-234" fmla="*/ 937418 h 1070615"/>
                <a:gd name="connsiteX3-235" fmla="*/ 427945 w 698823"/>
                <a:gd name="connsiteY3-236" fmla="*/ 3294 h 1070615"/>
                <a:gd name="connsiteX4-237" fmla="*/ 290683 w 698823"/>
                <a:gd name="connsiteY4-238" fmla="*/ 0 h 1070615"/>
                <a:gd name="connsiteX0-239" fmla="*/ 290683 w 698823"/>
                <a:gd name="connsiteY0-240" fmla="*/ 0 h 1070615"/>
                <a:gd name="connsiteX1-241" fmla="*/ 0 w 698823"/>
                <a:gd name="connsiteY1-242" fmla="*/ 946556 h 1070615"/>
                <a:gd name="connsiteX2-243" fmla="*/ 698823 w 698823"/>
                <a:gd name="connsiteY2-244" fmla="*/ 937418 h 1070615"/>
                <a:gd name="connsiteX3-245" fmla="*/ 427945 w 698823"/>
                <a:gd name="connsiteY3-246" fmla="*/ 3294 h 1070615"/>
                <a:gd name="connsiteX4-247" fmla="*/ 290683 w 698823"/>
                <a:gd name="connsiteY4-248" fmla="*/ 0 h 1070615"/>
                <a:gd name="connsiteX0-249" fmla="*/ 427945 w 698823"/>
                <a:gd name="connsiteY0-250" fmla="*/ 0 h 1067321"/>
                <a:gd name="connsiteX1-251" fmla="*/ 0 w 698823"/>
                <a:gd name="connsiteY1-252" fmla="*/ 943262 h 1067321"/>
                <a:gd name="connsiteX2-253" fmla="*/ 698823 w 698823"/>
                <a:gd name="connsiteY2-254" fmla="*/ 934124 h 1067321"/>
                <a:gd name="connsiteX3-255" fmla="*/ 427945 w 698823"/>
                <a:gd name="connsiteY3-256" fmla="*/ 0 h 1067321"/>
                <a:gd name="connsiteX0-257" fmla="*/ 363228 w 698823"/>
                <a:gd name="connsiteY0-258" fmla="*/ 0 h 1203379"/>
                <a:gd name="connsiteX1-259" fmla="*/ 0 w 698823"/>
                <a:gd name="connsiteY1-260" fmla="*/ 1079320 h 1203379"/>
                <a:gd name="connsiteX2-261" fmla="*/ 698823 w 698823"/>
                <a:gd name="connsiteY2-262" fmla="*/ 1070182 h 1203379"/>
                <a:gd name="connsiteX3-263" fmla="*/ 363228 w 698823"/>
                <a:gd name="connsiteY3-264" fmla="*/ 0 h 1203379"/>
                <a:gd name="connsiteX0-265" fmla="*/ 363228 w 698823"/>
                <a:gd name="connsiteY0-266" fmla="*/ 0 h 1203379"/>
                <a:gd name="connsiteX1-267" fmla="*/ 0 w 698823"/>
                <a:gd name="connsiteY1-268" fmla="*/ 1079320 h 1203379"/>
                <a:gd name="connsiteX2-269" fmla="*/ 698823 w 698823"/>
                <a:gd name="connsiteY2-270" fmla="*/ 1070182 h 1203379"/>
                <a:gd name="connsiteX3-271" fmla="*/ 363228 w 698823"/>
                <a:gd name="connsiteY3-272" fmla="*/ 0 h 1203379"/>
                <a:gd name="connsiteX0-273" fmla="*/ 353521 w 698823"/>
                <a:gd name="connsiteY0-274" fmla="*/ 0 h 1203379"/>
                <a:gd name="connsiteX1-275" fmla="*/ 0 w 698823"/>
                <a:gd name="connsiteY1-276" fmla="*/ 1079320 h 1203379"/>
                <a:gd name="connsiteX2-277" fmla="*/ 698823 w 698823"/>
                <a:gd name="connsiteY2-278" fmla="*/ 1070182 h 1203379"/>
                <a:gd name="connsiteX3-279" fmla="*/ 353521 w 698823"/>
                <a:gd name="connsiteY3-280" fmla="*/ 0 h 1203379"/>
                <a:gd name="connsiteX0-281" fmla="*/ 353521 w 698823"/>
                <a:gd name="connsiteY0-282" fmla="*/ 0 h 1203379"/>
                <a:gd name="connsiteX1-283" fmla="*/ 0 w 698823"/>
                <a:gd name="connsiteY1-284" fmla="*/ 1079320 h 1203379"/>
                <a:gd name="connsiteX2-285" fmla="*/ 698823 w 698823"/>
                <a:gd name="connsiteY2-286" fmla="*/ 1070182 h 1203379"/>
                <a:gd name="connsiteX3-287" fmla="*/ 353521 w 698823"/>
                <a:gd name="connsiteY3-288" fmla="*/ 0 h 1203379"/>
                <a:gd name="connsiteX0-289" fmla="*/ 353521 w 698823"/>
                <a:gd name="connsiteY0-290" fmla="*/ 0 h 1203379"/>
                <a:gd name="connsiteX1-291" fmla="*/ 0 w 698823"/>
                <a:gd name="connsiteY1-292" fmla="*/ 1079320 h 1203379"/>
                <a:gd name="connsiteX2-293" fmla="*/ 698823 w 698823"/>
                <a:gd name="connsiteY2-294" fmla="*/ 1070182 h 1203379"/>
                <a:gd name="connsiteX3-295" fmla="*/ 353521 w 698823"/>
                <a:gd name="connsiteY3-296" fmla="*/ 0 h 1203379"/>
                <a:gd name="connsiteX0-297" fmla="*/ 353521 w 698823"/>
                <a:gd name="connsiteY0-298" fmla="*/ 0 h 1203379"/>
                <a:gd name="connsiteX1-299" fmla="*/ 0 w 698823"/>
                <a:gd name="connsiteY1-300" fmla="*/ 1079320 h 1203379"/>
                <a:gd name="connsiteX2-301" fmla="*/ 698823 w 698823"/>
                <a:gd name="connsiteY2-302" fmla="*/ 1070182 h 1203379"/>
                <a:gd name="connsiteX3-303" fmla="*/ 353521 w 698823"/>
                <a:gd name="connsiteY3-304" fmla="*/ 0 h 1203379"/>
                <a:gd name="connsiteX0-305" fmla="*/ 188493 w 698823"/>
                <a:gd name="connsiteY0-306" fmla="*/ 0 h 1206064"/>
                <a:gd name="connsiteX1-307" fmla="*/ 0 w 698823"/>
                <a:gd name="connsiteY1-308" fmla="*/ 1082005 h 1206064"/>
                <a:gd name="connsiteX2-309" fmla="*/ 698823 w 698823"/>
                <a:gd name="connsiteY2-310" fmla="*/ 1072867 h 1206064"/>
                <a:gd name="connsiteX3-311" fmla="*/ 188493 w 698823"/>
                <a:gd name="connsiteY3-312" fmla="*/ 0 h 1206064"/>
                <a:gd name="connsiteX0-313" fmla="*/ 319544 w 829874"/>
                <a:gd name="connsiteY0-314" fmla="*/ 0 h 1145363"/>
                <a:gd name="connsiteX1-315" fmla="*/ 0 w 829874"/>
                <a:gd name="connsiteY1-316" fmla="*/ 904771 h 1145363"/>
                <a:gd name="connsiteX2-317" fmla="*/ 829874 w 829874"/>
                <a:gd name="connsiteY2-318" fmla="*/ 1072867 h 1145363"/>
                <a:gd name="connsiteX3-319" fmla="*/ 319544 w 829874"/>
                <a:gd name="connsiteY3-320" fmla="*/ 0 h 1145363"/>
                <a:gd name="connsiteX0-321" fmla="*/ 319544 w 320873"/>
                <a:gd name="connsiteY0-322" fmla="*/ 0 h 973058"/>
                <a:gd name="connsiteX1-323" fmla="*/ 0 w 320873"/>
                <a:gd name="connsiteY1-324" fmla="*/ 904771 h 973058"/>
                <a:gd name="connsiteX2-325" fmla="*/ 276547 w 320873"/>
                <a:gd name="connsiteY2-326" fmla="*/ 723772 h 973058"/>
                <a:gd name="connsiteX3-327" fmla="*/ 319544 w 320873"/>
                <a:gd name="connsiteY3-328" fmla="*/ 0 h 973058"/>
                <a:gd name="connsiteX0-329" fmla="*/ 319544 w 325204"/>
                <a:gd name="connsiteY0-330" fmla="*/ 0 h 973058"/>
                <a:gd name="connsiteX1-331" fmla="*/ 0 w 325204"/>
                <a:gd name="connsiteY1-332" fmla="*/ 904771 h 973058"/>
                <a:gd name="connsiteX2-333" fmla="*/ 276547 w 325204"/>
                <a:gd name="connsiteY2-334" fmla="*/ 723772 h 973058"/>
                <a:gd name="connsiteX3-335" fmla="*/ 319544 w 325204"/>
                <a:gd name="connsiteY3-336" fmla="*/ 0 h 973058"/>
                <a:gd name="connsiteX0-337" fmla="*/ 319544 w 325204"/>
                <a:gd name="connsiteY0-338" fmla="*/ 0 h 975474"/>
                <a:gd name="connsiteX1-339" fmla="*/ 0 w 325204"/>
                <a:gd name="connsiteY1-340" fmla="*/ 904771 h 975474"/>
                <a:gd name="connsiteX2-341" fmla="*/ 276547 w 325204"/>
                <a:gd name="connsiteY2-342" fmla="*/ 723772 h 975474"/>
                <a:gd name="connsiteX3-343" fmla="*/ 319544 w 325204"/>
                <a:gd name="connsiteY3-344" fmla="*/ 0 h 975474"/>
                <a:gd name="connsiteX0-345" fmla="*/ 319544 w 325204"/>
                <a:gd name="connsiteY0-346" fmla="*/ 0 h 913025"/>
                <a:gd name="connsiteX1-347" fmla="*/ 0 w 325204"/>
                <a:gd name="connsiteY1-348" fmla="*/ 904771 h 913025"/>
                <a:gd name="connsiteX2-349" fmla="*/ 276547 w 325204"/>
                <a:gd name="connsiteY2-350" fmla="*/ 723772 h 913025"/>
                <a:gd name="connsiteX3-351" fmla="*/ 319544 w 325204"/>
                <a:gd name="connsiteY3-352" fmla="*/ 0 h 913025"/>
                <a:gd name="connsiteX0-353" fmla="*/ 319544 w 322058"/>
                <a:gd name="connsiteY0-354" fmla="*/ 0 h 909890"/>
                <a:gd name="connsiteX1-355" fmla="*/ 0 w 322058"/>
                <a:gd name="connsiteY1-356" fmla="*/ 904771 h 909890"/>
                <a:gd name="connsiteX2-357" fmla="*/ 198888 w 322058"/>
                <a:gd name="connsiteY2-358" fmla="*/ 686176 h 909890"/>
                <a:gd name="connsiteX3-359" fmla="*/ 319544 w 322058"/>
                <a:gd name="connsiteY3-360" fmla="*/ 0 h 909890"/>
                <a:gd name="connsiteX0-361" fmla="*/ 319544 w 322980"/>
                <a:gd name="connsiteY0-362" fmla="*/ 0 h 909890"/>
                <a:gd name="connsiteX1-363" fmla="*/ 0 w 322980"/>
                <a:gd name="connsiteY1-364" fmla="*/ 904771 h 909890"/>
                <a:gd name="connsiteX2-365" fmla="*/ 198888 w 322980"/>
                <a:gd name="connsiteY2-366" fmla="*/ 686176 h 909890"/>
                <a:gd name="connsiteX3-367" fmla="*/ 319544 w 322980"/>
                <a:gd name="connsiteY3-368" fmla="*/ 0 h 909890"/>
                <a:gd name="connsiteX0-369" fmla="*/ 319544 w 322980"/>
                <a:gd name="connsiteY0-370" fmla="*/ 0 h 909890"/>
                <a:gd name="connsiteX1-371" fmla="*/ 0 w 322980"/>
                <a:gd name="connsiteY1-372" fmla="*/ 904771 h 909890"/>
                <a:gd name="connsiteX2-373" fmla="*/ 198888 w 322980"/>
                <a:gd name="connsiteY2-374" fmla="*/ 686176 h 909890"/>
                <a:gd name="connsiteX3-375" fmla="*/ 319544 w 322980"/>
                <a:gd name="connsiteY3-376" fmla="*/ 0 h 909890"/>
                <a:gd name="connsiteX0-377" fmla="*/ 319544 w 319544"/>
                <a:gd name="connsiteY0-378" fmla="*/ 0 h 909890"/>
                <a:gd name="connsiteX1-379" fmla="*/ 0 w 319544"/>
                <a:gd name="connsiteY1-380" fmla="*/ 904771 h 909890"/>
                <a:gd name="connsiteX2-381" fmla="*/ 198888 w 319544"/>
                <a:gd name="connsiteY2-382" fmla="*/ 686176 h 909890"/>
                <a:gd name="connsiteX3-383" fmla="*/ 319544 w 319544"/>
                <a:gd name="connsiteY3-384" fmla="*/ 0 h 909890"/>
                <a:gd name="connsiteX0-385" fmla="*/ 319544 w 319544"/>
                <a:gd name="connsiteY0-386" fmla="*/ 0 h 906747"/>
                <a:gd name="connsiteX1-387" fmla="*/ 0 w 319544"/>
                <a:gd name="connsiteY1-388" fmla="*/ 904771 h 906747"/>
                <a:gd name="connsiteX2-389" fmla="*/ 223157 w 319544"/>
                <a:gd name="connsiteY2-390" fmla="*/ 551908 h 906747"/>
                <a:gd name="connsiteX3-391" fmla="*/ 319544 w 319544"/>
                <a:gd name="connsiteY3-392" fmla="*/ 0 h 906747"/>
                <a:gd name="connsiteX0-393" fmla="*/ 319544 w 319544"/>
                <a:gd name="connsiteY0-394" fmla="*/ 0 h 907231"/>
                <a:gd name="connsiteX1-395" fmla="*/ 0 w 319544"/>
                <a:gd name="connsiteY1-396" fmla="*/ 904771 h 907231"/>
                <a:gd name="connsiteX2-397" fmla="*/ 223157 w 319544"/>
                <a:gd name="connsiteY2-398" fmla="*/ 551908 h 907231"/>
                <a:gd name="connsiteX3-399" fmla="*/ 319544 w 319544"/>
                <a:gd name="connsiteY3-400" fmla="*/ 0 h 907231"/>
                <a:gd name="connsiteX0-401" fmla="*/ 319544 w 319544"/>
                <a:gd name="connsiteY0-402" fmla="*/ 0 h 906899"/>
                <a:gd name="connsiteX1-403" fmla="*/ 0 w 319544"/>
                <a:gd name="connsiteY1-404" fmla="*/ 904771 h 906899"/>
                <a:gd name="connsiteX2-405" fmla="*/ 203742 w 319544"/>
                <a:gd name="connsiteY2-406" fmla="*/ 525055 h 906899"/>
                <a:gd name="connsiteX3-407" fmla="*/ 319544 w 319544"/>
                <a:gd name="connsiteY3-408" fmla="*/ 0 h 906899"/>
                <a:gd name="connsiteX0-409" fmla="*/ 319544 w 319544"/>
                <a:gd name="connsiteY0-410" fmla="*/ 0 h 906899"/>
                <a:gd name="connsiteX1-411" fmla="*/ 0 w 319544"/>
                <a:gd name="connsiteY1-412" fmla="*/ 904771 h 906899"/>
                <a:gd name="connsiteX2-413" fmla="*/ 203742 w 319544"/>
                <a:gd name="connsiteY2-414" fmla="*/ 525055 h 906899"/>
                <a:gd name="connsiteX3-415" fmla="*/ 319544 w 319544"/>
                <a:gd name="connsiteY3-416" fmla="*/ 0 h 906899"/>
                <a:gd name="connsiteX0-417" fmla="*/ 319544 w 319544"/>
                <a:gd name="connsiteY0-418" fmla="*/ 0 h 907222"/>
                <a:gd name="connsiteX1-419" fmla="*/ 0 w 319544"/>
                <a:gd name="connsiteY1-420" fmla="*/ 904771 h 907222"/>
                <a:gd name="connsiteX2-421" fmla="*/ 203742 w 319544"/>
                <a:gd name="connsiteY2-422" fmla="*/ 525055 h 907222"/>
                <a:gd name="connsiteX3-423" fmla="*/ 319544 w 319544"/>
                <a:gd name="connsiteY3-424" fmla="*/ 0 h 907222"/>
                <a:gd name="connsiteX0-425" fmla="*/ 532007 w 532006"/>
                <a:gd name="connsiteY0-426" fmla="*/ -1 h 942802"/>
                <a:gd name="connsiteX1-427" fmla="*/ 0 w 532006"/>
                <a:gd name="connsiteY1-428" fmla="*/ 940351 h 942802"/>
                <a:gd name="connsiteX2-429" fmla="*/ 203742 w 532006"/>
                <a:gd name="connsiteY2-430" fmla="*/ 560635 h 942802"/>
                <a:gd name="connsiteX3-431" fmla="*/ 532007 w 532006"/>
                <a:gd name="connsiteY3-432" fmla="*/ -1 h 942802"/>
                <a:gd name="connsiteX0-433" fmla="*/ 624167 w 624166"/>
                <a:gd name="connsiteY0-434" fmla="*/ -1 h 942070"/>
                <a:gd name="connsiteX1-435" fmla="*/ 92160 w 624166"/>
                <a:gd name="connsiteY1-436" fmla="*/ 940351 h 942070"/>
                <a:gd name="connsiteX2-437" fmla="*/ 41001 w 624166"/>
                <a:gd name="connsiteY2-438" fmla="*/ 487409 h 942070"/>
                <a:gd name="connsiteX3-439" fmla="*/ 624167 w 624166"/>
                <a:gd name="connsiteY3-440" fmla="*/ -1 h 942070"/>
                <a:gd name="connsiteX0-441" fmla="*/ 630618 w 630617"/>
                <a:gd name="connsiteY0-442" fmla="*/ -1 h 996239"/>
                <a:gd name="connsiteX1-443" fmla="*/ 54964 w 630617"/>
                <a:gd name="connsiteY1-444" fmla="*/ 994835 h 996239"/>
                <a:gd name="connsiteX2-445" fmla="*/ 47452 w 630617"/>
                <a:gd name="connsiteY2-446" fmla="*/ 487409 h 996239"/>
                <a:gd name="connsiteX3-447" fmla="*/ 630618 w 630617"/>
                <a:gd name="connsiteY3-448" fmla="*/ -1 h 996239"/>
                <a:gd name="connsiteX0-449" fmla="*/ 630618 w 630617"/>
                <a:gd name="connsiteY0-450" fmla="*/ -1 h 996239"/>
                <a:gd name="connsiteX1-451" fmla="*/ 54964 w 630617"/>
                <a:gd name="connsiteY1-452" fmla="*/ 994835 h 996239"/>
                <a:gd name="connsiteX2-453" fmla="*/ 47452 w 630617"/>
                <a:gd name="connsiteY2-454" fmla="*/ 487409 h 996239"/>
                <a:gd name="connsiteX3-455" fmla="*/ 630618 w 630617"/>
                <a:gd name="connsiteY3-456" fmla="*/ -1 h 996239"/>
                <a:gd name="connsiteX0-457" fmla="*/ 630618 w 630617"/>
                <a:gd name="connsiteY0-458" fmla="*/ -1 h 996239"/>
                <a:gd name="connsiteX1-459" fmla="*/ 54964 w 630617"/>
                <a:gd name="connsiteY1-460" fmla="*/ 994835 h 996239"/>
                <a:gd name="connsiteX2-461" fmla="*/ 47452 w 630617"/>
                <a:gd name="connsiteY2-462" fmla="*/ 487409 h 996239"/>
                <a:gd name="connsiteX3-463" fmla="*/ 630618 w 630617"/>
                <a:gd name="connsiteY3-464" fmla="*/ -1 h 996239"/>
                <a:gd name="connsiteX0-465" fmla="*/ 671486 w 671485"/>
                <a:gd name="connsiteY0-466" fmla="*/ -1 h 960447"/>
                <a:gd name="connsiteX1-467" fmla="*/ 54964 w 671485"/>
                <a:gd name="connsiteY1-468" fmla="*/ 959043 h 960447"/>
                <a:gd name="connsiteX2-469" fmla="*/ 47452 w 671485"/>
                <a:gd name="connsiteY2-470" fmla="*/ 451617 h 960447"/>
                <a:gd name="connsiteX3-471" fmla="*/ 671486 w 671485"/>
                <a:gd name="connsiteY3-472" fmla="*/ -1 h 960447"/>
                <a:gd name="connsiteX0-473" fmla="*/ 704072 w 704071"/>
                <a:gd name="connsiteY0-474" fmla="*/ -1 h 1002702"/>
                <a:gd name="connsiteX1-475" fmla="*/ 54964 w 704071"/>
                <a:gd name="connsiteY1-476" fmla="*/ 1001298 h 1002702"/>
                <a:gd name="connsiteX2-477" fmla="*/ 47452 w 704071"/>
                <a:gd name="connsiteY2-478" fmla="*/ 493872 h 1002702"/>
                <a:gd name="connsiteX3-479" fmla="*/ 704072 w 704071"/>
                <a:gd name="connsiteY3-480" fmla="*/ -1 h 1002702"/>
                <a:gd name="connsiteX0-481" fmla="*/ 742818 w 742817"/>
                <a:gd name="connsiteY0-482" fmla="*/ -1 h 1002907"/>
                <a:gd name="connsiteX1-483" fmla="*/ 93710 w 742817"/>
                <a:gd name="connsiteY1-484" fmla="*/ 1001298 h 1002907"/>
                <a:gd name="connsiteX2-485" fmla="*/ 40776 w 742817"/>
                <a:gd name="connsiteY2-486" fmla="*/ 531631 h 1002907"/>
                <a:gd name="connsiteX3-487" fmla="*/ 742818 w 742817"/>
                <a:gd name="connsiteY3-488" fmla="*/ -1 h 1002907"/>
                <a:gd name="connsiteX0-489" fmla="*/ 741847 w 741846"/>
                <a:gd name="connsiteY0-490" fmla="*/ -1 h 1019000"/>
                <a:gd name="connsiteX1-491" fmla="*/ 100636 w 741846"/>
                <a:gd name="connsiteY1-492" fmla="*/ 1017485 h 1019000"/>
                <a:gd name="connsiteX2-493" fmla="*/ 39805 w 741846"/>
                <a:gd name="connsiteY2-494" fmla="*/ 531631 h 1019000"/>
                <a:gd name="connsiteX3-495" fmla="*/ 741847 w 741846"/>
                <a:gd name="connsiteY3-496" fmla="*/ -1 h 1019000"/>
                <a:gd name="connsiteX0-497" fmla="*/ 741847 w 746714"/>
                <a:gd name="connsiteY0-498" fmla="*/ 138 h 1019139"/>
                <a:gd name="connsiteX1-499" fmla="*/ 338567 w 746714"/>
                <a:gd name="connsiteY1-500" fmla="*/ 485087 h 1019139"/>
                <a:gd name="connsiteX2-501" fmla="*/ 100636 w 746714"/>
                <a:gd name="connsiteY2-502" fmla="*/ 1017624 h 1019139"/>
                <a:gd name="connsiteX3-503" fmla="*/ 39805 w 746714"/>
                <a:gd name="connsiteY3-504" fmla="*/ 531770 h 1019139"/>
                <a:gd name="connsiteX4-505" fmla="*/ 741847 w 746714"/>
                <a:gd name="connsiteY4-506" fmla="*/ 138 h 1019139"/>
                <a:gd name="connsiteX0-507" fmla="*/ 741847 w 745242"/>
                <a:gd name="connsiteY0-508" fmla="*/ 164 h 1019165"/>
                <a:gd name="connsiteX1-509" fmla="*/ 172321 w 745242"/>
                <a:gd name="connsiteY1-510" fmla="*/ 432219 h 1019165"/>
                <a:gd name="connsiteX2-511" fmla="*/ 100636 w 745242"/>
                <a:gd name="connsiteY2-512" fmla="*/ 1017650 h 1019165"/>
                <a:gd name="connsiteX3-513" fmla="*/ 39805 w 745242"/>
                <a:gd name="connsiteY3-514" fmla="*/ 531796 h 1019165"/>
                <a:gd name="connsiteX4-515" fmla="*/ 741847 w 745242"/>
                <a:gd name="connsiteY4-516" fmla="*/ 164 h 1019165"/>
                <a:gd name="connsiteX0-517" fmla="*/ 741847 w 745242"/>
                <a:gd name="connsiteY0-518" fmla="*/ 164 h 1020106"/>
                <a:gd name="connsiteX1-519" fmla="*/ 172321 w 745242"/>
                <a:gd name="connsiteY1-520" fmla="*/ 432219 h 1020106"/>
                <a:gd name="connsiteX2-521" fmla="*/ 108892 w 745242"/>
                <a:gd name="connsiteY2-522" fmla="*/ 707893 h 1020106"/>
                <a:gd name="connsiteX3-523" fmla="*/ 100636 w 745242"/>
                <a:gd name="connsiteY3-524" fmla="*/ 1017650 h 1020106"/>
                <a:gd name="connsiteX4-525" fmla="*/ 39805 w 745242"/>
                <a:gd name="connsiteY4-526" fmla="*/ 531796 h 1020106"/>
                <a:gd name="connsiteX5" fmla="*/ 741847 w 745242"/>
                <a:gd name="connsiteY5" fmla="*/ 164 h 1020106"/>
                <a:gd name="connsiteX0-527" fmla="*/ 741847 w 745242"/>
                <a:gd name="connsiteY0-528" fmla="*/ 164 h 1020038"/>
                <a:gd name="connsiteX1-529" fmla="*/ 172321 w 745242"/>
                <a:gd name="connsiteY1-530" fmla="*/ 432219 h 1020038"/>
                <a:gd name="connsiteX2-531" fmla="*/ 64860 w 745242"/>
                <a:gd name="connsiteY2-532" fmla="*/ 700513 h 1020038"/>
                <a:gd name="connsiteX3-533" fmla="*/ 100636 w 745242"/>
                <a:gd name="connsiteY3-534" fmla="*/ 1017650 h 1020038"/>
                <a:gd name="connsiteX4-535" fmla="*/ 39805 w 745242"/>
                <a:gd name="connsiteY4-536" fmla="*/ 531796 h 1020038"/>
                <a:gd name="connsiteX5-537" fmla="*/ 741847 w 745242"/>
                <a:gd name="connsiteY5-538" fmla="*/ 164 h 1020038"/>
                <a:gd name="connsiteX0-539" fmla="*/ 721708 w 725233"/>
                <a:gd name="connsiteY0-540" fmla="*/ 154 h 1035131"/>
                <a:gd name="connsiteX1-541" fmla="*/ 172321 w 725233"/>
                <a:gd name="connsiteY1-542" fmla="*/ 447312 h 1035131"/>
                <a:gd name="connsiteX2-543" fmla="*/ 64860 w 725233"/>
                <a:gd name="connsiteY2-544" fmla="*/ 715606 h 1035131"/>
                <a:gd name="connsiteX3-545" fmla="*/ 100636 w 725233"/>
                <a:gd name="connsiteY3-546" fmla="*/ 1032743 h 1035131"/>
                <a:gd name="connsiteX4-547" fmla="*/ 39805 w 725233"/>
                <a:gd name="connsiteY4-548" fmla="*/ 546889 h 1035131"/>
                <a:gd name="connsiteX5-549" fmla="*/ 721708 w 725233"/>
                <a:gd name="connsiteY5-550" fmla="*/ 154 h 1035131"/>
                <a:gd name="connsiteX0-551" fmla="*/ 723464 w 726989"/>
                <a:gd name="connsiteY0-552" fmla="*/ 154 h 1019631"/>
                <a:gd name="connsiteX1-553" fmla="*/ 174077 w 726989"/>
                <a:gd name="connsiteY1-554" fmla="*/ 447312 h 1019631"/>
                <a:gd name="connsiteX2-555" fmla="*/ 66616 w 726989"/>
                <a:gd name="connsiteY2-556" fmla="*/ 715606 h 1019631"/>
                <a:gd name="connsiteX3-557" fmla="*/ 88374 w 726989"/>
                <a:gd name="connsiteY3-558" fmla="*/ 1017096 h 1019631"/>
                <a:gd name="connsiteX4-559" fmla="*/ 41561 w 726989"/>
                <a:gd name="connsiteY4-560" fmla="*/ 546889 h 1019631"/>
                <a:gd name="connsiteX5-561" fmla="*/ 723464 w 726989"/>
                <a:gd name="connsiteY5-562" fmla="*/ 154 h 1019631"/>
                <a:gd name="connsiteX0-563" fmla="*/ 741831 w 745356"/>
                <a:gd name="connsiteY0-564" fmla="*/ 154 h 1019631"/>
                <a:gd name="connsiteX1-565" fmla="*/ 192444 w 745356"/>
                <a:gd name="connsiteY1-566" fmla="*/ 447312 h 1019631"/>
                <a:gd name="connsiteX2-567" fmla="*/ 84983 w 745356"/>
                <a:gd name="connsiteY2-568" fmla="*/ 715606 h 1019631"/>
                <a:gd name="connsiteX3-569" fmla="*/ 106741 w 745356"/>
                <a:gd name="connsiteY3-570" fmla="*/ 1017096 h 1019631"/>
                <a:gd name="connsiteX4-571" fmla="*/ 38992 w 745356"/>
                <a:gd name="connsiteY4-572" fmla="*/ 582493 h 1019631"/>
                <a:gd name="connsiteX5-573" fmla="*/ 741831 w 745356"/>
                <a:gd name="connsiteY5-574" fmla="*/ 154 h 1019631"/>
                <a:gd name="connsiteX0-575" fmla="*/ 741831 w 745356"/>
                <a:gd name="connsiteY0-576" fmla="*/ 154 h 1019631"/>
                <a:gd name="connsiteX1-577" fmla="*/ 192444 w 745356"/>
                <a:gd name="connsiteY1-578" fmla="*/ 447312 h 1019631"/>
                <a:gd name="connsiteX2-579" fmla="*/ 84983 w 745356"/>
                <a:gd name="connsiteY2-580" fmla="*/ 715606 h 1019631"/>
                <a:gd name="connsiteX3-581" fmla="*/ 106741 w 745356"/>
                <a:gd name="connsiteY3-582" fmla="*/ 1017096 h 1019631"/>
                <a:gd name="connsiteX4-583" fmla="*/ 38992 w 745356"/>
                <a:gd name="connsiteY4-584" fmla="*/ 582493 h 1019631"/>
                <a:gd name="connsiteX5-585" fmla="*/ 741831 w 745356"/>
                <a:gd name="connsiteY5-586" fmla="*/ 154 h 1019631"/>
                <a:gd name="connsiteX0-587" fmla="*/ 727656 w 731181"/>
                <a:gd name="connsiteY0-588" fmla="*/ 154 h 1164760"/>
                <a:gd name="connsiteX1-589" fmla="*/ 178269 w 731181"/>
                <a:gd name="connsiteY1-590" fmla="*/ 447312 h 1164760"/>
                <a:gd name="connsiteX2-591" fmla="*/ 70808 w 731181"/>
                <a:gd name="connsiteY2-592" fmla="*/ 715606 h 1164760"/>
                <a:gd name="connsiteX3-593" fmla="*/ 287232 w 731181"/>
                <a:gd name="connsiteY3-594" fmla="*/ 1163145 h 1164760"/>
                <a:gd name="connsiteX4-595" fmla="*/ 24817 w 731181"/>
                <a:gd name="connsiteY4-596" fmla="*/ 582493 h 1164760"/>
                <a:gd name="connsiteX5-597" fmla="*/ 727656 w 731181"/>
                <a:gd name="connsiteY5-598" fmla="*/ 154 h 1164760"/>
                <a:gd name="connsiteX0-599" fmla="*/ 750690 w 754215"/>
                <a:gd name="connsiteY0-600" fmla="*/ 154 h 1164760"/>
                <a:gd name="connsiteX1-601" fmla="*/ 201303 w 754215"/>
                <a:gd name="connsiteY1-602" fmla="*/ 447312 h 1164760"/>
                <a:gd name="connsiteX2-603" fmla="*/ 93842 w 754215"/>
                <a:gd name="connsiteY2-604" fmla="*/ 715606 h 1164760"/>
                <a:gd name="connsiteX3-605" fmla="*/ 310266 w 754215"/>
                <a:gd name="connsiteY3-606" fmla="*/ 1163145 h 1164760"/>
                <a:gd name="connsiteX4-607" fmla="*/ 23751 w 754215"/>
                <a:gd name="connsiteY4-608" fmla="*/ 646514 h 1164760"/>
                <a:gd name="connsiteX5-609" fmla="*/ 750690 w 754215"/>
                <a:gd name="connsiteY5-610" fmla="*/ 154 h 1164760"/>
                <a:gd name="connsiteX0-611" fmla="*/ 750690 w 754215"/>
                <a:gd name="connsiteY0-612" fmla="*/ 154 h 1165068"/>
                <a:gd name="connsiteX1-613" fmla="*/ 201303 w 754215"/>
                <a:gd name="connsiteY1-614" fmla="*/ 447312 h 1165068"/>
                <a:gd name="connsiteX2-615" fmla="*/ 63619 w 754215"/>
                <a:gd name="connsiteY2-616" fmla="*/ 780161 h 1165068"/>
                <a:gd name="connsiteX3-617" fmla="*/ 310266 w 754215"/>
                <a:gd name="connsiteY3-618" fmla="*/ 1163145 h 1165068"/>
                <a:gd name="connsiteX4-619" fmla="*/ 23751 w 754215"/>
                <a:gd name="connsiteY4-620" fmla="*/ 646514 h 1165068"/>
                <a:gd name="connsiteX5-621" fmla="*/ 750690 w 754215"/>
                <a:gd name="connsiteY5-622" fmla="*/ 154 h 1165068"/>
                <a:gd name="connsiteX0-623" fmla="*/ 750690 w 754215"/>
                <a:gd name="connsiteY0-624" fmla="*/ 154 h 1165157"/>
                <a:gd name="connsiteX1-625" fmla="*/ 201303 w 754215"/>
                <a:gd name="connsiteY1-626" fmla="*/ 447312 h 1165157"/>
                <a:gd name="connsiteX2-627" fmla="*/ 83756 w 754215"/>
                <a:gd name="connsiteY2-628" fmla="*/ 795270 h 1165157"/>
                <a:gd name="connsiteX3-629" fmla="*/ 310266 w 754215"/>
                <a:gd name="connsiteY3-630" fmla="*/ 1163145 h 1165157"/>
                <a:gd name="connsiteX4-631" fmla="*/ 23751 w 754215"/>
                <a:gd name="connsiteY4-632" fmla="*/ 646514 h 1165157"/>
                <a:gd name="connsiteX5-633" fmla="*/ 750690 w 754215"/>
                <a:gd name="connsiteY5-634" fmla="*/ 154 h 1165157"/>
                <a:gd name="connsiteX0-635" fmla="*/ 723338 w 726863"/>
                <a:gd name="connsiteY0-636" fmla="*/ 154 h 1165157"/>
                <a:gd name="connsiteX1-637" fmla="*/ 173951 w 726863"/>
                <a:gd name="connsiteY1-638" fmla="*/ 447312 h 1165157"/>
                <a:gd name="connsiteX2-639" fmla="*/ 56404 w 726863"/>
                <a:gd name="connsiteY2-640" fmla="*/ 795270 h 1165157"/>
                <a:gd name="connsiteX3-641" fmla="*/ 282914 w 726863"/>
                <a:gd name="connsiteY3-642" fmla="*/ 1163145 h 1165157"/>
                <a:gd name="connsiteX4-643" fmla="*/ 25028 w 726863"/>
                <a:gd name="connsiteY4-644" fmla="*/ 683383 h 1165157"/>
                <a:gd name="connsiteX5-645" fmla="*/ 723338 w 726863"/>
                <a:gd name="connsiteY5-646" fmla="*/ 154 h 1165157"/>
                <a:gd name="connsiteX0-647" fmla="*/ 723338 w 726863"/>
                <a:gd name="connsiteY0-648" fmla="*/ 154 h 1165157"/>
                <a:gd name="connsiteX1-649" fmla="*/ 173951 w 726863"/>
                <a:gd name="connsiteY1-650" fmla="*/ 447312 h 1165157"/>
                <a:gd name="connsiteX2-651" fmla="*/ 56404 w 726863"/>
                <a:gd name="connsiteY2-652" fmla="*/ 795270 h 1165157"/>
                <a:gd name="connsiteX3-653" fmla="*/ 282914 w 726863"/>
                <a:gd name="connsiteY3-654" fmla="*/ 1163145 h 1165157"/>
                <a:gd name="connsiteX4-655" fmla="*/ 25028 w 726863"/>
                <a:gd name="connsiteY4-656" fmla="*/ 683383 h 1165157"/>
                <a:gd name="connsiteX5-657" fmla="*/ 723338 w 726863"/>
                <a:gd name="connsiteY5-658" fmla="*/ 154 h 1165157"/>
                <a:gd name="connsiteX0-659" fmla="*/ 714129 w 717654"/>
                <a:gd name="connsiteY0-660" fmla="*/ 154 h 1165157"/>
                <a:gd name="connsiteX1-661" fmla="*/ 164742 w 717654"/>
                <a:gd name="connsiteY1-662" fmla="*/ 447312 h 1165157"/>
                <a:gd name="connsiteX2-663" fmla="*/ 47195 w 717654"/>
                <a:gd name="connsiteY2-664" fmla="*/ 795270 h 1165157"/>
                <a:gd name="connsiteX3-665" fmla="*/ 273705 w 717654"/>
                <a:gd name="connsiteY3-666" fmla="*/ 1163145 h 1165157"/>
                <a:gd name="connsiteX4-667" fmla="*/ 15819 w 717654"/>
                <a:gd name="connsiteY4-668" fmla="*/ 683383 h 1165157"/>
                <a:gd name="connsiteX5-669" fmla="*/ 714129 w 717654"/>
                <a:gd name="connsiteY5-670" fmla="*/ 154 h 1165157"/>
                <a:gd name="connsiteX0-671" fmla="*/ 714129 w 717654"/>
                <a:gd name="connsiteY0-672" fmla="*/ 154 h 1165286"/>
                <a:gd name="connsiteX1-673" fmla="*/ 164742 w 717654"/>
                <a:gd name="connsiteY1-674" fmla="*/ 447312 h 1165286"/>
                <a:gd name="connsiteX2-675" fmla="*/ 47195 w 717654"/>
                <a:gd name="connsiteY2-676" fmla="*/ 795270 h 1165286"/>
                <a:gd name="connsiteX3-677" fmla="*/ 273705 w 717654"/>
                <a:gd name="connsiteY3-678" fmla="*/ 1163145 h 1165286"/>
                <a:gd name="connsiteX4-679" fmla="*/ 15819 w 717654"/>
                <a:gd name="connsiteY4-680" fmla="*/ 683383 h 1165286"/>
                <a:gd name="connsiteX5-681" fmla="*/ 714129 w 717654"/>
                <a:gd name="connsiteY5-682" fmla="*/ 154 h 1165286"/>
                <a:gd name="connsiteX0-683" fmla="*/ 731902 w 735427"/>
                <a:gd name="connsiteY0-684" fmla="*/ 154 h 1165286"/>
                <a:gd name="connsiteX1-685" fmla="*/ 182515 w 735427"/>
                <a:gd name="connsiteY1-686" fmla="*/ 447312 h 1165286"/>
                <a:gd name="connsiteX2-687" fmla="*/ 64968 w 735427"/>
                <a:gd name="connsiteY2-688" fmla="*/ 795270 h 1165286"/>
                <a:gd name="connsiteX3-689" fmla="*/ 291478 w 735427"/>
                <a:gd name="connsiteY3-690" fmla="*/ 1163145 h 1165286"/>
                <a:gd name="connsiteX4-691" fmla="*/ 15231 w 735427"/>
                <a:gd name="connsiteY4-692" fmla="*/ 684998 h 1165286"/>
                <a:gd name="connsiteX5-693" fmla="*/ 731902 w 735427"/>
                <a:gd name="connsiteY5-694" fmla="*/ 154 h 1165286"/>
                <a:gd name="connsiteX0-695" fmla="*/ 731902 w 735427"/>
                <a:gd name="connsiteY0-696" fmla="*/ 154 h 1165342"/>
                <a:gd name="connsiteX1-697" fmla="*/ 182515 w 735427"/>
                <a:gd name="connsiteY1-698" fmla="*/ 447312 h 1165342"/>
                <a:gd name="connsiteX2-699" fmla="*/ 41075 w 735427"/>
                <a:gd name="connsiteY2-700" fmla="*/ 803000 h 1165342"/>
                <a:gd name="connsiteX3-701" fmla="*/ 291478 w 735427"/>
                <a:gd name="connsiteY3-702" fmla="*/ 1163145 h 1165342"/>
                <a:gd name="connsiteX4-703" fmla="*/ 15231 w 735427"/>
                <a:gd name="connsiteY4-704" fmla="*/ 684998 h 1165342"/>
                <a:gd name="connsiteX5-705" fmla="*/ 731902 w 735427"/>
                <a:gd name="connsiteY5-706" fmla="*/ 154 h 1165342"/>
                <a:gd name="connsiteX0-707" fmla="*/ 731902 w 735427"/>
                <a:gd name="connsiteY0-708" fmla="*/ 154 h 1165342"/>
                <a:gd name="connsiteX1-709" fmla="*/ 182515 w 735427"/>
                <a:gd name="connsiteY1-710" fmla="*/ 447312 h 1165342"/>
                <a:gd name="connsiteX2-711" fmla="*/ 41075 w 735427"/>
                <a:gd name="connsiteY2-712" fmla="*/ 803000 h 1165342"/>
                <a:gd name="connsiteX3-713" fmla="*/ 291478 w 735427"/>
                <a:gd name="connsiteY3-714" fmla="*/ 1163145 h 1165342"/>
                <a:gd name="connsiteX4-715" fmla="*/ 15231 w 735427"/>
                <a:gd name="connsiteY4-716" fmla="*/ 684998 h 1165342"/>
                <a:gd name="connsiteX5-717" fmla="*/ 731902 w 735427"/>
                <a:gd name="connsiteY5-718" fmla="*/ 154 h 1165342"/>
                <a:gd name="connsiteX0-719" fmla="*/ 723325 w 726850"/>
                <a:gd name="connsiteY0-720" fmla="*/ 154 h 1165342"/>
                <a:gd name="connsiteX1-721" fmla="*/ 173938 w 726850"/>
                <a:gd name="connsiteY1-722" fmla="*/ 447312 h 1165342"/>
                <a:gd name="connsiteX2-723" fmla="*/ 32498 w 726850"/>
                <a:gd name="connsiteY2-724" fmla="*/ 803000 h 1165342"/>
                <a:gd name="connsiteX3-725" fmla="*/ 282901 w 726850"/>
                <a:gd name="connsiteY3-726" fmla="*/ 1163145 h 1165342"/>
                <a:gd name="connsiteX4-727" fmla="*/ 6654 w 726850"/>
                <a:gd name="connsiteY4-728" fmla="*/ 684998 h 1165342"/>
                <a:gd name="connsiteX5-729" fmla="*/ 723325 w 726850"/>
                <a:gd name="connsiteY5-730" fmla="*/ 154 h 1165342"/>
                <a:gd name="connsiteX0-731" fmla="*/ 723325 w 726850"/>
                <a:gd name="connsiteY0-732" fmla="*/ 154 h 1165455"/>
                <a:gd name="connsiteX1-733" fmla="*/ 173938 w 726850"/>
                <a:gd name="connsiteY1-734" fmla="*/ 447312 h 1165455"/>
                <a:gd name="connsiteX2-735" fmla="*/ 58757 w 726850"/>
                <a:gd name="connsiteY2-736" fmla="*/ 817569 h 1165455"/>
                <a:gd name="connsiteX3-737" fmla="*/ 282901 w 726850"/>
                <a:gd name="connsiteY3-738" fmla="*/ 1163145 h 1165455"/>
                <a:gd name="connsiteX4-739" fmla="*/ 6654 w 726850"/>
                <a:gd name="connsiteY4-740" fmla="*/ 684998 h 1165455"/>
                <a:gd name="connsiteX5-741" fmla="*/ 723325 w 726850"/>
                <a:gd name="connsiteY5-742" fmla="*/ 154 h 1165455"/>
                <a:gd name="connsiteX0-743" fmla="*/ 723325 w 726850"/>
                <a:gd name="connsiteY0-744" fmla="*/ 154 h 1165455"/>
                <a:gd name="connsiteX1-745" fmla="*/ 173938 w 726850"/>
                <a:gd name="connsiteY1-746" fmla="*/ 447312 h 1165455"/>
                <a:gd name="connsiteX2-747" fmla="*/ 58757 w 726850"/>
                <a:gd name="connsiteY2-748" fmla="*/ 817569 h 1165455"/>
                <a:gd name="connsiteX3-749" fmla="*/ 282901 w 726850"/>
                <a:gd name="connsiteY3-750" fmla="*/ 1163145 h 1165455"/>
                <a:gd name="connsiteX4-751" fmla="*/ 6654 w 726850"/>
                <a:gd name="connsiteY4-752" fmla="*/ 684998 h 1165455"/>
                <a:gd name="connsiteX5-753" fmla="*/ 723325 w 726850"/>
                <a:gd name="connsiteY5-754" fmla="*/ 154 h 1165455"/>
                <a:gd name="connsiteX0-755" fmla="*/ 723325 w 726850"/>
                <a:gd name="connsiteY0-756" fmla="*/ 154 h 1164919"/>
                <a:gd name="connsiteX1-757" fmla="*/ 173938 w 726850"/>
                <a:gd name="connsiteY1-758" fmla="*/ 447312 h 1164919"/>
                <a:gd name="connsiteX2-759" fmla="*/ 282901 w 726850"/>
                <a:gd name="connsiteY2-760" fmla="*/ 1163145 h 1164919"/>
                <a:gd name="connsiteX3-761" fmla="*/ 6654 w 726850"/>
                <a:gd name="connsiteY3-762" fmla="*/ 684998 h 1164919"/>
                <a:gd name="connsiteX4-763" fmla="*/ 723325 w 726850"/>
                <a:gd name="connsiteY4-764" fmla="*/ 154 h 1164919"/>
                <a:gd name="connsiteX0-765" fmla="*/ 723325 w 726850"/>
                <a:gd name="connsiteY0-766" fmla="*/ 154 h 1164919"/>
                <a:gd name="connsiteX1-767" fmla="*/ 173938 w 726850"/>
                <a:gd name="connsiteY1-768" fmla="*/ 447312 h 1164919"/>
                <a:gd name="connsiteX2-769" fmla="*/ 282901 w 726850"/>
                <a:gd name="connsiteY2-770" fmla="*/ 1163145 h 1164919"/>
                <a:gd name="connsiteX3-771" fmla="*/ 6654 w 726850"/>
                <a:gd name="connsiteY3-772" fmla="*/ 684998 h 1164919"/>
                <a:gd name="connsiteX4-773" fmla="*/ 723325 w 726850"/>
                <a:gd name="connsiteY4-774" fmla="*/ 154 h 1164919"/>
                <a:gd name="connsiteX0-775" fmla="*/ 727684 w 731209"/>
                <a:gd name="connsiteY0-776" fmla="*/ 154 h 1163146"/>
                <a:gd name="connsiteX1-777" fmla="*/ 178297 w 731209"/>
                <a:gd name="connsiteY1-778" fmla="*/ 447312 h 1163146"/>
                <a:gd name="connsiteX2-779" fmla="*/ 287260 w 731209"/>
                <a:gd name="connsiteY2-780" fmla="*/ 1163145 h 1163146"/>
                <a:gd name="connsiteX3-781" fmla="*/ 11013 w 731209"/>
                <a:gd name="connsiteY3-782" fmla="*/ 684998 h 1163146"/>
                <a:gd name="connsiteX4-783" fmla="*/ 727684 w 731209"/>
                <a:gd name="connsiteY4-784" fmla="*/ 154 h 1163146"/>
                <a:gd name="connsiteX0-785" fmla="*/ 758881 w 762406"/>
                <a:gd name="connsiteY0-786" fmla="*/ 154 h 1163146"/>
                <a:gd name="connsiteX1-787" fmla="*/ 209494 w 762406"/>
                <a:gd name="connsiteY1-788" fmla="*/ 447312 h 1163146"/>
                <a:gd name="connsiteX2-789" fmla="*/ 318457 w 762406"/>
                <a:gd name="connsiteY2-790" fmla="*/ 1163145 h 1163146"/>
                <a:gd name="connsiteX3-791" fmla="*/ 9827 w 762406"/>
                <a:gd name="connsiteY3-792" fmla="*/ 670970 h 1163146"/>
                <a:gd name="connsiteX4-793" fmla="*/ 758881 w 762406"/>
                <a:gd name="connsiteY4-794" fmla="*/ 154 h 1163146"/>
                <a:gd name="connsiteX0-795" fmla="*/ 740516 w 744168"/>
                <a:gd name="connsiteY0-796" fmla="*/ 156 h 1161532"/>
                <a:gd name="connsiteX1-797" fmla="*/ 209494 w 744168"/>
                <a:gd name="connsiteY1-798" fmla="*/ 445698 h 1161532"/>
                <a:gd name="connsiteX2-799" fmla="*/ 318457 w 744168"/>
                <a:gd name="connsiteY2-800" fmla="*/ 1161531 h 1161532"/>
                <a:gd name="connsiteX3-801" fmla="*/ 9827 w 744168"/>
                <a:gd name="connsiteY3-802" fmla="*/ 669356 h 1161532"/>
                <a:gd name="connsiteX4-803" fmla="*/ 740516 w 744168"/>
                <a:gd name="connsiteY4-804" fmla="*/ 156 h 1161532"/>
                <a:gd name="connsiteX0-805" fmla="*/ 740516 w 744168"/>
                <a:gd name="connsiteY0-806" fmla="*/ 156 h 1161532"/>
                <a:gd name="connsiteX1-807" fmla="*/ 209494 w 744168"/>
                <a:gd name="connsiteY1-808" fmla="*/ 445698 h 1161532"/>
                <a:gd name="connsiteX2-809" fmla="*/ 318457 w 744168"/>
                <a:gd name="connsiteY2-810" fmla="*/ 1161531 h 1161532"/>
                <a:gd name="connsiteX3-811" fmla="*/ 9827 w 744168"/>
                <a:gd name="connsiteY3-812" fmla="*/ 669356 h 1161532"/>
                <a:gd name="connsiteX4-813" fmla="*/ 740516 w 744168"/>
                <a:gd name="connsiteY4-814" fmla="*/ 156 h 1161532"/>
                <a:gd name="connsiteX0-815" fmla="*/ 740516 w 744168"/>
                <a:gd name="connsiteY0-816" fmla="*/ 156 h 1161532"/>
                <a:gd name="connsiteX1-817" fmla="*/ 209494 w 744168"/>
                <a:gd name="connsiteY1-818" fmla="*/ 445698 h 1161532"/>
                <a:gd name="connsiteX2-819" fmla="*/ 318457 w 744168"/>
                <a:gd name="connsiteY2-820" fmla="*/ 1161531 h 1161532"/>
                <a:gd name="connsiteX3-821" fmla="*/ 9827 w 744168"/>
                <a:gd name="connsiteY3-822" fmla="*/ 669356 h 1161532"/>
                <a:gd name="connsiteX4-823" fmla="*/ 740516 w 744168"/>
                <a:gd name="connsiteY4-824" fmla="*/ 156 h 1161532"/>
                <a:gd name="connsiteX0-825" fmla="*/ 736028 w 739680"/>
                <a:gd name="connsiteY0-826" fmla="*/ 156 h 1161532"/>
                <a:gd name="connsiteX1-827" fmla="*/ 205006 w 739680"/>
                <a:gd name="connsiteY1-828" fmla="*/ 445698 h 1161532"/>
                <a:gd name="connsiteX2-829" fmla="*/ 313969 w 739680"/>
                <a:gd name="connsiteY2-830" fmla="*/ 1161531 h 1161532"/>
                <a:gd name="connsiteX3-831" fmla="*/ 5339 w 739680"/>
                <a:gd name="connsiteY3-832" fmla="*/ 669356 h 1161532"/>
                <a:gd name="connsiteX4-833" fmla="*/ 736028 w 739680"/>
                <a:gd name="connsiteY4-834" fmla="*/ 156 h 1161532"/>
                <a:gd name="connsiteX0-835" fmla="*/ 736028 w 739680"/>
                <a:gd name="connsiteY0-836" fmla="*/ 156 h 1161532"/>
                <a:gd name="connsiteX1-837" fmla="*/ 205006 w 739680"/>
                <a:gd name="connsiteY1-838" fmla="*/ 445698 h 1161532"/>
                <a:gd name="connsiteX2-839" fmla="*/ 313969 w 739680"/>
                <a:gd name="connsiteY2-840" fmla="*/ 1161531 h 1161532"/>
                <a:gd name="connsiteX3-841" fmla="*/ 5339 w 739680"/>
                <a:gd name="connsiteY3-842" fmla="*/ 669356 h 1161532"/>
                <a:gd name="connsiteX4-843" fmla="*/ 736028 w 739680"/>
                <a:gd name="connsiteY4-844" fmla="*/ 156 h 1161532"/>
                <a:gd name="connsiteX0-845" fmla="*/ 736028 w 739267"/>
                <a:gd name="connsiteY0-846" fmla="*/ 142 h 1161518"/>
                <a:gd name="connsiteX1-847" fmla="*/ 140038 w 739267"/>
                <a:gd name="connsiteY1-848" fmla="*/ 473912 h 1161518"/>
                <a:gd name="connsiteX2-849" fmla="*/ 313969 w 739267"/>
                <a:gd name="connsiteY2-850" fmla="*/ 1161517 h 1161518"/>
                <a:gd name="connsiteX3-851" fmla="*/ 5339 w 739267"/>
                <a:gd name="connsiteY3-852" fmla="*/ 669342 h 1161518"/>
                <a:gd name="connsiteX4-853" fmla="*/ 736028 w 739267"/>
                <a:gd name="connsiteY4-854" fmla="*/ 142 h 1161518"/>
                <a:gd name="connsiteX0-855" fmla="*/ 736028 w 739267"/>
                <a:gd name="connsiteY0-856" fmla="*/ 142 h 1161518"/>
                <a:gd name="connsiteX1-857" fmla="*/ 140038 w 739267"/>
                <a:gd name="connsiteY1-858" fmla="*/ 473912 h 1161518"/>
                <a:gd name="connsiteX2-859" fmla="*/ 313969 w 739267"/>
                <a:gd name="connsiteY2-860" fmla="*/ 1161517 h 1161518"/>
                <a:gd name="connsiteX3-861" fmla="*/ 5339 w 739267"/>
                <a:gd name="connsiteY3-862" fmla="*/ 669342 h 1161518"/>
                <a:gd name="connsiteX4-863" fmla="*/ 736028 w 739267"/>
                <a:gd name="connsiteY4-864" fmla="*/ 142 h 1161518"/>
                <a:gd name="connsiteX0-865" fmla="*/ 736028 w 736029"/>
                <a:gd name="connsiteY0-866" fmla="*/ 1 h 1161377"/>
                <a:gd name="connsiteX1-867" fmla="*/ 140038 w 736029"/>
                <a:gd name="connsiteY1-868" fmla="*/ 473771 h 1161377"/>
                <a:gd name="connsiteX2-869" fmla="*/ 313969 w 736029"/>
                <a:gd name="connsiteY2-870" fmla="*/ 1161376 h 1161377"/>
                <a:gd name="connsiteX3-871" fmla="*/ 5339 w 736029"/>
                <a:gd name="connsiteY3-872" fmla="*/ 669201 h 1161377"/>
                <a:gd name="connsiteX4-873" fmla="*/ 736028 w 736029"/>
                <a:gd name="connsiteY4-874" fmla="*/ 1 h 1161377"/>
                <a:gd name="connsiteX0-875" fmla="*/ 736028 w 736029"/>
                <a:gd name="connsiteY0-876" fmla="*/ 1 h 1161377"/>
                <a:gd name="connsiteX1-877" fmla="*/ 140038 w 736029"/>
                <a:gd name="connsiteY1-878" fmla="*/ 473771 h 1161377"/>
                <a:gd name="connsiteX2-879" fmla="*/ 313969 w 736029"/>
                <a:gd name="connsiteY2-880" fmla="*/ 1161376 h 1161377"/>
                <a:gd name="connsiteX3-881" fmla="*/ 5339 w 736029"/>
                <a:gd name="connsiteY3-882" fmla="*/ 669201 h 1161377"/>
                <a:gd name="connsiteX4-883" fmla="*/ 736028 w 736029"/>
                <a:gd name="connsiteY4-884" fmla="*/ 1 h 1161377"/>
                <a:gd name="connsiteX0-885" fmla="*/ 736028 w 736029"/>
                <a:gd name="connsiteY0-886" fmla="*/ 1 h 1161377"/>
                <a:gd name="connsiteX1-887" fmla="*/ 320895 w 736029"/>
                <a:gd name="connsiteY1-888" fmla="*/ 547886 h 1161377"/>
                <a:gd name="connsiteX2-889" fmla="*/ 313969 w 736029"/>
                <a:gd name="connsiteY2-890" fmla="*/ 1161376 h 1161377"/>
                <a:gd name="connsiteX3-891" fmla="*/ 5339 w 736029"/>
                <a:gd name="connsiteY3-892" fmla="*/ 669201 h 1161377"/>
                <a:gd name="connsiteX4-893" fmla="*/ 736028 w 736029"/>
                <a:gd name="connsiteY4-894" fmla="*/ 1 h 1161377"/>
                <a:gd name="connsiteX0-895" fmla="*/ 736028 w 736029"/>
                <a:gd name="connsiteY0-896" fmla="*/ 1 h 1161377"/>
                <a:gd name="connsiteX1-897" fmla="*/ 320895 w 736029"/>
                <a:gd name="connsiteY1-898" fmla="*/ 547886 h 1161377"/>
                <a:gd name="connsiteX2-899" fmla="*/ 313969 w 736029"/>
                <a:gd name="connsiteY2-900" fmla="*/ 1161376 h 1161377"/>
                <a:gd name="connsiteX3-901" fmla="*/ 5339 w 736029"/>
                <a:gd name="connsiteY3-902" fmla="*/ 669201 h 1161377"/>
                <a:gd name="connsiteX4-903" fmla="*/ 736028 w 736029"/>
                <a:gd name="connsiteY4-904" fmla="*/ 1 h 1161377"/>
                <a:gd name="connsiteX0-905" fmla="*/ 736028 w 736029"/>
                <a:gd name="connsiteY0-906" fmla="*/ 1 h 1161377"/>
                <a:gd name="connsiteX1-907" fmla="*/ 320895 w 736029"/>
                <a:gd name="connsiteY1-908" fmla="*/ 547886 h 1161377"/>
                <a:gd name="connsiteX2-909" fmla="*/ 313969 w 736029"/>
                <a:gd name="connsiteY2-910" fmla="*/ 1161376 h 1161377"/>
                <a:gd name="connsiteX3-911" fmla="*/ 5339 w 736029"/>
                <a:gd name="connsiteY3-912" fmla="*/ 669201 h 1161377"/>
                <a:gd name="connsiteX4-913" fmla="*/ 736028 w 736029"/>
                <a:gd name="connsiteY4-914" fmla="*/ 1 h 1161377"/>
                <a:gd name="connsiteX0-915" fmla="*/ 797025 w 797026"/>
                <a:gd name="connsiteY0-916" fmla="*/ 1 h 1161377"/>
                <a:gd name="connsiteX1-917" fmla="*/ 381892 w 797026"/>
                <a:gd name="connsiteY1-918" fmla="*/ 547886 h 1161377"/>
                <a:gd name="connsiteX2-919" fmla="*/ 374966 w 797026"/>
                <a:gd name="connsiteY2-920" fmla="*/ 1161376 h 1161377"/>
                <a:gd name="connsiteX3-921" fmla="*/ 4324 w 797026"/>
                <a:gd name="connsiteY3-922" fmla="*/ 725298 h 1161377"/>
                <a:gd name="connsiteX4-923" fmla="*/ 797025 w 797026"/>
                <a:gd name="connsiteY4-924" fmla="*/ 1 h 1161377"/>
                <a:gd name="connsiteX0-925" fmla="*/ 797588 w 797589"/>
                <a:gd name="connsiteY0-926" fmla="*/ 1 h 1215322"/>
                <a:gd name="connsiteX1-927" fmla="*/ 382455 w 797589"/>
                <a:gd name="connsiteY1-928" fmla="*/ 547886 h 1215322"/>
                <a:gd name="connsiteX2-929" fmla="*/ 338001 w 797589"/>
                <a:gd name="connsiteY2-930" fmla="*/ 1215322 h 1215322"/>
                <a:gd name="connsiteX3-931" fmla="*/ 4887 w 797589"/>
                <a:gd name="connsiteY3-932" fmla="*/ 725298 h 1215322"/>
                <a:gd name="connsiteX4-933" fmla="*/ 797588 w 797589"/>
                <a:gd name="connsiteY4-934" fmla="*/ 1 h 1215322"/>
                <a:gd name="connsiteX0-935" fmla="*/ 800238 w 800239"/>
                <a:gd name="connsiteY0-936" fmla="*/ 1 h 1215322"/>
                <a:gd name="connsiteX1-937" fmla="*/ 385105 w 800239"/>
                <a:gd name="connsiteY1-938" fmla="*/ 547886 h 1215322"/>
                <a:gd name="connsiteX2-939" fmla="*/ 340651 w 800239"/>
                <a:gd name="connsiteY2-940" fmla="*/ 1215322 h 1215322"/>
                <a:gd name="connsiteX3-941" fmla="*/ 7537 w 800239"/>
                <a:gd name="connsiteY3-942" fmla="*/ 725298 h 1215322"/>
                <a:gd name="connsiteX4-943" fmla="*/ 800238 w 800239"/>
                <a:gd name="connsiteY4-944" fmla="*/ 1 h 1215322"/>
                <a:gd name="connsiteX0-945" fmla="*/ 800238 w 800239"/>
                <a:gd name="connsiteY0-946" fmla="*/ 1 h 1215322"/>
                <a:gd name="connsiteX1-947" fmla="*/ 385105 w 800239"/>
                <a:gd name="connsiteY1-948" fmla="*/ 547886 h 1215322"/>
                <a:gd name="connsiteX2-949" fmla="*/ 340651 w 800239"/>
                <a:gd name="connsiteY2-950" fmla="*/ 1215322 h 1215322"/>
                <a:gd name="connsiteX3-951" fmla="*/ 7537 w 800239"/>
                <a:gd name="connsiteY3-952" fmla="*/ 725298 h 1215322"/>
                <a:gd name="connsiteX4-953" fmla="*/ 800238 w 800239"/>
                <a:gd name="connsiteY4-954" fmla="*/ 1 h 1215322"/>
                <a:gd name="connsiteX0-955" fmla="*/ 800238 w 800239"/>
                <a:gd name="connsiteY0-956" fmla="*/ 1 h 1215322"/>
                <a:gd name="connsiteX1-957" fmla="*/ 331199 w 800239"/>
                <a:gd name="connsiteY1-958" fmla="*/ 563881 h 1215322"/>
                <a:gd name="connsiteX2-959" fmla="*/ 340651 w 800239"/>
                <a:gd name="connsiteY2-960" fmla="*/ 1215322 h 1215322"/>
                <a:gd name="connsiteX3-961" fmla="*/ 7537 w 800239"/>
                <a:gd name="connsiteY3-962" fmla="*/ 725298 h 1215322"/>
                <a:gd name="connsiteX4-963" fmla="*/ 800238 w 800239"/>
                <a:gd name="connsiteY4-964" fmla="*/ 1 h 1215322"/>
                <a:gd name="connsiteX0-965" fmla="*/ 824824 w 824825"/>
                <a:gd name="connsiteY0-966" fmla="*/ 1 h 1215322"/>
                <a:gd name="connsiteX1-967" fmla="*/ 355785 w 824825"/>
                <a:gd name="connsiteY1-968" fmla="*/ 563881 h 1215322"/>
                <a:gd name="connsiteX2-969" fmla="*/ 365237 w 824825"/>
                <a:gd name="connsiteY2-970" fmla="*/ 1215322 h 1215322"/>
                <a:gd name="connsiteX3-971" fmla="*/ 6664 w 824825"/>
                <a:gd name="connsiteY3-972" fmla="*/ 660016 h 1215322"/>
                <a:gd name="connsiteX4-973" fmla="*/ 824824 w 824825"/>
                <a:gd name="connsiteY4-974" fmla="*/ 1 h 1215322"/>
                <a:gd name="connsiteX0-975" fmla="*/ 839642 w 839641"/>
                <a:gd name="connsiteY0-976" fmla="*/ -1 h 1250389"/>
                <a:gd name="connsiteX1-977" fmla="*/ 355785 w 839641"/>
                <a:gd name="connsiteY1-978" fmla="*/ 598948 h 1250389"/>
                <a:gd name="connsiteX2-979" fmla="*/ 365237 w 839641"/>
                <a:gd name="connsiteY2-980" fmla="*/ 1250389 h 1250389"/>
                <a:gd name="connsiteX3-981" fmla="*/ 6664 w 839641"/>
                <a:gd name="connsiteY3-982" fmla="*/ 695083 h 1250389"/>
                <a:gd name="connsiteX4-983" fmla="*/ 839642 w 839641"/>
                <a:gd name="connsiteY4-984" fmla="*/ -1 h 1250389"/>
                <a:gd name="connsiteX0-985" fmla="*/ 838666 w 838665"/>
                <a:gd name="connsiteY0-986" fmla="*/ -1 h 1252732"/>
                <a:gd name="connsiteX1-987" fmla="*/ 354809 w 838665"/>
                <a:gd name="connsiteY1-988" fmla="*/ 598948 h 1252732"/>
                <a:gd name="connsiteX2-989" fmla="*/ 401583 w 838665"/>
                <a:gd name="connsiteY2-990" fmla="*/ 1252732 h 1252732"/>
                <a:gd name="connsiteX3-991" fmla="*/ 5688 w 838665"/>
                <a:gd name="connsiteY3-992" fmla="*/ 695083 h 1252732"/>
                <a:gd name="connsiteX4-993" fmla="*/ 838666 w 838665"/>
                <a:gd name="connsiteY4-994" fmla="*/ -1 h 1252732"/>
                <a:gd name="connsiteX0-995" fmla="*/ 838666 w 838665"/>
                <a:gd name="connsiteY0-996" fmla="*/ -1 h 1252732"/>
                <a:gd name="connsiteX1-997" fmla="*/ 354809 w 838665"/>
                <a:gd name="connsiteY1-998" fmla="*/ 598948 h 1252732"/>
                <a:gd name="connsiteX2-999" fmla="*/ 401583 w 838665"/>
                <a:gd name="connsiteY2-1000" fmla="*/ 1252732 h 1252732"/>
                <a:gd name="connsiteX3-1001" fmla="*/ 5688 w 838665"/>
                <a:gd name="connsiteY3-1002" fmla="*/ 695083 h 1252732"/>
                <a:gd name="connsiteX4-1003" fmla="*/ 838666 w 838665"/>
                <a:gd name="connsiteY4-1004" fmla="*/ -1 h 1252732"/>
                <a:gd name="connsiteX0-1005" fmla="*/ 838666 w 838665"/>
                <a:gd name="connsiteY0-1006" fmla="*/ -1 h 1252732"/>
                <a:gd name="connsiteX1-1007" fmla="*/ 354809 w 838665"/>
                <a:gd name="connsiteY1-1008" fmla="*/ 598948 h 1252732"/>
                <a:gd name="connsiteX2-1009" fmla="*/ 401583 w 838665"/>
                <a:gd name="connsiteY2-1010" fmla="*/ 1252732 h 1252732"/>
                <a:gd name="connsiteX3-1011" fmla="*/ 5688 w 838665"/>
                <a:gd name="connsiteY3-1012" fmla="*/ 695083 h 1252732"/>
                <a:gd name="connsiteX4-1013" fmla="*/ 838666 w 838665"/>
                <a:gd name="connsiteY4-1014" fmla="*/ -1 h 1252732"/>
                <a:gd name="connsiteX0-1015" fmla="*/ 838666 w 838665"/>
                <a:gd name="connsiteY0-1016" fmla="*/ -1 h 1252732"/>
                <a:gd name="connsiteX1-1017" fmla="*/ 354809 w 838665"/>
                <a:gd name="connsiteY1-1018" fmla="*/ 598948 h 1252732"/>
                <a:gd name="connsiteX2-1019" fmla="*/ 401583 w 838665"/>
                <a:gd name="connsiteY2-1020" fmla="*/ 1252732 h 1252732"/>
                <a:gd name="connsiteX3-1021" fmla="*/ 5688 w 838665"/>
                <a:gd name="connsiteY3-1022" fmla="*/ 695083 h 1252732"/>
                <a:gd name="connsiteX4-1023" fmla="*/ 838666 w 838665"/>
                <a:gd name="connsiteY4-1024" fmla="*/ -1 h 1252732"/>
              </a:gdLst>
              <a:ahLst/>
              <a:cxnLst>
                <a:cxn ang="0">
                  <a:pos x="connsiteX0-1" y="connsiteY0-2"/>
                </a:cxn>
                <a:cxn ang="0">
                  <a:pos x="connsiteX1-3" y="connsiteY1-4"/>
                </a:cxn>
                <a:cxn ang="0">
                  <a:pos x="connsiteX2-5" y="connsiteY2-6"/>
                </a:cxn>
                <a:cxn ang="0">
                  <a:pos x="connsiteX3-7" y="connsiteY3-8"/>
                </a:cxn>
                <a:cxn ang="0">
                  <a:pos x="connsiteX4-137" y="connsiteY4-138"/>
                </a:cxn>
              </a:cxnLst>
              <a:rect l="l" t="t" r="r" b="b"/>
              <a:pathLst>
                <a:path w="838665" h="1252732">
                  <a:moveTo>
                    <a:pt x="838666" y="-1"/>
                  </a:moveTo>
                  <a:cubicBezTo>
                    <a:pt x="618305" y="241079"/>
                    <a:pt x="461678" y="429367"/>
                    <a:pt x="354809" y="598948"/>
                  </a:cubicBezTo>
                  <a:cubicBezTo>
                    <a:pt x="245266" y="801590"/>
                    <a:pt x="254372" y="902161"/>
                    <a:pt x="401583" y="1252732"/>
                  </a:cubicBezTo>
                  <a:cubicBezTo>
                    <a:pt x="171195" y="1143736"/>
                    <a:pt x="-37411" y="989881"/>
                    <a:pt x="5688" y="695083"/>
                  </a:cubicBezTo>
                  <a:cubicBezTo>
                    <a:pt x="71727" y="410761"/>
                    <a:pt x="227693" y="236857"/>
                    <a:pt x="838666" y="-1"/>
                  </a:cubicBezTo>
                  <a:close/>
                </a:path>
              </a:pathLst>
            </a:custGeom>
            <a:gradFill>
              <a:gsLst>
                <a:gs pos="63000">
                  <a:schemeClr val="bg1">
                    <a:alpha val="58000"/>
                  </a:schemeClr>
                </a:gs>
                <a:gs pos="0">
                  <a:schemeClr val="bg1">
                    <a:alpha val="0"/>
                  </a:schemeClr>
                </a:gs>
              </a:gsLst>
              <a:lin ang="11400000" scaled="0"/>
            </a:gradFill>
            <a:ln>
              <a:noFill/>
            </a:ln>
            <a:scene3d>
              <a:camera prst="orthographicFront">
                <a:rot lat="0" lon="0" rev="0"/>
              </a:camera>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 name="组合 18"/>
          <p:cNvGrpSpPr/>
          <p:nvPr/>
        </p:nvGrpSpPr>
        <p:grpSpPr>
          <a:xfrm>
            <a:off x="2915816" y="3117405"/>
            <a:ext cx="1460444" cy="405556"/>
            <a:chOff x="2915816" y="2982722"/>
            <a:chExt cx="1460444" cy="405556"/>
          </a:xfrm>
          <a:solidFill>
            <a:schemeClr val="accent1"/>
          </a:solidFill>
        </p:grpSpPr>
        <p:cxnSp>
          <p:nvCxnSpPr>
            <p:cNvPr id="20" name="直接连接符 19"/>
            <p:cNvCxnSpPr/>
            <p:nvPr/>
          </p:nvCxnSpPr>
          <p:spPr>
            <a:xfrm flipH="1">
              <a:off x="2915817" y="2982722"/>
              <a:ext cx="1460443"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915816" y="3064278"/>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21"/>
          <p:cNvGrpSpPr/>
          <p:nvPr/>
        </p:nvGrpSpPr>
        <p:grpSpPr>
          <a:xfrm>
            <a:off x="2896778" y="2400669"/>
            <a:ext cx="1653119" cy="427851"/>
            <a:chOff x="2896776" y="2265986"/>
            <a:chExt cx="1653119" cy="427851"/>
          </a:xfrm>
          <a:solidFill>
            <a:schemeClr val="accent1"/>
          </a:solidFill>
        </p:grpSpPr>
        <p:cxnSp>
          <p:nvCxnSpPr>
            <p:cNvPr id="23" name="直接连接符 22"/>
            <p:cNvCxnSpPr/>
            <p:nvPr/>
          </p:nvCxnSpPr>
          <p:spPr>
            <a:xfrm flipH="1" flipV="1">
              <a:off x="2911203" y="2661733"/>
              <a:ext cx="1638692" cy="32104"/>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flipH="1">
              <a:off x="2896776" y="2265986"/>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24"/>
          <p:cNvGrpSpPr/>
          <p:nvPr/>
        </p:nvGrpSpPr>
        <p:grpSpPr>
          <a:xfrm>
            <a:off x="1013558" y="2166539"/>
            <a:ext cx="1902258" cy="738306"/>
            <a:chOff x="677678" y="2031857"/>
            <a:chExt cx="1902258" cy="738306"/>
          </a:xfrm>
        </p:grpSpPr>
        <p:grpSp>
          <p:nvGrpSpPr>
            <p:cNvPr id="22" name="组合 25"/>
            <p:cNvGrpSpPr/>
            <p:nvPr/>
          </p:nvGrpSpPr>
          <p:grpSpPr bwMode="auto">
            <a:xfrm flipH="1">
              <a:off x="677678" y="2400944"/>
              <a:ext cx="1902258" cy="369219"/>
              <a:chOff x="-362770" y="3102959"/>
              <a:chExt cx="1901489" cy="492291"/>
            </a:xfrm>
          </p:grpSpPr>
          <p:sp>
            <p:nvSpPr>
              <p:cNvPr id="28" name="TextBox 11"/>
              <p:cNvSpPr txBox="1">
                <a:spLocks noChangeArrowheads="1"/>
              </p:cNvSpPr>
              <p:nvPr/>
            </p:nvSpPr>
            <p:spPr bwMode="auto">
              <a:xfrm>
                <a:off x="393008" y="3102959"/>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a:off x="-362770" y="3102960"/>
                <a:ext cx="1145710"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27" name="TextBox 11"/>
            <p:cNvSpPr txBox="1">
              <a:spLocks noChangeArrowheads="1"/>
            </p:cNvSpPr>
            <p:nvPr/>
          </p:nvSpPr>
          <p:spPr bwMode="auto">
            <a:xfrm flipH="1">
              <a:off x="1115616" y="2031857"/>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5" name="组合 29"/>
          <p:cNvGrpSpPr/>
          <p:nvPr/>
        </p:nvGrpSpPr>
        <p:grpSpPr>
          <a:xfrm>
            <a:off x="5015735" y="2928745"/>
            <a:ext cx="1327659" cy="400487"/>
            <a:chOff x="5015733" y="2794062"/>
            <a:chExt cx="1327659" cy="400487"/>
          </a:xfrm>
          <a:solidFill>
            <a:schemeClr val="accent1"/>
          </a:solidFill>
        </p:grpSpPr>
        <p:cxnSp>
          <p:nvCxnSpPr>
            <p:cNvPr id="31" name="直接连接符 30"/>
            <p:cNvCxnSpPr/>
            <p:nvPr/>
          </p:nvCxnSpPr>
          <p:spPr>
            <a:xfrm flipH="1">
              <a:off x="5015733" y="2794062"/>
              <a:ext cx="1289835"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300192" y="2870549"/>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32"/>
          <p:cNvGrpSpPr/>
          <p:nvPr/>
        </p:nvGrpSpPr>
        <p:grpSpPr>
          <a:xfrm>
            <a:off x="6446399" y="2965246"/>
            <a:ext cx="1936072" cy="712991"/>
            <a:chOff x="6446399" y="2710364"/>
            <a:chExt cx="1936072" cy="712991"/>
          </a:xfrm>
        </p:grpSpPr>
        <p:grpSp>
          <p:nvGrpSpPr>
            <p:cNvPr id="30" name="组合 44"/>
            <p:cNvGrpSpPr/>
            <p:nvPr/>
          </p:nvGrpSpPr>
          <p:grpSpPr bwMode="auto">
            <a:xfrm flipH="1">
              <a:off x="6446399" y="3054136"/>
              <a:ext cx="1936072" cy="369219"/>
              <a:chOff x="-114545" y="3232788"/>
              <a:chExt cx="1935289" cy="492292"/>
            </a:xfrm>
          </p:grpSpPr>
          <p:sp>
            <p:nvSpPr>
              <p:cNvPr id="36" name="TextBox 11"/>
              <p:cNvSpPr txBox="1">
                <a:spLocks noChangeArrowheads="1"/>
              </p:cNvSpPr>
              <p:nvPr/>
            </p:nvSpPr>
            <p:spPr bwMode="auto">
              <a:xfrm>
                <a:off x="675033" y="3232788"/>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a:off x="-114545" y="3232790"/>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5" name="TextBox 11"/>
            <p:cNvSpPr txBox="1">
              <a:spLocks noChangeArrowheads="1"/>
            </p:cNvSpPr>
            <p:nvPr/>
          </p:nvSpPr>
          <p:spPr bwMode="auto">
            <a:xfrm flipH="1">
              <a:off x="6446400" y="2710364"/>
              <a:ext cx="1456585" cy="27691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3" name="组合 37"/>
          <p:cNvGrpSpPr/>
          <p:nvPr/>
        </p:nvGrpSpPr>
        <p:grpSpPr>
          <a:xfrm>
            <a:off x="4935532" y="2240676"/>
            <a:ext cx="1395803" cy="373198"/>
            <a:chOff x="4935530" y="2105993"/>
            <a:chExt cx="1395803" cy="373198"/>
          </a:xfrm>
          <a:solidFill>
            <a:schemeClr val="accent1"/>
          </a:solidFill>
        </p:grpSpPr>
        <p:cxnSp>
          <p:nvCxnSpPr>
            <p:cNvPr id="39" name="直接连接符 38"/>
            <p:cNvCxnSpPr/>
            <p:nvPr/>
          </p:nvCxnSpPr>
          <p:spPr>
            <a:xfrm>
              <a:off x="4935530" y="2479191"/>
              <a:ext cx="1364662" cy="0"/>
            </a:xfrm>
            <a:prstGeom prst="line">
              <a:avLst/>
            </a:prstGeom>
            <a:grpFill/>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288133" y="2105993"/>
              <a:ext cx="43200" cy="324000"/>
            </a:xfrm>
            <a:prstGeom prst="rect">
              <a:avLst/>
            </a:prstGeom>
            <a:grp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40"/>
          <p:cNvGrpSpPr/>
          <p:nvPr/>
        </p:nvGrpSpPr>
        <p:grpSpPr>
          <a:xfrm>
            <a:off x="6428739" y="2022567"/>
            <a:ext cx="1953732" cy="714141"/>
            <a:chOff x="6428738" y="1767687"/>
            <a:chExt cx="1953732" cy="714140"/>
          </a:xfrm>
        </p:grpSpPr>
        <p:grpSp>
          <p:nvGrpSpPr>
            <p:cNvPr id="38" name="组合 41"/>
            <p:cNvGrpSpPr/>
            <p:nvPr/>
          </p:nvGrpSpPr>
          <p:grpSpPr bwMode="auto">
            <a:xfrm flipH="1">
              <a:off x="6445567" y="2112608"/>
              <a:ext cx="1936903" cy="369219"/>
              <a:chOff x="-115376" y="3102959"/>
              <a:chExt cx="1936120" cy="492291"/>
            </a:xfrm>
          </p:grpSpPr>
          <p:sp>
            <p:nvSpPr>
              <p:cNvPr id="44" name="TextBox 11"/>
              <p:cNvSpPr txBox="1">
                <a:spLocks noChangeArrowheads="1"/>
              </p:cNvSpPr>
              <p:nvPr/>
            </p:nvSpPr>
            <p:spPr bwMode="auto">
              <a:xfrm>
                <a:off x="675034" y="3102960"/>
                <a:ext cx="1145710"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a:off x="-115376" y="3102959"/>
                <a:ext cx="1145711"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3" name="TextBox 11"/>
            <p:cNvSpPr txBox="1">
              <a:spLocks noChangeArrowheads="1"/>
            </p:cNvSpPr>
            <p:nvPr/>
          </p:nvSpPr>
          <p:spPr bwMode="auto">
            <a:xfrm flipH="1">
              <a:off x="6428738" y="1767687"/>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5"/>
          <p:cNvGrpSpPr/>
          <p:nvPr/>
        </p:nvGrpSpPr>
        <p:grpSpPr>
          <a:xfrm>
            <a:off x="941549" y="3027921"/>
            <a:ext cx="1931934" cy="731595"/>
            <a:chOff x="648002" y="2139702"/>
            <a:chExt cx="1931934" cy="731595"/>
          </a:xfrm>
        </p:grpSpPr>
        <p:grpSp>
          <p:nvGrpSpPr>
            <p:cNvPr id="42" name="组合 46"/>
            <p:cNvGrpSpPr/>
            <p:nvPr/>
          </p:nvGrpSpPr>
          <p:grpSpPr bwMode="auto">
            <a:xfrm flipH="1">
              <a:off x="648002" y="2492793"/>
              <a:ext cx="1931934" cy="378504"/>
              <a:chOff x="-362770" y="3225424"/>
              <a:chExt cx="1931153" cy="504671"/>
            </a:xfrm>
          </p:grpSpPr>
          <p:sp>
            <p:nvSpPr>
              <p:cNvPr id="49" name="TextBox 11"/>
              <p:cNvSpPr txBox="1">
                <a:spLocks noChangeArrowheads="1"/>
              </p:cNvSpPr>
              <p:nvPr/>
            </p:nvSpPr>
            <p:spPr bwMode="auto">
              <a:xfrm>
                <a:off x="422671" y="3237805"/>
                <a:ext cx="1145712"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a:off x="-362770" y="3225424"/>
                <a:ext cx="1145712" cy="49229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    </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a:p>
                <a:pPr eaLnBrk="1" hangingPunct="1">
                  <a:defRPr/>
                </a:pPr>
                <a:r>
                  <a:rPr lang="zh-CN" altLang="en-US" sz="900" kern="0" dirty="0">
                    <a:solidFill>
                      <a:schemeClr val="tx1">
                        <a:lumMod val="50000"/>
                        <a:lumOff val="50000"/>
                      </a:schemeClr>
                    </a:solidFill>
                    <a:latin typeface="微软雅黑" panose="020B0503020204020204" pitchFamily="34" charset="-122"/>
                    <a:ea typeface="微软雅黑" panose="020B0503020204020204" pitchFamily="34" charset="-122"/>
                  </a:rPr>
                  <a:t>点击添加文本</a:t>
                </a:r>
                <a:endParaRPr lang="en-US" altLang="zh-CN" sz="900" kern="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8" name="TextBox 11"/>
            <p:cNvSpPr txBox="1">
              <a:spLocks noChangeArrowheads="1"/>
            </p:cNvSpPr>
            <p:nvPr/>
          </p:nvSpPr>
          <p:spPr bwMode="auto">
            <a:xfrm flipH="1">
              <a:off x="1115616" y="2139702"/>
              <a:ext cx="1456585" cy="276913"/>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rPr>
                <a:t>点击添加文本    </a:t>
              </a:r>
              <a:endParaRPr lang="en-US" altLang="zh-CN" sz="1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056391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p:nvPr/>
        </p:nvSpPr>
        <p:spPr>
          <a:xfrm>
            <a:off x="3759202" y="2100263"/>
            <a:ext cx="3325813" cy="541337"/>
          </a:xfrm>
          <a:custGeom>
            <a:avLst/>
            <a:gdLst/>
            <a:ahLst/>
            <a:cxnLst/>
            <a:rect l="l" t="t" r="r" b="b"/>
            <a:pathLst>
              <a:path w="4433803" h="720080">
                <a:moveTo>
                  <a:pt x="0" y="0"/>
                </a:moveTo>
                <a:lnTo>
                  <a:pt x="4433803" y="0"/>
                </a:lnTo>
                <a:lnTo>
                  <a:pt x="4298902" y="720080"/>
                </a:lnTo>
                <a:lnTo>
                  <a:pt x="134901" y="72008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4" name="直接连接符 3"/>
          <p:cNvCxnSpPr/>
          <p:nvPr/>
        </p:nvCxnSpPr>
        <p:spPr>
          <a:xfrm>
            <a:off x="2873375" y="2395537"/>
            <a:ext cx="1079500" cy="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 name="矩形 9"/>
          <p:cNvSpPr/>
          <p:nvPr/>
        </p:nvSpPr>
        <p:spPr>
          <a:xfrm>
            <a:off x="3875088" y="2713037"/>
            <a:ext cx="3103562" cy="539750"/>
          </a:xfrm>
          <a:custGeom>
            <a:avLst/>
            <a:gdLst/>
            <a:ahLst/>
            <a:cxnLst/>
            <a:rect l="l" t="t" r="r" b="b"/>
            <a:pathLst>
              <a:path w="4137020" h="720080">
                <a:moveTo>
                  <a:pt x="0" y="0"/>
                </a:moveTo>
                <a:lnTo>
                  <a:pt x="4137020" y="0"/>
                </a:lnTo>
                <a:lnTo>
                  <a:pt x="4002119" y="720080"/>
                </a:lnTo>
                <a:lnTo>
                  <a:pt x="134901" y="72008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6" name="直接连接符 5"/>
          <p:cNvCxnSpPr/>
          <p:nvPr/>
        </p:nvCxnSpPr>
        <p:spPr>
          <a:xfrm>
            <a:off x="2873376" y="2982912"/>
            <a:ext cx="1166813" cy="635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2" name="组合 19"/>
          <p:cNvGrpSpPr/>
          <p:nvPr/>
        </p:nvGrpSpPr>
        <p:grpSpPr>
          <a:xfrm>
            <a:off x="3952875" y="1333500"/>
            <a:ext cx="3619500" cy="3349625"/>
            <a:chOff x="3952875" y="1333499"/>
            <a:chExt cx="3619500" cy="3349625"/>
          </a:xfrm>
        </p:grpSpPr>
        <p:sp>
          <p:nvSpPr>
            <p:cNvPr id="2" name="Oval 65"/>
            <p:cNvSpPr>
              <a:spLocks noChangeArrowheads="1"/>
            </p:cNvSpPr>
            <p:nvPr/>
          </p:nvSpPr>
          <p:spPr bwMode="auto">
            <a:xfrm>
              <a:off x="5878513" y="4538662"/>
              <a:ext cx="673100" cy="134937"/>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solidFill>
                <a:schemeClr val="accent1"/>
              </a:solidFill>
              <a:round/>
            </a:ln>
            <a:effectLst/>
          </p:spPr>
          <p:txBody>
            <a:bodyPr wrap="none" anchor="ctr"/>
            <a:lstStyle/>
            <a:p>
              <a:pPr eaLnBrk="1" fontAlgn="auto" hangingPunct="1">
                <a:spcBef>
                  <a:spcPts val="0"/>
                </a:spcBef>
                <a:spcAft>
                  <a:spcPts val="0"/>
                </a:spcAft>
                <a:defRPr/>
              </a:pPr>
              <a:endParaRPr lang="zh-CN" altLang="en-US" sz="1350">
                <a:latin typeface="Arial" panose="020B0604020202020204" pitchFamily="34" charset="0"/>
                <a:ea typeface="+mn-ea"/>
              </a:endParaRPr>
            </a:p>
          </p:txBody>
        </p:sp>
        <p:sp>
          <p:nvSpPr>
            <p:cNvPr id="7" name="Oval 65"/>
            <p:cNvSpPr>
              <a:spLocks noChangeArrowheads="1"/>
            </p:cNvSpPr>
            <p:nvPr/>
          </p:nvSpPr>
          <p:spPr bwMode="auto">
            <a:xfrm>
              <a:off x="4305300" y="4548187"/>
              <a:ext cx="673100" cy="134937"/>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solidFill>
                <a:schemeClr val="accent1"/>
              </a:solidFill>
              <a:round/>
            </a:ln>
            <a:effectLst/>
          </p:spPr>
          <p:txBody>
            <a:bodyPr wrap="none" anchor="ctr"/>
            <a:lstStyle/>
            <a:p>
              <a:pPr eaLnBrk="1" fontAlgn="auto" hangingPunct="1">
                <a:spcBef>
                  <a:spcPts val="0"/>
                </a:spcBef>
                <a:spcAft>
                  <a:spcPts val="0"/>
                </a:spcAft>
                <a:defRPr/>
              </a:pPr>
              <a:endParaRPr lang="zh-CN" altLang="en-US" sz="1350">
                <a:latin typeface="Arial" panose="020B0604020202020204" pitchFamily="34" charset="0"/>
                <a:ea typeface="+mn-ea"/>
              </a:endParaRPr>
            </a:p>
          </p:txBody>
        </p:sp>
        <p:sp>
          <p:nvSpPr>
            <p:cNvPr id="8" name="任意多边形 7"/>
            <p:cNvSpPr/>
            <p:nvPr/>
          </p:nvSpPr>
          <p:spPr>
            <a:xfrm>
              <a:off x="3952875" y="1333499"/>
              <a:ext cx="3619500" cy="2674938"/>
            </a:xfrm>
            <a:custGeom>
              <a:avLst/>
              <a:gdLst>
                <a:gd name="connsiteX0" fmla="*/ 0 w 1383957"/>
                <a:gd name="connsiteY0" fmla="*/ 939114 h 939114"/>
                <a:gd name="connsiteX1" fmla="*/ 1000897 w 1383957"/>
                <a:gd name="connsiteY1" fmla="*/ 939114 h 939114"/>
                <a:gd name="connsiteX2" fmla="*/ 1210962 w 1383957"/>
                <a:gd name="connsiteY2" fmla="*/ 49427 h 939114"/>
                <a:gd name="connsiteX3" fmla="*/ 1334530 w 1383957"/>
                <a:gd name="connsiteY3" fmla="*/ 0 h 939114"/>
                <a:gd name="connsiteX4" fmla="*/ 1383957 w 1383957"/>
                <a:gd name="connsiteY4" fmla="*/ 160638 h 939114"/>
                <a:gd name="connsiteX0-1" fmla="*/ 0 w 1383957"/>
                <a:gd name="connsiteY0-2" fmla="*/ 980817 h 980817"/>
                <a:gd name="connsiteX1-3" fmla="*/ 1000897 w 1383957"/>
                <a:gd name="connsiteY1-4" fmla="*/ 980817 h 980817"/>
                <a:gd name="connsiteX2-5" fmla="*/ 1210962 w 1383957"/>
                <a:gd name="connsiteY2-6" fmla="*/ 91130 h 980817"/>
                <a:gd name="connsiteX3-7" fmla="*/ 1334530 w 1383957"/>
                <a:gd name="connsiteY3-8" fmla="*/ 41703 h 980817"/>
                <a:gd name="connsiteX4-9" fmla="*/ 1383957 w 1383957"/>
                <a:gd name="connsiteY4-10" fmla="*/ 202341 h 980817"/>
                <a:gd name="connsiteX0-11" fmla="*/ 0 w 1383957"/>
                <a:gd name="connsiteY0-12" fmla="*/ 993410 h 993410"/>
                <a:gd name="connsiteX1-13" fmla="*/ 1000897 w 1383957"/>
                <a:gd name="connsiteY1-14" fmla="*/ 993410 h 993410"/>
                <a:gd name="connsiteX2-15" fmla="*/ 1210962 w 1383957"/>
                <a:gd name="connsiteY2-16" fmla="*/ 103723 h 993410"/>
                <a:gd name="connsiteX3-17" fmla="*/ 1338950 w 1383957"/>
                <a:gd name="connsiteY3-18" fmla="*/ 27777 h 993410"/>
                <a:gd name="connsiteX4-19" fmla="*/ 1383957 w 1383957"/>
                <a:gd name="connsiteY4-20" fmla="*/ 214934 h 993410"/>
                <a:gd name="connsiteX0-21" fmla="*/ 0 w 1375117"/>
                <a:gd name="connsiteY0-22" fmla="*/ 990568 h 990568"/>
                <a:gd name="connsiteX1-23" fmla="*/ 1000897 w 1375117"/>
                <a:gd name="connsiteY1-24" fmla="*/ 990568 h 990568"/>
                <a:gd name="connsiteX2-25" fmla="*/ 1210962 w 1375117"/>
                <a:gd name="connsiteY2-26" fmla="*/ 100881 h 990568"/>
                <a:gd name="connsiteX3-27" fmla="*/ 1338950 w 1375117"/>
                <a:gd name="connsiteY3-28" fmla="*/ 24935 h 990568"/>
                <a:gd name="connsiteX4-29" fmla="*/ 1375117 w 1375117"/>
                <a:gd name="connsiteY4-30" fmla="*/ 167894 h 990568"/>
                <a:gd name="connsiteX0-31" fmla="*/ 0 w 1344967"/>
                <a:gd name="connsiteY0-32" fmla="*/ 989167 h 989167"/>
                <a:gd name="connsiteX1-33" fmla="*/ 1000897 w 1344967"/>
                <a:gd name="connsiteY1-34" fmla="*/ 989167 h 989167"/>
                <a:gd name="connsiteX2-35" fmla="*/ 1210962 w 1344967"/>
                <a:gd name="connsiteY2-36" fmla="*/ 99480 h 989167"/>
                <a:gd name="connsiteX3-37" fmla="*/ 1338950 w 1344967"/>
                <a:gd name="connsiteY3-38" fmla="*/ 23534 h 989167"/>
                <a:gd name="connsiteX4-39" fmla="*/ 1335338 w 1344967"/>
                <a:gd name="connsiteY4-40" fmla="*/ 144394 h 989167"/>
                <a:gd name="connsiteX0-41" fmla="*/ 0 w 1352190"/>
                <a:gd name="connsiteY0-42" fmla="*/ 989167 h 989167"/>
                <a:gd name="connsiteX1-43" fmla="*/ 1000897 w 1352190"/>
                <a:gd name="connsiteY1-44" fmla="*/ 989167 h 989167"/>
                <a:gd name="connsiteX2-45" fmla="*/ 1210962 w 1352190"/>
                <a:gd name="connsiteY2-46" fmla="*/ 99480 h 989167"/>
                <a:gd name="connsiteX3-47" fmla="*/ 1338950 w 1352190"/>
                <a:gd name="connsiteY3-48" fmla="*/ 23534 h 989167"/>
                <a:gd name="connsiteX4-49" fmla="*/ 1335338 w 1352190"/>
                <a:gd name="connsiteY4-50" fmla="*/ 144394 h 989167"/>
                <a:gd name="connsiteX0-51" fmla="*/ 0 w 1350398"/>
                <a:gd name="connsiteY0-52" fmla="*/ 996014 h 996014"/>
                <a:gd name="connsiteX1-53" fmla="*/ 1000897 w 1350398"/>
                <a:gd name="connsiteY1-54" fmla="*/ 996014 h 996014"/>
                <a:gd name="connsiteX2-55" fmla="*/ 1210962 w 1350398"/>
                <a:gd name="connsiteY2-56" fmla="*/ 106327 h 996014"/>
                <a:gd name="connsiteX3-57" fmla="*/ 1338950 w 1350398"/>
                <a:gd name="connsiteY3-58" fmla="*/ 30381 h 996014"/>
                <a:gd name="connsiteX4-59" fmla="*/ 1335338 w 1350398"/>
                <a:gd name="connsiteY4-60" fmla="*/ 151241 h 996014"/>
                <a:gd name="connsiteX0-61" fmla="*/ 0 w 1726088"/>
                <a:gd name="connsiteY0-62" fmla="*/ 1000434 h 1000434"/>
                <a:gd name="connsiteX1-63" fmla="*/ 1376587 w 1726088"/>
                <a:gd name="connsiteY1-64" fmla="*/ 996014 h 1000434"/>
                <a:gd name="connsiteX2-65" fmla="*/ 1586652 w 1726088"/>
                <a:gd name="connsiteY2-66" fmla="*/ 106327 h 1000434"/>
                <a:gd name="connsiteX3-67" fmla="*/ 1714640 w 1726088"/>
                <a:gd name="connsiteY3-68" fmla="*/ 30381 h 1000434"/>
                <a:gd name="connsiteX4-69" fmla="*/ 1711028 w 1726088"/>
                <a:gd name="connsiteY4-70" fmla="*/ 151241 h 100043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26088" h="1000434">
                  <a:moveTo>
                    <a:pt x="0" y="1000434"/>
                  </a:moveTo>
                  <a:lnTo>
                    <a:pt x="1376587" y="996014"/>
                  </a:lnTo>
                  <a:lnTo>
                    <a:pt x="1586652" y="106327"/>
                  </a:lnTo>
                  <a:cubicBezTo>
                    <a:pt x="1642258" y="-50192"/>
                    <a:pt x="1698331" y="5216"/>
                    <a:pt x="1714640" y="30381"/>
                  </a:cubicBezTo>
                  <a:cubicBezTo>
                    <a:pt x="1730949" y="55546"/>
                    <a:pt x="1729911" y="97695"/>
                    <a:pt x="1711028" y="151241"/>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椭圆 8"/>
            <p:cNvSpPr/>
            <p:nvPr/>
          </p:nvSpPr>
          <p:spPr>
            <a:xfrm>
              <a:off x="4362450" y="4008437"/>
              <a:ext cx="563563" cy="56515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10" name="椭圆 9"/>
            <p:cNvSpPr/>
            <p:nvPr/>
          </p:nvSpPr>
          <p:spPr>
            <a:xfrm>
              <a:off x="5927725" y="4008437"/>
              <a:ext cx="565150" cy="56515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11" name="矩形 10"/>
          <p:cNvSpPr/>
          <p:nvPr/>
        </p:nvSpPr>
        <p:spPr>
          <a:xfrm>
            <a:off x="3981452" y="3325813"/>
            <a:ext cx="2879725" cy="539750"/>
          </a:xfrm>
          <a:custGeom>
            <a:avLst/>
            <a:gdLst/>
            <a:ahLst/>
            <a:cxnLst/>
            <a:rect l="l" t="t" r="r" b="b"/>
            <a:pathLst>
              <a:path w="3840239" h="720080">
                <a:moveTo>
                  <a:pt x="0" y="0"/>
                </a:moveTo>
                <a:lnTo>
                  <a:pt x="3840239" y="0"/>
                </a:lnTo>
                <a:lnTo>
                  <a:pt x="3705338" y="720080"/>
                </a:lnTo>
                <a:lnTo>
                  <a:pt x="134901" y="72008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sp>
        <p:nvSpPr>
          <p:cNvPr id="13" name="矩形 4"/>
          <p:cNvSpPr/>
          <p:nvPr/>
        </p:nvSpPr>
        <p:spPr>
          <a:xfrm>
            <a:off x="3648077" y="1489075"/>
            <a:ext cx="3546475" cy="539750"/>
          </a:xfrm>
          <a:custGeom>
            <a:avLst/>
            <a:gdLst/>
            <a:ahLst/>
            <a:cxnLst/>
            <a:rect l="l" t="t" r="r" b="b"/>
            <a:pathLst>
              <a:path w="4728554" h="720080">
                <a:moveTo>
                  <a:pt x="0" y="0"/>
                </a:moveTo>
                <a:lnTo>
                  <a:pt x="4728554" y="0"/>
                </a:lnTo>
                <a:lnTo>
                  <a:pt x="4728554" y="10838"/>
                </a:lnTo>
                <a:lnTo>
                  <a:pt x="4587607" y="720080"/>
                </a:lnTo>
                <a:lnTo>
                  <a:pt x="134901" y="72008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lnSpc>
                <a:spcPct val="70000"/>
              </a:lnSpc>
              <a:spcBef>
                <a:spcPct val="0"/>
              </a:spcBef>
              <a:spcAft>
                <a:spcPct val="0"/>
              </a:spcAft>
              <a:buNone/>
            </a:pPr>
            <a:r>
              <a:rPr lang="zh-CN" altLang="en-US" sz="1200" dirty="0">
                <a:solidFill>
                  <a:schemeClr val="bg1"/>
                </a:solidFill>
                <a:latin typeface="微软雅黑" pitchFamily="34" charset="-122"/>
                <a:ea typeface="微软雅黑" pitchFamily="34" charset="-122"/>
              </a:rPr>
              <a:t>请在这里输入您</a:t>
            </a:r>
            <a:r>
              <a:rPr lang="zh-CN" altLang="en-US" sz="1200" dirty="0" smtClean="0">
                <a:solidFill>
                  <a:schemeClr val="bg1"/>
                </a:solidFill>
                <a:latin typeface="微软雅黑" pitchFamily="34" charset="-122"/>
                <a:ea typeface="微软雅黑" pitchFamily="34" charset="-122"/>
              </a:rPr>
              <a:t>的</a:t>
            </a:r>
            <a:r>
              <a:rPr lang="zh-CN" altLang="en-US" sz="1200" dirty="0" smtClean="0">
                <a:solidFill>
                  <a:schemeClr val="bg1"/>
                </a:solidFill>
                <a:latin typeface="微软雅黑"/>
                <a:ea typeface="微软雅黑"/>
                <a:cs typeface="Bebas Neue" charset="0"/>
                <a:sym typeface="Bebas Neue" charset="0"/>
              </a:rPr>
              <a:t>标题</a:t>
            </a:r>
            <a:endParaRPr lang="en-US" altLang="zh-CN" sz="1200" dirty="0">
              <a:solidFill>
                <a:schemeClr val="bg1"/>
              </a:solidFill>
              <a:latin typeface="微软雅黑"/>
              <a:ea typeface="微软雅黑"/>
              <a:cs typeface="Bebas Neue" charset="0"/>
              <a:sym typeface="Bebas Neue" charset="0"/>
            </a:endParaRPr>
          </a:p>
        </p:txBody>
      </p:sp>
      <p:cxnSp>
        <p:nvCxnSpPr>
          <p:cNvPr id="14" name="直接连接符 13"/>
          <p:cNvCxnSpPr/>
          <p:nvPr/>
        </p:nvCxnSpPr>
        <p:spPr>
          <a:xfrm>
            <a:off x="2873377" y="1812924"/>
            <a:ext cx="1001713" cy="0"/>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873375" y="3621087"/>
            <a:ext cx="1296988" cy="4762"/>
          </a:xfrm>
          <a:prstGeom prst="line">
            <a:avLst/>
          </a:prstGeom>
          <a:ln w="3175">
            <a:solidFill>
              <a:schemeClr val="bg1">
                <a:lumMod val="50000"/>
              </a:schemeClr>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63589" y="1685924"/>
            <a:ext cx="1889139"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7" name="TextBox 16"/>
          <p:cNvSpPr txBox="1"/>
          <p:nvPr/>
        </p:nvSpPr>
        <p:spPr>
          <a:xfrm>
            <a:off x="899591" y="2284413"/>
            <a:ext cx="1853135"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8" name="TextBox 17"/>
          <p:cNvSpPr txBox="1"/>
          <p:nvPr/>
        </p:nvSpPr>
        <p:spPr>
          <a:xfrm>
            <a:off x="863589" y="2905124"/>
            <a:ext cx="1889139"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
        <p:nvSpPr>
          <p:cNvPr id="19" name="TextBox 18"/>
          <p:cNvSpPr txBox="1"/>
          <p:nvPr/>
        </p:nvSpPr>
        <p:spPr>
          <a:xfrm>
            <a:off x="899593" y="3487737"/>
            <a:ext cx="1853134" cy="438447"/>
          </a:xfrm>
          <a:prstGeom prst="rect">
            <a:avLst/>
          </a:prstGeom>
          <a:noFill/>
        </p:spPr>
        <p:txBody>
          <a:bodyPr wrap="square">
            <a:spAutoFit/>
          </a:bodyPr>
          <a:lstStyle/>
          <a:p>
            <a:pPr algn="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a:t>
            </a:r>
            <a:endParaRPr lang="en-US" altLang="zh-CN" sz="900" dirty="0">
              <a:solidFill>
                <a:schemeClr val="tx1">
                  <a:lumMod val="50000"/>
                  <a:lumOff val="50000"/>
                </a:schemeClr>
              </a:solidFill>
              <a:latin typeface="微软雅黑"/>
              <a:ea typeface="微软雅黑"/>
              <a:cs typeface="Lato Light" charset="0"/>
              <a:sym typeface="Lato Light" charset="0"/>
            </a:endParaRPr>
          </a:p>
        </p:txBody>
      </p:sp>
    </p:spTree>
    <p:extLst>
      <p:ext uri="{BB962C8B-B14F-4D97-AF65-F5344CB8AC3E}">
        <p14:creationId xmlns:p14="http://schemas.microsoft.com/office/powerpoint/2010/main" val="15508659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500"/>
                            </p:stCondLst>
                            <p:childTnLst>
                              <p:par>
                                <p:cTn id="23" presetID="22" presetClass="entr" presetSubtype="2"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par>
                                <p:cTn id="26" presetID="22" presetClass="entr" presetSubtype="2"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right)">
                                      <p:cBhvr>
                                        <p:cTn id="28" dur="500"/>
                                        <p:tgtEl>
                                          <p:spTgt spid="6"/>
                                        </p:tgtEl>
                                      </p:cBhvr>
                                    </p:animEffect>
                                  </p:childTnLst>
                                </p:cTn>
                              </p:par>
                              <p:par>
                                <p:cTn id="29" presetID="2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par>
                                <p:cTn id="32" presetID="22" presetClass="entr" presetSubtype="2"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right)">
                                      <p:cBhvr>
                                        <p:cTn id="40" dur="500"/>
                                        <p:tgtEl>
                                          <p:spTgt spid="1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13" grpId="0" animBg="1"/>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084514"/>
            <a:ext cx="9144000" cy="2344737"/>
          </a:xfrm>
          <a:prstGeom prst="rect">
            <a:avLst/>
          </a:prstGeom>
          <a:solidFill>
            <a:schemeClr val="accent1"/>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defTabSz="685754" eaLnBrk="1" fontAlgn="auto" hangingPunct="1">
              <a:spcBef>
                <a:spcPts val="0"/>
              </a:spcBef>
              <a:spcAft>
                <a:spcPts val="0"/>
              </a:spcAft>
              <a:defRPr/>
            </a:pPr>
            <a:endParaRPr lang="id-ID" sz="1350"/>
          </a:p>
        </p:txBody>
      </p:sp>
      <p:sp>
        <p:nvSpPr>
          <p:cNvPr id="9" name="Rectangle 8"/>
          <p:cNvSpPr>
            <a:spLocks noChangeArrowheads="1"/>
          </p:cNvSpPr>
          <p:nvPr/>
        </p:nvSpPr>
        <p:spPr bwMode="auto">
          <a:xfrm>
            <a:off x="428627" y="1500188"/>
            <a:ext cx="3929063" cy="715360"/>
          </a:xfrm>
          <a:prstGeom prst="rect">
            <a:avLst/>
          </a:prstGeom>
          <a:noFill/>
          <a:ln w="9525">
            <a:noFill/>
            <a:miter lim="800000"/>
            <a:headEnd/>
            <a:tailEnd/>
          </a:ln>
        </p:spPr>
        <p:txBody>
          <a:bodyPr>
            <a:spAutoFit/>
          </a:bodyPr>
          <a:lstStyle/>
          <a:p>
            <a:pPr eaLnBrk="1" hangingPunct="1">
              <a:lnSpc>
                <a:spcPct val="150000"/>
              </a:lnSpc>
            </a:pPr>
            <a:r>
              <a:rPr lang="en-US" altLang="zh-CN" sz="900" dirty="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就是跨界，就是变革，就是开放，就是重塑融合。敢于跨界了，创新的基础就更坚实；融合协同了，群体智能才会实现，从研发到产业化的路径才会更垂直。</a:t>
            </a:r>
            <a:endParaRPr lang="ms-MY" sz="900" dirty="0">
              <a:solidFill>
                <a:schemeClr val="tx1">
                  <a:lumMod val="50000"/>
                  <a:lumOff val="50000"/>
                </a:schemeClr>
              </a:solidFill>
              <a:latin typeface="微软雅黑" pitchFamily="34" charset="-122"/>
              <a:ea typeface="微软雅黑" pitchFamily="34" charset="-122"/>
              <a:cs typeface="Open Sans Light"/>
            </a:endParaRPr>
          </a:p>
        </p:txBody>
      </p:sp>
      <p:grpSp>
        <p:nvGrpSpPr>
          <p:cNvPr id="2" name="Group 187"/>
          <p:cNvGrpSpPr>
            <a:grpSpLocks/>
          </p:cNvGrpSpPr>
          <p:nvPr/>
        </p:nvGrpSpPr>
        <p:grpSpPr bwMode="auto">
          <a:xfrm>
            <a:off x="5072065" y="3446460"/>
            <a:ext cx="3449637" cy="983867"/>
            <a:chOff x="5072066" y="3446772"/>
            <a:chExt cx="3448847" cy="983490"/>
          </a:xfrm>
        </p:grpSpPr>
        <p:sp>
          <p:nvSpPr>
            <p:cNvPr id="10" name="Rectangle 9"/>
            <p:cNvSpPr/>
            <p:nvPr/>
          </p:nvSpPr>
          <p:spPr>
            <a:xfrm>
              <a:off x="5072066" y="3714956"/>
              <a:ext cx="3448847" cy="715306"/>
            </a:xfrm>
            <a:prstGeom prst="rect">
              <a:avLst/>
            </a:prstGeom>
          </p:spPr>
          <p:txBody>
            <a:bodyPr>
              <a:spAutoFit/>
            </a:bodyPr>
            <a:lstStyle/>
            <a:p>
              <a:pPr defTabSz="685754" eaLnBrk="1" fontAlgn="auto" hangingPunct="1">
                <a:lnSpc>
                  <a:spcPct val="150000"/>
                </a:lnSpc>
                <a:spcBef>
                  <a:spcPts val="0"/>
                </a:spcBef>
                <a:spcAft>
                  <a:spcPts val="0"/>
                </a:spcAft>
                <a:defRPr/>
              </a:pPr>
              <a:r>
                <a:rPr lang="zh-CN" altLang="en-US" sz="900" dirty="0">
                  <a:solidFill>
                    <a:schemeClr val="bg1">
                      <a:lumMod val="95000"/>
                    </a:schemeClr>
                  </a:solidFill>
                  <a:latin typeface="微软雅黑" pitchFamily="34" charset="-122"/>
                  <a:ea typeface="微软雅黑" pitchFamily="34" charset="-122"/>
                </a:rPr>
                <a:t>信息革命、全球化、互联网业已打破了原有的社会结构、经济结构、地缘结构、文化结构。权力、议事规则、话语权不断在发生变化。互联网</a:t>
              </a:r>
              <a:r>
                <a:rPr lang="en-US" altLang="zh-CN" sz="900" dirty="0">
                  <a:solidFill>
                    <a:schemeClr val="bg1">
                      <a:lumMod val="95000"/>
                    </a:schemeClr>
                  </a:solidFill>
                  <a:latin typeface="微软雅黑" pitchFamily="34" charset="-122"/>
                  <a:ea typeface="微软雅黑" pitchFamily="34" charset="-122"/>
                </a:rPr>
                <a:t>+</a:t>
              </a:r>
              <a:r>
                <a:rPr lang="zh-CN" altLang="en-US" sz="900" dirty="0">
                  <a:solidFill>
                    <a:schemeClr val="bg1">
                      <a:lumMod val="95000"/>
                    </a:schemeClr>
                  </a:solidFill>
                  <a:latin typeface="微软雅黑" pitchFamily="34" charset="-122"/>
                  <a:ea typeface="微软雅黑" pitchFamily="34" charset="-122"/>
                </a:rPr>
                <a:t>社会治理、虚拟社会治理会是很大的不同</a:t>
              </a:r>
              <a:endParaRPr lang="id-ID" sz="900" dirty="0">
                <a:solidFill>
                  <a:schemeClr val="bg1">
                    <a:lumMod val="95000"/>
                  </a:schemeClr>
                </a:solidFill>
                <a:latin typeface="微软雅黑" pitchFamily="34" charset="-122"/>
                <a:ea typeface="微软雅黑" pitchFamily="34" charset="-122"/>
                <a:cs typeface="Open Sans Light" pitchFamily="34" charset="0"/>
              </a:endParaRPr>
            </a:p>
          </p:txBody>
        </p:sp>
        <p:sp>
          <p:nvSpPr>
            <p:cNvPr id="24682" name="Rectangle 100"/>
            <p:cNvSpPr>
              <a:spLocks noChangeArrowheads="1"/>
            </p:cNvSpPr>
            <p:nvPr/>
          </p:nvSpPr>
          <p:spPr bwMode="auto">
            <a:xfrm>
              <a:off x="5123453" y="3446772"/>
              <a:ext cx="800036" cy="276807"/>
            </a:xfrm>
            <a:prstGeom prst="rect">
              <a:avLst/>
            </a:prstGeom>
            <a:noFill/>
            <a:ln w="9525">
              <a:noFill/>
              <a:miter lim="800000"/>
              <a:headEnd/>
              <a:tailEnd/>
            </a:ln>
          </p:spPr>
          <p:txBody>
            <a:bodyPr wrap="none">
              <a:spAutoFit/>
            </a:bodyPr>
            <a:lstStyle/>
            <a:p>
              <a:pPr lvl="0" algn="just" defTabSz="890984"/>
              <a:r>
                <a:rPr lang="zh-CN" altLang="en-US" sz="1200" dirty="0">
                  <a:solidFill>
                    <a:schemeClr val="bg1">
                      <a:lumMod val="95000"/>
                    </a:schemeClr>
                  </a:solidFill>
                  <a:latin typeface="微软雅黑" pitchFamily="34" charset="-122"/>
                  <a:ea typeface="微软雅黑" pitchFamily="34" charset="-122"/>
                  <a:sym typeface="微软雅黑" pitchFamily="34" charset="-122"/>
                </a:rPr>
                <a:t>添加标题</a:t>
              </a:r>
              <a:endParaRPr lang="en-US" altLang="zh-CN" sz="1200" dirty="0">
                <a:solidFill>
                  <a:schemeClr val="bg1">
                    <a:lumMod val="95000"/>
                  </a:schemeClr>
                </a:solidFill>
                <a:latin typeface="微软雅黑" pitchFamily="34" charset="-122"/>
                <a:ea typeface="微软雅黑" pitchFamily="34" charset="-122"/>
                <a:sym typeface="微软雅黑" pitchFamily="34" charset="-122"/>
              </a:endParaRPr>
            </a:p>
          </p:txBody>
        </p:sp>
      </p:grpSp>
      <p:grpSp>
        <p:nvGrpSpPr>
          <p:cNvPr id="3" name="Group 185"/>
          <p:cNvGrpSpPr>
            <a:grpSpLocks/>
          </p:cNvGrpSpPr>
          <p:nvPr/>
        </p:nvGrpSpPr>
        <p:grpSpPr bwMode="auto">
          <a:xfrm>
            <a:off x="5072065" y="1502993"/>
            <a:ext cx="3286125" cy="1373558"/>
            <a:chOff x="5072066" y="1329450"/>
            <a:chExt cx="3286148" cy="1373247"/>
          </a:xfrm>
        </p:grpSpPr>
        <p:sp>
          <p:nvSpPr>
            <p:cNvPr id="24679" name="Rectangle 186"/>
            <p:cNvSpPr>
              <a:spLocks noChangeArrowheads="1"/>
            </p:cNvSpPr>
            <p:nvPr/>
          </p:nvSpPr>
          <p:spPr bwMode="auto">
            <a:xfrm>
              <a:off x="5427969" y="1329450"/>
              <a:ext cx="800225" cy="276851"/>
            </a:xfrm>
            <a:prstGeom prst="rect">
              <a:avLst/>
            </a:prstGeom>
            <a:noFill/>
            <a:ln w="9525">
              <a:noFill/>
              <a:miter lim="800000"/>
              <a:headEnd/>
              <a:tailEnd/>
            </a:ln>
          </p:spPr>
          <p:txBody>
            <a:bodyPr wrap="none">
              <a:spAutoFit/>
            </a:bodyPr>
            <a:lstStyle/>
            <a:p>
              <a:pPr lvl="0" algn="just" defTabSz="890984"/>
              <a:r>
                <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rPr>
                <a:t>添加标题</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4680" name="Rectangle 191"/>
            <p:cNvSpPr>
              <a:spLocks noChangeArrowheads="1"/>
            </p:cNvSpPr>
            <p:nvPr/>
          </p:nvSpPr>
          <p:spPr bwMode="auto">
            <a:xfrm>
              <a:off x="5072066" y="1571618"/>
              <a:ext cx="3286148" cy="1131079"/>
            </a:xfrm>
            <a:prstGeom prst="rect">
              <a:avLst/>
            </a:prstGeom>
            <a:noFill/>
            <a:ln w="9525">
              <a:noFill/>
              <a:miter lim="800000"/>
              <a:headEnd/>
              <a:tailEnd/>
            </a:ln>
          </p:spPr>
          <p:txBody>
            <a:bodyPr>
              <a:spAutoFit/>
            </a:bodyPr>
            <a:lstStyle/>
            <a:p>
              <a:pPr marL="355600" indent="-355600" eaLnBrk="1" hangingPunct="1">
                <a:lnSpc>
                  <a:spcPct val="150000"/>
                </a:lnSpc>
                <a:buFont typeface="Arial" pitchFamily="34" charset="0"/>
                <a:buAutoNum type="romanUcPeriod"/>
              </a:pPr>
              <a:r>
                <a:rPr lang="zh-CN" altLang="en-US" sz="900" dirty="0">
                  <a:solidFill>
                    <a:schemeClr val="tx1">
                      <a:lumMod val="50000"/>
                      <a:lumOff val="50000"/>
                    </a:schemeClr>
                  </a:solidFill>
                  <a:latin typeface="微软雅黑" pitchFamily="34" charset="-122"/>
                  <a:ea typeface="微软雅黑" pitchFamily="34" charset="-122"/>
                </a:rPr>
                <a:t>融合本身也指代身份的融合，客户消费转化为投资，伙伴参与创新，等等，不一而足</a:t>
              </a:r>
              <a:endParaRPr lang="ms-MY" sz="900" dirty="0">
                <a:solidFill>
                  <a:schemeClr val="tx1">
                    <a:lumMod val="50000"/>
                    <a:lumOff val="50000"/>
                  </a:schemeClr>
                </a:solidFill>
                <a:latin typeface="微软雅黑" pitchFamily="34" charset="-122"/>
                <a:ea typeface="微软雅黑" pitchFamily="34" charset="-122"/>
                <a:cs typeface="Open Sans Light"/>
              </a:endParaRPr>
            </a:p>
            <a:p>
              <a:pPr marL="355600" indent="-355600" eaLnBrk="1" hangingPunct="1">
                <a:lnSpc>
                  <a:spcPct val="150000"/>
                </a:lnSpc>
                <a:buFont typeface="Arial" pitchFamily="34" charset="0"/>
                <a:buAutoNum type="romanUcPeriod"/>
              </a:pPr>
              <a:r>
                <a:rPr lang="zh-CN" altLang="en-US" sz="900" dirty="0">
                  <a:solidFill>
                    <a:schemeClr val="tx1">
                      <a:lumMod val="50000"/>
                      <a:lumOff val="50000"/>
                    </a:schemeClr>
                  </a:solidFill>
                  <a:latin typeface="微软雅黑" pitchFamily="34" charset="-122"/>
                  <a:ea typeface="微软雅黑" pitchFamily="34" charset="-122"/>
                </a:rPr>
                <a:t>中国粗放的资源驱动型增长方式早就难以为继，必须转变到创新驱动发展这条正确的道路上来。这正是互联网的特质，用所谓的互联网思维来求变、自我革命</a:t>
              </a:r>
              <a:endParaRPr lang="ms-MY" sz="900" dirty="0">
                <a:solidFill>
                  <a:schemeClr val="tx1">
                    <a:lumMod val="50000"/>
                    <a:lumOff val="50000"/>
                  </a:schemeClr>
                </a:solidFill>
                <a:latin typeface="微软雅黑" pitchFamily="34" charset="-122"/>
                <a:ea typeface="微软雅黑" pitchFamily="34" charset="-122"/>
                <a:cs typeface="Open Sans Light"/>
              </a:endParaRPr>
            </a:p>
          </p:txBody>
        </p:sp>
      </p:grpSp>
      <p:grpSp>
        <p:nvGrpSpPr>
          <p:cNvPr id="4" name="Group 846"/>
          <p:cNvGrpSpPr>
            <a:grpSpLocks noChangeAspect="1"/>
          </p:cNvGrpSpPr>
          <p:nvPr/>
        </p:nvGrpSpPr>
        <p:grpSpPr bwMode="auto">
          <a:xfrm>
            <a:off x="1123950" y="3519489"/>
            <a:ext cx="2427288" cy="1677987"/>
            <a:chOff x="2471" y="1335"/>
            <a:chExt cx="825" cy="570"/>
          </a:xfrm>
        </p:grpSpPr>
        <p:sp>
          <p:nvSpPr>
            <p:cNvPr id="368" name="Freeform 847"/>
            <p:cNvSpPr>
              <a:spLocks/>
            </p:cNvSpPr>
            <p:nvPr/>
          </p:nvSpPr>
          <p:spPr bwMode="auto">
            <a:xfrm>
              <a:off x="2731" y="1734"/>
              <a:ext cx="231" cy="9"/>
            </a:xfrm>
            <a:custGeom>
              <a:avLst/>
              <a:gdLst>
                <a:gd name="T0" fmla="*/ 0 w 97"/>
                <a:gd name="T1" fmla="*/ 0 h 4"/>
                <a:gd name="T2" fmla="*/ 5 w 97"/>
                <a:gd name="T3" fmla="*/ 4 h 4"/>
                <a:gd name="T4" fmla="*/ 92 w 97"/>
                <a:gd name="T5" fmla="*/ 4 h 4"/>
                <a:gd name="T6" fmla="*/ 97 w 97"/>
                <a:gd name="T7" fmla="*/ 0 h 4"/>
                <a:gd name="T8" fmla="*/ 0 w 97"/>
                <a:gd name="T9" fmla="*/ 0 h 4"/>
              </a:gdLst>
              <a:ahLst/>
              <a:cxnLst>
                <a:cxn ang="0">
                  <a:pos x="T0" y="T1"/>
                </a:cxn>
                <a:cxn ang="0">
                  <a:pos x="T2" y="T3"/>
                </a:cxn>
                <a:cxn ang="0">
                  <a:pos x="T4" y="T5"/>
                </a:cxn>
                <a:cxn ang="0">
                  <a:pos x="T6" y="T7"/>
                </a:cxn>
                <a:cxn ang="0">
                  <a:pos x="T8" y="T9"/>
                </a:cxn>
              </a:cxnLst>
              <a:rect l="0" t="0" r="r" b="b"/>
              <a:pathLst>
                <a:path w="97" h="4">
                  <a:moveTo>
                    <a:pt x="0" y="0"/>
                  </a:moveTo>
                  <a:cubicBezTo>
                    <a:pt x="1" y="2"/>
                    <a:pt x="2" y="4"/>
                    <a:pt x="5" y="4"/>
                  </a:cubicBezTo>
                  <a:cubicBezTo>
                    <a:pt x="92" y="4"/>
                    <a:pt x="92" y="4"/>
                    <a:pt x="92" y="4"/>
                  </a:cubicBezTo>
                  <a:cubicBezTo>
                    <a:pt x="95" y="4"/>
                    <a:pt x="96" y="2"/>
                    <a:pt x="97" y="0"/>
                  </a:cubicBez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69" name="Freeform 848"/>
            <p:cNvSpPr>
              <a:spLocks/>
            </p:cNvSpPr>
            <p:nvPr/>
          </p:nvSpPr>
          <p:spPr bwMode="auto">
            <a:xfrm>
              <a:off x="2533" y="1335"/>
              <a:ext cx="627" cy="396"/>
            </a:xfrm>
            <a:custGeom>
              <a:avLst/>
              <a:gdLst>
                <a:gd name="T0" fmla="*/ 6 w 263"/>
                <a:gd name="T1" fmla="*/ 166 h 166"/>
                <a:gd name="T2" fmla="*/ 257 w 263"/>
                <a:gd name="T3" fmla="*/ 166 h 166"/>
                <a:gd name="T4" fmla="*/ 263 w 263"/>
                <a:gd name="T5" fmla="*/ 166 h 166"/>
                <a:gd name="T6" fmla="*/ 263 w 263"/>
                <a:gd name="T7" fmla="*/ 7 h 166"/>
                <a:gd name="T8" fmla="*/ 257 w 263"/>
                <a:gd name="T9" fmla="*/ 0 h 166"/>
                <a:gd name="T10" fmla="*/ 6 w 263"/>
                <a:gd name="T11" fmla="*/ 0 h 166"/>
                <a:gd name="T12" fmla="*/ 0 w 263"/>
                <a:gd name="T13" fmla="*/ 7 h 166"/>
                <a:gd name="T14" fmla="*/ 0 w 263"/>
                <a:gd name="T15" fmla="*/ 166 h 166"/>
                <a:gd name="T16" fmla="*/ 6 w 263"/>
                <a:gd name="T17"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66">
                  <a:moveTo>
                    <a:pt x="6" y="166"/>
                  </a:moveTo>
                  <a:cubicBezTo>
                    <a:pt x="257" y="166"/>
                    <a:pt x="257" y="166"/>
                    <a:pt x="257" y="166"/>
                  </a:cubicBezTo>
                  <a:cubicBezTo>
                    <a:pt x="263" y="166"/>
                    <a:pt x="263" y="166"/>
                    <a:pt x="263" y="166"/>
                  </a:cubicBezTo>
                  <a:cubicBezTo>
                    <a:pt x="263" y="7"/>
                    <a:pt x="263" y="7"/>
                    <a:pt x="263" y="7"/>
                  </a:cubicBezTo>
                  <a:cubicBezTo>
                    <a:pt x="263" y="3"/>
                    <a:pt x="261" y="0"/>
                    <a:pt x="257" y="0"/>
                  </a:cubicBezTo>
                  <a:cubicBezTo>
                    <a:pt x="6" y="0"/>
                    <a:pt x="6" y="0"/>
                    <a:pt x="6" y="0"/>
                  </a:cubicBezTo>
                  <a:cubicBezTo>
                    <a:pt x="2" y="0"/>
                    <a:pt x="0" y="3"/>
                    <a:pt x="0" y="7"/>
                  </a:cubicBezTo>
                  <a:cubicBezTo>
                    <a:pt x="0" y="166"/>
                    <a:pt x="0" y="166"/>
                    <a:pt x="0" y="166"/>
                  </a:cubicBezTo>
                  <a:cubicBezTo>
                    <a:pt x="6" y="166"/>
                    <a:pt x="6" y="166"/>
                    <a:pt x="6" y="166"/>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0" name="Freeform 849"/>
            <p:cNvSpPr>
              <a:spLocks noEditPoints="1"/>
            </p:cNvSpPr>
            <p:nvPr/>
          </p:nvSpPr>
          <p:spPr bwMode="auto">
            <a:xfrm>
              <a:off x="2531" y="1335"/>
              <a:ext cx="631" cy="399"/>
            </a:xfrm>
            <a:custGeom>
              <a:avLst/>
              <a:gdLst>
                <a:gd name="T0" fmla="*/ 264 w 265"/>
                <a:gd name="T1" fmla="*/ 167 h 167"/>
                <a:gd name="T2" fmla="*/ 1 w 265"/>
                <a:gd name="T3" fmla="*/ 167 h 167"/>
                <a:gd name="T4" fmla="*/ 0 w 265"/>
                <a:gd name="T5" fmla="*/ 166 h 167"/>
                <a:gd name="T6" fmla="*/ 0 w 265"/>
                <a:gd name="T7" fmla="*/ 7 h 167"/>
                <a:gd name="T8" fmla="*/ 7 w 265"/>
                <a:gd name="T9" fmla="*/ 0 h 167"/>
                <a:gd name="T10" fmla="*/ 258 w 265"/>
                <a:gd name="T11" fmla="*/ 0 h 167"/>
                <a:gd name="T12" fmla="*/ 265 w 265"/>
                <a:gd name="T13" fmla="*/ 7 h 167"/>
                <a:gd name="T14" fmla="*/ 265 w 265"/>
                <a:gd name="T15" fmla="*/ 166 h 167"/>
                <a:gd name="T16" fmla="*/ 264 w 265"/>
                <a:gd name="T17" fmla="*/ 167 h 167"/>
                <a:gd name="T18" fmla="*/ 1 w 265"/>
                <a:gd name="T19" fmla="*/ 166 h 167"/>
                <a:gd name="T20" fmla="*/ 264 w 265"/>
                <a:gd name="T21" fmla="*/ 166 h 167"/>
                <a:gd name="T22" fmla="*/ 264 w 265"/>
                <a:gd name="T23" fmla="*/ 7 h 167"/>
                <a:gd name="T24" fmla="*/ 258 w 265"/>
                <a:gd name="T25" fmla="*/ 1 h 167"/>
                <a:gd name="T26" fmla="*/ 7 w 265"/>
                <a:gd name="T27" fmla="*/ 1 h 167"/>
                <a:gd name="T28" fmla="*/ 1 w 265"/>
                <a:gd name="T29" fmla="*/ 7 h 167"/>
                <a:gd name="T30" fmla="*/ 1 w 265"/>
                <a:gd name="T31"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167">
                  <a:moveTo>
                    <a:pt x="264" y="167"/>
                  </a:moveTo>
                  <a:cubicBezTo>
                    <a:pt x="1" y="167"/>
                    <a:pt x="1" y="167"/>
                    <a:pt x="1" y="167"/>
                  </a:cubicBezTo>
                  <a:cubicBezTo>
                    <a:pt x="0" y="166"/>
                    <a:pt x="0" y="166"/>
                    <a:pt x="0" y="166"/>
                  </a:cubicBezTo>
                  <a:cubicBezTo>
                    <a:pt x="0" y="7"/>
                    <a:pt x="0" y="7"/>
                    <a:pt x="0" y="7"/>
                  </a:cubicBezTo>
                  <a:cubicBezTo>
                    <a:pt x="0" y="3"/>
                    <a:pt x="3" y="0"/>
                    <a:pt x="7" y="0"/>
                  </a:cubicBezTo>
                  <a:cubicBezTo>
                    <a:pt x="258" y="0"/>
                    <a:pt x="258" y="0"/>
                    <a:pt x="258" y="0"/>
                  </a:cubicBezTo>
                  <a:cubicBezTo>
                    <a:pt x="262" y="0"/>
                    <a:pt x="265" y="3"/>
                    <a:pt x="265" y="7"/>
                  </a:cubicBezTo>
                  <a:cubicBezTo>
                    <a:pt x="265" y="166"/>
                    <a:pt x="265" y="166"/>
                    <a:pt x="265" y="166"/>
                  </a:cubicBezTo>
                  <a:cubicBezTo>
                    <a:pt x="264" y="167"/>
                    <a:pt x="264" y="167"/>
                    <a:pt x="264" y="167"/>
                  </a:cubicBezTo>
                  <a:moveTo>
                    <a:pt x="1" y="166"/>
                  </a:moveTo>
                  <a:cubicBezTo>
                    <a:pt x="264" y="166"/>
                    <a:pt x="264" y="166"/>
                    <a:pt x="264" y="166"/>
                  </a:cubicBezTo>
                  <a:cubicBezTo>
                    <a:pt x="264" y="7"/>
                    <a:pt x="264" y="7"/>
                    <a:pt x="264" y="7"/>
                  </a:cubicBezTo>
                  <a:cubicBezTo>
                    <a:pt x="264" y="4"/>
                    <a:pt x="261" y="1"/>
                    <a:pt x="258" y="1"/>
                  </a:cubicBezTo>
                  <a:cubicBezTo>
                    <a:pt x="7" y="1"/>
                    <a:pt x="7" y="1"/>
                    <a:pt x="7" y="1"/>
                  </a:cubicBezTo>
                  <a:cubicBezTo>
                    <a:pt x="4" y="1"/>
                    <a:pt x="1" y="4"/>
                    <a:pt x="1" y="7"/>
                  </a:cubicBezTo>
                  <a:cubicBezTo>
                    <a:pt x="1" y="166"/>
                    <a:pt x="1" y="166"/>
                    <a:pt x="1" y="166"/>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1" name="Rectangle 850"/>
            <p:cNvSpPr>
              <a:spLocks noChangeArrowheads="1"/>
            </p:cNvSpPr>
            <p:nvPr/>
          </p:nvSpPr>
          <p:spPr bwMode="auto">
            <a:xfrm>
              <a:off x="2572" y="1373"/>
              <a:ext cx="550" cy="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2" name="Rectangle 851"/>
            <p:cNvSpPr>
              <a:spLocks noChangeArrowheads="1"/>
            </p:cNvSpPr>
            <p:nvPr/>
          </p:nvSpPr>
          <p:spPr bwMode="auto">
            <a:xfrm>
              <a:off x="2572" y="1373"/>
              <a:ext cx="55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3" name="Freeform 852"/>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close/>
                  <a:moveTo>
                    <a:pt x="3" y="320"/>
                  </a:moveTo>
                  <a:lnTo>
                    <a:pt x="553" y="320"/>
                  </a:lnTo>
                  <a:lnTo>
                    <a:pt x="553" y="2"/>
                  </a:lnTo>
                  <a:lnTo>
                    <a:pt x="3" y="2"/>
                  </a:lnTo>
                  <a:lnTo>
                    <a:pt x="3" y="320"/>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4" name="Freeform 853"/>
            <p:cNvSpPr>
              <a:spLocks noEditPoints="1"/>
            </p:cNvSpPr>
            <p:nvPr/>
          </p:nvSpPr>
          <p:spPr bwMode="auto">
            <a:xfrm>
              <a:off x="2569" y="1373"/>
              <a:ext cx="555" cy="322"/>
            </a:xfrm>
            <a:custGeom>
              <a:avLst/>
              <a:gdLst>
                <a:gd name="T0" fmla="*/ 553 w 555"/>
                <a:gd name="T1" fmla="*/ 322 h 322"/>
                <a:gd name="T2" fmla="*/ 3 w 555"/>
                <a:gd name="T3" fmla="*/ 322 h 322"/>
                <a:gd name="T4" fmla="*/ 0 w 555"/>
                <a:gd name="T5" fmla="*/ 320 h 322"/>
                <a:gd name="T6" fmla="*/ 0 w 555"/>
                <a:gd name="T7" fmla="*/ 0 h 322"/>
                <a:gd name="T8" fmla="*/ 3 w 555"/>
                <a:gd name="T9" fmla="*/ 0 h 322"/>
                <a:gd name="T10" fmla="*/ 553 w 555"/>
                <a:gd name="T11" fmla="*/ 0 h 322"/>
                <a:gd name="T12" fmla="*/ 555 w 555"/>
                <a:gd name="T13" fmla="*/ 0 h 322"/>
                <a:gd name="T14" fmla="*/ 555 w 555"/>
                <a:gd name="T15" fmla="*/ 320 h 322"/>
                <a:gd name="T16" fmla="*/ 553 w 555"/>
                <a:gd name="T17" fmla="*/ 322 h 322"/>
                <a:gd name="T18" fmla="*/ 3 w 555"/>
                <a:gd name="T19" fmla="*/ 320 h 322"/>
                <a:gd name="T20" fmla="*/ 553 w 555"/>
                <a:gd name="T21" fmla="*/ 320 h 322"/>
                <a:gd name="T22" fmla="*/ 553 w 555"/>
                <a:gd name="T23" fmla="*/ 2 h 322"/>
                <a:gd name="T24" fmla="*/ 3 w 555"/>
                <a:gd name="T25" fmla="*/ 2 h 322"/>
                <a:gd name="T26" fmla="*/ 3 w 555"/>
                <a:gd name="T27" fmla="*/ 32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5" h="322">
                  <a:moveTo>
                    <a:pt x="553" y="322"/>
                  </a:moveTo>
                  <a:lnTo>
                    <a:pt x="3" y="322"/>
                  </a:lnTo>
                  <a:lnTo>
                    <a:pt x="0" y="320"/>
                  </a:lnTo>
                  <a:lnTo>
                    <a:pt x="0" y="0"/>
                  </a:lnTo>
                  <a:lnTo>
                    <a:pt x="3" y="0"/>
                  </a:lnTo>
                  <a:lnTo>
                    <a:pt x="553" y="0"/>
                  </a:lnTo>
                  <a:lnTo>
                    <a:pt x="555" y="0"/>
                  </a:lnTo>
                  <a:lnTo>
                    <a:pt x="555" y="320"/>
                  </a:lnTo>
                  <a:lnTo>
                    <a:pt x="553" y="322"/>
                  </a:lnTo>
                  <a:moveTo>
                    <a:pt x="3" y="320"/>
                  </a:moveTo>
                  <a:lnTo>
                    <a:pt x="553" y="320"/>
                  </a:lnTo>
                  <a:lnTo>
                    <a:pt x="553" y="2"/>
                  </a:lnTo>
                  <a:lnTo>
                    <a:pt x="3" y="2"/>
                  </a:lnTo>
                  <a:lnTo>
                    <a:pt x="3" y="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5" name="Freeform 854"/>
            <p:cNvSpPr>
              <a:spLocks/>
            </p:cNvSpPr>
            <p:nvPr/>
          </p:nvSpPr>
          <p:spPr bwMode="auto">
            <a:xfrm>
              <a:off x="2474" y="1734"/>
              <a:ext cx="746" cy="35"/>
            </a:xfrm>
            <a:custGeom>
              <a:avLst/>
              <a:gdLst>
                <a:gd name="T0" fmla="*/ 313 w 313"/>
                <a:gd name="T1" fmla="*/ 0 h 15"/>
                <a:gd name="T2" fmla="*/ 205 w 313"/>
                <a:gd name="T3" fmla="*/ 0 h 15"/>
                <a:gd name="T4" fmla="*/ 200 w 313"/>
                <a:gd name="T5" fmla="*/ 4 h 15"/>
                <a:gd name="T6" fmla="*/ 113 w 313"/>
                <a:gd name="T7" fmla="*/ 4 h 15"/>
                <a:gd name="T8" fmla="*/ 108 w 313"/>
                <a:gd name="T9" fmla="*/ 0 h 15"/>
                <a:gd name="T10" fmla="*/ 0 w 313"/>
                <a:gd name="T11" fmla="*/ 0 h 15"/>
                <a:gd name="T12" fmla="*/ 0 w 313"/>
                <a:gd name="T13" fmla="*/ 2 h 15"/>
                <a:gd name="T14" fmla="*/ 0 w 313"/>
                <a:gd name="T15" fmla="*/ 6 h 15"/>
                <a:gd name="T16" fmla="*/ 14 w 313"/>
                <a:gd name="T17" fmla="*/ 15 h 15"/>
                <a:gd name="T18" fmla="*/ 299 w 313"/>
                <a:gd name="T19" fmla="*/ 15 h 15"/>
                <a:gd name="T20" fmla="*/ 313 w 313"/>
                <a:gd name="T21" fmla="*/ 6 h 15"/>
                <a:gd name="T22" fmla="*/ 313 w 313"/>
                <a:gd name="T23" fmla="*/ 2 h 15"/>
                <a:gd name="T24" fmla="*/ 313 w 3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15">
                  <a:moveTo>
                    <a:pt x="313" y="0"/>
                  </a:moveTo>
                  <a:cubicBezTo>
                    <a:pt x="205" y="0"/>
                    <a:pt x="205" y="0"/>
                    <a:pt x="205" y="0"/>
                  </a:cubicBezTo>
                  <a:cubicBezTo>
                    <a:pt x="204" y="2"/>
                    <a:pt x="203" y="4"/>
                    <a:pt x="200" y="4"/>
                  </a:cubicBezTo>
                  <a:cubicBezTo>
                    <a:pt x="113" y="4"/>
                    <a:pt x="113" y="4"/>
                    <a:pt x="113" y="4"/>
                  </a:cubicBezTo>
                  <a:cubicBezTo>
                    <a:pt x="110" y="4"/>
                    <a:pt x="109" y="2"/>
                    <a:pt x="108" y="0"/>
                  </a:cubicBezTo>
                  <a:cubicBezTo>
                    <a:pt x="0" y="0"/>
                    <a:pt x="0" y="0"/>
                    <a:pt x="0" y="0"/>
                  </a:cubicBezTo>
                  <a:cubicBezTo>
                    <a:pt x="0" y="1"/>
                    <a:pt x="0" y="1"/>
                    <a:pt x="0" y="2"/>
                  </a:cubicBezTo>
                  <a:cubicBezTo>
                    <a:pt x="0" y="6"/>
                    <a:pt x="0" y="6"/>
                    <a:pt x="0" y="6"/>
                  </a:cubicBezTo>
                  <a:cubicBezTo>
                    <a:pt x="0" y="14"/>
                    <a:pt x="6" y="15"/>
                    <a:pt x="14" y="15"/>
                  </a:cubicBezTo>
                  <a:cubicBezTo>
                    <a:pt x="299" y="15"/>
                    <a:pt x="299" y="15"/>
                    <a:pt x="299" y="15"/>
                  </a:cubicBezTo>
                  <a:cubicBezTo>
                    <a:pt x="307" y="15"/>
                    <a:pt x="313" y="14"/>
                    <a:pt x="313" y="6"/>
                  </a:cubicBezTo>
                  <a:cubicBezTo>
                    <a:pt x="313" y="2"/>
                    <a:pt x="313" y="2"/>
                    <a:pt x="313" y="2"/>
                  </a:cubicBezTo>
                  <a:cubicBezTo>
                    <a:pt x="313" y="1"/>
                    <a:pt x="313" y="1"/>
                    <a:pt x="313"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6" name="Freeform 855"/>
            <p:cNvSpPr>
              <a:spLocks noEditPoints="1"/>
            </p:cNvSpPr>
            <p:nvPr/>
          </p:nvSpPr>
          <p:spPr bwMode="auto">
            <a:xfrm>
              <a:off x="2471" y="1734"/>
              <a:ext cx="751" cy="35"/>
            </a:xfrm>
            <a:custGeom>
              <a:avLst/>
              <a:gdLst>
                <a:gd name="T0" fmla="*/ 300 w 315"/>
                <a:gd name="T1" fmla="*/ 15 h 15"/>
                <a:gd name="T2" fmla="*/ 15 w 315"/>
                <a:gd name="T3" fmla="*/ 15 h 15"/>
                <a:gd name="T4" fmla="*/ 0 w 315"/>
                <a:gd name="T5" fmla="*/ 6 h 15"/>
                <a:gd name="T6" fmla="*/ 0 w 315"/>
                <a:gd name="T7" fmla="*/ 2 h 15"/>
                <a:gd name="T8" fmla="*/ 1 w 315"/>
                <a:gd name="T9" fmla="*/ 1 h 15"/>
                <a:gd name="T10" fmla="*/ 1 w 315"/>
                <a:gd name="T11" fmla="*/ 0 h 15"/>
                <a:gd name="T12" fmla="*/ 1 w 315"/>
                <a:gd name="T13" fmla="*/ 0 h 15"/>
                <a:gd name="T14" fmla="*/ 109 w 315"/>
                <a:gd name="T15" fmla="*/ 0 h 15"/>
                <a:gd name="T16" fmla="*/ 110 w 315"/>
                <a:gd name="T17" fmla="*/ 0 h 15"/>
                <a:gd name="T18" fmla="*/ 114 w 315"/>
                <a:gd name="T19" fmla="*/ 4 h 15"/>
                <a:gd name="T20" fmla="*/ 201 w 315"/>
                <a:gd name="T21" fmla="*/ 4 h 15"/>
                <a:gd name="T22" fmla="*/ 205 w 315"/>
                <a:gd name="T23" fmla="*/ 0 h 15"/>
                <a:gd name="T24" fmla="*/ 206 w 315"/>
                <a:gd name="T25" fmla="*/ 0 h 15"/>
                <a:gd name="T26" fmla="*/ 314 w 315"/>
                <a:gd name="T27" fmla="*/ 0 h 15"/>
                <a:gd name="T28" fmla="*/ 314 w 315"/>
                <a:gd name="T29" fmla="*/ 0 h 15"/>
                <a:gd name="T30" fmla="*/ 314 w 315"/>
                <a:gd name="T31" fmla="*/ 1 h 15"/>
                <a:gd name="T32" fmla="*/ 315 w 315"/>
                <a:gd name="T33" fmla="*/ 2 h 15"/>
                <a:gd name="T34" fmla="*/ 315 w 315"/>
                <a:gd name="T35" fmla="*/ 6 h 15"/>
                <a:gd name="T36" fmla="*/ 300 w 315"/>
                <a:gd name="T37" fmla="*/ 15 h 15"/>
                <a:gd name="T38" fmla="*/ 2 w 315"/>
                <a:gd name="T39" fmla="*/ 1 h 15"/>
                <a:gd name="T40" fmla="*/ 2 w 315"/>
                <a:gd name="T41" fmla="*/ 1 h 15"/>
                <a:gd name="T42" fmla="*/ 2 w 315"/>
                <a:gd name="T43" fmla="*/ 2 h 15"/>
                <a:gd name="T44" fmla="*/ 2 w 315"/>
                <a:gd name="T45" fmla="*/ 6 h 15"/>
                <a:gd name="T46" fmla="*/ 15 w 315"/>
                <a:gd name="T47" fmla="*/ 14 h 15"/>
                <a:gd name="T48" fmla="*/ 300 w 315"/>
                <a:gd name="T49" fmla="*/ 14 h 15"/>
                <a:gd name="T50" fmla="*/ 313 w 315"/>
                <a:gd name="T51" fmla="*/ 6 h 15"/>
                <a:gd name="T52" fmla="*/ 313 w 315"/>
                <a:gd name="T53" fmla="*/ 2 h 15"/>
                <a:gd name="T54" fmla="*/ 313 w 315"/>
                <a:gd name="T55" fmla="*/ 1 h 15"/>
                <a:gd name="T56" fmla="*/ 313 w 315"/>
                <a:gd name="T57" fmla="*/ 1 h 15"/>
                <a:gd name="T58" fmla="*/ 206 w 315"/>
                <a:gd name="T59" fmla="*/ 1 h 15"/>
                <a:gd name="T60" fmla="*/ 201 w 315"/>
                <a:gd name="T61" fmla="*/ 5 h 15"/>
                <a:gd name="T62" fmla="*/ 114 w 315"/>
                <a:gd name="T63" fmla="*/ 5 h 15"/>
                <a:gd name="T64" fmla="*/ 109 w 315"/>
                <a:gd name="T65" fmla="*/ 1 h 15"/>
                <a:gd name="T66" fmla="*/ 2 w 315"/>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5" h="15">
                  <a:moveTo>
                    <a:pt x="300" y="15"/>
                  </a:moveTo>
                  <a:cubicBezTo>
                    <a:pt x="15" y="15"/>
                    <a:pt x="15" y="15"/>
                    <a:pt x="15" y="15"/>
                  </a:cubicBezTo>
                  <a:cubicBezTo>
                    <a:pt x="8" y="15"/>
                    <a:pt x="0" y="15"/>
                    <a:pt x="0" y="6"/>
                  </a:cubicBezTo>
                  <a:cubicBezTo>
                    <a:pt x="0" y="2"/>
                    <a:pt x="0" y="2"/>
                    <a:pt x="0" y="2"/>
                  </a:cubicBezTo>
                  <a:cubicBezTo>
                    <a:pt x="1" y="1"/>
                    <a:pt x="1" y="1"/>
                    <a:pt x="1" y="1"/>
                  </a:cubicBezTo>
                  <a:cubicBezTo>
                    <a:pt x="1" y="0"/>
                    <a:pt x="1" y="0"/>
                    <a:pt x="1" y="0"/>
                  </a:cubicBezTo>
                  <a:cubicBezTo>
                    <a:pt x="1" y="0"/>
                    <a:pt x="1" y="0"/>
                    <a:pt x="1" y="0"/>
                  </a:cubicBezTo>
                  <a:cubicBezTo>
                    <a:pt x="109" y="0"/>
                    <a:pt x="109" y="0"/>
                    <a:pt x="109" y="0"/>
                  </a:cubicBezTo>
                  <a:cubicBezTo>
                    <a:pt x="110" y="0"/>
                    <a:pt x="110" y="0"/>
                    <a:pt x="110" y="0"/>
                  </a:cubicBezTo>
                  <a:cubicBezTo>
                    <a:pt x="110" y="2"/>
                    <a:pt x="112" y="4"/>
                    <a:pt x="114" y="4"/>
                  </a:cubicBezTo>
                  <a:cubicBezTo>
                    <a:pt x="201" y="4"/>
                    <a:pt x="201" y="4"/>
                    <a:pt x="201" y="4"/>
                  </a:cubicBezTo>
                  <a:cubicBezTo>
                    <a:pt x="203" y="4"/>
                    <a:pt x="205" y="2"/>
                    <a:pt x="205" y="0"/>
                  </a:cubicBezTo>
                  <a:cubicBezTo>
                    <a:pt x="206" y="0"/>
                    <a:pt x="206" y="0"/>
                    <a:pt x="206" y="0"/>
                  </a:cubicBezTo>
                  <a:cubicBezTo>
                    <a:pt x="314" y="0"/>
                    <a:pt x="314" y="0"/>
                    <a:pt x="314" y="0"/>
                  </a:cubicBezTo>
                  <a:cubicBezTo>
                    <a:pt x="314" y="0"/>
                    <a:pt x="314" y="0"/>
                    <a:pt x="314" y="0"/>
                  </a:cubicBezTo>
                  <a:cubicBezTo>
                    <a:pt x="314" y="1"/>
                    <a:pt x="314" y="1"/>
                    <a:pt x="314" y="1"/>
                  </a:cubicBezTo>
                  <a:cubicBezTo>
                    <a:pt x="315" y="1"/>
                    <a:pt x="315" y="1"/>
                    <a:pt x="315" y="2"/>
                  </a:cubicBezTo>
                  <a:cubicBezTo>
                    <a:pt x="315" y="6"/>
                    <a:pt x="315" y="6"/>
                    <a:pt x="315" y="6"/>
                  </a:cubicBezTo>
                  <a:cubicBezTo>
                    <a:pt x="315" y="15"/>
                    <a:pt x="306" y="15"/>
                    <a:pt x="300" y="15"/>
                  </a:cubicBezTo>
                  <a:moveTo>
                    <a:pt x="2" y="1"/>
                  </a:moveTo>
                  <a:cubicBezTo>
                    <a:pt x="2" y="1"/>
                    <a:pt x="2" y="1"/>
                    <a:pt x="2" y="1"/>
                  </a:cubicBezTo>
                  <a:cubicBezTo>
                    <a:pt x="2" y="2"/>
                    <a:pt x="2" y="2"/>
                    <a:pt x="2" y="2"/>
                  </a:cubicBezTo>
                  <a:cubicBezTo>
                    <a:pt x="2" y="6"/>
                    <a:pt x="2" y="6"/>
                    <a:pt x="2" y="6"/>
                  </a:cubicBezTo>
                  <a:cubicBezTo>
                    <a:pt x="2" y="14"/>
                    <a:pt x="7" y="14"/>
                    <a:pt x="15" y="14"/>
                  </a:cubicBezTo>
                  <a:cubicBezTo>
                    <a:pt x="300" y="14"/>
                    <a:pt x="300" y="14"/>
                    <a:pt x="300" y="14"/>
                  </a:cubicBezTo>
                  <a:cubicBezTo>
                    <a:pt x="308" y="14"/>
                    <a:pt x="313" y="14"/>
                    <a:pt x="313" y="6"/>
                  </a:cubicBezTo>
                  <a:cubicBezTo>
                    <a:pt x="313" y="2"/>
                    <a:pt x="313" y="2"/>
                    <a:pt x="313" y="2"/>
                  </a:cubicBezTo>
                  <a:cubicBezTo>
                    <a:pt x="313" y="1"/>
                    <a:pt x="313" y="1"/>
                    <a:pt x="313" y="1"/>
                  </a:cubicBezTo>
                  <a:cubicBezTo>
                    <a:pt x="313" y="1"/>
                    <a:pt x="313" y="1"/>
                    <a:pt x="313" y="1"/>
                  </a:cubicBezTo>
                  <a:cubicBezTo>
                    <a:pt x="206" y="1"/>
                    <a:pt x="206" y="1"/>
                    <a:pt x="206" y="1"/>
                  </a:cubicBezTo>
                  <a:cubicBezTo>
                    <a:pt x="206" y="3"/>
                    <a:pt x="204" y="5"/>
                    <a:pt x="201" y="5"/>
                  </a:cubicBezTo>
                  <a:cubicBezTo>
                    <a:pt x="114" y="5"/>
                    <a:pt x="114" y="5"/>
                    <a:pt x="114" y="5"/>
                  </a:cubicBezTo>
                  <a:cubicBezTo>
                    <a:pt x="111" y="5"/>
                    <a:pt x="109" y="3"/>
                    <a:pt x="109" y="1"/>
                  </a:cubicBezTo>
                  <a:cubicBezTo>
                    <a:pt x="2" y="1"/>
                    <a:pt x="2" y="1"/>
                    <a:pt x="2" y="1"/>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7" name="Rectangle 856"/>
            <p:cNvSpPr>
              <a:spLocks noChangeArrowheads="1"/>
            </p:cNvSpPr>
            <p:nvPr/>
          </p:nvSpPr>
          <p:spPr bwMode="auto">
            <a:xfrm>
              <a:off x="2915" y="1375"/>
              <a:ext cx="205" cy="316"/>
            </a:xfrm>
            <a:prstGeom prst="rect">
              <a:avLst/>
            </a:prstGeom>
            <a:solidFill>
              <a:srgbClr val="F6F2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8" name="Rectangle 857"/>
            <p:cNvSpPr>
              <a:spLocks noChangeArrowheads="1"/>
            </p:cNvSpPr>
            <p:nvPr/>
          </p:nvSpPr>
          <p:spPr bwMode="auto">
            <a:xfrm>
              <a:off x="2915" y="1375"/>
              <a:ext cx="20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9" name="Rectangle 858"/>
            <p:cNvSpPr>
              <a:spLocks noChangeArrowheads="1"/>
            </p:cNvSpPr>
            <p:nvPr/>
          </p:nvSpPr>
          <p:spPr bwMode="auto">
            <a:xfrm>
              <a:off x="2574" y="1375"/>
              <a:ext cx="546" cy="3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0" name="Rectangle 859"/>
            <p:cNvSpPr>
              <a:spLocks noChangeArrowheads="1"/>
            </p:cNvSpPr>
            <p:nvPr/>
          </p:nvSpPr>
          <p:spPr bwMode="auto">
            <a:xfrm>
              <a:off x="2915" y="1375"/>
              <a:ext cx="205"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1" name="Rectangle 860"/>
            <p:cNvSpPr>
              <a:spLocks noChangeArrowheads="1"/>
            </p:cNvSpPr>
            <p:nvPr/>
          </p:nvSpPr>
          <p:spPr bwMode="auto">
            <a:xfrm>
              <a:off x="2598" y="1636"/>
              <a:ext cx="78" cy="4"/>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2" name="Rectangle 861"/>
            <p:cNvSpPr>
              <a:spLocks noChangeArrowheads="1"/>
            </p:cNvSpPr>
            <p:nvPr/>
          </p:nvSpPr>
          <p:spPr bwMode="auto">
            <a:xfrm>
              <a:off x="2598" y="1652"/>
              <a:ext cx="262"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3" name="Rectangle 862"/>
            <p:cNvSpPr>
              <a:spLocks noChangeArrowheads="1"/>
            </p:cNvSpPr>
            <p:nvPr/>
          </p:nvSpPr>
          <p:spPr bwMode="auto">
            <a:xfrm>
              <a:off x="2598" y="1667"/>
              <a:ext cx="200"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4" name="Rectangle 863"/>
            <p:cNvSpPr>
              <a:spLocks noChangeArrowheads="1"/>
            </p:cNvSpPr>
            <p:nvPr/>
          </p:nvSpPr>
          <p:spPr bwMode="auto">
            <a:xfrm>
              <a:off x="2595"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5" name="Rectangle 864"/>
            <p:cNvSpPr>
              <a:spLocks noChangeArrowheads="1"/>
            </p:cNvSpPr>
            <p:nvPr/>
          </p:nvSpPr>
          <p:spPr bwMode="auto">
            <a:xfrm>
              <a:off x="2660"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6" name="Rectangle 865"/>
            <p:cNvSpPr>
              <a:spLocks noChangeArrowheads="1"/>
            </p:cNvSpPr>
            <p:nvPr/>
          </p:nvSpPr>
          <p:spPr bwMode="auto">
            <a:xfrm>
              <a:off x="2724"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7" name="Rectangle 866"/>
            <p:cNvSpPr>
              <a:spLocks noChangeArrowheads="1"/>
            </p:cNvSpPr>
            <p:nvPr/>
          </p:nvSpPr>
          <p:spPr bwMode="auto">
            <a:xfrm>
              <a:off x="2786" y="1390"/>
              <a:ext cx="50" cy="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8" name="Rectangle 867"/>
            <p:cNvSpPr>
              <a:spLocks noChangeArrowheads="1"/>
            </p:cNvSpPr>
            <p:nvPr/>
          </p:nvSpPr>
          <p:spPr bwMode="auto">
            <a:xfrm>
              <a:off x="2929" y="1390"/>
              <a:ext cx="5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9" name="Rectangle 868"/>
            <p:cNvSpPr>
              <a:spLocks noChangeArrowheads="1"/>
            </p:cNvSpPr>
            <p:nvPr/>
          </p:nvSpPr>
          <p:spPr bwMode="auto">
            <a:xfrm>
              <a:off x="3015" y="145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0" name="Rectangle 869"/>
            <p:cNvSpPr>
              <a:spLocks noChangeArrowheads="1"/>
            </p:cNvSpPr>
            <p:nvPr/>
          </p:nvSpPr>
          <p:spPr bwMode="auto">
            <a:xfrm>
              <a:off x="3015" y="147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1" name="Rectangle 870"/>
            <p:cNvSpPr>
              <a:spLocks noChangeArrowheads="1"/>
            </p:cNvSpPr>
            <p:nvPr/>
          </p:nvSpPr>
          <p:spPr bwMode="auto">
            <a:xfrm>
              <a:off x="3015" y="1485"/>
              <a:ext cx="7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2" name="Rectangle 871"/>
            <p:cNvSpPr>
              <a:spLocks noChangeArrowheads="1"/>
            </p:cNvSpPr>
            <p:nvPr/>
          </p:nvSpPr>
          <p:spPr bwMode="auto">
            <a:xfrm>
              <a:off x="3015" y="149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3" name="Rectangle 872"/>
            <p:cNvSpPr>
              <a:spLocks noChangeArrowheads="1"/>
            </p:cNvSpPr>
            <p:nvPr/>
          </p:nvSpPr>
          <p:spPr bwMode="auto">
            <a:xfrm>
              <a:off x="3015" y="1564"/>
              <a:ext cx="59" cy="5"/>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4" name="Rectangle 873"/>
            <p:cNvSpPr>
              <a:spLocks noChangeArrowheads="1"/>
            </p:cNvSpPr>
            <p:nvPr/>
          </p:nvSpPr>
          <p:spPr bwMode="auto">
            <a:xfrm>
              <a:off x="3015" y="1581"/>
              <a:ext cx="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5" name="Rectangle 874"/>
            <p:cNvSpPr>
              <a:spLocks noChangeArrowheads="1"/>
            </p:cNvSpPr>
            <p:nvPr/>
          </p:nvSpPr>
          <p:spPr bwMode="auto">
            <a:xfrm>
              <a:off x="3015" y="1581"/>
              <a:ext cx="8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6" name="Rectangle 875"/>
            <p:cNvSpPr>
              <a:spLocks noChangeArrowheads="1"/>
            </p:cNvSpPr>
            <p:nvPr/>
          </p:nvSpPr>
          <p:spPr bwMode="auto">
            <a:xfrm>
              <a:off x="3015" y="1595"/>
              <a:ext cx="7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7" name="Rectangle 876"/>
            <p:cNvSpPr>
              <a:spLocks noChangeArrowheads="1"/>
            </p:cNvSpPr>
            <p:nvPr/>
          </p:nvSpPr>
          <p:spPr bwMode="auto">
            <a:xfrm>
              <a:off x="3015" y="1595"/>
              <a:ext cx="7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8" name="Rectangle 877"/>
            <p:cNvSpPr>
              <a:spLocks noChangeArrowheads="1"/>
            </p:cNvSpPr>
            <p:nvPr/>
          </p:nvSpPr>
          <p:spPr bwMode="auto">
            <a:xfrm>
              <a:off x="3015" y="1609"/>
              <a:ext cx="59"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9" name="Rectangle 878"/>
            <p:cNvSpPr>
              <a:spLocks noChangeArrowheads="1"/>
            </p:cNvSpPr>
            <p:nvPr/>
          </p:nvSpPr>
          <p:spPr bwMode="auto">
            <a:xfrm>
              <a:off x="3015" y="1609"/>
              <a:ext cx="59"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0" name="Freeform 879"/>
            <p:cNvSpPr>
              <a:spLocks/>
            </p:cNvSpPr>
            <p:nvPr/>
          </p:nvSpPr>
          <p:spPr bwMode="auto">
            <a:xfrm>
              <a:off x="2931" y="1447"/>
              <a:ext cx="69" cy="67"/>
            </a:xfrm>
            <a:custGeom>
              <a:avLst/>
              <a:gdLst>
                <a:gd name="T0" fmla="*/ 14 w 29"/>
                <a:gd name="T1" fmla="*/ 15 h 28"/>
                <a:gd name="T2" fmla="*/ 14 w 29"/>
                <a:gd name="T3" fmla="*/ 0 h 28"/>
                <a:gd name="T4" fmla="*/ 0 w 29"/>
                <a:gd name="T5" fmla="*/ 14 h 28"/>
                <a:gd name="T6" fmla="*/ 15 w 29"/>
                <a:gd name="T7" fmla="*/ 28 h 28"/>
                <a:gd name="T8" fmla="*/ 29 w 29"/>
                <a:gd name="T9" fmla="*/ 15 h 28"/>
                <a:gd name="T10" fmla="*/ 14 w 29"/>
                <a:gd name="T11" fmla="*/ 15 h 28"/>
              </a:gdLst>
              <a:ahLst/>
              <a:cxnLst>
                <a:cxn ang="0">
                  <a:pos x="T0" y="T1"/>
                </a:cxn>
                <a:cxn ang="0">
                  <a:pos x="T2" y="T3"/>
                </a:cxn>
                <a:cxn ang="0">
                  <a:pos x="T4" y="T5"/>
                </a:cxn>
                <a:cxn ang="0">
                  <a:pos x="T6" y="T7"/>
                </a:cxn>
                <a:cxn ang="0">
                  <a:pos x="T8" y="T9"/>
                </a:cxn>
                <a:cxn ang="0">
                  <a:pos x="T10" y="T11"/>
                </a:cxn>
              </a:cxnLst>
              <a:rect l="0" t="0" r="r" b="b"/>
              <a:pathLst>
                <a:path w="29" h="28">
                  <a:moveTo>
                    <a:pt x="14" y="15"/>
                  </a:moveTo>
                  <a:cubicBezTo>
                    <a:pt x="14" y="0"/>
                    <a:pt x="14" y="0"/>
                    <a:pt x="14" y="0"/>
                  </a:cubicBezTo>
                  <a:cubicBezTo>
                    <a:pt x="6" y="1"/>
                    <a:pt x="0" y="7"/>
                    <a:pt x="0" y="14"/>
                  </a:cubicBezTo>
                  <a:cubicBezTo>
                    <a:pt x="0" y="22"/>
                    <a:pt x="7" y="28"/>
                    <a:pt x="15" y="28"/>
                  </a:cubicBezTo>
                  <a:cubicBezTo>
                    <a:pt x="22" y="28"/>
                    <a:pt x="29" y="22"/>
                    <a:pt x="29" y="15"/>
                  </a:cubicBezTo>
                  <a:lnTo>
                    <a:pt x="14" y="1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1" name="Freeform 880"/>
            <p:cNvSpPr>
              <a:spLocks/>
            </p:cNvSpPr>
            <p:nvPr/>
          </p:nvSpPr>
          <p:spPr bwMode="auto">
            <a:xfrm>
              <a:off x="2974" y="1449"/>
              <a:ext cx="24" cy="24"/>
            </a:xfrm>
            <a:custGeom>
              <a:avLst/>
              <a:gdLst>
                <a:gd name="T0" fmla="*/ 10 w 10"/>
                <a:gd name="T1" fmla="*/ 10 h 10"/>
                <a:gd name="T2" fmla="*/ 0 w 10"/>
                <a:gd name="T3" fmla="*/ 0 h 10"/>
                <a:gd name="T4" fmla="*/ 0 w 10"/>
                <a:gd name="T5" fmla="*/ 10 h 10"/>
                <a:gd name="T6" fmla="*/ 10 w 10"/>
                <a:gd name="T7" fmla="*/ 10 h 10"/>
              </a:gdLst>
              <a:ahLst/>
              <a:cxnLst>
                <a:cxn ang="0">
                  <a:pos x="T0" y="T1"/>
                </a:cxn>
                <a:cxn ang="0">
                  <a:pos x="T2" y="T3"/>
                </a:cxn>
                <a:cxn ang="0">
                  <a:pos x="T4" y="T5"/>
                </a:cxn>
                <a:cxn ang="0">
                  <a:pos x="T6" y="T7"/>
                </a:cxn>
              </a:cxnLst>
              <a:rect l="0" t="0" r="r" b="b"/>
              <a:pathLst>
                <a:path w="10" h="10">
                  <a:moveTo>
                    <a:pt x="10" y="10"/>
                  </a:moveTo>
                  <a:cubicBezTo>
                    <a:pt x="10" y="5"/>
                    <a:pt x="6" y="0"/>
                    <a:pt x="0" y="0"/>
                  </a:cubicBezTo>
                  <a:cubicBezTo>
                    <a:pt x="0" y="10"/>
                    <a:pt x="0" y="10"/>
                    <a:pt x="0" y="10"/>
                  </a:cubicBezTo>
                  <a:lnTo>
                    <a:pt x="10" y="1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2" name="Freeform 881"/>
            <p:cNvSpPr>
              <a:spLocks/>
            </p:cNvSpPr>
            <p:nvPr/>
          </p:nvSpPr>
          <p:spPr bwMode="auto">
            <a:xfrm>
              <a:off x="2977" y="1593"/>
              <a:ext cx="23" cy="21"/>
            </a:xfrm>
            <a:custGeom>
              <a:avLst/>
              <a:gdLst>
                <a:gd name="T0" fmla="*/ 2 w 10"/>
                <a:gd name="T1" fmla="*/ 0 h 9"/>
                <a:gd name="T2" fmla="*/ 0 w 10"/>
                <a:gd name="T3" fmla="*/ 3 h 9"/>
                <a:gd name="T4" fmla="*/ 5 w 10"/>
                <a:gd name="T5" fmla="*/ 9 h 9"/>
                <a:gd name="T6" fmla="*/ 10 w 10"/>
                <a:gd name="T7" fmla="*/ 1 h 9"/>
                <a:gd name="T8" fmla="*/ 2 w 10"/>
                <a:gd name="T9" fmla="*/ 0 h 9"/>
              </a:gdLst>
              <a:ahLst/>
              <a:cxnLst>
                <a:cxn ang="0">
                  <a:pos x="T0" y="T1"/>
                </a:cxn>
                <a:cxn ang="0">
                  <a:pos x="T2" y="T3"/>
                </a:cxn>
                <a:cxn ang="0">
                  <a:pos x="T4" y="T5"/>
                </a:cxn>
                <a:cxn ang="0">
                  <a:pos x="T6" y="T7"/>
                </a:cxn>
                <a:cxn ang="0">
                  <a:pos x="T8" y="T9"/>
                </a:cxn>
              </a:cxnLst>
              <a:rect l="0" t="0" r="r" b="b"/>
              <a:pathLst>
                <a:path w="10" h="9">
                  <a:moveTo>
                    <a:pt x="2" y="0"/>
                  </a:moveTo>
                  <a:cubicBezTo>
                    <a:pt x="2" y="1"/>
                    <a:pt x="1" y="2"/>
                    <a:pt x="0" y="3"/>
                  </a:cubicBezTo>
                  <a:cubicBezTo>
                    <a:pt x="5" y="9"/>
                    <a:pt x="5" y="9"/>
                    <a:pt x="5" y="9"/>
                  </a:cubicBezTo>
                  <a:cubicBezTo>
                    <a:pt x="8" y="7"/>
                    <a:pt x="9" y="4"/>
                    <a:pt x="10" y="1"/>
                  </a:cubicBezTo>
                  <a:lnTo>
                    <a:pt x="2" y="0"/>
                  </a:lnTo>
                  <a:close/>
                </a:path>
              </a:pathLst>
            </a:custGeom>
            <a:solidFill>
              <a:schemeClr val="accent4"/>
            </a:solidFill>
            <a:ln>
              <a:solidFill>
                <a:schemeClr val="accent2"/>
              </a:solidFill>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3" name="Freeform 882"/>
            <p:cNvSpPr>
              <a:spLocks/>
            </p:cNvSpPr>
            <p:nvPr/>
          </p:nvSpPr>
          <p:spPr bwMode="auto">
            <a:xfrm>
              <a:off x="2969" y="1554"/>
              <a:ext cx="31" cy="36"/>
            </a:xfrm>
            <a:custGeom>
              <a:avLst/>
              <a:gdLst>
                <a:gd name="T0" fmla="*/ 0 w 13"/>
                <a:gd name="T1" fmla="*/ 8 h 15"/>
                <a:gd name="T2" fmla="*/ 5 w 13"/>
                <a:gd name="T3" fmla="*/ 14 h 15"/>
                <a:gd name="T4" fmla="*/ 13 w 13"/>
                <a:gd name="T5" fmla="*/ 15 h 15"/>
                <a:gd name="T6" fmla="*/ 13 w 13"/>
                <a:gd name="T7" fmla="*/ 14 h 15"/>
                <a:gd name="T8" fmla="*/ 0 w 13"/>
                <a:gd name="T9" fmla="*/ 0 h 15"/>
                <a:gd name="T10" fmla="*/ 0 w 13"/>
                <a:gd name="T11" fmla="*/ 8 h 15"/>
              </a:gdLst>
              <a:ahLst/>
              <a:cxnLst>
                <a:cxn ang="0">
                  <a:pos x="T0" y="T1"/>
                </a:cxn>
                <a:cxn ang="0">
                  <a:pos x="T2" y="T3"/>
                </a:cxn>
                <a:cxn ang="0">
                  <a:pos x="T4" y="T5"/>
                </a:cxn>
                <a:cxn ang="0">
                  <a:pos x="T6" y="T7"/>
                </a:cxn>
                <a:cxn ang="0">
                  <a:pos x="T8" y="T9"/>
                </a:cxn>
                <a:cxn ang="0">
                  <a:pos x="T10" y="T11"/>
                </a:cxn>
              </a:cxnLst>
              <a:rect l="0" t="0" r="r" b="b"/>
              <a:pathLst>
                <a:path w="13" h="15">
                  <a:moveTo>
                    <a:pt x="0" y="8"/>
                  </a:moveTo>
                  <a:cubicBezTo>
                    <a:pt x="3" y="9"/>
                    <a:pt x="5" y="11"/>
                    <a:pt x="5" y="14"/>
                  </a:cubicBezTo>
                  <a:cubicBezTo>
                    <a:pt x="13" y="15"/>
                    <a:pt x="13" y="15"/>
                    <a:pt x="13" y="15"/>
                  </a:cubicBezTo>
                  <a:cubicBezTo>
                    <a:pt x="13" y="14"/>
                    <a:pt x="13" y="14"/>
                    <a:pt x="13" y="14"/>
                  </a:cubicBezTo>
                  <a:cubicBezTo>
                    <a:pt x="13" y="7"/>
                    <a:pt x="7" y="1"/>
                    <a:pt x="0" y="0"/>
                  </a:cubicBezTo>
                  <a:lnTo>
                    <a:pt x="0" y="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4" name="Freeform 883"/>
            <p:cNvSpPr>
              <a:spLocks/>
            </p:cNvSpPr>
            <p:nvPr/>
          </p:nvSpPr>
          <p:spPr bwMode="auto">
            <a:xfrm>
              <a:off x="2938" y="1554"/>
              <a:ext cx="24" cy="24"/>
            </a:xfrm>
            <a:custGeom>
              <a:avLst/>
              <a:gdLst>
                <a:gd name="T0" fmla="*/ 7 w 10"/>
                <a:gd name="T1" fmla="*/ 10 h 10"/>
                <a:gd name="T2" fmla="*/ 10 w 10"/>
                <a:gd name="T3" fmla="*/ 8 h 10"/>
                <a:gd name="T4" fmla="*/ 10 w 10"/>
                <a:gd name="T5" fmla="*/ 0 h 10"/>
                <a:gd name="T6" fmla="*/ 0 w 10"/>
                <a:gd name="T7" fmla="*/ 6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cubicBezTo>
                    <a:pt x="8" y="9"/>
                    <a:pt x="9" y="8"/>
                    <a:pt x="10" y="8"/>
                  </a:cubicBezTo>
                  <a:cubicBezTo>
                    <a:pt x="10" y="0"/>
                    <a:pt x="10" y="0"/>
                    <a:pt x="10" y="0"/>
                  </a:cubicBezTo>
                  <a:cubicBezTo>
                    <a:pt x="6" y="0"/>
                    <a:pt x="2" y="3"/>
                    <a:pt x="0" y="6"/>
                  </a:cubicBezTo>
                  <a:lnTo>
                    <a:pt x="7"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5" name="Freeform 884"/>
            <p:cNvSpPr>
              <a:spLocks/>
            </p:cNvSpPr>
            <p:nvPr/>
          </p:nvSpPr>
          <p:spPr bwMode="auto">
            <a:xfrm>
              <a:off x="2931" y="1574"/>
              <a:ext cx="53" cy="50"/>
            </a:xfrm>
            <a:custGeom>
              <a:avLst/>
              <a:gdLst>
                <a:gd name="T0" fmla="*/ 17 w 22"/>
                <a:gd name="T1" fmla="*/ 12 h 21"/>
                <a:gd name="T2" fmla="*/ 15 w 22"/>
                <a:gd name="T3" fmla="*/ 13 h 21"/>
                <a:gd name="T4" fmla="*/ 8 w 22"/>
                <a:gd name="T5" fmla="*/ 6 h 21"/>
                <a:gd name="T6" fmla="*/ 9 w 22"/>
                <a:gd name="T7" fmla="*/ 4 h 21"/>
                <a:gd name="T8" fmla="*/ 2 w 22"/>
                <a:gd name="T9" fmla="*/ 0 h 21"/>
                <a:gd name="T10" fmla="*/ 0 w 22"/>
                <a:gd name="T11" fmla="*/ 6 h 21"/>
                <a:gd name="T12" fmla="*/ 15 w 22"/>
                <a:gd name="T13" fmla="*/ 21 h 21"/>
                <a:gd name="T14" fmla="*/ 22 w 22"/>
                <a:gd name="T15" fmla="*/ 19 h 21"/>
                <a:gd name="T16" fmla="*/ 17 w 22"/>
                <a:gd name="T1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17" y="12"/>
                  </a:moveTo>
                  <a:cubicBezTo>
                    <a:pt x="17" y="13"/>
                    <a:pt x="16" y="13"/>
                    <a:pt x="15" y="13"/>
                  </a:cubicBezTo>
                  <a:cubicBezTo>
                    <a:pt x="11" y="13"/>
                    <a:pt x="8" y="10"/>
                    <a:pt x="8" y="6"/>
                  </a:cubicBezTo>
                  <a:cubicBezTo>
                    <a:pt x="8" y="6"/>
                    <a:pt x="8" y="5"/>
                    <a:pt x="9" y="4"/>
                  </a:cubicBezTo>
                  <a:cubicBezTo>
                    <a:pt x="2" y="0"/>
                    <a:pt x="2" y="0"/>
                    <a:pt x="2" y="0"/>
                  </a:cubicBezTo>
                  <a:cubicBezTo>
                    <a:pt x="1" y="2"/>
                    <a:pt x="0" y="4"/>
                    <a:pt x="0" y="6"/>
                  </a:cubicBezTo>
                  <a:cubicBezTo>
                    <a:pt x="0" y="14"/>
                    <a:pt x="7" y="21"/>
                    <a:pt x="15" y="21"/>
                  </a:cubicBezTo>
                  <a:cubicBezTo>
                    <a:pt x="17" y="21"/>
                    <a:pt x="20" y="20"/>
                    <a:pt x="22" y="19"/>
                  </a:cubicBezTo>
                  <a:lnTo>
                    <a:pt x="17" y="1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6" name="Rectangle 885"/>
            <p:cNvSpPr>
              <a:spLocks noChangeArrowheads="1"/>
            </p:cNvSpPr>
            <p:nvPr/>
          </p:nvSpPr>
          <p:spPr bwMode="auto">
            <a:xfrm>
              <a:off x="2600" y="1617"/>
              <a:ext cx="281" cy="2"/>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7" name="Rectangle 886"/>
            <p:cNvSpPr>
              <a:spLocks noChangeArrowheads="1"/>
            </p:cNvSpPr>
            <p:nvPr/>
          </p:nvSpPr>
          <p:spPr bwMode="auto">
            <a:xfrm>
              <a:off x="2598" y="1478"/>
              <a:ext cx="5" cy="14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8" name="Rectangle 887"/>
            <p:cNvSpPr>
              <a:spLocks noChangeArrowheads="1"/>
            </p:cNvSpPr>
            <p:nvPr/>
          </p:nvSpPr>
          <p:spPr bwMode="auto">
            <a:xfrm>
              <a:off x="2612" y="1576"/>
              <a:ext cx="7" cy="41"/>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9" name="Rectangle 888"/>
            <p:cNvSpPr>
              <a:spLocks noChangeArrowheads="1"/>
            </p:cNvSpPr>
            <p:nvPr/>
          </p:nvSpPr>
          <p:spPr bwMode="auto">
            <a:xfrm>
              <a:off x="2622" y="1590"/>
              <a:ext cx="9" cy="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0" name="Rectangle 889"/>
            <p:cNvSpPr>
              <a:spLocks noChangeArrowheads="1"/>
            </p:cNvSpPr>
            <p:nvPr/>
          </p:nvSpPr>
          <p:spPr bwMode="auto">
            <a:xfrm>
              <a:off x="2633" y="1535"/>
              <a:ext cx="8"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1" name="Rectangle 890"/>
            <p:cNvSpPr>
              <a:spLocks noChangeArrowheads="1"/>
            </p:cNvSpPr>
            <p:nvPr/>
          </p:nvSpPr>
          <p:spPr bwMode="auto">
            <a:xfrm>
              <a:off x="2655"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2" name="Rectangle 891"/>
            <p:cNvSpPr>
              <a:spLocks noChangeArrowheads="1"/>
            </p:cNvSpPr>
            <p:nvPr/>
          </p:nvSpPr>
          <p:spPr bwMode="auto">
            <a:xfrm>
              <a:off x="2667" y="1564"/>
              <a:ext cx="7" cy="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3" name="Rectangle 892"/>
            <p:cNvSpPr>
              <a:spLocks noChangeArrowheads="1"/>
            </p:cNvSpPr>
            <p:nvPr/>
          </p:nvSpPr>
          <p:spPr bwMode="auto">
            <a:xfrm>
              <a:off x="2676" y="1557"/>
              <a:ext cx="10" cy="6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4" name="Rectangle 893"/>
            <p:cNvSpPr>
              <a:spLocks noChangeArrowheads="1"/>
            </p:cNvSpPr>
            <p:nvPr/>
          </p:nvSpPr>
          <p:spPr bwMode="auto">
            <a:xfrm>
              <a:off x="2700" y="1562"/>
              <a:ext cx="10" cy="55"/>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5" name="Rectangle 894"/>
            <p:cNvSpPr>
              <a:spLocks noChangeArrowheads="1"/>
            </p:cNvSpPr>
            <p:nvPr/>
          </p:nvSpPr>
          <p:spPr bwMode="auto">
            <a:xfrm>
              <a:off x="2712" y="1574"/>
              <a:ext cx="7" cy="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6" name="Rectangle 895"/>
            <p:cNvSpPr>
              <a:spLocks noChangeArrowheads="1"/>
            </p:cNvSpPr>
            <p:nvPr/>
          </p:nvSpPr>
          <p:spPr bwMode="auto">
            <a:xfrm>
              <a:off x="2722" y="1535"/>
              <a:ext cx="9" cy="8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7" name="Rectangle 896"/>
            <p:cNvSpPr>
              <a:spLocks noChangeArrowheads="1"/>
            </p:cNvSpPr>
            <p:nvPr/>
          </p:nvSpPr>
          <p:spPr bwMode="auto">
            <a:xfrm>
              <a:off x="2745" y="1497"/>
              <a:ext cx="8" cy="120"/>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8" name="Rectangle 897"/>
            <p:cNvSpPr>
              <a:spLocks noChangeArrowheads="1"/>
            </p:cNvSpPr>
            <p:nvPr/>
          </p:nvSpPr>
          <p:spPr bwMode="auto">
            <a:xfrm>
              <a:off x="2755" y="1533"/>
              <a:ext cx="10" cy="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9" name="Rectangle 898"/>
            <p:cNvSpPr>
              <a:spLocks noChangeArrowheads="1"/>
            </p:cNvSpPr>
            <p:nvPr/>
          </p:nvSpPr>
          <p:spPr bwMode="auto">
            <a:xfrm>
              <a:off x="2767" y="1511"/>
              <a:ext cx="9" cy="10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0" name="Rectangle 899"/>
            <p:cNvSpPr>
              <a:spLocks noChangeArrowheads="1"/>
            </p:cNvSpPr>
            <p:nvPr/>
          </p:nvSpPr>
          <p:spPr bwMode="auto">
            <a:xfrm>
              <a:off x="2788" y="1581"/>
              <a:ext cx="10" cy="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1" name="Rectangle 900"/>
            <p:cNvSpPr>
              <a:spLocks noChangeArrowheads="1"/>
            </p:cNvSpPr>
            <p:nvPr/>
          </p:nvSpPr>
          <p:spPr bwMode="auto">
            <a:xfrm>
              <a:off x="2800" y="1600"/>
              <a:ext cx="10" cy="17"/>
            </a:xfrm>
            <a:prstGeom prst="rect">
              <a:avLst/>
            </a:prstGeom>
            <a:solidFill>
              <a:srgbClr val="596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2" name="Rectangle 901"/>
            <p:cNvSpPr>
              <a:spLocks noChangeArrowheads="1"/>
            </p:cNvSpPr>
            <p:nvPr/>
          </p:nvSpPr>
          <p:spPr bwMode="auto">
            <a:xfrm>
              <a:off x="2812" y="1578"/>
              <a:ext cx="7" cy="3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3" name="Rectangle 902"/>
            <p:cNvSpPr>
              <a:spLocks noChangeArrowheads="1"/>
            </p:cNvSpPr>
            <p:nvPr/>
          </p:nvSpPr>
          <p:spPr bwMode="auto">
            <a:xfrm>
              <a:off x="2834" y="1550"/>
              <a:ext cx="9" cy="67"/>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4" name="Rectangle 903"/>
            <p:cNvSpPr>
              <a:spLocks noChangeArrowheads="1"/>
            </p:cNvSpPr>
            <p:nvPr/>
          </p:nvSpPr>
          <p:spPr bwMode="auto">
            <a:xfrm>
              <a:off x="2846" y="1499"/>
              <a:ext cx="7" cy="1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5" name="Rectangle 904"/>
            <p:cNvSpPr>
              <a:spLocks noChangeArrowheads="1"/>
            </p:cNvSpPr>
            <p:nvPr/>
          </p:nvSpPr>
          <p:spPr bwMode="auto">
            <a:xfrm>
              <a:off x="2855" y="1531"/>
              <a:ext cx="10" cy="8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6" name="Rectangle 905"/>
            <p:cNvSpPr>
              <a:spLocks noChangeArrowheads="1"/>
            </p:cNvSpPr>
            <p:nvPr/>
          </p:nvSpPr>
          <p:spPr bwMode="auto">
            <a:xfrm>
              <a:off x="2600" y="1445"/>
              <a:ext cx="14" cy="14"/>
            </a:xfrm>
            <a:prstGeom prst="rect">
              <a:avLst/>
            </a:prstGeom>
            <a:solidFill>
              <a:srgbClr val="72BC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7" name="Rectangle 906"/>
            <p:cNvSpPr>
              <a:spLocks noChangeArrowheads="1"/>
            </p:cNvSpPr>
            <p:nvPr/>
          </p:nvSpPr>
          <p:spPr bwMode="auto">
            <a:xfrm>
              <a:off x="2624" y="1449"/>
              <a:ext cx="38"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8" name="Rectangle 907"/>
            <p:cNvSpPr>
              <a:spLocks noChangeArrowheads="1"/>
            </p:cNvSpPr>
            <p:nvPr/>
          </p:nvSpPr>
          <p:spPr bwMode="auto">
            <a:xfrm>
              <a:off x="2679" y="1445"/>
              <a:ext cx="14" cy="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9" name="Rectangle 908"/>
            <p:cNvSpPr>
              <a:spLocks noChangeArrowheads="1"/>
            </p:cNvSpPr>
            <p:nvPr/>
          </p:nvSpPr>
          <p:spPr bwMode="auto">
            <a:xfrm>
              <a:off x="2700"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0" name="Rectangle 909"/>
            <p:cNvSpPr>
              <a:spLocks noChangeArrowheads="1"/>
            </p:cNvSpPr>
            <p:nvPr/>
          </p:nvSpPr>
          <p:spPr bwMode="auto">
            <a:xfrm>
              <a:off x="2755" y="1445"/>
              <a:ext cx="17" cy="1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1" name="Rectangle 910"/>
            <p:cNvSpPr>
              <a:spLocks noChangeArrowheads="1"/>
            </p:cNvSpPr>
            <p:nvPr/>
          </p:nvSpPr>
          <p:spPr bwMode="auto">
            <a:xfrm>
              <a:off x="2779" y="1449"/>
              <a:ext cx="40"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2" name="Rectangle 911"/>
            <p:cNvSpPr>
              <a:spLocks noChangeArrowheads="1"/>
            </p:cNvSpPr>
            <p:nvPr/>
          </p:nvSpPr>
          <p:spPr bwMode="auto">
            <a:xfrm>
              <a:off x="2834" y="1445"/>
              <a:ext cx="14" cy="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3" name="Freeform 912"/>
            <p:cNvSpPr>
              <a:spLocks noEditPoints="1"/>
            </p:cNvSpPr>
            <p:nvPr/>
          </p:nvSpPr>
          <p:spPr bwMode="auto">
            <a:xfrm>
              <a:off x="2834" y="1445"/>
              <a:ext cx="14" cy="14"/>
            </a:xfrm>
            <a:custGeom>
              <a:avLst/>
              <a:gdLst>
                <a:gd name="T0" fmla="*/ 14 w 14"/>
                <a:gd name="T1" fmla="*/ 12 h 14"/>
                <a:gd name="T2" fmla="*/ 2 w 14"/>
                <a:gd name="T3" fmla="*/ 12 h 14"/>
                <a:gd name="T4" fmla="*/ 2 w 14"/>
                <a:gd name="T5" fmla="*/ 0 h 14"/>
                <a:gd name="T6" fmla="*/ 14 w 14"/>
                <a:gd name="T7" fmla="*/ 0 h 14"/>
                <a:gd name="T8" fmla="*/ 14 w 14"/>
                <a:gd name="T9" fmla="*/ 12 h 14"/>
                <a:gd name="T10" fmla="*/ 14 w 14"/>
                <a:gd name="T11" fmla="*/ 0 h 14"/>
                <a:gd name="T12" fmla="*/ 0 w 14"/>
                <a:gd name="T13" fmla="*/ 0 h 14"/>
                <a:gd name="T14" fmla="*/ 0 w 14"/>
                <a:gd name="T15" fmla="*/ 14 h 14"/>
                <a:gd name="T16" fmla="*/ 14 w 14"/>
                <a:gd name="T17" fmla="*/ 14 h 14"/>
                <a:gd name="T18" fmla="*/ 14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4" y="12"/>
                  </a:moveTo>
                  <a:lnTo>
                    <a:pt x="2" y="12"/>
                  </a:lnTo>
                  <a:lnTo>
                    <a:pt x="2" y="0"/>
                  </a:lnTo>
                  <a:lnTo>
                    <a:pt x="14" y="0"/>
                  </a:lnTo>
                  <a:lnTo>
                    <a:pt x="14" y="12"/>
                  </a:lnTo>
                  <a:close/>
                  <a:moveTo>
                    <a:pt x="14" y="0"/>
                  </a:moveTo>
                  <a:lnTo>
                    <a:pt x="0" y="0"/>
                  </a:lnTo>
                  <a:lnTo>
                    <a:pt x="0" y="14"/>
                  </a:lnTo>
                  <a:lnTo>
                    <a:pt x="14" y="14"/>
                  </a:lnTo>
                  <a:lnTo>
                    <a:pt x="14" y="0"/>
                  </a:lnTo>
                  <a:close/>
                </a:path>
              </a:pathLst>
            </a:custGeom>
            <a:solidFill>
              <a:srgbClr val="2C58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4" name="Rectangle 913"/>
            <p:cNvSpPr>
              <a:spLocks noChangeArrowheads="1"/>
            </p:cNvSpPr>
            <p:nvPr/>
          </p:nvSpPr>
          <p:spPr bwMode="auto">
            <a:xfrm>
              <a:off x="2855" y="1449"/>
              <a:ext cx="41" cy="3"/>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5" name="Freeform 914"/>
            <p:cNvSpPr>
              <a:spLocks noEditPoints="1"/>
            </p:cNvSpPr>
            <p:nvPr/>
          </p:nvSpPr>
          <p:spPr bwMode="auto">
            <a:xfrm>
              <a:off x="3012" y="1542"/>
              <a:ext cx="284" cy="292"/>
            </a:xfrm>
            <a:custGeom>
              <a:avLst/>
              <a:gdLst>
                <a:gd name="T0" fmla="*/ 89 w 119"/>
                <a:gd name="T1" fmla="*/ 111 h 122"/>
                <a:gd name="T2" fmla="*/ 115 w 119"/>
                <a:gd name="T3" fmla="*/ 76 h 122"/>
                <a:gd name="T4" fmla="*/ 108 w 119"/>
                <a:gd name="T5" fmla="*/ 33 h 122"/>
                <a:gd name="T6" fmla="*/ 72 w 119"/>
                <a:gd name="T7" fmla="*/ 7 h 122"/>
                <a:gd name="T8" fmla="*/ 4 w 119"/>
                <a:gd name="T9" fmla="*/ 50 h 122"/>
                <a:gd name="T10" fmla="*/ 11 w 119"/>
                <a:gd name="T11" fmla="*/ 93 h 122"/>
                <a:gd name="T12" fmla="*/ 46 w 119"/>
                <a:gd name="T13" fmla="*/ 118 h 122"/>
                <a:gd name="T14" fmla="*/ 89 w 119"/>
                <a:gd name="T15" fmla="*/ 111 h 122"/>
                <a:gd name="T16" fmla="*/ 18 w 119"/>
                <a:gd name="T17" fmla="*/ 89 h 122"/>
                <a:gd name="T18" fmla="*/ 12 w 119"/>
                <a:gd name="T19" fmla="*/ 51 h 122"/>
                <a:gd name="T20" fmla="*/ 71 w 119"/>
                <a:gd name="T21" fmla="*/ 15 h 122"/>
                <a:gd name="T22" fmla="*/ 101 w 119"/>
                <a:gd name="T23" fmla="*/ 37 h 122"/>
                <a:gd name="T24" fmla="*/ 107 w 119"/>
                <a:gd name="T25" fmla="*/ 74 h 122"/>
                <a:gd name="T26" fmla="*/ 85 w 119"/>
                <a:gd name="T27" fmla="*/ 104 h 122"/>
                <a:gd name="T28" fmla="*/ 48 w 119"/>
                <a:gd name="T29" fmla="*/ 110 h 122"/>
                <a:gd name="T30" fmla="*/ 18 w 119"/>
                <a:gd name="T31" fmla="*/ 8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2">
                  <a:moveTo>
                    <a:pt x="89" y="111"/>
                  </a:moveTo>
                  <a:cubicBezTo>
                    <a:pt x="102" y="103"/>
                    <a:pt x="112" y="91"/>
                    <a:pt x="115" y="76"/>
                  </a:cubicBezTo>
                  <a:cubicBezTo>
                    <a:pt x="119" y="61"/>
                    <a:pt x="116" y="46"/>
                    <a:pt x="108" y="33"/>
                  </a:cubicBezTo>
                  <a:cubicBezTo>
                    <a:pt x="100" y="20"/>
                    <a:pt x="87" y="11"/>
                    <a:pt x="72" y="7"/>
                  </a:cubicBezTo>
                  <a:cubicBezTo>
                    <a:pt x="42" y="0"/>
                    <a:pt x="11" y="19"/>
                    <a:pt x="4" y="50"/>
                  </a:cubicBezTo>
                  <a:cubicBezTo>
                    <a:pt x="0" y="64"/>
                    <a:pt x="3" y="80"/>
                    <a:pt x="11" y="93"/>
                  </a:cubicBezTo>
                  <a:cubicBezTo>
                    <a:pt x="19" y="106"/>
                    <a:pt x="31" y="115"/>
                    <a:pt x="46" y="118"/>
                  </a:cubicBezTo>
                  <a:cubicBezTo>
                    <a:pt x="61" y="122"/>
                    <a:pt x="76" y="119"/>
                    <a:pt x="89" y="111"/>
                  </a:cubicBezTo>
                  <a:moveTo>
                    <a:pt x="18" y="89"/>
                  </a:moveTo>
                  <a:cubicBezTo>
                    <a:pt x="11" y="77"/>
                    <a:pt x="9" y="64"/>
                    <a:pt x="12" y="51"/>
                  </a:cubicBezTo>
                  <a:cubicBezTo>
                    <a:pt x="18" y="25"/>
                    <a:pt x="44" y="9"/>
                    <a:pt x="71" y="15"/>
                  </a:cubicBezTo>
                  <a:cubicBezTo>
                    <a:pt x="83" y="18"/>
                    <a:pt x="94" y="26"/>
                    <a:pt x="101" y="37"/>
                  </a:cubicBezTo>
                  <a:cubicBezTo>
                    <a:pt x="108" y="48"/>
                    <a:pt x="110" y="61"/>
                    <a:pt x="107" y="74"/>
                  </a:cubicBezTo>
                  <a:cubicBezTo>
                    <a:pt x="104" y="87"/>
                    <a:pt x="96" y="98"/>
                    <a:pt x="85" y="104"/>
                  </a:cubicBezTo>
                  <a:cubicBezTo>
                    <a:pt x="74" y="111"/>
                    <a:pt x="61" y="113"/>
                    <a:pt x="48" y="110"/>
                  </a:cubicBezTo>
                  <a:cubicBezTo>
                    <a:pt x="35" y="107"/>
                    <a:pt x="25" y="100"/>
                    <a:pt x="18" y="89"/>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6" name="Freeform 915"/>
            <p:cNvSpPr>
              <a:spLocks/>
            </p:cNvSpPr>
            <p:nvPr/>
          </p:nvSpPr>
          <p:spPr bwMode="auto">
            <a:xfrm>
              <a:off x="2824" y="1760"/>
              <a:ext cx="205" cy="145"/>
            </a:xfrm>
            <a:custGeom>
              <a:avLst/>
              <a:gdLst>
                <a:gd name="T0" fmla="*/ 4 w 86"/>
                <a:gd name="T1" fmla="*/ 55 h 61"/>
                <a:gd name="T2" fmla="*/ 4 w 86"/>
                <a:gd name="T3" fmla="*/ 55 h 61"/>
                <a:gd name="T4" fmla="*/ 10 w 86"/>
                <a:gd name="T5" fmla="*/ 37 h 61"/>
                <a:gd name="T6" fmla="*/ 64 w 86"/>
                <a:gd name="T7" fmla="*/ 4 h 61"/>
                <a:gd name="T8" fmla="*/ 82 w 86"/>
                <a:gd name="T9" fmla="*/ 6 h 61"/>
                <a:gd name="T10" fmla="*/ 82 w 86"/>
                <a:gd name="T11" fmla="*/ 6 h 61"/>
                <a:gd name="T12" fmla="*/ 76 w 86"/>
                <a:gd name="T13" fmla="*/ 24 h 61"/>
                <a:gd name="T14" fmla="*/ 22 w 86"/>
                <a:gd name="T15" fmla="*/ 57 h 61"/>
                <a:gd name="T16" fmla="*/ 4 w 86"/>
                <a:gd name="T17" fmla="*/ 5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61">
                  <a:moveTo>
                    <a:pt x="4" y="55"/>
                  </a:moveTo>
                  <a:cubicBezTo>
                    <a:pt x="4" y="55"/>
                    <a:pt x="4" y="55"/>
                    <a:pt x="4" y="55"/>
                  </a:cubicBezTo>
                  <a:cubicBezTo>
                    <a:pt x="0" y="50"/>
                    <a:pt x="3" y="42"/>
                    <a:pt x="10" y="37"/>
                  </a:cubicBezTo>
                  <a:cubicBezTo>
                    <a:pt x="64" y="4"/>
                    <a:pt x="64" y="4"/>
                    <a:pt x="64" y="4"/>
                  </a:cubicBezTo>
                  <a:cubicBezTo>
                    <a:pt x="71" y="0"/>
                    <a:pt x="79" y="1"/>
                    <a:pt x="82" y="6"/>
                  </a:cubicBezTo>
                  <a:cubicBezTo>
                    <a:pt x="82" y="6"/>
                    <a:pt x="82" y="6"/>
                    <a:pt x="82" y="6"/>
                  </a:cubicBezTo>
                  <a:cubicBezTo>
                    <a:pt x="86" y="12"/>
                    <a:pt x="83" y="20"/>
                    <a:pt x="76" y="24"/>
                  </a:cubicBezTo>
                  <a:cubicBezTo>
                    <a:pt x="22" y="57"/>
                    <a:pt x="22" y="57"/>
                    <a:pt x="22" y="57"/>
                  </a:cubicBezTo>
                  <a:cubicBezTo>
                    <a:pt x="15" y="61"/>
                    <a:pt x="7" y="60"/>
                    <a:pt x="4" y="55"/>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7" name="Freeform 916"/>
            <p:cNvSpPr>
              <a:spLocks/>
            </p:cNvSpPr>
            <p:nvPr/>
          </p:nvSpPr>
          <p:spPr bwMode="auto">
            <a:xfrm>
              <a:off x="2953" y="1755"/>
              <a:ext cx="78" cy="76"/>
            </a:xfrm>
            <a:custGeom>
              <a:avLst/>
              <a:gdLst>
                <a:gd name="T0" fmla="*/ 5 w 33"/>
                <a:gd name="T1" fmla="*/ 23 h 32"/>
                <a:gd name="T2" fmla="*/ 5 w 33"/>
                <a:gd name="T3" fmla="*/ 23 h 32"/>
                <a:gd name="T4" fmla="*/ 2 w 33"/>
                <a:gd name="T5" fmla="*/ 10 h 32"/>
                <a:gd name="T6" fmla="*/ 18 w 33"/>
                <a:gd name="T7" fmla="*/ 1 h 32"/>
                <a:gd name="T8" fmla="*/ 28 w 33"/>
                <a:gd name="T9" fmla="*/ 8 h 32"/>
                <a:gd name="T10" fmla="*/ 28 w 33"/>
                <a:gd name="T11" fmla="*/ 8 h 32"/>
                <a:gd name="T12" fmla="*/ 31 w 33"/>
                <a:gd name="T13" fmla="*/ 21 h 32"/>
                <a:gd name="T14" fmla="*/ 15 w 33"/>
                <a:gd name="T15" fmla="*/ 30 h 32"/>
                <a:gd name="T16" fmla="*/ 5 w 33"/>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5" y="23"/>
                  </a:moveTo>
                  <a:cubicBezTo>
                    <a:pt x="5" y="23"/>
                    <a:pt x="5" y="23"/>
                    <a:pt x="5" y="23"/>
                  </a:cubicBezTo>
                  <a:cubicBezTo>
                    <a:pt x="2" y="17"/>
                    <a:pt x="0" y="12"/>
                    <a:pt x="2" y="10"/>
                  </a:cubicBezTo>
                  <a:cubicBezTo>
                    <a:pt x="18" y="1"/>
                    <a:pt x="18" y="1"/>
                    <a:pt x="18" y="1"/>
                  </a:cubicBezTo>
                  <a:cubicBezTo>
                    <a:pt x="20" y="0"/>
                    <a:pt x="25" y="3"/>
                    <a:pt x="28" y="8"/>
                  </a:cubicBezTo>
                  <a:cubicBezTo>
                    <a:pt x="28" y="8"/>
                    <a:pt x="28" y="8"/>
                    <a:pt x="28" y="8"/>
                  </a:cubicBezTo>
                  <a:cubicBezTo>
                    <a:pt x="32" y="14"/>
                    <a:pt x="33" y="19"/>
                    <a:pt x="31" y="21"/>
                  </a:cubicBezTo>
                  <a:cubicBezTo>
                    <a:pt x="15" y="30"/>
                    <a:pt x="15" y="30"/>
                    <a:pt x="15" y="30"/>
                  </a:cubicBezTo>
                  <a:cubicBezTo>
                    <a:pt x="13" y="32"/>
                    <a:pt x="8" y="28"/>
                    <a:pt x="5" y="23"/>
                  </a:cubicBezTo>
                </a:path>
              </a:pathLst>
            </a:custGeom>
            <a:solidFill>
              <a:srgbClr val="D46F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8" name="Freeform 917"/>
            <p:cNvSpPr>
              <a:spLocks/>
            </p:cNvSpPr>
            <p:nvPr/>
          </p:nvSpPr>
          <p:spPr bwMode="auto">
            <a:xfrm>
              <a:off x="3067" y="1576"/>
              <a:ext cx="207" cy="234"/>
            </a:xfrm>
            <a:custGeom>
              <a:avLst/>
              <a:gdLst>
                <a:gd name="T0" fmla="*/ 40 w 87"/>
                <a:gd name="T1" fmla="*/ 0 h 98"/>
                <a:gd name="T2" fmla="*/ 40 w 87"/>
                <a:gd name="T3" fmla="*/ 4 h 98"/>
                <a:gd name="T4" fmla="*/ 47 w 87"/>
                <a:gd name="T5" fmla="*/ 5 h 98"/>
                <a:gd name="T6" fmla="*/ 74 w 87"/>
                <a:gd name="T7" fmla="*/ 25 h 98"/>
                <a:gd name="T8" fmla="*/ 81 w 87"/>
                <a:gd name="T9" fmla="*/ 48 h 98"/>
                <a:gd name="T10" fmla="*/ 81 w 87"/>
                <a:gd name="T11" fmla="*/ 49 h 98"/>
                <a:gd name="T12" fmla="*/ 80 w 87"/>
                <a:gd name="T13" fmla="*/ 59 h 98"/>
                <a:gd name="T14" fmla="*/ 80 w 87"/>
                <a:gd name="T15" fmla="*/ 59 h 98"/>
                <a:gd name="T16" fmla="*/ 68 w 87"/>
                <a:gd name="T17" fmla="*/ 81 h 98"/>
                <a:gd name="T18" fmla="*/ 73 w 87"/>
                <a:gd name="T19" fmla="*/ 68 h 98"/>
                <a:gd name="T20" fmla="*/ 73 w 87"/>
                <a:gd name="T21" fmla="*/ 68 h 98"/>
                <a:gd name="T22" fmla="*/ 67 w 87"/>
                <a:gd name="T23" fmla="*/ 34 h 98"/>
                <a:gd name="T24" fmla="*/ 40 w 87"/>
                <a:gd name="T25" fmla="*/ 14 h 98"/>
                <a:gd name="T26" fmla="*/ 40 w 87"/>
                <a:gd name="T27" fmla="*/ 65 h 98"/>
                <a:gd name="T28" fmla="*/ 40 w 87"/>
                <a:gd name="T29" fmla="*/ 66 h 98"/>
                <a:gd name="T30" fmla="*/ 64 w 87"/>
                <a:gd name="T31" fmla="*/ 66 h 98"/>
                <a:gd name="T32" fmla="*/ 64 w 87"/>
                <a:gd name="T33" fmla="*/ 66 h 98"/>
                <a:gd name="T34" fmla="*/ 64 w 87"/>
                <a:gd name="T35" fmla="*/ 67 h 98"/>
                <a:gd name="T36" fmla="*/ 65 w 87"/>
                <a:gd name="T37" fmla="*/ 68 h 98"/>
                <a:gd name="T38" fmla="*/ 65 w 87"/>
                <a:gd name="T39" fmla="*/ 72 h 98"/>
                <a:gd name="T40" fmla="*/ 50 w 87"/>
                <a:gd name="T41" fmla="*/ 81 h 98"/>
                <a:gd name="T42" fmla="*/ 0 w 87"/>
                <a:gd name="T43" fmla="*/ 81 h 98"/>
                <a:gd name="T44" fmla="*/ 25 w 87"/>
                <a:gd name="T45" fmla="*/ 96 h 98"/>
                <a:gd name="T46" fmla="*/ 25 w 87"/>
                <a:gd name="T47" fmla="*/ 96 h 98"/>
                <a:gd name="T48" fmla="*/ 25 w 87"/>
                <a:gd name="T49" fmla="*/ 97 h 98"/>
                <a:gd name="T50" fmla="*/ 25 w 87"/>
                <a:gd name="T51" fmla="*/ 97 h 98"/>
                <a:gd name="T52" fmla="*/ 26 w 87"/>
                <a:gd name="T53" fmla="*/ 97 h 98"/>
                <a:gd name="T54" fmla="*/ 36 w 87"/>
                <a:gd name="T55" fmla="*/ 98 h 98"/>
                <a:gd name="T56" fmla="*/ 62 w 87"/>
                <a:gd name="T57" fmla="*/ 90 h 98"/>
                <a:gd name="T58" fmla="*/ 83 w 87"/>
                <a:gd name="T59" fmla="*/ 64 h 98"/>
                <a:gd name="T60" fmla="*/ 84 w 87"/>
                <a:gd name="T61" fmla="*/ 60 h 98"/>
                <a:gd name="T62" fmla="*/ 78 w 87"/>
                <a:gd name="T63" fmla="*/ 23 h 98"/>
                <a:gd name="T64" fmla="*/ 78 w 87"/>
                <a:gd name="T65" fmla="*/ 23 h 98"/>
                <a:gd name="T66" fmla="*/ 78 w 87"/>
                <a:gd name="T67" fmla="*/ 23 h 98"/>
                <a:gd name="T68" fmla="*/ 48 w 87"/>
                <a:gd name="T69" fmla="*/ 1 h 98"/>
                <a:gd name="T70" fmla="*/ 48 w 87"/>
                <a:gd name="T71" fmla="*/ 1 h 98"/>
                <a:gd name="T72" fmla="*/ 47 w 87"/>
                <a:gd name="T73" fmla="*/ 1 h 98"/>
                <a:gd name="T74" fmla="*/ 40 w 87"/>
                <a:gd name="T7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7" h="98">
                  <a:moveTo>
                    <a:pt x="40" y="0"/>
                  </a:moveTo>
                  <a:cubicBezTo>
                    <a:pt x="40" y="4"/>
                    <a:pt x="40" y="4"/>
                    <a:pt x="40" y="4"/>
                  </a:cubicBezTo>
                  <a:cubicBezTo>
                    <a:pt x="42" y="4"/>
                    <a:pt x="44" y="5"/>
                    <a:pt x="47" y="5"/>
                  </a:cubicBezTo>
                  <a:cubicBezTo>
                    <a:pt x="58" y="8"/>
                    <a:pt x="68" y="15"/>
                    <a:pt x="74" y="25"/>
                  </a:cubicBezTo>
                  <a:cubicBezTo>
                    <a:pt x="79" y="32"/>
                    <a:pt x="81" y="40"/>
                    <a:pt x="81" y="48"/>
                  </a:cubicBezTo>
                  <a:cubicBezTo>
                    <a:pt x="81" y="49"/>
                    <a:pt x="81" y="49"/>
                    <a:pt x="81" y="49"/>
                  </a:cubicBezTo>
                  <a:cubicBezTo>
                    <a:pt x="81" y="52"/>
                    <a:pt x="81" y="56"/>
                    <a:pt x="80" y="59"/>
                  </a:cubicBezTo>
                  <a:cubicBezTo>
                    <a:pt x="80" y="59"/>
                    <a:pt x="80" y="59"/>
                    <a:pt x="80" y="59"/>
                  </a:cubicBezTo>
                  <a:cubicBezTo>
                    <a:pt x="78" y="67"/>
                    <a:pt x="74" y="75"/>
                    <a:pt x="68" y="81"/>
                  </a:cubicBezTo>
                  <a:cubicBezTo>
                    <a:pt x="70" y="77"/>
                    <a:pt x="72" y="73"/>
                    <a:pt x="73" y="68"/>
                  </a:cubicBezTo>
                  <a:cubicBezTo>
                    <a:pt x="73" y="68"/>
                    <a:pt x="73" y="68"/>
                    <a:pt x="73" y="68"/>
                  </a:cubicBezTo>
                  <a:cubicBezTo>
                    <a:pt x="75" y="56"/>
                    <a:pt x="73" y="44"/>
                    <a:pt x="67" y="34"/>
                  </a:cubicBezTo>
                  <a:cubicBezTo>
                    <a:pt x="61" y="24"/>
                    <a:pt x="51" y="17"/>
                    <a:pt x="40" y="14"/>
                  </a:cubicBezTo>
                  <a:cubicBezTo>
                    <a:pt x="40" y="65"/>
                    <a:pt x="40" y="65"/>
                    <a:pt x="40" y="65"/>
                  </a:cubicBezTo>
                  <a:cubicBezTo>
                    <a:pt x="40" y="66"/>
                    <a:pt x="40" y="66"/>
                    <a:pt x="40" y="66"/>
                  </a:cubicBezTo>
                  <a:cubicBezTo>
                    <a:pt x="64" y="66"/>
                    <a:pt x="64" y="66"/>
                    <a:pt x="64" y="66"/>
                  </a:cubicBezTo>
                  <a:cubicBezTo>
                    <a:pt x="64" y="66"/>
                    <a:pt x="64" y="66"/>
                    <a:pt x="64" y="66"/>
                  </a:cubicBezTo>
                  <a:cubicBezTo>
                    <a:pt x="64" y="67"/>
                    <a:pt x="64" y="67"/>
                    <a:pt x="64" y="67"/>
                  </a:cubicBezTo>
                  <a:cubicBezTo>
                    <a:pt x="65" y="67"/>
                    <a:pt x="65" y="67"/>
                    <a:pt x="65" y="68"/>
                  </a:cubicBezTo>
                  <a:cubicBezTo>
                    <a:pt x="65" y="72"/>
                    <a:pt x="65" y="72"/>
                    <a:pt x="65" y="72"/>
                  </a:cubicBezTo>
                  <a:cubicBezTo>
                    <a:pt x="65" y="81"/>
                    <a:pt x="56" y="81"/>
                    <a:pt x="50" y="81"/>
                  </a:cubicBezTo>
                  <a:cubicBezTo>
                    <a:pt x="0" y="81"/>
                    <a:pt x="0" y="81"/>
                    <a:pt x="0" y="81"/>
                  </a:cubicBezTo>
                  <a:cubicBezTo>
                    <a:pt x="6" y="89"/>
                    <a:pt x="15" y="94"/>
                    <a:pt x="25" y="96"/>
                  </a:cubicBezTo>
                  <a:cubicBezTo>
                    <a:pt x="25" y="96"/>
                    <a:pt x="25" y="96"/>
                    <a:pt x="25" y="96"/>
                  </a:cubicBezTo>
                  <a:cubicBezTo>
                    <a:pt x="25" y="97"/>
                    <a:pt x="25" y="97"/>
                    <a:pt x="25" y="97"/>
                  </a:cubicBezTo>
                  <a:cubicBezTo>
                    <a:pt x="25" y="97"/>
                    <a:pt x="25" y="97"/>
                    <a:pt x="25" y="97"/>
                  </a:cubicBezTo>
                  <a:cubicBezTo>
                    <a:pt x="26" y="97"/>
                    <a:pt x="26" y="97"/>
                    <a:pt x="26" y="97"/>
                  </a:cubicBezTo>
                  <a:cubicBezTo>
                    <a:pt x="29" y="97"/>
                    <a:pt x="33" y="98"/>
                    <a:pt x="36" y="98"/>
                  </a:cubicBezTo>
                  <a:cubicBezTo>
                    <a:pt x="45" y="98"/>
                    <a:pt x="54" y="95"/>
                    <a:pt x="62" y="90"/>
                  </a:cubicBezTo>
                  <a:cubicBezTo>
                    <a:pt x="72" y="84"/>
                    <a:pt x="80" y="75"/>
                    <a:pt x="83" y="64"/>
                  </a:cubicBezTo>
                  <a:cubicBezTo>
                    <a:pt x="84" y="63"/>
                    <a:pt x="84" y="61"/>
                    <a:pt x="84" y="60"/>
                  </a:cubicBezTo>
                  <a:cubicBezTo>
                    <a:pt x="87" y="47"/>
                    <a:pt x="85" y="34"/>
                    <a:pt x="78" y="23"/>
                  </a:cubicBezTo>
                  <a:cubicBezTo>
                    <a:pt x="78" y="23"/>
                    <a:pt x="78" y="23"/>
                    <a:pt x="78" y="23"/>
                  </a:cubicBezTo>
                  <a:cubicBezTo>
                    <a:pt x="78" y="23"/>
                    <a:pt x="78" y="23"/>
                    <a:pt x="78" y="23"/>
                  </a:cubicBezTo>
                  <a:cubicBezTo>
                    <a:pt x="71" y="12"/>
                    <a:pt x="60" y="4"/>
                    <a:pt x="48" y="1"/>
                  </a:cubicBezTo>
                  <a:cubicBezTo>
                    <a:pt x="48" y="1"/>
                    <a:pt x="48" y="1"/>
                    <a:pt x="48" y="1"/>
                  </a:cubicBezTo>
                  <a:cubicBezTo>
                    <a:pt x="48" y="1"/>
                    <a:pt x="47" y="1"/>
                    <a:pt x="47" y="1"/>
                  </a:cubicBezTo>
                  <a:cubicBezTo>
                    <a:pt x="45" y="0"/>
                    <a:pt x="42" y="0"/>
                    <a:pt x="4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9" name="Freeform 918"/>
            <p:cNvSpPr>
              <a:spLocks noEditPoints="1"/>
            </p:cNvSpPr>
            <p:nvPr/>
          </p:nvSpPr>
          <p:spPr bwMode="auto">
            <a:xfrm>
              <a:off x="3036" y="1576"/>
              <a:ext cx="124" cy="155"/>
            </a:xfrm>
            <a:custGeom>
              <a:avLst/>
              <a:gdLst>
                <a:gd name="T0" fmla="*/ 42 w 52"/>
                <a:gd name="T1" fmla="*/ 13 h 65"/>
                <a:gd name="T2" fmla="*/ 37 w 52"/>
                <a:gd name="T3" fmla="*/ 13 h 65"/>
                <a:gd name="T4" fmla="*/ 37 w 52"/>
                <a:gd name="T5" fmla="*/ 49 h 65"/>
                <a:gd name="T6" fmla="*/ 36 w 52"/>
                <a:gd name="T7" fmla="*/ 50 h 65"/>
                <a:gd name="T8" fmla="*/ 0 w 52"/>
                <a:gd name="T9" fmla="*/ 50 h 65"/>
                <a:gd name="T10" fmla="*/ 3 w 52"/>
                <a:gd name="T11" fmla="*/ 65 h 65"/>
                <a:gd name="T12" fmla="*/ 52 w 52"/>
                <a:gd name="T13" fmla="*/ 65 h 65"/>
                <a:gd name="T14" fmla="*/ 52 w 52"/>
                <a:gd name="T15" fmla="*/ 14 h 65"/>
                <a:gd name="T16" fmla="*/ 42 w 52"/>
                <a:gd name="T17" fmla="*/ 13 h 65"/>
                <a:gd name="T18" fmla="*/ 49 w 52"/>
                <a:gd name="T19" fmla="*/ 0 h 65"/>
                <a:gd name="T20" fmla="*/ 49 w 52"/>
                <a:gd name="T21" fmla="*/ 0 h 65"/>
                <a:gd name="T22" fmla="*/ 37 w 52"/>
                <a:gd name="T23" fmla="*/ 1 h 65"/>
                <a:gd name="T24" fmla="*/ 37 w 52"/>
                <a:gd name="T25" fmla="*/ 6 h 65"/>
                <a:gd name="T26" fmla="*/ 49 w 52"/>
                <a:gd name="T27" fmla="*/ 4 h 65"/>
                <a:gd name="T28" fmla="*/ 50 w 52"/>
                <a:gd name="T29" fmla="*/ 4 h 65"/>
                <a:gd name="T30" fmla="*/ 52 w 52"/>
                <a:gd name="T31" fmla="*/ 4 h 65"/>
                <a:gd name="T32" fmla="*/ 52 w 52"/>
                <a:gd name="T33" fmla="*/ 0 h 65"/>
                <a:gd name="T34" fmla="*/ 49 w 52"/>
                <a:gd name="T35" fmla="*/ 0 h 65"/>
                <a:gd name="T36" fmla="*/ 49 w 52"/>
                <a:gd name="T3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5">
                  <a:moveTo>
                    <a:pt x="42" y="13"/>
                  </a:moveTo>
                  <a:cubicBezTo>
                    <a:pt x="40" y="13"/>
                    <a:pt x="38" y="13"/>
                    <a:pt x="37" y="13"/>
                  </a:cubicBezTo>
                  <a:cubicBezTo>
                    <a:pt x="37" y="49"/>
                    <a:pt x="37" y="49"/>
                    <a:pt x="37" y="49"/>
                  </a:cubicBezTo>
                  <a:cubicBezTo>
                    <a:pt x="36" y="50"/>
                    <a:pt x="36" y="50"/>
                    <a:pt x="36" y="50"/>
                  </a:cubicBezTo>
                  <a:cubicBezTo>
                    <a:pt x="0" y="50"/>
                    <a:pt x="0" y="50"/>
                    <a:pt x="0" y="50"/>
                  </a:cubicBezTo>
                  <a:cubicBezTo>
                    <a:pt x="0" y="55"/>
                    <a:pt x="1" y="60"/>
                    <a:pt x="3" y="65"/>
                  </a:cubicBezTo>
                  <a:cubicBezTo>
                    <a:pt x="52" y="65"/>
                    <a:pt x="52" y="65"/>
                    <a:pt x="52" y="65"/>
                  </a:cubicBezTo>
                  <a:cubicBezTo>
                    <a:pt x="52" y="14"/>
                    <a:pt x="52" y="14"/>
                    <a:pt x="52" y="14"/>
                  </a:cubicBezTo>
                  <a:cubicBezTo>
                    <a:pt x="49" y="13"/>
                    <a:pt x="45" y="13"/>
                    <a:pt x="42" y="13"/>
                  </a:cubicBezTo>
                  <a:moveTo>
                    <a:pt x="49" y="0"/>
                  </a:moveTo>
                  <a:cubicBezTo>
                    <a:pt x="49" y="0"/>
                    <a:pt x="49" y="0"/>
                    <a:pt x="49" y="0"/>
                  </a:cubicBezTo>
                  <a:cubicBezTo>
                    <a:pt x="45" y="0"/>
                    <a:pt x="41" y="0"/>
                    <a:pt x="37" y="1"/>
                  </a:cubicBezTo>
                  <a:cubicBezTo>
                    <a:pt x="37" y="6"/>
                    <a:pt x="37" y="6"/>
                    <a:pt x="37" y="6"/>
                  </a:cubicBezTo>
                  <a:cubicBezTo>
                    <a:pt x="41" y="5"/>
                    <a:pt x="45" y="4"/>
                    <a:pt x="49" y="4"/>
                  </a:cubicBezTo>
                  <a:cubicBezTo>
                    <a:pt x="50" y="4"/>
                    <a:pt x="50" y="4"/>
                    <a:pt x="50" y="4"/>
                  </a:cubicBezTo>
                  <a:cubicBezTo>
                    <a:pt x="50" y="4"/>
                    <a:pt x="51" y="4"/>
                    <a:pt x="52" y="4"/>
                  </a:cubicBezTo>
                  <a:cubicBezTo>
                    <a:pt x="52" y="0"/>
                    <a:pt x="52" y="0"/>
                    <a:pt x="52" y="0"/>
                  </a:cubicBezTo>
                  <a:cubicBezTo>
                    <a:pt x="51" y="0"/>
                    <a:pt x="50" y="0"/>
                    <a:pt x="49" y="0"/>
                  </a:cubicBezTo>
                  <a:cubicBezTo>
                    <a:pt x="49" y="0"/>
                    <a:pt x="49" y="0"/>
                    <a:pt x="49"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0" name="Freeform 919"/>
            <p:cNvSpPr>
              <a:spLocks noEditPoints="1"/>
            </p:cNvSpPr>
            <p:nvPr/>
          </p:nvSpPr>
          <p:spPr bwMode="auto">
            <a:xfrm>
              <a:off x="3043" y="1576"/>
              <a:ext cx="119" cy="158"/>
            </a:xfrm>
            <a:custGeom>
              <a:avLst/>
              <a:gdLst>
                <a:gd name="T0" fmla="*/ 49 w 50"/>
                <a:gd name="T1" fmla="*/ 14 h 66"/>
                <a:gd name="T2" fmla="*/ 49 w 50"/>
                <a:gd name="T3" fmla="*/ 65 h 66"/>
                <a:gd name="T4" fmla="*/ 0 w 50"/>
                <a:gd name="T5" fmla="*/ 65 h 66"/>
                <a:gd name="T6" fmla="*/ 0 w 50"/>
                <a:gd name="T7" fmla="*/ 66 h 66"/>
                <a:gd name="T8" fmla="*/ 50 w 50"/>
                <a:gd name="T9" fmla="*/ 66 h 66"/>
                <a:gd name="T10" fmla="*/ 50 w 50"/>
                <a:gd name="T11" fmla="*/ 65 h 66"/>
                <a:gd name="T12" fmla="*/ 50 w 50"/>
                <a:gd name="T13" fmla="*/ 14 h 66"/>
                <a:gd name="T14" fmla="*/ 49 w 50"/>
                <a:gd name="T15" fmla="*/ 14 h 66"/>
                <a:gd name="T16" fmla="*/ 49 w 50"/>
                <a:gd name="T17" fmla="*/ 14 h 66"/>
                <a:gd name="T18" fmla="*/ 49 w 50"/>
                <a:gd name="T19" fmla="*/ 0 h 66"/>
                <a:gd name="T20" fmla="*/ 49 w 50"/>
                <a:gd name="T21" fmla="*/ 4 h 66"/>
                <a:gd name="T22" fmla="*/ 50 w 50"/>
                <a:gd name="T23" fmla="*/ 4 h 66"/>
                <a:gd name="T24" fmla="*/ 50 w 50"/>
                <a:gd name="T25" fmla="*/ 0 h 66"/>
                <a:gd name="T26" fmla="*/ 49 w 50"/>
                <a:gd name="T2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66">
                  <a:moveTo>
                    <a:pt x="49" y="14"/>
                  </a:moveTo>
                  <a:cubicBezTo>
                    <a:pt x="49" y="65"/>
                    <a:pt x="49" y="65"/>
                    <a:pt x="49" y="65"/>
                  </a:cubicBezTo>
                  <a:cubicBezTo>
                    <a:pt x="0" y="65"/>
                    <a:pt x="0" y="65"/>
                    <a:pt x="0" y="65"/>
                  </a:cubicBezTo>
                  <a:cubicBezTo>
                    <a:pt x="0" y="65"/>
                    <a:pt x="0" y="65"/>
                    <a:pt x="0" y="66"/>
                  </a:cubicBezTo>
                  <a:cubicBezTo>
                    <a:pt x="50" y="66"/>
                    <a:pt x="50" y="66"/>
                    <a:pt x="50" y="66"/>
                  </a:cubicBezTo>
                  <a:cubicBezTo>
                    <a:pt x="50" y="65"/>
                    <a:pt x="50" y="65"/>
                    <a:pt x="50" y="65"/>
                  </a:cubicBezTo>
                  <a:cubicBezTo>
                    <a:pt x="50" y="14"/>
                    <a:pt x="50" y="14"/>
                    <a:pt x="50" y="14"/>
                  </a:cubicBezTo>
                  <a:cubicBezTo>
                    <a:pt x="50" y="14"/>
                    <a:pt x="50" y="14"/>
                    <a:pt x="49" y="14"/>
                  </a:cubicBezTo>
                  <a:cubicBezTo>
                    <a:pt x="49" y="14"/>
                    <a:pt x="49" y="14"/>
                    <a:pt x="49" y="14"/>
                  </a:cubicBezTo>
                  <a:moveTo>
                    <a:pt x="49" y="0"/>
                  </a:moveTo>
                  <a:cubicBezTo>
                    <a:pt x="49" y="4"/>
                    <a:pt x="49" y="4"/>
                    <a:pt x="49" y="4"/>
                  </a:cubicBezTo>
                  <a:cubicBezTo>
                    <a:pt x="49" y="4"/>
                    <a:pt x="50" y="4"/>
                    <a:pt x="50" y="4"/>
                  </a:cubicBezTo>
                  <a:cubicBezTo>
                    <a:pt x="50" y="0"/>
                    <a:pt x="50" y="0"/>
                    <a:pt x="50" y="0"/>
                  </a:cubicBezTo>
                  <a:cubicBezTo>
                    <a:pt x="50" y="0"/>
                    <a:pt x="49" y="0"/>
                    <a:pt x="49"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1" name="Freeform 920"/>
            <p:cNvSpPr>
              <a:spLocks noEditPoints="1"/>
            </p:cNvSpPr>
            <p:nvPr/>
          </p:nvSpPr>
          <p:spPr bwMode="auto">
            <a:xfrm>
              <a:off x="3036" y="1581"/>
              <a:ext cx="86" cy="112"/>
            </a:xfrm>
            <a:custGeom>
              <a:avLst/>
              <a:gdLst>
                <a:gd name="T0" fmla="*/ 36 w 36"/>
                <a:gd name="T1" fmla="*/ 12 h 47"/>
                <a:gd name="T2" fmla="*/ 35 w 36"/>
                <a:gd name="T3" fmla="*/ 12 h 47"/>
                <a:gd name="T4" fmla="*/ 35 w 36"/>
                <a:gd name="T5" fmla="*/ 46 h 47"/>
                <a:gd name="T6" fmla="*/ 0 w 36"/>
                <a:gd name="T7" fmla="*/ 46 h 47"/>
                <a:gd name="T8" fmla="*/ 0 w 36"/>
                <a:gd name="T9" fmla="*/ 46 h 47"/>
                <a:gd name="T10" fmla="*/ 0 w 36"/>
                <a:gd name="T11" fmla="*/ 47 h 47"/>
                <a:gd name="T12" fmla="*/ 36 w 36"/>
                <a:gd name="T13" fmla="*/ 47 h 47"/>
                <a:gd name="T14" fmla="*/ 36 w 36"/>
                <a:gd name="T15" fmla="*/ 12 h 47"/>
                <a:gd name="T16" fmla="*/ 36 w 36"/>
                <a:gd name="T17" fmla="*/ 0 h 47"/>
                <a:gd name="T18" fmla="*/ 35 w 36"/>
                <a:gd name="T19" fmla="*/ 0 h 47"/>
                <a:gd name="T20" fmla="*/ 35 w 36"/>
                <a:gd name="T21" fmla="*/ 4 h 47"/>
                <a:gd name="T22" fmla="*/ 36 w 36"/>
                <a:gd name="T23" fmla="*/ 4 h 47"/>
                <a:gd name="T24" fmla="*/ 36 w 36"/>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47">
                  <a:moveTo>
                    <a:pt x="36" y="12"/>
                  </a:moveTo>
                  <a:cubicBezTo>
                    <a:pt x="35" y="12"/>
                    <a:pt x="35" y="12"/>
                    <a:pt x="35" y="12"/>
                  </a:cubicBezTo>
                  <a:cubicBezTo>
                    <a:pt x="35" y="46"/>
                    <a:pt x="35" y="46"/>
                    <a:pt x="35" y="46"/>
                  </a:cubicBezTo>
                  <a:cubicBezTo>
                    <a:pt x="0" y="46"/>
                    <a:pt x="0" y="46"/>
                    <a:pt x="0" y="46"/>
                  </a:cubicBezTo>
                  <a:cubicBezTo>
                    <a:pt x="0" y="46"/>
                    <a:pt x="0" y="46"/>
                    <a:pt x="0" y="46"/>
                  </a:cubicBezTo>
                  <a:cubicBezTo>
                    <a:pt x="0" y="47"/>
                    <a:pt x="0" y="47"/>
                    <a:pt x="0" y="47"/>
                  </a:cubicBezTo>
                  <a:cubicBezTo>
                    <a:pt x="36" y="47"/>
                    <a:pt x="36" y="47"/>
                    <a:pt x="36" y="47"/>
                  </a:cubicBezTo>
                  <a:cubicBezTo>
                    <a:pt x="36" y="12"/>
                    <a:pt x="36" y="12"/>
                    <a:pt x="36" y="12"/>
                  </a:cubicBezTo>
                  <a:moveTo>
                    <a:pt x="36" y="0"/>
                  </a:moveTo>
                  <a:cubicBezTo>
                    <a:pt x="35" y="0"/>
                    <a:pt x="35" y="0"/>
                    <a:pt x="35" y="0"/>
                  </a:cubicBezTo>
                  <a:cubicBezTo>
                    <a:pt x="35" y="4"/>
                    <a:pt x="35" y="4"/>
                    <a:pt x="35" y="4"/>
                  </a:cubicBezTo>
                  <a:cubicBezTo>
                    <a:pt x="35" y="4"/>
                    <a:pt x="35" y="4"/>
                    <a:pt x="36" y="4"/>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2" name="Freeform 921"/>
            <p:cNvSpPr>
              <a:spLocks noEditPoints="1"/>
            </p:cNvSpPr>
            <p:nvPr/>
          </p:nvSpPr>
          <p:spPr bwMode="auto">
            <a:xfrm>
              <a:off x="3036" y="1578"/>
              <a:ext cx="88" cy="117"/>
            </a:xfrm>
            <a:custGeom>
              <a:avLst/>
              <a:gdLst>
                <a:gd name="T0" fmla="*/ 37 w 37"/>
                <a:gd name="T1" fmla="*/ 12 h 49"/>
                <a:gd name="T2" fmla="*/ 36 w 37"/>
                <a:gd name="T3" fmla="*/ 13 h 49"/>
                <a:gd name="T4" fmla="*/ 36 w 37"/>
                <a:gd name="T5" fmla="*/ 48 h 49"/>
                <a:gd name="T6" fmla="*/ 0 w 37"/>
                <a:gd name="T7" fmla="*/ 48 h 49"/>
                <a:gd name="T8" fmla="*/ 0 w 37"/>
                <a:gd name="T9" fmla="*/ 48 h 49"/>
                <a:gd name="T10" fmla="*/ 0 w 37"/>
                <a:gd name="T11" fmla="*/ 49 h 49"/>
                <a:gd name="T12" fmla="*/ 36 w 37"/>
                <a:gd name="T13" fmla="*/ 49 h 49"/>
                <a:gd name="T14" fmla="*/ 37 w 37"/>
                <a:gd name="T15" fmla="*/ 48 h 49"/>
                <a:gd name="T16" fmla="*/ 37 w 37"/>
                <a:gd name="T17" fmla="*/ 12 h 49"/>
                <a:gd name="T18" fmla="*/ 37 w 37"/>
                <a:gd name="T19" fmla="*/ 0 h 49"/>
                <a:gd name="T20" fmla="*/ 36 w 37"/>
                <a:gd name="T21" fmla="*/ 1 h 49"/>
                <a:gd name="T22" fmla="*/ 36 w 37"/>
                <a:gd name="T23" fmla="*/ 5 h 49"/>
                <a:gd name="T24" fmla="*/ 37 w 37"/>
                <a:gd name="T25" fmla="*/ 5 h 49"/>
                <a:gd name="T26" fmla="*/ 37 w 3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9">
                  <a:moveTo>
                    <a:pt x="37" y="12"/>
                  </a:moveTo>
                  <a:cubicBezTo>
                    <a:pt x="36" y="12"/>
                    <a:pt x="36" y="12"/>
                    <a:pt x="36" y="13"/>
                  </a:cubicBezTo>
                  <a:cubicBezTo>
                    <a:pt x="36" y="48"/>
                    <a:pt x="36" y="48"/>
                    <a:pt x="36" y="48"/>
                  </a:cubicBezTo>
                  <a:cubicBezTo>
                    <a:pt x="0" y="48"/>
                    <a:pt x="0" y="48"/>
                    <a:pt x="0" y="48"/>
                  </a:cubicBezTo>
                  <a:cubicBezTo>
                    <a:pt x="0" y="48"/>
                    <a:pt x="0" y="48"/>
                    <a:pt x="0" y="48"/>
                  </a:cubicBezTo>
                  <a:cubicBezTo>
                    <a:pt x="0" y="48"/>
                    <a:pt x="0" y="48"/>
                    <a:pt x="0" y="49"/>
                  </a:cubicBezTo>
                  <a:cubicBezTo>
                    <a:pt x="36" y="49"/>
                    <a:pt x="36" y="49"/>
                    <a:pt x="36" y="49"/>
                  </a:cubicBezTo>
                  <a:cubicBezTo>
                    <a:pt x="37" y="48"/>
                    <a:pt x="37" y="48"/>
                    <a:pt x="37" y="48"/>
                  </a:cubicBezTo>
                  <a:cubicBezTo>
                    <a:pt x="37" y="12"/>
                    <a:pt x="37" y="12"/>
                    <a:pt x="37" y="12"/>
                  </a:cubicBezTo>
                  <a:moveTo>
                    <a:pt x="37" y="0"/>
                  </a:moveTo>
                  <a:cubicBezTo>
                    <a:pt x="36" y="0"/>
                    <a:pt x="36" y="0"/>
                    <a:pt x="36" y="1"/>
                  </a:cubicBezTo>
                  <a:cubicBezTo>
                    <a:pt x="36" y="5"/>
                    <a:pt x="36" y="5"/>
                    <a:pt x="36" y="5"/>
                  </a:cubicBezTo>
                  <a:cubicBezTo>
                    <a:pt x="36" y="5"/>
                    <a:pt x="36" y="5"/>
                    <a:pt x="37" y="5"/>
                  </a:cubicBezTo>
                  <a:cubicBezTo>
                    <a:pt x="37" y="0"/>
                    <a:pt x="37" y="0"/>
                    <a:pt x="37"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3" name="Freeform 922"/>
            <p:cNvSpPr>
              <a:spLocks/>
            </p:cNvSpPr>
            <p:nvPr/>
          </p:nvSpPr>
          <p:spPr bwMode="auto">
            <a:xfrm>
              <a:off x="3046" y="1736"/>
              <a:ext cx="171" cy="31"/>
            </a:xfrm>
            <a:custGeom>
              <a:avLst/>
              <a:gdLst>
                <a:gd name="T0" fmla="*/ 72 w 72"/>
                <a:gd name="T1" fmla="*/ 0 h 13"/>
                <a:gd name="T2" fmla="*/ 0 w 72"/>
                <a:gd name="T3" fmla="*/ 0 h 13"/>
                <a:gd name="T4" fmla="*/ 4 w 72"/>
                <a:gd name="T5" fmla="*/ 8 h 13"/>
                <a:gd name="T6" fmla="*/ 8 w 72"/>
                <a:gd name="T7" fmla="*/ 13 h 13"/>
                <a:gd name="T8" fmla="*/ 59 w 72"/>
                <a:gd name="T9" fmla="*/ 13 h 13"/>
                <a:gd name="T10" fmla="*/ 72 w 72"/>
                <a:gd name="T11" fmla="*/ 5 h 13"/>
                <a:gd name="T12" fmla="*/ 72 w 72"/>
                <a:gd name="T13" fmla="*/ 1 h 13"/>
                <a:gd name="T14" fmla="*/ 72 w 72"/>
                <a:gd name="T15" fmla="*/ 0 h 13"/>
                <a:gd name="T16" fmla="*/ 72 w 7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3">
                  <a:moveTo>
                    <a:pt x="72" y="0"/>
                  </a:moveTo>
                  <a:cubicBezTo>
                    <a:pt x="0" y="0"/>
                    <a:pt x="0" y="0"/>
                    <a:pt x="0" y="0"/>
                  </a:cubicBezTo>
                  <a:cubicBezTo>
                    <a:pt x="1" y="2"/>
                    <a:pt x="2" y="5"/>
                    <a:pt x="4" y="8"/>
                  </a:cubicBezTo>
                  <a:cubicBezTo>
                    <a:pt x="5" y="10"/>
                    <a:pt x="6" y="11"/>
                    <a:pt x="8" y="13"/>
                  </a:cubicBezTo>
                  <a:cubicBezTo>
                    <a:pt x="59" y="13"/>
                    <a:pt x="59" y="13"/>
                    <a:pt x="59" y="13"/>
                  </a:cubicBezTo>
                  <a:cubicBezTo>
                    <a:pt x="67" y="13"/>
                    <a:pt x="72" y="13"/>
                    <a:pt x="72" y="5"/>
                  </a:cubicBezTo>
                  <a:cubicBezTo>
                    <a:pt x="72" y="1"/>
                    <a:pt x="72" y="1"/>
                    <a:pt x="72" y="1"/>
                  </a:cubicBezTo>
                  <a:cubicBezTo>
                    <a:pt x="72" y="0"/>
                    <a:pt x="72" y="0"/>
                    <a:pt x="72" y="0"/>
                  </a:cubicBezTo>
                  <a:cubicBezTo>
                    <a:pt x="72" y="0"/>
                    <a:pt x="72" y="0"/>
                    <a:pt x="72" y="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4" name="Freeform 923"/>
            <p:cNvSpPr>
              <a:spLocks/>
            </p:cNvSpPr>
            <p:nvPr/>
          </p:nvSpPr>
          <p:spPr bwMode="auto">
            <a:xfrm>
              <a:off x="3043" y="1734"/>
              <a:ext cx="179" cy="35"/>
            </a:xfrm>
            <a:custGeom>
              <a:avLst/>
              <a:gdLst>
                <a:gd name="T0" fmla="*/ 74 w 75"/>
                <a:gd name="T1" fmla="*/ 0 h 15"/>
                <a:gd name="T2" fmla="*/ 50 w 75"/>
                <a:gd name="T3" fmla="*/ 0 h 15"/>
                <a:gd name="T4" fmla="*/ 0 w 75"/>
                <a:gd name="T5" fmla="*/ 0 h 15"/>
                <a:gd name="T6" fmla="*/ 1 w 75"/>
                <a:gd name="T7" fmla="*/ 1 h 15"/>
                <a:gd name="T8" fmla="*/ 73 w 75"/>
                <a:gd name="T9" fmla="*/ 1 h 15"/>
                <a:gd name="T10" fmla="*/ 73 w 75"/>
                <a:gd name="T11" fmla="*/ 1 h 15"/>
                <a:gd name="T12" fmla="*/ 73 w 75"/>
                <a:gd name="T13" fmla="*/ 2 h 15"/>
                <a:gd name="T14" fmla="*/ 73 w 75"/>
                <a:gd name="T15" fmla="*/ 6 h 15"/>
                <a:gd name="T16" fmla="*/ 60 w 75"/>
                <a:gd name="T17" fmla="*/ 14 h 15"/>
                <a:gd name="T18" fmla="*/ 9 w 75"/>
                <a:gd name="T19" fmla="*/ 14 h 15"/>
                <a:gd name="T20" fmla="*/ 10 w 75"/>
                <a:gd name="T21" fmla="*/ 15 h 15"/>
                <a:gd name="T22" fmla="*/ 60 w 75"/>
                <a:gd name="T23" fmla="*/ 15 h 15"/>
                <a:gd name="T24" fmla="*/ 75 w 75"/>
                <a:gd name="T25" fmla="*/ 6 h 15"/>
                <a:gd name="T26" fmla="*/ 75 w 75"/>
                <a:gd name="T27" fmla="*/ 2 h 15"/>
                <a:gd name="T28" fmla="*/ 74 w 75"/>
                <a:gd name="T29" fmla="*/ 1 h 15"/>
                <a:gd name="T30" fmla="*/ 74 w 75"/>
                <a:gd name="T31" fmla="*/ 0 h 15"/>
                <a:gd name="T32" fmla="*/ 74 w 75"/>
                <a:gd name="T3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5">
                  <a:moveTo>
                    <a:pt x="74" y="0"/>
                  </a:moveTo>
                  <a:cubicBezTo>
                    <a:pt x="50" y="0"/>
                    <a:pt x="50" y="0"/>
                    <a:pt x="50" y="0"/>
                  </a:cubicBezTo>
                  <a:cubicBezTo>
                    <a:pt x="0" y="0"/>
                    <a:pt x="0" y="0"/>
                    <a:pt x="0" y="0"/>
                  </a:cubicBezTo>
                  <a:cubicBezTo>
                    <a:pt x="0" y="0"/>
                    <a:pt x="1" y="0"/>
                    <a:pt x="1" y="1"/>
                  </a:cubicBezTo>
                  <a:cubicBezTo>
                    <a:pt x="73" y="1"/>
                    <a:pt x="73" y="1"/>
                    <a:pt x="73" y="1"/>
                  </a:cubicBezTo>
                  <a:cubicBezTo>
                    <a:pt x="73" y="1"/>
                    <a:pt x="73" y="1"/>
                    <a:pt x="73" y="1"/>
                  </a:cubicBezTo>
                  <a:cubicBezTo>
                    <a:pt x="73" y="2"/>
                    <a:pt x="73" y="2"/>
                    <a:pt x="73" y="2"/>
                  </a:cubicBezTo>
                  <a:cubicBezTo>
                    <a:pt x="73" y="6"/>
                    <a:pt x="73" y="6"/>
                    <a:pt x="73" y="6"/>
                  </a:cubicBezTo>
                  <a:cubicBezTo>
                    <a:pt x="73" y="14"/>
                    <a:pt x="68" y="14"/>
                    <a:pt x="60" y="14"/>
                  </a:cubicBezTo>
                  <a:cubicBezTo>
                    <a:pt x="9" y="14"/>
                    <a:pt x="9" y="14"/>
                    <a:pt x="9" y="14"/>
                  </a:cubicBezTo>
                  <a:cubicBezTo>
                    <a:pt x="9" y="15"/>
                    <a:pt x="9" y="15"/>
                    <a:pt x="10" y="15"/>
                  </a:cubicBezTo>
                  <a:cubicBezTo>
                    <a:pt x="60" y="15"/>
                    <a:pt x="60" y="15"/>
                    <a:pt x="60" y="15"/>
                  </a:cubicBezTo>
                  <a:cubicBezTo>
                    <a:pt x="66" y="15"/>
                    <a:pt x="75" y="15"/>
                    <a:pt x="75" y="6"/>
                  </a:cubicBezTo>
                  <a:cubicBezTo>
                    <a:pt x="75" y="2"/>
                    <a:pt x="75" y="2"/>
                    <a:pt x="75" y="2"/>
                  </a:cubicBezTo>
                  <a:cubicBezTo>
                    <a:pt x="75" y="1"/>
                    <a:pt x="75" y="1"/>
                    <a:pt x="74" y="1"/>
                  </a:cubicBezTo>
                  <a:cubicBezTo>
                    <a:pt x="74" y="0"/>
                    <a:pt x="74" y="0"/>
                    <a:pt x="74" y="0"/>
                  </a:cubicBezTo>
                  <a:cubicBezTo>
                    <a:pt x="74" y="0"/>
                    <a:pt x="74" y="0"/>
                    <a:pt x="74"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5" name="Freeform 924"/>
            <p:cNvSpPr>
              <a:spLocks/>
            </p:cNvSpPr>
            <p:nvPr/>
          </p:nvSpPr>
          <p:spPr bwMode="auto">
            <a:xfrm>
              <a:off x="3036" y="1581"/>
              <a:ext cx="84" cy="110"/>
            </a:xfrm>
            <a:custGeom>
              <a:avLst/>
              <a:gdLst>
                <a:gd name="T0" fmla="*/ 35 w 35"/>
                <a:gd name="T1" fmla="*/ 0 h 46"/>
                <a:gd name="T2" fmla="*/ 21 w 35"/>
                <a:gd name="T3" fmla="*/ 7 h 46"/>
                <a:gd name="T4" fmla="*/ 21 w 35"/>
                <a:gd name="T5" fmla="*/ 7 h 46"/>
                <a:gd name="T6" fmla="*/ 20 w 35"/>
                <a:gd name="T7" fmla="*/ 7 h 46"/>
                <a:gd name="T8" fmla="*/ 15 w 35"/>
                <a:gd name="T9" fmla="*/ 12 h 46"/>
                <a:gd name="T10" fmla="*/ 16 w 35"/>
                <a:gd name="T11" fmla="*/ 12 h 46"/>
                <a:gd name="T12" fmla="*/ 16 w 35"/>
                <a:gd name="T13" fmla="*/ 13 h 46"/>
                <a:gd name="T14" fmla="*/ 14 w 35"/>
                <a:gd name="T15" fmla="*/ 13 h 46"/>
                <a:gd name="T16" fmla="*/ 2 w 35"/>
                <a:gd name="T17" fmla="*/ 34 h 46"/>
                <a:gd name="T18" fmla="*/ 2 w 35"/>
                <a:gd name="T19" fmla="*/ 35 h 46"/>
                <a:gd name="T20" fmla="*/ 2 w 35"/>
                <a:gd name="T21" fmla="*/ 35 h 46"/>
                <a:gd name="T22" fmla="*/ 2 w 35"/>
                <a:gd name="T23" fmla="*/ 35 h 46"/>
                <a:gd name="T24" fmla="*/ 2 w 35"/>
                <a:gd name="T25" fmla="*/ 35 h 46"/>
                <a:gd name="T26" fmla="*/ 1 w 35"/>
                <a:gd name="T27" fmla="*/ 36 h 46"/>
                <a:gd name="T28" fmla="*/ 0 w 35"/>
                <a:gd name="T29" fmla="*/ 46 h 46"/>
                <a:gd name="T30" fmla="*/ 35 w 35"/>
                <a:gd name="T31" fmla="*/ 46 h 46"/>
                <a:gd name="T32" fmla="*/ 35 w 35"/>
                <a:gd name="T33" fmla="*/ 12 h 46"/>
                <a:gd name="T34" fmla="*/ 19 w 35"/>
                <a:gd name="T35" fmla="*/ 18 h 46"/>
                <a:gd name="T36" fmla="*/ 11 w 35"/>
                <a:gd name="T37" fmla="*/ 24 h 46"/>
                <a:gd name="T38" fmla="*/ 26 w 35"/>
                <a:gd name="T39" fmla="*/ 9 h 46"/>
                <a:gd name="T40" fmla="*/ 35 w 35"/>
                <a:gd name="T41" fmla="*/ 4 h 46"/>
                <a:gd name="T42" fmla="*/ 35 w 35"/>
                <a:gd name="T4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46">
                  <a:moveTo>
                    <a:pt x="35" y="0"/>
                  </a:moveTo>
                  <a:cubicBezTo>
                    <a:pt x="30" y="1"/>
                    <a:pt x="25" y="4"/>
                    <a:pt x="21" y="7"/>
                  </a:cubicBezTo>
                  <a:cubicBezTo>
                    <a:pt x="21" y="7"/>
                    <a:pt x="21" y="7"/>
                    <a:pt x="21" y="7"/>
                  </a:cubicBezTo>
                  <a:cubicBezTo>
                    <a:pt x="20" y="7"/>
                    <a:pt x="20" y="7"/>
                    <a:pt x="20" y="7"/>
                  </a:cubicBezTo>
                  <a:cubicBezTo>
                    <a:pt x="18" y="8"/>
                    <a:pt x="16" y="10"/>
                    <a:pt x="15" y="12"/>
                  </a:cubicBezTo>
                  <a:cubicBezTo>
                    <a:pt x="16" y="12"/>
                    <a:pt x="16" y="12"/>
                    <a:pt x="16" y="12"/>
                  </a:cubicBezTo>
                  <a:cubicBezTo>
                    <a:pt x="16" y="13"/>
                    <a:pt x="16" y="13"/>
                    <a:pt x="16" y="13"/>
                  </a:cubicBezTo>
                  <a:cubicBezTo>
                    <a:pt x="14" y="13"/>
                    <a:pt x="14" y="13"/>
                    <a:pt x="14" y="13"/>
                  </a:cubicBezTo>
                  <a:cubicBezTo>
                    <a:pt x="8" y="19"/>
                    <a:pt x="4" y="26"/>
                    <a:pt x="2" y="34"/>
                  </a:cubicBezTo>
                  <a:cubicBezTo>
                    <a:pt x="2" y="35"/>
                    <a:pt x="2" y="35"/>
                    <a:pt x="2" y="35"/>
                  </a:cubicBezTo>
                  <a:cubicBezTo>
                    <a:pt x="2" y="35"/>
                    <a:pt x="2" y="35"/>
                    <a:pt x="2" y="35"/>
                  </a:cubicBezTo>
                  <a:cubicBezTo>
                    <a:pt x="2" y="35"/>
                    <a:pt x="2" y="35"/>
                    <a:pt x="2" y="35"/>
                  </a:cubicBezTo>
                  <a:cubicBezTo>
                    <a:pt x="2" y="35"/>
                    <a:pt x="2" y="35"/>
                    <a:pt x="2" y="35"/>
                  </a:cubicBezTo>
                  <a:cubicBezTo>
                    <a:pt x="2" y="36"/>
                    <a:pt x="1" y="36"/>
                    <a:pt x="1" y="36"/>
                  </a:cubicBezTo>
                  <a:cubicBezTo>
                    <a:pt x="1" y="39"/>
                    <a:pt x="0" y="43"/>
                    <a:pt x="0" y="46"/>
                  </a:cubicBezTo>
                  <a:cubicBezTo>
                    <a:pt x="35" y="46"/>
                    <a:pt x="35" y="46"/>
                    <a:pt x="35" y="46"/>
                  </a:cubicBezTo>
                  <a:cubicBezTo>
                    <a:pt x="35" y="12"/>
                    <a:pt x="35" y="12"/>
                    <a:pt x="35" y="12"/>
                  </a:cubicBezTo>
                  <a:cubicBezTo>
                    <a:pt x="29" y="12"/>
                    <a:pt x="24" y="15"/>
                    <a:pt x="19" y="18"/>
                  </a:cubicBezTo>
                  <a:cubicBezTo>
                    <a:pt x="16" y="19"/>
                    <a:pt x="13" y="22"/>
                    <a:pt x="11" y="24"/>
                  </a:cubicBezTo>
                  <a:cubicBezTo>
                    <a:pt x="15" y="18"/>
                    <a:pt x="20" y="12"/>
                    <a:pt x="26" y="9"/>
                  </a:cubicBezTo>
                  <a:cubicBezTo>
                    <a:pt x="29" y="7"/>
                    <a:pt x="32" y="5"/>
                    <a:pt x="35" y="4"/>
                  </a:cubicBezTo>
                  <a:cubicBezTo>
                    <a:pt x="35" y="0"/>
                    <a:pt x="35" y="0"/>
                    <a:pt x="35" y="0"/>
                  </a:cubicBezTo>
                </a:path>
              </a:pathLst>
            </a:custGeom>
            <a:solidFill>
              <a:srgbClr val="F8F5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6" name="Freeform 925"/>
            <p:cNvSpPr>
              <a:spLocks/>
            </p:cNvSpPr>
            <p:nvPr/>
          </p:nvSpPr>
          <p:spPr bwMode="auto">
            <a:xfrm>
              <a:off x="3084" y="1597"/>
              <a:ext cx="2"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7" name="Freeform 926"/>
            <p:cNvSpPr>
              <a:spLocks/>
            </p:cNvSpPr>
            <p:nvPr/>
          </p:nvSpPr>
          <p:spPr bwMode="auto">
            <a:xfrm>
              <a:off x="3069" y="1609"/>
              <a:ext cx="5" cy="3"/>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0"/>
                    <a:pt x="0" y="1"/>
                    <a:pt x="0" y="1"/>
                  </a:cubicBezTo>
                  <a:cubicBezTo>
                    <a:pt x="2" y="1"/>
                    <a:pt x="2" y="1"/>
                    <a:pt x="2" y="1"/>
                  </a:cubicBezTo>
                  <a:cubicBezTo>
                    <a:pt x="2" y="0"/>
                    <a:pt x="2" y="0"/>
                    <a:pt x="2" y="0"/>
                  </a:cubicBezTo>
                </a:path>
              </a:pathLst>
            </a:custGeom>
            <a:solidFill>
              <a:srgbClr val="C1C1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8" name="Freeform 927"/>
            <p:cNvSpPr>
              <a:spLocks noEditPoints="1"/>
            </p:cNvSpPr>
            <p:nvPr/>
          </p:nvSpPr>
          <p:spPr bwMode="auto">
            <a:xfrm>
              <a:off x="3039" y="1576"/>
              <a:ext cx="226" cy="234"/>
            </a:xfrm>
            <a:custGeom>
              <a:avLst/>
              <a:gdLst>
                <a:gd name="T0" fmla="*/ 37 w 95"/>
                <a:gd name="T1" fmla="*/ 97 h 98"/>
                <a:gd name="T2" fmla="*/ 38 w 95"/>
                <a:gd name="T3" fmla="*/ 97 h 98"/>
                <a:gd name="T4" fmla="*/ 37 w 95"/>
                <a:gd name="T5" fmla="*/ 97 h 98"/>
                <a:gd name="T6" fmla="*/ 37 w 95"/>
                <a:gd name="T7" fmla="*/ 96 h 98"/>
                <a:gd name="T8" fmla="*/ 37 w 95"/>
                <a:gd name="T9" fmla="*/ 97 h 98"/>
                <a:gd name="T10" fmla="*/ 37 w 95"/>
                <a:gd name="T11" fmla="*/ 96 h 98"/>
                <a:gd name="T12" fmla="*/ 95 w 95"/>
                <a:gd name="T13" fmla="*/ 64 h 98"/>
                <a:gd name="T14" fmla="*/ 74 w 95"/>
                <a:gd name="T15" fmla="*/ 90 h 98"/>
                <a:gd name="T16" fmla="*/ 48 w 95"/>
                <a:gd name="T17" fmla="*/ 98 h 98"/>
                <a:gd name="T18" fmla="*/ 48 w 95"/>
                <a:gd name="T19" fmla="*/ 98 h 98"/>
                <a:gd name="T20" fmla="*/ 74 w 95"/>
                <a:gd name="T21" fmla="*/ 90 h 98"/>
                <a:gd name="T22" fmla="*/ 95 w 95"/>
                <a:gd name="T23" fmla="*/ 64 h 98"/>
                <a:gd name="T24" fmla="*/ 1 w 95"/>
                <a:gd name="T25" fmla="*/ 37 h 98"/>
                <a:gd name="T26" fmla="*/ 1 w 95"/>
                <a:gd name="T27" fmla="*/ 37 h 98"/>
                <a:gd name="T28" fmla="*/ 0 w 95"/>
                <a:gd name="T29" fmla="*/ 38 h 98"/>
                <a:gd name="T30" fmla="*/ 1 w 95"/>
                <a:gd name="T31" fmla="*/ 37 h 98"/>
                <a:gd name="T32" fmla="*/ 1 w 95"/>
                <a:gd name="T33" fmla="*/ 37 h 98"/>
                <a:gd name="T34" fmla="*/ 1 w 95"/>
                <a:gd name="T35" fmla="*/ 37 h 98"/>
                <a:gd name="T36" fmla="*/ 1 w 95"/>
                <a:gd name="T37" fmla="*/ 37 h 98"/>
                <a:gd name="T38" fmla="*/ 1 w 95"/>
                <a:gd name="T39" fmla="*/ 37 h 98"/>
                <a:gd name="T40" fmla="*/ 90 w 95"/>
                <a:gd name="T41" fmla="*/ 23 h 98"/>
                <a:gd name="T42" fmla="*/ 90 w 95"/>
                <a:gd name="T43" fmla="*/ 23 h 98"/>
                <a:gd name="T44" fmla="*/ 90 w 95"/>
                <a:gd name="T45" fmla="*/ 23 h 98"/>
                <a:gd name="T46" fmla="*/ 90 w 95"/>
                <a:gd name="T47" fmla="*/ 23 h 98"/>
                <a:gd name="T48" fmla="*/ 90 w 95"/>
                <a:gd name="T49" fmla="*/ 23 h 98"/>
                <a:gd name="T50" fmla="*/ 59 w 95"/>
                <a:gd name="T51" fmla="*/ 1 h 98"/>
                <a:gd name="T52" fmla="*/ 60 w 95"/>
                <a:gd name="T53" fmla="*/ 1 h 98"/>
                <a:gd name="T54" fmla="*/ 60 w 95"/>
                <a:gd name="T55" fmla="*/ 1 h 98"/>
                <a:gd name="T56" fmla="*/ 60 w 95"/>
                <a:gd name="T57" fmla="*/ 1 h 98"/>
                <a:gd name="T58" fmla="*/ 59 w 95"/>
                <a:gd name="T59" fmla="*/ 1 h 98"/>
                <a:gd name="T60" fmla="*/ 48 w 95"/>
                <a:gd name="T61" fmla="*/ 0 h 98"/>
                <a:gd name="T62" fmla="*/ 1 w 95"/>
                <a:gd name="T63" fmla="*/ 36 h 98"/>
                <a:gd name="T64" fmla="*/ 13 w 95"/>
                <a:gd name="T65" fmla="*/ 15 h 98"/>
                <a:gd name="T66" fmla="*/ 14 w 95"/>
                <a:gd name="T67" fmla="*/ 14 h 98"/>
                <a:gd name="T68" fmla="*/ 19 w 95"/>
                <a:gd name="T69" fmla="*/ 9 h 98"/>
                <a:gd name="T70" fmla="*/ 20 w 95"/>
                <a:gd name="T71" fmla="*/ 9 h 98"/>
                <a:gd name="T72" fmla="*/ 34 w 95"/>
                <a:gd name="T73" fmla="*/ 2 h 98"/>
                <a:gd name="T74" fmla="*/ 35 w 95"/>
                <a:gd name="T75" fmla="*/ 2 h 98"/>
                <a:gd name="T76" fmla="*/ 36 w 95"/>
                <a:gd name="T77" fmla="*/ 1 h 98"/>
                <a:gd name="T78" fmla="*/ 48 w 95"/>
                <a:gd name="T79" fmla="*/ 0 h 98"/>
                <a:gd name="T80" fmla="*/ 48 w 95"/>
                <a:gd name="T81" fmla="*/ 0 h 98"/>
                <a:gd name="T82" fmla="*/ 48 w 95"/>
                <a:gd name="T83" fmla="*/ 0 h 98"/>
                <a:gd name="T84" fmla="*/ 48 w 95"/>
                <a:gd name="T85" fmla="*/ 0 h 98"/>
                <a:gd name="T86" fmla="*/ 48 w 95"/>
                <a:gd name="T8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98">
                  <a:moveTo>
                    <a:pt x="37" y="97"/>
                  </a:moveTo>
                  <a:cubicBezTo>
                    <a:pt x="38" y="97"/>
                    <a:pt x="38" y="97"/>
                    <a:pt x="38" y="97"/>
                  </a:cubicBezTo>
                  <a:cubicBezTo>
                    <a:pt x="38" y="97"/>
                    <a:pt x="38" y="97"/>
                    <a:pt x="37" y="97"/>
                  </a:cubicBezTo>
                  <a:moveTo>
                    <a:pt x="37" y="96"/>
                  </a:moveTo>
                  <a:cubicBezTo>
                    <a:pt x="37" y="97"/>
                    <a:pt x="37" y="97"/>
                    <a:pt x="37" y="97"/>
                  </a:cubicBezTo>
                  <a:cubicBezTo>
                    <a:pt x="37" y="97"/>
                    <a:pt x="37" y="97"/>
                    <a:pt x="37" y="96"/>
                  </a:cubicBezTo>
                  <a:moveTo>
                    <a:pt x="95" y="64"/>
                  </a:moveTo>
                  <a:cubicBezTo>
                    <a:pt x="92" y="75"/>
                    <a:pt x="84" y="84"/>
                    <a:pt x="74" y="90"/>
                  </a:cubicBezTo>
                  <a:cubicBezTo>
                    <a:pt x="66" y="95"/>
                    <a:pt x="57" y="98"/>
                    <a:pt x="48" y="98"/>
                  </a:cubicBezTo>
                  <a:cubicBezTo>
                    <a:pt x="48" y="98"/>
                    <a:pt x="48" y="98"/>
                    <a:pt x="48" y="98"/>
                  </a:cubicBezTo>
                  <a:cubicBezTo>
                    <a:pt x="57" y="98"/>
                    <a:pt x="66" y="95"/>
                    <a:pt x="74" y="90"/>
                  </a:cubicBezTo>
                  <a:cubicBezTo>
                    <a:pt x="84" y="84"/>
                    <a:pt x="92" y="75"/>
                    <a:pt x="95" y="64"/>
                  </a:cubicBezTo>
                  <a:moveTo>
                    <a:pt x="1" y="37"/>
                  </a:moveTo>
                  <a:cubicBezTo>
                    <a:pt x="1" y="37"/>
                    <a:pt x="1" y="37"/>
                    <a:pt x="1" y="37"/>
                  </a:cubicBezTo>
                  <a:cubicBezTo>
                    <a:pt x="1" y="38"/>
                    <a:pt x="0" y="38"/>
                    <a:pt x="0" y="38"/>
                  </a:cubicBezTo>
                  <a:cubicBezTo>
                    <a:pt x="0" y="38"/>
                    <a:pt x="1" y="38"/>
                    <a:pt x="1" y="37"/>
                  </a:cubicBezTo>
                  <a:cubicBezTo>
                    <a:pt x="1" y="37"/>
                    <a:pt x="1" y="37"/>
                    <a:pt x="1" y="37"/>
                  </a:cubicBezTo>
                  <a:moveTo>
                    <a:pt x="1" y="37"/>
                  </a:moveTo>
                  <a:cubicBezTo>
                    <a:pt x="1" y="37"/>
                    <a:pt x="1" y="37"/>
                    <a:pt x="1" y="37"/>
                  </a:cubicBezTo>
                  <a:cubicBezTo>
                    <a:pt x="1" y="37"/>
                    <a:pt x="1" y="37"/>
                    <a:pt x="1" y="37"/>
                  </a:cubicBezTo>
                  <a:moveTo>
                    <a:pt x="90" y="23"/>
                  </a:moveTo>
                  <a:cubicBezTo>
                    <a:pt x="90" y="23"/>
                    <a:pt x="90" y="23"/>
                    <a:pt x="90" y="23"/>
                  </a:cubicBezTo>
                  <a:cubicBezTo>
                    <a:pt x="90" y="23"/>
                    <a:pt x="90" y="23"/>
                    <a:pt x="90" y="23"/>
                  </a:cubicBezTo>
                  <a:cubicBezTo>
                    <a:pt x="90" y="23"/>
                    <a:pt x="90" y="23"/>
                    <a:pt x="90" y="23"/>
                  </a:cubicBezTo>
                  <a:cubicBezTo>
                    <a:pt x="90" y="23"/>
                    <a:pt x="90" y="23"/>
                    <a:pt x="90" y="23"/>
                  </a:cubicBezTo>
                  <a:moveTo>
                    <a:pt x="59" y="1"/>
                  </a:moveTo>
                  <a:cubicBezTo>
                    <a:pt x="59" y="1"/>
                    <a:pt x="60" y="1"/>
                    <a:pt x="60" y="1"/>
                  </a:cubicBezTo>
                  <a:cubicBezTo>
                    <a:pt x="60" y="1"/>
                    <a:pt x="60" y="1"/>
                    <a:pt x="60" y="1"/>
                  </a:cubicBezTo>
                  <a:cubicBezTo>
                    <a:pt x="60" y="1"/>
                    <a:pt x="60" y="1"/>
                    <a:pt x="60" y="1"/>
                  </a:cubicBezTo>
                  <a:cubicBezTo>
                    <a:pt x="60" y="1"/>
                    <a:pt x="59" y="1"/>
                    <a:pt x="59" y="1"/>
                  </a:cubicBezTo>
                  <a:moveTo>
                    <a:pt x="48" y="0"/>
                  </a:moveTo>
                  <a:cubicBezTo>
                    <a:pt x="26" y="0"/>
                    <a:pt x="6" y="14"/>
                    <a:pt x="1" y="36"/>
                  </a:cubicBezTo>
                  <a:cubicBezTo>
                    <a:pt x="3" y="28"/>
                    <a:pt x="7" y="21"/>
                    <a:pt x="13" y="15"/>
                  </a:cubicBezTo>
                  <a:cubicBezTo>
                    <a:pt x="13" y="15"/>
                    <a:pt x="13" y="14"/>
                    <a:pt x="14" y="14"/>
                  </a:cubicBezTo>
                  <a:cubicBezTo>
                    <a:pt x="15" y="12"/>
                    <a:pt x="17" y="10"/>
                    <a:pt x="19" y="9"/>
                  </a:cubicBezTo>
                  <a:cubicBezTo>
                    <a:pt x="20" y="9"/>
                    <a:pt x="20" y="9"/>
                    <a:pt x="20" y="9"/>
                  </a:cubicBezTo>
                  <a:cubicBezTo>
                    <a:pt x="24" y="6"/>
                    <a:pt x="29" y="3"/>
                    <a:pt x="34" y="2"/>
                  </a:cubicBezTo>
                  <a:cubicBezTo>
                    <a:pt x="34" y="2"/>
                    <a:pt x="34" y="2"/>
                    <a:pt x="35" y="2"/>
                  </a:cubicBezTo>
                  <a:cubicBezTo>
                    <a:pt x="35" y="1"/>
                    <a:pt x="35" y="1"/>
                    <a:pt x="36" y="1"/>
                  </a:cubicBezTo>
                  <a:cubicBezTo>
                    <a:pt x="40" y="0"/>
                    <a:pt x="44" y="0"/>
                    <a:pt x="48" y="0"/>
                  </a:cubicBezTo>
                  <a:moveTo>
                    <a:pt x="48" y="0"/>
                  </a:moveTo>
                  <a:cubicBezTo>
                    <a:pt x="48" y="0"/>
                    <a:pt x="48" y="0"/>
                    <a:pt x="48" y="0"/>
                  </a:cubicBezTo>
                  <a:cubicBezTo>
                    <a:pt x="48" y="0"/>
                    <a:pt x="48" y="0"/>
                    <a:pt x="48" y="0"/>
                  </a:cubicBezTo>
                  <a:cubicBezTo>
                    <a:pt x="48" y="0"/>
                    <a:pt x="48" y="0"/>
                    <a:pt x="48" y="0"/>
                  </a:cubicBezTo>
                </a:path>
              </a:pathLst>
            </a:custGeom>
            <a:solidFill>
              <a:srgbClr val="595E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9" name="Freeform 928"/>
            <p:cNvSpPr>
              <a:spLocks/>
            </p:cNvSpPr>
            <p:nvPr/>
          </p:nvSpPr>
          <p:spPr bwMode="auto">
            <a:xfrm>
              <a:off x="3162" y="1585"/>
              <a:ext cx="98" cy="184"/>
            </a:xfrm>
            <a:custGeom>
              <a:avLst/>
              <a:gdLst>
                <a:gd name="T0" fmla="*/ 0 w 41"/>
                <a:gd name="T1" fmla="*/ 0 h 77"/>
                <a:gd name="T2" fmla="*/ 0 w 41"/>
                <a:gd name="T3" fmla="*/ 10 h 77"/>
                <a:gd name="T4" fmla="*/ 27 w 41"/>
                <a:gd name="T5" fmla="*/ 30 h 77"/>
                <a:gd name="T6" fmla="*/ 33 w 41"/>
                <a:gd name="T7" fmla="*/ 64 h 77"/>
                <a:gd name="T8" fmla="*/ 33 w 41"/>
                <a:gd name="T9" fmla="*/ 64 h 77"/>
                <a:gd name="T10" fmla="*/ 28 w 41"/>
                <a:gd name="T11" fmla="*/ 77 h 77"/>
                <a:gd name="T12" fmla="*/ 40 w 41"/>
                <a:gd name="T13" fmla="*/ 55 h 77"/>
                <a:gd name="T14" fmla="*/ 40 w 41"/>
                <a:gd name="T15" fmla="*/ 55 h 77"/>
                <a:gd name="T16" fmla="*/ 41 w 41"/>
                <a:gd name="T17" fmla="*/ 45 h 77"/>
                <a:gd name="T18" fmla="*/ 41 w 41"/>
                <a:gd name="T19" fmla="*/ 44 h 77"/>
                <a:gd name="T20" fmla="*/ 34 w 41"/>
                <a:gd name="T21" fmla="*/ 21 h 77"/>
                <a:gd name="T22" fmla="*/ 7 w 41"/>
                <a:gd name="T23" fmla="*/ 1 h 77"/>
                <a:gd name="T24" fmla="*/ 0 w 41"/>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7">
                  <a:moveTo>
                    <a:pt x="0" y="0"/>
                  </a:moveTo>
                  <a:cubicBezTo>
                    <a:pt x="0" y="10"/>
                    <a:pt x="0" y="10"/>
                    <a:pt x="0" y="10"/>
                  </a:cubicBezTo>
                  <a:cubicBezTo>
                    <a:pt x="11" y="13"/>
                    <a:pt x="21" y="20"/>
                    <a:pt x="27" y="30"/>
                  </a:cubicBezTo>
                  <a:cubicBezTo>
                    <a:pt x="33" y="40"/>
                    <a:pt x="35" y="52"/>
                    <a:pt x="33" y="64"/>
                  </a:cubicBezTo>
                  <a:cubicBezTo>
                    <a:pt x="33" y="64"/>
                    <a:pt x="33" y="64"/>
                    <a:pt x="33" y="64"/>
                  </a:cubicBezTo>
                  <a:cubicBezTo>
                    <a:pt x="32" y="69"/>
                    <a:pt x="30" y="73"/>
                    <a:pt x="28" y="77"/>
                  </a:cubicBezTo>
                  <a:cubicBezTo>
                    <a:pt x="34" y="71"/>
                    <a:pt x="38" y="63"/>
                    <a:pt x="40" y="55"/>
                  </a:cubicBezTo>
                  <a:cubicBezTo>
                    <a:pt x="40" y="55"/>
                    <a:pt x="40" y="55"/>
                    <a:pt x="40" y="55"/>
                  </a:cubicBezTo>
                  <a:cubicBezTo>
                    <a:pt x="41" y="52"/>
                    <a:pt x="41" y="48"/>
                    <a:pt x="41" y="45"/>
                  </a:cubicBezTo>
                  <a:cubicBezTo>
                    <a:pt x="41" y="44"/>
                    <a:pt x="41" y="44"/>
                    <a:pt x="41" y="44"/>
                  </a:cubicBezTo>
                  <a:cubicBezTo>
                    <a:pt x="41" y="36"/>
                    <a:pt x="39" y="28"/>
                    <a:pt x="34" y="21"/>
                  </a:cubicBezTo>
                  <a:cubicBezTo>
                    <a:pt x="28" y="11"/>
                    <a:pt x="18" y="4"/>
                    <a:pt x="7" y="1"/>
                  </a:cubicBezTo>
                  <a:cubicBezTo>
                    <a:pt x="4" y="1"/>
                    <a:pt x="2"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0" name="Freeform 929"/>
            <p:cNvSpPr>
              <a:spLocks/>
            </p:cNvSpPr>
            <p:nvPr/>
          </p:nvSpPr>
          <p:spPr bwMode="auto">
            <a:xfrm>
              <a:off x="3124" y="1585"/>
              <a:ext cx="36" cy="24"/>
            </a:xfrm>
            <a:custGeom>
              <a:avLst/>
              <a:gdLst>
                <a:gd name="T0" fmla="*/ 13 w 15"/>
                <a:gd name="T1" fmla="*/ 0 h 10"/>
                <a:gd name="T2" fmla="*/ 12 w 15"/>
                <a:gd name="T3" fmla="*/ 0 h 10"/>
                <a:gd name="T4" fmla="*/ 0 w 15"/>
                <a:gd name="T5" fmla="*/ 2 h 10"/>
                <a:gd name="T6" fmla="*/ 0 w 15"/>
                <a:gd name="T7" fmla="*/ 9 h 10"/>
                <a:gd name="T8" fmla="*/ 5 w 15"/>
                <a:gd name="T9" fmla="*/ 9 h 10"/>
                <a:gd name="T10" fmla="*/ 15 w 15"/>
                <a:gd name="T11" fmla="*/ 10 h 10"/>
                <a:gd name="T12" fmla="*/ 15 w 15"/>
                <a:gd name="T13" fmla="*/ 0 h 10"/>
                <a:gd name="T14" fmla="*/ 13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3" y="0"/>
                  </a:moveTo>
                  <a:cubicBezTo>
                    <a:pt x="12" y="0"/>
                    <a:pt x="12" y="0"/>
                    <a:pt x="12" y="0"/>
                  </a:cubicBezTo>
                  <a:cubicBezTo>
                    <a:pt x="8" y="0"/>
                    <a:pt x="4" y="1"/>
                    <a:pt x="0" y="2"/>
                  </a:cubicBezTo>
                  <a:cubicBezTo>
                    <a:pt x="0" y="9"/>
                    <a:pt x="0" y="9"/>
                    <a:pt x="0" y="9"/>
                  </a:cubicBezTo>
                  <a:cubicBezTo>
                    <a:pt x="1" y="9"/>
                    <a:pt x="3" y="9"/>
                    <a:pt x="5" y="9"/>
                  </a:cubicBezTo>
                  <a:cubicBezTo>
                    <a:pt x="8" y="9"/>
                    <a:pt x="12" y="9"/>
                    <a:pt x="15" y="10"/>
                  </a:cubicBezTo>
                  <a:cubicBezTo>
                    <a:pt x="15" y="0"/>
                    <a:pt x="15" y="0"/>
                    <a:pt x="15" y="0"/>
                  </a:cubicBezTo>
                  <a:cubicBezTo>
                    <a:pt x="14" y="0"/>
                    <a:pt x="13" y="0"/>
                    <a:pt x="13" y="0"/>
                  </a:cubicBezTo>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1" name="Freeform 930"/>
            <p:cNvSpPr>
              <a:spLocks/>
            </p:cNvSpPr>
            <p:nvPr/>
          </p:nvSpPr>
          <p:spPr bwMode="auto">
            <a:xfrm>
              <a:off x="3160" y="1585"/>
              <a:ext cx="2" cy="24"/>
            </a:xfrm>
            <a:custGeom>
              <a:avLst/>
              <a:gdLst>
                <a:gd name="T0" fmla="*/ 0 w 1"/>
                <a:gd name="T1" fmla="*/ 0 h 10"/>
                <a:gd name="T2" fmla="*/ 0 w 1"/>
                <a:gd name="T3" fmla="*/ 10 h 10"/>
                <a:gd name="T4" fmla="*/ 0 w 1"/>
                <a:gd name="T5" fmla="*/ 10 h 10"/>
                <a:gd name="T6" fmla="*/ 1 w 1"/>
                <a:gd name="T7" fmla="*/ 10 h 10"/>
                <a:gd name="T8" fmla="*/ 1 w 1"/>
                <a:gd name="T9" fmla="*/ 0 h 10"/>
                <a:gd name="T10" fmla="*/ 0 w 1"/>
                <a:gd name="T11" fmla="*/ 0 h 10"/>
              </a:gdLst>
              <a:ahLst/>
              <a:cxnLst>
                <a:cxn ang="0">
                  <a:pos x="T0" y="T1"/>
                </a:cxn>
                <a:cxn ang="0">
                  <a:pos x="T2" y="T3"/>
                </a:cxn>
                <a:cxn ang="0">
                  <a:pos x="T4" y="T5"/>
                </a:cxn>
                <a:cxn ang="0">
                  <a:pos x="T6" y="T7"/>
                </a:cxn>
                <a:cxn ang="0">
                  <a:pos x="T8" y="T9"/>
                </a:cxn>
                <a:cxn ang="0">
                  <a:pos x="T10" y="T11"/>
                </a:cxn>
              </a:cxnLst>
              <a:rect l="0" t="0" r="r" b="b"/>
              <a:pathLst>
                <a:path w="1" h="10">
                  <a:moveTo>
                    <a:pt x="0" y="0"/>
                  </a:moveTo>
                  <a:cubicBezTo>
                    <a:pt x="0" y="10"/>
                    <a:pt x="0" y="10"/>
                    <a:pt x="0" y="10"/>
                  </a:cubicBezTo>
                  <a:cubicBezTo>
                    <a:pt x="0" y="10"/>
                    <a:pt x="0" y="10"/>
                    <a:pt x="0" y="10"/>
                  </a:cubicBezTo>
                  <a:cubicBezTo>
                    <a:pt x="1" y="10"/>
                    <a:pt x="1" y="10"/>
                    <a:pt x="1" y="10"/>
                  </a:cubicBezTo>
                  <a:cubicBezTo>
                    <a:pt x="1" y="0"/>
                    <a:pt x="1" y="0"/>
                    <a:pt x="1" y="0"/>
                  </a:cubicBezTo>
                  <a:cubicBezTo>
                    <a:pt x="1" y="0"/>
                    <a:pt x="0" y="0"/>
                    <a:pt x="0"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2" name="Freeform 931"/>
            <p:cNvSpPr>
              <a:spLocks/>
            </p:cNvSpPr>
            <p:nvPr/>
          </p:nvSpPr>
          <p:spPr bwMode="auto">
            <a:xfrm>
              <a:off x="3120" y="1590"/>
              <a:ext cx="2" cy="19"/>
            </a:xfrm>
            <a:custGeom>
              <a:avLst/>
              <a:gdLst>
                <a:gd name="T0" fmla="*/ 1 w 1"/>
                <a:gd name="T1" fmla="*/ 0 h 8"/>
                <a:gd name="T2" fmla="*/ 0 w 1"/>
                <a:gd name="T3" fmla="*/ 0 h 8"/>
                <a:gd name="T4" fmla="*/ 0 w 1"/>
                <a:gd name="T5" fmla="*/ 8 h 8"/>
                <a:gd name="T6" fmla="*/ 1 w 1"/>
                <a:gd name="T7" fmla="*/ 8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8"/>
                    <a:pt x="0" y="8"/>
                    <a:pt x="1" y="8"/>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3" name="Freeform 932"/>
            <p:cNvSpPr>
              <a:spLocks/>
            </p:cNvSpPr>
            <p:nvPr/>
          </p:nvSpPr>
          <p:spPr bwMode="auto">
            <a:xfrm>
              <a:off x="3122" y="1590"/>
              <a:ext cx="2" cy="19"/>
            </a:xfrm>
            <a:custGeom>
              <a:avLst/>
              <a:gdLst>
                <a:gd name="T0" fmla="*/ 1 w 1"/>
                <a:gd name="T1" fmla="*/ 0 h 8"/>
                <a:gd name="T2" fmla="*/ 0 w 1"/>
                <a:gd name="T3" fmla="*/ 0 h 8"/>
                <a:gd name="T4" fmla="*/ 0 w 1"/>
                <a:gd name="T5" fmla="*/ 8 h 8"/>
                <a:gd name="T6" fmla="*/ 1 w 1"/>
                <a:gd name="T7" fmla="*/ 7 h 8"/>
                <a:gd name="T8" fmla="*/ 1 w 1"/>
                <a:gd name="T9" fmla="*/ 0 h 8"/>
              </a:gdLst>
              <a:ahLst/>
              <a:cxnLst>
                <a:cxn ang="0">
                  <a:pos x="T0" y="T1"/>
                </a:cxn>
                <a:cxn ang="0">
                  <a:pos x="T2" y="T3"/>
                </a:cxn>
                <a:cxn ang="0">
                  <a:pos x="T4" y="T5"/>
                </a:cxn>
                <a:cxn ang="0">
                  <a:pos x="T6" y="T7"/>
                </a:cxn>
                <a:cxn ang="0">
                  <a:pos x="T8" y="T9"/>
                </a:cxn>
              </a:cxnLst>
              <a:rect l="0" t="0" r="r" b="b"/>
              <a:pathLst>
                <a:path w="1" h="8">
                  <a:moveTo>
                    <a:pt x="1" y="0"/>
                  </a:moveTo>
                  <a:cubicBezTo>
                    <a:pt x="0" y="0"/>
                    <a:pt x="0" y="0"/>
                    <a:pt x="0" y="0"/>
                  </a:cubicBezTo>
                  <a:cubicBezTo>
                    <a:pt x="0" y="8"/>
                    <a:pt x="0" y="8"/>
                    <a:pt x="0" y="8"/>
                  </a:cubicBezTo>
                  <a:cubicBezTo>
                    <a:pt x="0" y="7"/>
                    <a:pt x="0" y="7"/>
                    <a:pt x="1" y="7"/>
                  </a:cubicBezTo>
                  <a:cubicBezTo>
                    <a:pt x="1" y="0"/>
                    <a:pt x="1" y="0"/>
                    <a:pt x="1" y="0"/>
                  </a:cubicBezTo>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4" name="Freeform 933"/>
            <p:cNvSpPr>
              <a:spLocks/>
            </p:cNvSpPr>
            <p:nvPr/>
          </p:nvSpPr>
          <p:spPr bwMode="auto">
            <a:xfrm>
              <a:off x="3062" y="1590"/>
              <a:ext cx="58" cy="48"/>
            </a:xfrm>
            <a:custGeom>
              <a:avLst/>
              <a:gdLst>
                <a:gd name="T0" fmla="*/ 24 w 24"/>
                <a:gd name="T1" fmla="*/ 0 h 20"/>
                <a:gd name="T2" fmla="*/ 15 w 24"/>
                <a:gd name="T3" fmla="*/ 5 h 20"/>
                <a:gd name="T4" fmla="*/ 0 w 24"/>
                <a:gd name="T5" fmla="*/ 20 h 20"/>
                <a:gd name="T6" fmla="*/ 8 w 24"/>
                <a:gd name="T7" fmla="*/ 14 h 20"/>
                <a:gd name="T8" fmla="*/ 24 w 24"/>
                <a:gd name="T9" fmla="*/ 8 h 20"/>
                <a:gd name="T10" fmla="*/ 24 w 24"/>
                <a:gd name="T11" fmla="*/ 0 h 20"/>
              </a:gdLst>
              <a:ahLst/>
              <a:cxnLst>
                <a:cxn ang="0">
                  <a:pos x="T0" y="T1"/>
                </a:cxn>
                <a:cxn ang="0">
                  <a:pos x="T2" y="T3"/>
                </a:cxn>
                <a:cxn ang="0">
                  <a:pos x="T4" y="T5"/>
                </a:cxn>
                <a:cxn ang="0">
                  <a:pos x="T6" y="T7"/>
                </a:cxn>
                <a:cxn ang="0">
                  <a:pos x="T8" y="T9"/>
                </a:cxn>
                <a:cxn ang="0">
                  <a:pos x="T10" y="T11"/>
                </a:cxn>
              </a:cxnLst>
              <a:rect l="0" t="0" r="r" b="b"/>
              <a:pathLst>
                <a:path w="24" h="20">
                  <a:moveTo>
                    <a:pt x="24" y="0"/>
                  </a:moveTo>
                  <a:cubicBezTo>
                    <a:pt x="21" y="1"/>
                    <a:pt x="18" y="3"/>
                    <a:pt x="15" y="5"/>
                  </a:cubicBezTo>
                  <a:cubicBezTo>
                    <a:pt x="9" y="8"/>
                    <a:pt x="4" y="14"/>
                    <a:pt x="0" y="20"/>
                  </a:cubicBezTo>
                  <a:cubicBezTo>
                    <a:pt x="2" y="18"/>
                    <a:pt x="5" y="15"/>
                    <a:pt x="8" y="14"/>
                  </a:cubicBezTo>
                  <a:cubicBezTo>
                    <a:pt x="13" y="11"/>
                    <a:pt x="18" y="8"/>
                    <a:pt x="24" y="8"/>
                  </a:cubicBezTo>
                  <a:cubicBezTo>
                    <a:pt x="24" y="0"/>
                    <a:pt x="24" y="0"/>
                    <a:pt x="24" y="0"/>
                  </a:cubicBezTo>
                </a:path>
              </a:pathLst>
            </a:custGeom>
            <a:solidFill>
              <a:srgbClr val="F9F7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5" name="Freeform 934"/>
            <p:cNvSpPr>
              <a:spLocks/>
            </p:cNvSpPr>
            <p:nvPr/>
          </p:nvSpPr>
          <p:spPr bwMode="auto">
            <a:xfrm>
              <a:off x="3029" y="1550"/>
              <a:ext cx="257" cy="172"/>
            </a:xfrm>
            <a:custGeom>
              <a:avLst/>
              <a:gdLst>
                <a:gd name="T0" fmla="*/ 5 w 108"/>
                <a:gd name="T1" fmla="*/ 48 h 72"/>
                <a:gd name="T2" fmla="*/ 64 w 108"/>
                <a:gd name="T3" fmla="*/ 12 h 72"/>
                <a:gd name="T4" fmla="*/ 94 w 108"/>
                <a:gd name="T5" fmla="*/ 34 h 72"/>
                <a:gd name="T6" fmla="*/ 100 w 108"/>
                <a:gd name="T7" fmla="*/ 71 h 72"/>
                <a:gd name="T8" fmla="*/ 105 w 108"/>
                <a:gd name="T9" fmla="*/ 72 h 72"/>
                <a:gd name="T10" fmla="*/ 105 w 108"/>
                <a:gd name="T11" fmla="*/ 72 h 72"/>
                <a:gd name="T12" fmla="*/ 98 w 108"/>
                <a:gd name="T13" fmla="*/ 31 h 72"/>
                <a:gd name="T14" fmla="*/ 65 w 108"/>
                <a:gd name="T15" fmla="*/ 7 h 72"/>
                <a:gd name="T16" fmla="*/ 0 w 108"/>
                <a:gd name="T17" fmla="*/ 47 h 72"/>
                <a:gd name="T18" fmla="*/ 5 w 108"/>
                <a:gd name="T1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72">
                  <a:moveTo>
                    <a:pt x="5" y="48"/>
                  </a:moveTo>
                  <a:cubicBezTo>
                    <a:pt x="11" y="22"/>
                    <a:pt x="37" y="6"/>
                    <a:pt x="64" y="12"/>
                  </a:cubicBezTo>
                  <a:cubicBezTo>
                    <a:pt x="76" y="15"/>
                    <a:pt x="87" y="23"/>
                    <a:pt x="94" y="34"/>
                  </a:cubicBezTo>
                  <a:cubicBezTo>
                    <a:pt x="101" y="45"/>
                    <a:pt x="103" y="58"/>
                    <a:pt x="100" y="71"/>
                  </a:cubicBezTo>
                  <a:cubicBezTo>
                    <a:pt x="105" y="72"/>
                    <a:pt x="105" y="72"/>
                    <a:pt x="105" y="72"/>
                  </a:cubicBezTo>
                  <a:cubicBezTo>
                    <a:pt x="105" y="72"/>
                    <a:pt x="105" y="72"/>
                    <a:pt x="105" y="72"/>
                  </a:cubicBezTo>
                  <a:cubicBezTo>
                    <a:pt x="108" y="58"/>
                    <a:pt x="106" y="43"/>
                    <a:pt x="98" y="31"/>
                  </a:cubicBezTo>
                  <a:cubicBezTo>
                    <a:pt x="91" y="19"/>
                    <a:pt x="79" y="10"/>
                    <a:pt x="65" y="7"/>
                  </a:cubicBezTo>
                  <a:cubicBezTo>
                    <a:pt x="36" y="0"/>
                    <a:pt x="7" y="18"/>
                    <a:pt x="0" y="47"/>
                  </a:cubicBezTo>
                  <a:cubicBezTo>
                    <a:pt x="5" y="48"/>
                    <a:pt x="5" y="48"/>
                    <a:pt x="5" y="48"/>
                  </a:cubicBezTo>
                  <a:close/>
                </a:path>
              </a:pathLst>
            </a:custGeom>
            <a:solidFill>
              <a:schemeClr val="accent2"/>
            </a:solidFill>
            <a:ln>
              <a:solidFill>
                <a:schemeClr val="accent2"/>
              </a:solidFill>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6" name="Freeform 935"/>
            <p:cNvSpPr>
              <a:spLocks/>
            </p:cNvSpPr>
            <p:nvPr/>
          </p:nvSpPr>
          <p:spPr bwMode="auto">
            <a:xfrm>
              <a:off x="3000" y="1741"/>
              <a:ext cx="62" cy="55"/>
            </a:xfrm>
            <a:custGeom>
              <a:avLst/>
              <a:gdLst>
                <a:gd name="T0" fmla="*/ 11 w 26"/>
                <a:gd name="T1" fmla="*/ 21 h 23"/>
                <a:gd name="T2" fmla="*/ 22 w 26"/>
                <a:gd name="T3" fmla="*/ 14 h 23"/>
                <a:gd name="T4" fmla="*/ 26 w 26"/>
                <a:gd name="T5" fmla="*/ 10 h 23"/>
                <a:gd name="T6" fmla="*/ 23 w 26"/>
                <a:gd name="T7" fmla="*/ 6 h 23"/>
                <a:gd name="T8" fmla="*/ 20 w 26"/>
                <a:gd name="T9" fmla="*/ 1 h 23"/>
                <a:gd name="T10" fmla="*/ 15 w 26"/>
                <a:gd name="T11" fmla="*/ 2 h 23"/>
                <a:gd name="T12" fmla="*/ 3 w 26"/>
                <a:gd name="T13" fmla="*/ 9 h 23"/>
                <a:gd name="T14" fmla="*/ 2 w 26"/>
                <a:gd name="T15" fmla="*/ 18 h 23"/>
                <a:gd name="T16" fmla="*/ 2 w 26"/>
                <a:gd name="T17" fmla="*/ 18 h 23"/>
                <a:gd name="T18" fmla="*/ 11 w 26"/>
                <a:gd name="T1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3">
                  <a:moveTo>
                    <a:pt x="11" y="21"/>
                  </a:moveTo>
                  <a:cubicBezTo>
                    <a:pt x="15" y="19"/>
                    <a:pt x="19" y="17"/>
                    <a:pt x="22" y="14"/>
                  </a:cubicBezTo>
                  <a:cubicBezTo>
                    <a:pt x="24" y="13"/>
                    <a:pt x="25" y="12"/>
                    <a:pt x="26" y="10"/>
                  </a:cubicBezTo>
                  <a:cubicBezTo>
                    <a:pt x="25" y="8"/>
                    <a:pt x="24" y="7"/>
                    <a:pt x="23" y="6"/>
                  </a:cubicBezTo>
                  <a:cubicBezTo>
                    <a:pt x="22" y="4"/>
                    <a:pt x="21" y="3"/>
                    <a:pt x="20" y="1"/>
                  </a:cubicBezTo>
                  <a:cubicBezTo>
                    <a:pt x="18" y="0"/>
                    <a:pt x="16" y="1"/>
                    <a:pt x="15" y="2"/>
                  </a:cubicBezTo>
                  <a:cubicBezTo>
                    <a:pt x="11" y="4"/>
                    <a:pt x="7" y="6"/>
                    <a:pt x="3" y="9"/>
                  </a:cubicBezTo>
                  <a:cubicBezTo>
                    <a:pt x="0" y="11"/>
                    <a:pt x="0" y="14"/>
                    <a:pt x="2" y="18"/>
                  </a:cubicBezTo>
                  <a:cubicBezTo>
                    <a:pt x="2" y="18"/>
                    <a:pt x="2" y="18"/>
                    <a:pt x="2" y="18"/>
                  </a:cubicBezTo>
                  <a:cubicBezTo>
                    <a:pt x="5" y="21"/>
                    <a:pt x="8" y="23"/>
                    <a:pt x="11" y="2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7" name="Freeform 936"/>
            <p:cNvSpPr>
              <a:spLocks/>
            </p:cNvSpPr>
            <p:nvPr/>
          </p:nvSpPr>
          <p:spPr bwMode="auto">
            <a:xfrm>
              <a:off x="2836" y="1774"/>
              <a:ext cx="164" cy="110"/>
            </a:xfrm>
            <a:custGeom>
              <a:avLst/>
              <a:gdLst>
                <a:gd name="T0" fmla="*/ 9 w 69"/>
                <a:gd name="T1" fmla="*/ 44 h 46"/>
                <a:gd name="T2" fmla="*/ 69 w 69"/>
                <a:gd name="T3" fmla="*/ 7 h 46"/>
                <a:gd name="T4" fmla="*/ 68 w 69"/>
                <a:gd name="T5" fmla="*/ 6 h 46"/>
                <a:gd name="T6" fmla="*/ 68 w 69"/>
                <a:gd name="T7" fmla="*/ 6 h 46"/>
                <a:gd name="T8" fmla="*/ 65 w 69"/>
                <a:gd name="T9" fmla="*/ 0 h 46"/>
                <a:gd name="T10" fmla="*/ 5 w 69"/>
                <a:gd name="T11" fmla="*/ 37 h 46"/>
                <a:gd name="T12" fmla="*/ 1 w 69"/>
                <a:gd name="T13" fmla="*/ 44 h 46"/>
                <a:gd name="T14" fmla="*/ 1 w 69"/>
                <a:gd name="T15" fmla="*/ 44 h 46"/>
                <a:gd name="T16" fmla="*/ 9 w 69"/>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6">
                  <a:moveTo>
                    <a:pt x="9" y="44"/>
                  </a:moveTo>
                  <a:cubicBezTo>
                    <a:pt x="69" y="7"/>
                    <a:pt x="69" y="7"/>
                    <a:pt x="69" y="7"/>
                  </a:cubicBezTo>
                  <a:cubicBezTo>
                    <a:pt x="68" y="6"/>
                    <a:pt x="68" y="6"/>
                    <a:pt x="68" y="6"/>
                  </a:cubicBezTo>
                  <a:cubicBezTo>
                    <a:pt x="68" y="6"/>
                    <a:pt x="68" y="6"/>
                    <a:pt x="68" y="6"/>
                  </a:cubicBezTo>
                  <a:cubicBezTo>
                    <a:pt x="67" y="4"/>
                    <a:pt x="66" y="2"/>
                    <a:pt x="65" y="0"/>
                  </a:cubicBezTo>
                  <a:cubicBezTo>
                    <a:pt x="5" y="37"/>
                    <a:pt x="5" y="37"/>
                    <a:pt x="5" y="37"/>
                  </a:cubicBezTo>
                  <a:cubicBezTo>
                    <a:pt x="2" y="39"/>
                    <a:pt x="0" y="42"/>
                    <a:pt x="1" y="44"/>
                  </a:cubicBezTo>
                  <a:cubicBezTo>
                    <a:pt x="1" y="44"/>
                    <a:pt x="1" y="44"/>
                    <a:pt x="1" y="44"/>
                  </a:cubicBezTo>
                  <a:cubicBezTo>
                    <a:pt x="2" y="46"/>
                    <a:pt x="6" y="46"/>
                    <a:pt x="9" y="44"/>
                  </a:cubicBezTo>
                </a:path>
              </a:pathLst>
            </a:custGeom>
            <a:solidFill>
              <a:srgbClr val="EC855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6931102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6" presetClass="emph" presetSubtype="0" decel="100000" fill="hold" nodeType="withEffect">
                                  <p:stCondLst>
                                    <p:cond delay="200"/>
                                  </p:stCondLst>
                                  <p:childTnLst>
                                    <p:animScale>
                                      <p:cBhvr>
                                        <p:cTn id="24" dur="250" fill="hold"/>
                                        <p:tgtEl>
                                          <p:spTgt spid="4"/>
                                        </p:tgtEl>
                                      </p:cBhvr>
                                      <p:by x="110000" y="110000"/>
                                    </p:animScale>
                                  </p:childTnLst>
                                </p:cTn>
                              </p:par>
                              <p:par>
                                <p:cTn id="25" presetID="6" presetClass="emph" presetSubtype="0" decel="100000" fill="hold" nodeType="withEffect">
                                  <p:stCondLst>
                                    <p:cond delay="300"/>
                                  </p:stCondLst>
                                  <p:childTnLst>
                                    <p:animScale>
                                      <p:cBhvr>
                                        <p:cTn id="26" dur="250" fill="hold"/>
                                        <p:tgtEl>
                                          <p:spTgt spid="4"/>
                                        </p:tgtEl>
                                      </p:cBhvr>
                                      <p:by x="91000" y="91000"/>
                                    </p:animScale>
                                  </p:childTnLst>
                                </p:cTn>
                              </p:par>
                            </p:childTnLst>
                          </p:cTn>
                        </p:par>
                        <p:par>
                          <p:cTn id="27" fill="hold">
                            <p:stCondLst>
                              <p:cond delay="1550"/>
                            </p:stCondLst>
                            <p:childTnLst>
                              <p:par>
                                <p:cTn id="28" presetID="2" presetClass="entr" presetSubtype="4" decel="10000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36"/>
          <p:cNvGrpSpPr/>
          <p:nvPr/>
        </p:nvGrpSpPr>
        <p:grpSpPr>
          <a:xfrm>
            <a:off x="377319" y="1189896"/>
            <a:ext cx="2332334" cy="1838889"/>
            <a:chOff x="3430101" y="3226787"/>
            <a:chExt cx="3316285" cy="2614669"/>
          </a:xfrm>
        </p:grpSpPr>
        <p:graphicFrame>
          <p:nvGraphicFramePr>
            <p:cNvPr id="47" name="图表 46"/>
            <p:cNvGraphicFramePr/>
            <p:nvPr>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48" name="椭圆 47"/>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2" name="组合 37"/>
          <p:cNvGrpSpPr/>
          <p:nvPr/>
        </p:nvGrpSpPr>
        <p:grpSpPr>
          <a:xfrm>
            <a:off x="2396329" y="1189896"/>
            <a:ext cx="2332334" cy="1838889"/>
            <a:chOff x="3430101" y="3226787"/>
            <a:chExt cx="3316285" cy="2614669"/>
          </a:xfrm>
        </p:grpSpPr>
        <p:graphicFrame>
          <p:nvGraphicFramePr>
            <p:cNvPr id="45" name="图表 44"/>
            <p:cNvGraphicFramePr/>
            <p:nvPr>
              <p:extLst>
                <p:ext uri="{D42A27DB-BD31-4B8C-83A1-F6EECF244321}">
                  <p14:modId xmlns:p14="http://schemas.microsoft.com/office/powerpoint/2010/main" val="1034072222"/>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46" name="椭圆 45"/>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3" name="组合 38"/>
          <p:cNvGrpSpPr/>
          <p:nvPr/>
        </p:nvGrpSpPr>
        <p:grpSpPr>
          <a:xfrm>
            <a:off x="4415338" y="1189896"/>
            <a:ext cx="2332334" cy="1838889"/>
            <a:chOff x="3430101" y="3226787"/>
            <a:chExt cx="3316285" cy="2614669"/>
          </a:xfrm>
        </p:grpSpPr>
        <p:graphicFrame>
          <p:nvGraphicFramePr>
            <p:cNvPr id="43" name="图表 42"/>
            <p:cNvGraphicFramePr/>
            <p:nvPr>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44" name="椭圆 43"/>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grpSp>
        <p:nvGrpSpPr>
          <p:cNvPr id="14" name="组合 39"/>
          <p:cNvGrpSpPr/>
          <p:nvPr/>
        </p:nvGrpSpPr>
        <p:grpSpPr>
          <a:xfrm>
            <a:off x="6434348" y="1189896"/>
            <a:ext cx="2332334" cy="1838889"/>
            <a:chOff x="3430101" y="3226787"/>
            <a:chExt cx="3316285" cy="2614669"/>
          </a:xfrm>
        </p:grpSpPr>
        <p:graphicFrame>
          <p:nvGraphicFramePr>
            <p:cNvPr id="41" name="图表 40"/>
            <p:cNvGraphicFramePr/>
            <p:nvPr>
              <p:extLst>
                <p:ext uri="{D42A27DB-BD31-4B8C-83A1-F6EECF244321}">
                  <p14:modId xmlns:p14="http://schemas.microsoft.com/office/powerpoint/2010/main" val="2094891990"/>
                </p:ext>
              </p:extLst>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42" name="椭圆 41"/>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49" name="文本框 48"/>
          <p:cNvSpPr txBox="1"/>
          <p:nvPr/>
        </p:nvSpPr>
        <p:spPr>
          <a:xfrm>
            <a:off x="1134696" y="1838767"/>
            <a:ext cx="739625"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25%</a:t>
            </a:r>
            <a:endParaRPr lang="zh-CN" altLang="en-US" sz="2700" dirty="0">
              <a:solidFill>
                <a:schemeClr val="tx1">
                  <a:lumMod val="75000"/>
                  <a:lumOff val="25000"/>
                </a:schemeClr>
              </a:solidFill>
              <a:cs typeface="+mn-ea"/>
              <a:sym typeface="+mn-lt"/>
            </a:endParaRPr>
          </a:p>
        </p:txBody>
      </p:sp>
      <p:sp>
        <p:nvSpPr>
          <p:cNvPr id="50" name="文本框 49"/>
          <p:cNvSpPr txBox="1"/>
          <p:nvPr/>
        </p:nvSpPr>
        <p:spPr>
          <a:xfrm>
            <a:off x="3153706" y="1838767"/>
            <a:ext cx="734817" cy="48459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75%</a:t>
            </a:r>
            <a:endParaRPr lang="zh-CN" altLang="en-US" sz="2700" dirty="0">
              <a:solidFill>
                <a:schemeClr val="tx1">
                  <a:lumMod val="75000"/>
                  <a:lumOff val="25000"/>
                </a:schemeClr>
              </a:solidFill>
              <a:cs typeface="+mn-ea"/>
              <a:sym typeface="+mn-lt"/>
            </a:endParaRPr>
          </a:p>
        </p:txBody>
      </p:sp>
      <p:sp>
        <p:nvSpPr>
          <p:cNvPr id="51" name="文本框 50"/>
          <p:cNvSpPr txBox="1"/>
          <p:nvPr/>
        </p:nvSpPr>
        <p:spPr>
          <a:xfrm>
            <a:off x="5172715" y="1838767"/>
            <a:ext cx="750446"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50%</a:t>
            </a:r>
            <a:endParaRPr lang="zh-CN" altLang="en-US" sz="2700" dirty="0">
              <a:solidFill>
                <a:schemeClr val="tx1">
                  <a:lumMod val="75000"/>
                  <a:lumOff val="25000"/>
                </a:schemeClr>
              </a:solidFill>
              <a:cs typeface="+mn-ea"/>
              <a:sym typeface="+mn-lt"/>
            </a:endParaRPr>
          </a:p>
        </p:txBody>
      </p:sp>
      <p:sp>
        <p:nvSpPr>
          <p:cNvPr id="52" name="文本框 51"/>
          <p:cNvSpPr txBox="1"/>
          <p:nvPr/>
        </p:nvSpPr>
        <p:spPr>
          <a:xfrm>
            <a:off x="7191724" y="1838767"/>
            <a:ext cx="750446" cy="484748"/>
          </a:xfrm>
          <a:prstGeom prst="rect">
            <a:avLst/>
          </a:prstGeom>
          <a:noFill/>
        </p:spPr>
        <p:txBody>
          <a:bodyPr wrap="none" lIns="68580" tIns="34290" rIns="68580" bIns="34290" rtlCol="0">
            <a:spAutoFit/>
          </a:bodyPr>
          <a:lstStyle/>
          <a:p>
            <a:r>
              <a:rPr lang="en-US" altLang="zh-CN" sz="2700" dirty="0" smtClean="0">
                <a:solidFill>
                  <a:schemeClr val="tx1">
                    <a:lumMod val="75000"/>
                    <a:lumOff val="25000"/>
                  </a:schemeClr>
                </a:solidFill>
                <a:cs typeface="+mn-ea"/>
                <a:sym typeface="+mn-lt"/>
              </a:rPr>
              <a:t>85%</a:t>
            </a:r>
            <a:endParaRPr lang="zh-CN" altLang="en-US" sz="2700" dirty="0">
              <a:solidFill>
                <a:schemeClr val="tx1">
                  <a:lumMod val="75000"/>
                  <a:lumOff val="25000"/>
                </a:schemeClr>
              </a:solidFill>
              <a:cs typeface="+mn-ea"/>
              <a:sym typeface="+mn-lt"/>
            </a:endParaRPr>
          </a:p>
        </p:txBody>
      </p:sp>
      <p:sp>
        <p:nvSpPr>
          <p:cNvPr id="55" name="矩形 54"/>
          <p:cNvSpPr/>
          <p:nvPr/>
        </p:nvSpPr>
        <p:spPr>
          <a:xfrm>
            <a:off x="7011605"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56" name="矩形 55"/>
          <p:cNvSpPr/>
          <p:nvPr/>
        </p:nvSpPr>
        <p:spPr>
          <a:xfrm>
            <a:off x="6755482" y="3634556"/>
            <a:ext cx="1740955"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59" name="矩形 58"/>
          <p:cNvSpPr/>
          <p:nvPr/>
        </p:nvSpPr>
        <p:spPr>
          <a:xfrm>
            <a:off x="499259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0" name="矩形 59"/>
          <p:cNvSpPr/>
          <p:nvPr/>
        </p:nvSpPr>
        <p:spPr>
          <a:xfrm>
            <a:off x="4700468" y="3634556"/>
            <a:ext cx="1779745"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62" name="矩形 61"/>
          <p:cNvSpPr/>
          <p:nvPr/>
        </p:nvSpPr>
        <p:spPr>
          <a:xfrm>
            <a:off x="297358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3" name="矩形 62"/>
          <p:cNvSpPr/>
          <p:nvPr/>
        </p:nvSpPr>
        <p:spPr>
          <a:xfrm>
            <a:off x="2807804" y="3615544"/>
            <a:ext cx="1728192"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
        <p:nvSpPr>
          <p:cNvPr id="65" name="矩形 64"/>
          <p:cNvSpPr/>
          <p:nvPr/>
        </p:nvSpPr>
        <p:spPr>
          <a:xfrm>
            <a:off x="954576" y="3226895"/>
            <a:ext cx="754053" cy="253838"/>
          </a:xfrm>
          <a:prstGeom prst="rect">
            <a:avLst/>
          </a:prstGeom>
        </p:spPr>
        <p:txBody>
          <a:bodyPr wrap="none" lIns="68580" tIns="34290" rIns="68580" bIns="3429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66" name="矩形 65"/>
          <p:cNvSpPr/>
          <p:nvPr/>
        </p:nvSpPr>
        <p:spPr>
          <a:xfrm>
            <a:off x="626444" y="3634556"/>
            <a:ext cx="1749312" cy="346142"/>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cs typeface="华文黑体" pitchFamily="2" charset="-122"/>
              </a:rPr>
              <a:t>单击添加文本单击添加文本单击添加文本单击添加文本</a:t>
            </a:r>
          </a:p>
        </p:txBody>
      </p:sp>
    </p:spTree>
    <p:extLst>
      <p:ext uri="{BB962C8B-B14F-4D97-AF65-F5344CB8AC3E}">
        <p14:creationId xmlns:p14="http://schemas.microsoft.com/office/powerpoint/2010/main" val="630241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500"/>
                                        <p:tgtEl>
                                          <p:spTgt spid="11"/>
                                        </p:tgtEl>
                                      </p:cBhvr>
                                    </p:animEffect>
                                  </p:childTnLst>
                                </p:cTn>
                              </p:par>
                              <p:par>
                                <p:cTn id="8" presetID="21" presetClass="entr" presetSubtype="3" fill="hold" nodeType="withEffect">
                                  <p:stCondLst>
                                    <p:cond delay="1200"/>
                                  </p:stCondLst>
                                  <p:childTnLst>
                                    <p:set>
                                      <p:cBhvr>
                                        <p:cTn id="9" dur="1" fill="hold">
                                          <p:stCondLst>
                                            <p:cond delay="0"/>
                                          </p:stCondLst>
                                        </p:cTn>
                                        <p:tgtEl>
                                          <p:spTgt spid="12"/>
                                        </p:tgtEl>
                                        <p:attrNameLst>
                                          <p:attrName>style.visibility</p:attrName>
                                        </p:attrNameLst>
                                      </p:cBhvr>
                                      <p:to>
                                        <p:strVal val="visible"/>
                                      </p:to>
                                    </p:set>
                                    <p:animEffect transition="in" filter="wheel(3)">
                                      <p:cBhvr>
                                        <p:cTn id="10" dur="500"/>
                                        <p:tgtEl>
                                          <p:spTgt spid="12"/>
                                        </p:tgtEl>
                                      </p:cBhvr>
                                    </p:animEffect>
                                  </p:childTnLst>
                                </p:cTn>
                              </p:par>
                              <p:par>
                                <p:cTn id="11" presetID="21" presetClass="entr" presetSubtype="3" fill="hold" nodeType="withEffect">
                                  <p:stCondLst>
                                    <p:cond delay="1400"/>
                                  </p:stCondLst>
                                  <p:childTnLst>
                                    <p:set>
                                      <p:cBhvr>
                                        <p:cTn id="12" dur="1" fill="hold">
                                          <p:stCondLst>
                                            <p:cond delay="0"/>
                                          </p:stCondLst>
                                        </p:cTn>
                                        <p:tgtEl>
                                          <p:spTgt spid="13"/>
                                        </p:tgtEl>
                                        <p:attrNameLst>
                                          <p:attrName>style.visibility</p:attrName>
                                        </p:attrNameLst>
                                      </p:cBhvr>
                                      <p:to>
                                        <p:strVal val="visible"/>
                                      </p:to>
                                    </p:set>
                                    <p:animEffect transition="in" filter="wheel(3)">
                                      <p:cBhvr>
                                        <p:cTn id="13" dur="500"/>
                                        <p:tgtEl>
                                          <p:spTgt spid="13"/>
                                        </p:tgtEl>
                                      </p:cBhvr>
                                    </p:animEffect>
                                  </p:childTnLst>
                                </p:cTn>
                              </p:par>
                              <p:par>
                                <p:cTn id="14" presetID="21" presetClass="entr" presetSubtype="3" fill="hold" nodeType="withEffect">
                                  <p:stCondLst>
                                    <p:cond delay="1600"/>
                                  </p:stCondLst>
                                  <p:childTnLst>
                                    <p:set>
                                      <p:cBhvr>
                                        <p:cTn id="15" dur="1" fill="hold">
                                          <p:stCondLst>
                                            <p:cond delay="0"/>
                                          </p:stCondLst>
                                        </p:cTn>
                                        <p:tgtEl>
                                          <p:spTgt spid="14"/>
                                        </p:tgtEl>
                                        <p:attrNameLst>
                                          <p:attrName>style.visibility</p:attrName>
                                        </p:attrNameLst>
                                      </p:cBhvr>
                                      <p:to>
                                        <p:strVal val="visible"/>
                                      </p:to>
                                    </p:set>
                                    <p:animEffect transition="in" filter="wheel(3)">
                                      <p:cBhvr>
                                        <p:cTn id="16" dur="500"/>
                                        <p:tgtEl>
                                          <p:spTgt spid="14"/>
                                        </p:tgtEl>
                                      </p:cBhvr>
                                    </p:animEffect>
                                  </p:childTnLst>
                                </p:cTn>
                              </p:par>
                              <p:par>
                                <p:cTn id="17" presetID="53" presetClass="entr" presetSubtype="16" fill="hold" grpId="0" nodeType="withEffect">
                                  <p:stCondLst>
                                    <p:cond delay="130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animEffect transition="in" filter="fade">
                                      <p:cBhvr>
                                        <p:cTn id="26" dur="500"/>
                                        <p:tgtEl>
                                          <p:spTgt spid="50"/>
                                        </p:tgtEl>
                                      </p:cBhvr>
                                    </p:animEffect>
                                  </p:childTnLst>
                                </p:cTn>
                              </p:par>
                              <p:par>
                                <p:cTn id="27" presetID="53" presetClass="entr" presetSubtype="16" fill="hold" grpId="0" nodeType="withEffect">
                                  <p:stCondLst>
                                    <p:cond delay="170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ppt_w</p:attrName>
                                        </p:attrNameLst>
                                      </p:cBhvr>
                                      <p:tavLst>
                                        <p:tav tm="0">
                                          <p:val>
                                            <p:fltVal val="0"/>
                                          </p:val>
                                        </p:tav>
                                        <p:tav tm="100000">
                                          <p:val>
                                            <p:strVal val="#ppt_w"/>
                                          </p:val>
                                        </p:tav>
                                      </p:tavLst>
                                    </p:anim>
                                    <p:anim calcmode="lin" valueType="num">
                                      <p:cBhvr>
                                        <p:cTn id="30" dur="500" fill="hold"/>
                                        <p:tgtEl>
                                          <p:spTgt spid="51"/>
                                        </p:tgtEl>
                                        <p:attrNameLst>
                                          <p:attrName>ppt_h</p:attrName>
                                        </p:attrNameLst>
                                      </p:cBhvr>
                                      <p:tavLst>
                                        <p:tav tm="0">
                                          <p:val>
                                            <p:fltVal val="0"/>
                                          </p:val>
                                        </p:tav>
                                        <p:tav tm="100000">
                                          <p:val>
                                            <p:strVal val="#ppt_h"/>
                                          </p:val>
                                        </p:tav>
                                      </p:tavLst>
                                    </p:anim>
                                    <p:animEffect transition="in" filter="fade">
                                      <p:cBhvr>
                                        <p:cTn id="31" dur="500"/>
                                        <p:tgtEl>
                                          <p:spTgt spid="51"/>
                                        </p:tgtEl>
                                      </p:cBhvr>
                                    </p:animEffect>
                                  </p:childTnLst>
                                </p:cTn>
                              </p:par>
                              <p:par>
                                <p:cTn id="32" presetID="53" presetClass="entr" presetSubtype="16" fill="hold" grpId="0" nodeType="withEffect">
                                  <p:stCondLst>
                                    <p:cond delay="1900"/>
                                  </p:stCondLst>
                                  <p:childTnLst>
                                    <p:set>
                                      <p:cBhvr>
                                        <p:cTn id="33" dur="1" fill="hold">
                                          <p:stCondLst>
                                            <p:cond delay="0"/>
                                          </p:stCondLst>
                                        </p:cTn>
                                        <p:tgtEl>
                                          <p:spTgt spid="52"/>
                                        </p:tgtEl>
                                        <p:attrNameLst>
                                          <p:attrName>style.visibility</p:attrName>
                                        </p:attrNameLst>
                                      </p:cBhvr>
                                      <p:to>
                                        <p:strVal val="visible"/>
                                      </p:to>
                                    </p:set>
                                    <p:anim calcmode="lin" valueType="num">
                                      <p:cBhvr>
                                        <p:cTn id="34" dur="500" fill="hold"/>
                                        <p:tgtEl>
                                          <p:spTgt spid="52"/>
                                        </p:tgtEl>
                                        <p:attrNameLst>
                                          <p:attrName>ppt_w</p:attrName>
                                        </p:attrNameLst>
                                      </p:cBhvr>
                                      <p:tavLst>
                                        <p:tav tm="0">
                                          <p:val>
                                            <p:fltVal val="0"/>
                                          </p:val>
                                        </p:tav>
                                        <p:tav tm="100000">
                                          <p:val>
                                            <p:strVal val="#ppt_w"/>
                                          </p:val>
                                        </p:tav>
                                      </p:tavLst>
                                    </p:anim>
                                    <p:anim calcmode="lin" valueType="num">
                                      <p:cBhvr>
                                        <p:cTn id="35" dur="500" fill="hold"/>
                                        <p:tgtEl>
                                          <p:spTgt spid="52"/>
                                        </p:tgtEl>
                                        <p:attrNameLst>
                                          <p:attrName>ppt_h</p:attrName>
                                        </p:attrNameLst>
                                      </p:cBhvr>
                                      <p:tavLst>
                                        <p:tav tm="0">
                                          <p:val>
                                            <p:fltVal val="0"/>
                                          </p:val>
                                        </p:tav>
                                        <p:tav tm="100000">
                                          <p:val>
                                            <p:strVal val="#ppt_h"/>
                                          </p:val>
                                        </p:tav>
                                      </p:tavLst>
                                    </p:anim>
                                    <p:animEffect transition="in" filter="fade">
                                      <p:cBhvr>
                                        <p:cTn id="36" dur="500"/>
                                        <p:tgtEl>
                                          <p:spTgt spid="52"/>
                                        </p:tgtEl>
                                      </p:cBhvr>
                                    </p:animEffect>
                                  </p:childTnLst>
                                </p:cTn>
                              </p:par>
                              <p:par>
                                <p:cTn id="37" presetID="53" presetClass="entr" presetSubtype="16" fill="hold" grpId="0" nodeType="withEffect">
                                  <p:stCondLst>
                                    <p:cond delay="2200"/>
                                  </p:stCondLst>
                                  <p:iterate type="lt">
                                    <p:tmPct val="3000"/>
                                  </p:iterate>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par>
                                <p:cTn id="42" presetID="53" presetClass="entr" presetSubtype="16" fill="hold" grpId="0" nodeType="withEffect">
                                  <p:stCondLst>
                                    <p:cond delay="2300"/>
                                  </p:stCondLst>
                                  <p:iterate type="lt">
                                    <p:tmPct val="3000"/>
                                  </p:iterate>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par>
                                <p:cTn id="47" presetID="53" presetClass="entr" presetSubtype="16" fill="hold" grpId="0" nodeType="withEffect">
                                  <p:stCondLst>
                                    <p:cond delay="2500"/>
                                  </p:stCondLst>
                                  <p:iterate type="lt">
                                    <p:tmPct val="3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par>
                                <p:cTn id="52" presetID="53" presetClass="entr" presetSubtype="16" fill="hold" grpId="0" nodeType="withEffect">
                                  <p:stCondLst>
                                    <p:cond delay="2600"/>
                                  </p:stCondLst>
                                  <p:iterate type="lt">
                                    <p:tmPct val="3000"/>
                                  </p:iterate>
                                  <p:childTnLst>
                                    <p:set>
                                      <p:cBhvr>
                                        <p:cTn id="53" dur="1" fill="hold">
                                          <p:stCondLst>
                                            <p:cond delay="0"/>
                                          </p:stCondLst>
                                        </p:cTn>
                                        <p:tgtEl>
                                          <p:spTgt spid="63"/>
                                        </p:tgtEl>
                                        <p:attrNameLst>
                                          <p:attrName>style.visibility</p:attrName>
                                        </p:attrNameLst>
                                      </p:cBhvr>
                                      <p:to>
                                        <p:strVal val="visible"/>
                                      </p:to>
                                    </p:set>
                                    <p:anim calcmode="lin" valueType="num">
                                      <p:cBhvr>
                                        <p:cTn id="54" dur="500" fill="hold"/>
                                        <p:tgtEl>
                                          <p:spTgt spid="63"/>
                                        </p:tgtEl>
                                        <p:attrNameLst>
                                          <p:attrName>ppt_w</p:attrName>
                                        </p:attrNameLst>
                                      </p:cBhvr>
                                      <p:tavLst>
                                        <p:tav tm="0">
                                          <p:val>
                                            <p:fltVal val="0"/>
                                          </p:val>
                                        </p:tav>
                                        <p:tav tm="100000">
                                          <p:val>
                                            <p:strVal val="#ppt_w"/>
                                          </p:val>
                                        </p:tav>
                                      </p:tavLst>
                                    </p:anim>
                                    <p:anim calcmode="lin" valueType="num">
                                      <p:cBhvr>
                                        <p:cTn id="55" dur="500" fill="hold"/>
                                        <p:tgtEl>
                                          <p:spTgt spid="63"/>
                                        </p:tgtEl>
                                        <p:attrNameLst>
                                          <p:attrName>ppt_h</p:attrName>
                                        </p:attrNameLst>
                                      </p:cBhvr>
                                      <p:tavLst>
                                        <p:tav tm="0">
                                          <p:val>
                                            <p:fltVal val="0"/>
                                          </p:val>
                                        </p:tav>
                                        <p:tav tm="100000">
                                          <p:val>
                                            <p:strVal val="#ppt_h"/>
                                          </p:val>
                                        </p:tav>
                                      </p:tavLst>
                                    </p:anim>
                                    <p:animEffect transition="in" filter="fade">
                                      <p:cBhvr>
                                        <p:cTn id="56" dur="500"/>
                                        <p:tgtEl>
                                          <p:spTgt spid="63"/>
                                        </p:tgtEl>
                                      </p:cBhvr>
                                    </p:animEffect>
                                  </p:childTnLst>
                                </p:cTn>
                              </p:par>
                              <p:par>
                                <p:cTn id="57" presetID="53" presetClass="entr" presetSubtype="16" fill="hold" grpId="0" nodeType="withEffect">
                                  <p:stCondLst>
                                    <p:cond delay="2800"/>
                                  </p:stCondLst>
                                  <p:iterate type="lt">
                                    <p:tmPct val="3000"/>
                                  </p:iterate>
                                  <p:childTnLst>
                                    <p:set>
                                      <p:cBhvr>
                                        <p:cTn id="58" dur="1" fill="hold">
                                          <p:stCondLst>
                                            <p:cond delay="0"/>
                                          </p:stCondLst>
                                        </p:cTn>
                                        <p:tgtEl>
                                          <p:spTgt spid="59"/>
                                        </p:tgtEl>
                                        <p:attrNameLst>
                                          <p:attrName>style.visibility</p:attrName>
                                        </p:attrNameLst>
                                      </p:cBhvr>
                                      <p:to>
                                        <p:strVal val="visible"/>
                                      </p:to>
                                    </p:set>
                                    <p:anim calcmode="lin" valueType="num">
                                      <p:cBhvr>
                                        <p:cTn id="59" dur="500" fill="hold"/>
                                        <p:tgtEl>
                                          <p:spTgt spid="59"/>
                                        </p:tgtEl>
                                        <p:attrNameLst>
                                          <p:attrName>ppt_w</p:attrName>
                                        </p:attrNameLst>
                                      </p:cBhvr>
                                      <p:tavLst>
                                        <p:tav tm="0">
                                          <p:val>
                                            <p:fltVal val="0"/>
                                          </p:val>
                                        </p:tav>
                                        <p:tav tm="100000">
                                          <p:val>
                                            <p:strVal val="#ppt_w"/>
                                          </p:val>
                                        </p:tav>
                                      </p:tavLst>
                                    </p:anim>
                                    <p:anim calcmode="lin" valueType="num">
                                      <p:cBhvr>
                                        <p:cTn id="60" dur="500" fill="hold"/>
                                        <p:tgtEl>
                                          <p:spTgt spid="59"/>
                                        </p:tgtEl>
                                        <p:attrNameLst>
                                          <p:attrName>ppt_h</p:attrName>
                                        </p:attrNameLst>
                                      </p:cBhvr>
                                      <p:tavLst>
                                        <p:tav tm="0">
                                          <p:val>
                                            <p:fltVal val="0"/>
                                          </p:val>
                                        </p:tav>
                                        <p:tav tm="100000">
                                          <p:val>
                                            <p:strVal val="#ppt_h"/>
                                          </p:val>
                                        </p:tav>
                                      </p:tavLst>
                                    </p:anim>
                                    <p:animEffect transition="in" filter="fade">
                                      <p:cBhvr>
                                        <p:cTn id="61" dur="500"/>
                                        <p:tgtEl>
                                          <p:spTgt spid="59"/>
                                        </p:tgtEl>
                                      </p:cBhvr>
                                    </p:animEffect>
                                  </p:childTnLst>
                                </p:cTn>
                              </p:par>
                              <p:par>
                                <p:cTn id="62" presetID="53" presetClass="entr" presetSubtype="16" fill="hold" grpId="0" nodeType="withEffect">
                                  <p:stCondLst>
                                    <p:cond delay="2900"/>
                                  </p:stCondLst>
                                  <p:iterate type="lt">
                                    <p:tmPct val="3000"/>
                                  </p:iterate>
                                  <p:childTnLst>
                                    <p:set>
                                      <p:cBhvr>
                                        <p:cTn id="63" dur="1" fill="hold">
                                          <p:stCondLst>
                                            <p:cond delay="0"/>
                                          </p:stCondLst>
                                        </p:cTn>
                                        <p:tgtEl>
                                          <p:spTgt spid="60"/>
                                        </p:tgtEl>
                                        <p:attrNameLst>
                                          <p:attrName>style.visibility</p:attrName>
                                        </p:attrNameLst>
                                      </p:cBhvr>
                                      <p:to>
                                        <p:strVal val="visible"/>
                                      </p:to>
                                    </p:set>
                                    <p:anim calcmode="lin" valueType="num">
                                      <p:cBhvr>
                                        <p:cTn id="64" dur="500" fill="hold"/>
                                        <p:tgtEl>
                                          <p:spTgt spid="60"/>
                                        </p:tgtEl>
                                        <p:attrNameLst>
                                          <p:attrName>ppt_w</p:attrName>
                                        </p:attrNameLst>
                                      </p:cBhvr>
                                      <p:tavLst>
                                        <p:tav tm="0">
                                          <p:val>
                                            <p:fltVal val="0"/>
                                          </p:val>
                                        </p:tav>
                                        <p:tav tm="100000">
                                          <p:val>
                                            <p:strVal val="#ppt_w"/>
                                          </p:val>
                                        </p:tav>
                                      </p:tavLst>
                                    </p:anim>
                                    <p:anim calcmode="lin" valueType="num">
                                      <p:cBhvr>
                                        <p:cTn id="65" dur="500" fill="hold"/>
                                        <p:tgtEl>
                                          <p:spTgt spid="60"/>
                                        </p:tgtEl>
                                        <p:attrNameLst>
                                          <p:attrName>ppt_h</p:attrName>
                                        </p:attrNameLst>
                                      </p:cBhvr>
                                      <p:tavLst>
                                        <p:tav tm="0">
                                          <p:val>
                                            <p:fltVal val="0"/>
                                          </p:val>
                                        </p:tav>
                                        <p:tav tm="100000">
                                          <p:val>
                                            <p:strVal val="#ppt_h"/>
                                          </p:val>
                                        </p:tav>
                                      </p:tavLst>
                                    </p:anim>
                                    <p:animEffect transition="in" filter="fade">
                                      <p:cBhvr>
                                        <p:cTn id="66" dur="500"/>
                                        <p:tgtEl>
                                          <p:spTgt spid="60"/>
                                        </p:tgtEl>
                                      </p:cBhvr>
                                    </p:animEffect>
                                  </p:childTnLst>
                                </p:cTn>
                              </p:par>
                              <p:par>
                                <p:cTn id="67" presetID="53" presetClass="entr" presetSubtype="16" fill="hold" grpId="0" nodeType="withEffect">
                                  <p:stCondLst>
                                    <p:cond delay="3100"/>
                                  </p:stCondLst>
                                  <p:iterate type="lt">
                                    <p:tmPct val="3000"/>
                                  </p:iterate>
                                  <p:childTnLst>
                                    <p:set>
                                      <p:cBhvr>
                                        <p:cTn id="68" dur="1" fill="hold">
                                          <p:stCondLst>
                                            <p:cond delay="0"/>
                                          </p:stCondLst>
                                        </p:cTn>
                                        <p:tgtEl>
                                          <p:spTgt spid="55"/>
                                        </p:tgtEl>
                                        <p:attrNameLst>
                                          <p:attrName>style.visibility</p:attrName>
                                        </p:attrNameLst>
                                      </p:cBhvr>
                                      <p:to>
                                        <p:strVal val="visible"/>
                                      </p:to>
                                    </p:set>
                                    <p:anim calcmode="lin" valueType="num">
                                      <p:cBhvr>
                                        <p:cTn id="69" dur="500" fill="hold"/>
                                        <p:tgtEl>
                                          <p:spTgt spid="55"/>
                                        </p:tgtEl>
                                        <p:attrNameLst>
                                          <p:attrName>ppt_w</p:attrName>
                                        </p:attrNameLst>
                                      </p:cBhvr>
                                      <p:tavLst>
                                        <p:tav tm="0">
                                          <p:val>
                                            <p:fltVal val="0"/>
                                          </p:val>
                                        </p:tav>
                                        <p:tav tm="100000">
                                          <p:val>
                                            <p:strVal val="#ppt_w"/>
                                          </p:val>
                                        </p:tav>
                                      </p:tavLst>
                                    </p:anim>
                                    <p:anim calcmode="lin" valueType="num">
                                      <p:cBhvr>
                                        <p:cTn id="70" dur="500" fill="hold"/>
                                        <p:tgtEl>
                                          <p:spTgt spid="55"/>
                                        </p:tgtEl>
                                        <p:attrNameLst>
                                          <p:attrName>ppt_h</p:attrName>
                                        </p:attrNameLst>
                                      </p:cBhvr>
                                      <p:tavLst>
                                        <p:tav tm="0">
                                          <p:val>
                                            <p:fltVal val="0"/>
                                          </p:val>
                                        </p:tav>
                                        <p:tav tm="100000">
                                          <p:val>
                                            <p:strVal val="#ppt_h"/>
                                          </p:val>
                                        </p:tav>
                                      </p:tavLst>
                                    </p:anim>
                                    <p:animEffect transition="in" filter="fade">
                                      <p:cBhvr>
                                        <p:cTn id="71" dur="500"/>
                                        <p:tgtEl>
                                          <p:spTgt spid="55"/>
                                        </p:tgtEl>
                                      </p:cBhvr>
                                    </p:animEffect>
                                  </p:childTnLst>
                                </p:cTn>
                              </p:par>
                              <p:par>
                                <p:cTn id="72" presetID="53" presetClass="entr" presetSubtype="16" fill="hold" grpId="0" nodeType="withEffect">
                                  <p:stCondLst>
                                    <p:cond delay="3200"/>
                                  </p:stCondLst>
                                  <p:iterate type="lt">
                                    <p:tmPct val="3000"/>
                                  </p:iterate>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5" grpId="0"/>
      <p:bldP spid="56" grpId="0"/>
      <p:bldP spid="59" grpId="0"/>
      <p:bldP spid="60" grpId="0"/>
      <p:bldP spid="62" grpId="0"/>
      <p:bldP spid="63" grpId="0"/>
      <p:bldP spid="65" grpId="0"/>
      <p:bldP spid="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4739369" y="3111810"/>
            <a:ext cx="3060340" cy="507419"/>
          </a:xfrm>
          <a:prstGeom prst="rect">
            <a:avLst/>
          </a:prstGeom>
          <a:noFill/>
          <a:ln>
            <a:noFill/>
          </a:ln>
          <a:effectLs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0">
            <a:extLst>
              <a:ext uri="{FF2B5EF4-FFF2-40B4-BE49-F238E27FC236}">
                <a16:creationId xmlns:a16="http://schemas.microsoft.com/office/drawing/2014/main" xmlns="" id="{ECDAD0E9-05BD-4933-9F1E-11BEE810D0C4}"/>
              </a:ext>
            </a:extLst>
          </p:cNvPr>
          <p:cNvSpPr>
            <a:spLocks noChangeArrowheads="1"/>
          </p:cNvSpPr>
          <p:nvPr/>
        </p:nvSpPr>
        <p:spPr bwMode="auto">
          <a:xfrm>
            <a:off x="3081943" y="2292203"/>
            <a:ext cx="4031204" cy="4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r" defTabSz="725523"/>
            <a:r>
              <a:rPr lang="zh-CN" altLang="zh-CN" sz="2899" dirty="0">
                <a:solidFill>
                  <a:schemeClr val="tx1">
                    <a:lumMod val="75000"/>
                    <a:lumOff val="25000"/>
                  </a:schemeClr>
                </a:solidFill>
                <a:latin typeface="Agency FB" pitchFamily="34" charset="0"/>
              </a:rPr>
              <a:t>PRESENTATION TEMPELETE TITLE</a:t>
            </a:r>
            <a:endParaRPr lang="zh-CN" altLang="zh-CN" sz="2899" dirty="0">
              <a:solidFill>
                <a:schemeClr val="tx1">
                  <a:lumMod val="75000"/>
                  <a:lumOff val="25000"/>
                </a:schemeClr>
              </a:solidFill>
            </a:endParaRPr>
          </a:p>
        </p:txBody>
      </p:sp>
      <p:sp>
        <p:nvSpPr>
          <p:cNvPr id="18" name="TextBox 5">
            <a:extLst>
              <a:ext uri="{FF2B5EF4-FFF2-40B4-BE49-F238E27FC236}">
                <a16:creationId xmlns:a16="http://schemas.microsoft.com/office/drawing/2014/main" xmlns="" id="{04766117-4A53-417B-863B-964E26A29392}"/>
              </a:ext>
            </a:extLst>
          </p:cNvPr>
          <p:cNvSpPr txBox="1"/>
          <p:nvPr/>
        </p:nvSpPr>
        <p:spPr>
          <a:xfrm>
            <a:off x="2483768" y="1620748"/>
            <a:ext cx="5315941" cy="627066"/>
          </a:xfrm>
          <a:prstGeom prst="rect">
            <a:avLst/>
          </a:prstGeom>
          <a:noFill/>
        </p:spPr>
        <p:txBody>
          <a:bodyPr wrap="square" lIns="72554" tIns="36277" rIns="72554" bIns="36277" rtlCol="0">
            <a:spAutoFit/>
          </a:bodyPr>
          <a:lstStyle/>
          <a:p>
            <a:pPr algn="ctr"/>
            <a:r>
              <a:rPr lang="zh-CN" altLang="en-US" sz="3600" dirty="0" smtClean="0">
                <a:solidFill>
                  <a:schemeClr val="tx1">
                    <a:lumMod val="75000"/>
                    <a:lumOff val="25000"/>
                  </a:schemeClr>
                </a:solidFill>
                <a:latin typeface="微软雅黑" panose="020B0503020204020204" pitchFamily="34" charset="-122"/>
                <a:ea typeface="微软雅黑" panose="020B0503020204020204" pitchFamily="34" charset="-122"/>
              </a:rPr>
              <a:t>感</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谢一路有你</a:t>
            </a:r>
          </a:p>
        </p:txBody>
      </p:sp>
      <p:sp>
        <p:nvSpPr>
          <p:cNvPr id="12" name="TextBox 4">
            <a:extLst>
              <a:ext uri="{FF2B5EF4-FFF2-40B4-BE49-F238E27FC236}">
                <a16:creationId xmlns:a16="http://schemas.microsoft.com/office/drawing/2014/main" xmlns="" id="{67FCB60C-6910-4DC6-8B91-AE6D14263C7D}"/>
              </a:ext>
            </a:extLst>
          </p:cNvPr>
          <p:cNvSpPr txBox="1"/>
          <p:nvPr/>
        </p:nvSpPr>
        <p:spPr>
          <a:xfrm>
            <a:off x="3779912" y="357651"/>
            <a:ext cx="2292609" cy="1316642"/>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eaLnBrk="1" hangingPunct="1">
              <a:lnSpc>
                <a:spcPct val="150000"/>
              </a:lnSpc>
            </a:pPr>
            <a:r>
              <a:rPr lang="en-US" altLang="zh-CN" sz="6000" dirty="0" smtClean="0">
                <a:solidFill>
                  <a:schemeClr val="accent1"/>
                </a:solidFill>
                <a:latin typeface="华文琥珀" panose="02010800040101010101" pitchFamily="2" charset="-122"/>
                <a:ea typeface="华文琥珀" panose="02010800040101010101" pitchFamily="2" charset="-122"/>
              </a:rPr>
              <a:t>2018</a:t>
            </a:r>
            <a:endParaRPr lang="id-ID" altLang="zh-CN" sz="4800" dirty="0">
              <a:solidFill>
                <a:schemeClr val="accent1"/>
              </a:solidFill>
              <a:latin typeface="华文琥珀" panose="02010800040101010101" pitchFamily="2" charset="-122"/>
              <a:ea typeface="华文琥珀" panose="02010800040101010101" pitchFamily="2" charset="-122"/>
              <a:cs typeface="Clear Sans Light" pitchFamily="34" charset="0"/>
            </a:endParaRPr>
          </a:p>
        </p:txBody>
      </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11545" t="62979" r="6584" b="10429"/>
          <a:stretch/>
        </p:blipFill>
        <p:spPr>
          <a:xfrm>
            <a:off x="16437" y="2991614"/>
            <a:ext cx="4015503" cy="1955667"/>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2360" t="45847" r="37254" b="47228"/>
          <a:stretch/>
        </p:blipFill>
        <p:spPr>
          <a:xfrm>
            <a:off x="6309420" y="348574"/>
            <a:ext cx="1224136" cy="1223758"/>
          </a:xfrm>
          <a:prstGeom prst="rect">
            <a:avLst/>
          </a:prstGeom>
        </p:spPr>
      </p:pic>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44083" t="56790" r="44371" b="37612"/>
          <a:stretch/>
        </p:blipFill>
        <p:spPr>
          <a:xfrm>
            <a:off x="2632003" y="2148471"/>
            <a:ext cx="841699" cy="611956"/>
          </a:xfrm>
          <a:prstGeom prst="rect">
            <a:avLst/>
          </a:prstGeom>
        </p:spPr>
      </p:pic>
    </p:spTree>
    <p:extLst>
      <p:ext uri="{BB962C8B-B14F-4D97-AF65-F5344CB8AC3E}">
        <p14:creationId xmlns:p14="http://schemas.microsoft.com/office/powerpoint/2010/main" val="9199415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3"/>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3"/>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iterate type="wd">
                                    <p:tmPct val="10000"/>
                                  </p:iterate>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par>
                                <p:cTn id="37" presetID="2" presetClass="entr" presetSubtype="12"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1750"/>
                            </p:stCondLst>
                            <p:childTnLst>
                              <p:par>
                                <p:cTn id="46" presetID="22" presetClass="entr" presetSubtype="8" fill="hold" grpId="0" nodeType="afterEffect" nodePh="1">
                                  <p:stCondLst>
                                    <p:cond delay="0"/>
                                  </p:stCondLst>
                                  <p:endCondLst>
                                    <p:cond evt="begin" delay="0">
                                      <p:tn val="46"/>
                                    </p:cond>
                                  </p:end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14328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l"/>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ANNUAL WORK SUMMARY</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8692866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6">
            <a:extLst>
              <a:ext uri="{FF2B5EF4-FFF2-40B4-BE49-F238E27FC236}">
                <a16:creationId xmlns:a16="http://schemas.microsoft.com/office/drawing/2014/main" xmlns="" id="{3A06C82E-3BE4-45C3-9107-917FCCD0961D}"/>
              </a:ext>
            </a:extLst>
          </p:cNvPr>
          <p:cNvGrpSpPr/>
          <p:nvPr/>
        </p:nvGrpSpPr>
        <p:grpSpPr>
          <a:xfrm>
            <a:off x="3315607" y="1484026"/>
            <a:ext cx="2512786" cy="2812462"/>
            <a:chOff x="7017067" y="1397890"/>
            <a:chExt cx="4519610" cy="5060182"/>
          </a:xfrm>
        </p:grpSpPr>
        <p:grpSp>
          <p:nvGrpSpPr>
            <p:cNvPr id="40" name="Group 4">
              <a:extLst>
                <a:ext uri="{FF2B5EF4-FFF2-40B4-BE49-F238E27FC236}">
                  <a16:creationId xmlns:a16="http://schemas.microsoft.com/office/drawing/2014/main" xmlns="" id="{1A71B4B6-23E5-41F5-958B-5FC5894C7608}"/>
                </a:ext>
              </a:extLst>
            </p:cNvPr>
            <p:cNvGrpSpPr>
              <a:grpSpLocks noChangeAspect="1"/>
            </p:cNvGrpSpPr>
            <p:nvPr/>
          </p:nvGrpSpPr>
          <p:grpSpPr bwMode="auto">
            <a:xfrm>
              <a:off x="7017067" y="1397890"/>
              <a:ext cx="4519610" cy="5060182"/>
              <a:chOff x="4137" y="924"/>
              <a:chExt cx="2734" cy="3061"/>
            </a:xfrm>
          </p:grpSpPr>
          <p:sp>
            <p:nvSpPr>
              <p:cNvPr id="48" name="Oval 5">
                <a:extLst>
                  <a:ext uri="{FF2B5EF4-FFF2-40B4-BE49-F238E27FC236}">
                    <a16:creationId xmlns:a16="http://schemas.microsoft.com/office/drawing/2014/main" xmlns="" id="{D24CD5C8-1C4C-4F5D-8B96-3C949BE4C996}"/>
                  </a:ext>
                </a:extLst>
              </p:cNvPr>
              <p:cNvSpPr>
                <a:spLocks noChangeArrowheads="1"/>
              </p:cNvSpPr>
              <p:nvPr/>
            </p:nvSpPr>
            <p:spPr bwMode="auto">
              <a:xfrm>
                <a:off x="5008" y="1957"/>
                <a:ext cx="992" cy="99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49" name="Freeform 6">
                <a:extLst>
                  <a:ext uri="{FF2B5EF4-FFF2-40B4-BE49-F238E27FC236}">
                    <a16:creationId xmlns:a16="http://schemas.microsoft.com/office/drawing/2014/main" xmlns="" id="{A1E744F9-ADF6-40F0-9CA3-255D7B7300F4}"/>
                  </a:ext>
                </a:extLst>
              </p:cNvPr>
              <p:cNvSpPr>
                <a:spLocks/>
              </p:cNvSpPr>
              <p:nvPr/>
            </p:nvSpPr>
            <p:spPr bwMode="auto">
              <a:xfrm>
                <a:off x="4798" y="1009"/>
                <a:ext cx="838" cy="1063"/>
              </a:xfrm>
              <a:custGeom>
                <a:avLst/>
                <a:gdLst>
                  <a:gd name="T0" fmla="*/ 109 w 423"/>
                  <a:gd name="T1" fmla="*/ 537 h 537"/>
                  <a:gd name="T2" fmla="*/ 249 w 423"/>
                  <a:gd name="T3" fmla="*/ 0 h 537"/>
                  <a:gd name="T4" fmla="*/ 220 w 423"/>
                  <a:gd name="T5" fmla="*/ 182 h 537"/>
                  <a:gd name="T6" fmla="*/ 420 w 423"/>
                  <a:gd name="T7" fmla="*/ 235 h 537"/>
                  <a:gd name="T8" fmla="*/ 310 w 423"/>
                  <a:gd name="T9" fmla="*/ 419 h 537"/>
                  <a:gd name="T10" fmla="*/ 109 w 423"/>
                  <a:gd name="T11" fmla="*/ 537 h 537"/>
                </a:gdLst>
                <a:ahLst/>
                <a:cxnLst>
                  <a:cxn ang="0">
                    <a:pos x="T0" y="T1"/>
                  </a:cxn>
                  <a:cxn ang="0">
                    <a:pos x="T2" y="T3"/>
                  </a:cxn>
                  <a:cxn ang="0">
                    <a:pos x="T4" y="T5"/>
                  </a:cxn>
                  <a:cxn ang="0">
                    <a:pos x="T6" y="T7"/>
                  </a:cxn>
                  <a:cxn ang="0">
                    <a:pos x="T8" y="T9"/>
                  </a:cxn>
                  <a:cxn ang="0">
                    <a:pos x="T10" y="T11"/>
                  </a:cxn>
                </a:cxnLst>
                <a:rect l="0" t="0" r="r" b="b"/>
                <a:pathLst>
                  <a:path w="423" h="537">
                    <a:moveTo>
                      <a:pt x="109" y="537"/>
                    </a:moveTo>
                    <a:cubicBezTo>
                      <a:pt x="0" y="350"/>
                      <a:pt x="63" y="110"/>
                      <a:pt x="249" y="0"/>
                    </a:cubicBezTo>
                    <a:cubicBezTo>
                      <a:pt x="198" y="45"/>
                      <a:pt x="184" y="121"/>
                      <a:pt x="220" y="182"/>
                    </a:cubicBezTo>
                    <a:cubicBezTo>
                      <a:pt x="260" y="252"/>
                      <a:pt x="350" y="276"/>
                      <a:pt x="420" y="235"/>
                    </a:cubicBezTo>
                    <a:cubicBezTo>
                      <a:pt x="423" y="234"/>
                      <a:pt x="327" y="360"/>
                      <a:pt x="310" y="419"/>
                    </a:cubicBezTo>
                    <a:cubicBezTo>
                      <a:pt x="231" y="430"/>
                      <a:pt x="157" y="473"/>
                      <a:pt x="109" y="53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0" name="Freeform 7">
                <a:extLst>
                  <a:ext uri="{FF2B5EF4-FFF2-40B4-BE49-F238E27FC236}">
                    <a16:creationId xmlns:a16="http://schemas.microsoft.com/office/drawing/2014/main" xmlns="" id="{BF80EBC4-BAE6-4335-871A-E9FA4E96D7F0}"/>
                  </a:ext>
                </a:extLst>
              </p:cNvPr>
              <p:cNvSpPr>
                <a:spLocks/>
              </p:cNvSpPr>
              <p:nvPr/>
            </p:nvSpPr>
            <p:spPr bwMode="auto">
              <a:xfrm>
                <a:off x="5184" y="924"/>
                <a:ext cx="600" cy="600"/>
              </a:xfrm>
              <a:custGeom>
                <a:avLst/>
                <a:gdLst>
                  <a:gd name="T0" fmla="*/ 85 w 303"/>
                  <a:gd name="T1" fmla="*/ 37 h 303"/>
                  <a:gd name="T2" fmla="*/ 266 w 303"/>
                  <a:gd name="T3" fmla="*/ 85 h 303"/>
                  <a:gd name="T4" fmla="*/ 218 w 303"/>
                  <a:gd name="T5" fmla="*/ 267 h 303"/>
                  <a:gd name="T6" fmla="*/ 37 w 303"/>
                  <a:gd name="T7" fmla="*/ 218 h 303"/>
                  <a:gd name="T8" fmla="*/ 85 w 303"/>
                  <a:gd name="T9" fmla="*/ 37 h 303"/>
                </a:gdLst>
                <a:ahLst/>
                <a:cxnLst>
                  <a:cxn ang="0">
                    <a:pos x="T0" y="T1"/>
                  </a:cxn>
                  <a:cxn ang="0">
                    <a:pos x="T2" y="T3"/>
                  </a:cxn>
                  <a:cxn ang="0">
                    <a:pos x="T4" y="T5"/>
                  </a:cxn>
                  <a:cxn ang="0">
                    <a:pos x="T6" y="T7"/>
                  </a:cxn>
                  <a:cxn ang="0">
                    <a:pos x="T8" y="T9"/>
                  </a:cxn>
                </a:cxnLst>
                <a:rect l="0" t="0" r="r" b="b"/>
                <a:pathLst>
                  <a:path w="303" h="303">
                    <a:moveTo>
                      <a:pt x="85" y="37"/>
                    </a:moveTo>
                    <a:cubicBezTo>
                      <a:pt x="149" y="0"/>
                      <a:pt x="230" y="22"/>
                      <a:pt x="266" y="85"/>
                    </a:cubicBezTo>
                    <a:cubicBezTo>
                      <a:pt x="303" y="149"/>
                      <a:pt x="281" y="230"/>
                      <a:pt x="218" y="267"/>
                    </a:cubicBezTo>
                    <a:cubicBezTo>
                      <a:pt x="154" y="303"/>
                      <a:pt x="73" y="282"/>
                      <a:pt x="37" y="218"/>
                    </a:cubicBezTo>
                    <a:cubicBezTo>
                      <a:pt x="0" y="155"/>
                      <a:pt x="22" y="73"/>
                      <a:pt x="85"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1" name="Freeform 8">
                <a:extLst>
                  <a:ext uri="{FF2B5EF4-FFF2-40B4-BE49-F238E27FC236}">
                    <a16:creationId xmlns:a16="http://schemas.microsoft.com/office/drawing/2014/main" xmlns="" id="{100F525F-94F5-4A9B-8F52-E7A40EEE9FA0}"/>
                  </a:ext>
                </a:extLst>
              </p:cNvPr>
              <p:cNvSpPr>
                <a:spLocks/>
              </p:cNvSpPr>
              <p:nvPr/>
            </p:nvSpPr>
            <p:spPr bwMode="auto">
              <a:xfrm>
                <a:off x="5600" y="1342"/>
                <a:ext cx="1065" cy="740"/>
              </a:xfrm>
              <a:custGeom>
                <a:avLst/>
                <a:gdLst>
                  <a:gd name="T0" fmla="*/ 0 w 538"/>
                  <a:gd name="T1" fmla="*/ 249 h 374"/>
                  <a:gd name="T2" fmla="*/ 538 w 538"/>
                  <a:gd name="T3" fmla="*/ 108 h 374"/>
                  <a:gd name="T4" fmla="*/ 365 w 538"/>
                  <a:gd name="T5" fmla="*/ 172 h 374"/>
                  <a:gd name="T6" fmla="*/ 416 w 538"/>
                  <a:gd name="T7" fmla="*/ 372 h 374"/>
                  <a:gd name="T8" fmla="*/ 202 w 538"/>
                  <a:gd name="T9" fmla="*/ 367 h 374"/>
                  <a:gd name="T10" fmla="*/ 0 w 538"/>
                  <a:gd name="T11" fmla="*/ 249 h 374"/>
                </a:gdLst>
                <a:ahLst/>
                <a:cxnLst>
                  <a:cxn ang="0">
                    <a:pos x="T0" y="T1"/>
                  </a:cxn>
                  <a:cxn ang="0">
                    <a:pos x="T2" y="T3"/>
                  </a:cxn>
                  <a:cxn ang="0">
                    <a:pos x="T4" y="T5"/>
                  </a:cxn>
                  <a:cxn ang="0">
                    <a:pos x="T6" y="T7"/>
                  </a:cxn>
                  <a:cxn ang="0">
                    <a:pos x="T8" y="T9"/>
                  </a:cxn>
                  <a:cxn ang="0">
                    <a:pos x="T10" y="T11"/>
                  </a:cxn>
                </a:cxnLst>
                <a:rect l="0" t="0" r="r" b="b"/>
                <a:pathLst>
                  <a:path w="538" h="374">
                    <a:moveTo>
                      <a:pt x="0" y="249"/>
                    </a:moveTo>
                    <a:cubicBezTo>
                      <a:pt x="111" y="62"/>
                      <a:pt x="351" y="0"/>
                      <a:pt x="538" y="108"/>
                    </a:cubicBezTo>
                    <a:cubicBezTo>
                      <a:pt x="474" y="86"/>
                      <a:pt x="401" y="111"/>
                      <a:pt x="365" y="172"/>
                    </a:cubicBezTo>
                    <a:cubicBezTo>
                      <a:pt x="323" y="241"/>
                      <a:pt x="346" y="331"/>
                      <a:pt x="416" y="372"/>
                    </a:cubicBezTo>
                    <a:cubicBezTo>
                      <a:pt x="419" y="374"/>
                      <a:pt x="262" y="352"/>
                      <a:pt x="202" y="367"/>
                    </a:cubicBezTo>
                    <a:cubicBezTo>
                      <a:pt x="154" y="303"/>
                      <a:pt x="80" y="260"/>
                      <a:pt x="0" y="2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2" name="Freeform 9">
                <a:extLst>
                  <a:ext uri="{FF2B5EF4-FFF2-40B4-BE49-F238E27FC236}">
                    <a16:creationId xmlns:a16="http://schemas.microsoft.com/office/drawing/2014/main" xmlns="" id="{0C9D7831-81C3-4703-97F1-7A7ACCA71B0D}"/>
                  </a:ext>
                </a:extLst>
              </p:cNvPr>
              <p:cNvSpPr>
                <a:spLocks/>
              </p:cNvSpPr>
              <p:nvPr/>
            </p:nvSpPr>
            <p:spPr bwMode="auto">
              <a:xfrm>
                <a:off x="6271" y="1530"/>
                <a:ext cx="600" cy="599"/>
              </a:xfrm>
              <a:custGeom>
                <a:avLst/>
                <a:gdLst>
                  <a:gd name="T0" fmla="*/ 219 w 303"/>
                  <a:gd name="T1" fmla="*/ 37 h 303"/>
                  <a:gd name="T2" fmla="*/ 266 w 303"/>
                  <a:gd name="T3" fmla="*/ 219 h 303"/>
                  <a:gd name="T4" fmla="*/ 84 w 303"/>
                  <a:gd name="T5" fmla="*/ 265 h 303"/>
                  <a:gd name="T6" fmla="*/ 37 w 303"/>
                  <a:gd name="T7" fmla="*/ 83 h 303"/>
                  <a:gd name="T8" fmla="*/ 219 w 303"/>
                  <a:gd name="T9" fmla="*/ 37 h 303"/>
                </a:gdLst>
                <a:ahLst/>
                <a:cxnLst>
                  <a:cxn ang="0">
                    <a:pos x="T0" y="T1"/>
                  </a:cxn>
                  <a:cxn ang="0">
                    <a:pos x="T2" y="T3"/>
                  </a:cxn>
                  <a:cxn ang="0">
                    <a:pos x="T4" y="T5"/>
                  </a:cxn>
                  <a:cxn ang="0">
                    <a:pos x="T6" y="T7"/>
                  </a:cxn>
                  <a:cxn ang="0">
                    <a:pos x="T8" y="T9"/>
                  </a:cxn>
                </a:cxnLst>
                <a:rect l="0" t="0" r="r" b="b"/>
                <a:pathLst>
                  <a:path w="303" h="303">
                    <a:moveTo>
                      <a:pt x="219" y="37"/>
                    </a:moveTo>
                    <a:cubicBezTo>
                      <a:pt x="282" y="74"/>
                      <a:pt x="303" y="156"/>
                      <a:pt x="266" y="219"/>
                    </a:cubicBezTo>
                    <a:cubicBezTo>
                      <a:pt x="228" y="282"/>
                      <a:pt x="147" y="303"/>
                      <a:pt x="84" y="265"/>
                    </a:cubicBezTo>
                    <a:cubicBezTo>
                      <a:pt x="21" y="228"/>
                      <a:pt x="0" y="147"/>
                      <a:pt x="37" y="83"/>
                    </a:cubicBezTo>
                    <a:cubicBezTo>
                      <a:pt x="75" y="20"/>
                      <a:pt x="156" y="0"/>
                      <a:pt x="219"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3" name="Freeform 10">
                <a:extLst>
                  <a:ext uri="{FF2B5EF4-FFF2-40B4-BE49-F238E27FC236}">
                    <a16:creationId xmlns:a16="http://schemas.microsoft.com/office/drawing/2014/main" xmlns="" id="{F346E14B-8F69-4082-836D-DF06EE8EDD20}"/>
                  </a:ext>
                </a:extLst>
              </p:cNvPr>
              <p:cNvSpPr>
                <a:spLocks/>
              </p:cNvSpPr>
              <p:nvPr/>
            </p:nvSpPr>
            <p:spPr bwMode="auto">
              <a:xfrm>
                <a:off x="6089" y="2222"/>
                <a:ext cx="782" cy="839"/>
              </a:xfrm>
              <a:custGeom>
                <a:avLst/>
                <a:gdLst>
                  <a:gd name="T0" fmla="*/ 0 w 395"/>
                  <a:gd name="T1" fmla="*/ 0 h 424"/>
                  <a:gd name="T2" fmla="*/ 395 w 395"/>
                  <a:gd name="T3" fmla="*/ 390 h 424"/>
                  <a:gd name="T4" fmla="*/ 252 w 395"/>
                  <a:gd name="T5" fmla="*/ 274 h 424"/>
                  <a:gd name="T6" fmla="*/ 106 w 395"/>
                  <a:gd name="T7" fmla="*/ 420 h 424"/>
                  <a:gd name="T8" fmla="*/ 1 w 395"/>
                  <a:gd name="T9" fmla="*/ 233 h 424"/>
                  <a:gd name="T10" fmla="*/ 0 w 395"/>
                  <a:gd name="T11" fmla="*/ 0 h 424"/>
                </a:gdLst>
                <a:ahLst/>
                <a:cxnLst>
                  <a:cxn ang="0">
                    <a:pos x="T0" y="T1"/>
                  </a:cxn>
                  <a:cxn ang="0">
                    <a:pos x="T2" y="T3"/>
                  </a:cxn>
                  <a:cxn ang="0">
                    <a:pos x="T4" y="T5"/>
                  </a:cxn>
                  <a:cxn ang="0">
                    <a:pos x="T6" y="T7"/>
                  </a:cxn>
                  <a:cxn ang="0">
                    <a:pos x="T8" y="T9"/>
                  </a:cxn>
                  <a:cxn ang="0">
                    <a:pos x="T10" y="T11"/>
                  </a:cxn>
                </a:cxnLst>
                <a:rect l="0" t="0" r="r" b="b"/>
                <a:pathLst>
                  <a:path w="395" h="424">
                    <a:moveTo>
                      <a:pt x="0" y="0"/>
                    </a:moveTo>
                    <a:cubicBezTo>
                      <a:pt x="217" y="0"/>
                      <a:pt x="393" y="174"/>
                      <a:pt x="395" y="390"/>
                    </a:cubicBezTo>
                    <a:cubicBezTo>
                      <a:pt x="382" y="324"/>
                      <a:pt x="323" y="274"/>
                      <a:pt x="252" y="274"/>
                    </a:cubicBezTo>
                    <a:cubicBezTo>
                      <a:pt x="171" y="274"/>
                      <a:pt x="106" y="339"/>
                      <a:pt x="106" y="420"/>
                    </a:cubicBezTo>
                    <a:cubicBezTo>
                      <a:pt x="106" y="424"/>
                      <a:pt x="44" y="277"/>
                      <a:pt x="1" y="233"/>
                    </a:cubicBezTo>
                    <a:cubicBezTo>
                      <a:pt x="31" y="159"/>
                      <a:pt x="31" y="74"/>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4" name="Oval 11">
                <a:extLst>
                  <a:ext uri="{FF2B5EF4-FFF2-40B4-BE49-F238E27FC236}">
                    <a16:creationId xmlns:a16="http://schemas.microsoft.com/office/drawing/2014/main" xmlns="" id="{6E201227-F7A9-4FEE-958A-EF0E7E3080C6}"/>
                  </a:ext>
                </a:extLst>
              </p:cNvPr>
              <p:cNvSpPr>
                <a:spLocks noChangeArrowheads="1"/>
              </p:cNvSpPr>
              <p:nvPr/>
            </p:nvSpPr>
            <p:spPr bwMode="auto">
              <a:xfrm>
                <a:off x="6325" y="2790"/>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5" name="Freeform 12">
                <a:extLst>
                  <a:ext uri="{FF2B5EF4-FFF2-40B4-BE49-F238E27FC236}">
                    <a16:creationId xmlns:a16="http://schemas.microsoft.com/office/drawing/2014/main" xmlns="" id="{8EB75B9E-26AB-46D9-89DE-96F9B2E202CD}"/>
                  </a:ext>
                </a:extLst>
              </p:cNvPr>
              <p:cNvSpPr>
                <a:spLocks/>
              </p:cNvSpPr>
              <p:nvPr/>
            </p:nvSpPr>
            <p:spPr bwMode="auto">
              <a:xfrm>
                <a:off x="5372" y="2838"/>
                <a:ext cx="838" cy="1064"/>
              </a:xfrm>
              <a:custGeom>
                <a:avLst/>
                <a:gdLst>
                  <a:gd name="T0" fmla="*/ 314 w 423"/>
                  <a:gd name="T1" fmla="*/ 0 h 538"/>
                  <a:gd name="T2" fmla="*/ 174 w 423"/>
                  <a:gd name="T3" fmla="*/ 538 h 538"/>
                  <a:gd name="T4" fmla="*/ 203 w 423"/>
                  <a:gd name="T5" fmla="*/ 355 h 538"/>
                  <a:gd name="T6" fmla="*/ 3 w 423"/>
                  <a:gd name="T7" fmla="*/ 302 h 538"/>
                  <a:gd name="T8" fmla="*/ 113 w 423"/>
                  <a:gd name="T9" fmla="*/ 118 h 538"/>
                  <a:gd name="T10" fmla="*/ 314 w 423"/>
                  <a:gd name="T11" fmla="*/ 0 h 538"/>
                </a:gdLst>
                <a:ahLst/>
                <a:cxnLst>
                  <a:cxn ang="0">
                    <a:pos x="T0" y="T1"/>
                  </a:cxn>
                  <a:cxn ang="0">
                    <a:pos x="T2" y="T3"/>
                  </a:cxn>
                  <a:cxn ang="0">
                    <a:pos x="T4" y="T5"/>
                  </a:cxn>
                  <a:cxn ang="0">
                    <a:pos x="T6" y="T7"/>
                  </a:cxn>
                  <a:cxn ang="0">
                    <a:pos x="T8" y="T9"/>
                  </a:cxn>
                  <a:cxn ang="0">
                    <a:pos x="T10" y="T11"/>
                  </a:cxn>
                </a:cxnLst>
                <a:rect l="0" t="0" r="r" b="b"/>
                <a:pathLst>
                  <a:path w="423" h="538">
                    <a:moveTo>
                      <a:pt x="314" y="0"/>
                    </a:moveTo>
                    <a:cubicBezTo>
                      <a:pt x="423" y="188"/>
                      <a:pt x="360" y="427"/>
                      <a:pt x="174" y="538"/>
                    </a:cubicBezTo>
                    <a:cubicBezTo>
                      <a:pt x="225" y="492"/>
                      <a:pt x="239" y="416"/>
                      <a:pt x="203" y="355"/>
                    </a:cubicBezTo>
                    <a:cubicBezTo>
                      <a:pt x="163" y="285"/>
                      <a:pt x="73" y="261"/>
                      <a:pt x="3" y="302"/>
                    </a:cubicBezTo>
                    <a:cubicBezTo>
                      <a:pt x="0" y="304"/>
                      <a:pt x="96" y="177"/>
                      <a:pt x="113" y="118"/>
                    </a:cubicBezTo>
                    <a:cubicBezTo>
                      <a:pt x="192" y="107"/>
                      <a:pt x="266" y="64"/>
                      <a:pt x="314"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6" name="Freeform 13">
                <a:extLst>
                  <a:ext uri="{FF2B5EF4-FFF2-40B4-BE49-F238E27FC236}">
                    <a16:creationId xmlns:a16="http://schemas.microsoft.com/office/drawing/2014/main" xmlns="" id="{FAE80FE1-3536-4E95-BF99-F8B54FCC0D79}"/>
                  </a:ext>
                </a:extLst>
              </p:cNvPr>
              <p:cNvSpPr>
                <a:spLocks/>
              </p:cNvSpPr>
              <p:nvPr/>
            </p:nvSpPr>
            <p:spPr bwMode="auto">
              <a:xfrm>
                <a:off x="5224" y="3386"/>
                <a:ext cx="600" cy="599"/>
              </a:xfrm>
              <a:custGeom>
                <a:avLst/>
                <a:gdLst>
                  <a:gd name="T0" fmla="*/ 218 w 303"/>
                  <a:gd name="T1" fmla="*/ 266 h 303"/>
                  <a:gd name="T2" fmla="*/ 37 w 303"/>
                  <a:gd name="T3" fmla="*/ 218 h 303"/>
                  <a:gd name="T4" fmla="*/ 85 w 303"/>
                  <a:gd name="T5" fmla="*/ 36 h 303"/>
                  <a:gd name="T6" fmla="*/ 266 w 303"/>
                  <a:gd name="T7" fmla="*/ 85 h 303"/>
                  <a:gd name="T8" fmla="*/ 218 w 303"/>
                  <a:gd name="T9" fmla="*/ 266 h 303"/>
                </a:gdLst>
                <a:ahLst/>
                <a:cxnLst>
                  <a:cxn ang="0">
                    <a:pos x="T0" y="T1"/>
                  </a:cxn>
                  <a:cxn ang="0">
                    <a:pos x="T2" y="T3"/>
                  </a:cxn>
                  <a:cxn ang="0">
                    <a:pos x="T4" y="T5"/>
                  </a:cxn>
                  <a:cxn ang="0">
                    <a:pos x="T6" y="T7"/>
                  </a:cxn>
                  <a:cxn ang="0">
                    <a:pos x="T8" y="T9"/>
                  </a:cxn>
                </a:cxnLst>
                <a:rect l="0" t="0" r="r" b="b"/>
                <a:pathLst>
                  <a:path w="303" h="303">
                    <a:moveTo>
                      <a:pt x="218" y="266"/>
                    </a:moveTo>
                    <a:cubicBezTo>
                      <a:pt x="154" y="303"/>
                      <a:pt x="73" y="281"/>
                      <a:pt x="37" y="218"/>
                    </a:cubicBezTo>
                    <a:cubicBezTo>
                      <a:pt x="0" y="154"/>
                      <a:pt x="22" y="73"/>
                      <a:pt x="85" y="36"/>
                    </a:cubicBezTo>
                    <a:cubicBezTo>
                      <a:pt x="149" y="0"/>
                      <a:pt x="230" y="22"/>
                      <a:pt x="266" y="85"/>
                    </a:cubicBezTo>
                    <a:cubicBezTo>
                      <a:pt x="303" y="149"/>
                      <a:pt x="281" y="230"/>
                      <a:pt x="218"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7" name="Freeform 14">
                <a:extLst>
                  <a:ext uri="{FF2B5EF4-FFF2-40B4-BE49-F238E27FC236}">
                    <a16:creationId xmlns:a16="http://schemas.microsoft.com/office/drawing/2014/main" xmlns="" id="{43F38D01-74CC-4B09-84C2-15D6A07A1D39}"/>
                  </a:ext>
                </a:extLst>
              </p:cNvPr>
              <p:cNvSpPr>
                <a:spLocks/>
              </p:cNvSpPr>
              <p:nvPr/>
            </p:nvSpPr>
            <p:spPr bwMode="auto">
              <a:xfrm>
                <a:off x="4343" y="2828"/>
                <a:ext cx="1065" cy="740"/>
              </a:xfrm>
              <a:custGeom>
                <a:avLst/>
                <a:gdLst>
                  <a:gd name="T0" fmla="*/ 538 w 538"/>
                  <a:gd name="T1" fmla="*/ 125 h 374"/>
                  <a:gd name="T2" fmla="*/ 0 w 538"/>
                  <a:gd name="T3" fmla="*/ 266 h 374"/>
                  <a:gd name="T4" fmla="*/ 173 w 538"/>
                  <a:gd name="T5" fmla="*/ 203 h 374"/>
                  <a:gd name="T6" fmla="*/ 122 w 538"/>
                  <a:gd name="T7" fmla="*/ 2 h 374"/>
                  <a:gd name="T8" fmla="*/ 336 w 538"/>
                  <a:gd name="T9" fmla="*/ 7 h 374"/>
                  <a:gd name="T10" fmla="*/ 538 w 538"/>
                  <a:gd name="T11" fmla="*/ 125 h 374"/>
                </a:gdLst>
                <a:ahLst/>
                <a:cxnLst>
                  <a:cxn ang="0">
                    <a:pos x="T0" y="T1"/>
                  </a:cxn>
                  <a:cxn ang="0">
                    <a:pos x="T2" y="T3"/>
                  </a:cxn>
                  <a:cxn ang="0">
                    <a:pos x="T4" y="T5"/>
                  </a:cxn>
                  <a:cxn ang="0">
                    <a:pos x="T6" y="T7"/>
                  </a:cxn>
                  <a:cxn ang="0">
                    <a:pos x="T8" y="T9"/>
                  </a:cxn>
                  <a:cxn ang="0">
                    <a:pos x="T10" y="T11"/>
                  </a:cxn>
                </a:cxnLst>
                <a:rect l="0" t="0" r="r" b="b"/>
                <a:pathLst>
                  <a:path w="538" h="374">
                    <a:moveTo>
                      <a:pt x="538" y="125"/>
                    </a:moveTo>
                    <a:cubicBezTo>
                      <a:pt x="427" y="312"/>
                      <a:pt x="187" y="374"/>
                      <a:pt x="0" y="266"/>
                    </a:cubicBezTo>
                    <a:cubicBezTo>
                      <a:pt x="64" y="289"/>
                      <a:pt x="137" y="263"/>
                      <a:pt x="173" y="203"/>
                    </a:cubicBezTo>
                    <a:cubicBezTo>
                      <a:pt x="215" y="133"/>
                      <a:pt x="192" y="43"/>
                      <a:pt x="122" y="2"/>
                    </a:cubicBezTo>
                    <a:cubicBezTo>
                      <a:pt x="119" y="0"/>
                      <a:pt x="276" y="22"/>
                      <a:pt x="336" y="7"/>
                    </a:cubicBezTo>
                    <a:cubicBezTo>
                      <a:pt x="384" y="71"/>
                      <a:pt x="458" y="114"/>
                      <a:pt x="538" y="12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8" name="Freeform 15">
                <a:extLst>
                  <a:ext uri="{FF2B5EF4-FFF2-40B4-BE49-F238E27FC236}">
                    <a16:creationId xmlns:a16="http://schemas.microsoft.com/office/drawing/2014/main" xmlns="" id="{5684CD09-62B2-42FB-9907-BBDE55F9A2F5}"/>
                  </a:ext>
                </a:extLst>
              </p:cNvPr>
              <p:cNvSpPr>
                <a:spLocks/>
              </p:cNvSpPr>
              <p:nvPr/>
            </p:nvSpPr>
            <p:spPr bwMode="auto">
              <a:xfrm>
                <a:off x="4137" y="2780"/>
                <a:ext cx="600" cy="602"/>
              </a:xfrm>
              <a:custGeom>
                <a:avLst/>
                <a:gdLst>
                  <a:gd name="T0" fmla="*/ 84 w 303"/>
                  <a:gd name="T1" fmla="*/ 266 h 304"/>
                  <a:gd name="T2" fmla="*/ 37 w 303"/>
                  <a:gd name="T3" fmla="*/ 84 h 304"/>
                  <a:gd name="T4" fmla="*/ 219 w 303"/>
                  <a:gd name="T5" fmla="*/ 38 h 304"/>
                  <a:gd name="T6" fmla="*/ 266 w 303"/>
                  <a:gd name="T7" fmla="*/ 220 h 304"/>
                  <a:gd name="T8" fmla="*/ 84 w 303"/>
                  <a:gd name="T9" fmla="*/ 266 h 304"/>
                </a:gdLst>
                <a:ahLst/>
                <a:cxnLst>
                  <a:cxn ang="0">
                    <a:pos x="T0" y="T1"/>
                  </a:cxn>
                  <a:cxn ang="0">
                    <a:pos x="T2" y="T3"/>
                  </a:cxn>
                  <a:cxn ang="0">
                    <a:pos x="T4" y="T5"/>
                  </a:cxn>
                  <a:cxn ang="0">
                    <a:pos x="T6" y="T7"/>
                  </a:cxn>
                  <a:cxn ang="0">
                    <a:pos x="T8" y="T9"/>
                  </a:cxn>
                </a:cxnLst>
                <a:rect l="0" t="0" r="r" b="b"/>
                <a:pathLst>
                  <a:path w="303" h="304">
                    <a:moveTo>
                      <a:pt x="84" y="266"/>
                    </a:moveTo>
                    <a:cubicBezTo>
                      <a:pt x="21" y="229"/>
                      <a:pt x="0" y="147"/>
                      <a:pt x="37" y="84"/>
                    </a:cubicBezTo>
                    <a:cubicBezTo>
                      <a:pt x="75" y="21"/>
                      <a:pt x="156" y="0"/>
                      <a:pt x="219" y="38"/>
                    </a:cubicBezTo>
                    <a:cubicBezTo>
                      <a:pt x="282" y="75"/>
                      <a:pt x="303" y="157"/>
                      <a:pt x="266" y="220"/>
                    </a:cubicBezTo>
                    <a:cubicBezTo>
                      <a:pt x="228" y="283"/>
                      <a:pt x="147" y="304"/>
                      <a:pt x="84"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59" name="Freeform 16">
                <a:extLst>
                  <a:ext uri="{FF2B5EF4-FFF2-40B4-BE49-F238E27FC236}">
                    <a16:creationId xmlns:a16="http://schemas.microsoft.com/office/drawing/2014/main" xmlns="" id="{66549D04-CD16-460F-A697-844C2CBADBD3}"/>
                  </a:ext>
                </a:extLst>
              </p:cNvPr>
              <p:cNvSpPr>
                <a:spLocks/>
              </p:cNvSpPr>
              <p:nvPr/>
            </p:nvSpPr>
            <p:spPr bwMode="auto">
              <a:xfrm>
                <a:off x="4137" y="1850"/>
                <a:ext cx="782" cy="837"/>
              </a:xfrm>
              <a:custGeom>
                <a:avLst/>
                <a:gdLst>
                  <a:gd name="T0" fmla="*/ 395 w 395"/>
                  <a:gd name="T1" fmla="*/ 423 h 423"/>
                  <a:gd name="T2" fmla="*/ 0 w 395"/>
                  <a:gd name="T3" fmla="*/ 33 h 423"/>
                  <a:gd name="T4" fmla="*/ 143 w 395"/>
                  <a:gd name="T5" fmla="*/ 149 h 423"/>
                  <a:gd name="T6" fmla="*/ 289 w 395"/>
                  <a:gd name="T7" fmla="*/ 3 h 423"/>
                  <a:gd name="T8" fmla="*/ 394 w 395"/>
                  <a:gd name="T9" fmla="*/ 190 h 423"/>
                  <a:gd name="T10" fmla="*/ 395 w 395"/>
                  <a:gd name="T11" fmla="*/ 423 h 423"/>
                </a:gdLst>
                <a:ahLst/>
                <a:cxnLst>
                  <a:cxn ang="0">
                    <a:pos x="T0" y="T1"/>
                  </a:cxn>
                  <a:cxn ang="0">
                    <a:pos x="T2" y="T3"/>
                  </a:cxn>
                  <a:cxn ang="0">
                    <a:pos x="T4" y="T5"/>
                  </a:cxn>
                  <a:cxn ang="0">
                    <a:pos x="T6" y="T7"/>
                  </a:cxn>
                  <a:cxn ang="0">
                    <a:pos x="T8" y="T9"/>
                  </a:cxn>
                  <a:cxn ang="0">
                    <a:pos x="T10" y="T11"/>
                  </a:cxn>
                </a:cxnLst>
                <a:rect l="0" t="0" r="r" b="b"/>
                <a:pathLst>
                  <a:path w="395" h="423">
                    <a:moveTo>
                      <a:pt x="395" y="423"/>
                    </a:moveTo>
                    <a:cubicBezTo>
                      <a:pt x="179" y="423"/>
                      <a:pt x="3" y="249"/>
                      <a:pt x="0" y="33"/>
                    </a:cubicBezTo>
                    <a:cubicBezTo>
                      <a:pt x="13" y="100"/>
                      <a:pt x="72" y="149"/>
                      <a:pt x="143" y="149"/>
                    </a:cubicBezTo>
                    <a:cubicBezTo>
                      <a:pt x="224" y="149"/>
                      <a:pt x="289" y="84"/>
                      <a:pt x="289" y="3"/>
                    </a:cubicBezTo>
                    <a:cubicBezTo>
                      <a:pt x="289" y="0"/>
                      <a:pt x="351" y="146"/>
                      <a:pt x="394" y="190"/>
                    </a:cubicBezTo>
                    <a:cubicBezTo>
                      <a:pt x="364" y="264"/>
                      <a:pt x="364" y="349"/>
                      <a:pt x="395" y="42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sp>
            <p:nvSpPr>
              <p:cNvPr id="60" name="Oval 17">
                <a:extLst>
                  <a:ext uri="{FF2B5EF4-FFF2-40B4-BE49-F238E27FC236}">
                    <a16:creationId xmlns:a16="http://schemas.microsoft.com/office/drawing/2014/main" xmlns="" id="{87CCFFCC-38DC-40F5-A241-BECB0C9A1309}"/>
                  </a:ext>
                </a:extLst>
              </p:cNvPr>
              <p:cNvSpPr>
                <a:spLocks noChangeArrowheads="1"/>
              </p:cNvSpPr>
              <p:nvPr/>
            </p:nvSpPr>
            <p:spPr bwMode="auto">
              <a:xfrm>
                <a:off x="4157" y="1593"/>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6" tIns="34288" rIns="68576" bIns="34288" numCol="1" anchor="t" anchorCtr="0" compatLnSpc="1">
                <a:prstTxWarp prst="textNoShape">
                  <a:avLst/>
                </a:prstTxWarp>
              </a:bodyPr>
              <a:lstStyle/>
              <a:p>
                <a:endParaRPr lang="en-US" sz="1280"/>
              </a:p>
            </p:txBody>
          </p:sp>
        </p:grpSp>
        <p:sp>
          <p:nvSpPr>
            <p:cNvPr id="41" name="Shape 2543">
              <a:extLst>
                <a:ext uri="{FF2B5EF4-FFF2-40B4-BE49-F238E27FC236}">
                  <a16:creationId xmlns:a16="http://schemas.microsoft.com/office/drawing/2014/main" xmlns="" id="{7562898E-A034-4388-8AE6-FB6B98CBEEFB}"/>
                </a:ext>
              </a:extLst>
            </p:cNvPr>
            <p:cNvSpPr/>
            <p:nvPr/>
          </p:nvSpPr>
          <p:spPr>
            <a:xfrm>
              <a:off x="7277938" y="2728206"/>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2" name="Shape 2620">
              <a:extLst>
                <a:ext uri="{FF2B5EF4-FFF2-40B4-BE49-F238E27FC236}">
                  <a16:creationId xmlns:a16="http://schemas.microsoft.com/office/drawing/2014/main" xmlns="" id="{FE593BD5-A421-4F4E-8EFA-AFA81FCDEB0A}"/>
                </a:ext>
              </a:extLst>
            </p:cNvPr>
            <p:cNvSpPr/>
            <p:nvPr/>
          </p:nvSpPr>
          <p:spPr>
            <a:xfrm>
              <a:off x="9032603" y="1667847"/>
              <a:ext cx="422427" cy="384169"/>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3" name="Shape 2563">
              <a:extLst>
                <a:ext uri="{FF2B5EF4-FFF2-40B4-BE49-F238E27FC236}">
                  <a16:creationId xmlns:a16="http://schemas.microsoft.com/office/drawing/2014/main" xmlns="" id="{183B3A5B-6424-48F8-8F9B-693ADA78DAA9}"/>
                </a:ext>
              </a:extLst>
            </p:cNvPr>
            <p:cNvSpPr/>
            <p:nvPr/>
          </p:nvSpPr>
          <p:spPr>
            <a:xfrm>
              <a:off x="10857640" y="2683572"/>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4" name="Shape 2619">
              <a:extLst>
                <a:ext uri="{FF2B5EF4-FFF2-40B4-BE49-F238E27FC236}">
                  <a16:creationId xmlns:a16="http://schemas.microsoft.com/office/drawing/2014/main" xmlns="" id="{97DC1322-8E2D-4327-A7D1-EAD42B25A1FE}"/>
                </a:ext>
              </a:extLst>
            </p:cNvPr>
            <p:cNvSpPr/>
            <p:nvPr/>
          </p:nvSpPr>
          <p:spPr>
            <a:xfrm>
              <a:off x="10857640" y="4752446"/>
              <a:ext cx="422427" cy="42242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5" name="Shape 2570">
              <a:extLst>
                <a:ext uri="{FF2B5EF4-FFF2-40B4-BE49-F238E27FC236}">
                  <a16:creationId xmlns:a16="http://schemas.microsoft.com/office/drawing/2014/main" xmlns="" id="{91EEF5F4-2128-45E9-AC3A-6D98CA83F312}"/>
                </a:ext>
              </a:extLst>
            </p:cNvPr>
            <p:cNvSpPr/>
            <p:nvPr/>
          </p:nvSpPr>
          <p:spPr>
            <a:xfrm>
              <a:off x="9098728" y="5756550"/>
              <a:ext cx="422427" cy="41282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6" name="Shape 2631">
              <a:extLst>
                <a:ext uri="{FF2B5EF4-FFF2-40B4-BE49-F238E27FC236}">
                  <a16:creationId xmlns:a16="http://schemas.microsoft.com/office/drawing/2014/main" xmlns="" id="{F7C7D549-A1DF-463A-AE7D-CB2FD7FF43A9}"/>
                </a:ext>
              </a:extLst>
            </p:cNvPr>
            <p:cNvSpPr/>
            <p:nvPr/>
          </p:nvSpPr>
          <p:spPr>
            <a:xfrm>
              <a:off x="7301793" y="4816239"/>
              <a:ext cx="422427" cy="345620"/>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sp>
          <p:nvSpPr>
            <p:cNvPr id="47" name="Shape 2540">
              <a:extLst>
                <a:ext uri="{FF2B5EF4-FFF2-40B4-BE49-F238E27FC236}">
                  <a16:creationId xmlns:a16="http://schemas.microsoft.com/office/drawing/2014/main" xmlns="" id="{D0E0E395-4ADF-4AB7-AB1A-DD741B5D3DA9}"/>
                </a:ext>
              </a:extLst>
            </p:cNvPr>
            <p:cNvSpPr/>
            <p:nvPr/>
          </p:nvSpPr>
          <p:spPr>
            <a:xfrm>
              <a:off x="8944180" y="3561394"/>
              <a:ext cx="731520" cy="7315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4283" tIns="14283" rIns="14283" bIns="14283" anchor="ctr"/>
            <a:lstStyle/>
            <a:p>
              <a:pPr defTabSz="17138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latin typeface="Source Sans Pro Light" charset="0"/>
                <a:ea typeface="Source Sans Pro Light" charset="0"/>
                <a:cs typeface="Source Sans Pro Light" charset="0"/>
              </a:endParaRPr>
            </a:p>
          </p:txBody>
        </p:sp>
      </p:grpSp>
      <p:grpSp>
        <p:nvGrpSpPr>
          <p:cNvPr id="61" name="组合 60"/>
          <p:cNvGrpSpPr/>
          <p:nvPr/>
        </p:nvGrpSpPr>
        <p:grpSpPr>
          <a:xfrm>
            <a:off x="6186391" y="1569510"/>
            <a:ext cx="1975164" cy="766117"/>
            <a:chOff x="1088298" y="4213143"/>
            <a:chExt cx="2633697" cy="1021862"/>
          </a:xfrm>
        </p:grpSpPr>
        <p:sp>
          <p:nvSpPr>
            <p:cNvPr id="62" name="矩形 61"/>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3" name="矩形 62"/>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64" name="组合 63"/>
          <p:cNvGrpSpPr/>
          <p:nvPr/>
        </p:nvGrpSpPr>
        <p:grpSpPr>
          <a:xfrm>
            <a:off x="6186391" y="2517728"/>
            <a:ext cx="1975164" cy="766117"/>
            <a:chOff x="1088298" y="4213143"/>
            <a:chExt cx="2633697" cy="1021862"/>
          </a:xfrm>
        </p:grpSpPr>
        <p:sp>
          <p:nvSpPr>
            <p:cNvPr id="65" name="矩形 64"/>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6" name="矩形 65"/>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67" name="组合 66"/>
          <p:cNvGrpSpPr/>
          <p:nvPr/>
        </p:nvGrpSpPr>
        <p:grpSpPr>
          <a:xfrm>
            <a:off x="6186391" y="3465945"/>
            <a:ext cx="1975164" cy="766117"/>
            <a:chOff x="1088298" y="4213143"/>
            <a:chExt cx="2633697" cy="1021862"/>
          </a:xfrm>
        </p:grpSpPr>
        <p:sp>
          <p:nvSpPr>
            <p:cNvPr id="68" name="矩形 67"/>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69" name="矩形 68"/>
            <p:cNvSpPr/>
            <p:nvPr/>
          </p:nvSpPr>
          <p:spPr>
            <a:xfrm>
              <a:off x="1088299" y="4213143"/>
              <a:ext cx="2241974" cy="438264"/>
            </a:xfrm>
            <a:prstGeom prst="rect">
              <a:avLst/>
            </a:prstGeom>
          </p:spPr>
          <p:txBody>
            <a:bodyPr wrap="square">
              <a:spAutoFit/>
              <a:scene3d>
                <a:camera prst="orthographicFront"/>
                <a:lightRig rig="threePt" dir="t"/>
              </a:scene3d>
              <a:sp3d contourW="6350"/>
            </a:bodyPr>
            <a:lstStyle/>
            <a:p>
              <a:pPr>
                <a:lnSpc>
                  <a:spcPct val="120000"/>
                </a:lnSpc>
              </a:pPr>
              <a:r>
                <a:rPr lang="zh-CN" altLang="en-US" sz="1280" b="1" dirty="0">
                  <a:solidFill>
                    <a:schemeClr val="tx1">
                      <a:lumMod val="65000"/>
                      <a:lumOff val="35000"/>
                    </a:schemeClr>
                  </a:solidFill>
                </a:rPr>
                <a:t>标题文字添加</a:t>
              </a:r>
            </a:p>
          </p:txBody>
        </p:sp>
      </p:grpSp>
      <p:grpSp>
        <p:nvGrpSpPr>
          <p:cNvPr id="70" name="组合 69"/>
          <p:cNvGrpSpPr/>
          <p:nvPr/>
        </p:nvGrpSpPr>
        <p:grpSpPr>
          <a:xfrm>
            <a:off x="982447" y="1569510"/>
            <a:ext cx="1975164" cy="766117"/>
            <a:chOff x="1088298" y="4213143"/>
            <a:chExt cx="2633697" cy="1021862"/>
          </a:xfrm>
        </p:grpSpPr>
        <p:sp>
          <p:nvSpPr>
            <p:cNvPr id="71" name="矩形 70"/>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2" name="矩形 71"/>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grpSp>
        <p:nvGrpSpPr>
          <p:cNvPr id="73" name="组合 72"/>
          <p:cNvGrpSpPr/>
          <p:nvPr/>
        </p:nvGrpSpPr>
        <p:grpSpPr>
          <a:xfrm>
            <a:off x="982447" y="2517728"/>
            <a:ext cx="1975164" cy="766117"/>
            <a:chOff x="1088298" y="4213143"/>
            <a:chExt cx="2633697" cy="1021862"/>
          </a:xfrm>
        </p:grpSpPr>
        <p:sp>
          <p:nvSpPr>
            <p:cNvPr id="74" name="矩形 73"/>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5" name="矩形 74"/>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grpSp>
        <p:nvGrpSpPr>
          <p:cNvPr id="76" name="组合 75"/>
          <p:cNvGrpSpPr/>
          <p:nvPr/>
        </p:nvGrpSpPr>
        <p:grpSpPr>
          <a:xfrm>
            <a:off x="982447" y="3465945"/>
            <a:ext cx="1975164" cy="766117"/>
            <a:chOff x="1088298" y="4213143"/>
            <a:chExt cx="2633697" cy="1021862"/>
          </a:xfrm>
        </p:grpSpPr>
        <p:sp>
          <p:nvSpPr>
            <p:cNvPr id="77" name="矩形 76"/>
            <p:cNvSpPr/>
            <p:nvPr/>
          </p:nvSpPr>
          <p:spPr>
            <a:xfrm>
              <a:off x="1088298" y="4594795"/>
              <a:ext cx="2633697" cy="64021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050" dirty="0">
                  <a:solidFill>
                    <a:schemeClr val="tx1">
                      <a:lumMod val="50000"/>
                      <a:lumOff val="50000"/>
                    </a:schemeClr>
                  </a:solidFill>
                </a:rPr>
                <a:t>用户可以在投影仪或者计算机上进行演示也可以将演示</a:t>
              </a:r>
            </a:p>
          </p:txBody>
        </p:sp>
        <p:sp>
          <p:nvSpPr>
            <p:cNvPr id="78" name="矩形 77"/>
            <p:cNvSpPr/>
            <p:nvPr/>
          </p:nvSpPr>
          <p:spPr>
            <a:xfrm>
              <a:off x="1480021" y="4213143"/>
              <a:ext cx="2241974" cy="438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280" b="1" dirty="0">
                  <a:solidFill>
                    <a:schemeClr val="tx1">
                      <a:lumMod val="65000"/>
                      <a:lumOff val="35000"/>
                    </a:schemeClr>
                  </a:solidFill>
                </a:rPr>
                <a:t>标题文字添加</a:t>
              </a:r>
            </a:p>
          </p:txBody>
        </p:sp>
      </p:grpSp>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3" cstate="print">
            <a:extLst>
              <a:ext uri="{28A0092B-C50C-407E-A947-70E740481C1C}">
                <a14:useLocalDpi xmlns:a14="http://schemas.microsoft.com/office/drawing/2010/main" val="0"/>
              </a:ext>
            </a:extLst>
          </a:blip>
          <a:srcRect l="32651" t="6931" r="13819" b="58780"/>
          <a:stretch/>
        </p:blipFill>
        <p:spPr>
          <a:xfrm rot="2963407" flipH="1">
            <a:off x="7017097" y="-1572639"/>
            <a:ext cx="3004912" cy="3145276"/>
          </a:xfrm>
          <a:prstGeom prst="rect">
            <a:avLst/>
          </a:prstGeom>
        </p:spPr>
      </p:pic>
    </p:spTree>
    <p:extLst>
      <p:ext uri="{BB962C8B-B14F-4D97-AF65-F5344CB8AC3E}">
        <p14:creationId xmlns:p14="http://schemas.microsoft.com/office/powerpoint/2010/main" val="158890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ppt_x"/>
                                          </p:val>
                                        </p:tav>
                                        <p:tav tm="100000">
                                          <p:val>
                                            <p:strVal val="#ppt_x"/>
                                          </p:val>
                                        </p:tav>
                                      </p:tavLst>
                                    </p:anim>
                                    <p:anim calcmode="lin" valueType="num">
                                      <p:cBhvr additive="base">
                                        <p:cTn id="15" dur="500" fill="hold"/>
                                        <p:tgtEl>
                                          <p:spTgt spid="7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ppt_x"/>
                                          </p:val>
                                        </p:tav>
                                        <p:tav tm="100000">
                                          <p:val>
                                            <p:strVal val="#ppt_x"/>
                                          </p:val>
                                        </p:tav>
                                      </p:tavLst>
                                    </p:anim>
                                    <p:anim calcmode="lin" valueType="num">
                                      <p:cBhvr additive="base">
                                        <p:cTn id="27" dur="500" fill="hold"/>
                                        <p:tgtEl>
                                          <p:spTgt spid="6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500" fill="hold"/>
                                        <p:tgtEl>
                                          <p:spTgt spid="67"/>
                                        </p:tgtEl>
                                        <p:attrNameLst>
                                          <p:attrName>ppt_x</p:attrName>
                                        </p:attrNameLst>
                                      </p:cBhvr>
                                      <p:tavLst>
                                        <p:tav tm="0">
                                          <p:val>
                                            <p:strVal val="#ppt_x"/>
                                          </p:val>
                                        </p:tav>
                                        <p:tav tm="100000">
                                          <p:val>
                                            <p:strVal val="#ppt_x"/>
                                          </p:val>
                                        </p:tav>
                                      </p:tavLst>
                                    </p:anim>
                                    <p:anim calcmode="lin" valueType="num">
                                      <p:cBhvr additive="base">
                                        <p:cTn id="3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接连接符 108"/>
          <p:cNvCxnSpPr/>
          <p:nvPr/>
        </p:nvCxnSpPr>
        <p:spPr>
          <a:xfrm>
            <a:off x="5810286" y="-527682"/>
            <a:ext cx="108027" cy="432048"/>
          </a:xfrm>
          <a:prstGeom prst="line">
            <a:avLst/>
          </a:prstGeom>
          <a:ln>
            <a:solidFill>
              <a:schemeClr val="bg1">
                <a:lumMod val="8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0" name="Freeform 7"/>
          <p:cNvSpPr>
            <a:spLocks/>
          </p:cNvSpPr>
          <p:nvPr/>
        </p:nvSpPr>
        <p:spPr bwMode="auto">
          <a:xfrm>
            <a:off x="2141414" y="1456915"/>
            <a:ext cx="4282691" cy="3687775"/>
          </a:xfrm>
          <a:custGeom>
            <a:avLst/>
            <a:gdLst>
              <a:gd name="T0" fmla="*/ 1576 w 2370"/>
              <a:gd name="T1" fmla="*/ 0 h 2041"/>
              <a:gd name="T2" fmla="*/ 1545 w 2370"/>
              <a:gd name="T3" fmla="*/ 478 h 2041"/>
              <a:gd name="T4" fmla="*/ 1714 w 2370"/>
              <a:gd name="T5" fmla="*/ 339 h 2041"/>
              <a:gd name="T6" fmla="*/ 1825 w 2370"/>
              <a:gd name="T7" fmla="*/ 118 h 2041"/>
              <a:gd name="T8" fmla="*/ 1783 w 2370"/>
              <a:gd name="T9" fmla="*/ 356 h 2041"/>
              <a:gd name="T10" fmla="*/ 1730 w 2370"/>
              <a:gd name="T11" fmla="*/ 388 h 2041"/>
              <a:gd name="T12" fmla="*/ 1533 w 2370"/>
              <a:gd name="T13" fmla="*/ 543 h 2041"/>
              <a:gd name="T14" fmla="*/ 1346 w 2370"/>
              <a:gd name="T15" fmla="*/ 863 h 2041"/>
              <a:gd name="T16" fmla="*/ 1479 w 2370"/>
              <a:gd name="T17" fmla="*/ 782 h 2041"/>
              <a:gd name="T18" fmla="*/ 1384 w 2370"/>
              <a:gd name="T19" fmla="*/ 861 h 2041"/>
              <a:gd name="T20" fmla="*/ 1296 w 2370"/>
              <a:gd name="T21" fmla="*/ 1203 h 2041"/>
              <a:gd name="T22" fmla="*/ 1862 w 2370"/>
              <a:gd name="T23" fmla="*/ 1179 h 2041"/>
              <a:gd name="T24" fmla="*/ 2135 w 2370"/>
              <a:gd name="T25" fmla="*/ 1181 h 2041"/>
              <a:gd name="T26" fmla="*/ 2156 w 2370"/>
              <a:gd name="T27" fmla="*/ 1181 h 2041"/>
              <a:gd name="T28" fmla="*/ 2370 w 2370"/>
              <a:gd name="T29" fmla="*/ 1101 h 2041"/>
              <a:gd name="T30" fmla="*/ 2058 w 2370"/>
              <a:gd name="T31" fmla="*/ 1294 h 2041"/>
              <a:gd name="T32" fmla="*/ 2142 w 2370"/>
              <a:gd name="T33" fmla="*/ 1334 h 2041"/>
              <a:gd name="T34" fmla="*/ 2070 w 2370"/>
              <a:gd name="T35" fmla="*/ 1382 h 2041"/>
              <a:gd name="T36" fmla="*/ 1953 w 2370"/>
              <a:gd name="T37" fmla="*/ 1242 h 2041"/>
              <a:gd name="T38" fmla="*/ 1603 w 2370"/>
              <a:gd name="T39" fmla="*/ 1230 h 2041"/>
              <a:gd name="T40" fmla="*/ 1801 w 2370"/>
              <a:gd name="T41" fmla="*/ 1478 h 2041"/>
              <a:gd name="T42" fmla="*/ 2067 w 2370"/>
              <a:gd name="T43" fmla="*/ 1586 h 2041"/>
              <a:gd name="T44" fmla="*/ 2061 w 2370"/>
              <a:gd name="T45" fmla="*/ 1682 h 2041"/>
              <a:gd name="T46" fmla="*/ 1812 w 2370"/>
              <a:gd name="T47" fmla="*/ 1528 h 2041"/>
              <a:gd name="T48" fmla="*/ 1693 w 2370"/>
              <a:gd name="T49" fmla="*/ 1572 h 2041"/>
              <a:gd name="T50" fmla="*/ 1675 w 2370"/>
              <a:gd name="T51" fmla="*/ 1393 h 2041"/>
              <a:gd name="T52" fmla="*/ 1588 w 2370"/>
              <a:gd name="T53" fmla="*/ 1264 h 2041"/>
              <a:gd name="T54" fmla="*/ 1296 w 2370"/>
              <a:gd name="T55" fmla="*/ 1296 h 2041"/>
              <a:gd name="T56" fmla="*/ 1508 w 2370"/>
              <a:gd name="T57" fmla="*/ 2041 h 2041"/>
              <a:gd name="T58" fmla="*/ 1169 w 2370"/>
              <a:gd name="T59" fmla="*/ 1384 h 2041"/>
              <a:gd name="T60" fmla="*/ 1032 w 2370"/>
              <a:gd name="T61" fmla="*/ 1284 h 2041"/>
              <a:gd name="T62" fmla="*/ 787 w 2370"/>
              <a:gd name="T63" fmla="*/ 1297 h 2041"/>
              <a:gd name="T64" fmla="*/ 754 w 2370"/>
              <a:gd name="T65" fmla="*/ 1442 h 2041"/>
              <a:gd name="T66" fmla="*/ 776 w 2370"/>
              <a:gd name="T67" fmla="*/ 1289 h 2041"/>
              <a:gd name="T68" fmla="*/ 644 w 2370"/>
              <a:gd name="T69" fmla="*/ 1392 h 2041"/>
              <a:gd name="T70" fmla="*/ 931 w 2370"/>
              <a:gd name="T71" fmla="*/ 1227 h 2041"/>
              <a:gd name="T72" fmla="*/ 703 w 2370"/>
              <a:gd name="T73" fmla="*/ 1136 h 2041"/>
              <a:gd name="T74" fmla="*/ 431 w 2370"/>
              <a:gd name="T75" fmla="*/ 1270 h 2041"/>
              <a:gd name="T76" fmla="*/ 255 w 2370"/>
              <a:gd name="T77" fmla="*/ 1161 h 2041"/>
              <a:gd name="T78" fmla="*/ 75 w 2370"/>
              <a:gd name="T79" fmla="*/ 1088 h 2041"/>
              <a:gd name="T80" fmla="*/ 423 w 2370"/>
              <a:gd name="T81" fmla="*/ 1136 h 2041"/>
              <a:gd name="T82" fmla="*/ 643 w 2370"/>
              <a:gd name="T83" fmla="*/ 1095 h 2041"/>
              <a:gd name="T84" fmla="*/ 390 w 2370"/>
              <a:gd name="T85" fmla="*/ 717 h 2041"/>
              <a:gd name="T86" fmla="*/ 413 w 2370"/>
              <a:gd name="T87" fmla="*/ 552 h 2041"/>
              <a:gd name="T88" fmla="*/ 637 w 2370"/>
              <a:gd name="T89" fmla="*/ 1046 h 2041"/>
              <a:gd name="T90" fmla="*/ 636 w 2370"/>
              <a:gd name="T91" fmla="*/ 765 h 2041"/>
              <a:gd name="T92" fmla="*/ 657 w 2370"/>
              <a:gd name="T93" fmla="*/ 912 h 2041"/>
              <a:gd name="T94" fmla="*/ 775 w 2370"/>
              <a:gd name="T95" fmla="*/ 784 h 2041"/>
              <a:gd name="T96" fmla="*/ 654 w 2370"/>
              <a:gd name="T97" fmla="*/ 944 h 2041"/>
              <a:gd name="T98" fmla="*/ 723 w 2370"/>
              <a:gd name="T99" fmla="*/ 1085 h 2041"/>
              <a:gd name="T100" fmla="*/ 1175 w 2370"/>
              <a:gd name="T101" fmla="*/ 1290 h 2041"/>
              <a:gd name="T102" fmla="*/ 1306 w 2370"/>
              <a:gd name="T103" fmla="*/ 779 h 2041"/>
              <a:gd name="T104" fmla="*/ 1180 w 2370"/>
              <a:gd name="T105" fmla="*/ 711 h 2041"/>
              <a:gd name="T106" fmla="*/ 1212 w 2370"/>
              <a:gd name="T107" fmla="*/ 559 h 2041"/>
              <a:gd name="T108" fmla="*/ 1050 w 2370"/>
              <a:gd name="T109" fmla="*/ 322 h 2041"/>
              <a:gd name="T110" fmla="*/ 998 w 2370"/>
              <a:gd name="T111" fmla="*/ 101 h 2041"/>
              <a:gd name="T112" fmla="*/ 1110 w 2370"/>
              <a:gd name="T113" fmla="*/ 406 h 2041"/>
              <a:gd name="T114" fmla="*/ 1216 w 2370"/>
              <a:gd name="T115" fmla="*/ 503 h 2041"/>
              <a:gd name="T116" fmla="*/ 1253 w 2370"/>
              <a:gd name="T117" fmla="*/ 113 h 2041"/>
              <a:gd name="T118" fmla="*/ 1228 w 2370"/>
              <a:gd name="T119" fmla="*/ 279 h 2041"/>
              <a:gd name="T120" fmla="*/ 1401 w 2370"/>
              <a:gd name="T121" fmla="*/ 659 h 2041"/>
              <a:gd name="T122" fmla="*/ 1574 w 2370"/>
              <a:gd name="T123" fmla="*/ 245 h 2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70" h="2041">
                <a:moveTo>
                  <a:pt x="1574" y="245"/>
                </a:moveTo>
                <a:cubicBezTo>
                  <a:pt x="1586" y="164"/>
                  <a:pt x="1585" y="82"/>
                  <a:pt x="1576" y="0"/>
                </a:cubicBezTo>
                <a:cubicBezTo>
                  <a:pt x="1591" y="67"/>
                  <a:pt x="1597" y="136"/>
                  <a:pt x="1596" y="205"/>
                </a:cubicBezTo>
                <a:cubicBezTo>
                  <a:pt x="1593" y="298"/>
                  <a:pt x="1575" y="390"/>
                  <a:pt x="1545" y="478"/>
                </a:cubicBezTo>
                <a:cubicBezTo>
                  <a:pt x="1563" y="470"/>
                  <a:pt x="1580" y="461"/>
                  <a:pt x="1598" y="452"/>
                </a:cubicBezTo>
                <a:cubicBezTo>
                  <a:pt x="1648" y="428"/>
                  <a:pt x="1682" y="383"/>
                  <a:pt x="1714" y="339"/>
                </a:cubicBezTo>
                <a:cubicBezTo>
                  <a:pt x="1760" y="271"/>
                  <a:pt x="1797" y="195"/>
                  <a:pt x="1816" y="114"/>
                </a:cubicBezTo>
                <a:cubicBezTo>
                  <a:pt x="1819" y="115"/>
                  <a:pt x="1822" y="117"/>
                  <a:pt x="1825" y="118"/>
                </a:cubicBezTo>
                <a:cubicBezTo>
                  <a:pt x="1805" y="211"/>
                  <a:pt x="1767" y="301"/>
                  <a:pt x="1714" y="380"/>
                </a:cubicBezTo>
                <a:cubicBezTo>
                  <a:pt x="1735" y="367"/>
                  <a:pt x="1759" y="359"/>
                  <a:pt x="1783" y="356"/>
                </a:cubicBezTo>
                <a:cubicBezTo>
                  <a:pt x="1783" y="358"/>
                  <a:pt x="1783" y="362"/>
                  <a:pt x="1783" y="364"/>
                </a:cubicBezTo>
                <a:cubicBezTo>
                  <a:pt x="1765" y="371"/>
                  <a:pt x="1746" y="377"/>
                  <a:pt x="1730" y="388"/>
                </a:cubicBezTo>
                <a:cubicBezTo>
                  <a:pt x="1685" y="417"/>
                  <a:pt x="1653" y="463"/>
                  <a:pt x="1606" y="488"/>
                </a:cubicBezTo>
                <a:cubicBezTo>
                  <a:pt x="1579" y="503"/>
                  <a:pt x="1552" y="518"/>
                  <a:pt x="1533" y="543"/>
                </a:cubicBezTo>
                <a:cubicBezTo>
                  <a:pt x="1512" y="572"/>
                  <a:pt x="1494" y="603"/>
                  <a:pt x="1475" y="633"/>
                </a:cubicBezTo>
                <a:cubicBezTo>
                  <a:pt x="1431" y="709"/>
                  <a:pt x="1386" y="785"/>
                  <a:pt x="1346" y="863"/>
                </a:cubicBezTo>
                <a:cubicBezTo>
                  <a:pt x="1365" y="847"/>
                  <a:pt x="1383" y="830"/>
                  <a:pt x="1404" y="818"/>
                </a:cubicBezTo>
                <a:cubicBezTo>
                  <a:pt x="1427" y="803"/>
                  <a:pt x="1453" y="792"/>
                  <a:pt x="1479" y="782"/>
                </a:cubicBezTo>
                <a:cubicBezTo>
                  <a:pt x="1480" y="785"/>
                  <a:pt x="1521" y="769"/>
                  <a:pt x="1522" y="772"/>
                </a:cubicBezTo>
                <a:cubicBezTo>
                  <a:pt x="1484" y="786"/>
                  <a:pt x="1412" y="832"/>
                  <a:pt x="1384" y="861"/>
                </a:cubicBezTo>
                <a:cubicBezTo>
                  <a:pt x="1360" y="888"/>
                  <a:pt x="1336" y="915"/>
                  <a:pt x="1318" y="947"/>
                </a:cubicBezTo>
                <a:cubicBezTo>
                  <a:pt x="1305" y="1032"/>
                  <a:pt x="1299" y="1118"/>
                  <a:pt x="1296" y="1203"/>
                </a:cubicBezTo>
                <a:cubicBezTo>
                  <a:pt x="1362" y="1177"/>
                  <a:pt x="1432" y="1157"/>
                  <a:pt x="1503" y="1154"/>
                </a:cubicBezTo>
                <a:cubicBezTo>
                  <a:pt x="1623" y="1152"/>
                  <a:pt x="1743" y="1165"/>
                  <a:pt x="1862" y="1179"/>
                </a:cubicBezTo>
                <a:cubicBezTo>
                  <a:pt x="1944" y="1189"/>
                  <a:pt x="2026" y="1197"/>
                  <a:pt x="2107" y="1189"/>
                </a:cubicBezTo>
                <a:cubicBezTo>
                  <a:pt x="2117" y="1188"/>
                  <a:pt x="2127" y="1188"/>
                  <a:pt x="2135" y="1181"/>
                </a:cubicBezTo>
                <a:cubicBezTo>
                  <a:pt x="2169" y="1150"/>
                  <a:pt x="2193" y="1108"/>
                  <a:pt x="2206" y="1064"/>
                </a:cubicBezTo>
                <a:cubicBezTo>
                  <a:pt x="2201" y="1107"/>
                  <a:pt x="2181" y="1147"/>
                  <a:pt x="2156" y="1181"/>
                </a:cubicBezTo>
                <a:cubicBezTo>
                  <a:pt x="2198" y="1171"/>
                  <a:pt x="2238" y="1163"/>
                  <a:pt x="2284" y="1134"/>
                </a:cubicBezTo>
                <a:cubicBezTo>
                  <a:pt x="2287" y="1137"/>
                  <a:pt x="2367" y="1098"/>
                  <a:pt x="2370" y="1101"/>
                </a:cubicBezTo>
                <a:cubicBezTo>
                  <a:pt x="2284" y="1168"/>
                  <a:pt x="2094" y="1232"/>
                  <a:pt x="1987" y="1237"/>
                </a:cubicBezTo>
                <a:cubicBezTo>
                  <a:pt x="2013" y="1254"/>
                  <a:pt x="2031" y="1279"/>
                  <a:pt x="2058" y="1294"/>
                </a:cubicBezTo>
                <a:cubicBezTo>
                  <a:pt x="2088" y="1309"/>
                  <a:pt x="2153" y="1329"/>
                  <a:pt x="2186" y="1338"/>
                </a:cubicBezTo>
                <a:cubicBezTo>
                  <a:pt x="2183" y="1341"/>
                  <a:pt x="2145" y="1334"/>
                  <a:pt x="2142" y="1334"/>
                </a:cubicBezTo>
                <a:cubicBezTo>
                  <a:pt x="2111" y="1329"/>
                  <a:pt x="2082" y="1318"/>
                  <a:pt x="2054" y="1306"/>
                </a:cubicBezTo>
                <a:cubicBezTo>
                  <a:pt x="2066" y="1329"/>
                  <a:pt x="2072" y="1355"/>
                  <a:pt x="2070" y="1382"/>
                </a:cubicBezTo>
                <a:cubicBezTo>
                  <a:pt x="2068" y="1341"/>
                  <a:pt x="2045" y="1303"/>
                  <a:pt x="2013" y="1279"/>
                </a:cubicBezTo>
                <a:cubicBezTo>
                  <a:pt x="1994" y="1266"/>
                  <a:pt x="1975" y="1252"/>
                  <a:pt x="1953" y="1242"/>
                </a:cubicBezTo>
                <a:cubicBezTo>
                  <a:pt x="1937" y="1234"/>
                  <a:pt x="1917" y="1237"/>
                  <a:pt x="1899" y="1236"/>
                </a:cubicBezTo>
                <a:cubicBezTo>
                  <a:pt x="1800" y="1235"/>
                  <a:pt x="1702" y="1229"/>
                  <a:pt x="1603" y="1230"/>
                </a:cubicBezTo>
                <a:cubicBezTo>
                  <a:pt x="1641" y="1263"/>
                  <a:pt x="1665" y="1306"/>
                  <a:pt x="1693" y="1347"/>
                </a:cubicBezTo>
                <a:cubicBezTo>
                  <a:pt x="1725" y="1394"/>
                  <a:pt x="1761" y="1438"/>
                  <a:pt x="1801" y="1478"/>
                </a:cubicBezTo>
                <a:cubicBezTo>
                  <a:pt x="1827" y="1507"/>
                  <a:pt x="1858" y="1532"/>
                  <a:pt x="1894" y="1547"/>
                </a:cubicBezTo>
                <a:cubicBezTo>
                  <a:pt x="1949" y="1572"/>
                  <a:pt x="2008" y="1581"/>
                  <a:pt x="2067" y="1586"/>
                </a:cubicBezTo>
                <a:cubicBezTo>
                  <a:pt x="2000" y="1590"/>
                  <a:pt x="1932" y="1580"/>
                  <a:pt x="1870" y="1553"/>
                </a:cubicBezTo>
                <a:cubicBezTo>
                  <a:pt x="1929" y="1603"/>
                  <a:pt x="1993" y="1647"/>
                  <a:pt x="2061" y="1682"/>
                </a:cubicBezTo>
                <a:cubicBezTo>
                  <a:pt x="2060" y="1686"/>
                  <a:pt x="2092" y="1699"/>
                  <a:pt x="2091" y="1702"/>
                </a:cubicBezTo>
                <a:cubicBezTo>
                  <a:pt x="2001" y="1661"/>
                  <a:pt x="1885" y="1595"/>
                  <a:pt x="1812" y="1528"/>
                </a:cubicBezTo>
                <a:cubicBezTo>
                  <a:pt x="1771" y="1487"/>
                  <a:pt x="1735" y="1441"/>
                  <a:pt x="1698" y="1398"/>
                </a:cubicBezTo>
                <a:cubicBezTo>
                  <a:pt x="1702" y="1456"/>
                  <a:pt x="1693" y="1514"/>
                  <a:pt x="1693" y="1572"/>
                </a:cubicBezTo>
                <a:cubicBezTo>
                  <a:pt x="1689" y="1571"/>
                  <a:pt x="1691" y="1636"/>
                  <a:pt x="1687" y="1636"/>
                </a:cubicBezTo>
                <a:cubicBezTo>
                  <a:pt x="1687" y="1577"/>
                  <a:pt x="1688" y="1451"/>
                  <a:pt x="1675" y="1393"/>
                </a:cubicBezTo>
                <a:cubicBezTo>
                  <a:pt x="1671" y="1374"/>
                  <a:pt x="1666" y="1355"/>
                  <a:pt x="1653" y="1339"/>
                </a:cubicBezTo>
                <a:cubicBezTo>
                  <a:pt x="1633" y="1312"/>
                  <a:pt x="1614" y="1285"/>
                  <a:pt x="1588" y="1264"/>
                </a:cubicBezTo>
                <a:cubicBezTo>
                  <a:pt x="1567" y="1245"/>
                  <a:pt x="1538" y="1238"/>
                  <a:pt x="1511" y="1235"/>
                </a:cubicBezTo>
                <a:cubicBezTo>
                  <a:pt x="1436" y="1239"/>
                  <a:pt x="1361" y="1259"/>
                  <a:pt x="1296" y="1296"/>
                </a:cubicBezTo>
                <a:cubicBezTo>
                  <a:pt x="1301" y="1435"/>
                  <a:pt x="1318" y="1575"/>
                  <a:pt x="1358" y="1709"/>
                </a:cubicBezTo>
                <a:cubicBezTo>
                  <a:pt x="1392" y="1826"/>
                  <a:pt x="1442" y="1939"/>
                  <a:pt x="1508" y="2041"/>
                </a:cubicBezTo>
                <a:cubicBezTo>
                  <a:pt x="1240" y="2041"/>
                  <a:pt x="1240" y="2041"/>
                  <a:pt x="1240" y="2041"/>
                </a:cubicBezTo>
                <a:cubicBezTo>
                  <a:pt x="1182" y="1828"/>
                  <a:pt x="1159" y="1605"/>
                  <a:pt x="1169" y="1384"/>
                </a:cubicBezTo>
                <a:cubicBezTo>
                  <a:pt x="1151" y="1365"/>
                  <a:pt x="1133" y="1346"/>
                  <a:pt x="1113" y="1331"/>
                </a:cubicBezTo>
                <a:cubicBezTo>
                  <a:pt x="1090" y="1310"/>
                  <a:pt x="1060" y="1297"/>
                  <a:pt x="1032" y="1284"/>
                </a:cubicBezTo>
                <a:cubicBezTo>
                  <a:pt x="970" y="1259"/>
                  <a:pt x="900" y="1247"/>
                  <a:pt x="834" y="1264"/>
                </a:cubicBezTo>
                <a:cubicBezTo>
                  <a:pt x="814" y="1268"/>
                  <a:pt x="799" y="1282"/>
                  <a:pt x="787" y="1297"/>
                </a:cubicBezTo>
                <a:cubicBezTo>
                  <a:pt x="768" y="1323"/>
                  <a:pt x="753" y="1353"/>
                  <a:pt x="749" y="1386"/>
                </a:cubicBezTo>
                <a:cubicBezTo>
                  <a:pt x="747" y="1405"/>
                  <a:pt x="751" y="1423"/>
                  <a:pt x="754" y="1442"/>
                </a:cubicBezTo>
                <a:cubicBezTo>
                  <a:pt x="747" y="1424"/>
                  <a:pt x="742" y="1404"/>
                  <a:pt x="744" y="1385"/>
                </a:cubicBezTo>
                <a:cubicBezTo>
                  <a:pt x="745" y="1350"/>
                  <a:pt x="760" y="1318"/>
                  <a:pt x="776" y="1289"/>
                </a:cubicBezTo>
                <a:cubicBezTo>
                  <a:pt x="728" y="1318"/>
                  <a:pt x="626" y="1425"/>
                  <a:pt x="591" y="1469"/>
                </a:cubicBezTo>
                <a:cubicBezTo>
                  <a:pt x="588" y="1466"/>
                  <a:pt x="646" y="1395"/>
                  <a:pt x="644" y="1392"/>
                </a:cubicBezTo>
                <a:cubicBezTo>
                  <a:pt x="683" y="1339"/>
                  <a:pt x="731" y="1290"/>
                  <a:pt x="790" y="1259"/>
                </a:cubicBezTo>
                <a:cubicBezTo>
                  <a:pt x="833" y="1236"/>
                  <a:pt x="882" y="1227"/>
                  <a:pt x="931" y="1227"/>
                </a:cubicBezTo>
                <a:cubicBezTo>
                  <a:pt x="882" y="1205"/>
                  <a:pt x="833" y="1185"/>
                  <a:pt x="784" y="1164"/>
                </a:cubicBezTo>
                <a:cubicBezTo>
                  <a:pt x="757" y="1154"/>
                  <a:pt x="731" y="1142"/>
                  <a:pt x="703" y="1136"/>
                </a:cubicBezTo>
                <a:cubicBezTo>
                  <a:pt x="636" y="1125"/>
                  <a:pt x="564" y="1125"/>
                  <a:pt x="499" y="1148"/>
                </a:cubicBezTo>
                <a:cubicBezTo>
                  <a:pt x="457" y="1175"/>
                  <a:pt x="448" y="1227"/>
                  <a:pt x="431" y="1270"/>
                </a:cubicBezTo>
                <a:cubicBezTo>
                  <a:pt x="442" y="1229"/>
                  <a:pt x="452" y="1185"/>
                  <a:pt x="480" y="1152"/>
                </a:cubicBezTo>
                <a:cubicBezTo>
                  <a:pt x="407" y="1170"/>
                  <a:pt x="330" y="1171"/>
                  <a:pt x="255" y="1161"/>
                </a:cubicBezTo>
                <a:cubicBezTo>
                  <a:pt x="189" y="1151"/>
                  <a:pt x="57" y="1090"/>
                  <a:pt x="0" y="1056"/>
                </a:cubicBezTo>
                <a:cubicBezTo>
                  <a:pt x="2" y="1054"/>
                  <a:pt x="73" y="1090"/>
                  <a:pt x="75" y="1088"/>
                </a:cubicBezTo>
                <a:cubicBezTo>
                  <a:pt x="139" y="1121"/>
                  <a:pt x="211" y="1133"/>
                  <a:pt x="281" y="1144"/>
                </a:cubicBezTo>
                <a:cubicBezTo>
                  <a:pt x="328" y="1151"/>
                  <a:pt x="376" y="1144"/>
                  <a:pt x="423" y="1136"/>
                </a:cubicBezTo>
                <a:cubicBezTo>
                  <a:pt x="477" y="1127"/>
                  <a:pt x="528" y="1103"/>
                  <a:pt x="583" y="1096"/>
                </a:cubicBezTo>
                <a:cubicBezTo>
                  <a:pt x="603" y="1094"/>
                  <a:pt x="623" y="1094"/>
                  <a:pt x="643" y="1095"/>
                </a:cubicBezTo>
                <a:cubicBezTo>
                  <a:pt x="594" y="1067"/>
                  <a:pt x="549" y="1031"/>
                  <a:pt x="512" y="988"/>
                </a:cubicBezTo>
                <a:cubicBezTo>
                  <a:pt x="442" y="915"/>
                  <a:pt x="393" y="819"/>
                  <a:pt x="390" y="717"/>
                </a:cubicBezTo>
                <a:cubicBezTo>
                  <a:pt x="386" y="661"/>
                  <a:pt x="404" y="577"/>
                  <a:pt x="412" y="522"/>
                </a:cubicBezTo>
                <a:cubicBezTo>
                  <a:pt x="414" y="522"/>
                  <a:pt x="411" y="552"/>
                  <a:pt x="413" y="552"/>
                </a:cubicBezTo>
                <a:cubicBezTo>
                  <a:pt x="400" y="640"/>
                  <a:pt x="386" y="735"/>
                  <a:pt x="426" y="819"/>
                </a:cubicBezTo>
                <a:cubicBezTo>
                  <a:pt x="465" y="917"/>
                  <a:pt x="543" y="997"/>
                  <a:pt x="637" y="1046"/>
                </a:cubicBezTo>
                <a:cubicBezTo>
                  <a:pt x="600" y="981"/>
                  <a:pt x="609" y="903"/>
                  <a:pt x="625" y="833"/>
                </a:cubicBezTo>
                <a:cubicBezTo>
                  <a:pt x="629" y="834"/>
                  <a:pt x="633" y="764"/>
                  <a:pt x="636" y="765"/>
                </a:cubicBezTo>
                <a:cubicBezTo>
                  <a:pt x="631" y="803"/>
                  <a:pt x="629" y="912"/>
                  <a:pt x="633" y="950"/>
                </a:cubicBezTo>
                <a:cubicBezTo>
                  <a:pt x="640" y="937"/>
                  <a:pt x="646" y="923"/>
                  <a:pt x="657" y="912"/>
                </a:cubicBezTo>
                <a:cubicBezTo>
                  <a:pt x="680" y="891"/>
                  <a:pt x="709" y="878"/>
                  <a:pt x="728" y="854"/>
                </a:cubicBezTo>
                <a:cubicBezTo>
                  <a:pt x="746" y="833"/>
                  <a:pt x="760" y="808"/>
                  <a:pt x="775" y="784"/>
                </a:cubicBezTo>
                <a:cubicBezTo>
                  <a:pt x="758" y="824"/>
                  <a:pt x="740" y="867"/>
                  <a:pt x="704" y="894"/>
                </a:cubicBezTo>
                <a:cubicBezTo>
                  <a:pt x="686" y="909"/>
                  <a:pt x="665" y="923"/>
                  <a:pt x="654" y="944"/>
                </a:cubicBezTo>
                <a:cubicBezTo>
                  <a:pt x="647" y="958"/>
                  <a:pt x="641" y="973"/>
                  <a:pt x="641" y="989"/>
                </a:cubicBezTo>
                <a:cubicBezTo>
                  <a:pt x="654" y="1031"/>
                  <a:pt x="688" y="1062"/>
                  <a:pt x="723" y="1085"/>
                </a:cubicBezTo>
                <a:cubicBezTo>
                  <a:pt x="819" y="1123"/>
                  <a:pt x="918" y="1150"/>
                  <a:pt x="1012" y="1191"/>
                </a:cubicBezTo>
                <a:cubicBezTo>
                  <a:pt x="1071" y="1216"/>
                  <a:pt x="1126" y="1249"/>
                  <a:pt x="1175" y="1290"/>
                </a:cubicBezTo>
                <a:cubicBezTo>
                  <a:pt x="1184" y="1177"/>
                  <a:pt x="1202" y="1064"/>
                  <a:pt x="1227" y="953"/>
                </a:cubicBezTo>
                <a:cubicBezTo>
                  <a:pt x="1241" y="891"/>
                  <a:pt x="1268" y="831"/>
                  <a:pt x="1306" y="779"/>
                </a:cubicBezTo>
                <a:cubicBezTo>
                  <a:pt x="1280" y="762"/>
                  <a:pt x="1079" y="691"/>
                  <a:pt x="1050" y="681"/>
                </a:cubicBezTo>
                <a:cubicBezTo>
                  <a:pt x="1051" y="673"/>
                  <a:pt x="1179" y="719"/>
                  <a:pt x="1180" y="711"/>
                </a:cubicBezTo>
                <a:cubicBezTo>
                  <a:pt x="1205" y="716"/>
                  <a:pt x="1273" y="729"/>
                  <a:pt x="1298" y="737"/>
                </a:cubicBezTo>
                <a:cubicBezTo>
                  <a:pt x="1261" y="682"/>
                  <a:pt x="1244" y="617"/>
                  <a:pt x="1212" y="559"/>
                </a:cubicBezTo>
                <a:cubicBezTo>
                  <a:pt x="1194" y="521"/>
                  <a:pt x="1163" y="492"/>
                  <a:pt x="1131" y="465"/>
                </a:cubicBezTo>
                <a:cubicBezTo>
                  <a:pt x="1088" y="428"/>
                  <a:pt x="1066" y="374"/>
                  <a:pt x="1050" y="322"/>
                </a:cubicBezTo>
                <a:cubicBezTo>
                  <a:pt x="1027" y="250"/>
                  <a:pt x="1007" y="177"/>
                  <a:pt x="991" y="104"/>
                </a:cubicBezTo>
                <a:cubicBezTo>
                  <a:pt x="993" y="103"/>
                  <a:pt x="996" y="102"/>
                  <a:pt x="998" y="101"/>
                </a:cubicBezTo>
                <a:cubicBezTo>
                  <a:pt x="1014" y="165"/>
                  <a:pt x="1033" y="227"/>
                  <a:pt x="1054" y="289"/>
                </a:cubicBezTo>
                <a:cubicBezTo>
                  <a:pt x="1068" y="330"/>
                  <a:pt x="1084" y="371"/>
                  <a:pt x="1110" y="406"/>
                </a:cubicBezTo>
                <a:cubicBezTo>
                  <a:pt x="1128" y="429"/>
                  <a:pt x="1154" y="445"/>
                  <a:pt x="1176" y="464"/>
                </a:cubicBezTo>
                <a:cubicBezTo>
                  <a:pt x="1190" y="476"/>
                  <a:pt x="1203" y="490"/>
                  <a:pt x="1216" y="503"/>
                </a:cubicBezTo>
                <a:cubicBezTo>
                  <a:pt x="1203" y="416"/>
                  <a:pt x="1204" y="327"/>
                  <a:pt x="1220" y="241"/>
                </a:cubicBezTo>
                <a:cubicBezTo>
                  <a:pt x="1227" y="197"/>
                  <a:pt x="1242" y="156"/>
                  <a:pt x="1253" y="113"/>
                </a:cubicBezTo>
                <a:cubicBezTo>
                  <a:pt x="1254" y="113"/>
                  <a:pt x="1258" y="113"/>
                  <a:pt x="1260" y="113"/>
                </a:cubicBezTo>
                <a:cubicBezTo>
                  <a:pt x="1248" y="168"/>
                  <a:pt x="1232" y="222"/>
                  <a:pt x="1228" y="279"/>
                </a:cubicBezTo>
                <a:cubicBezTo>
                  <a:pt x="1209" y="437"/>
                  <a:pt x="1250" y="602"/>
                  <a:pt x="1343" y="732"/>
                </a:cubicBezTo>
                <a:cubicBezTo>
                  <a:pt x="1362" y="708"/>
                  <a:pt x="1383" y="685"/>
                  <a:pt x="1401" y="659"/>
                </a:cubicBezTo>
                <a:cubicBezTo>
                  <a:pt x="1435" y="609"/>
                  <a:pt x="1468" y="558"/>
                  <a:pt x="1493" y="502"/>
                </a:cubicBezTo>
                <a:cubicBezTo>
                  <a:pt x="1532" y="421"/>
                  <a:pt x="1560" y="334"/>
                  <a:pt x="1574" y="245"/>
                </a:cubicBezTo>
                <a:close/>
              </a:path>
            </a:pathLst>
          </a:custGeom>
          <a:solidFill>
            <a:schemeClr val="bg1">
              <a:lumMod val="50000"/>
            </a:schemeClr>
          </a:solidFill>
          <a:ln>
            <a:noFill/>
          </a:ln>
        </p:spPr>
        <p:txBody>
          <a:bodyPr vert="horz" wrap="square" lIns="68589" tIns="34295" rIns="68589" bIns="34295" numCol="1" anchor="t" anchorCtr="0" compatLnSpc="1">
            <a:prstTxWarp prst="textNoShape">
              <a:avLst/>
            </a:prstTxWarp>
          </a:bodyPr>
          <a:lstStyle/>
          <a:p>
            <a:endParaRPr lang="zh-CN" altLang="en-US">
              <a:cs typeface="+mn-ea"/>
              <a:sym typeface="+mn-lt"/>
            </a:endParaRPr>
          </a:p>
        </p:txBody>
      </p:sp>
      <p:sp>
        <p:nvSpPr>
          <p:cNvPr id="111" name="Oval 6"/>
          <p:cNvSpPr/>
          <p:nvPr/>
        </p:nvSpPr>
        <p:spPr>
          <a:xfrm>
            <a:off x="3795464" y="2368693"/>
            <a:ext cx="398912" cy="3988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2" name="Oval 4"/>
          <p:cNvSpPr/>
          <p:nvPr/>
        </p:nvSpPr>
        <p:spPr>
          <a:xfrm>
            <a:off x="4352471" y="1542335"/>
            <a:ext cx="218935" cy="2189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3" name="Oval 12"/>
          <p:cNvSpPr/>
          <p:nvPr/>
        </p:nvSpPr>
        <p:spPr>
          <a:xfrm>
            <a:off x="3366857" y="2572503"/>
            <a:ext cx="390149" cy="3900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4" name="Oval 13"/>
          <p:cNvSpPr/>
          <p:nvPr/>
        </p:nvSpPr>
        <p:spPr>
          <a:xfrm>
            <a:off x="3059636" y="3868490"/>
            <a:ext cx="307221" cy="30718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5" name="Oval 15"/>
          <p:cNvSpPr/>
          <p:nvPr/>
        </p:nvSpPr>
        <p:spPr>
          <a:xfrm>
            <a:off x="4782135" y="2697648"/>
            <a:ext cx="395956" cy="3959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6" name="Oval 12"/>
          <p:cNvSpPr/>
          <p:nvPr/>
        </p:nvSpPr>
        <p:spPr>
          <a:xfrm>
            <a:off x="2867955" y="3661401"/>
            <a:ext cx="109186" cy="1091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sz="2100" dirty="0">
              <a:solidFill>
                <a:srgbClr val="F2F2F2"/>
              </a:solidFill>
              <a:cs typeface="+mn-ea"/>
              <a:sym typeface="+mn-lt"/>
            </a:endParaRPr>
          </a:p>
        </p:txBody>
      </p:sp>
      <p:sp>
        <p:nvSpPr>
          <p:cNvPr id="117" name="Oval 6"/>
          <p:cNvSpPr/>
          <p:nvPr/>
        </p:nvSpPr>
        <p:spPr>
          <a:xfrm>
            <a:off x="5041108" y="4175672"/>
            <a:ext cx="273967" cy="2739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8" name="Oval 15"/>
          <p:cNvSpPr/>
          <p:nvPr/>
        </p:nvSpPr>
        <p:spPr>
          <a:xfrm>
            <a:off x="2724569" y="2352379"/>
            <a:ext cx="281052" cy="281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19" name="Oval 15"/>
          <p:cNvSpPr/>
          <p:nvPr/>
        </p:nvSpPr>
        <p:spPr>
          <a:xfrm>
            <a:off x="3459219" y="3951826"/>
            <a:ext cx="140526" cy="14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sp>
        <p:nvSpPr>
          <p:cNvPr id="120" name="椭圆 119"/>
          <p:cNvSpPr/>
          <p:nvPr/>
        </p:nvSpPr>
        <p:spPr>
          <a:xfrm>
            <a:off x="5339625" y="1986171"/>
            <a:ext cx="263920" cy="2638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a:endParaRPr lang="zh-CN" altLang="en-US" sz="2100" dirty="0">
              <a:solidFill>
                <a:srgbClr val="F2F2F2"/>
              </a:solidFill>
              <a:cs typeface="+mn-ea"/>
              <a:sym typeface="+mn-lt"/>
            </a:endParaRPr>
          </a:p>
        </p:txBody>
      </p:sp>
      <p:sp>
        <p:nvSpPr>
          <p:cNvPr id="121" name="Oval 6"/>
          <p:cNvSpPr/>
          <p:nvPr/>
        </p:nvSpPr>
        <p:spPr>
          <a:xfrm>
            <a:off x="4930842" y="1426079"/>
            <a:ext cx="116271" cy="1162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eaLnBrk="1" hangingPunct="1"/>
            <a:endParaRPr lang="en-US" altLang="zh-CN" dirty="0">
              <a:solidFill>
                <a:srgbClr val="F2F2F2"/>
              </a:solidFill>
              <a:cs typeface="+mn-ea"/>
              <a:sym typeface="+mn-lt"/>
            </a:endParaRPr>
          </a:p>
        </p:txBody>
      </p:sp>
      <p:grpSp>
        <p:nvGrpSpPr>
          <p:cNvPr id="3" name="组合 217"/>
          <p:cNvGrpSpPr/>
          <p:nvPr/>
        </p:nvGrpSpPr>
        <p:grpSpPr>
          <a:xfrm>
            <a:off x="1906414" y="3004394"/>
            <a:ext cx="711685" cy="711592"/>
            <a:chOff x="2541553" y="4005858"/>
            <a:chExt cx="948790" cy="948790"/>
          </a:xfrm>
        </p:grpSpPr>
        <p:sp>
          <p:nvSpPr>
            <p:cNvPr id="219" name="椭圆 218"/>
            <p:cNvSpPr/>
            <p:nvPr/>
          </p:nvSpPr>
          <p:spPr>
            <a:xfrm>
              <a:off x="2541553" y="4005858"/>
              <a:ext cx="948790" cy="9487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2F2F2"/>
                </a:solidFill>
                <a:cs typeface="+mn-ea"/>
                <a:sym typeface="+mn-lt"/>
              </a:endParaRPr>
            </a:p>
          </p:txBody>
        </p:sp>
        <p:sp>
          <p:nvSpPr>
            <p:cNvPr id="220" name="KSO_Shape"/>
            <p:cNvSpPr>
              <a:spLocks noChangeAspect="1"/>
            </p:cNvSpPr>
            <p:nvPr/>
          </p:nvSpPr>
          <p:spPr bwMode="auto">
            <a:xfrm>
              <a:off x="2795098" y="4261352"/>
              <a:ext cx="441700" cy="437802"/>
            </a:xfrm>
            <a:custGeom>
              <a:avLst/>
              <a:gdLst>
                <a:gd name="T0" fmla="*/ 1420802 w 2262188"/>
                <a:gd name="T1" fmla="*/ 2155372 h 2241550"/>
                <a:gd name="T2" fmla="*/ 0 w 2262188"/>
                <a:gd name="T3" fmla="*/ 1901959 h 2241550"/>
                <a:gd name="T4" fmla="*/ 966787 w 2262188"/>
                <a:gd name="T5" fmla="*/ 2002745 h 2241550"/>
                <a:gd name="T6" fmla="*/ 463550 w 2262188"/>
                <a:gd name="T7" fmla="*/ 1799189 h 2241550"/>
                <a:gd name="T8" fmla="*/ 1920875 w 2262188"/>
                <a:gd name="T9" fmla="*/ 1721932 h 2241550"/>
                <a:gd name="T10" fmla="*/ 1920875 w 2262188"/>
                <a:gd name="T11" fmla="*/ 1643063 h 2241550"/>
                <a:gd name="T12" fmla="*/ 1920875 w 2262188"/>
                <a:gd name="T13" fmla="*/ 1520825 h 2241550"/>
                <a:gd name="T14" fmla="*/ 1437365 w 2262188"/>
                <a:gd name="T15" fmla="*/ 1781511 h 2241550"/>
                <a:gd name="T16" fmla="*/ 0 w 2262188"/>
                <a:gd name="T17" fmla="*/ 1470217 h 2241550"/>
                <a:gd name="T18" fmla="*/ 1304860 w 2262188"/>
                <a:gd name="T19" fmla="*/ 1658938 h 2241550"/>
                <a:gd name="T20" fmla="*/ 1333924 w 2262188"/>
                <a:gd name="T21" fmla="*/ 1648052 h 2241550"/>
                <a:gd name="T22" fmla="*/ 1395684 w 2262188"/>
                <a:gd name="T23" fmla="*/ 1641022 h 2241550"/>
                <a:gd name="T24" fmla="*/ 1448362 w 2262188"/>
                <a:gd name="T25" fmla="*/ 1646011 h 2241550"/>
                <a:gd name="T26" fmla="*/ 1677920 w 2262188"/>
                <a:gd name="T27" fmla="*/ 1506991 h 2241550"/>
                <a:gd name="T28" fmla="*/ 1657031 w 2262188"/>
                <a:gd name="T29" fmla="*/ 1492023 h 2241550"/>
                <a:gd name="T30" fmla="*/ 1654306 w 2262188"/>
                <a:gd name="T31" fmla="*/ 1479097 h 2241550"/>
                <a:gd name="T32" fmla="*/ 1663843 w 2262188"/>
                <a:gd name="T33" fmla="*/ 1466170 h 2241550"/>
                <a:gd name="T34" fmla="*/ 995838 w 2262188"/>
                <a:gd name="T35" fmla="*/ 1258888 h 2241550"/>
                <a:gd name="T36" fmla="*/ 489738 w 2262188"/>
                <a:gd name="T37" fmla="*/ 1130300 h 2241550"/>
                <a:gd name="T38" fmla="*/ 594035 w 2262188"/>
                <a:gd name="T39" fmla="*/ 1213404 h 2241550"/>
                <a:gd name="T40" fmla="*/ 555491 w 2262188"/>
                <a:gd name="T41" fmla="*/ 1222487 h 2241550"/>
                <a:gd name="T42" fmla="*/ 486564 w 2262188"/>
                <a:gd name="T43" fmla="*/ 1223168 h 2241550"/>
                <a:gd name="T44" fmla="*/ 211086 w 2262188"/>
                <a:gd name="T45" fmla="*/ 1351684 h 2241550"/>
                <a:gd name="T46" fmla="*/ 251218 w 2262188"/>
                <a:gd name="T47" fmla="*/ 1368941 h 2241550"/>
                <a:gd name="T48" fmla="*/ 259153 w 2262188"/>
                <a:gd name="T49" fmla="*/ 1381429 h 2241550"/>
                <a:gd name="T50" fmla="*/ 255072 w 2262188"/>
                <a:gd name="T51" fmla="*/ 1394599 h 2241550"/>
                <a:gd name="T52" fmla="*/ 240561 w 2262188"/>
                <a:gd name="T53" fmla="*/ 1405498 h 2241550"/>
                <a:gd name="T54" fmla="*/ 810075 w 2262188"/>
                <a:gd name="T55" fmla="*/ 1021049 h 2241550"/>
                <a:gd name="T56" fmla="*/ 341312 w 2262188"/>
                <a:gd name="T57" fmla="*/ 771297 h 2241550"/>
                <a:gd name="T58" fmla="*/ 2262188 w 2262188"/>
                <a:gd name="T59" fmla="*/ 687389 h 2241550"/>
                <a:gd name="T60" fmla="*/ 830949 w 2262188"/>
                <a:gd name="T61" fmla="*/ 982664 h 2241550"/>
                <a:gd name="T62" fmla="*/ 1797050 w 2262188"/>
                <a:gd name="T63" fmla="*/ 752476 h 2241550"/>
                <a:gd name="T64" fmla="*/ 1295400 w 2262188"/>
                <a:gd name="T65" fmla="*/ 660174 h 2241550"/>
                <a:gd name="T66" fmla="*/ 2262188 w 2262188"/>
                <a:gd name="T67" fmla="*/ 462607 h 2241550"/>
                <a:gd name="T68" fmla="*/ 824823 w 2262188"/>
                <a:gd name="T69" fmla="*/ 651157 h 2241550"/>
                <a:gd name="T70" fmla="*/ 341312 w 2262188"/>
                <a:gd name="T71" fmla="*/ 390526 h 2241550"/>
                <a:gd name="T72" fmla="*/ 786730 w 2262188"/>
                <a:gd name="T73" fmla="*/ 233363 h 2241550"/>
                <a:gd name="T74" fmla="*/ 600403 w 2262188"/>
                <a:gd name="T75" fmla="*/ 336703 h 2241550"/>
                <a:gd name="T76" fmla="*/ 608110 w 2262188"/>
                <a:gd name="T77" fmla="*/ 349677 h 2241550"/>
                <a:gd name="T78" fmla="*/ 603350 w 2262188"/>
                <a:gd name="T79" fmla="*/ 362651 h 2241550"/>
                <a:gd name="T80" fmla="*/ 576602 w 2262188"/>
                <a:gd name="T81" fmla="*/ 378585 h 2241550"/>
                <a:gd name="T82" fmla="*/ 820278 w 2262188"/>
                <a:gd name="T83" fmla="*/ 514246 h 2241550"/>
                <a:gd name="T84" fmla="*/ 878761 w 2262188"/>
                <a:gd name="T85" fmla="*/ 510831 h 2241550"/>
                <a:gd name="T86" fmla="*/ 932710 w 2262188"/>
                <a:gd name="T87" fmla="*/ 519026 h 2241550"/>
                <a:gd name="T88" fmla="*/ 1216508 w 2262188"/>
                <a:gd name="T89" fmla="*/ 466218 h 2241550"/>
                <a:gd name="T90" fmla="*/ 1749425 w 2262188"/>
                <a:gd name="T91" fmla="*/ 883986 h 2241550"/>
                <a:gd name="T92" fmla="*/ 1798297 w 2262188"/>
                <a:gd name="T93" fmla="*/ 374650 h 2241550"/>
                <a:gd name="T94" fmla="*/ 2012784 w 2262188"/>
                <a:gd name="T95" fmla="*/ 269585 h 2241550"/>
                <a:gd name="T96" fmla="*/ 2003262 w 2262188"/>
                <a:gd name="T97" fmla="*/ 256650 h 2241550"/>
                <a:gd name="T98" fmla="*/ 2006209 w 2262188"/>
                <a:gd name="T99" fmla="*/ 243943 h 2241550"/>
                <a:gd name="T100" fmla="*/ 2027068 w 2262188"/>
                <a:gd name="T101" fmla="*/ 228966 h 2241550"/>
                <a:gd name="T102" fmla="*/ 1797843 w 2262188"/>
                <a:gd name="T103" fmla="*/ 89635 h 2241550"/>
                <a:gd name="T104" fmla="*/ 1745015 w 2262188"/>
                <a:gd name="T105" fmla="*/ 94400 h 2241550"/>
                <a:gd name="T106" fmla="*/ 1683571 w 2262188"/>
                <a:gd name="T107" fmla="*/ 87820 h 2241550"/>
                <a:gd name="T108" fmla="*/ 1651602 w 2262188"/>
                <a:gd name="T109" fmla="*/ 75112 h 224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2188" h="2241550">
                  <a:moveTo>
                    <a:pt x="1920875" y="1898650"/>
                  </a:moveTo>
                  <a:lnTo>
                    <a:pt x="1920875" y="1901598"/>
                  </a:lnTo>
                  <a:lnTo>
                    <a:pt x="1920875" y="1977571"/>
                  </a:lnTo>
                  <a:lnTo>
                    <a:pt x="1431239" y="2241550"/>
                  </a:lnTo>
                  <a:lnTo>
                    <a:pt x="966787" y="2131332"/>
                  </a:lnTo>
                  <a:lnTo>
                    <a:pt x="966787" y="2047648"/>
                  </a:lnTo>
                  <a:lnTo>
                    <a:pt x="1420802" y="2155372"/>
                  </a:lnTo>
                  <a:lnTo>
                    <a:pt x="1437365" y="2159227"/>
                  </a:lnTo>
                  <a:lnTo>
                    <a:pt x="1452113" y="2151289"/>
                  </a:lnTo>
                  <a:lnTo>
                    <a:pt x="1920875" y="1898650"/>
                  </a:lnTo>
                  <a:close/>
                  <a:moveTo>
                    <a:pt x="0" y="1817688"/>
                  </a:moveTo>
                  <a:lnTo>
                    <a:pt x="463550" y="1928451"/>
                  </a:lnTo>
                  <a:lnTo>
                    <a:pt x="463550" y="2012951"/>
                  </a:lnTo>
                  <a:lnTo>
                    <a:pt x="0" y="1901959"/>
                  </a:lnTo>
                  <a:lnTo>
                    <a:pt x="0" y="1848519"/>
                  </a:lnTo>
                  <a:lnTo>
                    <a:pt x="0" y="1817688"/>
                  </a:lnTo>
                  <a:close/>
                  <a:moveTo>
                    <a:pt x="1920875" y="1770063"/>
                  </a:moveTo>
                  <a:lnTo>
                    <a:pt x="1920875" y="1772784"/>
                  </a:lnTo>
                  <a:lnTo>
                    <a:pt x="1920875" y="1848984"/>
                  </a:lnTo>
                  <a:lnTo>
                    <a:pt x="1431239" y="2112963"/>
                  </a:lnTo>
                  <a:lnTo>
                    <a:pt x="966787" y="2002745"/>
                  </a:lnTo>
                  <a:lnTo>
                    <a:pt x="966787" y="1919061"/>
                  </a:lnTo>
                  <a:lnTo>
                    <a:pt x="1420802" y="2026784"/>
                  </a:lnTo>
                  <a:lnTo>
                    <a:pt x="1437365" y="2030867"/>
                  </a:lnTo>
                  <a:lnTo>
                    <a:pt x="1452113" y="2022702"/>
                  </a:lnTo>
                  <a:lnTo>
                    <a:pt x="1920875" y="1770063"/>
                  </a:lnTo>
                  <a:close/>
                  <a:moveTo>
                    <a:pt x="0" y="1689100"/>
                  </a:moveTo>
                  <a:lnTo>
                    <a:pt x="463550" y="1799189"/>
                  </a:lnTo>
                  <a:lnTo>
                    <a:pt x="463550" y="1882775"/>
                  </a:lnTo>
                  <a:lnTo>
                    <a:pt x="0" y="1772460"/>
                  </a:lnTo>
                  <a:lnTo>
                    <a:pt x="0" y="1719680"/>
                  </a:lnTo>
                  <a:lnTo>
                    <a:pt x="0" y="1689100"/>
                  </a:lnTo>
                  <a:close/>
                  <a:moveTo>
                    <a:pt x="1920875" y="1643063"/>
                  </a:moveTo>
                  <a:lnTo>
                    <a:pt x="1920875" y="1646009"/>
                  </a:lnTo>
                  <a:lnTo>
                    <a:pt x="1920875" y="1721932"/>
                  </a:lnTo>
                  <a:lnTo>
                    <a:pt x="1431239" y="1985963"/>
                  </a:lnTo>
                  <a:lnTo>
                    <a:pt x="966787" y="1875591"/>
                  </a:lnTo>
                  <a:lnTo>
                    <a:pt x="966787" y="1791963"/>
                  </a:lnTo>
                  <a:lnTo>
                    <a:pt x="1420802" y="1899841"/>
                  </a:lnTo>
                  <a:lnTo>
                    <a:pt x="1437365" y="1903694"/>
                  </a:lnTo>
                  <a:lnTo>
                    <a:pt x="1452113" y="1895762"/>
                  </a:lnTo>
                  <a:lnTo>
                    <a:pt x="1920875" y="1643063"/>
                  </a:lnTo>
                  <a:close/>
                  <a:moveTo>
                    <a:pt x="0" y="1562100"/>
                  </a:moveTo>
                  <a:lnTo>
                    <a:pt x="463550" y="1672189"/>
                  </a:lnTo>
                  <a:lnTo>
                    <a:pt x="463550" y="1755775"/>
                  </a:lnTo>
                  <a:lnTo>
                    <a:pt x="0" y="1645686"/>
                  </a:lnTo>
                  <a:lnTo>
                    <a:pt x="0" y="1592907"/>
                  </a:lnTo>
                  <a:lnTo>
                    <a:pt x="0" y="1562100"/>
                  </a:lnTo>
                  <a:close/>
                  <a:moveTo>
                    <a:pt x="1920875" y="1520825"/>
                  </a:moveTo>
                  <a:lnTo>
                    <a:pt x="1920875" y="1523996"/>
                  </a:lnTo>
                  <a:lnTo>
                    <a:pt x="1920875" y="1599869"/>
                  </a:lnTo>
                  <a:lnTo>
                    <a:pt x="1431239" y="1863725"/>
                  </a:lnTo>
                  <a:lnTo>
                    <a:pt x="966787" y="1753426"/>
                  </a:lnTo>
                  <a:lnTo>
                    <a:pt x="966787" y="1669853"/>
                  </a:lnTo>
                  <a:lnTo>
                    <a:pt x="1420802" y="1777660"/>
                  </a:lnTo>
                  <a:lnTo>
                    <a:pt x="1437365" y="1781511"/>
                  </a:lnTo>
                  <a:lnTo>
                    <a:pt x="1452113" y="1773584"/>
                  </a:lnTo>
                  <a:lnTo>
                    <a:pt x="1920875" y="1520825"/>
                  </a:lnTo>
                  <a:close/>
                  <a:moveTo>
                    <a:pt x="0" y="1439863"/>
                  </a:moveTo>
                  <a:lnTo>
                    <a:pt x="463550" y="1549725"/>
                  </a:lnTo>
                  <a:lnTo>
                    <a:pt x="463550" y="1633538"/>
                  </a:lnTo>
                  <a:lnTo>
                    <a:pt x="0" y="1523223"/>
                  </a:lnTo>
                  <a:lnTo>
                    <a:pt x="0" y="1470217"/>
                  </a:lnTo>
                  <a:lnTo>
                    <a:pt x="0" y="1439863"/>
                  </a:lnTo>
                  <a:close/>
                  <a:moveTo>
                    <a:pt x="1474701" y="1365250"/>
                  </a:moveTo>
                  <a:lnTo>
                    <a:pt x="1920875" y="1470932"/>
                  </a:lnTo>
                  <a:lnTo>
                    <a:pt x="1430878" y="1735138"/>
                  </a:lnTo>
                  <a:lnTo>
                    <a:pt x="984250" y="1629229"/>
                  </a:lnTo>
                  <a:lnTo>
                    <a:pt x="1044194" y="1597025"/>
                  </a:lnTo>
                  <a:lnTo>
                    <a:pt x="1304860" y="1658938"/>
                  </a:lnTo>
                  <a:lnTo>
                    <a:pt x="1305314" y="1658258"/>
                  </a:lnTo>
                  <a:lnTo>
                    <a:pt x="1309401" y="1656217"/>
                  </a:lnTo>
                  <a:lnTo>
                    <a:pt x="1313942" y="1654402"/>
                  </a:lnTo>
                  <a:lnTo>
                    <a:pt x="1318483" y="1652588"/>
                  </a:lnTo>
                  <a:lnTo>
                    <a:pt x="1323479" y="1651227"/>
                  </a:lnTo>
                  <a:lnTo>
                    <a:pt x="1328474" y="1649640"/>
                  </a:lnTo>
                  <a:lnTo>
                    <a:pt x="1333924" y="1648052"/>
                  </a:lnTo>
                  <a:lnTo>
                    <a:pt x="1339373" y="1646692"/>
                  </a:lnTo>
                  <a:lnTo>
                    <a:pt x="1345050" y="1645784"/>
                  </a:lnTo>
                  <a:lnTo>
                    <a:pt x="1350953" y="1644650"/>
                  </a:lnTo>
                  <a:lnTo>
                    <a:pt x="1357311" y="1643743"/>
                  </a:lnTo>
                  <a:lnTo>
                    <a:pt x="1369572" y="1642383"/>
                  </a:lnTo>
                  <a:lnTo>
                    <a:pt x="1382515" y="1641249"/>
                  </a:lnTo>
                  <a:lnTo>
                    <a:pt x="1395684" y="1641022"/>
                  </a:lnTo>
                  <a:lnTo>
                    <a:pt x="1403177" y="1641249"/>
                  </a:lnTo>
                  <a:lnTo>
                    <a:pt x="1410897" y="1641475"/>
                  </a:lnTo>
                  <a:lnTo>
                    <a:pt x="1418617" y="1642156"/>
                  </a:lnTo>
                  <a:lnTo>
                    <a:pt x="1426110" y="1642836"/>
                  </a:lnTo>
                  <a:lnTo>
                    <a:pt x="1433603" y="1643743"/>
                  </a:lnTo>
                  <a:lnTo>
                    <a:pt x="1441096" y="1644650"/>
                  </a:lnTo>
                  <a:lnTo>
                    <a:pt x="1448362" y="1646011"/>
                  </a:lnTo>
                  <a:lnTo>
                    <a:pt x="1455401" y="1647599"/>
                  </a:lnTo>
                  <a:lnTo>
                    <a:pt x="1460623" y="1648959"/>
                  </a:lnTo>
                  <a:lnTo>
                    <a:pt x="1707665" y="1516063"/>
                  </a:lnTo>
                  <a:lnTo>
                    <a:pt x="1701989" y="1514702"/>
                  </a:lnTo>
                  <a:lnTo>
                    <a:pt x="1693133" y="1512434"/>
                  </a:lnTo>
                  <a:lnTo>
                    <a:pt x="1685186" y="1509713"/>
                  </a:lnTo>
                  <a:lnTo>
                    <a:pt x="1677920" y="1506991"/>
                  </a:lnTo>
                  <a:lnTo>
                    <a:pt x="1671790" y="1503816"/>
                  </a:lnTo>
                  <a:lnTo>
                    <a:pt x="1666340" y="1500641"/>
                  </a:lnTo>
                  <a:lnTo>
                    <a:pt x="1664070" y="1499054"/>
                  </a:lnTo>
                  <a:lnTo>
                    <a:pt x="1662026" y="1497240"/>
                  </a:lnTo>
                  <a:lnTo>
                    <a:pt x="1659983" y="1495652"/>
                  </a:lnTo>
                  <a:lnTo>
                    <a:pt x="1658393" y="1493838"/>
                  </a:lnTo>
                  <a:lnTo>
                    <a:pt x="1657031" y="1492023"/>
                  </a:lnTo>
                  <a:lnTo>
                    <a:pt x="1655668" y="1490209"/>
                  </a:lnTo>
                  <a:lnTo>
                    <a:pt x="1654987" y="1488395"/>
                  </a:lnTo>
                  <a:lnTo>
                    <a:pt x="1654306" y="1486581"/>
                  </a:lnTo>
                  <a:lnTo>
                    <a:pt x="1653852" y="1484540"/>
                  </a:lnTo>
                  <a:lnTo>
                    <a:pt x="1653625" y="1482725"/>
                  </a:lnTo>
                  <a:lnTo>
                    <a:pt x="1653625" y="1480911"/>
                  </a:lnTo>
                  <a:lnTo>
                    <a:pt x="1654306" y="1479097"/>
                  </a:lnTo>
                  <a:lnTo>
                    <a:pt x="1654760" y="1477282"/>
                  </a:lnTo>
                  <a:lnTo>
                    <a:pt x="1655441" y="1475241"/>
                  </a:lnTo>
                  <a:lnTo>
                    <a:pt x="1656577" y="1473427"/>
                  </a:lnTo>
                  <a:lnTo>
                    <a:pt x="1658166" y="1471613"/>
                  </a:lnTo>
                  <a:lnTo>
                    <a:pt x="1659528" y="1469798"/>
                  </a:lnTo>
                  <a:lnTo>
                    <a:pt x="1661345" y="1467984"/>
                  </a:lnTo>
                  <a:lnTo>
                    <a:pt x="1663843" y="1466170"/>
                  </a:lnTo>
                  <a:lnTo>
                    <a:pt x="1666113" y="1464356"/>
                  </a:lnTo>
                  <a:lnTo>
                    <a:pt x="1668611" y="1462768"/>
                  </a:lnTo>
                  <a:lnTo>
                    <a:pt x="1671790" y="1461181"/>
                  </a:lnTo>
                  <a:lnTo>
                    <a:pt x="1675650" y="1459366"/>
                  </a:lnTo>
                  <a:lnTo>
                    <a:pt x="1414984" y="1397454"/>
                  </a:lnTo>
                  <a:lnTo>
                    <a:pt x="1474701" y="1365250"/>
                  </a:lnTo>
                  <a:close/>
                  <a:moveTo>
                    <a:pt x="995838" y="1258888"/>
                  </a:moveTo>
                  <a:lnTo>
                    <a:pt x="1393825" y="1352349"/>
                  </a:lnTo>
                  <a:lnTo>
                    <a:pt x="918237" y="1608912"/>
                  </a:lnTo>
                  <a:lnTo>
                    <a:pt x="918237" y="2111376"/>
                  </a:lnTo>
                  <a:lnTo>
                    <a:pt x="512762" y="2014286"/>
                  </a:lnTo>
                  <a:lnTo>
                    <a:pt x="512762" y="1518854"/>
                  </a:lnTo>
                  <a:lnTo>
                    <a:pt x="995838" y="1258888"/>
                  </a:lnTo>
                  <a:close/>
                  <a:moveTo>
                    <a:pt x="489738" y="1130300"/>
                  </a:moveTo>
                  <a:lnTo>
                    <a:pt x="935038" y="1236110"/>
                  </a:lnTo>
                  <a:lnTo>
                    <a:pt x="875408" y="1268353"/>
                  </a:lnTo>
                  <a:lnTo>
                    <a:pt x="610586" y="1205457"/>
                  </a:lnTo>
                  <a:lnTo>
                    <a:pt x="606959" y="1207501"/>
                  </a:lnTo>
                  <a:lnTo>
                    <a:pt x="603104" y="1209544"/>
                  </a:lnTo>
                  <a:lnTo>
                    <a:pt x="598796" y="1211588"/>
                  </a:lnTo>
                  <a:lnTo>
                    <a:pt x="594035" y="1213404"/>
                  </a:lnTo>
                  <a:lnTo>
                    <a:pt x="589274" y="1214994"/>
                  </a:lnTo>
                  <a:lnTo>
                    <a:pt x="584059" y="1216583"/>
                  </a:lnTo>
                  <a:lnTo>
                    <a:pt x="578617" y="1218172"/>
                  </a:lnTo>
                  <a:lnTo>
                    <a:pt x="573176" y="1219308"/>
                  </a:lnTo>
                  <a:lnTo>
                    <a:pt x="567281" y="1220443"/>
                  </a:lnTo>
                  <a:lnTo>
                    <a:pt x="561386" y="1221351"/>
                  </a:lnTo>
                  <a:lnTo>
                    <a:pt x="555491" y="1222487"/>
                  </a:lnTo>
                  <a:lnTo>
                    <a:pt x="543021" y="1223849"/>
                  </a:lnTo>
                  <a:lnTo>
                    <a:pt x="530097" y="1224530"/>
                  </a:lnTo>
                  <a:lnTo>
                    <a:pt x="516947" y="1224757"/>
                  </a:lnTo>
                  <a:lnTo>
                    <a:pt x="509464" y="1224757"/>
                  </a:lnTo>
                  <a:lnTo>
                    <a:pt x="501755" y="1224530"/>
                  </a:lnTo>
                  <a:lnTo>
                    <a:pt x="494046" y="1224076"/>
                  </a:lnTo>
                  <a:lnTo>
                    <a:pt x="486564" y="1223168"/>
                  </a:lnTo>
                  <a:lnTo>
                    <a:pt x="479082" y="1222487"/>
                  </a:lnTo>
                  <a:lnTo>
                    <a:pt x="471600" y="1221124"/>
                  </a:lnTo>
                  <a:lnTo>
                    <a:pt x="464345" y="1219989"/>
                  </a:lnTo>
                  <a:lnTo>
                    <a:pt x="457543" y="1218399"/>
                  </a:lnTo>
                  <a:lnTo>
                    <a:pt x="456409" y="1218172"/>
                  </a:lnTo>
                  <a:lnTo>
                    <a:pt x="209953" y="1351230"/>
                  </a:lnTo>
                  <a:lnTo>
                    <a:pt x="211086" y="1351684"/>
                  </a:lnTo>
                  <a:lnTo>
                    <a:pt x="219929" y="1353955"/>
                  </a:lnTo>
                  <a:lnTo>
                    <a:pt x="227864" y="1356452"/>
                  </a:lnTo>
                  <a:lnTo>
                    <a:pt x="235120" y="1359404"/>
                  </a:lnTo>
                  <a:lnTo>
                    <a:pt x="241241" y="1362356"/>
                  </a:lnTo>
                  <a:lnTo>
                    <a:pt x="246683" y="1365535"/>
                  </a:lnTo>
                  <a:lnTo>
                    <a:pt x="249177" y="1367351"/>
                  </a:lnTo>
                  <a:lnTo>
                    <a:pt x="251218" y="1368941"/>
                  </a:lnTo>
                  <a:lnTo>
                    <a:pt x="253031" y="1370757"/>
                  </a:lnTo>
                  <a:lnTo>
                    <a:pt x="254845" y="1372574"/>
                  </a:lnTo>
                  <a:lnTo>
                    <a:pt x="255979" y="1374390"/>
                  </a:lnTo>
                  <a:lnTo>
                    <a:pt x="257113" y="1376207"/>
                  </a:lnTo>
                  <a:lnTo>
                    <a:pt x="258019" y="1378023"/>
                  </a:lnTo>
                  <a:lnTo>
                    <a:pt x="258926" y="1379613"/>
                  </a:lnTo>
                  <a:lnTo>
                    <a:pt x="259153" y="1381429"/>
                  </a:lnTo>
                  <a:lnTo>
                    <a:pt x="259380" y="1383246"/>
                  </a:lnTo>
                  <a:lnTo>
                    <a:pt x="259153" y="1385289"/>
                  </a:lnTo>
                  <a:lnTo>
                    <a:pt x="258926" y="1387106"/>
                  </a:lnTo>
                  <a:lnTo>
                    <a:pt x="258473" y="1388922"/>
                  </a:lnTo>
                  <a:lnTo>
                    <a:pt x="257566" y="1390739"/>
                  </a:lnTo>
                  <a:lnTo>
                    <a:pt x="256206" y="1392555"/>
                  </a:lnTo>
                  <a:lnTo>
                    <a:pt x="255072" y="1394599"/>
                  </a:lnTo>
                  <a:lnTo>
                    <a:pt x="253485" y="1396415"/>
                  </a:lnTo>
                  <a:lnTo>
                    <a:pt x="251444" y="1398232"/>
                  </a:lnTo>
                  <a:lnTo>
                    <a:pt x="249404" y="1399821"/>
                  </a:lnTo>
                  <a:lnTo>
                    <a:pt x="246910" y="1401638"/>
                  </a:lnTo>
                  <a:lnTo>
                    <a:pt x="244189" y="1403454"/>
                  </a:lnTo>
                  <a:lnTo>
                    <a:pt x="241241" y="1405043"/>
                  </a:lnTo>
                  <a:lnTo>
                    <a:pt x="240561" y="1405498"/>
                  </a:lnTo>
                  <a:lnTo>
                    <a:pt x="504929" y="1468393"/>
                  </a:lnTo>
                  <a:lnTo>
                    <a:pt x="463891" y="1490418"/>
                  </a:lnTo>
                  <a:lnTo>
                    <a:pt x="463891" y="1504950"/>
                  </a:lnTo>
                  <a:lnTo>
                    <a:pt x="0" y="1394599"/>
                  </a:lnTo>
                  <a:lnTo>
                    <a:pt x="489738" y="1130300"/>
                  </a:lnTo>
                  <a:close/>
                  <a:moveTo>
                    <a:pt x="341312" y="768350"/>
                  </a:moveTo>
                  <a:lnTo>
                    <a:pt x="810075" y="1021049"/>
                  </a:lnTo>
                  <a:lnTo>
                    <a:pt x="824823" y="1028755"/>
                  </a:lnTo>
                  <a:lnTo>
                    <a:pt x="841386" y="1024902"/>
                  </a:lnTo>
                  <a:lnTo>
                    <a:pt x="1295400" y="917250"/>
                  </a:lnTo>
                  <a:lnTo>
                    <a:pt x="1295400" y="1000879"/>
                  </a:lnTo>
                  <a:lnTo>
                    <a:pt x="830949" y="1111250"/>
                  </a:lnTo>
                  <a:lnTo>
                    <a:pt x="341312" y="847220"/>
                  </a:lnTo>
                  <a:lnTo>
                    <a:pt x="341312" y="771297"/>
                  </a:lnTo>
                  <a:lnTo>
                    <a:pt x="341312" y="768350"/>
                  </a:lnTo>
                  <a:close/>
                  <a:moveTo>
                    <a:pt x="2262188" y="687389"/>
                  </a:moveTo>
                  <a:lnTo>
                    <a:pt x="2262188" y="717969"/>
                  </a:lnTo>
                  <a:lnTo>
                    <a:pt x="2262188" y="770974"/>
                  </a:lnTo>
                  <a:lnTo>
                    <a:pt x="1797050" y="881063"/>
                  </a:lnTo>
                  <a:lnTo>
                    <a:pt x="1797050" y="797477"/>
                  </a:lnTo>
                  <a:lnTo>
                    <a:pt x="2262188" y="687389"/>
                  </a:lnTo>
                  <a:close/>
                  <a:moveTo>
                    <a:pt x="341312" y="639763"/>
                  </a:moveTo>
                  <a:lnTo>
                    <a:pt x="810075" y="892403"/>
                  </a:lnTo>
                  <a:lnTo>
                    <a:pt x="824823" y="900340"/>
                  </a:lnTo>
                  <a:lnTo>
                    <a:pt x="841386" y="896485"/>
                  </a:lnTo>
                  <a:lnTo>
                    <a:pt x="1295400" y="788762"/>
                  </a:lnTo>
                  <a:lnTo>
                    <a:pt x="1295400" y="872672"/>
                  </a:lnTo>
                  <a:lnTo>
                    <a:pt x="830949" y="982664"/>
                  </a:lnTo>
                  <a:lnTo>
                    <a:pt x="341312" y="718685"/>
                  </a:lnTo>
                  <a:lnTo>
                    <a:pt x="341312" y="642938"/>
                  </a:lnTo>
                  <a:lnTo>
                    <a:pt x="341312" y="639763"/>
                  </a:lnTo>
                  <a:close/>
                  <a:moveTo>
                    <a:pt x="2262188" y="558801"/>
                  </a:moveTo>
                  <a:lnTo>
                    <a:pt x="2262188" y="589381"/>
                  </a:lnTo>
                  <a:lnTo>
                    <a:pt x="2262188" y="642613"/>
                  </a:lnTo>
                  <a:lnTo>
                    <a:pt x="1797050" y="752476"/>
                  </a:lnTo>
                  <a:lnTo>
                    <a:pt x="1797050" y="668663"/>
                  </a:lnTo>
                  <a:lnTo>
                    <a:pt x="2262188" y="558801"/>
                  </a:lnTo>
                  <a:close/>
                  <a:moveTo>
                    <a:pt x="341312" y="511175"/>
                  </a:moveTo>
                  <a:lnTo>
                    <a:pt x="810075" y="763815"/>
                  </a:lnTo>
                  <a:lnTo>
                    <a:pt x="824823" y="771979"/>
                  </a:lnTo>
                  <a:lnTo>
                    <a:pt x="841386" y="768124"/>
                  </a:lnTo>
                  <a:lnTo>
                    <a:pt x="1295400" y="660174"/>
                  </a:lnTo>
                  <a:lnTo>
                    <a:pt x="1295400" y="744084"/>
                  </a:lnTo>
                  <a:lnTo>
                    <a:pt x="830949" y="854075"/>
                  </a:lnTo>
                  <a:lnTo>
                    <a:pt x="341312" y="590097"/>
                  </a:lnTo>
                  <a:lnTo>
                    <a:pt x="341312" y="514350"/>
                  </a:lnTo>
                  <a:lnTo>
                    <a:pt x="341312" y="511175"/>
                  </a:lnTo>
                  <a:close/>
                  <a:moveTo>
                    <a:pt x="2262188" y="431801"/>
                  </a:moveTo>
                  <a:lnTo>
                    <a:pt x="2262188" y="462607"/>
                  </a:lnTo>
                  <a:lnTo>
                    <a:pt x="2262188" y="515613"/>
                  </a:lnTo>
                  <a:lnTo>
                    <a:pt x="1797050" y="625476"/>
                  </a:lnTo>
                  <a:lnTo>
                    <a:pt x="1797050" y="541889"/>
                  </a:lnTo>
                  <a:lnTo>
                    <a:pt x="2262188" y="431801"/>
                  </a:lnTo>
                  <a:close/>
                  <a:moveTo>
                    <a:pt x="341312" y="390526"/>
                  </a:moveTo>
                  <a:lnTo>
                    <a:pt x="810075" y="643225"/>
                  </a:lnTo>
                  <a:lnTo>
                    <a:pt x="824823" y="651157"/>
                  </a:lnTo>
                  <a:lnTo>
                    <a:pt x="841386" y="647304"/>
                  </a:lnTo>
                  <a:lnTo>
                    <a:pt x="1295400" y="539652"/>
                  </a:lnTo>
                  <a:lnTo>
                    <a:pt x="1295400" y="623054"/>
                  </a:lnTo>
                  <a:lnTo>
                    <a:pt x="830949" y="733425"/>
                  </a:lnTo>
                  <a:lnTo>
                    <a:pt x="341312" y="469395"/>
                  </a:lnTo>
                  <a:lnTo>
                    <a:pt x="341312" y="393472"/>
                  </a:lnTo>
                  <a:lnTo>
                    <a:pt x="341312" y="390526"/>
                  </a:lnTo>
                  <a:close/>
                  <a:moveTo>
                    <a:pt x="2262188" y="309564"/>
                  </a:moveTo>
                  <a:lnTo>
                    <a:pt x="2262188" y="340144"/>
                  </a:lnTo>
                  <a:lnTo>
                    <a:pt x="2262188" y="392923"/>
                  </a:lnTo>
                  <a:lnTo>
                    <a:pt x="1797050" y="503239"/>
                  </a:lnTo>
                  <a:lnTo>
                    <a:pt x="1797050" y="419426"/>
                  </a:lnTo>
                  <a:lnTo>
                    <a:pt x="2262188" y="309564"/>
                  </a:lnTo>
                  <a:close/>
                  <a:moveTo>
                    <a:pt x="786730" y="233363"/>
                  </a:moveTo>
                  <a:lnTo>
                    <a:pt x="846346" y="265913"/>
                  </a:lnTo>
                  <a:lnTo>
                    <a:pt x="585896" y="328053"/>
                  </a:lnTo>
                  <a:lnTo>
                    <a:pt x="589976" y="329646"/>
                  </a:lnTo>
                  <a:lnTo>
                    <a:pt x="593149" y="331467"/>
                  </a:lnTo>
                  <a:lnTo>
                    <a:pt x="595643" y="333288"/>
                  </a:lnTo>
                  <a:lnTo>
                    <a:pt x="597909" y="334882"/>
                  </a:lnTo>
                  <a:lnTo>
                    <a:pt x="600403" y="336703"/>
                  </a:lnTo>
                  <a:lnTo>
                    <a:pt x="602216" y="338524"/>
                  </a:lnTo>
                  <a:lnTo>
                    <a:pt x="603576" y="340344"/>
                  </a:lnTo>
                  <a:lnTo>
                    <a:pt x="605163" y="342165"/>
                  </a:lnTo>
                  <a:lnTo>
                    <a:pt x="606296" y="344214"/>
                  </a:lnTo>
                  <a:lnTo>
                    <a:pt x="606976" y="346035"/>
                  </a:lnTo>
                  <a:lnTo>
                    <a:pt x="607430" y="347856"/>
                  </a:lnTo>
                  <a:lnTo>
                    <a:pt x="608110" y="349677"/>
                  </a:lnTo>
                  <a:lnTo>
                    <a:pt x="608110" y="351498"/>
                  </a:lnTo>
                  <a:lnTo>
                    <a:pt x="607883" y="353546"/>
                  </a:lnTo>
                  <a:lnTo>
                    <a:pt x="607430" y="355367"/>
                  </a:lnTo>
                  <a:lnTo>
                    <a:pt x="606750" y="357188"/>
                  </a:lnTo>
                  <a:lnTo>
                    <a:pt x="606070" y="359009"/>
                  </a:lnTo>
                  <a:lnTo>
                    <a:pt x="604710" y="360830"/>
                  </a:lnTo>
                  <a:lnTo>
                    <a:pt x="603350" y="362651"/>
                  </a:lnTo>
                  <a:lnTo>
                    <a:pt x="601536" y="364472"/>
                  </a:lnTo>
                  <a:lnTo>
                    <a:pt x="599723" y="366293"/>
                  </a:lnTo>
                  <a:lnTo>
                    <a:pt x="597683" y="367886"/>
                  </a:lnTo>
                  <a:lnTo>
                    <a:pt x="595416" y="369707"/>
                  </a:lnTo>
                  <a:lnTo>
                    <a:pt x="589976" y="372666"/>
                  </a:lnTo>
                  <a:lnTo>
                    <a:pt x="583855" y="375853"/>
                  </a:lnTo>
                  <a:lnTo>
                    <a:pt x="576602" y="378585"/>
                  </a:lnTo>
                  <a:lnTo>
                    <a:pt x="568668" y="381316"/>
                  </a:lnTo>
                  <a:lnTo>
                    <a:pt x="559828" y="383592"/>
                  </a:lnTo>
                  <a:lnTo>
                    <a:pt x="554161" y="384958"/>
                  </a:lnTo>
                  <a:lnTo>
                    <a:pt x="800558" y="518343"/>
                  </a:lnTo>
                  <a:lnTo>
                    <a:pt x="805998" y="517205"/>
                  </a:lnTo>
                  <a:lnTo>
                    <a:pt x="813025" y="515611"/>
                  </a:lnTo>
                  <a:lnTo>
                    <a:pt x="820278" y="514246"/>
                  </a:lnTo>
                  <a:lnTo>
                    <a:pt x="827759" y="513108"/>
                  </a:lnTo>
                  <a:lnTo>
                    <a:pt x="835239" y="512197"/>
                  </a:lnTo>
                  <a:lnTo>
                    <a:pt x="842719" y="511514"/>
                  </a:lnTo>
                  <a:lnTo>
                    <a:pt x="850426" y="510831"/>
                  </a:lnTo>
                  <a:lnTo>
                    <a:pt x="858133" y="510604"/>
                  </a:lnTo>
                  <a:lnTo>
                    <a:pt x="865614" y="510604"/>
                  </a:lnTo>
                  <a:lnTo>
                    <a:pt x="878761" y="510831"/>
                  </a:lnTo>
                  <a:lnTo>
                    <a:pt x="891681" y="511742"/>
                  </a:lnTo>
                  <a:lnTo>
                    <a:pt x="903922" y="513108"/>
                  </a:lnTo>
                  <a:lnTo>
                    <a:pt x="910269" y="514018"/>
                  </a:lnTo>
                  <a:lnTo>
                    <a:pt x="916162" y="515156"/>
                  </a:lnTo>
                  <a:lnTo>
                    <a:pt x="921829" y="516067"/>
                  </a:lnTo>
                  <a:lnTo>
                    <a:pt x="927269" y="517432"/>
                  </a:lnTo>
                  <a:lnTo>
                    <a:pt x="932710" y="519026"/>
                  </a:lnTo>
                  <a:lnTo>
                    <a:pt x="937696" y="520619"/>
                  </a:lnTo>
                  <a:lnTo>
                    <a:pt x="942683" y="521985"/>
                  </a:lnTo>
                  <a:lnTo>
                    <a:pt x="947217" y="523806"/>
                  </a:lnTo>
                  <a:lnTo>
                    <a:pt x="951750" y="525854"/>
                  </a:lnTo>
                  <a:lnTo>
                    <a:pt x="955604" y="528131"/>
                  </a:lnTo>
                  <a:lnTo>
                    <a:pt x="956284" y="528358"/>
                  </a:lnTo>
                  <a:lnTo>
                    <a:pt x="1216508" y="466218"/>
                  </a:lnTo>
                  <a:lnTo>
                    <a:pt x="1276350" y="498540"/>
                  </a:lnTo>
                  <a:lnTo>
                    <a:pt x="830479" y="604838"/>
                  </a:lnTo>
                  <a:lnTo>
                    <a:pt x="341312" y="339889"/>
                  </a:lnTo>
                  <a:lnTo>
                    <a:pt x="786730" y="233363"/>
                  </a:lnTo>
                  <a:close/>
                  <a:moveTo>
                    <a:pt x="1266452" y="128588"/>
                  </a:moveTo>
                  <a:lnTo>
                    <a:pt x="1749425" y="388781"/>
                  </a:lnTo>
                  <a:lnTo>
                    <a:pt x="1749425" y="883986"/>
                  </a:lnTo>
                  <a:lnTo>
                    <a:pt x="1344073" y="981076"/>
                  </a:lnTo>
                  <a:lnTo>
                    <a:pt x="1343846" y="478612"/>
                  </a:lnTo>
                  <a:lnTo>
                    <a:pt x="868362" y="222276"/>
                  </a:lnTo>
                  <a:lnTo>
                    <a:pt x="1266452" y="128588"/>
                  </a:lnTo>
                  <a:close/>
                  <a:moveTo>
                    <a:pt x="1772450" y="0"/>
                  </a:moveTo>
                  <a:lnTo>
                    <a:pt x="2262188" y="264139"/>
                  </a:lnTo>
                  <a:lnTo>
                    <a:pt x="1798297" y="374650"/>
                  </a:lnTo>
                  <a:lnTo>
                    <a:pt x="1798297" y="359900"/>
                  </a:lnTo>
                  <a:lnTo>
                    <a:pt x="1757259" y="338116"/>
                  </a:lnTo>
                  <a:lnTo>
                    <a:pt x="2021627" y="275031"/>
                  </a:lnTo>
                  <a:lnTo>
                    <a:pt x="2020947" y="274804"/>
                  </a:lnTo>
                  <a:lnTo>
                    <a:pt x="2017772" y="272989"/>
                  </a:lnTo>
                  <a:lnTo>
                    <a:pt x="2015278" y="271173"/>
                  </a:lnTo>
                  <a:lnTo>
                    <a:pt x="2012784" y="269585"/>
                  </a:lnTo>
                  <a:lnTo>
                    <a:pt x="2010517" y="267770"/>
                  </a:lnTo>
                  <a:lnTo>
                    <a:pt x="2008703" y="265954"/>
                  </a:lnTo>
                  <a:lnTo>
                    <a:pt x="2007116" y="264139"/>
                  </a:lnTo>
                  <a:lnTo>
                    <a:pt x="2005982" y="262323"/>
                  </a:lnTo>
                  <a:lnTo>
                    <a:pt x="2004622" y="260508"/>
                  </a:lnTo>
                  <a:lnTo>
                    <a:pt x="2003942" y="258466"/>
                  </a:lnTo>
                  <a:lnTo>
                    <a:pt x="2003262" y="256650"/>
                  </a:lnTo>
                  <a:lnTo>
                    <a:pt x="2002808" y="254835"/>
                  </a:lnTo>
                  <a:lnTo>
                    <a:pt x="2002808" y="253020"/>
                  </a:lnTo>
                  <a:lnTo>
                    <a:pt x="2003035" y="251431"/>
                  </a:lnTo>
                  <a:lnTo>
                    <a:pt x="2003262" y="249162"/>
                  </a:lnTo>
                  <a:lnTo>
                    <a:pt x="2004169" y="247346"/>
                  </a:lnTo>
                  <a:lnTo>
                    <a:pt x="2004849" y="245758"/>
                  </a:lnTo>
                  <a:lnTo>
                    <a:pt x="2006209" y="243943"/>
                  </a:lnTo>
                  <a:lnTo>
                    <a:pt x="2007343" y="242127"/>
                  </a:lnTo>
                  <a:lnTo>
                    <a:pt x="2009157" y="240312"/>
                  </a:lnTo>
                  <a:lnTo>
                    <a:pt x="2010970" y="238723"/>
                  </a:lnTo>
                  <a:lnTo>
                    <a:pt x="2013011" y="236908"/>
                  </a:lnTo>
                  <a:lnTo>
                    <a:pt x="2015505" y="235320"/>
                  </a:lnTo>
                  <a:lnTo>
                    <a:pt x="2020947" y="231916"/>
                  </a:lnTo>
                  <a:lnTo>
                    <a:pt x="2027068" y="228966"/>
                  </a:lnTo>
                  <a:lnTo>
                    <a:pt x="2034324" y="226016"/>
                  </a:lnTo>
                  <a:lnTo>
                    <a:pt x="2042259" y="223520"/>
                  </a:lnTo>
                  <a:lnTo>
                    <a:pt x="2051102" y="221023"/>
                  </a:lnTo>
                  <a:lnTo>
                    <a:pt x="2052009" y="220797"/>
                  </a:lnTo>
                  <a:lnTo>
                    <a:pt x="1805779" y="87820"/>
                  </a:lnTo>
                  <a:lnTo>
                    <a:pt x="1804872" y="88046"/>
                  </a:lnTo>
                  <a:lnTo>
                    <a:pt x="1797843" y="89635"/>
                  </a:lnTo>
                  <a:lnTo>
                    <a:pt x="1790588" y="90996"/>
                  </a:lnTo>
                  <a:lnTo>
                    <a:pt x="1783106" y="92131"/>
                  </a:lnTo>
                  <a:lnTo>
                    <a:pt x="1775624" y="92812"/>
                  </a:lnTo>
                  <a:lnTo>
                    <a:pt x="1768142" y="93720"/>
                  </a:lnTo>
                  <a:lnTo>
                    <a:pt x="1760433" y="94173"/>
                  </a:lnTo>
                  <a:lnTo>
                    <a:pt x="1752724" y="94400"/>
                  </a:lnTo>
                  <a:lnTo>
                    <a:pt x="1745015" y="94400"/>
                  </a:lnTo>
                  <a:lnTo>
                    <a:pt x="1732092" y="94173"/>
                  </a:lnTo>
                  <a:lnTo>
                    <a:pt x="1719168" y="93493"/>
                  </a:lnTo>
                  <a:lnTo>
                    <a:pt x="1706698" y="92131"/>
                  </a:lnTo>
                  <a:lnTo>
                    <a:pt x="1700576" y="90996"/>
                  </a:lnTo>
                  <a:lnTo>
                    <a:pt x="1694681" y="90089"/>
                  </a:lnTo>
                  <a:lnTo>
                    <a:pt x="1689013" y="88954"/>
                  </a:lnTo>
                  <a:lnTo>
                    <a:pt x="1683571" y="87820"/>
                  </a:lnTo>
                  <a:lnTo>
                    <a:pt x="1678130" y="86231"/>
                  </a:lnTo>
                  <a:lnTo>
                    <a:pt x="1672915" y="84643"/>
                  </a:lnTo>
                  <a:lnTo>
                    <a:pt x="1668153" y="83054"/>
                  </a:lnTo>
                  <a:lnTo>
                    <a:pt x="1663392" y="81239"/>
                  </a:lnTo>
                  <a:lnTo>
                    <a:pt x="1659084" y="79196"/>
                  </a:lnTo>
                  <a:lnTo>
                    <a:pt x="1655230" y="77154"/>
                  </a:lnTo>
                  <a:lnTo>
                    <a:pt x="1651602" y="75112"/>
                  </a:lnTo>
                  <a:lnTo>
                    <a:pt x="1386780" y="137970"/>
                  </a:lnTo>
                  <a:lnTo>
                    <a:pt x="1327150" y="105973"/>
                  </a:lnTo>
                  <a:lnTo>
                    <a:pt x="177245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4" name="组合 220"/>
          <p:cNvGrpSpPr/>
          <p:nvPr/>
        </p:nvGrpSpPr>
        <p:grpSpPr>
          <a:xfrm>
            <a:off x="3459220" y="1219549"/>
            <a:ext cx="711685" cy="711592"/>
            <a:chOff x="4611692" y="1626064"/>
            <a:chExt cx="948790" cy="948790"/>
          </a:xfrm>
        </p:grpSpPr>
        <p:sp>
          <p:nvSpPr>
            <p:cNvPr id="222" name="椭圆 221"/>
            <p:cNvSpPr/>
            <p:nvPr/>
          </p:nvSpPr>
          <p:spPr>
            <a:xfrm>
              <a:off x="4611692" y="1626064"/>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3" name="KSO_Shape"/>
            <p:cNvSpPr>
              <a:spLocks noChangeAspect="1"/>
            </p:cNvSpPr>
            <p:nvPr/>
          </p:nvSpPr>
          <p:spPr bwMode="auto">
            <a:xfrm>
              <a:off x="4884949" y="1800813"/>
              <a:ext cx="402276" cy="548060"/>
            </a:xfrm>
            <a:custGeom>
              <a:avLst/>
              <a:gdLst>
                <a:gd name="T0" fmla="*/ 659720 w 1122363"/>
                <a:gd name="T1" fmla="*/ 1061049 h 1531938"/>
                <a:gd name="T2" fmla="*/ 657679 w 1122363"/>
                <a:gd name="T3" fmla="*/ 1105186 h 1531938"/>
                <a:gd name="T4" fmla="*/ 613002 w 1122363"/>
                <a:gd name="T5" fmla="*/ 1132121 h 1531938"/>
                <a:gd name="T6" fmla="*/ 496276 w 1122363"/>
                <a:gd name="T7" fmla="*/ 860262 h 1531938"/>
                <a:gd name="T8" fmla="*/ 478065 w 1122363"/>
                <a:gd name="T9" fmla="*/ 820434 h 1531938"/>
                <a:gd name="T10" fmla="*/ 495593 w 1122363"/>
                <a:gd name="T11" fmla="*/ 792738 h 1531938"/>
                <a:gd name="T12" fmla="*/ 513236 w 1122363"/>
                <a:gd name="T13" fmla="*/ 692440 h 1531938"/>
                <a:gd name="T14" fmla="*/ 428226 w 1122363"/>
                <a:gd name="T15" fmla="*/ 723969 h 1531938"/>
                <a:gd name="T16" fmla="*/ 379486 w 1122363"/>
                <a:gd name="T17" fmla="*/ 771377 h 1531938"/>
                <a:gd name="T18" fmla="*/ 359537 w 1122363"/>
                <a:gd name="T19" fmla="*/ 859614 h 1531938"/>
                <a:gd name="T20" fmla="*/ 388554 w 1122363"/>
                <a:gd name="T21" fmla="*/ 929250 h 1531938"/>
                <a:gd name="T22" fmla="*/ 452482 w 1122363"/>
                <a:gd name="T23" fmla="*/ 975751 h 1531938"/>
                <a:gd name="T24" fmla="*/ 515503 w 1122363"/>
                <a:gd name="T25" fmla="*/ 1131583 h 1531938"/>
                <a:gd name="T26" fmla="*/ 419611 w 1122363"/>
                <a:gd name="T27" fmla="*/ 1093929 h 1531938"/>
                <a:gd name="T28" fmla="*/ 452255 w 1122363"/>
                <a:gd name="T29" fmla="*/ 1208705 h 1531938"/>
                <a:gd name="T30" fmla="*/ 616608 w 1122363"/>
                <a:gd name="T31" fmla="*/ 1227305 h 1531938"/>
                <a:gd name="T32" fmla="*/ 701392 w 1122363"/>
                <a:gd name="T33" fmla="*/ 1200993 h 1531938"/>
                <a:gd name="T34" fmla="*/ 755799 w 1122363"/>
                <a:gd name="T35" fmla="*/ 1155627 h 1531938"/>
                <a:gd name="T36" fmla="*/ 783682 w 1122363"/>
                <a:gd name="T37" fmla="*/ 1087805 h 1531938"/>
                <a:gd name="T38" fmla="*/ 769174 w 1122363"/>
                <a:gd name="T39" fmla="*/ 1001156 h 1531938"/>
                <a:gd name="T40" fmla="*/ 693004 w 1122363"/>
                <a:gd name="T41" fmla="*/ 932199 h 1531938"/>
                <a:gd name="T42" fmla="*/ 624543 w 1122363"/>
                <a:gd name="T43" fmla="*/ 792018 h 1531938"/>
                <a:gd name="T44" fmla="*/ 756025 w 1122363"/>
                <a:gd name="T45" fmla="*/ 858933 h 1531938"/>
                <a:gd name="T46" fmla="*/ 653106 w 1122363"/>
                <a:gd name="T47" fmla="*/ 698791 h 1531938"/>
                <a:gd name="T48" fmla="*/ 617515 w 1122363"/>
                <a:gd name="T49" fmla="*/ 373743 h 1531938"/>
                <a:gd name="T50" fmla="*/ 768267 w 1122363"/>
                <a:gd name="T51" fmla="*/ 414573 h 1531938"/>
                <a:gd name="T52" fmla="*/ 889095 w 1122363"/>
                <a:gd name="T53" fmla="*/ 508707 h 1531938"/>
                <a:gd name="T54" fmla="*/ 986347 w 1122363"/>
                <a:gd name="T55" fmla="*/ 659549 h 1531938"/>
                <a:gd name="T56" fmla="*/ 1066143 w 1122363"/>
                <a:gd name="T57" fmla="*/ 870048 h 1531938"/>
                <a:gd name="T58" fmla="*/ 1122136 w 1122363"/>
                <a:gd name="T59" fmla="*/ 1120922 h 1531938"/>
                <a:gd name="T60" fmla="*/ 1088812 w 1122363"/>
                <a:gd name="T61" fmla="*/ 1284920 h 1531938"/>
                <a:gd name="T62" fmla="*/ 987253 w 1122363"/>
                <a:gd name="T63" fmla="*/ 1407408 h 1531938"/>
                <a:gd name="T64" fmla="*/ 836275 w 1122363"/>
                <a:gd name="T65" fmla="*/ 1488160 h 1531938"/>
                <a:gd name="T66" fmla="*/ 653786 w 1122363"/>
                <a:gd name="T67" fmla="*/ 1527401 h 1531938"/>
                <a:gd name="T68" fmla="*/ 459056 w 1122363"/>
                <a:gd name="T69" fmla="*/ 1525133 h 1531938"/>
                <a:gd name="T70" fmla="*/ 274754 w 1122363"/>
                <a:gd name="T71" fmla="*/ 1477952 h 1531938"/>
                <a:gd name="T72" fmla="*/ 122868 w 1122363"/>
                <a:gd name="T73" fmla="*/ 1387674 h 1531938"/>
                <a:gd name="T74" fmla="*/ 25163 w 1122363"/>
                <a:gd name="T75" fmla="*/ 1257020 h 1531938"/>
                <a:gd name="T76" fmla="*/ 2947 w 1122363"/>
                <a:gd name="T77" fmla="*/ 1087805 h 1531938"/>
                <a:gd name="T78" fmla="*/ 101785 w 1122363"/>
                <a:gd name="T79" fmla="*/ 770469 h 1531938"/>
                <a:gd name="T80" fmla="*/ 185436 w 1122363"/>
                <a:gd name="T81" fmla="*/ 597625 h 1531938"/>
                <a:gd name="T82" fmla="*/ 291076 w 1122363"/>
                <a:gd name="T83" fmla="*/ 468105 h 1531938"/>
                <a:gd name="T84" fmla="*/ 429359 w 1122363"/>
                <a:gd name="T85" fmla="*/ 390529 h 1531938"/>
                <a:gd name="T86" fmla="*/ 479174 w 1122363"/>
                <a:gd name="T87" fmla="*/ 1591 h 1531938"/>
                <a:gd name="T88" fmla="*/ 551894 w 1122363"/>
                <a:gd name="T89" fmla="*/ 29995 h 1531938"/>
                <a:gd name="T90" fmla="*/ 625293 w 1122363"/>
                <a:gd name="T91" fmla="*/ 25905 h 1531938"/>
                <a:gd name="T92" fmla="*/ 709340 w 1122363"/>
                <a:gd name="T93" fmla="*/ 227 h 1531938"/>
                <a:gd name="T94" fmla="*/ 758726 w 1122363"/>
                <a:gd name="T95" fmla="*/ 27496 h 1531938"/>
                <a:gd name="T96" fmla="*/ 796785 w 1122363"/>
                <a:gd name="T97" fmla="*/ 126571 h 1531938"/>
                <a:gd name="T98" fmla="*/ 842547 w 1122363"/>
                <a:gd name="T99" fmla="*/ 132706 h 1531938"/>
                <a:gd name="T100" fmla="*/ 877887 w 1122363"/>
                <a:gd name="T101" fmla="*/ 128389 h 1531938"/>
                <a:gd name="T102" fmla="*/ 854327 w 1122363"/>
                <a:gd name="T103" fmla="*/ 210421 h 1531938"/>
                <a:gd name="T104" fmla="*/ 786364 w 1122363"/>
                <a:gd name="T105" fmla="*/ 279955 h 1531938"/>
                <a:gd name="T106" fmla="*/ 671961 w 1122363"/>
                <a:gd name="T107" fmla="*/ 339492 h 1531938"/>
                <a:gd name="T108" fmla="*/ 528333 w 1122363"/>
                <a:gd name="T109" fmla="*/ 325403 h 1531938"/>
                <a:gd name="T110" fmla="*/ 445646 w 1122363"/>
                <a:gd name="T111" fmla="*/ 337219 h 1531938"/>
                <a:gd name="T112" fmla="*/ 251726 w 1122363"/>
                <a:gd name="T113" fmla="*/ 176563 h 1531938"/>
                <a:gd name="T114" fmla="*/ 329656 w 1122363"/>
                <a:gd name="T115" fmla="*/ 137024 h 1531938"/>
                <a:gd name="T116" fmla="*/ 389916 w 1122363"/>
                <a:gd name="T117" fmla="*/ 127934 h 1531938"/>
                <a:gd name="T118" fmla="*/ 417101 w 1122363"/>
                <a:gd name="T119" fmla="*/ 43857 h 153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5" name="组合 223"/>
          <p:cNvGrpSpPr/>
          <p:nvPr/>
        </p:nvGrpSpPr>
        <p:grpSpPr>
          <a:xfrm>
            <a:off x="5712420" y="4022080"/>
            <a:ext cx="711685" cy="711592"/>
            <a:chOff x="7615567" y="5362773"/>
            <a:chExt cx="948790" cy="948790"/>
          </a:xfrm>
        </p:grpSpPr>
        <p:sp>
          <p:nvSpPr>
            <p:cNvPr id="225" name="椭圆 224"/>
            <p:cNvSpPr/>
            <p:nvPr/>
          </p:nvSpPr>
          <p:spPr>
            <a:xfrm>
              <a:off x="7615567" y="5362773"/>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6" name="KSO_Shape"/>
            <p:cNvSpPr>
              <a:spLocks noChangeAspect="1"/>
            </p:cNvSpPr>
            <p:nvPr/>
          </p:nvSpPr>
          <p:spPr bwMode="auto">
            <a:xfrm>
              <a:off x="7873213" y="5619136"/>
              <a:ext cx="433498" cy="436064"/>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cs typeface="+mn-ea"/>
                <a:sym typeface="+mn-lt"/>
              </a:endParaRPr>
            </a:p>
          </p:txBody>
        </p:sp>
      </p:grpSp>
      <p:grpSp>
        <p:nvGrpSpPr>
          <p:cNvPr id="6" name="组合 226"/>
          <p:cNvGrpSpPr/>
          <p:nvPr/>
        </p:nvGrpSpPr>
        <p:grpSpPr>
          <a:xfrm>
            <a:off x="5264654" y="1219549"/>
            <a:ext cx="711685" cy="711592"/>
            <a:chOff x="7018624" y="1626064"/>
            <a:chExt cx="948790" cy="948790"/>
          </a:xfrm>
        </p:grpSpPr>
        <p:sp>
          <p:nvSpPr>
            <p:cNvPr id="228" name="椭圆 227"/>
            <p:cNvSpPr/>
            <p:nvPr/>
          </p:nvSpPr>
          <p:spPr>
            <a:xfrm>
              <a:off x="7018624" y="1626064"/>
              <a:ext cx="948790" cy="948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100" dirty="0">
                <a:solidFill>
                  <a:srgbClr val="F2F2F2"/>
                </a:solidFill>
                <a:cs typeface="+mn-ea"/>
                <a:sym typeface="+mn-lt"/>
              </a:endParaRPr>
            </a:p>
          </p:txBody>
        </p:sp>
        <p:sp>
          <p:nvSpPr>
            <p:cNvPr id="229" name="人民币 841"/>
            <p:cNvSpPr>
              <a:spLocks/>
            </p:cNvSpPr>
            <p:nvPr/>
          </p:nvSpPr>
          <p:spPr bwMode="auto">
            <a:xfrm>
              <a:off x="7319481" y="1911789"/>
              <a:ext cx="347075" cy="366713"/>
            </a:xfrm>
            <a:custGeom>
              <a:avLst/>
              <a:gdLst>
                <a:gd name="T0" fmla="*/ 0 w 2171135"/>
                <a:gd name="T1" fmla="*/ 0 h 2277283"/>
                <a:gd name="T2" fmla="*/ 2073 w 2171135"/>
                <a:gd name="T3" fmla="*/ 0 h 2277283"/>
                <a:gd name="T4" fmla="*/ 4354 w 2171135"/>
                <a:gd name="T5" fmla="*/ 3592 h 2277283"/>
                <a:gd name="T6" fmla="*/ 6634 w 2171135"/>
                <a:gd name="T7" fmla="*/ 0 h 2277283"/>
                <a:gd name="T8" fmla="*/ 8915 w 2171135"/>
                <a:gd name="T9" fmla="*/ 0 h 2277283"/>
                <a:gd name="T10" fmla="*/ 6012 w 2171135"/>
                <a:gd name="T11" fmla="*/ 4438 h 2277283"/>
                <a:gd name="T12" fmla="*/ 8707 w 2171135"/>
                <a:gd name="T13" fmla="*/ 4438 h 2277283"/>
                <a:gd name="T14" fmla="*/ 8707 w 2171135"/>
                <a:gd name="T15" fmla="*/ 5283 h 2277283"/>
                <a:gd name="T16" fmla="*/ 5597 w 2171135"/>
                <a:gd name="T17" fmla="*/ 5283 h 2277283"/>
                <a:gd name="T18" fmla="*/ 5597 w 2171135"/>
                <a:gd name="T19" fmla="*/ 6128 h 2277283"/>
                <a:gd name="T20" fmla="*/ 8707 w 2171135"/>
                <a:gd name="T21" fmla="*/ 6128 h 2277283"/>
                <a:gd name="T22" fmla="*/ 8707 w 2171135"/>
                <a:gd name="T23" fmla="*/ 6973 h 2277283"/>
                <a:gd name="T24" fmla="*/ 5597 w 2171135"/>
                <a:gd name="T25" fmla="*/ 6973 h 2277283"/>
                <a:gd name="T26" fmla="*/ 5597 w 2171135"/>
                <a:gd name="T27" fmla="*/ 9509 h 2277283"/>
                <a:gd name="T28" fmla="*/ 3317 w 2171135"/>
                <a:gd name="T29" fmla="*/ 9509 h 2277283"/>
                <a:gd name="T30" fmla="*/ 3317 w 2171135"/>
                <a:gd name="T31" fmla="*/ 6973 h 2277283"/>
                <a:gd name="T32" fmla="*/ 622 w 2171135"/>
                <a:gd name="T33" fmla="*/ 6973 h 2277283"/>
                <a:gd name="T34" fmla="*/ 622 w 2171135"/>
                <a:gd name="T35" fmla="*/ 6128 h 2277283"/>
                <a:gd name="T36" fmla="*/ 3317 w 2171135"/>
                <a:gd name="T37" fmla="*/ 6128 h 2277283"/>
                <a:gd name="T38" fmla="*/ 3317 w 2171135"/>
                <a:gd name="T39" fmla="*/ 5283 h 2277283"/>
                <a:gd name="T40" fmla="*/ 622 w 2171135"/>
                <a:gd name="T41" fmla="*/ 5283 h 2277283"/>
                <a:gd name="T42" fmla="*/ 622 w 2171135"/>
                <a:gd name="T43" fmla="*/ 4438 h 2277283"/>
                <a:gd name="T44" fmla="*/ 2903 w 2171135"/>
                <a:gd name="T45" fmla="*/ 4438 h 2277283"/>
                <a:gd name="T46" fmla="*/ 0 w 2171135"/>
                <a:gd name="T47" fmla="*/ 0 h 227728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cs typeface="+mn-ea"/>
                <a:sym typeface="+mn-lt"/>
              </a:endParaRPr>
            </a:p>
          </p:txBody>
        </p:sp>
      </p:grpSp>
      <p:grpSp>
        <p:nvGrpSpPr>
          <p:cNvPr id="7" name="组合 229"/>
          <p:cNvGrpSpPr/>
          <p:nvPr/>
        </p:nvGrpSpPr>
        <p:grpSpPr>
          <a:xfrm>
            <a:off x="715025" y="1247115"/>
            <a:ext cx="7908371" cy="3457977"/>
            <a:chOff x="953243" y="1662818"/>
            <a:chExt cx="10543122" cy="4610638"/>
          </a:xfrm>
        </p:grpSpPr>
        <p:grpSp>
          <p:nvGrpSpPr>
            <p:cNvPr id="8" name="Group 26"/>
            <p:cNvGrpSpPr>
              <a:grpSpLocks/>
            </p:cNvGrpSpPr>
            <p:nvPr/>
          </p:nvGrpSpPr>
          <p:grpSpPr bwMode="auto">
            <a:xfrm>
              <a:off x="1801143" y="1745362"/>
              <a:ext cx="2520839" cy="1015978"/>
              <a:chOff x="2155025" y="4467842"/>
              <a:chExt cx="2521467" cy="1016553"/>
            </a:xfrm>
          </p:grpSpPr>
          <p:sp>
            <p:nvSpPr>
              <p:cNvPr id="244" name="TextBox 243"/>
              <p:cNvSpPr txBox="1"/>
              <p:nvPr/>
            </p:nvSpPr>
            <p:spPr>
              <a:xfrm>
                <a:off x="3560354" y="4467842"/>
                <a:ext cx="1067086" cy="369427"/>
              </a:xfrm>
              <a:prstGeom prst="rect">
                <a:avLst/>
              </a:prstGeom>
              <a:noFill/>
            </p:spPr>
            <p:txBody>
              <a:bodyPr wrap="none">
                <a:spAutoFit/>
              </a:bodyPr>
              <a:lstStyle/>
              <a:p>
                <a:pPr algn="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5"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rgbClr val="404652"/>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rgbClr val="404652"/>
                  </a:solidFill>
                  <a:latin typeface="微软雅黑" pitchFamily="34" charset="-122"/>
                  <a:ea typeface="微软雅黑" pitchFamily="34" charset="-122"/>
                  <a:cs typeface="+mn-ea"/>
                  <a:sym typeface="+mn-lt"/>
                </a:endParaRPr>
              </a:p>
            </p:txBody>
          </p:sp>
        </p:grpSp>
        <p:grpSp>
          <p:nvGrpSpPr>
            <p:cNvPr id="9" name="Group 26"/>
            <p:cNvGrpSpPr>
              <a:grpSpLocks/>
            </p:cNvGrpSpPr>
            <p:nvPr/>
          </p:nvGrpSpPr>
          <p:grpSpPr bwMode="auto">
            <a:xfrm>
              <a:off x="953243" y="5075160"/>
              <a:ext cx="2520839" cy="1015978"/>
              <a:chOff x="2155025" y="4467842"/>
              <a:chExt cx="2521467" cy="1016553"/>
            </a:xfrm>
          </p:grpSpPr>
          <p:sp>
            <p:nvSpPr>
              <p:cNvPr id="242" name="TextBox 241"/>
              <p:cNvSpPr txBox="1"/>
              <p:nvPr/>
            </p:nvSpPr>
            <p:spPr>
              <a:xfrm>
                <a:off x="3560354" y="4467842"/>
                <a:ext cx="1067086" cy="369427"/>
              </a:xfrm>
              <a:prstGeom prst="rect">
                <a:avLst/>
              </a:prstGeom>
              <a:noFill/>
            </p:spPr>
            <p:txBody>
              <a:bodyPr wrap="none">
                <a:spAutoFit/>
              </a:bodyPr>
              <a:lstStyle/>
              <a:p>
                <a:pPr algn="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3"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0" name="Group 26"/>
            <p:cNvGrpSpPr>
              <a:grpSpLocks/>
            </p:cNvGrpSpPr>
            <p:nvPr/>
          </p:nvGrpSpPr>
          <p:grpSpPr bwMode="auto">
            <a:xfrm>
              <a:off x="8101298" y="1662818"/>
              <a:ext cx="2520839" cy="1015978"/>
              <a:chOff x="2155025" y="4467842"/>
              <a:chExt cx="2521467" cy="1016553"/>
            </a:xfrm>
          </p:grpSpPr>
          <p:sp>
            <p:nvSpPr>
              <p:cNvPr id="240" name="TextBox 239"/>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1"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1" name="Group 26"/>
            <p:cNvGrpSpPr>
              <a:grpSpLocks/>
            </p:cNvGrpSpPr>
            <p:nvPr/>
          </p:nvGrpSpPr>
          <p:grpSpPr bwMode="auto">
            <a:xfrm>
              <a:off x="8975526" y="3632031"/>
              <a:ext cx="2520839" cy="1015978"/>
              <a:chOff x="2155025" y="4467842"/>
              <a:chExt cx="2521467" cy="1016553"/>
            </a:xfrm>
          </p:grpSpPr>
          <p:sp>
            <p:nvSpPr>
              <p:cNvPr id="238" name="TextBox 237"/>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39" name="Rectangle 28"/>
              <p:cNvSpPr/>
              <p:nvPr/>
            </p:nvSpPr>
            <p:spPr>
              <a:xfrm>
                <a:off x="2155025" y="4807113"/>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nvGrpSpPr>
            <p:cNvPr id="12" name="Group 26"/>
            <p:cNvGrpSpPr>
              <a:grpSpLocks/>
            </p:cNvGrpSpPr>
            <p:nvPr/>
          </p:nvGrpSpPr>
          <p:grpSpPr bwMode="auto">
            <a:xfrm>
              <a:off x="8720509" y="5257476"/>
              <a:ext cx="2520839" cy="1015980"/>
              <a:chOff x="2155025" y="4467842"/>
              <a:chExt cx="2521467" cy="1016555"/>
            </a:xfrm>
          </p:grpSpPr>
          <p:sp>
            <p:nvSpPr>
              <p:cNvPr id="236" name="TextBox 235"/>
              <p:cNvSpPr txBox="1"/>
              <p:nvPr/>
            </p:nvSpPr>
            <p:spPr>
              <a:xfrm>
                <a:off x="2155025" y="4467842"/>
                <a:ext cx="1067086" cy="369427"/>
              </a:xfrm>
              <a:prstGeom prst="rect">
                <a:avLst/>
              </a:prstGeom>
              <a:noFill/>
            </p:spPr>
            <p:txBody>
              <a:bodyPr wrap="none">
                <a:spAutoFit/>
              </a:bodyPr>
              <a:lstStyle/>
              <a:p>
                <a:pPr>
                  <a:defRPr/>
                </a:pPr>
                <a:r>
                  <a:rPr lang="zh-CN" altLang="en-US" sz="1200" dirty="0">
                    <a:solidFill>
                      <a:schemeClr val="tx1">
                        <a:lumMod val="75000"/>
                        <a:lumOff val="25000"/>
                      </a:schemeClr>
                    </a:solidFill>
                    <a:latin typeface="微软雅黑" pitchFamily="34" charset="-122"/>
                    <a:ea typeface="微软雅黑" pitchFamily="34" charset="-122"/>
                    <a:cs typeface="+mn-ea"/>
                    <a:sym typeface="+mn-lt"/>
                  </a:rPr>
                  <a:t>输入标题</a:t>
                </a:r>
                <a:endParaRPr lang="en-US" sz="12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37" name="Rectangle 28"/>
              <p:cNvSpPr/>
              <p:nvPr/>
            </p:nvSpPr>
            <p:spPr>
              <a:xfrm>
                <a:off x="2155025" y="4807115"/>
                <a:ext cx="2521467" cy="677282"/>
              </a:xfrm>
              <a:prstGeom prst="rect">
                <a:avLst/>
              </a:prstGeom>
            </p:spPr>
            <p:txBody>
              <a:bodyPr wrap="square">
                <a:spAutoFit/>
              </a:bodyPr>
              <a:lstStyle/>
              <a:p>
                <a:pPr>
                  <a:defRPr/>
                </a:pPr>
                <a:r>
                  <a:rPr lang="zh-CN" altLang="en-US" sz="900" dirty="0">
                    <a:solidFill>
                      <a:schemeClr val="tx1">
                        <a:lumMod val="50000"/>
                        <a:lumOff val="50000"/>
                      </a:schemeClr>
                    </a:solidFill>
                    <a:latin typeface="微软雅黑" pitchFamily="34" charset="-122"/>
                    <a:ea typeface="微软雅黑" pitchFamily="34" charset="-122"/>
                    <a:cs typeface="+mn-ea"/>
                    <a:sym typeface="+mn-lt"/>
                  </a:rPr>
                  <a:t>点击输入详细文本内容，点击输入详细的文本内容，点击输入详细的文本内容。</a:t>
                </a:r>
                <a:endParaRPr lang="en-US" altLang="zh-CN" sz="900" dirty="0">
                  <a:solidFill>
                    <a:schemeClr val="tx1">
                      <a:lumMod val="50000"/>
                      <a:lumOff val="50000"/>
                    </a:schemeClr>
                  </a:solidFill>
                  <a:latin typeface="微软雅黑" pitchFamily="34" charset="-122"/>
                  <a:ea typeface="微软雅黑" pitchFamily="34" charset="-122"/>
                  <a:cs typeface="+mn-ea"/>
                  <a:sym typeface="+mn-lt"/>
                </a:endParaRPr>
              </a:p>
            </p:txBody>
          </p:sp>
        </p:grpSp>
      </p:grpSp>
      <p:grpSp>
        <p:nvGrpSpPr>
          <p:cNvPr id="13" name="组合 245"/>
          <p:cNvGrpSpPr/>
          <p:nvPr/>
        </p:nvGrpSpPr>
        <p:grpSpPr>
          <a:xfrm>
            <a:off x="5976338" y="2794778"/>
            <a:ext cx="711685" cy="711592"/>
            <a:chOff x="7967414" y="3726371"/>
            <a:chExt cx="948790" cy="948790"/>
          </a:xfrm>
        </p:grpSpPr>
        <p:sp>
          <p:nvSpPr>
            <p:cNvPr id="247" name="椭圆 246"/>
            <p:cNvSpPr/>
            <p:nvPr/>
          </p:nvSpPr>
          <p:spPr>
            <a:xfrm>
              <a:off x="7967414" y="3726371"/>
              <a:ext cx="948790" cy="948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2F2F2"/>
                </a:solidFill>
                <a:cs typeface="+mn-ea"/>
                <a:sym typeface="+mn-lt"/>
              </a:endParaRPr>
            </a:p>
          </p:txBody>
        </p:sp>
        <p:sp>
          <p:nvSpPr>
            <p:cNvPr id="248" name="Freeform 257"/>
            <p:cNvSpPr>
              <a:spLocks noEditPoints="1"/>
            </p:cNvSpPr>
            <p:nvPr/>
          </p:nvSpPr>
          <p:spPr bwMode="auto">
            <a:xfrm>
              <a:off x="8163239" y="3950135"/>
              <a:ext cx="557139" cy="498475"/>
            </a:xfrm>
            <a:custGeom>
              <a:avLst/>
              <a:gdLst>
                <a:gd name="T0" fmla="*/ 85 w 176"/>
                <a:gd name="T1" fmla="*/ 125 h 157"/>
                <a:gd name="T2" fmla="*/ 91 w 176"/>
                <a:gd name="T3" fmla="*/ 125 h 157"/>
                <a:gd name="T4" fmla="*/ 89 w 176"/>
                <a:gd name="T5" fmla="*/ 108 h 157"/>
                <a:gd name="T6" fmla="*/ 73 w 176"/>
                <a:gd name="T7" fmla="*/ 85 h 157"/>
                <a:gd name="T8" fmla="*/ 76 w 176"/>
                <a:gd name="T9" fmla="*/ 90 h 157"/>
                <a:gd name="T10" fmla="*/ 73 w 176"/>
                <a:gd name="T11" fmla="*/ 85 h 157"/>
                <a:gd name="T12" fmla="*/ 85 w 176"/>
                <a:gd name="T13" fmla="*/ 76 h 157"/>
                <a:gd name="T14" fmla="*/ 89 w 176"/>
                <a:gd name="T15" fmla="*/ 95 h 157"/>
                <a:gd name="T16" fmla="*/ 91 w 176"/>
                <a:gd name="T17" fmla="*/ 77 h 157"/>
                <a:gd name="T18" fmla="*/ 129 w 176"/>
                <a:gd name="T19" fmla="*/ 55 h 157"/>
                <a:gd name="T20" fmla="*/ 104 w 176"/>
                <a:gd name="T21" fmla="*/ 32 h 157"/>
                <a:gd name="T22" fmla="*/ 103 w 176"/>
                <a:gd name="T23" fmla="*/ 28 h 157"/>
                <a:gd name="T24" fmla="*/ 112 w 176"/>
                <a:gd name="T25" fmla="*/ 6 h 157"/>
                <a:gd name="T26" fmla="*/ 60 w 176"/>
                <a:gd name="T27" fmla="*/ 6 h 157"/>
                <a:gd name="T28" fmla="*/ 70 w 176"/>
                <a:gd name="T29" fmla="*/ 30 h 157"/>
                <a:gd name="T30" fmla="*/ 73 w 176"/>
                <a:gd name="T31" fmla="*/ 33 h 157"/>
                <a:gd name="T32" fmla="*/ 57 w 176"/>
                <a:gd name="T33" fmla="*/ 156 h 157"/>
                <a:gd name="T34" fmla="*/ 118 w 176"/>
                <a:gd name="T35" fmla="*/ 156 h 157"/>
                <a:gd name="T36" fmla="*/ 114 w 176"/>
                <a:gd name="T37" fmla="*/ 114 h 157"/>
                <a:gd name="T38" fmla="*/ 101 w 176"/>
                <a:gd name="T39" fmla="*/ 129 h 157"/>
                <a:gd name="T40" fmla="*/ 98 w 176"/>
                <a:gd name="T41" fmla="*/ 136 h 157"/>
                <a:gd name="T42" fmla="*/ 91 w 176"/>
                <a:gd name="T43" fmla="*/ 136 h 157"/>
                <a:gd name="T44" fmla="*/ 89 w 176"/>
                <a:gd name="T45" fmla="*/ 132 h 157"/>
                <a:gd name="T46" fmla="*/ 86 w 176"/>
                <a:gd name="T47" fmla="*/ 136 h 157"/>
                <a:gd name="T48" fmla="*/ 78 w 176"/>
                <a:gd name="T49" fmla="*/ 136 h 157"/>
                <a:gd name="T50" fmla="*/ 71 w 176"/>
                <a:gd name="T51" fmla="*/ 127 h 157"/>
                <a:gd name="T52" fmla="*/ 67 w 176"/>
                <a:gd name="T53" fmla="*/ 108 h 157"/>
                <a:gd name="T54" fmla="*/ 77 w 176"/>
                <a:gd name="T55" fmla="*/ 122 h 157"/>
                <a:gd name="T56" fmla="*/ 72 w 176"/>
                <a:gd name="T57" fmla="*/ 102 h 157"/>
                <a:gd name="T58" fmla="*/ 63 w 176"/>
                <a:gd name="T59" fmla="*/ 87 h 157"/>
                <a:gd name="T60" fmla="*/ 71 w 176"/>
                <a:gd name="T61" fmla="*/ 73 h 157"/>
                <a:gd name="T62" fmla="*/ 77 w 176"/>
                <a:gd name="T63" fmla="*/ 63 h 157"/>
                <a:gd name="T64" fmla="*/ 85 w 176"/>
                <a:gd name="T65" fmla="*/ 63 h 157"/>
                <a:gd name="T66" fmla="*/ 87 w 176"/>
                <a:gd name="T67" fmla="*/ 68 h 157"/>
                <a:gd name="T68" fmla="*/ 91 w 176"/>
                <a:gd name="T69" fmla="*/ 63 h 157"/>
                <a:gd name="T70" fmla="*/ 99 w 176"/>
                <a:gd name="T71" fmla="*/ 63 h 157"/>
                <a:gd name="T72" fmla="*/ 100 w 176"/>
                <a:gd name="T73" fmla="*/ 71 h 157"/>
                <a:gd name="T74" fmla="*/ 112 w 176"/>
                <a:gd name="T75" fmla="*/ 87 h 157"/>
                <a:gd name="T76" fmla="*/ 103 w 176"/>
                <a:gd name="T77" fmla="*/ 86 h 157"/>
                <a:gd name="T78" fmla="*/ 100 w 176"/>
                <a:gd name="T79" fmla="*/ 98 h 157"/>
                <a:gd name="T80" fmla="*/ 112 w 176"/>
                <a:gd name="T81" fmla="*/ 106 h 157"/>
                <a:gd name="T82" fmla="*/ 101 w 176"/>
                <a:gd name="T83" fmla="*/ 111 h 157"/>
                <a:gd name="T84" fmla="*/ 99 w 176"/>
                <a:gd name="T85" fmla="*/ 123 h 157"/>
                <a:gd name="T86" fmla="*/ 104 w 176"/>
                <a:gd name="T87" fmla="*/ 1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57">
                  <a:moveTo>
                    <a:pt x="85" y="106"/>
                  </a:moveTo>
                  <a:cubicBezTo>
                    <a:pt x="85" y="125"/>
                    <a:pt x="85" y="125"/>
                    <a:pt x="85" y="125"/>
                  </a:cubicBezTo>
                  <a:cubicBezTo>
                    <a:pt x="87" y="125"/>
                    <a:pt x="88" y="125"/>
                    <a:pt x="89" y="125"/>
                  </a:cubicBezTo>
                  <a:cubicBezTo>
                    <a:pt x="90" y="125"/>
                    <a:pt x="90" y="125"/>
                    <a:pt x="91" y="125"/>
                  </a:cubicBezTo>
                  <a:cubicBezTo>
                    <a:pt x="91" y="108"/>
                    <a:pt x="91" y="108"/>
                    <a:pt x="91" y="108"/>
                  </a:cubicBezTo>
                  <a:cubicBezTo>
                    <a:pt x="90" y="108"/>
                    <a:pt x="90" y="108"/>
                    <a:pt x="89" y="108"/>
                  </a:cubicBezTo>
                  <a:cubicBezTo>
                    <a:pt x="88" y="107"/>
                    <a:pt x="86" y="107"/>
                    <a:pt x="85" y="106"/>
                  </a:cubicBezTo>
                  <a:close/>
                  <a:moveTo>
                    <a:pt x="73" y="85"/>
                  </a:moveTo>
                  <a:cubicBezTo>
                    <a:pt x="73" y="86"/>
                    <a:pt x="73" y="88"/>
                    <a:pt x="74" y="89"/>
                  </a:cubicBezTo>
                  <a:cubicBezTo>
                    <a:pt x="75" y="89"/>
                    <a:pt x="75" y="90"/>
                    <a:pt x="76" y="90"/>
                  </a:cubicBezTo>
                  <a:cubicBezTo>
                    <a:pt x="76" y="79"/>
                    <a:pt x="76" y="79"/>
                    <a:pt x="76" y="79"/>
                  </a:cubicBezTo>
                  <a:cubicBezTo>
                    <a:pt x="74" y="81"/>
                    <a:pt x="73" y="83"/>
                    <a:pt x="73" y="85"/>
                  </a:cubicBezTo>
                  <a:close/>
                  <a:moveTo>
                    <a:pt x="88" y="76"/>
                  </a:moveTo>
                  <a:cubicBezTo>
                    <a:pt x="87" y="76"/>
                    <a:pt x="86" y="76"/>
                    <a:pt x="85" y="76"/>
                  </a:cubicBezTo>
                  <a:cubicBezTo>
                    <a:pt x="85" y="94"/>
                    <a:pt x="85" y="94"/>
                    <a:pt x="85" y="94"/>
                  </a:cubicBezTo>
                  <a:cubicBezTo>
                    <a:pt x="86" y="94"/>
                    <a:pt x="87" y="94"/>
                    <a:pt x="89" y="95"/>
                  </a:cubicBezTo>
                  <a:cubicBezTo>
                    <a:pt x="90" y="95"/>
                    <a:pt x="90" y="95"/>
                    <a:pt x="91" y="95"/>
                  </a:cubicBezTo>
                  <a:cubicBezTo>
                    <a:pt x="91" y="77"/>
                    <a:pt x="91" y="77"/>
                    <a:pt x="91" y="77"/>
                  </a:cubicBezTo>
                  <a:cubicBezTo>
                    <a:pt x="90" y="76"/>
                    <a:pt x="89" y="76"/>
                    <a:pt x="88" y="76"/>
                  </a:cubicBezTo>
                  <a:close/>
                  <a:moveTo>
                    <a:pt x="129" y="55"/>
                  </a:moveTo>
                  <a:cubicBezTo>
                    <a:pt x="122" y="48"/>
                    <a:pt x="105" y="38"/>
                    <a:pt x="104" y="33"/>
                  </a:cubicBezTo>
                  <a:cubicBezTo>
                    <a:pt x="104" y="33"/>
                    <a:pt x="104" y="32"/>
                    <a:pt x="104" y="32"/>
                  </a:cubicBezTo>
                  <a:cubicBezTo>
                    <a:pt x="105" y="32"/>
                    <a:pt x="106" y="31"/>
                    <a:pt x="106" y="30"/>
                  </a:cubicBezTo>
                  <a:cubicBezTo>
                    <a:pt x="106" y="29"/>
                    <a:pt x="105" y="28"/>
                    <a:pt x="103" y="28"/>
                  </a:cubicBezTo>
                  <a:cubicBezTo>
                    <a:pt x="103" y="28"/>
                    <a:pt x="103" y="28"/>
                    <a:pt x="103" y="28"/>
                  </a:cubicBezTo>
                  <a:cubicBezTo>
                    <a:pt x="103" y="23"/>
                    <a:pt x="108" y="21"/>
                    <a:pt x="112" y="6"/>
                  </a:cubicBezTo>
                  <a:cubicBezTo>
                    <a:pt x="95" y="1"/>
                    <a:pt x="95" y="5"/>
                    <a:pt x="82" y="11"/>
                  </a:cubicBezTo>
                  <a:cubicBezTo>
                    <a:pt x="72" y="13"/>
                    <a:pt x="73" y="0"/>
                    <a:pt x="60" y="6"/>
                  </a:cubicBezTo>
                  <a:cubicBezTo>
                    <a:pt x="67" y="19"/>
                    <a:pt x="72" y="23"/>
                    <a:pt x="73" y="28"/>
                  </a:cubicBezTo>
                  <a:cubicBezTo>
                    <a:pt x="71" y="28"/>
                    <a:pt x="70" y="29"/>
                    <a:pt x="70" y="30"/>
                  </a:cubicBezTo>
                  <a:cubicBezTo>
                    <a:pt x="70" y="31"/>
                    <a:pt x="71" y="32"/>
                    <a:pt x="73" y="32"/>
                  </a:cubicBezTo>
                  <a:cubicBezTo>
                    <a:pt x="73" y="32"/>
                    <a:pt x="73" y="32"/>
                    <a:pt x="73" y="33"/>
                  </a:cubicBezTo>
                  <a:cubicBezTo>
                    <a:pt x="71" y="38"/>
                    <a:pt x="54" y="48"/>
                    <a:pt x="47" y="55"/>
                  </a:cubicBezTo>
                  <a:cubicBezTo>
                    <a:pt x="31" y="70"/>
                    <a:pt x="0" y="154"/>
                    <a:pt x="57" y="156"/>
                  </a:cubicBezTo>
                  <a:cubicBezTo>
                    <a:pt x="84" y="157"/>
                    <a:pt x="88" y="157"/>
                    <a:pt x="88" y="157"/>
                  </a:cubicBezTo>
                  <a:cubicBezTo>
                    <a:pt x="88" y="157"/>
                    <a:pt x="91" y="157"/>
                    <a:pt x="118" y="156"/>
                  </a:cubicBezTo>
                  <a:cubicBezTo>
                    <a:pt x="176" y="154"/>
                    <a:pt x="144" y="70"/>
                    <a:pt x="129" y="55"/>
                  </a:cubicBezTo>
                  <a:close/>
                  <a:moveTo>
                    <a:pt x="114" y="114"/>
                  </a:moveTo>
                  <a:cubicBezTo>
                    <a:pt x="113" y="117"/>
                    <a:pt x="112" y="120"/>
                    <a:pt x="110" y="123"/>
                  </a:cubicBezTo>
                  <a:cubicBezTo>
                    <a:pt x="108" y="126"/>
                    <a:pt x="105" y="128"/>
                    <a:pt x="101" y="129"/>
                  </a:cubicBezTo>
                  <a:cubicBezTo>
                    <a:pt x="100" y="130"/>
                    <a:pt x="99" y="130"/>
                    <a:pt x="99" y="130"/>
                  </a:cubicBezTo>
                  <a:cubicBezTo>
                    <a:pt x="98" y="136"/>
                    <a:pt x="98" y="136"/>
                    <a:pt x="98" y="136"/>
                  </a:cubicBezTo>
                  <a:cubicBezTo>
                    <a:pt x="98" y="138"/>
                    <a:pt x="96" y="139"/>
                    <a:pt x="94" y="139"/>
                  </a:cubicBezTo>
                  <a:cubicBezTo>
                    <a:pt x="92" y="139"/>
                    <a:pt x="91" y="138"/>
                    <a:pt x="91" y="136"/>
                  </a:cubicBezTo>
                  <a:cubicBezTo>
                    <a:pt x="91" y="132"/>
                    <a:pt x="91" y="132"/>
                    <a:pt x="91" y="132"/>
                  </a:cubicBezTo>
                  <a:cubicBezTo>
                    <a:pt x="90" y="132"/>
                    <a:pt x="89" y="132"/>
                    <a:pt x="89" y="132"/>
                  </a:cubicBezTo>
                  <a:cubicBezTo>
                    <a:pt x="88" y="132"/>
                    <a:pt x="87" y="132"/>
                    <a:pt x="86" y="132"/>
                  </a:cubicBezTo>
                  <a:cubicBezTo>
                    <a:pt x="86" y="136"/>
                    <a:pt x="86" y="136"/>
                    <a:pt x="86" y="136"/>
                  </a:cubicBezTo>
                  <a:cubicBezTo>
                    <a:pt x="86" y="138"/>
                    <a:pt x="84" y="139"/>
                    <a:pt x="82" y="139"/>
                  </a:cubicBezTo>
                  <a:cubicBezTo>
                    <a:pt x="80" y="139"/>
                    <a:pt x="78" y="138"/>
                    <a:pt x="78" y="136"/>
                  </a:cubicBezTo>
                  <a:cubicBezTo>
                    <a:pt x="78" y="130"/>
                    <a:pt x="78" y="130"/>
                    <a:pt x="78" y="130"/>
                  </a:cubicBezTo>
                  <a:cubicBezTo>
                    <a:pt x="75" y="129"/>
                    <a:pt x="73" y="128"/>
                    <a:pt x="71" y="127"/>
                  </a:cubicBezTo>
                  <a:cubicBezTo>
                    <a:pt x="67" y="124"/>
                    <a:pt x="64" y="119"/>
                    <a:pt x="63" y="113"/>
                  </a:cubicBezTo>
                  <a:cubicBezTo>
                    <a:pt x="62" y="110"/>
                    <a:pt x="64" y="108"/>
                    <a:pt x="67" y="108"/>
                  </a:cubicBezTo>
                  <a:cubicBezTo>
                    <a:pt x="69" y="109"/>
                    <a:pt x="72" y="111"/>
                    <a:pt x="72" y="114"/>
                  </a:cubicBezTo>
                  <a:cubicBezTo>
                    <a:pt x="73" y="117"/>
                    <a:pt x="75" y="120"/>
                    <a:pt x="77" y="122"/>
                  </a:cubicBezTo>
                  <a:cubicBezTo>
                    <a:pt x="76" y="103"/>
                    <a:pt x="76" y="103"/>
                    <a:pt x="76" y="103"/>
                  </a:cubicBezTo>
                  <a:cubicBezTo>
                    <a:pt x="74" y="103"/>
                    <a:pt x="73" y="102"/>
                    <a:pt x="72" y="102"/>
                  </a:cubicBezTo>
                  <a:cubicBezTo>
                    <a:pt x="69" y="100"/>
                    <a:pt x="67" y="98"/>
                    <a:pt x="65" y="95"/>
                  </a:cubicBezTo>
                  <a:cubicBezTo>
                    <a:pt x="64" y="93"/>
                    <a:pt x="63" y="90"/>
                    <a:pt x="63" y="87"/>
                  </a:cubicBezTo>
                  <a:cubicBezTo>
                    <a:pt x="64" y="84"/>
                    <a:pt x="64" y="81"/>
                    <a:pt x="66" y="79"/>
                  </a:cubicBezTo>
                  <a:cubicBezTo>
                    <a:pt x="67" y="77"/>
                    <a:pt x="69" y="75"/>
                    <a:pt x="71" y="73"/>
                  </a:cubicBezTo>
                  <a:cubicBezTo>
                    <a:pt x="72" y="72"/>
                    <a:pt x="74" y="71"/>
                    <a:pt x="77" y="70"/>
                  </a:cubicBezTo>
                  <a:cubicBezTo>
                    <a:pt x="77" y="63"/>
                    <a:pt x="77" y="63"/>
                    <a:pt x="77" y="63"/>
                  </a:cubicBezTo>
                  <a:cubicBezTo>
                    <a:pt x="78" y="62"/>
                    <a:pt x="79" y="60"/>
                    <a:pt x="82" y="60"/>
                  </a:cubicBezTo>
                  <a:cubicBezTo>
                    <a:pt x="84" y="60"/>
                    <a:pt x="85" y="61"/>
                    <a:pt x="85" y="63"/>
                  </a:cubicBezTo>
                  <a:cubicBezTo>
                    <a:pt x="85" y="68"/>
                    <a:pt x="85" y="68"/>
                    <a:pt x="85" y="68"/>
                  </a:cubicBezTo>
                  <a:cubicBezTo>
                    <a:pt x="86" y="68"/>
                    <a:pt x="86" y="68"/>
                    <a:pt x="87" y="68"/>
                  </a:cubicBezTo>
                  <a:cubicBezTo>
                    <a:pt x="88" y="68"/>
                    <a:pt x="90" y="68"/>
                    <a:pt x="91" y="69"/>
                  </a:cubicBezTo>
                  <a:cubicBezTo>
                    <a:pt x="91" y="63"/>
                    <a:pt x="91" y="63"/>
                    <a:pt x="91" y="63"/>
                  </a:cubicBezTo>
                  <a:cubicBezTo>
                    <a:pt x="91" y="61"/>
                    <a:pt x="92" y="60"/>
                    <a:pt x="95" y="60"/>
                  </a:cubicBezTo>
                  <a:cubicBezTo>
                    <a:pt x="97" y="60"/>
                    <a:pt x="99" y="62"/>
                    <a:pt x="99" y="63"/>
                  </a:cubicBezTo>
                  <a:cubicBezTo>
                    <a:pt x="99" y="70"/>
                    <a:pt x="99" y="70"/>
                    <a:pt x="99" y="70"/>
                  </a:cubicBezTo>
                  <a:cubicBezTo>
                    <a:pt x="100" y="70"/>
                    <a:pt x="100" y="70"/>
                    <a:pt x="100" y="71"/>
                  </a:cubicBezTo>
                  <a:cubicBezTo>
                    <a:pt x="104" y="72"/>
                    <a:pt x="106" y="74"/>
                    <a:pt x="108" y="76"/>
                  </a:cubicBezTo>
                  <a:cubicBezTo>
                    <a:pt x="110" y="79"/>
                    <a:pt x="112" y="83"/>
                    <a:pt x="112" y="87"/>
                  </a:cubicBezTo>
                  <a:cubicBezTo>
                    <a:pt x="113" y="90"/>
                    <a:pt x="111" y="92"/>
                    <a:pt x="108" y="92"/>
                  </a:cubicBezTo>
                  <a:cubicBezTo>
                    <a:pt x="105" y="92"/>
                    <a:pt x="103" y="89"/>
                    <a:pt x="103" y="86"/>
                  </a:cubicBezTo>
                  <a:cubicBezTo>
                    <a:pt x="102" y="84"/>
                    <a:pt x="101" y="83"/>
                    <a:pt x="100" y="81"/>
                  </a:cubicBezTo>
                  <a:cubicBezTo>
                    <a:pt x="100" y="98"/>
                    <a:pt x="100" y="98"/>
                    <a:pt x="100" y="98"/>
                  </a:cubicBezTo>
                  <a:cubicBezTo>
                    <a:pt x="103" y="99"/>
                    <a:pt x="105" y="100"/>
                    <a:pt x="106" y="100"/>
                  </a:cubicBezTo>
                  <a:cubicBezTo>
                    <a:pt x="109" y="101"/>
                    <a:pt x="111" y="103"/>
                    <a:pt x="112" y="106"/>
                  </a:cubicBezTo>
                  <a:cubicBezTo>
                    <a:pt x="113" y="108"/>
                    <a:pt x="114" y="111"/>
                    <a:pt x="114" y="114"/>
                  </a:cubicBezTo>
                  <a:close/>
                  <a:moveTo>
                    <a:pt x="101" y="111"/>
                  </a:moveTo>
                  <a:cubicBezTo>
                    <a:pt x="101" y="111"/>
                    <a:pt x="100" y="111"/>
                    <a:pt x="100" y="111"/>
                  </a:cubicBezTo>
                  <a:cubicBezTo>
                    <a:pt x="99" y="123"/>
                    <a:pt x="99" y="123"/>
                    <a:pt x="99" y="123"/>
                  </a:cubicBezTo>
                  <a:cubicBezTo>
                    <a:pt x="99" y="123"/>
                    <a:pt x="99" y="123"/>
                    <a:pt x="100" y="122"/>
                  </a:cubicBezTo>
                  <a:cubicBezTo>
                    <a:pt x="102" y="121"/>
                    <a:pt x="103" y="118"/>
                    <a:pt x="104" y="116"/>
                  </a:cubicBezTo>
                  <a:cubicBezTo>
                    <a:pt x="104" y="114"/>
                    <a:pt x="103" y="112"/>
                    <a:pt x="101" y="1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cs typeface="+mn-ea"/>
                <a:sym typeface="+mn-lt"/>
              </a:endParaRPr>
            </a:p>
          </p:txBody>
        </p:sp>
      </p:grpSp>
    </p:spTree>
    <p:extLst>
      <p:ext uri="{BB962C8B-B14F-4D97-AF65-F5344CB8AC3E}">
        <p14:creationId xmlns:p14="http://schemas.microsoft.com/office/powerpoint/2010/main" val="1636912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Effect transition="in" filter="fade">
                                      <p:cBhvr>
                                        <p:cTn id="9" dur="500"/>
                                        <p:tgtEl>
                                          <p:spTgt spid="110"/>
                                        </p:tgtEl>
                                      </p:cBhvr>
                                    </p:animEffect>
                                  </p:childTnLst>
                                </p:cTn>
                              </p:par>
                            </p:childTnLst>
                          </p:cTn>
                        </p:par>
                        <p:par>
                          <p:cTn id="10" fill="hold">
                            <p:stCondLst>
                              <p:cond delay="500"/>
                            </p:stCondLst>
                            <p:childTnLst>
                              <p:par>
                                <p:cTn id="11" presetID="53" presetClass="entr" presetSubtype="16" fill="hold" grpId="0" nodeType="afterEffect">
                                  <p:stCondLst>
                                    <p:cond delay="250"/>
                                  </p:stCondLst>
                                  <p:childTnLst>
                                    <p:set>
                                      <p:cBhvr>
                                        <p:cTn id="12" dur="1" fill="hold">
                                          <p:stCondLst>
                                            <p:cond delay="0"/>
                                          </p:stCondLst>
                                        </p:cTn>
                                        <p:tgtEl>
                                          <p:spTgt spid="121"/>
                                        </p:tgtEl>
                                        <p:attrNameLst>
                                          <p:attrName>style.visibility</p:attrName>
                                        </p:attrNameLst>
                                      </p:cBhvr>
                                      <p:to>
                                        <p:strVal val="visible"/>
                                      </p:to>
                                    </p:set>
                                    <p:anim calcmode="lin" valueType="num">
                                      <p:cBhvr>
                                        <p:cTn id="13" dur="500" fill="hold"/>
                                        <p:tgtEl>
                                          <p:spTgt spid="121"/>
                                        </p:tgtEl>
                                        <p:attrNameLst>
                                          <p:attrName>ppt_w</p:attrName>
                                        </p:attrNameLst>
                                      </p:cBhvr>
                                      <p:tavLst>
                                        <p:tav tm="0">
                                          <p:val>
                                            <p:fltVal val="0"/>
                                          </p:val>
                                        </p:tav>
                                        <p:tav tm="100000">
                                          <p:val>
                                            <p:strVal val="#ppt_w"/>
                                          </p:val>
                                        </p:tav>
                                      </p:tavLst>
                                    </p:anim>
                                    <p:anim calcmode="lin" valueType="num">
                                      <p:cBhvr>
                                        <p:cTn id="14" dur="500" fill="hold"/>
                                        <p:tgtEl>
                                          <p:spTgt spid="121"/>
                                        </p:tgtEl>
                                        <p:attrNameLst>
                                          <p:attrName>ppt_h</p:attrName>
                                        </p:attrNameLst>
                                      </p:cBhvr>
                                      <p:tavLst>
                                        <p:tav tm="0">
                                          <p:val>
                                            <p:fltVal val="0"/>
                                          </p:val>
                                        </p:tav>
                                        <p:tav tm="100000">
                                          <p:val>
                                            <p:strVal val="#ppt_h"/>
                                          </p:val>
                                        </p:tav>
                                      </p:tavLst>
                                    </p:anim>
                                    <p:animEffect transition="in" filter="fade">
                                      <p:cBhvr>
                                        <p:cTn id="15" dur="500"/>
                                        <p:tgtEl>
                                          <p:spTgt spid="12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16"/>
                                        </p:tgtEl>
                                        <p:attrNameLst>
                                          <p:attrName>style.visibility</p:attrName>
                                        </p:attrNameLst>
                                      </p:cBhvr>
                                      <p:to>
                                        <p:strVal val="visible"/>
                                      </p:to>
                                    </p:set>
                                    <p:anim calcmode="lin" valueType="num">
                                      <p:cBhvr>
                                        <p:cTn id="18" dur="500" fill="hold"/>
                                        <p:tgtEl>
                                          <p:spTgt spid="116"/>
                                        </p:tgtEl>
                                        <p:attrNameLst>
                                          <p:attrName>ppt_w</p:attrName>
                                        </p:attrNameLst>
                                      </p:cBhvr>
                                      <p:tavLst>
                                        <p:tav tm="0">
                                          <p:val>
                                            <p:fltVal val="0"/>
                                          </p:val>
                                        </p:tav>
                                        <p:tav tm="100000">
                                          <p:val>
                                            <p:strVal val="#ppt_w"/>
                                          </p:val>
                                        </p:tav>
                                      </p:tavLst>
                                    </p:anim>
                                    <p:anim calcmode="lin" valueType="num">
                                      <p:cBhvr>
                                        <p:cTn id="19" dur="500" fill="hold"/>
                                        <p:tgtEl>
                                          <p:spTgt spid="116"/>
                                        </p:tgtEl>
                                        <p:attrNameLst>
                                          <p:attrName>ppt_h</p:attrName>
                                        </p:attrNameLst>
                                      </p:cBhvr>
                                      <p:tavLst>
                                        <p:tav tm="0">
                                          <p:val>
                                            <p:fltVal val="0"/>
                                          </p:val>
                                        </p:tav>
                                        <p:tav tm="100000">
                                          <p:val>
                                            <p:strVal val="#ppt_h"/>
                                          </p:val>
                                        </p:tav>
                                      </p:tavLst>
                                    </p:anim>
                                    <p:animEffect transition="in" filter="fade">
                                      <p:cBhvr>
                                        <p:cTn id="20" dur="500"/>
                                        <p:tgtEl>
                                          <p:spTgt spid="116"/>
                                        </p:tgtEl>
                                      </p:cBhvr>
                                    </p:animEffect>
                                  </p:childTnLst>
                                </p:cTn>
                              </p:par>
                              <p:par>
                                <p:cTn id="21" presetID="53" presetClass="entr" presetSubtype="16" fill="hold" grpId="0" nodeType="withEffect">
                                  <p:stCondLst>
                                    <p:cond delay="500"/>
                                  </p:stCondLst>
                                  <p:childTnLst>
                                    <p:set>
                                      <p:cBhvr>
                                        <p:cTn id="22" dur="1" fill="hold">
                                          <p:stCondLst>
                                            <p:cond delay="0"/>
                                          </p:stCondLst>
                                        </p:cTn>
                                        <p:tgtEl>
                                          <p:spTgt spid="119"/>
                                        </p:tgtEl>
                                        <p:attrNameLst>
                                          <p:attrName>style.visibility</p:attrName>
                                        </p:attrNameLst>
                                      </p:cBhvr>
                                      <p:to>
                                        <p:strVal val="visible"/>
                                      </p:to>
                                    </p:set>
                                    <p:anim calcmode="lin" valueType="num">
                                      <p:cBhvr>
                                        <p:cTn id="23" dur="500" fill="hold"/>
                                        <p:tgtEl>
                                          <p:spTgt spid="119"/>
                                        </p:tgtEl>
                                        <p:attrNameLst>
                                          <p:attrName>ppt_w</p:attrName>
                                        </p:attrNameLst>
                                      </p:cBhvr>
                                      <p:tavLst>
                                        <p:tav tm="0">
                                          <p:val>
                                            <p:fltVal val="0"/>
                                          </p:val>
                                        </p:tav>
                                        <p:tav tm="100000">
                                          <p:val>
                                            <p:strVal val="#ppt_w"/>
                                          </p:val>
                                        </p:tav>
                                      </p:tavLst>
                                    </p:anim>
                                    <p:anim calcmode="lin" valueType="num">
                                      <p:cBhvr>
                                        <p:cTn id="24" dur="500" fill="hold"/>
                                        <p:tgtEl>
                                          <p:spTgt spid="119"/>
                                        </p:tgtEl>
                                        <p:attrNameLst>
                                          <p:attrName>ppt_h</p:attrName>
                                        </p:attrNameLst>
                                      </p:cBhvr>
                                      <p:tavLst>
                                        <p:tav tm="0">
                                          <p:val>
                                            <p:fltVal val="0"/>
                                          </p:val>
                                        </p:tav>
                                        <p:tav tm="100000">
                                          <p:val>
                                            <p:strVal val="#ppt_h"/>
                                          </p:val>
                                        </p:tav>
                                      </p:tavLst>
                                    </p:anim>
                                    <p:animEffect transition="in" filter="fade">
                                      <p:cBhvr>
                                        <p:cTn id="25" dur="500"/>
                                        <p:tgtEl>
                                          <p:spTgt spid="11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 calcmode="lin" valueType="num">
                                      <p:cBhvr>
                                        <p:cTn id="28" dur="500" fill="hold"/>
                                        <p:tgtEl>
                                          <p:spTgt spid="112"/>
                                        </p:tgtEl>
                                        <p:attrNameLst>
                                          <p:attrName>ppt_w</p:attrName>
                                        </p:attrNameLst>
                                      </p:cBhvr>
                                      <p:tavLst>
                                        <p:tav tm="0">
                                          <p:val>
                                            <p:fltVal val="0"/>
                                          </p:val>
                                        </p:tav>
                                        <p:tav tm="100000">
                                          <p:val>
                                            <p:strVal val="#ppt_w"/>
                                          </p:val>
                                        </p:tav>
                                      </p:tavLst>
                                    </p:anim>
                                    <p:anim calcmode="lin" valueType="num">
                                      <p:cBhvr>
                                        <p:cTn id="29" dur="500" fill="hold"/>
                                        <p:tgtEl>
                                          <p:spTgt spid="112"/>
                                        </p:tgtEl>
                                        <p:attrNameLst>
                                          <p:attrName>ppt_h</p:attrName>
                                        </p:attrNameLst>
                                      </p:cBhvr>
                                      <p:tavLst>
                                        <p:tav tm="0">
                                          <p:val>
                                            <p:fltVal val="0"/>
                                          </p:val>
                                        </p:tav>
                                        <p:tav tm="100000">
                                          <p:val>
                                            <p:strVal val="#ppt_h"/>
                                          </p:val>
                                        </p:tav>
                                      </p:tavLst>
                                    </p:anim>
                                    <p:animEffect transition="in" filter="fade">
                                      <p:cBhvr>
                                        <p:cTn id="30" dur="500"/>
                                        <p:tgtEl>
                                          <p:spTgt spid="112"/>
                                        </p:tgtEl>
                                      </p:cBhvr>
                                    </p:animEffect>
                                  </p:childTnLst>
                                </p:cTn>
                              </p:par>
                              <p:par>
                                <p:cTn id="31" presetID="53" presetClass="entr" presetSubtype="16" fill="hold" grpId="0" nodeType="withEffect">
                                  <p:stCondLst>
                                    <p:cond delay="500"/>
                                  </p:stCondLst>
                                  <p:childTnLst>
                                    <p:set>
                                      <p:cBhvr>
                                        <p:cTn id="32" dur="1" fill="hold">
                                          <p:stCondLst>
                                            <p:cond delay="0"/>
                                          </p:stCondLst>
                                        </p:cTn>
                                        <p:tgtEl>
                                          <p:spTgt spid="118"/>
                                        </p:tgtEl>
                                        <p:attrNameLst>
                                          <p:attrName>style.visibility</p:attrName>
                                        </p:attrNameLst>
                                      </p:cBhvr>
                                      <p:to>
                                        <p:strVal val="visible"/>
                                      </p:to>
                                    </p:set>
                                    <p:anim calcmode="lin" valueType="num">
                                      <p:cBhvr>
                                        <p:cTn id="33" dur="500" fill="hold"/>
                                        <p:tgtEl>
                                          <p:spTgt spid="118"/>
                                        </p:tgtEl>
                                        <p:attrNameLst>
                                          <p:attrName>ppt_w</p:attrName>
                                        </p:attrNameLst>
                                      </p:cBhvr>
                                      <p:tavLst>
                                        <p:tav tm="0">
                                          <p:val>
                                            <p:fltVal val="0"/>
                                          </p:val>
                                        </p:tav>
                                        <p:tav tm="100000">
                                          <p:val>
                                            <p:strVal val="#ppt_w"/>
                                          </p:val>
                                        </p:tav>
                                      </p:tavLst>
                                    </p:anim>
                                    <p:anim calcmode="lin" valueType="num">
                                      <p:cBhvr>
                                        <p:cTn id="34" dur="500" fill="hold"/>
                                        <p:tgtEl>
                                          <p:spTgt spid="118"/>
                                        </p:tgtEl>
                                        <p:attrNameLst>
                                          <p:attrName>ppt_h</p:attrName>
                                        </p:attrNameLst>
                                      </p:cBhvr>
                                      <p:tavLst>
                                        <p:tav tm="0">
                                          <p:val>
                                            <p:fltVal val="0"/>
                                          </p:val>
                                        </p:tav>
                                        <p:tav tm="100000">
                                          <p:val>
                                            <p:strVal val="#ppt_h"/>
                                          </p:val>
                                        </p:tav>
                                      </p:tavLst>
                                    </p:anim>
                                    <p:animEffect transition="in" filter="fade">
                                      <p:cBhvr>
                                        <p:cTn id="35" dur="500"/>
                                        <p:tgtEl>
                                          <p:spTgt spid="118"/>
                                        </p:tgtEl>
                                      </p:cBhvr>
                                    </p:animEffect>
                                  </p:childTnLst>
                                </p:cTn>
                              </p:par>
                              <p:par>
                                <p:cTn id="36" presetID="53" presetClass="entr" presetSubtype="16" fill="hold" grpId="0" nodeType="withEffect">
                                  <p:stCondLst>
                                    <p:cond delay="250"/>
                                  </p:stCondLst>
                                  <p:childTnLst>
                                    <p:set>
                                      <p:cBhvr>
                                        <p:cTn id="37" dur="1" fill="hold">
                                          <p:stCondLst>
                                            <p:cond delay="0"/>
                                          </p:stCondLst>
                                        </p:cTn>
                                        <p:tgtEl>
                                          <p:spTgt spid="113"/>
                                        </p:tgtEl>
                                        <p:attrNameLst>
                                          <p:attrName>style.visibility</p:attrName>
                                        </p:attrNameLst>
                                      </p:cBhvr>
                                      <p:to>
                                        <p:strVal val="visible"/>
                                      </p:to>
                                    </p:set>
                                    <p:anim calcmode="lin" valueType="num">
                                      <p:cBhvr>
                                        <p:cTn id="38" dur="500" fill="hold"/>
                                        <p:tgtEl>
                                          <p:spTgt spid="113"/>
                                        </p:tgtEl>
                                        <p:attrNameLst>
                                          <p:attrName>ppt_w</p:attrName>
                                        </p:attrNameLst>
                                      </p:cBhvr>
                                      <p:tavLst>
                                        <p:tav tm="0">
                                          <p:val>
                                            <p:fltVal val="0"/>
                                          </p:val>
                                        </p:tav>
                                        <p:tav tm="100000">
                                          <p:val>
                                            <p:strVal val="#ppt_w"/>
                                          </p:val>
                                        </p:tav>
                                      </p:tavLst>
                                    </p:anim>
                                    <p:anim calcmode="lin" valueType="num">
                                      <p:cBhvr>
                                        <p:cTn id="39" dur="500" fill="hold"/>
                                        <p:tgtEl>
                                          <p:spTgt spid="113"/>
                                        </p:tgtEl>
                                        <p:attrNameLst>
                                          <p:attrName>ppt_h</p:attrName>
                                        </p:attrNameLst>
                                      </p:cBhvr>
                                      <p:tavLst>
                                        <p:tav tm="0">
                                          <p:val>
                                            <p:fltVal val="0"/>
                                          </p:val>
                                        </p:tav>
                                        <p:tav tm="100000">
                                          <p:val>
                                            <p:strVal val="#ppt_h"/>
                                          </p:val>
                                        </p:tav>
                                      </p:tavLst>
                                    </p:anim>
                                    <p:animEffect transition="in" filter="fade">
                                      <p:cBhvr>
                                        <p:cTn id="40" dur="500"/>
                                        <p:tgtEl>
                                          <p:spTgt spid="1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anim calcmode="lin" valueType="num">
                                      <p:cBhvr>
                                        <p:cTn id="43" dur="500" fill="hold"/>
                                        <p:tgtEl>
                                          <p:spTgt spid="111"/>
                                        </p:tgtEl>
                                        <p:attrNameLst>
                                          <p:attrName>ppt_w</p:attrName>
                                        </p:attrNameLst>
                                      </p:cBhvr>
                                      <p:tavLst>
                                        <p:tav tm="0">
                                          <p:val>
                                            <p:fltVal val="0"/>
                                          </p:val>
                                        </p:tav>
                                        <p:tav tm="100000">
                                          <p:val>
                                            <p:strVal val="#ppt_w"/>
                                          </p:val>
                                        </p:tav>
                                      </p:tavLst>
                                    </p:anim>
                                    <p:anim calcmode="lin" valueType="num">
                                      <p:cBhvr>
                                        <p:cTn id="44" dur="500" fill="hold"/>
                                        <p:tgtEl>
                                          <p:spTgt spid="111"/>
                                        </p:tgtEl>
                                        <p:attrNameLst>
                                          <p:attrName>ppt_h</p:attrName>
                                        </p:attrNameLst>
                                      </p:cBhvr>
                                      <p:tavLst>
                                        <p:tav tm="0">
                                          <p:val>
                                            <p:fltVal val="0"/>
                                          </p:val>
                                        </p:tav>
                                        <p:tav tm="100000">
                                          <p:val>
                                            <p:strVal val="#ppt_h"/>
                                          </p:val>
                                        </p:tav>
                                      </p:tavLst>
                                    </p:anim>
                                    <p:animEffect transition="in" filter="fade">
                                      <p:cBhvr>
                                        <p:cTn id="45" dur="500"/>
                                        <p:tgtEl>
                                          <p:spTgt spid="1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anim calcmode="lin" valueType="num">
                                      <p:cBhvr>
                                        <p:cTn id="48" dur="500" fill="hold"/>
                                        <p:tgtEl>
                                          <p:spTgt spid="114"/>
                                        </p:tgtEl>
                                        <p:attrNameLst>
                                          <p:attrName>ppt_w</p:attrName>
                                        </p:attrNameLst>
                                      </p:cBhvr>
                                      <p:tavLst>
                                        <p:tav tm="0">
                                          <p:val>
                                            <p:fltVal val="0"/>
                                          </p:val>
                                        </p:tav>
                                        <p:tav tm="100000">
                                          <p:val>
                                            <p:strVal val="#ppt_w"/>
                                          </p:val>
                                        </p:tav>
                                      </p:tavLst>
                                    </p:anim>
                                    <p:anim calcmode="lin" valueType="num">
                                      <p:cBhvr>
                                        <p:cTn id="49" dur="500" fill="hold"/>
                                        <p:tgtEl>
                                          <p:spTgt spid="114"/>
                                        </p:tgtEl>
                                        <p:attrNameLst>
                                          <p:attrName>ppt_h</p:attrName>
                                        </p:attrNameLst>
                                      </p:cBhvr>
                                      <p:tavLst>
                                        <p:tav tm="0">
                                          <p:val>
                                            <p:fltVal val="0"/>
                                          </p:val>
                                        </p:tav>
                                        <p:tav tm="100000">
                                          <p:val>
                                            <p:strVal val="#ppt_h"/>
                                          </p:val>
                                        </p:tav>
                                      </p:tavLst>
                                    </p:anim>
                                    <p:animEffect transition="in" filter="fade">
                                      <p:cBhvr>
                                        <p:cTn id="50" dur="500"/>
                                        <p:tgtEl>
                                          <p:spTgt spid="114"/>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115"/>
                                        </p:tgtEl>
                                        <p:attrNameLst>
                                          <p:attrName>style.visibility</p:attrName>
                                        </p:attrNameLst>
                                      </p:cBhvr>
                                      <p:to>
                                        <p:strVal val="visible"/>
                                      </p:to>
                                    </p:set>
                                    <p:anim calcmode="lin" valueType="num">
                                      <p:cBhvr>
                                        <p:cTn id="53" dur="500" fill="hold"/>
                                        <p:tgtEl>
                                          <p:spTgt spid="115"/>
                                        </p:tgtEl>
                                        <p:attrNameLst>
                                          <p:attrName>ppt_w</p:attrName>
                                        </p:attrNameLst>
                                      </p:cBhvr>
                                      <p:tavLst>
                                        <p:tav tm="0">
                                          <p:val>
                                            <p:fltVal val="0"/>
                                          </p:val>
                                        </p:tav>
                                        <p:tav tm="100000">
                                          <p:val>
                                            <p:strVal val="#ppt_w"/>
                                          </p:val>
                                        </p:tav>
                                      </p:tavLst>
                                    </p:anim>
                                    <p:anim calcmode="lin" valueType="num">
                                      <p:cBhvr>
                                        <p:cTn id="54" dur="500" fill="hold"/>
                                        <p:tgtEl>
                                          <p:spTgt spid="115"/>
                                        </p:tgtEl>
                                        <p:attrNameLst>
                                          <p:attrName>ppt_h</p:attrName>
                                        </p:attrNameLst>
                                      </p:cBhvr>
                                      <p:tavLst>
                                        <p:tav tm="0">
                                          <p:val>
                                            <p:fltVal val="0"/>
                                          </p:val>
                                        </p:tav>
                                        <p:tav tm="100000">
                                          <p:val>
                                            <p:strVal val="#ppt_h"/>
                                          </p:val>
                                        </p:tav>
                                      </p:tavLst>
                                    </p:anim>
                                    <p:animEffect transition="in" filter="fade">
                                      <p:cBhvr>
                                        <p:cTn id="55" dur="500"/>
                                        <p:tgtEl>
                                          <p:spTgt spid="11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 calcmode="lin" valueType="num">
                                      <p:cBhvr>
                                        <p:cTn id="58" dur="500" fill="hold"/>
                                        <p:tgtEl>
                                          <p:spTgt spid="117"/>
                                        </p:tgtEl>
                                        <p:attrNameLst>
                                          <p:attrName>ppt_w</p:attrName>
                                        </p:attrNameLst>
                                      </p:cBhvr>
                                      <p:tavLst>
                                        <p:tav tm="0">
                                          <p:val>
                                            <p:fltVal val="0"/>
                                          </p:val>
                                        </p:tav>
                                        <p:tav tm="100000">
                                          <p:val>
                                            <p:strVal val="#ppt_w"/>
                                          </p:val>
                                        </p:tav>
                                      </p:tavLst>
                                    </p:anim>
                                    <p:anim calcmode="lin" valueType="num">
                                      <p:cBhvr>
                                        <p:cTn id="59" dur="500" fill="hold"/>
                                        <p:tgtEl>
                                          <p:spTgt spid="117"/>
                                        </p:tgtEl>
                                        <p:attrNameLst>
                                          <p:attrName>ppt_h</p:attrName>
                                        </p:attrNameLst>
                                      </p:cBhvr>
                                      <p:tavLst>
                                        <p:tav tm="0">
                                          <p:val>
                                            <p:fltVal val="0"/>
                                          </p:val>
                                        </p:tav>
                                        <p:tav tm="100000">
                                          <p:val>
                                            <p:strVal val="#ppt_h"/>
                                          </p:val>
                                        </p:tav>
                                      </p:tavLst>
                                    </p:anim>
                                    <p:animEffect transition="in" filter="fade">
                                      <p:cBhvr>
                                        <p:cTn id="60" dur="500"/>
                                        <p:tgtEl>
                                          <p:spTgt spid="117"/>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120"/>
                                        </p:tgtEl>
                                        <p:attrNameLst>
                                          <p:attrName>style.visibility</p:attrName>
                                        </p:attrNameLst>
                                      </p:cBhvr>
                                      <p:to>
                                        <p:strVal val="visible"/>
                                      </p:to>
                                    </p:set>
                                    <p:anim calcmode="lin" valueType="num">
                                      <p:cBhvr>
                                        <p:cTn id="63" dur="500" fill="hold"/>
                                        <p:tgtEl>
                                          <p:spTgt spid="120"/>
                                        </p:tgtEl>
                                        <p:attrNameLst>
                                          <p:attrName>ppt_w</p:attrName>
                                        </p:attrNameLst>
                                      </p:cBhvr>
                                      <p:tavLst>
                                        <p:tav tm="0">
                                          <p:val>
                                            <p:fltVal val="0"/>
                                          </p:val>
                                        </p:tav>
                                        <p:tav tm="100000">
                                          <p:val>
                                            <p:strVal val="#ppt_w"/>
                                          </p:val>
                                        </p:tav>
                                      </p:tavLst>
                                    </p:anim>
                                    <p:anim calcmode="lin" valueType="num">
                                      <p:cBhvr>
                                        <p:cTn id="64" dur="500" fill="hold"/>
                                        <p:tgtEl>
                                          <p:spTgt spid="120"/>
                                        </p:tgtEl>
                                        <p:attrNameLst>
                                          <p:attrName>ppt_h</p:attrName>
                                        </p:attrNameLst>
                                      </p:cBhvr>
                                      <p:tavLst>
                                        <p:tav tm="0">
                                          <p:val>
                                            <p:fltVal val="0"/>
                                          </p:val>
                                        </p:tav>
                                        <p:tav tm="100000">
                                          <p:val>
                                            <p:strVal val="#ppt_h"/>
                                          </p:val>
                                        </p:tav>
                                      </p:tavLst>
                                    </p:anim>
                                    <p:animEffect transition="in" filter="fade">
                                      <p:cBhvr>
                                        <p:cTn id="65" dur="500"/>
                                        <p:tgtEl>
                                          <p:spTgt spid="120"/>
                                        </p:tgtEl>
                                      </p:cBhvr>
                                    </p:animEffect>
                                  </p:childTnLst>
                                </p:cTn>
                              </p:par>
                              <p:par>
                                <p:cTn id="66" presetID="53" presetClass="entr" presetSubtype="16" fill="hold" nodeType="withEffect">
                                  <p:stCondLst>
                                    <p:cond delay="75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par>
                                <p:cTn id="71" presetID="53" presetClass="entr" presetSubtype="16" fill="hold" nodeType="withEffect">
                                  <p:stCondLst>
                                    <p:cond delay="75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par>
                                <p:cTn id="76" presetID="53" presetClass="entr" presetSubtype="16" fill="hold" nodeType="withEffect">
                                  <p:stCondLst>
                                    <p:cond delay="75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par>
                                <p:cTn id="81" presetID="53" presetClass="entr" presetSubtype="16" fill="hold" nodeType="withEffect">
                                  <p:stCondLst>
                                    <p:cond delay="750"/>
                                  </p:stCondLst>
                                  <p:childTnLst>
                                    <p:set>
                                      <p:cBhvr>
                                        <p:cTn id="82" dur="1" fill="hold">
                                          <p:stCondLst>
                                            <p:cond delay="0"/>
                                          </p:stCondLst>
                                        </p:cTn>
                                        <p:tgtEl>
                                          <p:spTgt spid="6"/>
                                        </p:tgtEl>
                                        <p:attrNameLst>
                                          <p:attrName>style.visibility</p:attrName>
                                        </p:attrNameLst>
                                      </p:cBhvr>
                                      <p:to>
                                        <p:strVal val="visible"/>
                                      </p:to>
                                    </p:set>
                                    <p:anim calcmode="lin" valueType="num">
                                      <p:cBhvr>
                                        <p:cTn id="83" dur="500" fill="hold"/>
                                        <p:tgtEl>
                                          <p:spTgt spid="6"/>
                                        </p:tgtEl>
                                        <p:attrNameLst>
                                          <p:attrName>ppt_w</p:attrName>
                                        </p:attrNameLst>
                                      </p:cBhvr>
                                      <p:tavLst>
                                        <p:tav tm="0">
                                          <p:val>
                                            <p:fltVal val="0"/>
                                          </p:val>
                                        </p:tav>
                                        <p:tav tm="100000">
                                          <p:val>
                                            <p:strVal val="#ppt_w"/>
                                          </p:val>
                                        </p:tav>
                                      </p:tavLst>
                                    </p:anim>
                                    <p:anim calcmode="lin" valueType="num">
                                      <p:cBhvr>
                                        <p:cTn id="84" dur="500" fill="hold"/>
                                        <p:tgtEl>
                                          <p:spTgt spid="6"/>
                                        </p:tgtEl>
                                        <p:attrNameLst>
                                          <p:attrName>ppt_h</p:attrName>
                                        </p:attrNameLst>
                                      </p:cBhvr>
                                      <p:tavLst>
                                        <p:tav tm="0">
                                          <p:val>
                                            <p:fltVal val="0"/>
                                          </p:val>
                                        </p:tav>
                                        <p:tav tm="100000">
                                          <p:val>
                                            <p:strVal val="#ppt_h"/>
                                          </p:val>
                                        </p:tav>
                                      </p:tavLst>
                                    </p:anim>
                                    <p:animEffect transition="in" filter="fade">
                                      <p:cBhvr>
                                        <p:cTn id="85" dur="500"/>
                                        <p:tgtEl>
                                          <p:spTgt spid="6"/>
                                        </p:tgtEl>
                                      </p:cBhvr>
                                    </p:animEffect>
                                  </p:childTnLst>
                                </p:cTn>
                              </p:par>
                              <p:par>
                                <p:cTn id="86" presetID="53" presetClass="entr" presetSubtype="16" fill="hold" nodeType="withEffect">
                                  <p:stCondLst>
                                    <p:cond delay="750"/>
                                  </p:stCondLst>
                                  <p:childTnLst>
                                    <p:set>
                                      <p:cBhvr>
                                        <p:cTn id="87" dur="1" fill="hold">
                                          <p:stCondLst>
                                            <p:cond delay="0"/>
                                          </p:stCondLst>
                                        </p:cTn>
                                        <p:tgtEl>
                                          <p:spTgt spid="4"/>
                                        </p:tgtEl>
                                        <p:attrNameLst>
                                          <p:attrName>style.visibility</p:attrName>
                                        </p:attrNameLst>
                                      </p:cBhvr>
                                      <p:to>
                                        <p:strVal val="visible"/>
                                      </p:to>
                                    </p:set>
                                    <p:anim calcmode="lin" valueType="num">
                                      <p:cBhvr>
                                        <p:cTn id="88" dur="500" fill="hold"/>
                                        <p:tgtEl>
                                          <p:spTgt spid="4"/>
                                        </p:tgtEl>
                                        <p:attrNameLst>
                                          <p:attrName>ppt_w</p:attrName>
                                        </p:attrNameLst>
                                      </p:cBhvr>
                                      <p:tavLst>
                                        <p:tav tm="0">
                                          <p:val>
                                            <p:fltVal val="0"/>
                                          </p:val>
                                        </p:tav>
                                        <p:tav tm="100000">
                                          <p:val>
                                            <p:strVal val="#ppt_w"/>
                                          </p:val>
                                        </p:tav>
                                      </p:tavLst>
                                    </p:anim>
                                    <p:anim calcmode="lin" valueType="num">
                                      <p:cBhvr>
                                        <p:cTn id="89" dur="500" fill="hold"/>
                                        <p:tgtEl>
                                          <p:spTgt spid="4"/>
                                        </p:tgtEl>
                                        <p:attrNameLst>
                                          <p:attrName>ppt_h</p:attrName>
                                        </p:attrNameLst>
                                      </p:cBhvr>
                                      <p:tavLst>
                                        <p:tav tm="0">
                                          <p:val>
                                            <p:fltVal val="0"/>
                                          </p:val>
                                        </p:tav>
                                        <p:tav tm="100000">
                                          <p:val>
                                            <p:strVal val="#ppt_h"/>
                                          </p:val>
                                        </p:tav>
                                      </p:tavLst>
                                    </p:anim>
                                    <p:animEffect transition="in" filter="fade">
                                      <p:cBhvr>
                                        <p:cTn id="90" dur="500"/>
                                        <p:tgtEl>
                                          <p:spTgt spid="4"/>
                                        </p:tgtEl>
                                      </p:cBhvr>
                                    </p:animEffect>
                                  </p:childTnLst>
                                </p:cTn>
                              </p:par>
                            </p:childTnLst>
                          </p:cTn>
                        </p:par>
                        <p:par>
                          <p:cTn id="91" fill="hold">
                            <p:stCondLst>
                              <p:cond delay="1750"/>
                            </p:stCondLst>
                            <p:childTnLst>
                              <p:par>
                                <p:cTn id="92" presetID="23" presetClass="entr" presetSubtype="288" fill="hold" nodeType="afterEffect">
                                  <p:stCondLst>
                                    <p:cond delay="250"/>
                                  </p:stCondLst>
                                  <p:childTnLst>
                                    <p:set>
                                      <p:cBhvr>
                                        <p:cTn id="93" dur="1" fill="hold">
                                          <p:stCondLst>
                                            <p:cond delay="0"/>
                                          </p:stCondLst>
                                        </p:cTn>
                                        <p:tgtEl>
                                          <p:spTgt spid="7"/>
                                        </p:tgtEl>
                                        <p:attrNameLst>
                                          <p:attrName>style.visibility</p:attrName>
                                        </p:attrNameLst>
                                      </p:cBhvr>
                                      <p:to>
                                        <p:strVal val="visible"/>
                                      </p:to>
                                    </p:set>
                                    <p:anim calcmode="lin" valueType="num">
                                      <p:cBhvr>
                                        <p:cTn id="94" dur="750" fill="hold"/>
                                        <p:tgtEl>
                                          <p:spTgt spid="7"/>
                                        </p:tgtEl>
                                        <p:attrNameLst>
                                          <p:attrName>ppt_w</p:attrName>
                                        </p:attrNameLst>
                                      </p:cBhvr>
                                      <p:tavLst>
                                        <p:tav tm="0">
                                          <p:val>
                                            <p:strVal val="4/3*#ppt_w"/>
                                          </p:val>
                                        </p:tav>
                                        <p:tav tm="100000">
                                          <p:val>
                                            <p:strVal val="#ppt_w"/>
                                          </p:val>
                                        </p:tav>
                                      </p:tavLst>
                                    </p:anim>
                                    <p:anim calcmode="lin" valueType="num">
                                      <p:cBhvr>
                                        <p:cTn id="95" dur="75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035808" y="2211821"/>
            <a:ext cx="731520"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a:off x="5376672" y="2211821"/>
            <a:ext cx="719328"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1" name="弧形 10"/>
          <p:cNvSpPr/>
          <p:nvPr/>
        </p:nvSpPr>
        <p:spPr>
          <a:xfrm flipH="1">
            <a:off x="1417179"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2" name="弧形 11"/>
          <p:cNvSpPr/>
          <p:nvPr/>
        </p:nvSpPr>
        <p:spPr>
          <a:xfrm flipH="1" flipV="1">
            <a:off x="1417179"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3" name="弧形 12"/>
          <p:cNvSpPr/>
          <p:nvPr/>
        </p:nvSpPr>
        <p:spPr>
          <a:xfrm flipH="1">
            <a:off x="3757794"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4" name="弧形 13"/>
          <p:cNvSpPr/>
          <p:nvPr/>
        </p:nvSpPr>
        <p:spPr>
          <a:xfrm flipH="1" flipV="1">
            <a:off x="3757794"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5" name="弧形 14"/>
          <p:cNvSpPr/>
          <p:nvPr/>
        </p:nvSpPr>
        <p:spPr>
          <a:xfrm flipH="1">
            <a:off x="6100635" y="1402945"/>
            <a:ext cx="1618252" cy="1617753"/>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6" name="弧形 15"/>
          <p:cNvSpPr/>
          <p:nvPr/>
        </p:nvSpPr>
        <p:spPr>
          <a:xfrm flipH="1" flipV="1">
            <a:off x="6100635" y="1430422"/>
            <a:ext cx="1618252" cy="1617753"/>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graphicFrame>
        <p:nvGraphicFramePr>
          <p:cNvPr id="17" name="图表 16"/>
          <p:cNvGraphicFramePr/>
          <p:nvPr>
            <p:extLst/>
          </p:nvPr>
        </p:nvGraphicFramePr>
        <p:xfrm>
          <a:off x="953727" y="1380212"/>
          <a:ext cx="2543944" cy="1695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nvPr>
        </p:nvGraphicFramePr>
        <p:xfrm>
          <a:off x="3300030" y="1380212"/>
          <a:ext cx="2543944" cy="1695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nvPr>
        </p:nvGraphicFramePr>
        <p:xfrm>
          <a:off x="5646333" y="1380212"/>
          <a:ext cx="2543944" cy="1695440"/>
        </p:xfrm>
        <a:graphic>
          <a:graphicData uri="http://schemas.openxmlformats.org/drawingml/2006/chart">
            <c:chart xmlns:c="http://schemas.openxmlformats.org/drawingml/2006/chart" xmlns:r="http://schemas.openxmlformats.org/officeDocument/2006/relationships" r:id="rId5"/>
          </a:graphicData>
        </a:graphic>
      </p:graphicFrame>
      <p:sp>
        <p:nvSpPr>
          <p:cNvPr id="20" name="矩形 19"/>
          <p:cNvSpPr/>
          <p:nvPr/>
        </p:nvSpPr>
        <p:spPr>
          <a:xfrm>
            <a:off x="1670649" y="3220516"/>
            <a:ext cx="1107963" cy="313916"/>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1" name="矩形 20"/>
          <p:cNvSpPr/>
          <p:nvPr/>
        </p:nvSpPr>
        <p:spPr>
          <a:xfrm>
            <a:off x="1389429"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2" name="矩形 21"/>
          <p:cNvSpPr/>
          <p:nvPr/>
        </p:nvSpPr>
        <p:spPr>
          <a:xfrm>
            <a:off x="4018019" y="3220516"/>
            <a:ext cx="1107963" cy="313819"/>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3" name="矩形 22"/>
          <p:cNvSpPr/>
          <p:nvPr/>
        </p:nvSpPr>
        <p:spPr>
          <a:xfrm>
            <a:off x="3736800"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4" name="矩形 23"/>
          <p:cNvSpPr/>
          <p:nvPr/>
        </p:nvSpPr>
        <p:spPr>
          <a:xfrm>
            <a:off x="6365389" y="3220516"/>
            <a:ext cx="1107963" cy="313819"/>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5" name="矩形 24"/>
          <p:cNvSpPr/>
          <p:nvPr/>
        </p:nvSpPr>
        <p:spPr>
          <a:xfrm>
            <a:off x="6084168" y="3615544"/>
            <a:ext cx="1670404" cy="424585"/>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6" name="矩形 25"/>
          <p:cNvSpPr/>
          <p:nvPr/>
        </p:nvSpPr>
        <p:spPr>
          <a:xfrm>
            <a:off x="1945572" y="2044602"/>
            <a:ext cx="558133"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75%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7" name="矩形 26"/>
          <p:cNvSpPr/>
          <p:nvPr/>
        </p:nvSpPr>
        <p:spPr>
          <a:xfrm>
            <a:off x="4271022" y="2044602"/>
            <a:ext cx="591796"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55%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8" name="矩形 27"/>
          <p:cNvSpPr/>
          <p:nvPr/>
        </p:nvSpPr>
        <p:spPr>
          <a:xfrm>
            <a:off x="6627483" y="2044602"/>
            <a:ext cx="583781" cy="424716"/>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84%</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9" name="TextBox 28"/>
          <p:cNvSpPr txBox="1"/>
          <p:nvPr/>
        </p:nvSpPr>
        <p:spPr>
          <a:xfrm>
            <a:off x="7857868" y="5739918"/>
            <a:ext cx="1584176" cy="369218"/>
          </a:xfrm>
          <a:prstGeom prst="rect">
            <a:avLst/>
          </a:prstGeom>
          <a:noFill/>
        </p:spPr>
        <p:txBody>
          <a:bodyPr wrap="square" lIns="91424" tIns="45712" rIns="91424" bIns="45712" rtlCol="0">
            <a:spAutoFit/>
          </a:bodyPr>
          <a:lstStyle/>
          <a:p>
            <a:r>
              <a:rPr lang="zh-CN" altLang="en-US" dirty="0">
                <a:latin typeface="方正准圆简体" panose="02010601030101010101" pitchFamily="65" charset="-122"/>
                <a:ea typeface="方正准圆简体" panose="02010601030101010101" pitchFamily="65" charset="-122"/>
              </a:rPr>
              <a:t>延迟符号</a:t>
            </a:r>
          </a:p>
        </p:txBody>
      </p:sp>
    </p:spTree>
    <p:extLst>
      <p:ext uri="{BB962C8B-B14F-4D97-AF65-F5344CB8AC3E}">
        <p14:creationId xmlns:p14="http://schemas.microsoft.com/office/powerpoint/2010/main" val="40833115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750"/>
                                        <p:tgtEl>
                                          <p:spTgt spid="18"/>
                                        </p:tgtEl>
                                      </p:cBhvr>
                                    </p:animEffect>
                                    <p:anim calcmode="lin" valueType="num">
                                      <p:cBhvr>
                                        <p:cTn id="31" dur="750" fill="hold"/>
                                        <p:tgtEl>
                                          <p:spTgt spid="18"/>
                                        </p:tgtEl>
                                        <p:attrNameLst>
                                          <p:attrName>ppt_x</p:attrName>
                                        </p:attrNameLst>
                                      </p:cBhvr>
                                      <p:tavLst>
                                        <p:tav tm="0">
                                          <p:val>
                                            <p:strVal val="#ppt_x"/>
                                          </p:val>
                                        </p:tav>
                                        <p:tav tm="100000">
                                          <p:val>
                                            <p:strVal val="#ppt_x"/>
                                          </p:val>
                                        </p:tav>
                                      </p:tavLst>
                                    </p:anim>
                                    <p:anim calcmode="lin" valueType="num">
                                      <p:cBhvr>
                                        <p:cTn id="32" dur="75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750"/>
                                        <p:tgtEl>
                                          <p:spTgt spid="19"/>
                                        </p:tgtEl>
                                      </p:cBhvr>
                                    </p:animEffect>
                                    <p:anim calcmode="lin" valueType="num">
                                      <p:cBhvr>
                                        <p:cTn id="54" dur="750" fill="hold"/>
                                        <p:tgtEl>
                                          <p:spTgt spid="19"/>
                                        </p:tgtEl>
                                        <p:attrNameLst>
                                          <p:attrName>ppt_x</p:attrName>
                                        </p:attrNameLst>
                                      </p:cBhvr>
                                      <p:tavLst>
                                        <p:tav tm="0">
                                          <p:val>
                                            <p:strVal val="#ppt_x"/>
                                          </p:val>
                                        </p:tav>
                                        <p:tav tm="100000">
                                          <p:val>
                                            <p:strVal val="#ppt_x"/>
                                          </p:val>
                                        </p:tav>
                                      </p:tavLst>
                                    </p:anim>
                                    <p:anim calcmode="lin" valueType="num">
                                      <p:cBhvr>
                                        <p:cTn id="55" dur="750" fill="hold"/>
                                        <p:tgtEl>
                                          <p:spTgt spid="19"/>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500"/>
                                        <p:tgtEl>
                                          <p:spTgt spid="16"/>
                                        </p:tgtEl>
                                      </p:cBhvr>
                                    </p:animEffect>
                                  </p:childTnLst>
                                </p:cTn>
                              </p:par>
                            </p:childTnLst>
                          </p:cTn>
                        </p:par>
                        <p:par>
                          <p:cTn id="63" fill="hold">
                            <p:stCondLst>
                              <p:cond delay="6500"/>
                            </p:stCondLst>
                            <p:childTnLst>
                              <p:par>
                                <p:cTn id="64" presetID="53" presetClass="entr" presetSubtype="16"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up)">
                                      <p:cBhvr>
                                        <p:cTn id="75" dur="500"/>
                                        <p:tgtEl>
                                          <p:spTgt spid="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up)">
                                      <p:cBhvr>
                                        <p:cTn id="81" dur="500"/>
                                        <p:tgtEl>
                                          <p:spTgt spid="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par>
                          <p:cTn id="88" fill="hold">
                            <p:stCondLst>
                              <p:cond delay="7500"/>
                            </p:stCondLst>
                            <p:childTnLst>
                              <p:par>
                                <p:cTn id="89" presetID="42"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Graphic spid="17" grpId="0">
        <p:bldAsOne/>
      </p:bldGraphic>
      <p:bldGraphic spid="18" grpId="0">
        <p:bldAsOne/>
      </p:bldGraphic>
      <p:bldGraphic spid="19" grpId="0">
        <p:bldAsOne/>
      </p:bldGraphic>
      <p:bldP spid="20" grpId="0"/>
      <p:bldP spid="21" grpId="0"/>
      <p:bldP spid="22" grpId="0"/>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
          <p:cNvGrpSpPr/>
          <p:nvPr/>
        </p:nvGrpSpPr>
        <p:grpSpPr>
          <a:xfrm>
            <a:off x="2320908" y="1996830"/>
            <a:ext cx="4160925" cy="1891716"/>
            <a:chOff x="3345973" y="2694618"/>
            <a:chExt cx="5547900" cy="2522288"/>
          </a:xfrm>
        </p:grpSpPr>
        <p:sp>
          <p:nvSpPr>
            <p:cNvPr id="7" name="Shape 1918"/>
            <p:cNvSpPr/>
            <p:nvPr/>
          </p:nvSpPr>
          <p:spPr>
            <a:xfrm>
              <a:off x="3345973" y="3538210"/>
              <a:ext cx="1033993" cy="1034033"/>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8" name="Shape 1919"/>
            <p:cNvSpPr/>
            <p:nvPr/>
          </p:nvSpPr>
          <p:spPr>
            <a:xfrm>
              <a:off x="4405914" y="3108409"/>
              <a:ext cx="1498259" cy="149831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9" name="Shape 1920"/>
            <p:cNvSpPr/>
            <p:nvPr/>
          </p:nvSpPr>
          <p:spPr>
            <a:xfrm>
              <a:off x="5996192" y="3446848"/>
              <a:ext cx="1216710" cy="121675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0" name="Shape 1921"/>
            <p:cNvSpPr/>
            <p:nvPr/>
          </p:nvSpPr>
          <p:spPr>
            <a:xfrm>
              <a:off x="5797470" y="2694618"/>
              <a:ext cx="747531" cy="747559"/>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1" name="Shape 1922"/>
            <p:cNvSpPr/>
            <p:nvPr/>
          </p:nvSpPr>
          <p:spPr>
            <a:xfrm>
              <a:off x="6936848" y="4530710"/>
              <a:ext cx="686169" cy="68619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sp>
          <p:nvSpPr>
            <p:cNvPr id="12" name="Shape 1923"/>
            <p:cNvSpPr/>
            <p:nvPr/>
          </p:nvSpPr>
          <p:spPr>
            <a:xfrm>
              <a:off x="7317794" y="3125623"/>
              <a:ext cx="1576079" cy="1576140"/>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rgbClr val="F1F1F1"/>
            </a:solidFill>
            <a:ln w="12700" cap="flat">
              <a:noFill/>
              <a:miter lim="400000"/>
            </a:ln>
            <a:effectLst/>
          </p:spPr>
          <p:txBody>
            <a:bodyPr wrap="square" lIns="38100" tIns="38100" rIns="38100" bIns="38100" numCol="1" anchor="ctr">
              <a:noAutofit/>
            </a:bodyPr>
            <a:lstStyle/>
            <a:p>
              <a:pPr>
                <a:defRPr sz="3200">
                  <a:solidFill>
                    <a:srgbClr val="FFFFFF"/>
                  </a:solidFill>
                  <a:latin typeface="Helvetica Light"/>
                  <a:ea typeface="Helvetica Light"/>
                  <a:cs typeface="Helvetica Light"/>
                  <a:sym typeface="Helvetica Light"/>
                </a:defRPr>
              </a:pPr>
              <a:endParaRPr sz="2400" dirty="0">
                <a:latin typeface="微软雅黑"/>
                <a:ea typeface="Helvetica Light"/>
                <a:cs typeface="Helvetica Light"/>
                <a:sym typeface="Helvetica Light"/>
              </a:endParaRPr>
            </a:p>
          </p:txBody>
        </p:sp>
      </p:grpSp>
      <p:sp>
        <p:nvSpPr>
          <p:cNvPr id="13" name="Shape 1931"/>
          <p:cNvSpPr/>
          <p:nvPr/>
        </p:nvSpPr>
        <p:spPr>
          <a:xfrm>
            <a:off x="1459241" y="2976454"/>
            <a:ext cx="1265319" cy="404237"/>
          </a:xfrm>
          <a:custGeom>
            <a:avLst/>
            <a:gdLst/>
            <a:ahLst/>
            <a:cxnLst>
              <a:cxn ang="0">
                <a:pos x="wd2" y="hd2"/>
              </a:cxn>
              <a:cxn ang="5400000">
                <a:pos x="wd2" y="hd2"/>
              </a:cxn>
              <a:cxn ang="10800000">
                <a:pos x="wd2" y="hd2"/>
              </a:cxn>
              <a:cxn ang="16200000">
                <a:pos x="wd2" y="hd2"/>
              </a:cxn>
            </a:cxnLst>
            <a:rect l="0" t="0" r="r" b="b"/>
            <a:pathLst>
              <a:path w="21600" h="18203" extrusionOk="0">
                <a:moveTo>
                  <a:pt x="0" y="18203"/>
                </a:moveTo>
                <a:cubicBezTo>
                  <a:pt x="6036" y="1983"/>
                  <a:pt x="13236" y="-3397"/>
                  <a:pt x="21600" y="2063"/>
                </a:cubicBezTo>
              </a:path>
            </a:pathLst>
          </a:custGeom>
          <a:ln w="25400">
            <a:solidFill>
              <a:schemeClr val="accent1"/>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4" name="Shape 1932"/>
          <p:cNvSpPr/>
          <p:nvPr/>
        </p:nvSpPr>
        <p:spPr>
          <a:xfrm>
            <a:off x="3580884" y="1708228"/>
            <a:ext cx="189228" cy="1181490"/>
          </a:xfrm>
          <a:custGeom>
            <a:avLst/>
            <a:gdLst/>
            <a:ahLst/>
            <a:cxnLst>
              <a:cxn ang="0">
                <a:pos x="wd2" y="hd2"/>
              </a:cxn>
              <a:cxn ang="5400000">
                <a:pos x="wd2" y="hd2"/>
              </a:cxn>
              <a:cxn ang="10800000">
                <a:pos x="wd2" y="hd2"/>
              </a:cxn>
              <a:cxn ang="16200000">
                <a:pos x="wd2" y="hd2"/>
              </a:cxn>
            </a:cxnLst>
            <a:rect l="0" t="0" r="r" b="b"/>
            <a:pathLst>
              <a:path w="16477" h="21600" extrusionOk="0">
                <a:moveTo>
                  <a:pt x="0" y="0"/>
                </a:moveTo>
                <a:cubicBezTo>
                  <a:pt x="19121" y="3557"/>
                  <a:pt x="21600" y="10757"/>
                  <a:pt x="7438" y="21600"/>
                </a:cubicBezTo>
              </a:path>
            </a:pathLst>
          </a:custGeom>
          <a:ln w="25400">
            <a:solidFill>
              <a:schemeClr val="accent2"/>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5" name="Shape 1933"/>
          <p:cNvSpPr/>
          <p:nvPr/>
        </p:nvSpPr>
        <p:spPr>
          <a:xfrm>
            <a:off x="5269857" y="3617251"/>
            <a:ext cx="322899" cy="3591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13" y="17716"/>
                  <a:pt x="1813" y="10516"/>
                  <a:pt x="0" y="0"/>
                </a:cubicBezTo>
              </a:path>
            </a:pathLst>
          </a:custGeom>
          <a:ln w="25400">
            <a:solidFill>
              <a:schemeClr val="accent2"/>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6" name="Shape 1934"/>
          <p:cNvSpPr/>
          <p:nvPr/>
        </p:nvSpPr>
        <p:spPr>
          <a:xfrm>
            <a:off x="4215040" y="2990085"/>
            <a:ext cx="549158" cy="718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667" y="19821"/>
                  <a:pt x="16867" y="12621"/>
                  <a:pt x="21600" y="0"/>
                </a:cubicBezTo>
              </a:path>
            </a:pathLst>
          </a:custGeom>
          <a:ln w="25400">
            <a:solidFill>
              <a:schemeClr val="accent1"/>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17" name="Shape 1925"/>
          <p:cNvSpPr/>
          <p:nvPr/>
        </p:nvSpPr>
        <p:spPr>
          <a:xfrm>
            <a:off x="2320909" y="2629527"/>
            <a:ext cx="775495" cy="775525"/>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1"/>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18" name="Shape 1926"/>
          <p:cNvSpPr/>
          <p:nvPr/>
        </p:nvSpPr>
        <p:spPr>
          <a:xfrm>
            <a:off x="3115863" y="2307176"/>
            <a:ext cx="1123694" cy="1123738"/>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2"/>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19" name="Shape 1927"/>
          <p:cNvSpPr/>
          <p:nvPr/>
        </p:nvSpPr>
        <p:spPr>
          <a:xfrm>
            <a:off x="4308572" y="2561005"/>
            <a:ext cx="912533" cy="912567"/>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1"/>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0" name="Shape 1928"/>
          <p:cNvSpPr/>
          <p:nvPr/>
        </p:nvSpPr>
        <p:spPr>
          <a:xfrm>
            <a:off x="4159530" y="1996832"/>
            <a:ext cx="560648" cy="560669"/>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3"/>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1" name="Shape 1929"/>
          <p:cNvSpPr/>
          <p:nvPr/>
        </p:nvSpPr>
        <p:spPr>
          <a:xfrm>
            <a:off x="5014064" y="3373902"/>
            <a:ext cx="514627" cy="514646"/>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2"/>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2" name="Shape 1930"/>
          <p:cNvSpPr/>
          <p:nvPr/>
        </p:nvSpPr>
        <p:spPr>
          <a:xfrm>
            <a:off x="5299774" y="2320086"/>
            <a:ext cx="1182059" cy="1182105"/>
          </a:xfrm>
          <a:custGeom>
            <a:avLst/>
            <a:gdLst/>
            <a:ahLst/>
            <a:cxnLst>
              <a:cxn ang="0">
                <a:pos x="wd2" y="hd2"/>
              </a:cxn>
              <a:cxn ang="5400000">
                <a:pos x="wd2" y="hd2"/>
              </a:cxn>
              <a:cxn ang="10800000">
                <a:pos x="wd2" y="hd2"/>
              </a:cxn>
              <a:cxn ang="16200000">
                <a:pos x="wd2" y="hd2"/>
              </a:cxn>
            </a:cxnLst>
            <a:rect l="0" t="0" r="r" b="b"/>
            <a:pathLst>
              <a:path w="21600" h="21600" extrusionOk="0">
                <a:moveTo>
                  <a:pt x="10808" y="15372"/>
                </a:moveTo>
                <a:cubicBezTo>
                  <a:pt x="8371" y="15376"/>
                  <a:pt x="6391" y="13403"/>
                  <a:pt x="6387" y="10966"/>
                </a:cubicBezTo>
                <a:cubicBezTo>
                  <a:pt x="6383" y="8528"/>
                  <a:pt x="8355" y="6548"/>
                  <a:pt x="10793" y="6545"/>
                </a:cubicBezTo>
                <a:cubicBezTo>
                  <a:pt x="13231" y="6540"/>
                  <a:pt x="15211" y="8514"/>
                  <a:pt x="15215" y="10951"/>
                </a:cubicBezTo>
                <a:cubicBezTo>
                  <a:pt x="15219" y="13389"/>
                  <a:pt x="13246" y="15368"/>
                  <a:pt x="10808" y="15372"/>
                </a:cubicBezTo>
                <a:close/>
                <a:moveTo>
                  <a:pt x="21600" y="11965"/>
                </a:moveTo>
                <a:cubicBezTo>
                  <a:pt x="21537" y="11178"/>
                  <a:pt x="21536" y="10387"/>
                  <a:pt x="21597" y="9600"/>
                </a:cubicBezTo>
                <a:cubicBezTo>
                  <a:pt x="20571" y="9522"/>
                  <a:pt x="19545" y="9442"/>
                  <a:pt x="18521" y="9364"/>
                </a:cubicBezTo>
                <a:cubicBezTo>
                  <a:pt x="18437" y="8954"/>
                  <a:pt x="18321" y="8557"/>
                  <a:pt x="18176" y="8175"/>
                </a:cubicBezTo>
                <a:cubicBezTo>
                  <a:pt x="19029" y="7586"/>
                  <a:pt x="19882" y="6998"/>
                  <a:pt x="20735" y="6409"/>
                </a:cubicBezTo>
                <a:cubicBezTo>
                  <a:pt x="20287" y="5760"/>
                  <a:pt x="19890" y="5075"/>
                  <a:pt x="19550" y="4363"/>
                </a:cubicBezTo>
                <a:cubicBezTo>
                  <a:pt x="18600" y="4819"/>
                  <a:pt x="17648" y="5274"/>
                  <a:pt x="16697" y="5729"/>
                </a:cubicBezTo>
                <a:cubicBezTo>
                  <a:pt x="16434" y="5433"/>
                  <a:pt x="16149" y="5156"/>
                  <a:pt x="15844" y="4902"/>
                </a:cubicBezTo>
                <a:cubicBezTo>
                  <a:pt x="16299" y="3945"/>
                  <a:pt x="16754" y="2988"/>
                  <a:pt x="17209" y="2030"/>
                </a:cubicBezTo>
                <a:cubicBezTo>
                  <a:pt x="16495" y="1691"/>
                  <a:pt x="15810" y="1297"/>
                  <a:pt x="15159" y="852"/>
                </a:cubicBezTo>
                <a:cubicBezTo>
                  <a:pt x="14555" y="1733"/>
                  <a:pt x="13951" y="2616"/>
                  <a:pt x="13346" y="3498"/>
                </a:cubicBezTo>
                <a:cubicBezTo>
                  <a:pt x="12982" y="3374"/>
                  <a:pt x="12608" y="3275"/>
                  <a:pt x="12222" y="3205"/>
                </a:cubicBezTo>
                <a:cubicBezTo>
                  <a:pt x="12136" y="2137"/>
                  <a:pt x="12050" y="1069"/>
                  <a:pt x="11965" y="0"/>
                </a:cubicBezTo>
                <a:cubicBezTo>
                  <a:pt x="11177" y="64"/>
                  <a:pt x="10386" y="66"/>
                  <a:pt x="9600" y="4"/>
                </a:cubicBezTo>
                <a:cubicBezTo>
                  <a:pt x="9518" y="1073"/>
                  <a:pt x="9435" y="2142"/>
                  <a:pt x="9353" y="3210"/>
                </a:cubicBezTo>
                <a:cubicBezTo>
                  <a:pt x="8968" y="3282"/>
                  <a:pt x="8593" y="3381"/>
                  <a:pt x="8229" y="3506"/>
                </a:cubicBezTo>
                <a:cubicBezTo>
                  <a:pt x="7622" y="2627"/>
                  <a:pt x="7015" y="1746"/>
                  <a:pt x="6409" y="866"/>
                </a:cubicBezTo>
                <a:cubicBezTo>
                  <a:pt x="5759" y="1314"/>
                  <a:pt x="5074" y="1710"/>
                  <a:pt x="4362" y="2052"/>
                </a:cubicBezTo>
                <a:cubicBezTo>
                  <a:pt x="4821" y="3008"/>
                  <a:pt x="5278" y="3964"/>
                  <a:pt x="5736" y="4920"/>
                </a:cubicBezTo>
                <a:cubicBezTo>
                  <a:pt x="5432" y="5175"/>
                  <a:pt x="5148" y="5452"/>
                  <a:pt x="4886" y="5749"/>
                </a:cubicBezTo>
                <a:cubicBezTo>
                  <a:pt x="3933" y="5298"/>
                  <a:pt x="2982" y="4845"/>
                  <a:pt x="2029" y="4393"/>
                </a:cubicBezTo>
                <a:cubicBezTo>
                  <a:pt x="1690" y="5105"/>
                  <a:pt x="1296" y="5792"/>
                  <a:pt x="850" y="6443"/>
                </a:cubicBezTo>
                <a:cubicBezTo>
                  <a:pt x="1705" y="7028"/>
                  <a:pt x="2560" y="7614"/>
                  <a:pt x="3416" y="8199"/>
                </a:cubicBezTo>
                <a:cubicBezTo>
                  <a:pt x="3273" y="8583"/>
                  <a:pt x="3157" y="8980"/>
                  <a:pt x="3075" y="9390"/>
                </a:cubicBezTo>
                <a:cubicBezTo>
                  <a:pt x="2050" y="9472"/>
                  <a:pt x="1025" y="9554"/>
                  <a:pt x="0" y="9636"/>
                </a:cubicBezTo>
                <a:cubicBezTo>
                  <a:pt x="63" y="10424"/>
                  <a:pt x="64" y="11214"/>
                  <a:pt x="4" y="12001"/>
                </a:cubicBezTo>
                <a:cubicBezTo>
                  <a:pt x="1010" y="12078"/>
                  <a:pt x="2016" y="12156"/>
                  <a:pt x="3022" y="12234"/>
                </a:cubicBezTo>
                <a:cubicBezTo>
                  <a:pt x="3092" y="12665"/>
                  <a:pt x="3197" y="13084"/>
                  <a:pt x="3334" y="13489"/>
                </a:cubicBezTo>
                <a:cubicBezTo>
                  <a:pt x="2512" y="14057"/>
                  <a:pt x="1688" y="14625"/>
                  <a:pt x="864" y="15192"/>
                </a:cubicBezTo>
                <a:cubicBezTo>
                  <a:pt x="1312" y="15843"/>
                  <a:pt x="1709" y="16526"/>
                  <a:pt x="2050" y="17238"/>
                </a:cubicBezTo>
                <a:cubicBezTo>
                  <a:pt x="2938" y="16813"/>
                  <a:pt x="3825" y="16388"/>
                  <a:pt x="4712" y="15963"/>
                </a:cubicBezTo>
                <a:cubicBezTo>
                  <a:pt x="4996" y="16310"/>
                  <a:pt x="5310" y="16631"/>
                  <a:pt x="5650" y="16924"/>
                </a:cubicBezTo>
                <a:cubicBezTo>
                  <a:pt x="5230" y="17807"/>
                  <a:pt x="4811" y="18689"/>
                  <a:pt x="4391" y="19572"/>
                </a:cubicBezTo>
                <a:cubicBezTo>
                  <a:pt x="5105" y="19910"/>
                  <a:pt x="5790" y="20305"/>
                  <a:pt x="6442" y="20750"/>
                </a:cubicBezTo>
                <a:cubicBezTo>
                  <a:pt x="6988" y="19952"/>
                  <a:pt x="7535" y="19156"/>
                  <a:pt x="8080" y="18358"/>
                </a:cubicBezTo>
                <a:cubicBezTo>
                  <a:pt x="8505" y="18514"/>
                  <a:pt x="8949" y="18635"/>
                  <a:pt x="9404" y="18717"/>
                </a:cubicBezTo>
                <a:cubicBezTo>
                  <a:pt x="9481" y="19678"/>
                  <a:pt x="9559" y="20639"/>
                  <a:pt x="9636" y="21600"/>
                </a:cubicBezTo>
                <a:cubicBezTo>
                  <a:pt x="10423" y="21537"/>
                  <a:pt x="11214" y="21536"/>
                  <a:pt x="12001" y="21597"/>
                </a:cubicBezTo>
                <a:cubicBezTo>
                  <a:pt x="12075" y="20635"/>
                  <a:pt x="12149" y="19673"/>
                  <a:pt x="12223" y="18712"/>
                </a:cubicBezTo>
                <a:cubicBezTo>
                  <a:pt x="12678" y="18628"/>
                  <a:pt x="13120" y="18506"/>
                  <a:pt x="13546" y="18349"/>
                </a:cubicBezTo>
                <a:cubicBezTo>
                  <a:pt x="14094" y="19145"/>
                  <a:pt x="14643" y="19940"/>
                  <a:pt x="15192" y="20736"/>
                </a:cubicBezTo>
                <a:cubicBezTo>
                  <a:pt x="15842" y="20287"/>
                  <a:pt x="16526" y="19891"/>
                  <a:pt x="17238" y="19550"/>
                </a:cubicBezTo>
                <a:cubicBezTo>
                  <a:pt x="16816" y="18668"/>
                  <a:pt x="16394" y="17788"/>
                  <a:pt x="15972" y="16907"/>
                </a:cubicBezTo>
                <a:cubicBezTo>
                  <a:pt x="16310" y="16613"/>
                  <a:pt x="16622" y="16290"/>
                  <a:pt x="16905" y="15942"/>
                </a:cubicBezTo>
                <a:cubicBezTo>
                  <a:pt x="17794" y="16365"/>
                  <a:pt x="18683" y="16787"/>
                  <a:pt x="19572" y="17208"/>
                </a:cubicBezTo>
                <a:cubicBezTo>
                  <a:pt x="19910" y="16495"/>
                  <a:pt x="20304" y="15810"/>
                  <a:pt x="20750" y="15160"/>
                </a:cubicBezTo>
                <a:cubicBezTo>
                  <a:pt x="19926" y="14594"/>
                  <a:pt x="19100" y="14029"/>
                  <a:pt x="18275" y="13465"/>
                </a:cubicBezTo>
                <a:cubicBezTo>
                  <a:pt x="18411" y="13059"/>
                  <a:pt x="18514" y="12640"/>
                  <a:pt x="18584" y="12208"/>
                </a:cubicBezTo>
                <a:cubicBezTo>
                  <a:pt x="19589" y="12126"/>
                  <a:pt x="20595" y="12045"/>
                  <a:pt x="21600" y="11965"/>
                </a:cubicBezTo>
                <a:close/>
              </a:path>
            </a:pathLst>
          </a:custGeom>
          <a:solidFill>
            <a:schemeClr val="accent3"/>
          </a:solidFill>
          <a:ln w="12700">
            <a:miter lim="400000"/>
          </a:ln>
        </p:spPr>
        <p:txBody>
          <a:bodyPr lIns="28575" tIns="28575" rIns="28575" bIns="28575" anchor="ctr"/>
          <a:lstStyle/>
          <a:p>
            <a:pPr>
              <a:defRPr sz="3200">
                <a:solidFill>
                  <a:srgbClr val="FFFFFF"/>
                </a:solidFill>
                <a:latin typeface="Helvetica Light"/>
                <a:ea typeface="Helvetica Light"/>
                <a:cs typeface="Helvetica Light"/>
                <a:sym typeface="Helvetica Light"/>
              </a:defRPr>
            </a:pPr>
            <a:endParaRPr sz="2400" kern="0" dirty="0">
              <a:latin typeface="微软雅黑"/>
              <a:ea typeface="Helvetica Light"/>
              <a:cs typeface="Helvetica Light"/>
              <a:sym typeface="Helvetica Light"/>
            </a:endParaRPr>
          </a:p>
        </p:txBody>
      </p:sp>
      <p:sp>
        <p:nvSpPr>
          <p:cNvPr id="23" name="Shape 1935"/>
          <p:cNvSpPr/>
          <p:nvPr/>
        </p:nvSpPr>
        <p:spPr>
          <a:xfrm>
            <a:off x="5881233" y="2851846"/>
            <a:ext cx="912023" cy="78607"/>
          </a:xfrm>
          <a:custGeom>
            <a:avLst/>
            <a:gdLst/>
            <a:ahLst/>
            <a:cxnLst>
              <a:cxn ang="0">
                <a:pos x="wd2" y="hd2"/>
              </a:cxn>
              <a:cxn ang="5400000">
                <a:pos x="wd2" y="hd2"/>
              </a:cxn>
              <a:cxn ang="10800000">
                <a:pos x="wd2" y="hd2"/>
              </a:cxn>
              <a:cxn ang="16200000">
                <a:pos x="wd2" y="hd2"/>
              </a:cxn>
            </a:cxnLst>
            <a:rect l="0" t="0" r="r" b="b"/>
            <a:pathLst>
              <a:path w="21600" h="16274" extrusionOk="0">
                <a:moveTo>
                  <a:pt x="21600" y="16274"/>
                </a:moveTo>
                <a:cubicBezTo>
                  <a:pt x="15105" y="-3958"/>
                  <a:pt x="7905" y="-5326"/>
                  <a:pt x="0" y="12169"/>
                </a:cubicBezTo>
              </a:path>
            </a:pathLst>
          </a:custGeom>
          <a:ln w="25400">
            <a:solidFill>
              <a:schemeClr val="accent3"/>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24" name="Shape 1936"/>
          <p:cNvSpPr/>
          <p:nvPr/>
        </p:nvSpPr>
        <p:spPr>
          <a:xfrm>
            <a:off x="4444915" y="1728445"/>
            <a:ext cx="382550" cy="5538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563" y="2893"/>
                  <a:pt x="363" y="10093"/>
                  <a:pt x="0" y="21600"/>
                </a:cubicBezTo>
              </a:path>
            </a:pathLst>
          </a:custGeom>
          <a:ln w="25400">
            <a:solidFill>
              <a:schemeClr val="accent3"/>
            </a:solidFill>
            <a:miter lim="400000"/>
            <a:headEnd type="triangle"/>
            <a:tailEnd type="oval"/>
          </a:ln>
        </p:spPr>
        <p:txBody>
          <a:bodyPr lIns="68580" tIns="34290" rIns="68580" bIns="34290"/>
          <a:lstStyle/>
          <a:p>
            <a:pPr>
              <a:defRPr/>
            </a:pPr>
            <a:endParaRPr sz="1000" kern="0" dirty="0">
              <a:latin typeface="微软雅黑"/>
              <a:ea typeface="微软雅黑"/>
            </a:endParaRPr>
          </a:p>
        </p:txBody>
      </p:sp>
      <p:sp>
        <p:nvSpPr>
          <p:cNvPr id="25" name="TextBox 26"/>
          <p:cNvSpPr txBox="1"/>
          <p:nvPr/>
        </p:nvSpPr>
        <p:spPr>
          <a:xfrm>
            <a:off x="5014062" y="1791559"/>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26" name="TextBox 27"/>
          <p:cNvSpPr txBox="1"/>
          <p:nvPr/>
        </p:nvSpPr>
        <p:spPr>
          <a:xfrm>
            <a:off x="5014065" y="1595844"/>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27" name="TextBox 28"/>
          <p:cNvSpPr txBox="1"/>
          <p:nvPr/>
        </p:nvSpPr>
        <p:spPr>
          <a:xfrm>
            <a:off x="6710406" y="3247071"/>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28" name="TextBox 29"/>
          <p:cNvSpPr txBox="1"/>
          <p:nvPr/>
        </p:nvSpPr>
        <p:spPr>
          <a:xfrm>
            <a:off x="6710409" y="3051356"/>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29" name="TextBox 30"/>
          <p:cNvSpPr txBox="1"/>
          <p:nvPr/>
        </p:nvSpPr>
        <p:spPr>
          <a:xfrm>
            <a:off x="5747537" y="4070334"/>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0" name="TextBox 31"/>
          <p:cNvSpPr txBox="1"/>
          <p:nvPr/>
        </p:nvSpPr>
        <p:spPr>
          <a:xfrm>
            <a:off x="5747538" y="3874620"/>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1" name="TextBox 32"/>
          <p:cNvSpPr txBox="1"/>
          <p:nvPr/>
        </p:nvSpPr>
        <p:spPr>
          <a:xfrm>
            <a:off x="3294414" y="3867115"/>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2" name="TextBox 33"/>
          <p:cNvSpPr txBox="1"/>
          <p:nvPr/>
        </p:nvSpPr>
        <p:spPr>
          <a:xfrm>
            <a:off x="3294417" y="3671399"/>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3" name="TextBox 34"/>
          <p:cNvSpPr txBox="1"/>
          <p:nvPr/>
        </p:nvSpPr>
        <p:spPr>
          <a:xfrm>
            <a:off x="1451688" y="3663326"/>
            <a:ext cx="1581639"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4" name="TextBox 35"/>
          <p:cNvSpPr txBox="1"/>
          <p:nvPr/>
        </p:nvSpPr>
        <p:spPr>
          <a:xfrm>
            <a:off x="1451688" y="3467610"/>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
        <p:nvSpPr>
          <p:cNvPr id="35" name="TextBox 36"/>
          <p:cNvSpPr txBox="1"/>
          <p:nvPr/>
        </p:nvSpPr>
        <p:spPr>
          <a:xfrm>
            <a:off x="1685028" y="1798905"/>
            <a:ext cx="1810990" cy="553998"/>
          </a:xfrm>
          <a:prstGeom prst="rect">
            <a:avLst/>
          </a:prstGeom>
          <a:noFill/>
        </p:spPr>
        <p:txBody>
          <a:bodyPr wrap="square" lIns="0" tIns="0" rIns="0" bIns="0" rtlCol="0">
            <a:spAutoFit/>
          </a:bodyPr>
          <a:lstStyle/>
          <a:p>
            <a:pPr>
              <a:lnSpc>
                <a:spcPct val="150000"/>
              </a:lnSpc>
            </a:pPr>
            <a:r>
              <a:rPr lang="zh-CN" altLang="en-US" sz="800" spc="225" dirty="0">
                <a:solidFill>
                  <a:schemeClr val="tx1">
                    <a:lumMod val="50000"/>
                    <a:lumOff val="50000"/>
                  </a:schemeClr>
                </a:solidFill>
                <a:latin typeface="微软雅黑"/>
                <a:ea typeface="微软雅黑"/>
              </a:rPr>
              <a:t>此处添加详细文本描述，建议与标题相关并符合整体语言风格，</a:t>
            </a:r>
          </a:p>
        </p:txBody>
      </p:sp>
      <p:sp>
        <p:nvSpPr>
          <p:cNvPr id="36" name="TextBox 37"/>
          <p:cNvSpPr txBox="1"/>
          <p:nvPr/>
        </p:nvSpPr>
        <p:spPr>
          <a:xfrm>
            <a:off x="1685028" y="1595844"/>
            <a:ext cx="1810989" cy="184609"/>
          </a:xfrm>
          <a:prstGeom prst="rect">
            <a:avLst/>
          </a:prstGeom>
          <a:noFill/>
        </p:spPr>
        <p:txBody>
          <a:bodyPr wrap="square" lIns="0" tIns="0" rIns="0" bIns="0" rtlCol="0">
            <a:spAutoFit/>
          </a:bodyPr>
          <a:lstStyle/>
          <a:p>
            <a:r>
              <a:rPr lang="zh-CN" altLang="en-US" sz="1200" kern="3000" spc="23" dirty="0">
                <a:solidFill>
                  <a:schemeClr val="tx1">
                    <a:lumMod val="75000"/>
                    <a:lumOff val="25000"/>
                  </a:schemeClr>
                </a:solidFill>
                <a:latin typeface="微软雅黑"/>
                <a:ea typeface="微软雅黑"/>
              </a:rPr>
              <a:t>添加标题</a:t>
            </a:r>
            <a:endParaRPr lang="en-US" altLang="zh-CN" sz="1200" kern="3000" spc="23" dirty="0">
              <a:solidFill>
                <a:schemeClr val="tx1">
                  <a:lumMod val="75000"/>
                  <a:lumOff val="25000"/>
                </a:schemeClr>
              </a:solidFill>
              <a:latin typeface="微软雅黑"/>
              <a:ea typeface="微软雅黑"/>
            </a:endParaRPr>
          </a:p>
        </p:txBody>
      </p:sp>
    </p:spTree>
    <p:extLst>
      <p:ext uri="{BB962C8B-B14F-4D97-AF65-F5344CB8AC3E}">
        <p14:creationId xmlns:p14="http://schemas.microsoft.com/office/powerpoint/2010/main" val="12142513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
                                        <p:tgtEl>
                                          <p:spTgt spid="17"/>
                                        </p:tgtEl>
                                      </p:cBhvr>
                                    </p:animEffect>
                                  </p:childTnLst>
                                </p:cTn>
                              </p:par>
                            </p:childTnLst>
                          </p:cTn>
                        </p:par>
                        <p:par>
                          <p:cTn id="12" fill="hold">
                            <p:stCondLst>
                              <p:cond delay="400"/>
                            </p:stCondLst>
                            <p:childTnLst>
                              <p:par>
                                <p:cTn id="13" presetID="22" presetClass="entr" presetSubtype="2"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200"/>
                                        <p:tgtEl>
                                          <p:spTgt spid="13"/>
                                        </p:tgtEl>
                                      </p:cBhvr>
                                    </p:animEffect>
                                  </p:childTnLst>
                                </p:cTn>
                              </p:par>
                            </p:childTnLst>
                          </p:cTn>
                        </p:par>
                        <p:par>
                          <p:cTn id="16" fill="hold">
                            <p:stCondLst>
                              <p:cond delay="600"/>
                            </p:stCondLst>
                            <p:childTnLst>
                              <p:par>
                                <p:cTn id="17" presetID="1" presetClass="entr" presetSubtype="0" fill="hold" grpId="0" nodeType="afterEffect">
                                  <p:stCondLst>
                                    <p:cond delay="0"/>
                                  </p:stCondLst>
                                  <p:childTnLst>
                                    <p:set>
                                      <p:cBhvr>
                                        <p:cTn id="18" dur="1" fill="hold">
                                          <p:stCondLst>
                                            <p:cond delay="199"/>
                                          </p:stCondLst>
                                        </p:cTn>
                                        <p:tgtEl>
                                          <p:spTgt spid="34"/>
                                        </p:tgtEl>
                                        <p:attrNameLst>
                                          <p:attrName>style.visibility</p:attrName>
                                        </p:attrNameLst>
                                      </p:cBhvr>
                                      <p:to>
                                        <p:strVal val="visible"/>
                                      </p:to>
                                    </p:set>
                                  </p:childTnLst>
                                </p:cTn>
                              </p:par>
                              <p:par>
                                <p:cTn id="19" presetID="18" presetClass="entr" presetSubtype="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trips(downRight)">
                                      <p:cBhvr>
                                        <p:cTn id="21" dur="200"/>
                                        <p:tgtEl>
                                          <p:spTgt spid="33"/>
                                        </p:tgtEl>
                                      </p:cBhvr>
                                    </p:animEffect>
                                  </p:childTnLst>
                                </p:cTn>
                              </p:par>
                            </p:childTnLst>
                          </p:cTn>
                        </p:par>
                        <p:par>
                          <p:cTn id="22" fill="hold">
                            <p:stCondLst>
                              <p:cond delay="8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
                                        <p:tgtEl>
                                          <p:spTgt spid="18"/>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200"/>
                                        <p:tgtEl>
                                          <p:spTgt spid="14"/>
                                        </p:tgtEl>
                                      </p:cBhvr>
                                    </p:animEffect>
                                  </p:childTnLst>
                                </p:cTn>
                              </p:par>
                            </p:childTnLst>
                          </p:cTn>
                        </p:par>
                        <p:par>
                          <p:cTn id="30" fill="hold">
                            <p:stCondLst>
                              <p:cond delay="1200"/>
                            </p:stCondLst>
                            <p:childTnLst>
                              <p:par>
                                <p:cTn id="31" presetID="1" presetClass="entr" presetSubtype="0" fill="hold" grpId="0" nodeType="afterEffect">
                                  <p:stCondLst>
                                    <p:cond delay="0"/>
                                  </p:stCondLst>
                                  <p:childTnLst>
                                    <p:set>
                                      <p:cBhvr>
                                        <p:cTn id="32" dur="1" fill="hold">
                                          <p:stCondLst>
                                            <p:cond delay="199"/>
                                          </p:stCondLst>
                                        </p:cTn>
                                        <p:tgtEl>
                                          <p:spTgt spid="36"/>
                                        </p:tgtEl>
                                        <p:attrNameLst>
                                          <p:attrName>style.visibility</p:attrName>
                                        </p:attrNameLst>
                                      </p:cBhvr>
                                      <p:to>
                                        <p:strVal val="visible"/>
                                      </p:to>
                                    </p:set>
                                  </p:childTnLst>
                                </p:cTn>
                              </p:par>
                              <p:par>
                                <p:cTn id="33" presetID="18" presetClass="entr" presetSubtype="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strips(downRight)">
                                      <p:cBhvr>
                                        <p:cTn id="35" dur="200"/>
                                        <p:tgtEl>
                                          <p:spTgt spid="35"/>
                                        </p:tgtEl>
                                      </p:cBhvr>
                                    </p:animEffect>
                                  </p:childTnLst>
                                </p:cTn>
                              </p:par>
                            </p:childTnLst>
                          </p:cTn>
                        </p:par>
                        <p:par>
                          <p:cTn id="36" fill="hold">
                            <p:stCondLst>
                              <p:cond delay="14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childTnLst>
                                </p:cTn>
                              </p:par>
                            </p:childTnLst>
                          </p:cTn>
                        </p:par>
                        <p:par>
                          <p:cTn id="40" fill="hold">
                            <p:stCondLst>
                              <p:cond delay="16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200"/>
                                        <p:tgtEl>
                                          <p:spTgt spid="16"/>
                                        </p:tgtEl>
                                      </p:cBhvr>
                                    </p:animEffect>
                                  </p:childTnLst>
                                </p:cTn>
                              </p:par>
                            </p:childTnLst>
                          </p:cTn>
                        </p:par>
                        <p:par>
                          <p:cTn id="44" fill="hold">
                            <p:stCondLst>
                              <p:cond delay="1800"/>
                            </p:stCondLst>
                            <p:childTnLst>
                              <p:par>
                                <p:cTn id="45" presetID="1" presetClass="entr" presetSubtype="0" fill="hold" grpId="0" nodeType="afterEffect">
                                  <p:stCondLst>
                                    <p:cond delay="0"/>
                                  </p:stCondLst>
                                  <p:childTnLst>
                                    <p:set>
                                      <p:cBhvr>
                                        <p:cTn id="46" dur="1" fill="hold">
                                          <p:stCondLst>
                                            <p:cond delay="199"/>
                                          </p:stCondLst>
                                        </p:cTn>
                                        <p:tgtEl>
                                          <p:spTgt spid="32"/>
                                        </p:tgtEl>
                                        <p:attrNameLst>
                                          <p:attrName>style.visibility</p:attrName>
                                        </p:attrNameLst>
                                      </p:cBhvr>
                                      <p:to>
                                        <p:strVal val="visible"/>
                                      </p:to>
                                    </p:set>
                                  </p:childTnLst>
                                </p:cTn>
                              </p:par>
                              <p:par>
                                <p:cTn id="47" presetID="18" presetClass="entr" presetSubtype="6"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strips(downRight)">
                                      <p:cBhvr>
                                        <p:cTn id="49" dur="200"/>
                                        <p:tgtEl>
                                          <p:spTgt spid="3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200"/>
                                        <p:tgtEl>
                                          <p:spTgt spid="20"/>
                                        </p:tgtEl>
                                      </p:cBhvr>
                                    </p:animEffect>
                                  </p:childTnLst>
                                </p:cTn>
                              </p:par>
                            </p:childTnLst>
                          </p:cTn>
                        </p:par>
                        <p:par>
                          <p:cTn id="54" fill="hold">
                            <p:stCondLst>
                              <p:cond delay="2200"/>
                            </p:stCondLst>
                            <p:childTnLst>
                              <p:par>
                                <p:cTn id="55" presetID="22" presetClass="entr" presetSubtype="4"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200"/>
                                        <p:tgtEl>
                                          <p:spTgt spid="24"/>
                                        </p:tgtEl>
                                      </p:cBhvr>
                                    </p:animEffect>
                                  </p:childTnLst>
                                </p:cTn>
                              </p:par>
                            </p:childTnLst>
                          </p:cTn>
                        </p:par>
                        <p:par>
                          <p:cTn id="58" fill="hold">
                            <p:stCondLst>
                              <p:cond delay="2400"/>
                            </p:stCondLst>
                            <p:childTnLst>
                              <p:par>
                                <p:cTn id="59" presetID="1" presetClass="entr" presetSubtype="0" fill="hold" grpId="0" nodeType="afterEffect">
                                  <p:stCondLst>
                                    <p:cond delay="0"/>
                                  </p:stCondLst>
                                  <p:childTnLst>
                                    <p:set>
                                      <p:cBhvr>
                                        <p:cTn id="60" dur="1" fill="hold">
                                          <p:stCondLst>
                                            <p:cond delay="199"/>
                                          </p:stCondLst>
                                        </p:cTn>
                                        <p:tgtEl>
                                          <p:spTgt spid="26"/>
                                        </p:tgtEl>
                                        <p:attrNameLst>
                                          <p:attrName>style.visibility</p:attrName>
                                        </p:attrNameLst>
                                      </p:cBhvr>
                                      <p:to>
                                        <p:strVal val="visible"/>
                                      </p:to>
                                    </p:set>
                                  </p:childTnLst>
                                </p:cTn>
                              </p:par>
                              <p:par>
                                <p:cTn id="61" presetID="18" presetClass="entr" presetSubtype="6"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strips(downRight)">
                                      <p:cBhvr>
                                        <p:cTn id="63" dur="200"/>
                                        <p:tgtEl>
                                          <p:spTgt spid="25"/>
                                        </p:tgtEl>
                                      </p:cBhvr>
                                    </p:animEffect>
                                  </p:childTnLst>
                                </p:cTn>
                              </p:par>
                            </p:childTnLst>
                          </p:cTn>
                        </p:par>
                        <p:par>
                          <p:cTn id="64" fill="hold">
                            <p:stCondLst>
                              <p:cond delay="2600"/>
                            </p:stCondLst>
                            <p:childTnLst>
                              <p:par>
                                <p:cTn id="65" presetID="10"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00"/>
                                        <p:tgtEl>
                                          <p:spTgt spid="21"/>
                                        </p:tgtEl>
                                      </p:cBhvr>
                                    </p:animEffect>
                                  </p:childTnLst>
                                </p:cTn>
                              </p:par>
                            </p:childTnLst>
                          </p:cTn>
                        </p:par>
                        <p:par>
                          <p:cTn id="68" fill="hold">
                            <p:stCondLst>
                              <p:cond delay="2800"/>
                            </p:stCondLst>
                            <p:childTnLst>
                              <p:par>
                                <p:cTn id="69" presetID="22" presetClass="entr" presetSubtype="1"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200"/>
                                        <p:tgtEl>
                                          <p:spTgt spid="15"/>
                                        </p:tgtEl>
                                      </p:cBhvr>
                                    </p:animEffect>
                                  </p:childTnLst>
                                </p:cTn>
                              </p:par>
                            </p:childTnLst>
                          </p:cTn>
                        </p:par>
                        <p:par>
                          <p:cTn id="72" fill="hold">
                            <p:stCondLst>
                              <p:cond delay="3000"/>
                            </p:stCondLst>
                            <p:childTnLst>
                              <p:par>
                                <p:cTn id="73" presetID="1" presetClass="entr" presetSubtype="0" fill="hold" grpId="0" nodeType="afterEffect">
                                  <p:stCondLst>
                                    <p:cond delay="0"/>
                                  </p:stCondLst>
                                  <p:childTnLst>
                                    <p:set>
                                      <p:cBhvr>
                                        <p:cTn id="74" dur="1" fill="hold">
                                          <p:stCondLst>
                                            <p:cond delay="199"/>
                                          </p:stCondLst>
                                        </p:cTn>
                                        <p:tgtEl>
                                          <p:spTgt spid="30"/>
                                        </p:tgtEl>
                                        <p:attrNameLst>
                                          <p:attrName>style.visibility</p:attrName>
                                        </p:attrNameLst>
                                      </p:cBhvr>
                                      <p:to>
                                        <p:strVal val="visible"/>
                                      </p:to>
                                    </p:set>
                                  </p:childTnLst>
                                </p:cTn>
                              </p:par>
                              <p:par>
                                <p:cTn id="75" presetID="18" presetClass="entr" presetSubtype="6"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strips(downRight)">
                                      <p:cBhvr>
                                        <p:cTn id="77" dur="200"/>
                                        <p:tgtEl>
                                          <p:spTgt spid="29"/>
                                        </p:tgtEl>
                                      </p:cBhvr>
                                    </p:animEffect>
                                  </p:childTnLst>
                                </p:cTn>
                              </p:par>
                            </p:childTnLst>
                          </p:cTn>
                        </p:par>
                        <p:par>
                          <p:cTn id="78" fill="hold">
                            <p:stCondLst>
                              <p:cond delay="3200"/>
                            </p:stCondLst>
                            <p:childTnLst>
                              <p:par>
                                <p:cTn id="79" presetID="10"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200"/>
                                        <p:tgtEl>
                                          <p:spTgt spid="22"/>
                                        </p:tgtEl>
                                      </p:cBhvr>
                                    </p:animEffect>
                                  </p:childTnLst>
                                </p:cTn>
                              </p:par>
                            </p:childTnLst>
                          </p:cTn>
                        </p:par>
                        <p:par>
                          <p:cTn id="82" fill="hold">
                            <p:stCondLst>
                              <p:cond delay="3400"/>
                            </p:stCondLst>
                            <p:childTnLst>
                              <p:par>
                                <p:cTn id="83" presetID="22" presetClass="entr" presetSubtype="8"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200"/>
                                        <p:tgtEl>
                                          <p:spTgt spid="23"/>
                                        </p:tgtEl>
                                      </p:cBhvr>
                                    </p:animEffect>
                                  </p:childTnLst>
                                </p:cTn>
                              </p:par>
                            </p:childTnLst>
                          </p:cTn>
                        </p:par>
                        <p:par>
                          <p:cTn id="86" fill="hold">
                            <p:stCondLst>
                              <p:cond delay="3600"/>
                            </p:stCondLst>
                            <p:childTnLst>
                              <p:par>
                                <p:cTn id="87" presetID="1" presetClass="entr" presetSubtype="0" fill="hold" grpId="0" nodeType="afterEffect">
                                  <p:stCondLst>
                                    <p:cond delay="0"/>
                                  </p:stCondLst>
                                  <p:childTnLst>
                                    <p:set>
                                      <p:cBhvr>
                                        <p:cTn id="88" dur="1" fill="hold">
                                          <p:stCondLst>
                                            <p:cond delay="199"/>
                                          </p:stCondLst>
                                        </p:cTn>
                                        <p:tgtEl>
                                          <p:spTgt spid="28"/>
                                        </p:tgtEl>
                                        <p:attrNameLst>
                                          <p:attrName>style.visibility</p:attrName>
                                        </p:attrNameLst>
                                      </p:cBhvr>
                                      <p:to>
                                        <p:strVal val="visible"/>
                                      </p:to>
                                    </p:set>
                                  </p:childTnLst>
                                </p:cTn>
                              </p:par>
                              <p:par>
                                <p:cTn id="89" presetID="18" presetClass="entr" presetSubtype="6"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strips(downRight)">
                                      <p:cBhvr>
                                        <p:cTn id="91" dur="2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p>
        </p:txBody>
      </p:sp>
      <p:sp>
        <p:nvSpPr>
          <p:cNvPr id="2053" name="文本框 14"/>
          <p:cNvSpPr txBox="1">
            <a:spLocks noChangeArrowheads="1"/>
          </p:cNvSpPr>
          <p:nvPr>
            <p:custDataLst>
              <p:tags r:id="rId4"/>
            </p:custDataLst>
          </p:nvPr>
        </p:nvSpPr>
        <p:spPr bwMode="auto">
          <a:xfrm>
            <a:off x="3186948" y="1761779"/>
            <a:ext cx="1025922" cy="11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a:spLocks/>
          </p:cNvSpPr>
          <p:nvPr>
            <p:custDataLst>
              <p:tags r:id="rId5"/>
            </p:custDataLst>
          </p:nvPr>
        </p:nvSpPr>
        <p:spPr>
          <a:xfrm>
            <a:off x="4499993" y="2061093"/>
            <a:ext cx="2621439" cy="539981"/>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工作完成</a:t>
            </a:r>
            <a:r>
              <a:rPr lang="zh-CN" altLang="en-US" sz="28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情况</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COMPLETION OF WORK</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8" cstate="print">
            <a:extLst>
              <a:ext uri="{28A0092B-C50C-407E-A947-70E740481C1C}">
                <a14:useLocalDpi xmlns:a14="http://schemas.microsoft.com/office/drawing/2010/main" val="0"/>
              </a:ext>
            </a:extLst>
          </a:blip>
          <a:srcRect l="32651" t="6931" r="13819" b="58780"/>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9" cstate="print">
            <a:extLst>
              <a:ext uri="{28A0092B-C50C-407E-A947-70E740481C1C}">
                <a14:useLocalDpi xmlns:a14="http://schemas.microsoft.com/office/drawing/2010/main" val="0"/>
              </a:ext>
            </a:extLst>
          </a:blip>
          <a:srcRect l="52360" t="45847" r="37254" b="47228"/>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9" cstate="print">
            <a:extLst>
              <a:ext uri="{28A0092B-C50C-407E-A947-70E740481C1C}">
                <a14:useLocalDpi xmlns:a14="http://schemas.microsoft.com/office/drawing/2010/main" val="0"/>
              </a:ext>
            </a:extLst>
          </a:blip>
          <a:srcRect l="44083" t="56790" r="44371" b="37612"/>
          <a:stretch/>
        </p:blipFill>
        <p:spPr>
          <a:xfrm rot="20604422">
            <a:off x="1630604" y="2453313"/>
            <a:ext cx="841699" cy="611956"/>
          </a:xfrm>
          <a:prstGeom prst="rect">
            <a:avLst/>
          </a:prstGeom>
        </p:spPr>
      </p:pic>
    </p:spTree>
    <p:custDataLst>
      <p:tags r:id="rId1"/>
    </p:custDataLst>
    <p:extLst>
      <p:ext uri="{BB962C8B-B14F-4D97-AF65-F5344CB8AC3E}">
        <p14:creationId xmlns:p14="http://schemas.microsoft.com/office/powerpoint/2010/main" val="38743197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2555877" y="1995489"/>
            <a:ext cx="1782763" cy="876300"/>
            <a:chOff x="0" y="0"/>
            <a:chExt cx="1782093" cy="875822"/>
          </a:xfrm>
        </p:grpSpPr>
        <p:grpSp>
          <p:nvGrpSpPr>
            <p:cNvPr id="7" name="组合 13"/>
            <p:cNvGrpSpPr>
              <a:grpSpLocks/>
            </p:cNvGrpSpPr>
            <p:nvPr/>
          </p:nvGrpSpPr>
          <p:grpSpPr bwMode="auto">
            <a:xfrm>
              <a:off x="0" y="0"/>
              <a:ext cx="1782093" cy="875822"/>
              <a:chOff x="0" y="0"/>
              <a:chExt cx="1782093" cy="875822"/>
            </a:xfrm>
          </p:grpSpPr>
          <p:grpSp>
            <p:nvGrpSpPr>
              <p:cNvPr id="8" name="组合 15"/>
              <p:cNvGrpSpPr>
                <a:grpSpLocks/>
              </p:cNvGrpSpPr>
              <p:nvPr/>
            </p:nvGrpSpPr>
            <p:grpSpPr bwMode="auto">
              <a:xfrm>
                <a:off x="0" y="0"/>
                <a:ext cx="1782093" cy="875822"/>
                <a:chOff x="0" y="0"/>
                <a:chExt cx="1782093" cy="875822"/>
              </a:xfrm>
            </p:grpSpPr>
            <p:sp>
              <p:nvSpPr>
                <p:cNvPr id="35879" name="矩形 17"/>
                <p:cNvSpPr>
                  <a:spLocks noChangeArrowheads="1"/>
                </p:cNvSpPr>
                <p:nvPr/>
              </p:nvSpPr>
              <p:spPr bwMode="auto">
                <a:xfrm>
                  <a:off x="1134021" y="0"/>
                  <a:ext cx="648072" cy="648072"/>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80"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1"/>
                </a:solidFill>
                <a:ln w="9525">
                  <a:noFill/>
                  <a:round/>
                  <a:headEnd/>
                  <a:tailEnd/>
                </a:ln>
              </p:spPr>
              <p:txBody>
                <a:bodyPr anchor="ctr"/>
                <a:lstStyle/>
                <a:p>
                  <a:endParaRPr lang="zh-CN" altLang="en-US"/>
                </a:p>
              </p:txBody>
            </p:sp>
            <p:sp>
              <p:nvSpPr>
                <p:cNvPr id="35881" name="矩形 19"/>
                <p:cNvSpPr>
                  <a:spLocks noChangeArrowheads="1"/>
                </p:cNvSpPr>
                <p:nvPr/>
              </p:nvSpPr>
              <p:spPr bwMode="auto">
                <a:xfrm>
                  <a:off x="0" y="275960"/>
                  <a:ext cx="774886" cy="599861"/>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82"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1">
                    <a:lumMod val="60000"/>
                    <a:lumOff val="40000"/>
                  </a:schemeClr>
                </a:solidFill>
                <a:ln w="9525">
                  <a:noFill/>
                  <a:round/>
                  <a:headEnd/>
                  <a:tailEnd/>
                </a:ln>
              </p:spPr>
              <p:txBody>
                <a:bodyPr anchor="ctr"/>
                <a:lstStyle/>
                <a:p>
                  <a:endParaRPr lang="zh-CN" altLang="en-US"/>
                </a:p>
              </p:txBody>
            </p:sp>
          </p:grpSp>
          <p:sp>
            <p:nvSpPr>
              <p:cNvPr id="35878" name="TextBox 16"/>
              <p:cNvSpPr txBox="1">
                <a:spLocks noChangeArrowheads="1"/>
              </p:cNvSpPr>
              <p:nvPr/>
            </p:nvSpPr>
            <p:spPr bwMode="auto">
              <a:xfrm>
                <a:off x="1177371" y="31648"/>
                <a:ext cx="561372" cy="584775"/>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3200">
                    <a:solidFill>
                      <a:srgbClr val="FFFFFF"/>
                    </a:solidFill>
                    <a:latin typeface="Impact" pitchFamily="34" charset="0"/>
                  </a:rPr>
                  <a:t>01</a:t>
                </a:r>
                <a:endParaRPr lang="zh-CN" altLang="en-US" sz="3200">
                  <a:solidFill>
                    <a:srgbClr val="FFFFFF"/>
                  </a:solidFill>
                  <a:latin typeface="Impact" pitchFamily="34" charset="0"/>
                </a:endParaRPr>
              </a:p>
            </p:txBody>
          </p:sp>
        </p:grpSp>
        <p:sp>
          <p:nvSpPr>
            <p:cNvPr id="35876" name="Freeform 21"/>
            <p:cNvSpPr>
              <a:spLocks noChangeAspect="1" noEditPoints="1"/>
            </p:cNvSpPr>
            <p:nvPr/>
          </p:nvSpPr>
          <p:spPr bwMode="auto">
            <a:xfrm>
              <a:off x="202433" y="395890"/>
              <a:ext cx="370019" cy="360000"/>
            </a:xfrm>
            <a:custGeom>
              <a:avLst/>
              <a:gdLst>
                <a:gd name="T0" fmla="*/ 2147483646 w 219"/>
                <a:gd name="T1" fmla="*/ 0 h 213"/>
                <a:gd name="T2" fmla="*/ 2147483646 w 219"/>
                <a:gd name="T3" fmla="*/ 0 h 213"/>
                <a:gd name="T4" fmla="*/ 2147483646 w 219"/>
                <a:gd name="T5" fmla="*/ 2147483646 h 213"/>
                <a:gd name="T6" fmla="*/ 2147483646 w 219"/>
                <a:gd name="T7" fmla="*/ 2147483646 h 213"/>
                <a:gd name="T8" fmla="*/ 2147483646 w 219"/>
                <a:gd name="T9" fmla="*/ 2147483646 h 213"/>
                <a:gd name="T10" fmla="*/ 2147483646 w 219"/>
                <a:gd name="T11" fmla="*/ 2147483646 h 213"/>
                <a:gd name="T12" fmla="*/ 2147483646 w 219"/>
                <a:gd name="T13" fmla="*/ 2147483646 h 213"/>
                <a:gd name="T14" fmla="*/ 2147483646 w 219"/>
                <a:gd name="T15" fmla="*/ 2147483646 h 213"/>
                <a:gd name="T16" fmla="*/ 2147483646 w 219"/>
                <a:gd name="T17" fmla="*/ 2147483646 h 213"/>
                <a:gd name="T18" fmla="*/ 2147483646 w 219"/>
                <a:gd name="T19" fmla="*/ 2147483646 h 213"/>
                <a:gd name="T20" fmla="*/ 2147483646 w 219"/>
                <a:gd name="T21" fmla="*/ 2147483646 h 213"/>
                <a:gd name="T22" fmla="*/ 2147483646 w 219"/>
                <a:gd name="T23" fmla="*/ 2147483646 h 213"/>
                <a:gd name="T24" fmla="*/ 0 w 219"/>
                <a:gd name="T25" fmla="*/ 2147483646 h 213"/>
                <a:gd name="T26" fmla="*/ 0 w 219"/>
                <a:gd name="T27" fmla="*/ 2147483646 h 213"/>
                <a:gd name="T28" fmla="*/ 2147483646 w 219"/>
                <a:gd name="T29" fmla="*/ 0 h 213"/>
                <a:gd name="T30" fmla="*/ 2147483646 w 219"/>
                <a:gd name="T31" fmla="*/ 2147483646 h 213"/>
                <a:gd name="T32" fmla="*/ 2147483646 w 219"/>
                <a:gd name="T33" fmla="*/ 2147483646 h 213"/>
                <a:gd name="T34" fmla="*/ 2147483646 w 219"/>
                <a:gd name="T35" fmla="*/ 2147483646 h 213"/>
                <a:gd name="T36" fmla="*/ 2147483646 w 219"/>
                <a:gd name="T37" fmla="*/ 2147483646 h 213"/>
                <a:gd name="T38" fmla="*/ 2147483646 w 219"/>
                <a:gd name="T39" fmla="*/ 2147483646 h 213"/>
                <a:gd name="T40" fmla="*/ 2147483646 w 219"/>
                <a:gd name="T41" fmla="*/ 2147483646 h 213"/>
                <a:gd name="T42" fmla="*/ 2147483646 w 219"/>
                <a:gd name="T43" fmla="*/ 2147483646 h 213"/>
                <a:gd name="T44" fmla="*/ 2147483646 w 219"/>
                <a:gd name="T45" fmla="*/ 2147483646 h 213"/>
                <a:gd name="T46" fmla="*/ 2147483646 w 219"/>
                <a:gd name="T47" fmla="*/ 2147483646 h 213"/>
                <a:gd name="T48" fmla="*/ 2147483646 w 219"/>
                <a:gd name="T49" fmla="*/ 2147483646 h 213"/>
                <a:gd name="T50" fmla="*/ 2147483646 w 219"/>
                <a:gd name="T51" fmla="*/ 2147483646 h 213"/>
                <a:gd name="T52" fmla="*/ 2147483646 w 219"/>
                <a:gd name="T53" fmla="*/ 2147483646 h 213"/>
                <a:gd name="T54" fmla="*/ 2147483646 w 219"/>
                <a:gd name="T55" fmla="*/ 2147483646 h 213"/>
                <a:gd name="T56" fmla="*/ 2147483646 w 219"/>
                <a:gd name="T57" fmla="*/ 2147483646 h 213"/>
                <a:gd name="T58" fmla="*/ 2147483646 w 219"/>
                <a:gd name="T59" fmla="*/ 2147483646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9" h="213">
                  <a:moveTo>
                    <a:pt x="36" y="0"/>
                  </a:moveTo>
                  <a:cubicBezTo>
                    <a:pt x="183" y="0"/>
                    <a:pt x="183" y="0"/>
                    <a:pt x="183" y="0"/>
                  </a:cubicBezTo>
                  <a:cubicBezTo>
                    <a:pt x="219" y="36"/>
                    <a:pt x="219" y="36"/>
                    <a:pt x="219" y="36"/>
                  </a:cubicBezTo>
                  <a:cubicBezTo>
                    <a:pt x="219" y="126"/>
                    <a:pt x="219" y="126"/>
                    <a:pt x="219" y="126"/>
                  </a:cubicBezTo>
                  <a:cubicBezTo>
                    <a:pt x="164" y="126"/>
                    <a:pt x="164" y="126"/>
                    <a:pt x="164" y="126"/>
                  </a:cubicBezTo>
                  <a:cubicBezTo>
                    <a:pt x="164" y="104"/>
                    <a:pt x="164" y="104"/>
                    <a:pt x="164" y="104"/>
                  </a:cubicBezTo>
                  <a:cubicBezTo>
                    <a:pt x="105" y="152"/>
                    <a:pt x="105" y="152"/>
                    <a:pt x="105" y="152"/>
                  </a:cubicBezTo>
                  <a:cubicBezTo>
                    <a:pt x="164" y="200"/>
                    <a:pt x="164" y="200"/>
                    <a:pt x="164" y="200"/>
                  </a:cubicBezTo>
                  <a:cubicBezTo>
                    <a:pt x="164" y="179"/>
                    <a:pt x="164" y="179"/>
                    <a:pt x="164" y="179"/>
                  </a:cubicBezTo>
                  <a:cubicBezTo>
                    <a:pt x="219" y="179"/>
                    <a:pt x="219" y="179"/>
                    <a:pt x="219" y="179"/>
                  </a:cubicBezTo>
                  <a:cubicBezTo>
                    <a:pt x="217" y="201"/>
                    <a:pt x="201" y="213"/>
                    <a:pt x="183" y="213"/>
                  </a:cubicBezTo>
                  <a:cubicBezTo>
                    <a:pt x="36" y="213"/>
                    <a:pt x="36" y="213"/>
                    <a:pt x="36" y="213"/>
                  </a:cubicBezTo>
                  <a:cubicBezTo>
                    <a:pt x="16" y="213"/>
                    <a:pt x="0" y="196"/>
                    <a:pt x="0" y="176"/>
                  </a:cubicBezTo>
                  <a:cubicBezTo>
                    <a:pt x="0" y="36"/>
                    <a:pt x="0" y="36"/>
                    <a:pt x="0" y="36"/>
                  </a:cubicBezTo>
                  <a:cubicBezTo>
                    <a:pt x="0" y="16"/>
                    <a:pt x="16" y="0"/>
                    <a:pt x="36" y="0"/>
                  </a:cubicBezTo>
                  <a:close/>
                  <a:moveTo>
                    <a:pt x="172" y="19"/>
                  </a:moveTo>
                  <a:cubicBezTo>
                    <a:pt x="46" y="19"/>
                    <a:pt x="46" y="19"/>
                    <a:pt x="46" y="19"/>
                  </a:cubicBezTo>
                  <a:cubicBezTo>
                    <a:pt x="46" y="86"/>
                    <a:pt x="46" y="86"/>
                    <a:pt x="46" y="86"/>
                  </a:cubicBezTo>
                  <a:cubicBezTo>
                    <a:pt x="172" y="86"/>
                    <a:pt x="172" y="86"/>
                    <a:pt x="172" y="86"/>
                  </a:cubicBezTo>
                  <a:cubicBezTo>
                    <a:pt x="172" y="19"/>
                    <a:pt x="172" y="19"/>
                    <a:pt x="172" y="19"/>
                  </a:cubicBezTo>
                  <a:close/>
                  <a:moveTo>
                    <a:pt x="93" y="30"/>
                  </a:moveTo>
                  <a:cubicBezTo>
                    <a:pt x="65" y="30"/>
                    <a:pt x="65" y="30"/>
                    <a:pt x="65" y="30"/>
                  </a:cubicBezTo>
                  <a:cubicBezTo>
                    <a:pt x="65" y="72"/>
                    <a:pt x="65" y="72"/>
                    <a:pt x="65" y="72"/>
                  </a:cubicBezTo>
                  <a:cubicBezTo>
                    <a:pt x="93" y="72"/>
                    <a:pt x="93" y="72"/>
                    <a:pt x="93" y="72"/>
                  </a:cubicBezTo>
                  <a:cubicBezTo>
                    <a:pt x="93" y="30"/>
                    <a:pt x="93" y="30"/>
                    <a:pt x="93" y="30"/>
                  </a:cubicBezTo>
                  <a:close/>
                  <a:moveTo>
                    <a:pt x="22" y="168"/>
                  </a:moveTo>
                  <a:cubicBezTo>
                    <a:pt x="22" y="191"/>
                    <a:pt x="22" y="191"/>
                    <a:pt x="22" y="191"/>
                  </a:cubicBezTo>
                  <a:cubicBezTo>
                    <a:pt x="43" y="191"/>
                    <a:pt x="43" y="191"/>
                    <a:pt x="43" y="191"/>
                  </a:cubicBezTo>
                  <a:cubicBezTo>
                    <a:pt x="43" y="168"/>
                    <a:pt x="43" y="168"/>
                    <a:pt x="43" y="168"/>
                  </a:cubicBezTo>
                  <a:lnTo>
                    <a:pt x="22" y="168"/>
                  </a:lnTo>
                  <a:close/>
                </a:path>
              </a:pathLst>
            </a:custGeom>
            <a:solidFill>
              <a:schemeClr val="bg1"/>
            </a:solidFill>
            <a:ln w="9525">
              <a:noFill/>
              <a:round/>
              <a:headEnd/>
              <a:tailEnd/>
            </a:ln>
          </p:spPr>
          <p:txBody>
            <a:bodyPr/>
            <a:lstStyle/>
            <a:p>
              <a:endParaRPr lang="zh-CN" altLang="en-US"/>
            </a:p>
          </p:txBody>
        </p:sp>
      </p:grpSp>
      <p:grpSp>
        <p:nvGrpSpPr>
          <p:cNvPr id="9" name="组合 21"/>
          <p:cNvGrpSpPr>
            <a:grpSpLocks/>
          </p:cNvGrpSpPr>
          <p:nvPr/>
        </p:nvGrpSpPr>
        <p:grpSpPr bwMode="auto">
          <a:xfrm>
            <a:off x="2555877" y="3195638"/>
            <a:ext cx="1782763" cy="876300"/>
            <a:chOff x="0" y="0"/>
            <a:chExt cx="1782093" cy="875822"/>
          </a:xfrm>
        </p:grpSpPr>
        <p:grpSp>
          <p:nvGrpSpPr>
            <p:cNvPr id="10" name="组合 22"/>
            <p:cNvGrpSpPr>
              <a:grpSpLocks/>
            </p:cNvGrpSpPr>
            <p:nvPr/>
          </p:nvGrpSpPr>
          <p:grpSpPr bwMode="auto">
            <a:xfrm flipV="1">
              <a:off x="0" y="0"/>
              <a:ext cx="1782093" cy="875822"/>
              <a:chOff x="0" y="0"/>
              <a:chExt cx="1782093" cy="875822"/>
            </a:xfrm>
          </p:grpSpPr>
          <p:grpSp>
            <p:nvGrpSpPr>
              <p:cNvPr id="11" name="组合 24"/>
              <p:cNvGrpSpPr>
                <a:grpSpLocks/>
              </p:cNvGrpSpPr>
              <p:nvPr/>
            </p:nvGrpSpPr>
            <p:grpSpPr bwMode="auto">
              <a:xfrm>
                <a:off x="0" y="0"/>
                <a:ext cx="1782093" cy="875822"/>
                <a:chOff x="0" y="0"/>
                <a:chExt cx="1782093" cy="875822"/>
              </a:xfrm>
            </p:grpSpPr>
            <p:sp>
              <p:nvSpPr>
                <p:cNvPr id="35871" name="矩形 26"/>
                <p:cNvSpPr>
                  <a:spLocks noChangeArrowheads="1"/>
                </p:cNvSpPr>
                <p:nvPr/>
              </p:nvSpPr>
              <p:spPr bwMode="auto">
                <a:xfrm>
                  <a:off x="1134021" y="0"/>
                  <a:ext cx="648072" cy="648072"/>
                </a:xfrm>
                <a:prstGeom prst="rect">
                  <a:avLst/>
                </a:prstGeom>
                <a:solidFill>
                  <a:schemeClr val="bg2"/>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72"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1"/>
                </a:solidFill>
                <a:ln w="9525">
                  <a:noFill/>
                  <a:round/>
                  <a:headEnd/>
                  <a:tailEnd/>
                </a:ln>
              </p:spPr>
              <p:txBody>
                <a:bodyPr anchor="ctr"/>
                <a:lstStyle/>
                <a:p>
                  <a:endParaRPr lang="zh-CN" altLang="en-US"/>
                </a:p>
              </p:txBody>
            </p:sp>
            <p:sp>
              <p:nvSpPr>
                <p:cNvPr id="35873" name="矩形 28"/>
                <p:cNvSpPr>
                  <a:spLocks noChangeArrowheads="1"/>
                </p:cNvSpPr>
                <p:nvPr/>
              </p:nvSpPr>
              <p:spPr bwMode="auto">
                <a:xfrm>
                  <a:off x="0" y="275960"/>
                  <a:ext cx="774886" cy="599861"/>
                </a:xfrm>
                <a:prstGeom prst="rect">
                  <a:avLst/>
                </a:prstGeom>
                <a:solidFill>
                  <a:schemeClr val="accent1">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74"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1">
                    <a:lumMod val="60000"/>
                    <a:lumOff val="40000"/>
                  </a:schemeClr>
                </a:solidFill>
                <a:ln w="9525">
                  <a:noFill/>
                  <a:round/>
                  <a:headEnd/>
                  <a:tailEnd/>
                </a:ln>
              </p:spPr>
              <p:txBody>
                <a:bodyPr anchor="ctr"/>
                <a:lstStyle/>
                <a:p>
                  <a:endParaRPr lang="zh-CN" altLang="en-US"/>
                </a:p>
              </p:txBody>
            </p:sp>
          </p:grpSp>
          <p:sp>
            <p:nvSpPr>
              <p:cNvPr id="35870" name="TextBox 25"/>
              <p:cNvSpPr txBox="1">
                <a:spLocks noChangeArrowheads="1"/>
              </p:cNvSpPr>
              <p:nvPr/>
            </p:nvSpPr>
            <p:spPr bwMode="auto">
              <a:xfrm rot="10800000">
                <a:off x="1146914" y="31647"/>
                <a:ext cx="622286" cy="604363"/>
              </a:xfrm>
              <a:prstGeom prst="rect">
                <a:avLst/>
              </a:prstGeom>
              <a:solidFill>
                <a:schemeClr val="accent1">
                  <a:lumMod val="40000"/>
                  <a:lumOff val="60000"/>
                </a:schemeClr>
              </a:solidFill>
              <a:ln w="9525">
                <a:noFill/>
                <a:miter lim="800000"/>
                <a:headEnd/>
                <a:tailEnd/>
              </a:ln>
            </p:spPr>
            <p:txBody>
              <a:bodyPr wrap="square">
                <a:spAutoFit/>
              </a:bodyPr>
              <a:lstStyle/>
              <a:p>
                <a:pPr eaLnBrk="1" hangingPunct="1">
                  <a:buFont typeface="Arial" pitchFamily="34" charset="0"/>
                  <a:buNone/>
                </a:pPr>
                <a:r>
                  <a:rPr lang="en-US" altLang="zh-CN" sz="3200" dirty="0">
                    <a:solidFill>
                      <a:srgbClr val="FFFFFF"/>
                    </a:solidFill>
                    <a:latin typeface="Impact" pitchFamily="34" charset="0"/>
                  </a:rPr>
                  <a:t>03</a:t>
                </a:r>
                <a:endParaRPr lang="zh-CN" altLang="en-US" sz="3200" dirty="0">
                  <a:solidFill>
                    <a:srgbClr val="FFFFFF"/>
                  </a:solidFill>
                  <a:latin typeface="Impact" pitchFamily="34" charset="0"/>
                </a:endParaRPr>
              </a:p>
            </p:txBody>
          </p:sp>
        </p:grpSp>
        <p:sp>
          <p:nvSpPr>
            <p:cNvPr id="35868" name="Freeform 11"/>
            <p:cNvSpPr>
              <a:spLocks noChangeAspect="1" noEditPoints="1"/>
            </p:cNvSpPr>
            <p:nvPr/>
          </p:nvSpPr>
          <p:spPr bwMode="auto">
            <a:xfrm>
              <a:off x="145318" y="94567"/>
              <a:ext cx="484248" cy="36000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9525">
              <a:noFill/>
              <a:round/>
              <a:headEnd/>
              <a:tailEnd/>
            </a:ln>
          </p:spPr>
          <p:txBody>
            <a:bodyPr/>
            <a:lstStyle/>
            <a:p>
              <a:endParaRPr lang="zh-CN" altLang="en-US"/>
            </a:p>
          </p:txBody>
        </p:sp>
      </p:grpSp>
      <p:grpSp>
        <p:nvGrpSpPr>
          <p:cNvPr id="12" name="组合 31"/>
          <p:cNvGrpSpPr>
            <a:grpSpLocks/>
          </p:cNvGrpSpPr>
          <p:nvPr/>
        </p:nvGrpSpPr>
        <p:grpSpPr bwMode="auto">
          <a:xfrm>
            <a:off x="4716465" y="1995489"/>
            <a:ext cx="1781175" cy="876300"/>
            <a:chOff x="0" y="0"/>
            <a:chExt cx="1782093" cy="875822"/>
          </a:xfrm>
        </p:grpSpPr>
        <p:grpSp>
          <p:nvGrpSpPr>
            <p:cNvPr id="13" name="组合 32"/>
            <p:cNvGrpSpPr>
              <a:grpSpLocks/>
            </p:cNvGrpSpPr>
            <p:nvPr/>
          </p:nvGrpSpPr>
          <p:grpSpPr bwMode="auto">
            <a:xfrm>
              <a:off x="0" y="0"/>
              <a:ext cx="1782093" cy="875822"/>
              <a:chOff x="0" y="0"/>
              <a:chExt cx="1782093" cy="875822"/>
            </a:xfrm>
          </p:grpSpPr>
          <p:grpSp>
            <p:nvGrpSpPr>
              <p:cNvPr id="14" name="组合 34"/>
              <p:cNvGrpSpPr>
                <a:grpSpLocks/>
              </p:cNvGrpSpPr>
              <p:nvPr/>
            </p:nvGrpSpPr>
            <p:grpSpPr bwMode="auto">
              <a:xfrm flipH="1">
                <a:off x="0" y="0"/>
                <a:ext cx="1782093" cy="875822"/>
                <a:chOff x="0" y="0"/>
                <a:chExt cx="1782093" cy="875822"/>
              </a:xfrm>
            </p:grpSpPr>
            <p:sp>
              <p:nvSpPr>
                <p:cNvPr id="35863" name="矩形 36"/>
                <p:cNvSpPr>
                  <a:spLocks noChangeArrowheads="1"/>
                </p:cNvSpPr>
                <p:nvPr/>
              </p:nvSpPr>
              <p:spPr bwMode="auto">
                <a:xfrm>
                  <a:off x="1134021" y="0"/>
                  <a:ext cx="648072" cy="648072"/>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64"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3"/>
                </a:solidFill>
                <a:ln w="9525">
                  <a:noFill/>
                  <a:round/>
                  <a:headEnd/>
                  <a:tailEnd/>
                </a:ln>
              </p:spPr>
              <p:txBody>
                <a:bodyPr anchor="ctr"/>
                <a:lstStyle/>
                <a:p>
                  <a:endParaRPr lang="zh-CN" altLang="en-US"/>
                </a:p>
              </p:txBody>
            </p:sp>
            <p:sp>
              <p:nvSpPr>
                <p:cNvPr id="35865" name="矩形 38"/>
                <p:cNvSpPr>
                  <a:spLocks noChangeArrowheads="1"/>
                </p:cNvSpPr>
                <p:nvPr/>
              </p:nvSpPr>
              <p:spPr bwMode="auto">
                <a:xfrm>
                  <a:off x="0" y="275960"/>
                  <a:ext cx="774886" cy="599861"/>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66"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3">
                    <a:lumMod val="60000"/>
                    <a:lumOff val="40000"/>
                  </a:schemeClr>
                </a:solidFill>
                <a:ln w="9525">
                  <a:noFill/>
                  <a:round/>
                  <a:headEnd/>
                  <a:tailEnd/>
                </a:ln>
              </p:spPr>
              <p:txBody>
                <a:bodyPr anchor="ctr"/>
                <a:lstStyle/>
                <a:p>
                  <a:endParaRPr lang="zh-CN" altLang="en-US"/>
                </a:p>
              </p:txBody>
            </p:sp>
          </p:grpSp>
          <p:sp>
            <p:nvSpPr>
              <p:cNvPr id="35862" name="TextBox 35"/>
              <p:cNvSpPr txBox="1">
                <a:spLocks noChangeArrowheads="1"/>
              </p:cNvSpPr>
              <p:nvPr/>
            </p:nvSpPr>
            <p:spPr bwMode="auto">
              <a:xfrm>
                <a:off x="43350" y="31648"/>
                <a:ext cx="611065" cy="584775"/>
              </a:xfrm>
              <a:prstGeom prst="rect">
                <a:avLst/>
              </a:prstGeom>
              <a:solidFill>
                <a:schemeClr val="accent3">
                  <a:lumMod val="40000"/>
                  <a:lumOff val="60000"/>
                </a:schemeClr>
              </a:solidFill>
              <a:ln w="9525">
                <a:noFill/>
                <a:miter lim="800000"/>
                <a:headEnd/>
                <a:tailEnd/>
              </a:ln>
            </p:spPr>
            <p:txBody>
              <a:bodyPr wrap="none">
                <a:spAutoFit/>
              </a:bodyPr>
              <a:lstStyle/>
              <a:p>
                <a:pPr eaLnBrk="1" hangingPunct="1">
                  <a:buFont typeface="Arial" pitchFamily="34" charset="0"/>
                  <a:buNone/>
                </a:pPr>
                <a:r>
                  <a:rPr lang="en-US" altLang="zh-CN" sz="3200" dirty="0">
                    <a:solidFill>
                      <a:srgbClr val="FFFFFF"/>
                    </a:solidFill>
                    <a:latin typeface="Impact" pitchFamily="34" charset="0"/>
                  </a:rPr>
                  <a:t>02</a:t>
                </a:r>
                <a:endParaRPr lang="zh-CN" altLang="en-US" sz="3200" dirty="0">
                  <a:solidFill>
                    <a:srgbClr val="FFFFFF"/>
                  </a:solidFill>
                  <a:latin typeface="Impact" pitchFamily="34" charset="0"/>
                </a:endParaRPr>
              </a:p>
            </p:txBody>
          </p:sp>
        </p:grpSp>
        <p:sp>
          <p:nvSpPr>
            <p:cNvPr id="35860" name="Freeform 40"/>
            <p:cNvSpPr>
              <a:spLocks noChangeAspect="1" noEditPoints="1"/>
            </p:cNvSpPr>
            <p:nvPr/>
          </p:nvSpPr>
          <p:spPr bwMode="auto">
            <a:xfrm>
              <a:off x="1161316" y="388386"/>
              <a:ext cx="466667" cy="360000"/>
            </a:xfrm>
            <a:custGeom>
              <a:avLst/>
              <a:gdLst>
                <a:gd name="T0" fmla="*/ 2147483646 w 252"/>
                <a:gd name="T1" fmla="*/ 2147483646 h 194"/>
                <a:gd name="T2" fmla="*/ 2147483646 w 252"/>
                <a:gd name="T3" fmla="*/ 2147483646 h 194"/>
                <a:gd name="T4" fmla="*/ 2147483646 w 252"/>
                <a:gd name="T5" fmla="*/ 2147483646 h 194"/>
                <a:gd name="T6" fmla="*/ 2147483646 w 252"/>
                <a:gd name="T7" fmla="*/ 2147483646 h 194"/>
                <a:gd name="T8" fmla="*/ 2147483646 w 252"/>
                <a:gd name="T9" fmla="*/ 2147483646 h 194"/>
                <a:gd name="T10" fmla="*/ 2147483646 w 252"/>
                <a:gd name="T11" fmla="*/ 2147483646 h 194"/>
                <a:gd name="T12" fmla="*/ 2147483646 w 252"/>
                <a:gd name="T13" fmla="*/ 2147483646 h 194"/>
                <a:gd name="T14" fmla="*/ 2147483646 w 252"/>
                <a:gd name="T15" fmla="*/ 2147483646 h 194"/>
                <a:gd name="T16" fmla="*/ 2147483646 w 252"/>
                <a:gd name="T17" fmla="*/ 2147483646 h 194"/>
                <a:gd name="T18" fmla="*/ 2147483646 w 252"/>
                <a:gd name="T19" fmla="*/ 2147483646 h 194"/>
                <a:gd name="T20" fmla="*/ 2147483646 w 252"/>
                <a:gd name="T21" fmla="*/ 2147483646 h 194"/>
                <a:gd name="T22" fmla="*/ 2147483646 w 252"/>
                <a:gd name="T23" fmla="*/ 2147483646 h 194"/>
                <a:gd name="T24" fmla="*/ 2147483646 w 252"/>
                <a:gd name="T25" fmla="*/ 2147483646 h 194"/>
                <a:gd name="T26" fmla="*/ 2147483646 w 252"/>
                <a:gd name="T27" fmla="*/ 2147483646 h 194"/>
                <a:gd name="T28" fmla="*/ 2147483646 w 252"/>
                <a:gd name="T29" fmla="*/ 2147483646 h 194"/>
                <a:gd name="T30" fmla="*/ 2147483646 w 252"/>
                <a:gd name="T31" fmla="*/ 2147483646 h 194"/>
                <a:gd name="T32" fmla="*/ 2147483646 w 252"/>
                <a:gd name="T33" fmla="*/ 2147483646 h 194"/>
                <a:gd name="T34" fmla="*/ 2147483646 w 252"/>
                <a:gd name="T35" fmla="*/ 2147483646 h 194"/>
                <a:gd name="T36" fmla="*/ 2147483646 w 252"/>
                <a:gd name="T37" fmla="*/ 2147483646 h 194"/>
                <a:gd name="T38" fmla="*/ 2147483646 w 252"/>
                <a:gd name="T39" fmla="*/ 2147483646 h 194"/>
                <a:gd name="T40" fmla="*/ 2147483646 w 252"/>
                <a:gd name="T41" fmla="*/ 2147483646 h 194"/>
                <a:gd name="T42" fmla="*/ 2147483646 w 252"/>
                <a:gd name="T43" fmla="*/ 2147483646 h 194"/>
                <a:gd name="T44" fmla="*/ 2147483646 w 252"/>
                <a:gd name="T45" fmla="*/ 2147483646 h 194"/>
                <a:gd name="T46" fmla="*/ 2147483646 w 252"/>
                <a:gd name="T47" fmla="*/ 2147483646 h 194"/>
                <a:gd name="T48" fmla="*/ 2147483646 w 252"/>
                <a:gd name="T49" fmla="*/ 2147483646 h 194"/>
                <a:gd name="T50" fmla="*/ 2147483646 w 252"/>
                <a:gd name="T51" fmla="*/ 2147483646 h 194"/>
                <a:gd name="T52" fmla="*/ 2147483646 w 252"/>
                <a:gd name="T53" fmla="*/ 2147483646 h 194"/>
                <a:gd name="T54" fmla="*/ 2147483646 w 252"/>
                <a:gd name="T55" fmla="*/ 2147483646 h 194"/>
                <a:gd name="T56" fmla="*/ 2147483646 w 252"/>
                <a:gd name="T57" fmla="*/ 2147483646 h 194"/>
                <a:gd name="T58" fmla="*/ 2147483646 w 252"/>
                <a:gd name="T59" fmla="*/ 2147483646 h 194"/>
                <a:gd name="T60" fmla="*/ 2147483646 w 252"/>
                <a:gd name="T61" fmla="*/ 2147483646 h 194"/>
                <a:gd name="T62" fmla="*/ 2147483646 w 252"/>
                <a:gd name="T63" fmla="*/ 2147483646 h 194"/>
                <a:gd name="T64" fmla="*/ 2147483646 w 252"/>
                <a:gd name="T65" fmla="*/ 2147483646 h 194"/>
                <a:gd name="T66" fmla="*/ 2147483646 w 252"/>
                <a:gd name="T67" fmla="*/ 2147483646 h 194"/>
                <a:gd name="T68" fmla="*/ 2147483646 w 252"/>
                <a:gd name="T69" fmla="*/ 2147483646 h 194"/>
                <a:gd name="T70" fmla="*/ 2147483646 w 252"/>
                <a:gd name="T71" fmla="*/ 2147483646 h 194"/>
                <a:gd name="T72" fmla="*/ 2147483646 w 252"/>
                <a:gd name="T73" fmla="*/ 2147483646 h 1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52" h="194">
                  <a:moveTo>
                    <a:pt x="57" y="29"/>
                  </a:moveTo>
                  <a:cubicBezTo>
                    <a:pt x="73" y="29"/>
                    <a:pt x="87" y="37"/>
                    <a:pt x="96" y="49"/>
                  </a:cubicBezTo>
                  <a:cubicBezTo>
                    <a:pt x="157" y="49"/>
                    <a:pt x="157" y="49"/>
                    <a:pt x="157" y="49"/>
                  </a:cubicBezTo>
                  <a:cubicBezTo>
                    <a:pt x="166" y="38"/>
                    <a:pt x="180" y="31"/>
                    <a:pt x="195" y="31"/>
                  </a:cubicBezTo>
                  <a:cubicBezTo>
                    <a:pt x="222" y="31"/>
                    <a:pt x="244" y="52"/>
                    <a:pt x="244" y="79"/>
                  </a:cubicBezTo>
                  <a:cubicBezTo>
                    <a:pt x="244" y="85"/>
                    <a:pt x="243" y="90"/>
                    <a:pt x="242" y="95"/>
                  </a:cubicBezTo>
                  <a:cubicBezTo>
                    <a:pt x="249" y="121"/>
                    <a:pt x="252" y="149"/>
                    <a:pt x="251" y="179"/>
                  </a:cubicBezTo>
                  <a:cubicBezTo>
                    <a:pt x="238" y="192"/>
                    <a:pt x="226" y="193"/>
                    <a:pt x="213" y="194"/>
                  </a:cubicBezTo>
                  <a:cubicBezTo>
                    <a:pt x="196" y="173"/>
                    <a:pt x="183" y="150"/>
                    <a:pt x="171" y="123"/>
                  </a:cubicBezTo>
                  <a:cubicBezTo>
                    <a:pt x="166" y="121"/>
                    <a:pt x="162" y="116"/>
                    <a:pt x="160" y="113"/>
                  </a:cubicBezTo>
                  <a:cubicBezTo>
                    <a:pt x="93" y="113"/>
                    <a:pt x="93" y="113"/>
                    <a:pt x="93" y="113"/>
                  </a:cubicBezTo>
                  <a:cubicBezTo>
                    <a:pt x="89" y="118"/>
                    <a:pt x="86" y="121"/>
                    <a:pt x="81" y="123"/>
                  </a:cubicBezTo>
                  <a:cubicBezTo>
                    <a:pt x="69" y="151"/>
                    <a:pt x="56" y="173"/>
                    <a:pt x="39" y="194"/>
                  </a:cubicBezTo>
                  <a:cubicBezTo>
                    <a:pt x="26" y="193"/>
                    <a:pt x="14" y="192"/>
                    <a:pt x="1" y="179"/>
                  </a:cubicBezTo>
                  <a:cubicBezTo>
                    <a:pt x="0" y="149"/>
                    <a:pt x="3" y="120"/>
                    <a:pt x="11" y="94"/>
                  </a:cubicBezTo>
                  <a:cubicBezTo>
                    <a:pt x="9" y="89"/>
                    <a:pt x="8" y="84"/>
                    <a:pt x="8" y="78"/>
                  </a:cubicBezTo>
                  <a:cubicBezTo>
                    <a:pt x="8" y="51"/>
                    <a:pt x="30" y="29"/>
                    <a:pt x="57" y="29"/>
                  </a:cubicBezTo>
                  <a:close/>
                  <a:moveTo>
                    <a:pt x="104" y="74"/>
                  </a:moveTo>
                  <a:cubicBezTo>
                    <a:pt x="104" y="86"/>
                    <a:pt x="104" y="86"/>
                    <a:pt x="104" y="86"/>
                  </a:cubicBezTo>
                  <a:cubicBezTo>
                    <a:pt x="122" y="86"/>
                    <a:pt x="122" y="86"/>
                    <a:pt x="122" y="86"/>
                  </a:cubicBezTo>
                  <a:cubicBezTo>
                    <a:pt x="122" y="74"/>
                    <a:pt x="122" y="74"/>
                    <a:pt x="122" y="74"/>
                  </a:cubicBezTo>
                  <a:cubicBezTo>
                    <a:pt x="104" y="74"/>
                    <a:pt x="104" y="74"/>
                    <a:pt x="104" y="74"/>
                  </a:cubicBezTo>
                  <a:close/>
                  <a:moveTo>
                    <a:pt x="200" y="83"/>
                  </a:moveTo>
                  <a:cubicBezTo>
                    <a:pt x="195" y="85"/>
                    <a:pt x="191" y="90"/>
                    <a:pt x="193" y="95"/>
                  </a:cubicBezTo>
                  <a:cubicBezTo>
                    <a:pt x="194" y="100"/>
                    <a:pt x="199" y="104"/>
                    <a:pt x="204" y="103"/>
                  </a:cubicBezTo>
                  <a:cubicBezTo>
                    <a:pt x="210" y="101"/>
                    <a:pt x="213" y="96"/>
                    <a:pt x="212" y="91"/>
                  </a:cubicBezTo>
                  <a:cubicBezTo>
                    <a:pt x="211" y="86"/>
                    <a:pt x="205" y="82"/>
                    <a:pt x="200" y="83"/>
                  </a:cubicBezTo>
                  <a:close/>
                  <a:moveTo>
                    <a:pt x="177" y="68"/>
                  </a:moveTo>
                  <a:cubicBezTo>
                    <a:pt x="172" y="69"/>
                    <a:pt x="169" y="74"/>
                    <a:pt x="170" y="79"/>
                  </a:cubicBezTo>
                  <a:cubicBezTo>
                    <a:pt x="171" y="85"/>
                    <a:pt x="176" y="88"/>
                    <a:pt x="181" y="87"/>
                  </a:cubicBezTo>
                  <a:cubicBezTo>
                    <a:pt x="187" y="86"/>
                    <a:pt x="190" y="81"/>
                    <a:pt x="189" y="75"/>
                  </a:cubicBezTo>
                  <a:cubicBezTo>
                    <a:pt x="188" y="70"/>
                    <a:pt x="182" y="67"/>
                    <a:pt x="177" y="68"/>
                  </a:cubicBezTo>
                  <a:close/>
                  <a:moveTo>
                    <a:pt x="191" y="46"/>
                  </a:moveTo>
                  <a:cubicBezTo>
                    <a:pt x="186" y="47"/>
                    <a:pt x="182" y="52"/>
                    <a:pt x="184" y="57"/>
                  </a:cubicBezTo>
                  <a:cubicBezTo>
                    <a:pt x="185" y="63"/>
                    <a:pt x="190" y="66"/>
                    <a:pt x="195" y="65"/>
                  </a:cubicBezTo>
                  <a:cubicBezTo>
                    <a:pt x="201" y="64"/>
                    <a:pt x="204" y="58"/>
                    <a:pt x="203" y="53"/>
                  </a:cubicBezTo>
                  <a:cubicBezTo>
                    <a:pt x="202" y="48"/>
                    <a:pt x="196" y="44"/>
                    <a:pt x="191" y="46"/>
                  </a:cubicBezTo>
                  <a:close/>
                  <a:moveTo>
                    <a:pt x="214" y="59"/>
                  </a:moveTo>
                  <a:cubicBezTo>
                    <a:pt x="209" y="60"/>
                    <a:pt x="205" y="65"/>
                    <a:pt x="207" y="71"/>
                  </a:cubicBezTo>
                  <a:cubicBezTo>
                    <a:pt x="208" y="76"/>
                    <a:pt x="213" y="79"/>
                    <a:pt x="218" y="78"/>
                  </a:cubicBezTo>
                  <a:cubicBezTo>
                    <a:pt x="224" y="77"/>
                    <a:pt x="227" y="72"/>
                    <a:pt x="226" y="66"/>
                  </a:cubicBezTo>
                  <a:cubicBezTo>
                    <a:pt x="225" y="61"/>
                    <a:pt x="219" y="58"/>
                    <a:pt x="214" y="59"/>
                  </a:cubicBezTo>
                  <a:close/>
                  <a:moveTo>
                    <a:pt x="80" y="62"/>
                  </a:moveTo>
                  <a:cubicBezTo>
                    <a:pt x="64" y="75"/>
                    <a:pt x="64" y="75"/>
                    <a:pt x="64" y="75"/>
                  </a:cubicBezTo>
                  <a:cubicBezTo>
                    <a:pt x="76" y="92"/>
                    <a:pt x="76" y="92"/>
                    <a:pt x="76" y="92"/>
                  </a:cubicBezTo>
                  <a:cubicBezTo>
                    <a:pt x="80" y="62"/>
                    <a:pt x="80" y="62"/>
                    <a:pt x="80" y="62"/>
                  </a:cubicBezTo>
                  <a:close/>
                  <a:moveTo>
                    <a:pt x="65" y="99"/>
                  </a:moveTo>
                  <a:cubicBezTo>
                    <a:pt x="53" y="83"/>
                    <a:pt x="53" y="83"/>
                    <a:pt x="53" y="83"/>
                  </a:cubicBezTo>
                  <a:cubicBezTo>
                    <a:pt x="36" y="96"/>
                    <a:pt x="36" y="96"/>
                    <a:pt x="36" y="96"/>
                  </a:cubicBezTo>
                  <a:cubicBezTo>
                    <a:pt x="65" y="99"/>
                    <a:pt x="65" y="99"/>
                    <a:pt x="65" y="99"/>
                  </a:cubicBezTo>
                  <a:close/>
                  <a:moveTo>
                    <a:pt x="29" y="83"/>
                  </a:moveTo>
                  <a:cubicBezTo>
                    <a:pt x="44" y="71"/>
                    <a:pt x="44" y="71"/>
                    <a:pt x="44" y="71"/>
                  </a:cubicBezTo>
                  <a:cubicBezTo>
                    <a:pt x="32" y="56"/>
                    <a:pt x="32" y="56"/>
                    <a:pt x="32" y="56"/>
                  </a:cubicBezTo>
                  <a:cubicBezTo>
                    <a:pt x="29" y="83"/>
                    <a:pt x="29" y="83"/>
                    <a:pt x="29" y="83"/>
                  </a:cubicBezTo>
                  <a:close/>
                  <a:moveTo>
                    <a:pt x="44" y="48"/>
                  </a:moveTo>
                  <a:cubicBezTo>
                    <a:pt x="55" y="63"/>
                    <a:pt x="55" y="63"/>
                    <a:pt x="55" y="63"/>
                  </a:cubicBezTo>
                  <a:cubicBezTo>
                    <a:pt x="70" y="52"/>
                    <a:pt x="70" y="52"/>
                    <a:pt x="70" y="52"/>
                  </a:cubicBezTo>
                  <a:cubicBezTo>
                    <a:pt x="44" y="48"/>
                    <a:pt x="44" y="48"/>
                    <a:pt x="44" y="48"/>
                  </a:cubicBezTo>
                  <a:close/>
                  <a:moveTo>
                    <a:pt x="128" y="74"/>
                  </a:moveTo>
                  <a:cubicBezTo>
                    <a:pt x="128" y="86"/>
                    <a:pt x="128" y="86"/>
                    <a:pt x="128" y="86"/>
                  </a:cubicBezTo>
                  <a:cubicBezTo>
                    <a:pt x="146" y="86"/>
                    <a:pt x="146" y="86"/>
                    <a:pt x="146" y="86"/>
                  </a:cubicBezTo>
                  <a:cubicBezTo>
                    <a:pt x="146" y="74"/>
                    <a:pt x="146" y="74"/>
                    <a:pt x="146" y="74"/>
                  </a:cubicBezTo>
                  <a:cubicBezTo>
                    <a:pt x="128" y="74"/>
                    <a:pt x="128" y="74"/>
                    <a:pt x="128" y="74"/>
                  </a:cubicBezTo>
                  <a:close/>
                  <a:moveTo>
                    <a:pt x="229" y="9"/>
                  </a:moveTo>
                  <a:cubicBezTo>
                    <a:pt x="212" y="0"/>
                    <a:pt x="194" y="1"/>
                    <a:pt x="177" y="9"/>
                  </a:cubicBezTo>
                  <a:cubicBezTo>
                    <a:pt x="177" y="23"/>
                    <a:pt x="177" y="23"/>
                    <a:pt x="177" y="23"/>
                  </a:cubicBezTo>
                  <a:cubicBezTo>
                    <a:pt x="183" y="21"/>
                    <a:pt x="189" y="19"/>
                    <a:pt x="196" y="19"/>
                  </a:cubicBezTo>
                  <a:cubicBezTo>
                    <a:pt x="209" y="19"/>
                    <a:pt x="220" y="24"/>
                    <a:pt x="229" y="32"/>
                  </a:cubicBezTo>
                  <a:cubicBezTo>
                    <a:pt x="229" y="9"/>
                    <a:pt x="229" y="9"/>
                    <a:pt x="229" y="9"/>
                  </a:cubicBezTo>
                  <a:close/>
                  <a:moveTo>
                    <a:pt x="20" y="9"/>
                  </a:moveTo>
                  <a:cubicBezTo>
                    <a:pt x="20" y="32"/>
                    <a:pt x="20" y="32"/>
                    <a:pt x="20" y="32"/>
                  </a:cubicBezTo>
                  <a:cubicBezTo>
                    <a:pt x="29" y="24"/>
                    <a:pt x="41" y="19"/>
                    <a:pt x="54" y="19"/>
                  </a:cubicBezTo>
                  <a:cubicBezTo>
                    <a:pt x="60" y="19"/>
                    <a:pt x="66" y="21"/>
                    <a:pt x="72" y="23"/>
                  </a:cubicBezTo>
                  <a:cubicBezTo>
                    <a:pt x="72" y="9"/>
                    <a:pt x="72" y="9"/>
                    <a:pt x="72" y="9"/>
                  </a:cubicBezTo>
                  <a:cubicBezTo>
                    <a:pt x="55" y="1"/>
                    <a:pt x="37" y="0"/>
                    <a:pt x="20" y="9"/>
                  </a:cubicBezTo>
                  <a:close/>
                </a:path>
              </a:pathLst>
            </a:custGeom>
            <a:solidFill>
              <a:schemeClr val="bg1"/>
            </a:solidFill>
            <a:ln w="9525">
              <a:noFill/>
              <a:round/>
              <a:headEnd/>
              <a:tailEnd/>
            </a:ln>
          </p:spPr>
          <p:txBody>
            <a:bodyPr/>
            <a:lstStyle/>
            <a:p>
              <a:endParaRPr lang="zh-CN" altLang="en-US"/>
            </a:p>
          </p:txBody>
        </p:sp>
      </p:grpSp>
      <p:grpSp>
        <p:nvGrpSpPr>
          <p:cNvPr id="15" name="组合 40"/>
          <p:cNvGrpSpPr>
            <a:grpSpLocks/>
          </p:cNvGrpSpPr>
          <p:nvPr/>
        </p:nvGrpSpPr>
        <p:grpSpPr bwMode="auto">
          <a:xfrm>
            <a:off x="4716465" y="3195638"/>
            <a:ext cx="1781175" cy="876300"/>
            <a:chOff x="0" y="0"/>
            <a:chExt cx="1782093" cy="875822"/>
          </a:xfrm>
        </p:grpSpPr>
        <p:grpSp>
          <p:nvGrpSpPr>
            <p:cNvPr id="16" name="组合 41"/>
            <p:cNvGrpSpPr>
              <a:grpSpLocks/>
            </p:cNvGrpSpPr>
            <p:nvPr/>
          </p:nvGrpSpPr>
          <p:grpSpPr bwMode="auto">
            <a:xfrm flipV="1">
              <a:off x="0" y="0"/>
              <a:ext cx="1782093" cy="875822"/>
              <a:chOff x="0" y="0"/>
              <a:chExt cx="1782093" cy="875822"/>
            </a:xfrm>
          </p:grpSpPr>
          <p:grpSp>
            <p:nvGrpSpPr>
              <p:cNvPr id="17" name="组合 47"/>
              <p:cNvGrpSpPr>
                <a:grpSpLocks/>
              </p:cNvGrpSpPr>
              <p:nvPr/>
            </p:nvGrpSpPr>
            <p:grpSpPr bwMode="auto">
              <a:xfrm flipH="1">
                <a:off x="0" y="0"/>
                <a:ext cx="1782093" cy="875822"/>
                <a:chOff x="0" y="0"/>
                <a:chExt cx="1782093" cy="875822"/>
              </a:xfrm>
            </p:grpSpPr>
            <p:sp>
              <p:nvSpPr>
                <p:cNvPr id="35855" name="矩形 52"/>
                <p:cNvSpPr>
                  <a:spLocks noChangeArrowheads="1"/>
                </p:cNvSpPr>
                <p:nvPr/>
              </p:nvSpPr>
              <p:spPr bwMode="auto">
                <a:xfrm>
                  <a:off x="1134021" y="0"/>
                  <a:ext cx="648072" cy="648072"/>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56" name="矩形 125"/>
                <p:cNvSpPr>
                  <a:spLocks/>
                </p:cNvSpPr>
                <p:nvPr/>
              </p:nvSpPr>
              <p:spPr bwMode="auto">
                <a:xfrm>
                  <a:off x="774885" y="0"/>
                  <a:ext cx="359136" cy="875822"/>
                </a:xfrm>
                <a:custGeom>
                  <a:avLst/>
                  <a:gdLst>
                    <a:gd name="T0" fmla="*/ 0 w 359136"/>
                    <a:gd name="T1" fmla="*/ 268542 h 875822"/>
                    <a:gd name="T2" fmla="*/ 359136 w 359136"/>
                    <a:gd name="T3" fmla="*/ 0 h 875822"/>
                    <a:gd name="T4" fmla="*/ 359136 w 359136"/>
                    <a:gd name="T5" fmla="*/ 648072 h 875822"/>
                    <a:gd name="T6" fmla="*/ 1 w 359136"/>
                    <a:gd name="T7" fmla="*/ 875822 h 875822"/>
                    <a:gd name="T8" fmla="*/ 0 w 359136"/>
                    <a:gd name="T9" fmla="*/ 268542 h 8758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136" h="875822">
                      <a:moveTo>
                        <a:pt x="0" y="268542"/>
                      </a:moveTo>
                      <a:lnTo>
                        <a:pt x="359136" y="0"/>
                      </a:lnTo>
                      <a:lnTo>
                        <a:pt x="359136" y="648072"/>
                      </a:lnTo>
                      <a:lnTo>
                        <a:pt x="1" y="875822"/>
                      </a:lnTo>
                      <a:cubicBezTo>
                        <a:pt x="1" y="658665"/>
                        <a:pt x="0" y="485699"/>
                        <a:pt x="0" y="268542"/>
                      </a:cubicBezTo>
                      <a:close/>
                    </a:path>
                  </a:pathLst>
                </a:custGeom>
                <a:solidFill>
                  <a:schemeClr val="accent3"/>
                </a:solidFill>
                <a:ln w="9525">
                  <a:noFill/>
                  <a:round/>
                  <a:headEnd/>
                  <a:tailEnd/>
                </a:ln>
              </p:spPr>
              <p:txBody>
                <a:bodyPr anchor="ctr"/>
                <a:lstStyle/>
                <a:p>
                  <a:endParaRPr lang="zh-CN" altLang="en-US"/>
                </a:p>
              </p:txBody>
            </p:sp>
            <p:sp>
              <p:nvSpPr>
                <p:cNvPr id="35857" name="矩形 54"/>
                <p:cNvSpPr>
                  <a:spLocks noChangeArrowheads="1"/>
                </p:cNvSpPr>
                <p:nvPr/>
              </p:nvSpPr>
              <p:spPr bwMode="auto">
                <a:xfrm>
                  <a:off x="0" y="275960"/>
                  <a:ext cx="774886" cy="599861"/>
                </a:xfrm>
                <a:prstGeom prst="rect">
                  <a:avLst/>
                </a:prstGeom>
                <a:solidFill>
                  <a:schemeClr val="accent3">
                    <a:lumMod val="40000"/>
                    <a:lumOff val="60000"/>
                  </a:schemeClr>
                </a:solidFill>
                <a:ln w="9525">
                  <a:noFill/>
                  <a:miter lim="800000"/>
                  <a:headEnd/>
                  <a:tailEnd/>
                </a:ln>
              </p:spPr>
              <p:txBody>
                <a:bodyPr anchor="ctr"/>
                <a:lstStyle/>
                <a:p>
                  <a:pPr algn="ctr" eaLnBrk="1" hangingPunct="1">
                    <a:buFont typeface="Arial" pitchFamily="34" charset="0"/>
                    <a:buNone/>
                  </a:pPr>
                  <a:endParaRPr lang="zh-CN" altLang="en-US">
                    <a:solidFill>
                      <a:srgbClr val="FFFFFF"/>
                    </a:solidFill>
                  </a:endParaRPr>
                </a:p>
              </p:txBody>
            </p:sp>
            <p:sp>
              <p:nvSpPr>
                <p:cNvPr id="35858" name="矩形 124"/>
                <p:cNvSpPr>
                  <a:spLocks/>
                </p:cNvSpPr>
                <p:nvPr/>
              </p:nvSpPr>
              <p:spPr bwMode="auto">
                <a:xfrm>
                  <a:off x="770301" y="648072"/>
                  <a:ext cx="1011792" cy="226564"/>
                </a:xfrm>
                <a:custGeom>
                  <a:avLst/>
                  <a:gdLst>
                    <a:gd name="T0" fmla="*/ 363720 w 1011792"/>
                    <a:gd name="T1" fmla="*/ 0 h 226564"/>
                    <a:gd name="T2" fmla="*/ 1011792 w 1011792"/>
                    <a:gd name="T3" fmla="*/ 0 h 226564"/>
                    <a:gd name="T4" fmla="*/ 586884 w 1011792"/>
                    <a:gd name="T5" fmla="*/ 226564 h 226564"/>
                    <a:gd name="T6" fmla="*/ 0 w 1011792"/>
                    <a:gd name="T7" fmla="*/ 226564 h 226564"/>
                    <a:gd name="T8" fmla="*/ 363720 w 1011792"/>
                    <a:gd name="T9" fmla="*/ 0 h 226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1792" h="226564">
                      <a:moveTo>
                        <a:pt x="363720" y="0"/>
                      </a:moveTo>
                      <a:lnTo>
                        <a:pt x="1011792" y="0"/>
                      </a:lnTo>
                      <a:lnTo>
                        <a:pt x="586884" y="226564"/>
                      </a:lnTo>
                      <a:lnTo>
                        <a:pt x="0" y="226564"/>
                      </a:lnTo>
                      <a:lnTo>
                        <a:pt x="363720" y="0"/>
                      </a:lnTo>
                      <a:close/>
                    </a:path>
                  </a:pathLst>
                </a:custGeom>
                <a:solidFill>
                  <a:schemeClr val="accent3">
                    <a:lumMod val="60000"/>
                    <a:lumOff val="40000"/>
                  </a:schemeClr>
                </a:solidFill>
                <a:ln w="9525">
                  <a:noFill/>
                  <a:round/>
                  <a:headEnd/>
                  <a:tailEnd/>
                </a:ln>
              </p:spPr>
              <p:txBody>
                <a:bodyPr anchor="ctr"/>
                <a:lstStyle/>
                <a:p>
                  <a:endParaRPr lang="zh-CN" altLang="en-US"/>
                </a:p>
              </p:txBody>
            </p:sp>
          </p:grpSp>
          <p:sp>
            <p:nvSpPr>
              <p:cNvPr id="35854" name="TextBox 51"/>
              <p:cNvSpPr txBox="1">
                <a:spLocks noChangeArrowheads="1"/>
              </p:cNvSpPr>
              <p:nvPr/>
            </p:nvSpPr>
            <p:spPr bwMode="auto">
              <a:xfrm rot="10800000">
                <a:off x="44151" y="31648"/>
                <a:ext cx="609462" cy="584775"/>
              </a:xfrm>
              <a:prstGeom prst="rect">
                <a:avLst/>
              </a:prstGeom>
              <a:solidFill>
                <a:schemeClr val="accent3">
                  <a:lumMod val="40000"/>
                  <a:lumOff val="60000"/>
                </a:schemeClr>
              </a:solidFill>
              <a:ln w="9525">
                <a:noFill/>
                <a:miter lim="800000"/>
                <a:headEnd/>
                <a:tailEnd/>
              </a:ln>
            </p:spPr>
            <p:txBody>
              <a:bodyPr wrap="none">
                <a:spAutoFit/>
              </a:bodyPr>
              <a:lstStyle/>
              <a:p>
                <a:pPr eaLnBrk="1" hangingPunct="1">
                  <a:buFont typeface="Arial" pitchFamily="34" charset="0"/>
                  <a:buNone/>
                </a:pPr>
                <a:r>
                  <a:rPr lang="en-US" altLang="zh-CN" sz="3200" dirty="0">
                    <a:solidFill>
                      <a:srgbClr val="FFFFFF"/>
                    </a:solidFill>
                    <a:latin typeface="Impact" pitchFamily="34" charset="0"/>
                  </a:rPr>
                  <a:t>04</a:t>
                </a:r>
                <a:endParaRPr lang="zh-CN" altLang="en-US" sz="3200" dirty="0">
                  <a:solidFill>
                    <a:srgbClr val="FFFFFF"/>
                  </a:solidFill>
                  <a:latin typeface="Impact" pitchFamily="34" charset="0"/>
                </a:endParaRPr>
              </a:p>
            </p:txBody>
          </p:sp>
        </p:grpSp>
        <p:sp>
          <p:nvSpPr>
            <p:cNvPr id="35852" name="Freeform 16"/>
            <p:cNvSpPr>
              <a:spLocks noChangeAspect="1" noEditPoints="1"/>
            </p:cNvSpPr>
            <p:nvPr/>
          </p:nvSpPr>
          <p:spPr bwMode="auto">
            <a:xfrm>
              <a:off x="1238293" y="114468"/>
              <a:ext cx="312714" cy="360000"/>
            </a:xfrm>
            <a:custGeom>
              <a:avLst/>
              <a:gdLst>
                <a:gd name="T0" fmla="*/ 2147483646 w 210"/>
                <a:gd name="T1" fmla="*/ 2147483646 h 242"/>
                <a:gd name="T2" fmla="*/ 2147483646 w 210"/>
                <a:gd name="T3" fmla="*/ 2147483646 h 242"/>
                <a:gd name="T4" fmla="*/ 2147483646 w 210"/>
                <a:gd name="T5" fmla="*/ 2147483646 h 242"/>
                <a:gd name="T6" fmla="*/ 0 w 210"/>
                <a:gd name="T7" fmla="*/ 2147483646 h 242"/>
                <a:gd name="T8" fmla="*/ 2147483646 w 210"/>
                <a:gd name="T9" fmla="*/ 2147483646 h 242"/>
                <a:gd name="T10" fmla="*/ 2147483646 w 210"/>
                <a:gd name="T11" fmla="*/ 2147483646 h 242"/>
                <a:gd name="T12" fmla="*/ 2147483646 w 210"/>
                <a:gd name="T13" fmla="*/ 0 h 242"/>
                <a:gd name="T14" fmla="*/ 2147483646 w 210"/>
                <a:gd name="T15" fmla="*/ 0 h 242"/>
                <a:gd name="T16" fmla="*/ 2147483646 w 210"/>
                <a:gd name="T17" fmla="*/ 2147483646 h 242"/>
                <a:gd name="T18" fmla="*/ 2147483646 w 210"/>
                <a:gd name="T19" fmla="*/ 2147483646 h 242"/>
                <a:gd name="T20" fmla="*/ 2147483646 w 210"/>
                <a:gd name="T21" fmla="*/ 2147483646 h 242"/>
                <a:gd name="T22" fmla="*/ 2147483646 w 210"/>
                <a:gd name="T23" fmla="*/ 2147483646 h 242"/>
                <a:gd name="T24" fmla="*/ 2147483646 w 210"/>
                <a:gd name="T25" fmla="*/ 2147483646 h 242"/>
                <a:gd name="T26" fmla="*/ 2147483646 w 210"/>
                <a:gd name="T27" fmla="*/ 2147483646 h 242"/>
                <a:gd name="T28" fmla="*/ 2147483646 w 210"/>
                <a:gd name="T29" fmla="*/ 2147483646 h 242"/>
                <a:gd name="T30" fmla="*/ 2147483646 w 210"/>
                <a:gd name="T31" fmla="*/ 2147483646 h 242"/>
                <a:gd name="T32" fmla="*/ 2147483646 w 210"/>
                <a:gd name="T33" fmla="*/ 2147483646 h 242"/>
                <a:gd name="T34" fmla="*/ 2147483646 w 210"/>
                <a:gd name="T35" fmla="*/ 2147483646 h 242"/>
                <a:gd name="T36" fmla="*/ 2147483646 w 210"/>
                <a:gd name="T37" fmla="*/ 2147483646 h 242"/>
                <a:gd name="T38" fmla="*/ 2147483646 w 210"/>
                <a:gd name="T39" fmla="*/ 2147483646 h 242"/>
                <a:gd name="T40" fmla="*/ 2147483646 w 210"/>
                <a:gd name="T41" fmla="*/ 2147483646 h 242"/>
                <a:gd name="T42" fmla="*/ 2147483646 w 210"/>
                <a:gd name="T43" fmla="*/ 2147483646 h 242"/>
                <a:gd name="T44" fmla="*/ 2147483646 w 210"/>
                <a:gd name="T45" fmla="*/ 2147483646 h 242"/>
                <a:gd name="T46" fmla="*/ 2147483646 w 210"/>
                <a:gd name="T47" fmla="*/ 2147483646 h 242"/>
                <a:gd name="T48" fmla="*/ 2147483646 w 210"/>
                <a:gd name="T49" fmla="*/ 2147483646 h 242"/>
                <a:gd name="T50" fmla="*/ 2147483646 w 210"/>
                <a:gd name="T51" fmla="*/ 2147483646 h 242"/>
                <a:gd name="T52" fmla="*/ 2147483646 w 210"/>
                <a:gd name="T53" fmla="*/ 2147483646 h 242"/>
                <a:gd name="T54" fmla="*/ 2147483646 w 210"/>
                <a:gd name="T55" fmla="*/ 2147483646 h 242"/>
                <a:gd name="T56" fmla="*/ 2147483646 w 210"/>
                <a:gd name="T57" fmla="*/ 2147483646 h 242"/>
                <a:gd name="T58" fmla="*/ 2147483646 w 210"/>
                <a:gd name="T59" fmla="*/ 2147483646 h 242"/>
                <a:gd name="T60" fmla="*/ 2147483646 w 210"/>
                <a:gd name="T61" fmla="*/ 2147483646 h 242"/>
                <a:gd name="T62" fmla="*/ 2147483646 w 210"/>
                <a:gd name="T63" fmla="*/ 2147483646 h 242"/>
                <a:gd name="T64" fmla="*/ 2147483646 w 210"/>
                <a:gd name="T65" fmla="*/ 2147483646 h 242"/>
                <a:gd name="T66" fmla="*/ 2147483646 w 210"/>
                <a:gd name="T67" fmla="*/ 2147483646 h 242"/>
                <a:gd name="T68" fmla="*/ 2147483646 w 210"/>
                <a:gd name="T69" fmla="*/ 2147483646 h 242"/>
                <a:gd name="T70" fmla="*/ 2147483646 w 210"/>
                <a:gd name="T71" fmla="*/ 2147483646 h 242"/>
                <a:gd name="T72" fmla="*/ 2147483646 w 210"/>
                <a:gd name="T73" fmla="*/ 2147483646 h 242"/>
                <a:gd name="T74" fmla="*/ 2147483646 w 210"/>
                <a:gd name="T75" fmla="*/ 2147483646 h 242"/>
                <a:gd name="T76" fmla="*/ 2147483646 w 210"/>
                <a:gd name="T77" fmla="*/ 2147483646 h 242"/>
                <a:gd name="T78" fmla="*/ 2147483646 w 210"/>
                <a:gd name="T79" fmla="*/ 2147483646 h 242"/>
                <a:gd name="T80" fmla="*/ 2147483646 w 210"/>
                <a:gd name="T81" fmla="*/ 2147483646 h 242"/>
                <a:gd name="T82" fmla="*/ 2147483646 w 210"/>
                <a:gd name="T83" fmla="*/ 2147483646 h 242"/>
                <a:gd name="T84" fmla="*/ 2147483646 w 210"/>
                <a:gd name="T85" fmla="*/ 2147483646 h 242"/>
                <a:gd name="T86" fmla="*/ 2147483646 w 210"/>
                <a:gd name="T87" fmla="*/ 2147483646 h 242"/>
                <a:gd name="T88" fmla="*/ 2147483646 w 210"/>
                <a:gd name="T89" fmla="*/ 2147483646 h 242"/>
                <a:gd name="T90" fmla="*/ 2147483646 w 210"/>
                <a:gd name="T91" fmla="*/ 2147483646 h 242"/>
                <a:gd name="T92" fmla="*/ 2147483646 w 210"/>
                <a:gd name="T93" fmla="*/ 2147483646 h 242"/>
                <a:gd name="T94" fmla="*/ 2147483646 w 210"/>
                <a:gd name="T95" fmla="*/ 2147483646 h 242"/>
                <a:gd name="T96" fmla="*/ 2147483646 w 210"/>
                <a:gd name="T97" fmla="*/ 2147483646 h 242"/>
                <a:gd name="T98" fmla="*/ 2147483646 w 210"/>
                <a:gd name="T99" fmla="*/ 2147483646 h 242"/>
                <a:gd name="T100" fmla="*/ 2147483646 w 210"/>
                <a:gd name="T101" fmla="*/ 2147483646 h 242"/>
                <a:gd name="T102" fmla="*/ 2147483646 w 210"/>
                <a:gd name="T103" fmla="*/ 2147483646 h 242"/>
                <a:gd name="T104" fmla="*/ 2147483646 w 210"/>
                <a:gd name="T105" fmla="*/ 2147483646 h 242"/>
                <a:gd name="T106" fmla="*/ 2147483646 w 210"/>
                <a:gd name="T107" fmla="*/ 2147483646 h 242"/>
                <a:gd name="T108" fmla="*/ 2147483646 w 210"/>
                <a:gd name="T109" fmla="*/ 2147483646 h 242"/>
                <a:gd name="T110" fmla="*/ 2147483646 w 210"/>
                <a:gd name="T111" fmla="*/ 2147483646 h 242"/>
                <a:gd name="T112" fmla="*/ 2147483646 w 210"/>
                <a:gd name="T113" fmla="*/ 2147483646 h 242"/>
                <a:gd name="T114" fmla="*/ 2147483646 w 210"/>
                <a:gd name="T115" fmla="*/ 2147483646 h 242"/>
                <a:gd name="T116" fmla="*/ 2147483646 w 210"/>
                <a:gd name="T117" fmla="*/ 2147483646 h 242"/>
                <a:gd name="T118" fmla="*/ 2147483646 w 210"/>
                <a:gd name="T119" fmla="*/ 2147483646 h 242"/>
                <a:gd name="T120" fmla="*/ 2147483646 w 210"/>
                <a:gd name="T121" fmla="*/ 2147483646 h 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0" h="242">
                  <a:moveTo>
                    <a:pt x="13" y="77"/>
                  </a:moveTo>
                  <a:cubicBezTo>
                    <a:pt x="39" y="77"/>
                    <a:pt x="39" y="77"/>
                    <a:pt x="39" y="77"/>
                  </a:cubicBezTo>
                  <a:cubicBezTo>
                    <a:pt x="46" y="77"/>
                    <a:pt x="52" y="83"/>
                    <a:pt x="52" y="90"/>
                  </a:cubicBezTo>
                  <a:cubicBezTo>
                    <a:pt x="52" y="229"/>
                    <a:pt x="52" y="229"/>
                    <a:pt x="52" y="229"/>
                  </a:cubicBezTo>
                  <a:cubicBezTo>
                    <a:pt x="52" y="236"/>
                    <a:pt x="46" y="242"/>
                    <a:pt x="39" y="242"/>
                  </a:cubicBezTo>
                  <a:cubicBezTo>
                    <a:pt x="13" y="242"/>
                    <a:pt x="13" y="242"/>
                    <a:pt x="13" y="242"/>
                  </a:cubicBezTo>
                  <a:cubicBezTo>
                    <a:pt x="6" y="242"/>
                    <a:pt x="0" y="236"/>
                    <a:pt x="0" y="229"/>
                  </a:cubicBezTo>
                  <a:cubicBezTo>
                    <a:pt x="0" y="90"/>
                    <a:pt x="0" y="90"/>
                    <a:pt x="0" y="90"/>
                  </a:cubicBezTo>
                  <a:cubicBezTo>
                    <a:pt x="0" y="83"/>
                    <a:pt x="6" y="77"/>
                    <a:pt x="13" y="77"/>
                  </a:cubicBezTo>
                  <a:close/>
                  <a:moveTo>
                    <a:pt x="60" y="89"/>
                  </a:moveTo>
                  <a:cubicBezTo>
                    <a:pt x="76" y="89"/>
                    <a:pt x="76" y="89"/>
                    <a:pt x="76" y="89"/>
                  </a:cubicBezTo>
                  <a:cubicBezTo>
                    <a:pt x="76" y="6"/>
                    <a:pt x="76" y="6"/>
                    <a:pt x="76" y="6"/>
                  </a:cubicBezTo>
                  <a:cubicBezTo>
                    <a:pt x="76" y="0"/>
                    <a:pt x="76" y="0"/>
                    <a:pt x="76" y="0"/>
                  </a:cubicBezTo>
                  <a:cubicBezTo>
                    <a:pt x="82" y="0"/>
                    <a:pt x="82" y="0"/>
                    <a:pt x="82" y="0"/>
                  </a:cubicBezTo>
                  <a:cubicBezTo>
                    <a:pt x="163" y="0"/>
                    <a:pt x="163" y="0"/>
                    <a:pt x="163" y="0"/>
                  </a:cubicBezTo>
                  <a:cubicBezTo>
                    <a:pt x="166" y="0"/>
                    <a:pt x="166" y="0"/>
                    <a:pt x="166" y="0"/>
                  </a:cubicBezTo>
                  <a:cubicBezTo>
                    <a:pt x="168" y="2"/>
                    <a:pt x="168" y="2"/>
                    <a:pt x="168" y="2"/>
                  </a:cubicBezTo>
                  <a:cubicBezTo>
                    <a:pt x="196" y="38"/>
                    <a:pt x="196" y="38"/>
                    <a:pt x="196" y="38"/>
                  </a:cubicBezTo>
                  <a:cubicBezTo>
                    <a:pt x="198" y="39"/>
                    <a:pt x="198" y="39"/>
                    <a:pt x="198" y="39"/>
                  </a:cubicBezTo>
                  <a:cubicBezTo>
                    <a:pt x="198" y="41"/>
                    <a:pt x="198" y="41"/>
                    <a:pt x="198" y="41"/>
                  </a:cubicBezTo>
                  <a:cubicBezTo>
                    <a:pt x="198" y="89"/>
                    <a:pt x="198" y="89"/>
                    <a:pt x="198" y="89"/>
                  </a:cubicBezTo>
                  <a:cubicBezTo>
                    <a:pt x="210" y="89"/>
                    <a:pt x="210" y="89"/>
                    <a:pt x="210" y="89"/>
                  </a:cubicBezTo>
                  <a:cubicBezTo>
                    <a:pt x="210" y="230"/>
                    <a:pt x="210" y="230"/>
                    <a:pt x="210" y="230"/>
                  </a:cubicBezTo>
                  <a:cubicBezTo>
                    <a:pt x="60" y="230"/>
                    <a:pt x="60" y="230"/>
                    <a:pt x="60" y="230"/>
                  </a:cubicBezTo>
                  <a:cubicBezTo>
                    <a:pt x="60" y="89"/>
                    <a:pt x="60" y="89"/>
                    <a:pt x="60" y="89"/>
                  </a:cubicBezTo>
                  <a:close/>
                  <a:moveTo>
                    <a:pt x="84" y="106"/>
                  </a:moveTo>
                  <a:cubicBezTo>
                    <a:pt x="84" y="140"/>
                    <a:pt x="84" y="140"/>
                    <a:pt x="84" y="140"/>
                  </a:cubicBezTo>
                  <a:cubicBezTo>
                    <a:pt x="158" y="140"/>
                    <a:pt x="158" y="140"/>
                    <a:pt x="158" y="140"/>
                  </a:cubicBezTo>
                  <a:cubicBezTo>
                    <a:pt x="158" y="106"/>
                    <a:pt x="158" y="106"/>
                    <a:pt x="158" y="106"/>
                  </a:cubicBezTo>
                  <a:cubicBezTo>
                    <a:pt x="84" y="106"/>
                    <a:pt x="84" y="106"/>
                    <a:pt x="84" y="106"/>
                  </a:cubicBezTo>
                  <a:close/>
                  <a:moveTo>
                    <a:pt x="139" y="204"/>
                  </a:moveTo>
                  <a:cubicBezTo>
                    <a:pt x="139" y="216"/>
                    <a:pt x="139" y="216"/>
                    <a:pt x="139" y="216"/>
                  </a:cubicBezTo>
                  <a:cubicBezTo>
                    <a:pt x="158" y="216"/>
                    <a:pt x="158" y="216"/>
                    <a:pt x="158" y="216"/>
                  </a:cubicBezTo>
                  <a:cubicBezTo>
                    <a:pt x="158" y="204"/>
                    <a:pt x="158" y="204"/>
                    <a:pt x="158" y="204"/>
                  </a:cubicBezTo>
                  <a:cubicBezTo>
                    <a:pt x="139" y="204"/>
                    <a:pt x="139" y="204"/>
                    <a:pt x="139" y="204"/>
                  </a:cubicBezTo>
                  <a:close/>
                  <a:moveTo>
                    <a:pt x="111" y="204"/>
                  </a:moveTo>
                  <a:cubicBezTo>
                    <a:pt x="111" y="216"/>
                    <a:pt x="111" y="216"/>
                    <a:pt x="111" y="216"/>
                  </a:cubicBezTo>
                  <a:cubicBezTo>
                    <a:pt x="130" y="216"/>
                    <a:pt x="130" y="216"/>
                    <a:pt x="130" y="216"/>
                  </a:cubicBezTo>
                  <a:cubicBezTo>
                    <a:pt x="130" y="204"/>
                    <a:pt x="130" y="204"/>
                    <a:pt x="130" y="204"/>
                  </a:cubicBezTo>
                  <a:cubicBezTo>
                    <a:pt x="111" y="204"/>
                    <a:pt x="111" y="204"/>
                    <a:pt x="111" y="204"/>
                  </a:cubicBezTo>
                  <a:close/>
                  <a:moveTo>
                    <a:pt x="84" y="204"/>
                  </a:moveTo>
                  <a:cubicBezTo>
                    <a:pt x="84" y="216"/>
                    <a:pt x="84" y="216"/>
                    <a:pt x="84" y="216"/>
                  </a:cubicBezTo>
                  <a:cubicBezTo>
                    <a:pt x="103" y="216"/>
                    <a:pt x="103" y="216"/>
                    <a:pt x="103" y="216"/>
                  </a:cubicBezTo>
                  <a:cubicBezTo>
                    <a:pt x="103" y="204"/>
                    <a:pt x="103" y="204"/>
                    <a:pt x="103" y="204"/>
                  </a:cubicBezTo>
                  <a:cubicBezTo>
                    <a:pt x="84" y="204"/>
                    <a:pt x="84" y="204"/>
                    <a:pt x="84" y="204"/>
                  </a:cubicBezTo>
                  <a:close/>
                  <a:moveTo>
                    <a:pt x="139" y="187"/>
                  </a:moveTo>
                  <a:cubicBezTo>
                    <a:pt x="139" y="198"/>
                    <a:pt x="139" y="198"/>
                    <a:pt x="139" y="198"/>
                  </a:cubicBezTo>
                  <a:cubicBezTo>
                    <a:pt x="158" y="198"/>
                    <a:pt x="158" y="198"/>
                    <a:pt x="158" y="198"/>
                  </a:cubicBezTo>
                  <a:cubicBezTo>
                    <a:pt x="158" y="187"/>
                    <a:pt x="158" y="187"/>
                    <a:pt x="158" y="187"/>
                  </a:cubicBezTo>
                  <a:cubicBezTo>
                    <a:pt x="139" y="187"/>
                    <a:pt x="139" y="187"/>
                    <a:pt x="139" y="187"/>
                  </a:cubicBezTo>
                  <a:close/>
                  <a:moveTo>
                    <a:pt x="111" y="187"/>
                  </a:moveTo>
                  <a:cubicBezTo>
                    <a:pt x="111" y="198"/>
                    <a:pt x="111" y="198"/>
                    <a:pt x="111" y="198"/>
                  </a:cubicBezTo>
                  <a:cubicBezTo>
                    <a:pt x="130" y="198"/>
                    <a:pt x="130" y="198"/>
                    <a:pt x="130" y="198"/>
                  </a:cubicBezTo>
                  <a:cubicBezTo>
                    <a:pt x="130" y="187"/>
                    <a:pt x="130" y="187"/>
                    <a:pt x="130" y="187"/>
                  </a:cubicBezTo>
                  <a:cubicBezTo>
                    <a:pt x="111" y="187"/>
                    <a:pt x="111" y="187"/>
                    <a:pt x="111" y="187"/>
                  </a:cubicBezTo>
                  <a:close/>
                  <a:moveTo>
                    <a:pt x="84" y="187"/>
                  </a:moveTo>
                  <a:cubicBezTo>
                    <a:pt x="84" y="198"/>
                    <a:pt x="84" y="198"/>
                    <a:pt x="84" y="198"/>
                  </a:cubicBezTo>
                  <a:cubicBezTo>
                    <a:pt x="103" y="198"/>
                    <a:pt x="103" y="198"/>
                    <a:pt x="103" y="198"/>
                  </a:cubicBezTo>
                  <a:cubicBezTo>
                    <a:pt x="103" y="187"/>
                    <a:pt x="103" y="187"/>
                    <a:pt x="103" y="187"/>
                  </a:cubicBezTo>
                  <a:cubicBezTo>
                    <a:pt x="84" y="187"/>
                    <a:pt x="84" y="187"/>
                    <a:pt x="84" y="187"/>
                  </a:cubicBezTo>
                  <a:close/>
                  <a:moveTo>
                    <a:pt x="139" y="169"/>
                  </a:moveTo>
                  <a:cubicBezTo>
                    <a:pt x="139" y="180"/>
                    <a:pt x="139" y="180"/>
                    <a:pt x="139" y="180"/>
                  </a:cubicBezTo>
                  <a:cubicBezTo>
                    <a:pt x="158" y="180"/>
                    <a:pt x="158" y="180"/>
                    <a:pt x="158" y="180"/>
                  </a:cubicBezTo>
                  <a:cubicBezTo>
                    <a:pt x="158" y="169"/>
                    <a:pt x="158" y="169"/>
                    <a:pt x="158" y="169"/>
                  </a:cubicBezTo>
                  <a:cubicBezTo>
                    <a:pt x="139" y="169"/>
                    <a:pt x="139" y="169"/>
                    <a:pt x="139" y="169"/>
                  </a:cubicBezTo>
                  <a:close/>
                  <a:moveTo>
                    <a:pt x="111" y="169"/>
                  </a:moveTo>
                  <a:cubicBezTo>
                    <a:pt x="111" y="180"/>
                    <a:pt x="111" y="180"/>
                    <a:pt x="111" y="180"/>
                  </a:cubicBezTo>
                  <a:cubicBezTo>
                    <a:pt x="130" y="180"/>
                    <a:pt x="130" y="180"/>
                    <a:pt x="130" y="180"/>
                  </a:cubicBezTo>
                  <a:cubicBezTo>
                    <a:pt x="130" y="169"/>
                    <a:pt x="130" y="169"/>
                    <a:pt x="130" y="169"/>
                  </a:cubicBezTo>
                  <a:cubicBezTo>
                    <a:pt x="111" y="169"/>
                    <a:pt x="111" y="169"/>
                    <a:pt x="111" y="169"/>
                  </a:cubicBezTo>
                  <a:close/>
                  <a:moveTo>
                    <a:pt x="84" y="169"/>
                  </a:moveTo>
                  <a:cubicBezTo>
                    <a:pt x="84" y="180"/>
                    <a:pt x="84" y="180"/>
                    <a:pt x="84" y="180"/>
                  </a:cubicBezTo>
                  <a:cubicBezTo>
                    <a:pt x="103" y="180"/>
                    <a:pt x="103" y="180"/>
                    <a:pt x="103" y="180"/>
                  </a:cubicBezTo>
                  <a:cubicBezTo>
                    <a:pt x="103" y="169"/>
                    <a:pt x="103" y="169"/>
                    <a:pt x="103" y="169"/>
                  </a:cubicBezTo>
                  <a:cubicBezTo>
                    <a:pt x="84" y="169"/>
                    <a:pt x="84" y="169"/>
                    <a:pt x="84" y="169"/>
                  </a:cubicBezTo>
                  <a:close/>
                  <a:moveTo>
                    <a:pt x="139" y="152"/>
                  </a:moveTo>
                  <a:cubicBezTo>
                    <a:pt x="139" y="163"/>
                    <a:pt x="139" y="163"/>
                    <a:pt x="139" y="163"/>
                  </a:cubicBezTo>
                  <a:cubicBezTo>
                    <a:pt x="158" y="163"/>
                    <a:pt x="158" y="163"/>
                    <a:pt x="158" y="163"/>
                  </a:cubicBezTo>
                  <a:cubicBezTo>
                    <a:pt x="158" y="152"/>
                    <a:pt x="158" y="152"/>
                    <a:pt x="158" y="152"/>
                  </a:cubicBezTo>
                  <a:cubicBezTo>
                    <a:pt x="139" y="152"/>
                    <a:pt x="139" y="152"/>
                    <a:pt x="139" y="152"/>
                  </a:cubicBezTo>
                  <a:close/>
                  <a:moveTo>
                    <a:pt x="111" y="152"/>
                  </a:moveTo>
                  <a:cubicBezTo>
                    <a:pt x="111" y="163"/>
                    <a:pt x="111" y="163"/>
                    <a:pt x="111" y="163"/>
                  </a:cubicBezTo>
                  <a:cubicBezTo>
                    <a:pt x="130" y="163"/>
                    <a:pt x="130" y="163"/>
                    <a:pt x="130" y="163"/>
                  </a:cubicBezTo>
                  <a:cubicBezTo>
                    <a:pt x="130" y="152"/>
                    <a:pt x="130" y="152"/>
                    <a:pt x="130" y="152"/>
                  </a:cubicBezTo>
                  <a:cubicBezTo>
                    <a:pt x="111" y="152"/>
                    <a:pt x="111" y="152"/>
                    <a:pt x="111" y="152"/>
                  </a:cubicBezTo>
                  <a:close/>
                  <a:moveTo>
                    <a:pt x="84" y="152"/>
                  </a:moveTo>
                  <a:cubicBezTo>
                    <a:pt x="84" y="163"/>
                    <a:pt x="84" y="163"/>
                    <a:pt x="84" y="163"/>
                  </a:cubicBezTo>
                  <a:cubicBezTo>
                    <a:pt x="103" y="163"/>
                    <a:pt x="103" y="163"/>
                    <a:pt x="103" y="163"/>
                  </a:cubicBezTo>
                  <a:cubicBezTo>
                    <a:pt x="103" y="152"/>
                    <a:pt x="103" y="152"/>
                    <a:pt x="103" y="152"/>
                  </a:cubicBezTo>
                  <a:cubicBezTo>
                    <a:pt x="84" y="152"/>
                    <a:pt x="84" y="152"/>
                    <a:pt x="84" y="152"/>
                  </a:cubicBezTo>
                  <a:close/>
                  <a:moveTo>
                    <a:pt x="99" y="74"/>
                  </a:moveTo>
                  <a:cubicBezTo>
                    <a:pt x="99" y="82"/>
                    <a:pt x="99" y="82"/>
                    <a:pt x="99" y="82"/>
                  </a:cubicBezTo>
                  <a:cubicBezTo>
                    <a:pt x="173" y="82"/>
                    <a:pt x="173" y="82"/>
                    <a:pt x="173" y="82"/>
                  </a:cubicBezTo>
                  <a:cubicBezTo>
                    <a:pt x="173" y="74"/>
                    <a:pt x="173" y="74"/>
                    <a:pt x="173" y="74"/>
                  </a:cubicBezTo>
                  <a:cubicBezTo>
                    <a:pt x="99" y="74"/>
                    <a:pt x="99" y="74"/>
                    <a:pt x="99" y="74"/>
                  </a:cubicBezTo>
                  <a:close/>
                  <a:moveTo>
                    <a:pt x="99" y="58"/>
                  </a:moveTo>
                  <a:cubicBezTo>
                    <a:pt x="99" y="65"/>
                    <a:pt x="99" y="65"/>
                    <a:pt x="99" y="65"/>
                  </a:cubicBezTo>
                  <a:cubicBezTo>
                    <a:pt x="173" y="65"/>
                    <a:pt x="173" y="65"/>
                    <a:pt x="173" y="65"/>
                  </a:cubicBezTo>
                  <a:cubicBezTo>
                    <a:pt x="173" y="58"/>
                    <a:pt x="173" y="58"/>
                    <a:pt x="173" y="58"/>
                  </a:cubicBezTo>
                  <a:cubicBezTo>
                    <a:pt x="99" y="58"/>
                    <a:pt x="99" y="58"/>
                    <a:pt x="99" y="58"/>
                  </a:cubicBezTo>
                  <a:close/>
                  <a:moveTo>
                    <a:pt x="99" y="42"/>
                  </a:moveTo>
                  <a:cubicBezTo>
                    <a:pt x="99" y="49"/>
                    <a:pt x="99" y="49"/>
                    <a:pt x="99" y="49"/>
                  </a:cubicBezTo>
                  <a:cubicBezTo>
                    <a:pt x="142" y="49"/>
                    <a:pt x="142" y="49"/>
                    <a:pt x="142" y="49"/>
                  </a:cubicBezTo>
                  <a:cubicBezTo>
                    <a:pt x="142" y="42"/>
                    <a:pt x="142" y="42"/>
                    <a:pt x="142" y="42"/>
                  </a:cubicBezTo>
                  <a:cubicBezTo>
                    <a:pt x="99" y="42"/>
                    <a:pt x="99" y="42"/>
                    <a:pt x="99" y="42"/>
                  </a:cubicBezTo>
                  <a:close/>
                  <a:moveTo>
                    <a:pt x="99" y="25"/>
                  </a:moveTo>
                  <a:cubicBezTo>
                    <a:pt x="99" y="32"/>
                    <a:pt x="99" y="32"/>
                    <a:pt x="99" y="32"/>
                  </a:cubicBezTo>
                  <a:cubicBezTo>
                    <a:pt x="142" y="32"/>
                    <a:pt x="142" y="32"/>
                    <a:pt x="142" y="32"/>
                  </a:cubicBezTo>
                  <a:cubicBezTo>
                    <a:pt x="142" y="25"/>
                    <a:pt x="142" y="25"/>
                    <a:pt x="142" y="25"/>
                  </a:cubicBezTo>
                  <a:cubicBezTo>
                    <a:pt x="99" y="25"/>
                    <a:pt x="99" y="25"/>
                    <a:pt x="99" y="25"/>
                  </a:cubicBezTo>
                  <a:close/>
                  <a:moveTo>
                    <a:pt x="166" y="18"/>
                  </a:moveTo>
                  <a:cubicBezTo>
                    <a:pt x="165" y="26"/>
                    <a:pt x="165" y="26"/>
                    <a:pt x="165" y="26"/>
                  </a:cubicBezTo>
                  <a:cubicBezTo>
                    <a:pt x="177" y="33"/>
                    <a:pt x="177" y="33"/>
                    <a:pt x="177" y="33"/>
                  </a:cubicBezTo>
                  <a:cubicBezTo>
                    <a:pt x="166" y="18"/>
                    <a:pt x="166" y="18"/>
                    <a:pt x="166" y="18"/>
                  </a:cubicBezTo>
                  <a:close/>
                  <a:moveTo>
                    <a:pt x="186" y="49"/>
                  </a:moveTo>
                  <a:cubicBezTo>
                    <a:pt x="156" y="35"/>
                    <a:pt x="156" y="35"/>
                    <a:pt x="156" y="35"/>
                  </a:cubicBezTo>
                  <a:cubicBezTo>
                    <a:pt x="152" y="33"/>
                    <a:pt x="152" y="33"/>
                    <a:pt x="152" y="33"/>
                  </a:cubicBezTo>
                  <a:cubicBezTo>
                    <a:pt x="153" y="29"/>
                    <a:pt x="153" y="29"/>
                    <a:pt x="153" y="29"/>
                  </a:cubicBezTo>
                  <a:cubicBezTo>
                    <a:pt x="155" y="12"/>
                    <a:pt x="155" y="12"/>
                    <a:pt x="155" y="12"/>
                  </a:cubicBezTo>
                  <a:cubicBezTo>
                    <a:pt x="88" y="12"/>
                    <a:pt x="88" y="12"/>
                    <a:pt x="88" y="12"/>
                  </a:cubicBezTo>
                  <a:cubicBezTo>
                    <a:pt x="88" y="89"/>
                    <a:pt x="88" y="89"/>
                    <a:pt x="88" y="89"/>
                  </a:cubicBezTo>
                  <a:cubicBezTo>
                    <a:pt x="186" y="89"/>
                    <a:pt x="186" y="89"/>
                    <a:pt x="186" y="89"/>
                  </a:cubicBezTo>
                  <a:lnTo>
                    <a:pt x="186" y="49"/>
                  </a:lnTo>
                  <a:close/>
                </a:path>
              </a:pathLst>
            </a:custGeom>
            <a:solidFill>
              <a:schemeClr val="bg1"/>
            </a:solidFill>
            <a:ln w="9525">
              <a:noFill/>
              <a:round/>
              <a:headEnd/>
              <a:tailEnd/>
            </a:ln>
          </p:spPr>
          <p:txBody>
            <a:bodyPr/>
            <a:lstStyle/>
            <a:p>
              <a:endParaRPr lang="zh-CN" altLang="en-US"/>
            </a:p>
          </p:txBody>
        </p:sp>
      </p:grpSp>
      <p:sp>
        <p:nvSpPr>
          <p:cNvPr id="42033" name="矩形 1"/>
          <p:cNvSpPr>
            <a:spLocks noChangeArrowheads="1"/>
          </p:cNvSpPr>
          <p:nvPr/>
        </p:nvSpPr>
        <p:spPr bwMode="auto">
          <a:xfrm>
            <a:off x="590550" y="2211389"/>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4" name="矩形 1"/>
          <p:cNvSpPr>
            <a:spLocks noChangeArrowheads="1"/>
          </p:cNvSpPr>
          <p:nvPr/>
        </p:nvSpPr>
        <p:spPr bwMode="auto">
          <a:xfrm>
            <a:off x="590550" y="3101976"/>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5" name="矩形 1"/>
          <p:cNvSpPr>
            <a:spLocks noChangeArrowheads="1"/>
          </p:cNvSpPr>
          <p:nvPr/>
        </p:nvSpPr>
        <p:spPr bwMode="auto">
          <a:xfrm>
            <a:off x="6505575" y="2217739"/>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42036" name="矩形 1"/>
          <p:cNvSpPr>
            <a:spLocks noChangeArrowheads="1"/>
          </p:cNvSpPr>
          <p:nvPr/>
        </p:nvSpPr>
        <p:spPr bwMode="auto">
          <a:xfrm>
            <a:off x="6505575" y="3101976"/>
            <a:ext cx="1893888" cy="646132"/>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tx1">
                    <a:lumMod val="50000"/>
                    <a:lumOff val="50000"/>
                  </a:schemeClr>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2708425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400"/>
                            </p:stCondLst>
                            <p:childTnLst>
                              <p:par>
                                <p:cTn id="10" presetID="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400" fill="hold"/>
                                        <p:tgtEl>
                                          <p:spTgt spid="12"/>
                                        </p:tgtEl>
                                        <p:attrNameLst>
                                          <p:attrName>ppt_x</p:attrName>
                                        </p:attrNameLst>
                                      </p:cBhvr>
                                      <p:tavLst>
                                        <p:tav tm="0">
                                          <p:val>
                                            <p:strVal val="1+#ppt_w/2"/>
                                          </p:val>
                                        </p:tav>
                                        <p:tav tm="100000">
                                          <p:val>
                                            <p:strVal val="#ppt_x"/>
                                          </p:val>
                                        </p:tav>
                                      </p:tavLst>
                                    </p:anim>
                                    <p:anim calcmode="lin" valueType="num">
                                      <p:cBhvr additive="base">
                                        <p:cTn id="13" dur="400" fill="hold"/>
                                        <p:tgtEl>
                                          <p:spTgt spid="1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400" fill="hold"/>
                                        <p:tgtEl>
                                          <p:spTgt spid="9"/>
                                        </p:tgtEl>
                                        <p:attrNameLst>
                                          <p:attrName>ppt_x</p:attrName>
                                        </p:attrNameLst>
                                      </p:cBhvr>
                                      <p:tavLst>
                                        <p:tav tm="0">
                                          <p:val>
                                            <p:strVal val="0-#ppt_w/2"/>
                                          </p:val>
                                        </p:tav>
                                        <p:tav tm="100000">
                                          <p:val>
                                            <p:strVal val="#ppt_x"/>
                                          </p:val>
                                        </p:tav>
                                      </p:tavLst>
                                    </p:anim>
                                    <p:anim calcmode="lin" valueType="num">
                                      <p:cBhvr additive="base">
                                        <p:cTn id="18" dur="400" fill="hold"/>
                                        <p:tgtEl>
                                          <p:spTgt spid="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200"/>
                            </p:stCondLst>
                            <p:childTnLst>
                              <p:par>
                                <p:cTn id="20" presetID="2" presetClass="entr" presetSubtype="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400" fill="hold"/>
                                        <p:tgtEl>
                                          <p:spTgt spid="15"/>
                                        </p:tgtEl>
                                        <p:attrNameLst>
                                          <p:attrName>ppt_x</p:attrName>
                                        </p:attrNameLst>
                                      </p:cBhvr>
                                      <p:tavLst>
                                        <p:tav tm="0">
                                          <p:val>
                                            <p:strVal val="1+#ppt_w/2"/>
                                          </p:val>
                                        </p:tav>
                                        <p:tav tm="100000">
                                          <p:val>
                                            <p:strVal val="#ppt_x"/>
                                          </p:val>
                                        </p:tav>
                                      </p:tavLst>
                                    </p:anim>
                                    <p:anim calcmode="lin" valueType="num">
                                      <p:cBhvr additive="base">
                                        <p:cTn id="23" dur="400" fill="hold"/>
                                        <p:tgtEl>
                                          <p:spTgt spid="1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600"/>
                            </p:stCondLst>
                            <p:childTnLst>
                              <p:par>
                                <p:cTn id="25" presetID="2" presetClass="entr" presetSubtype="8" fill="hold" grpId="0" nodeType="afterEffect">
                                  <p:stCondLst>
                                    <p:cond delay="0"/>
                                  </p:stCondLst>
                                  <p:childTnLst>
                                    <p:set>
                                      <p:cBhvr>
                                        <p:cTn id="26" dur="1" fill="hold">
                                          <p:stCondLst>
                                            <p:cond delay="0"/>
                                          </p:stCondLst>
                                        </p:cTn>
                                        <p:tgtEl>
                                          <p:spTgt spid="42033"/>
                                        </p:tgtEl>
                                        <p:attrNameLst>
                                          <p:attrName>style.visibility</p:attrName>
                                        </p:attrNameLst>
                                      </p:cBhvr>
                                      <p:to>
                                        <p:strVal val="visible"/>
                                      </p:to>
                                    </p:set>
                                    <p:anim calcmode="lin" valueType="num">
                                      <p:cBhvr additive="base">
                                        <p:cTn id="27" dur="300" fill="hold"/>
                                        <p:tgtEl>
                                          <p:spTgt spid="42033"/>
                                        </p:tgtEl>
                                        <p:attrNameLst>
                                          <p:attrName>ppt_x</p:attrName>
                                        </p:attrNameLst>
                                      </p:cBhvr>
                                      <p:tavLst>
                                        <p:tav tm="0">
                                          <p:val>
                                            <p:strVal val="0-#ppt_w/2"/>
                                          </p:val>
                                        </p:tav>
                                        <p:tav tm="100000">
                                          <p:val>
                                            <p:strVal val="#ppt_x"/>
                                          </p:val>
                                        </p:tav>
                                      </p:tavLst>
                                    </p:anim>
                                    <p:anim calcmode="lin" valueType="num">
                                      <p:cBhvr additive="base">
                                        <p:cTn id="28" dur="300" fill="hold"/>
                                        <p:tgtEl>
                                          <p:spTgt spid="4203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900"/>
                            </p:stCondLst>
                            <p:childTnLst>
                              <p:par>
                                <p:cTn id="30" presetID="2" presetClass="entr" presetSubtype="2" fill="hold" grpId="0" nodeType="afterEffect">
                                  <p:stCondLst>
                                    <p:cond delay="0"/>
                                  </p:stCondLst>
                                  <p:childTnLst>
                                    <p:set>
                                      <p:cBhvr>
                                        <p:cTn id="31" dur="1" fill="hold">
                                          <p:stCondLst>
                                            <p:cond delay="0"/>
                                          </p:stCondLst>
                                        </p:cTn>
                                        <p:tgtEl>
                                          <p:spTgt spid="42035"/>
                                        </p:tgtEl>
                                        <p:attrNameLst>
                                          <p:attrName>style.visibility</p:attrName>
                                        </p:attrNameLst>
                                      </p:cBhvr>
                                      <p:to>
                                        <p:strVal val="visible"/>
                                      </p:to>
                                    </p:set>
                                    <p:anim calcmode="lin" valueType="num">
                                      <p:cBhvr additive="base">
                                        <p:cTn id="32" dur="300" fill="hold"/>
                                        <p:tgtEl>
                                          <p:spTgt spid="42035"/>
                                        </p:tgtEl>
                                        <p:attrNameLst>
                                          <p:attrName>ppt_x</p:attrName>
                                        </p:attrNameLst>
                                      </p:cBhvr>
                                      <p:tavLst>
                                        <p:tav tm="0">
                                          <p:val>
                                            <p:strVal val="1+#ppt_w/2"/>
                                          </p:val>
                                        </p:tav>
                                        <p:tav tm="100000">
                                          <p:val>
                                            <p:strVal val="#ppt_x"/>
                                          </p:val>
                                        </p:tav>
                                      </p:tavLst>
                                    </p:anim>
                                    <p:anim calcmode="lin" valueType="num">
                                      <p:cBhvr additive="base">
                                        <p:cTn id="33" dur="300" fill="hold"/>
                                        <p:tgtEl>
                                          <p:spTgt spid="4203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200"/>
                            </p:stCondLst>
                            <p:childTnLst>
                              <p:par>
                                <p:cTn id="35" presetID="2" presetClass="entr" presetSubtype="8" fill="hold" grpId="0" nodeType="afterEffect">
                                  <p:stCondLst>
                                    <p:cond delay="0"/>
                                  </p:stCondLst>
                                  <p:childTnLst>
                                    <p:set>
                                      <p:cBhvr>
                                        <p:cTn id="36" dur="1" fill="hold">
                                          <p:stCondLst>
                                            <p:cond delay="0"/>
                                          </p:stCondLst>
                                        </p:cTn>
                                        <p:tgtEl>
                                          <p:spTgt spid="42034"/>
                                        </p:tgtEl>
                                        <p:attrNameLst>
                                          <p:attrName>style.visibility</p:attrName>
                                        </p:attrNameLst>
                                      </p:cBhvr>
                                      <p:to>
                                        <p:strVal val="visible"/>
                                      </p:to>
                                    </p:set>
                                    <p:anim calcmode="lin" valueType="num">
                                      <p:cBhvr additive="base">
                                        <p:cTn id="37" dur="300" fill="hold"/>
                                        <p:tgtEl>
                                          <p:spTgt spid="42034"/>
                                        </p:tgtEl>
                                        <p:attrNameLst>
                                          <p:attrName>ppt_x</p:attrName>
                                        </p:attrNameLst>
                                      </p:cBhvr>
                                      <p:tavLst>
                                        <p:tav tm="0">
                                          <p:val>
                                            <p:strVal val="0-#ppt_w/2"/>
                                          </p:val>
                                        </p:tav>
                                        <p:tav tm="100000">
                                          <p:val>
                                            <p:strVal val="#ppt_x"/>
                                          </p:val>
                                        </p:tav>
                                      </p:tavLst>
                                    </p:anim>
                                    <p:anim calcmode="lin" valueType="num">
                                      <p:cBhvr additive="base">
                                        <p:cTn id="38" dur="300" fill="hold"/>
                                        <p:tgtEl>
                                          <p:spTgt spid="4203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42036"/>
                                        </p:tgtEl>
                                        <p:attrNameLst>
                                          <p:attrName>style.visibility</p:attrName>
                                        </p:attrNameLst>
                                      </p:cBhvr>
                                      <p:to>
                                        <p:strVal val="visible"/>
                                      </p:to>
                                    </p:set>
                                    <p:anim calcmode="lin" valueType="num">
                                      <p:cBhvr additive="base">
                                        <p:cTn id="42" dur="300" fill="hold"/>
                                        <p:tgtEl>
                                          <p:spTgt spid="42036"/>
                                        </p:tgtEl>
                                        <p:attrNameLst>
                                          <p:attrName>ppt_x</p:attrName>
                                        </p:attrNameLst>
                                      </p:cBhvr>
                                      <p:tavLst>
                                        <p:tav tm="0">
                                          <p:val>
                                            <p:strVal val="1+#ppt_w/2"/>
                                          </p:val>
                                        </p:tav>
                                        <p:tav tm="100000">
                                          <p:val>
                                            <p:strVal val="#ppt_x"/>
                                          </p:val>
                                        </p:tav>
                                      </p:tavLst>
                                    </p:anim>
                                    <p:anim calcmode="lin" valueType="num">
                                      <p:cBhvr additive="base">
                                        <p:cTn id="43" dur="300" fill="hold"/>
                                        <p:tgtEl>
                                          <p:spTgt spid="4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3" grpId="0" autoUpdateAnimBg="0"/>
      <p:bldP spid="42034" grpId="0" autoUpdateAnimBg="0"/>
      <p:bldP spid="42035" grpId="0" autoUpdateAnimBg="0"/>
      <p:bldP spid="42036"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TIMING" val="|0.6"/>
</p:tagLst>
</file>

<file path=ppt/tags/tag18.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2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2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4E3B30"/>
      </a:dk2>
      <a:lt2>
        <a:srgbClr val="FBEEC9"/>
      </a:lt2>
      <a:accent1>
        <a:srgbClr val="65ADA9"/>
      </a:accent1>
      <a:accent2>
        <a:srgbClr val="8BB7D3"/>
      </a:accent2>
      <a:accent3>
        <a:srgbClr val="65ADA9"/>
      </a:accent3>
      <a:accent4>
        <a:srgbClr val="8BB7D3"/>
      </a:accent4>
      <a:accent5>
        <a:srgbClr val="65ADA9"/>
      </a:accent5>
      <a:accent6>
        <a:srgbClr val="8BB7D3"/>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850</TotalTime>
  <Words>2988</Words>
  <Application>Microsoft Office PowerPoint</Application>
  <PresentationFormat>全屏显示(16:9)</PresentationFormat>
  <Paragraphs>230</Paragraphs>
  <Slides>25</Slides>
  <Notes>20</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25</vt:i4>
      </vt:variant>
    </vt:vector>
  </HeadingPairs>
  <TitlesOfParts>
    <vt:vector size="54" baseType="lpstr">
      <vt:lpstr>Arial Unicode MS</vt:lpstr>
      <vt:lpstr>Clear Sans Light</vt:lpstr>
      <vt:lpstr>Gill Sans</vt:lpstr>
      <vt:lpstr>Glegoo</vt:lpstr>
      <vt:lpstr>Meiryo</vt:lpstr>
      <vt:lpstr>Mission Gothic Regular</vt:lpstr>
      <vt:lpstr>方正兰亭黑_GBK</vt:lpstr>
      <vt:lpstr>方正细圆简体</vt:lpstr>
      <vt:lpstr>方正准圆简体</vt:lpstr>
      <vt:lpstr>华文黑体</vt:lpstr>
      <vt:lpstr>华文琥珀</vt:lpstr>
      <vt:lpstr>宋体</vt:lpstr>
      <vt:lpstr>微软雅黑</vt:lpstr>
      <vt:lpstr>微软雅黑 Light</vt:lpstr>
      <vt:lpstr>幼圆</vt:lpstr>
      <vt:lpstr>Agency FB</vt:lpstr>
      <vt:lpstr>Arial</vt:lpstr>
      <vt:lpstr>Bebas Neue</vt:lpstr>
      <vt:lpstr>Berlin Sans FB Demi</vt:lpstr>
      <vt:lpstr>Calibri</vt:lpstr>
      <vt:lpstr>Calibri Light</vt:lpstr>
      <vt:lpstr>Helvetica Light</vt:lpstr>
      <vt:lpstr>Impact</vt:lpstr>
      <vt:lpstr>Lato Light</vt:lpstr>
      <vt:lpstr>Open Sans</vt:lpstr>
      <vt:lpstr>Open Sans Light</vt:lpstr>
      <vt:lpstr>Source Sans Pro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优品PPT</cp:lastModifiedBy>
  <cp:revision>326</cp:revision>
  <dcterms:created xsi:type="dcterms:W3CDTF">2017-03-27T05:41:56Z</dcterms:created>
  <dcterms:modified xsi:type="dcterms:W3CDTF">2018-06-06T03:30:49Z</dcterms:modified>
</cp:coreProperties>
</file>