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8CE9B4"/>
    <a:srgbClr val="FFC0EB"/>
    <a:srgbClr val="91D5FD"/>
    <a:srgbClr val="FBD302"/>
    <a:srgbClr val="FEDAFE"/>
    <a:srgbClr val="ECF3FB"/>
    <a:srgbClr val="E0EFF6"/>
    <a:srgbClr val="C3F1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  <p:guide orient="horz" pos="527"/>
        <p:guide orient="horz" pos="3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4A195-E8CD-406D-A561-6AA72C79B77F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3BF4-5D0C-44AA-A13B-09AFD7578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6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53BF4-5D0C-44AA-A13B-09AFD75785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2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26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87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E961BD-0DFD-4876-9779-8D675B2296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形用户界面, 应用程序, Teams&#10;&#10;描述已自动生成">
            <a:extLst>
              <a:ext uri="{FF2B5EF4-FFF2-40B4-BE49-F238E27FC236}">
                <a16:creationId xmlns:a16="http://schemas.microsoft.com/office/drawing/2014/main" id="{909A2E3B-A42A-4A1D-8A93-23E50D5DC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73" y="2251953"/>
            <a:ext cx="6141396" cy="46060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C92140-985D-4749-A4B5-8D0857433387}"/>
              </a:ext>
            </a:extLst>
          </p:cNvPr>
          <p:cNvSpPr txBox="1"/>
          <p:nvPr/>
        </p:nvSpPr>
        <p:spPr>
          <a:xfrm>
            <a:off x="603113" y="191850"/>
            <a:ext cx="61413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8CE9B4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S</a:t>
            </a:r>
            <a:r>
              <a:rPr lang="en-US" altLang="zh-CN" sz="6000" b="1" dirty="0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tate </a:t>
            </a:r>
            <a:r>
              <a:rPr lang="en-US" altLang="zh-CN" sz="6000" b="1" dirty="0">
                <a:solidFill>
                  <a:srgbClr val="FEDAFE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M</a:t>
            </a:r>
            <a:r>
              <a:rPr lang="en-US" altLang="zh-CN" sz="6000" b="1" dirty="0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achine </a:t>
            </a:r>
            <a:r>
              <a:rPr lang="en-US" altLang="zh-CN" sz="6000" b="1" dirty="0">
                <a:solidFill>
                  <a:srgbClr val="FBD302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R</a:t>
            </a:r>
            <a:r>
              <a:rPr lang="en-US" altLang="zh-CN" sz="6000" b="1" dirty="0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eplication </a:t>
            </a:r>
            <a:r>
              <a:rPr lang="en-US" altLang="zh-CN" sz="6000" b="1" dirty="0">
                <a:solidFill>
                  <a:schemeClr val="bg1"/>
                </a:solidFill>
                <a:ea typeface="..黑体UI-日本语" panose="02000000000000000000" pitchFamily="2" charset="-128"/>
              </a:rPr>
              <a:t>for the </a:t>
            </a:r>
            <a:r>
              <a:rPr lang="en-US" altLang="zh-CN" sz="6000" b="1" dirty="0">
                <a:solidFill>
                  <a:srgbClr val="91D5FD"/>
                </a:solidFill>
                <a:ea typeface="..黑体UI-日本语" panose="02000000000000000000" pitchFamily="2" charset="-128"/>
              </a:rPr>
              <a:t>M</a:t>
            </a:r>
            <a:r>
              <a:rPr lang="en-US" altLang="zh-CN" sz="6000" b="1" dirty="0">
                <a:solidFill>
                  <a:schemeClr val="bg1"/>
                </a:solidFill>
                <a:ea typeface="..黑体UI-日本语" panose="02000000000000000000" pitchFamily="2" charset="-128"/>
              </a:rPr>
              <a:t>asses with </a:t>
            </a:r>
            <a:r>
              <a:rPr lang="en-US" altLang="zh-CN" sz="6000" b="1" dirty="0">
                <a:solidFill>
                  <a:srgbClr val="8CE9B4"/>
                </a:solidFill>
                <a:ea typeface="..黑体UI-日本语" panose="02000000000000000000" pitchFamily="2" charset="-128"/>
              </a:rPr>
              <a:t>B</a:t>
            </a:r>
            <a:r>
              <a:rPr lang="en-US" altLang="zh-CN" sz="6000" b="1" dirty="0">
                <a:solidFill>
                  <a:srgbClr val="FFC0EB"/>
                </a:solidFill>
                <a:ea typeface="..黑体UI-日本语" panose="02000000000000000000" pitchFamily="2" charset="-128"/>
              </a:rPr>
              <a:t>F</a:t>
            </a:r>
            <a:r>
              <a:rPr lang="en-US" altLang="zh-CN" sz="6000" b="1" dirty="0">
                <a:solidFill>
                  <a:srgbClr val="FBD302"/>
                </a:solidFill>
                <a:ea typeface="..黑体UI-日本语" panose="02000000000000000000" pitchFamily="2" charset="-128"/>
              </a:rPr>
              <a:t>T</a:t>
            </a:r>
            <a:r>
              <a:rPr lang="en-US" altLang="zh-CN" sz="6000" b="1" dirty="0">
                <a:solidFill>
                  <a:srgbClr val="91D5FD"/>
                </a:solidFill>
                <a:ea typeface="..黑体UI-日本语" panose="02000000000000000000" pitchFamily="2" charset="-128"/>
              </a:rPr>
              <a:t>-</a:t>
            </a:r>
            <a:r>
              <a:rPr lang="en-US" altLang="zh-CN" sz="6000" b="1" dirty="0">
                <a:solidFill>
                  <a:srgbClr val="8CE9B4"/>
                </a:solidFill>
                <a:ea typeface="..黑体UI-日本语" panose="02000000000000000000" pitchFamily="2" charset="-128"/>
              </a:rPr>
              <a:t>S</a:t>
            </a:r>
            <a:r>
              <a:rPr lang="en-US" altLang="zh-CN" sz="6000" b="1" dirty="0">
                <a:solidFill>
                  <a:srgbClr val="FFC0EB"/>
                </a:solidFill>
                <a:ea typeface="..黑体UI-日本语" panose="02000000000000000000" pitchFamily="2" charset="-128"/>
              </a:rPr>
              <a:t>M</a:t>
            </a:r>
            <a:r>
              <a:rPr lang="en-US" altLang="zh-CN" sz="6000" b="1" dirty="0">
                <a:solidFill>
                  <a:srgbClr val="FFC000"/>
                </a:solidFill>
                <a:ea typeface="..黑体UI-日本语" panose="02000000000000000000" pitchFamily="2" charset="-128"/>
              </a:rPr>
              <a:t>A</a:t>
            </a:r>
            <a:r>
              <a:rPr lang="en-US" altLang="zh-CN" sz="6000" b="1" dirty="0">
                <a:solidFill>
                  <a:srgbClr val="91D5FD"/>
                </a:solidFill>
                <a:ea typeface="..黑体UI-日本语" panose="02000000000000000000" pitchFamily="2" charset="-128"/>
              </a:rPr>
              <a:t>R</a:t>
            </a:r>
            <a:r>
              <a:rPr lang="en-US" altLang="zh-CN" sz="6000" b="1" dirty="0">
                <a:solidFill>
                  <a:srgbClr val="8CE9B4"/>
                </a:solidFill>
                <a:ea typeface="..黑体UI-日本语" panose="02000000000000000000" pitchFamily="2" charset="-128"/>
              </a:rPr>
              <a:t>T</a:t>
            </a:r>
            <a:r>
              <a:rPr lang="en-US" altLang="zh-CN" sz="6000" b="1" dirty="0">
                <a:solidFill>
                  <a:srgbClr val="91D5FD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.</a:t>
            </a:r>
            <a:endParaRPr lang="zh-CN" altLang="en-US" sz="6000" b="1" dirty="0">
              <a:solidFill>
                <a:srgbClr val="91D5FD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8A47331-8CA8-4598-987C-9C46C834F425}"/>
              </a:ext>
            </a:extLst>
          </p:cNvPr>
          <p:cNvSpPr/>
          <p:nvPr/>
        </p:nvSpPr>
        <p:spPr>
          <a:xfrm flipV="1">
            <a:off x="847657" y="4399598"/>
            <a:ext cx="552586" cy="857024"/>
          </a:xfrm>
          <a:custGeom>
            <a:avLst/>
            <a:gdLst>
              <a:gd name="connsiteX0" fmla="*/ 418986 w 448502"/>
              <a:gd name="connsiteY0" fmla="*/ 96203 h 695597"/>
              <a:gd name="connsiteX1" fmla="*/ 399936 w 448502"/>
              <a:gd name="connsiteY1" fmla="*/ 168592 h 695597"/>
              <a:gd name="connsiteX2" fmla="*/ 400889 w 448502"/>
              <a:gd name="connsiteY2" fmla="*/ 192405 h 695597"/>
              <a:gd name="connsiteX3" fmla="*/ 408509 w 448502"/>
              <a:gd name="connsiteY3" fmla="*/ 192405 h 695597"/>
              <a:gd name="connsiteX4" fmla="*/ 436131 w 448502"/>
              <a:gd name="connsiteY4" fmla="*/ 90488 h 695597"/>
              <a:gd name="connsiteX5" fmla="*/ 444704 w 448502"/>
              <a:gd name="connsiteY5" fmla="*/ 3810 h 695597"/>
              <a:gd name="connsiteX6" fmla="*/ 440894 w 448502"/>
              <a:gd name="connsiteY6" fmla="*/ 0 h 695597"/>
              <a:gd name="connsiteX7" fmla="*/ 393269 w 448502"/>
              <a:gd name="connsiteY7" fmla="*/ 20955 h 695597"/>
              <a:gd name="connsiteX8" fmla="*/ 338976 w 448502"/>
              <a:gd name="connsiteY8" fmla="*/ 50482 h 695597"/>
              <a:gd name="connsiteX9" fmla="*/ 227534 w 448502"/>
              <a:gd name="connsiteY9" fmla="*/ 112395 h 695597"/>
              <a:gd name="connsiteX10" fmla="*/ 229439 w 448502"/>
              <a:gd name="connsiteY10" fmla="*/ 133350 h 695597"/>
              <a:gd name="connsiteX11" fmla="*/ 336119 w 448502"/>
              <a:gd name="connsiteY11" fmla="*/ 80010 h 695597"/>
              <a:gd name="connsiteX12" fmla="*/ 388506 w 448502"/>
              <a:gd name="connsiteY12" fmla="*/ 53340 h 695597"/>
              <a:gd name="connsiteX13" fmla="*/ 410414 w 448502"/>
              <a:gd name="connsiteY13" fmla="*/ 40957 h 695597"/>
              <a:gd name="connsiteX14" fmla="*/ 45606 w 448502"/>
              <a:gd name="connsiteY14" fmla="*/ 509587 h 695597"/>
              <a:gd name="connsiteX15" fmla="*/ 1791 w 448502"/>
              <a:gd name="connsiteY15" fmla="*/ 684848 h 695597"/>
              <a:gd name="connsiteX16" fmla="*/ 9411 w 448502"/>
              <a:gd name="connsiteY16" fmla="*/ 695325 h 695597"/>
              <a:gd name="connsiteX17" fmla="*/ 13221 w 448502"/>
              <a:gd name="connsiteY17" fmla="*/ 676275 h 695597"/>
              <a:gd name="connsiteX18" fmla="*/ 31319 w 448502"/>
              <a:gd name="connsiteY18" fmla="*/ 594360 h 695597"/>
              <a:gd name="connsiteX19" fmla="*/ 57989 w 448502"/>
              <a:gd name="connsiteY19" fmla="*/ 528638 h 695597"/>
              <a:gd name="connsiteX20" fmla="*/ 124664 w 448502"/>
              <a:gd name="connsiteY20" fmla="*/ 401003 h 695597"/>
              <a:gd name="connsiteX21" fmla="*/ 301829 w 448502"/>
              <a:gd name="connsiteY21" fmla="*/ 175260 h 695597"/>
              <a:gd name="connsiteX22" fmla="*/ 423749 w 448502"/>
              <a:gd name="connsiteY22" fmla="*/ 65723 h 695597"/>
              <a:gd name="connsiteX23" fmla="*/ 423749 w 448502"/>
              <a:gd name="connsiteY23" fmla="*/ 36195 h 695597"/>
              <a:gd name="connsiteX24" fmla="*/ 438036 w 448502"/>
              <a:gd name="connsiteY24" fmla="*/ 33338 h 695597"/>
              <a:gd name="connsiteX25" fmla="*/ 428511 w 448502"/>
              <a:gd name="connsiteY25" fmla="*/ 65723 h 695597"/>
              <a:gd name="connsiteX26" fmla="*/ 418986 w 448502"/>
              <a:gd name="connsiteY26" fmla="*/ 96203 h 69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8502" h="695597">
                <a:moveTo>
                  <a:pt x="418986" y="96203"/>
                </a:moveTo>
                <a:cubicBezTo>
                  <a:pt x="412319" y="120015"/>
                  <a:pt x="405651" y="143828"/>
                  <a:pt x="399936" y="168592"/>
                </a:cubicBezTo>
                <a:cubicBezTo>
                  <a:pt x="398031" y="175260"/>
                  <a:pt x="397079" y="185737"/>
                  <a:pt x="400889" y="192405"/>
                </a:cubicBezTo>
                <a:cubicBezTo>
                  <a:pt x="403746" y="197167"/>
                  <a:pt x="406604" y="199073"/>
                  <a:pt x="408509" y="192405"/>
                </a:cubicBezTo>
                <a:cubicBezTo>
                  <a:pt x="418034" y="159067"/>
                  <a:pt x="427559" y="124778"/>
                  <a:pt x="436131" y="90488"/>
                </a:cubicBezTo>
                <a:cubicBezTo>
                  <a:pt x="443751" y="62865"/>
                  <a:pt x="454229" y="32385"/>
                  <a:pt x="444704" y="3810"/>
                </a:cubicBezTo>
                <a:cubicBezTo>
                  <a:pt x="444704" y="2857"/>
                  <a:pt x="442799" y="0"/>
                  <a:pt x="440894" y="0"/>
                </a:cubicBezTo>
                <a:cubicBezTo>
                  <a:pt x="423749" y="0"/>
                  <a:pt x="407556" y="13335"/>
                  <a:pt x="393269" y="20955"/>
                </a:cubicBezTo>
                <a:cubicBezTo>
                  <a:pt x="375171" y="30480"/>
                  <a:pt x="357074" y="40957"/>
                  <a:pt x="338976" y="50482"/>
                </a:cubicBezTo>
                <a:cubicBezTo>
                  <a:pt x="301829" y="70485"/>
                  <a:pt x="264681" y="90488"/>
                  <a:pt x="227534" y="112395"/>
                </a:cubicBezTo>
                <a:cubicBezTo>
                  <a:pt x="222771" y="115253"/>
                  <a:pt x="225629" y="135255"/>
                  <a:pt x="229439" y="133350"/>
                </a:cubicBezTo>
                <a:cubicBezTo>
                  <a:pt x="265634" y="116205"/>
                  <a:pt x="300876" y="98107"/>
                  <a:pt x="336119" y="80010"/>
                </a:cubicBezTo>
                <a:cubicBezTo>
                  <a:pt x="353264" y="71438"/>
                  <a:pt x="370409" y="61913"/>
                  <a:pt x="388506" y="53340"/>
                </a:cubicBezTo>
                <a:cubicBezTo>
                  <a:pt x="395174" y="49530"/>
                  <a:pt x="402794" y="44767"/>
                  <a:pt x="410414" y="40957"/>
                </a:cubicBezTo>
                <a:cubicBezTo>
                  <a:pt x="249441" y="160020"/>
                  <a:pt x="124664" y="326708"/>
                  <a:pt x="45606" y="509587"/>
                </a:cubicBezTo>
                <a:cubicBezTo>
                  <a:pt x="22746" y="562927"/>
                  <a:pt x="-7734" y="625793"/>
                  <a:pt x="1791" y="684848"/>
                </a:cubicBezTo>
                <a:cubicBezTo>
                  <a:pt x="2744" y="688658"/>
                  <a:pt x="3696" y="697230"/>
                  <a:pt x="9411" y="695325"/>
                </a:cubicBezTo>
                <a:cubicBezTo>
                  <a:pt x="14174" y="693420"/>
                  <a:pt x="13221" y="679133"/>
                  <a:pt x="13221" y="676275"/>
                </a:cubicBezTo>
                <a:cubicBezTo>
                  <a:pt x="9411" y="647700"/>
                  <a:pt x="21794" y="620077"/>
                  <a:pt x="31319" y="594360"/>
                </a:cubicBezTo>
                <a:cubicBezTo>
                  <a:pt x="39891" y="572452"/>
                  <a:pt x="48464" y="549593"/>
                  <a:pt x="57989" y="528638"/>
                </a:cubicBezTo>
                <a:cubicBezTo>
                  <a:pt x="77991" y="484823"/>
                  <a:pt x="99899" y="441960"/>
                  <a:pt x="124664" y="401003"/>
                </a:cubicBezTo>
                <a:cubicBezTo>
                  <a:pt x="174194" y="319087"/>
                  <a:pt x="234201" y="242887"/>
                  <a:pt x="301829" y="175260"/>
                </a:cubicBezTo>
                <a:cubicBezTo>
                  <a:pt x="340881" y="136208"/>
                  <a:pt x="380886" y="100013"/>
                  <a:pt x="423749" y="65723"/>
                </a:cubicBezTo>
                <a:cubicBezTo>
                  <a:pt x="428511" y="61913"/>
                  <a:pt x="427559" y="41910"/>
                  <a:pt x="423749" y="36195"/>
                </a:cubicBezTo>
                <a:cubicBezTo>
                  <a:pt x="428511" y="34290"/>
                  <a:pt x="433274" y="33338"/>
                  <a:pt x="438036" y="33338"/>
                </a:cubicBezTo>
                <a:cubicBezTo>
                  <a:pt x="438036" y="42863"/>
                  <a:pt x="430416" y="58103"/>
                  <a:pt x="428511" y="65723"/>
                </a:cubicBezTo>
                <a:cubicBezTo>
                  <a:pt x="425654" y="72390"/>
                  <a:pt x="421844" y="84773"/>
                  <a:pt x="418986" y="9620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5E54069-C385-4225-AA51-221CD3C32A31}"/>
              </a:ext>
            </a:extLst>
          </p:cNvPr>
          <p:cNvGrpSpPr/>
          <p:nvPr/>
        </p:nvGrpSpPr>
        <p:grpSpPr>
          <a:xfrm flipH="1">
            <a:off x="9216487" y="2251953"/>
            <a:ext cx="266827" cy="446236"/>
            <a:chOff x="5705425" y="3022997"/>
            <a:chExt cx="266827" cy="446236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48D539C-954C-4805-994D-118ED605ABFE}"/>
                </a:ext>
              </a:extLst>
            </p:cNvPr>
            <p:cNvSpPr/>
            <p:nvPr/>
          </p:nvSpPr>
          <p:spPr>
            <a:xfrm>
              <a:off x="5778150" y="3086934"/>
              <a:ext cx="194102" cy="382299"/>
            </a:xfrm>
            <a:custGeom>
              <a:avLst/>
              <a:gdLst>
                <a:gd name="connsiteX0" fmla="*/ 3524 w 194102"/>
                <a:gd name="connsiteY0" fmla="*/ 22025 h 382299"/>
                <a:gd name="connsiteX1" fmla="*/ 182594 w 194102"/>
                <a:gd name="connsiteY1" fmla="*/ 369687 h 382299"/>
                <a:gd name="connsiteX2" fmla="*/ 190214 w 194102"/>
                <a:gd name="connsiteY2" fmla="*/ 382070 h 382299"/>
                <a:gd name="connsiteX3" fmla="*/ 194024 w 194102"/>
                <a:gd name="connsiteY3" fmla="*/ 360162 h 382299"/>
                <a:gd name="connsiteX4" fmla="*/ 4477 w 194102"/>
                <a:gd name="connsiteY4" fmla="*/ 117 h 382299"/>
                <a:gd name="connsiteX5" fmla="*/ 3524 w 194102"/>
                <a:gd name="connsiteY5" fmla="*/ 22025 h 38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102" h="382299">
                  <a:moveTo>
                    <a:pt x="3524" y="22025"/>
                  </a:moveTo>
                  <a:cubicBezTo>
                    <a:pt x="130207" y="89652"/>
                    <a:pt x="161639" y="240147"/>
                    <a:pt x="182594" y="369687"/>
                  </a:cubicBezTo>
                  <a:cubicBezTo>
                    <a:pt x="183547" y="373497"/>
                    <a:pt x="184499" y="383975"/>
                    <a:pt x="190214" y="382070"/>
                  </a:cubicBezTo>
                  <a:cubicBezTo>
                    <a:pt x="194977" y="380165"/>
                    <a:pt x="194024" y="363972"/>
                    <a:pt x="194024" y="360162"/>
                  </a:cubicBezTo>
                  <a:cubicBezTo>
                    <a:pt x="172117" y="227765"/>
                    <a:pt x="142589" y="61077"/>
                    <a:pt x="4477" y="117"/>
                  </a:cubicBezTo>
                  <a:cubicBezTo>
                    <a:pt x="-286" y="-1788"/>
                    <a:pt x="-2191" y="20120"/>
                    <a:pt x="3524" y="220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35D2D52-CA57-40DC-B933-7C22082266B6}"/>
                </a:ext>
              </a:extLst>
            </p:cNvPr>
            <p:cNvSpPr/>
            <p:nvPr/>
          </p:nvSpPr>
          <p:spPr>
            <a:xfrm>
              <a:off x="5705425" y="3022997"/>
              <a:ext cx="246985" cy="197008"/>
            </a:xfrm>
            <a:custGeom>
              <a:avLst/>
              <a:gdLst>
                <a:gd name="connsiteX0" fmla="*/ 54342 w 246985"/>
                <a:gd name="connsiteY0" fmla="*/ 39289 h 197008"/>
                <a:gd name="connsiteX1" fmla="*/ 241032 w 246985"/>
                <a:gd name="connsiteY1" fmla="*/ 66912 h 197008"/>
                <a:gd name="connsiteX2" fmla="*/ 240079 w 246985"/>
                <a:gd name="connsiteY2" fmla="*/ 30717 h 197008"/>
                <a:gd name="connsiteX3" fmla="*/ 119112 w 246985"/>
                <a:gd name="connsiteY3" fmla="*/ 12619 h 197008"/>
                <a:gd name="connsiteX4" fmla="*/ 59104 w 246985"/>
                <a:gd name="connsiteY4" fmla="*/ 4047 h 197008"/>
                <a:gd name="connsiteX5" fmla="*/ 13384 w 246985"/>
                <a:gd name="connsiteY5" fmla="*/ 4999 h 197008"/>
                <a:gd name="connsiteX6" fmla="*/ 6717 w 246985"/>
                <a:gd name="connsiteY6" fmla="*/ 87867 h 197008"/>
                <a:gd name="connsiteX7" fmla="*/ 45769 w 246985"/>
                <a:gd name="connsiteY7" fmla="*/ 194547 h 197008"/>
                <a:gd name="connsiteX8" fmla="*/ 54342 w 246985"/>
                <a:gd name="connsiteY8" fmla="*/ 188832 h 197008"/>
                <a:gd name="connsiteX9" fmla="*/ 53389 w 246985"/>
                <a:gd name="connsiteY9" fmla="*/ 162162 h 197008"/>
                <a:gd name="connsiteX10" fmla="*/ 13384 w 246985"/>
                <a:gd name="connsiteY10" fmla="*/ 45004 h 197008"/>
                <a:gd name="connsiteX11" fmla="*/ 14337 w 246985"/>
                <a:gd name="connsiteY11" fmla="*/ 41194 h 197008"/>
                <a:gd name="connsiteX12" fmla="*/ 54342 w 246985"/>
                <a:gd name="connsiteY12" fmla="*/ 39289 h 19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6985" h="197008">
                  <a:moveTo>
                    <a:pt x="54342" y="39289"/>
                  </a:moveTo>
                  <a:cubicBezTo>
                    <a:pt x="116254" y="48814"/>
                    <a:pt x="178167" y="61197"/>
                    <a:pt x="241032" y="66912"/>
                  </a:cubicBezTo>
                  <a:cubicBezTo>
                    <a:pt x="248652" y="67864"/>
                    <a:pt x="249604" y="32622"/>
                    <a:pt x="240079" y="30717"/>
                  </a:cubicBezTo>
                  <a:cubicBezTo>
                    <a:pt x="200074" y="23097"/>
                    <a:pt x="160069" y="18334"/>
                    <a:pt x="119112" y="12619"/>
                  </a:cubicBezTo>
                  <a:cubicBezTo>
                    <a:pt x="99109" y="9762"/>
                    <a:pt x="79107" y="6904"/>
                    <a:pt x="59104" y="4047"/>
                  </a:cubicBezTo>
                  <a:cubicBezTo>
                    <a:pt x="45769" y="2142"/>
                    <a:pt x="25767" y="-4526"/>
                    <a:pt x="13384" y="4999"/>
                  </a:cubicBezTo>
                  <a:cubicBezTo>
                    <a:pt x="-8523" y="21192"/>
                    <a:pt x="1954" y="65959"/>
                    <a:pt x="6717" y="87867"/>
                  </a:cubicBezTo>
                  <a:cubicBezTo>
                    <a:pt x="14337" y="124062"/>
                    <a:pt x="27672" y="162162"/>
                    <a:pt x="45769" y="194547"/>
                  </a:cubicBezTo>
                  <a:cubicBezTo>
                    <a:pt x="49579" y="201214"/>
                    <a:pt x="53389" y="192642"/>
                    <a:pt x="54342" y="188832"/>
                  </a:cubicBezTo>
                  <a:cubicBezTo>
                    <a:pt x="56247" y="180259"/>
                    <a:pt x="56247" y="169782"/>
                    <a:pt x="53389" y="162162"/>
                  </a:cubicBezTo>
                  <a:cubicBezTo>
                    <a:pt x="40054" y="123109"/>
                    <a:pt x="27672" y="84057"/>
                    <a:pt x="13384" y="45004"/>
                  </a:cubicBezTo>
                  <a:cubicBezTo>
                    <a:pt x="13384" y="44052"/>
                    <a:pt x="14337" y="42147"/>
                    <a:pt x="14337" y="41194"/>
                  </a:cubicBezTo>
                  <a:cubicBezTo>
                    <a:pt x="20052" y="30717"/>
                    <a:pt x="44817" y="38337"/>
                    <a:pt x="54342" y="3928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C8F12CE7-2CE2-4EAC-ADB1-5E502636CBD4}"/>
              </a:ext>
            </a:extLst>
          </p:cNvPr>
          <p:cNvSpPr txBox="1"/>
          <p:nvPr/>
        </p:nvSpPr>
        <p:spPr>
          <a:xfrm>
            <a:off x="8389360" y="4831725"/>
            <a:ext cx="35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0066FF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2022/03/01</a:t>
            </a:r>
            <a:endParaRPr lang="zh-CN" altLang="en-US" sz="3600" b="1" dirty="0">
              <a:solidFill>
                <a:srgbClr val="0066FF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8D661AF-DA31-45B6-9370-3A4289AF8712}"/>
              </a:ext>
            </a:extLst>
          </p:cNvPr>
          <p:cNvGrpSpPr/>
          <p:nvPr/>
        </p:nvGrpSpPr>
        <p:grpSpPr>
          <a:xfrm>
            <a:off x="0" y="0"/>
            <a:ext cx="195150" cy="6858000"/>
            <a:chOff x="0" y="0"/>
            <a:chExt cx="195150" cy="914400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26833A2-D671-46BF-B7B2-449BC758CD45}"/>
                </a:ext>
              </a:extLst>
            </p:cNvPr>
            <p:cNvSpPr/>
            <p:nvPr/>
          </p:nvSpPr>
          <p:spPr>
            <a:xfrm>
              <a:off x="0" y="4572000"/>
              <a:ext cx="195150" cy="2286000"/>
            </a:xfrm>
            <a:prstGeom prst="rect">
              <a:avLst/>
            </a:pr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2F2D20F-D243-4F04-BC92-9E15D1AF956E}"/>
                </a:ext>
              </a:extLst>
            </p:cNvPr>
            <p:cNvSpPr/>
            <p:nvPr/>
          </p:nvSpPr>
          <p:spPr>
            <a:xfrm>
              <a:off x="0" y="2286000"/>
              <a:ext cx="195150" cy="2286000"/>
            </a:xfrm>
            <a:prstGeom prst="rect">
              <a:avLst/>
            </a:pr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022E0-CD45-461B-9040-BD1399F81F0F}"/>
                </a:ext>
              </a:extLst>
            </p:cNvPr>
            <p:cNvSpPr/>
            <p:nvPr/>
          </p:nvSpPr>
          <p:spPr>
            <a:xfrm>
              <a:off x="0" y="0"/>
              <a:ext cx="195150" cy="2286000"/>
            </a:xfrm>
            <a:prstGeom prst="rect">
              <a:avLst/>
            </a:pr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79EF37E-803D-4B1E-B32E-D3D18B32DF4C}"/>
                </a:ext>
              </a:extLst>
            </p:cNvPr>
            <p:cNvSpPr/>
            <p:nvPr/>
          </p:nvSpPr>
          <p:spPr>
            <a:xfrm>
              <a:off x="0" y="6858000"/>
              <a:ext cx="195150" cy="2286000"/>
            </a:xfrm>
            <a:prstGeom prst="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AF53191-624C-4D0A-8823-523C0852D6F6}"/>
              </a:ext>
            </a:extLst>
          </p:cNvPr>
          <p:cNvGrpSpPr/>
          <p:nvPr/>
        </p:nvGrpSpPr>
        <p:grpSpPr>
          <a:xfrm rot="16200000" flipH="1">
            <a:off x="6096000" y="761999"/>
            <a:ext cx="195150" cy="11996851"/>
            <a:chOff x="0" y="0"/>
            <a:chExt cx="195150" cy="9144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3774798-8275-4940-83E0-2D43BD657A13}"/>
                </a:ext>
              </a:extLst>
            </p:cNvPr>
            <p:cNvSpPr/>
            <p:nvPr/>
          </p:nvSpPr>
          <p:spPr>
            <a:xfrm>
              <a:off x="0" y="4572000"/>
              <a:ext cx="195150" cy="2286000"/>
            </a:xfrm>
            <a:prstGeom prst="rect">
              <a:avLst/>
            </a:pr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91B4F66-2A13-40E3-AFEC-9D03A1A977C8}"/>
                </a:ext>
              </a:extLst>
            </p:cNvPr>
            <p:cNvSpPr/>
            <p:nvPr/>
          </p:nvSpPr>
          <p:spPr>
            <a:xfrm>
              <a:off x="0" y="2286000"/>
              <a:ext cx="195150" cy="2286000"/>
            </a:xfrm>
            <a:prstGeom prst="rect">
              <a:avLst/>
            </a:pr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011BD53-C18C-4A93-A8CC-0E09DE274FC8}"/>
                </a:ext>
              </a:extLst>
            </p:cNvPr>
            <p:cNvSpPr/>
            <p:nvPr/>
          </p:nvSpPr>
          <p:spPr>
            <a:xfrm>
              <a:off x="0" y="0"/>
              <a:ext cx="195150" cy="2286000"/>
            </a:xfrm>
            <a:prstGeom prst="rect">
              <a:avLst/>
            </a:pr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8564C3B-051E-45BE-B56B-B7291E5EADF7}"/>
                </a:ext>
              </a:extLst>
            </p:cNvPr>
            <p:cNvSpPr/>
            <p:nvPr/>
          </p:nvSpPr>
          <p:spPr>
            <a:xfrm>
              <a:off x="0" y="6858000"/>
              <a:ext cx="195150" cy="2286000"/>
            </a:xfrm>
            <a:prstGeom prst="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3036EDE-3DAA-4F9A-9535-4BFB2892BFFE}"/>
              </a:ext>
            </a:extLst>
          </p:cNvPr>
          <p:cNvSpPr txBox="1"/>
          <p:nvPr/>
        </p:nvSpPr>
        <p:spPr>
          <a:xfrm>
            <a:off x="8576516" y="741291"/>
            <a:ext cx="3904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dirty="0">
                <a:latin typeface="Viner Hand ITC" panose="03070502030502020203" pitchFamily="66" charset="0"/>
              </a:rPr>
              <a:t>Reporter: Jiaming Xu</a:t>
            </a:r>
          </a:p>
          <a:p>
            <a:r>
              <a:rPr lang="fr-FR" altLang="zh-CN" sz="2000" dirty="0">
                <a:latin typeface="Viner Hand ITC" panose="03070502030502020203" pitchFamily="66" charset="0"/>
              </a:rPr>
              <a:t>	   Wenrui Xu</a:t>
            </a:r>
          </a:p>
          <a:p>
            <a:r>
              <a:rPr lang="fr-FR" altLang="zh-CN" sz="2000" dirty="0">
                <a:latin typeface="Viner Hand ITC" panose="03070502030502020203" pitchFamily="66" charset="0"/>
              </a:rPr>
              <a:t>	   Teng Yue</a:t>
            </a:r>
            <a:endParaRPr lang="zh-CN" altLang="en-US" sz="2000" dirty="0">
              <a:latin typeface="Viner Hand ITC" panose="03070502030502020203" pitchFamily="66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80F7504-D386-4DFA-8072-2A67B6F38867}"/>
              </a:ext>
            </a:extLst>
          </p:cNvPr>
          <p:cNvSpPr txBox="1"/>
          <p:nvPr/>
        </p:nvSpPr>
        <p:spPr>
          <a:xfrm>
            <a:off x="603112" y="3967457"/>
            <a:ext cx="425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dirty="0">
                <a:latin typeface="Viner Hand ITC" panose="03070502030502020203" pitchFamily="66" charset="0"/>
              </a:rPr>
              <a:t>Group 8: Three-Handsome-Guys</a:t>
            </a:r>
            <a:endParaRPr lang="zh-CN" altLang="en-US" sz="2000" dirty="0">
              <a:latin typeface="Viner Hand ITC" panose="03070502030502020203" pitchFamily="66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989E93-5498-48AF-B589-361A34D2E2D6}"/>
              </a:ext>
            </a:extLst>
          </p:cNvPr>
          <p:cNvSpPr txBox="1"/>
          <p:nvPr/>
        </p:nvSpPr>
        <p:spPr>
          <a:xfrm>
            <a:off x="517193" y="5478056"/>
            <a:ext cx="5329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dirty="0">
                <a:latin typeface="Viner Hand ITC" panose="03070502030502020203" pitchFamily="66" charset="0"/>
              </a:rPr>
              <a:t>Visit us:</a:t>
            </a:r>
          </a:p>
          <a:p>
            <a:r>
              <a:rPr lang="fr-FR" altLang="zh-CN" sz="2000" u="sng" dirty="0">
                <a:solidFill>
                  <a:srgbClr val="0066FF"/>
                </a:solidFill>
                <a:latin typeface="Viner Hand ITC" panose="03070502030502020203" pitchFamily="66" charset="0"/>
              </a:rPr>
              <a:t>https://awesome-guys-in-ece1747.github.io/</a:t>
            </a:r>
            <a:endParaRPr lang="zh-CN" altLang="en-US" sz="2000" u="sng" dirty="0">
              <a:solidFill>
                <a:srgbClr val="0066FF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70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A294D824-B79C-4A3B-8EA4-6D598309E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形用户界面, 应用程序, Teams&#10;&#10;描述已自动生成">
            <a:extLst>
              <a:ext uri="{FF2B5EF4-FFF2-40B4-BE49-F238E27FC236}">
                <a16:creationId xmlns:a16="http://schemas.microsoft.com/office/drawing/2014/main" id="{909A2E3B-A42A-4A1D-8A93-23E50D5DC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73" y="2251953"/>
            <a:ext cx="6141396" cy="46060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C92140-985D-4749-A4B5-8D0857433387}"/>
              </a:ext>
            </a:extLst>
          </p:cNvPr>
          <p:cNvSpPr txBox="1"/>
          <p:nvPr/>
        </p:nvSpPr>
        <p:spPr>
          <a:xfrm>
            <a:off x="603114" y="191850"/>
            <a:ext cx="75681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8CE9B4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</a:t>
            </a:r>
            <a:r>
              <a:rPr lang="en-US" altLang="zh-CN" sz="9600" b="1" dirty="0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hanks </a:t>
            </a:r>
            <a:r>
              <a:rPr lang="en-US" altLang="zh-CN" sz="9600" b="1" dirty="0">
                <a:solidFill>
                  <a:srgbClr val="FEDAFE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F</a:t>
            </a:r>
            <a:r>
              <a:rPr lang="en-US" altLang="zh-CN" sz="9600" b="1" dirty="0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or </a:t>
            </a:r>
            <a:r>
              <a:rPr lang="en-US" altLang="zh-CN" sz="9600" b="1" dirty="0">
                <a:solidFill>
                  <a:srgbClr val="FBD302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L</a:t>
            </a:r>
            <a:r>
              <a:rPr lang="en-US" altLang="zh-CN" sz="9600" b="1" dirty="0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istening</a:t>
            </a:r>
            <a:r>
              <a:rPr lang="en-US" altLang="zh-CN" sz="9600" b="1" dirty="0">
                <a:solidFill>
                  <a:srgbClr val="91D5FD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.</a:t>
            </a:r>
            <a:endParaRPr lang="zh-CN" altLang="en-US" sz="9600" b="1" dirty="0">
              <a:solidFill>
                <a:srgbClr val="91D5FD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0DA689-8286-4098-8577-373060908ABC}"/>
              </a:ext>
            </a:extLst>
          </p:cNvPr>
          <p:cNvSpPr txBox="1"/>
          <p:nvPr/>
        </p:nvSpPr>
        <p:spPr>
          <a:xfrm>
            <a:off x="692014" y="3619163"/>
            <a:ext cx="425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dirty="0">
                <a:latin typeface="Viner Hand ITC" panose="03070502030502020203" pitchFamily="66" charset="0"/>
              </a:rPr>
              <a:t>Group 8: Three-Handsome-Guys</a:t>
            </a:r>
            <a:endParaRPr lang="zh-CN" altLang="en-US" sz="2000" dirty="0">
              <a:latin typeface="Viner Hand ITC" panose="03070502030502020203" pitchFamily="66" charset="0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8A47331-8CA8-4598-987C-9C46C834F425}"/>
              </a:ext>
            </a:extLst>
          </p:cNvPr>
          <p:cNvSpPr/>
          <p:nvPr/>
        </p:nvSpPr>
        <p:spPr>
          <a:xfrm flipV="1">
            <a:off x="847657" y="4399598"/>
            <a:ext cx="552586" cy="857024"/>
          </a:xfrm>
          <a:custGeom>
            <a:avLst/>
            <a:gdLst>
              <a:gd name="connsiteX0" fmla="*/ 418986 w 448502"/>
              <a:gd name="connsiteY0" fmla="*/ 96203 h 695597"/>
              <a:gd name="connsiteX1" fmla="*/ 399936 w 448502"/>
              <a:gd name="connsiteY1" fmla="*/ 168592 h 695597"/>
              <a:gd name="connsiteX2" fmla="*/ 400889 w 448502"/>
              <a:gd name="connsiteY2" fmla="*/ 192405 h 695597"/>
              <a:gd name="connsiteX3" fmla="*/ 408509 w 448502"/>
              <a:gd name="connsiteY3" fmla="*/ 192405 h 695597"/>
              <a:gd name="connsiteX4" fmla="*/ 436131 w 448502"/>
              <a:gd name="connsiteY4" fmla="*/ 90488 h 695597"/>
              <a:gd name="connsiteX5" fmla="*/ 444704 w 448502"/>
              <a:gd name="connsiteY5" fmla="*/ 3810 h 695597"/>
              <a:gd name="connsiteX6" fmla="*/ 440894 w 448502"/>
              <a:gd name="connsiteY6" fmla="*/ 0 h 695597"/>
              <a:gd name="connsiteX7" fmla="*/ 393269 w 448502"/>
              <a:gd name="connsiteY7" fmla="*/ 20955 h 695597"/>
              <a:gd name="connsiteX8" fmla="*/ 338976 w 448502"/>
              <a:gd name="connsiteY8" fmla="*/ 50482 h 695597"/>
              <a:gd name="connsiteX9" fmla="*/ 227534 w 448502"/>
              <a:gd name="connsiteY9" fmla="*/ 112395 h 695597"/>
              <a:gd name="connsiteX10" fmla="*/ 229439 w 448502"/>
              <a:gd name="connsiteY10" fmla="*/ 133350 h 695597"/>
              <a:gd name="connsiteX11" fmla="*/ 336119 w 448502"/>
              <a:gd name="connsiteY11" fmla="*/ 80010 h 695597"/>
              <a:gd name="connsiteX12" fmla="*/ 388506 w 448502"/>
              <a:gd name="connsiteY12" fmla="*/ 53340 h 695597"/>
              <a:gd name="connsiteX13" fmla="*/ 410414 w 448502"/>
              <a:gd name="connsiteY13" fmla="*/ 40957 h 695597"/>
              <a:gd name="connsiteX14" fmla="*/ 45606 w 448502"/>
              <a:gd name="connsiteY14" fmla="*/ 509587 h 695597"/>
              <a:gd name="connsiteX15" fmla="*/ 1791 w 448502"/>
              <a:gd name="connsiteY15" fmla="*/ 684848 h 695597"/>
              <a:gd name="connsiteX16" fmla="*/ 9411 w 448502"/>
              <a:gd name="connsiteY16" fmla="*/ 695325 h 695597"/>
              <a:gd name="connsiteX17" fmla="*/ 13221 w 448502"/>
              <a:gd name="connsiteY17" fmla="*/ 676275 h 695597"/>
              <a:gd name="connsiteX18" fmla="*/ 31319 w 448502"/>
              <a:gd name="connsiteY18" fmla="*/ 594360 h 695597"/>
              <a:gd name="connsiteX19" fmla="*/ 57989 w 448502"/>
              <a:gd name="connsiteY19" fmla="*/ 528638 h 695597"/>
              <a:gd name="connsiteX20" fmla="*/ 124664 w 448502"/>
              <a:gd name="connsiteY20" fmla="*/ 401003 h 695597"/>
              <a:gd name="connsiteX21" fmla="*/ 301829 w 448502"/>
              <a:gd name="connsiteY21" fmla="*/ 175260 h 695597"/>
              <a:gd name="connsiteX22" fmla="*/ 423749 w 448502"/>
              <a:gd name="connsiteY22" fmla="*/ 65723 h 695597"/>
              <a:gd name="connsiteX23" fmla="*/ 423749 w 448502"/>
              <a:gd name="connsiteY23" fmla="*/ 36195 h 695597"/>
              <a:gd name="connsiteX24" fmla="*/ 438036 w 448502"/>
              <a:gd name="connsiteY24" fmla="*/ 33338 h 695597"/>
              <a:gd name="connsiteX25" fmla="*/ 428511 w 448502"/>
              <a:gd name="connsiteY25" fmla="*/ 65723 h 695597"/>
              <a:gd name="connsiteX26" fmla="*/ 418986 w 448502"/>
              <a:gd name="connsiteY26" fmla="*/ 96203 h 69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8502" h="695597">
                <a:moveTo>
                  <a:pt x="418986" y="96203"/>
                </a:moveTo>
                <a:cubicBezTo>
                  <a:pt x="412319" y="120015"/>
                  <a:pt x="405651" y="143828"/>
                  <a:pt x="399936" y="168592"/>
                </a:cubicBezTo>
                <a:cubicBezTo>
                  <a:pt x="398031" y="175260"/>
                  <a:pt x="397079" y="185737"/>
                  <a:pt x="400889" y="192405"/>
                </a:cubicBezTo>
                <a:cubicBezTo>
                  <a:pt x="403746" y="197167"/>
                  <a:pt x="406604" y="199073"/>
                  <a:pt x="408509" y="192405"/>
                </a:cubicBezTo>
                <a:cubicBezTo>
                  <a:pt x="418034" y="159067"/>
                  <a:pt x="427559" y="124778"/>
                  <a:pt x="436131" y="90488"/>
                </a:cubicBezTo>
                <a:cubicBezTo>
                  <a:pt x="443751" y="62865"/>
                  <a:pt x="454229" y="32385"/>
                  <a:pt x="444704" y="3810"/>
                </a:cubicBezTo>
                <a:cubicBezTo>
                  <a:pt x="444704" y="2857"/>
                  <a:pt x="442799" y="0"/>
                  <a:pt x="440894" y="0"/>
                </a:cubicBezTo>
                <a:cubicBezTo>
                  <a:pt x="423749" y="0"/>
                  <a:pt x="407556" y="13335"/>
                  <a:pt x="393269" y="20955"/>
                </a:cubicBezTo>
                <a:cubicBezTo>
                  <a:pt x="375171" y="30480"/>
                  <a:pt x="357074" y="40957"/>
                  <a:pt x="338976" y="50482"/>
                </a:cubicBezTo>
                <a:cubicBezTo>
                  <a:pt x="301829" y="70485"/>
                  <a:pt x="264681" y="90488"/>
                  <a:pt x="227534" y="112395"/>
                </a:cubicBezTo>
                <a:cubicBezTo>
                  <a:pt x="222771" y="115253"/>
                  <a:pt x="225629" y="135255"/>
                  <a:pt x="229439" y="133350"/>
                </a:cubicBezTo>
                <a:cubicBezTo>
                  <a:pt x="265634" y="116205"/>
                  <a:pt x="300876" y="98107"/>
                  <a:pt x="336119" y="80010"/>
                </a:cubicBezTo>
                <a:cubicBezTo>
                  <a:pt x="353264" y="71438"/>
                  <a:pt x="370409" y="61913"/>
                  <a:pt x="388506" y="53340"/>
                </a:cubicBezTo>
                <a:cubicBezTo>
                  <a:pt x="395174" y="49530"/>
                  <a:pt x="402794" y="44767"/>
                  <a:pt x="410414" y="40957"/>
                </a:cubicBezTo>
                <a:cubicBezTo>
                  <a:pt x="249441" y="160020"/>
                  <a:pt x="124664" y="326708"/>
                  <a:pt x="45606" y="509587"/>
                </a:cubicBezTo>
                <a:cubicBezTo>
                  <a:pt x="22746" y="562927"/>
                  <a:pt x="-7734" y="625793"/>
                  <a:pt x="1791" y="684848"/>
                </a:cubicBezTo>
                <a:cubicBezTo>
                  <a:pt x="2744" y="688658"/>
                  <a:pt x="3696" y="697230"/>
                  <a:pt x="9411" y="695325"/>
                </a:cubicBezTo>
                <a:cubicBezTo>
                  <a:pt x="14174" y="693420"/>
                  <a:pt x="13221" y="679133"/>
                  <a:pt x="13221" y="676275"/>
                </a:cubicBezTo>
                <a:cubicBezTo>
                  <a:pt x="9411" y="647700"/>
                  <a:pt x="21794" y="620077"/>
                  <a:pt x="31319" y="594360"/>
                </a:cubicBezTo>
                <a:cubicBezTo>
                  <a:pt x="39891" y="572452"/>
                  <a:pt x="48464" y="549593"/>
                  <a:pt x="57989" y="528638"/>
                </a:cubicBezTo>
                <a:cubicBezTo>
                  <a:pt x="77991" y="484823"/>
                  <a:pt x="99899" y="441960"/>
                  <a:pt x="124664" y="401003"/>
                </a:cubicBezTo>
                <a:cubicBezTo>
                  <a:pt x="174194" y="319087"/>
                  <a:pt x="234201" y="242887"/>
                  <a:pt x="301829" y="175260"/>
                </a:cubicBezTo>
                <a:cubicBezTo>
                  <a:pt x="340881" y="136208"/>
                  <a:pt x="380886" y="100013"/>
                  <a:pt x="423749" y="65723"/>
                </a:cubicBezTo>
                <a:cubicBezTo>
                  <a:pt x="428511" y="61913"/>
                  <a:pt x="427559" y="41910"/>
                  <a:pt x="423749" y="36195"/>
                </a:cubicBezTo>
                <a:cubicBezTo>
                  <a:pt x="428511" y="34290"/>
                  <a:pt x="433274" y="33338"/>
                  <a:pt x="438036" y="33338"/>
                </a:cubicBezTo>
                <a:cubicBezTo>
                  <a:pt x="438036" y="42863"/>
                  <a:pt x="430416" y="58103"/>
                  <a:pt x="428511" y="65723"/>
                </a:cubicBezTo>
                <a:cubicBezTo>
                  <a:pt x="425654" y="72390"/>
                  <a:pt x="421844" y="84773"/>
                  <a:pt x="418986" y="9620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5E54069-C385-4225-AA51-221CD3C32A31}"/>
              </a:ext>
            </a:extLst>
          </p:cNvPr>
          <p:cNvGrpSpPr/>
          <p:nvPr/>
        </p:nvGrpSpPr>
        <p:grpSpPr>
          <a:xfrm flipH="1">
            <a:off x="9216487" y="2251953"/>
            <a:ext cx="266827" cy="446236"/>
            <a:chOff x="5705425" y="3022997"/>
            <a:chExt cx="266827" cy="446236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348D539C-954C-4805-994D-118ED605ABFE}"/>
                </a:ext>
              </a:extLst>
            </p:cNvPr>
            <p:cNvSpPr/>
            <p:nvPr/>
          </p:nvSpPr>
          <p:spPr>
            <a:xfrm>
              <a:off x="5778150" y="3086934"/>
              <a:ext cx="194102" cy="382299"/>
            </a:xfrm>
            <a:custGeom>
              <a:avLst/>
              <a:gdLst>
                <a:gd name="connsiteX0" fmla="*/ 3524 w 194102"/>
                <a:gd name="connsiteY0" fmla="*/ 22025 h 382299"/>
                <a:gd name="connsiteX1" fmla="*/ 182594 w 194102"/>
                <a:gd name="connsiteY1" fmla="*/ 369687 h 382299"/>
                <a:gd name="connsiteX2" fmla="*/ 190214 w 194102"/>
                <a:gd name="connsiteY2" fmla="*/ 382070 h 382299"/>
                <a:gd name="connsiteX3" fmla="*/ 194024 w 194102"/>
                <a:gd name="connsiteY3" fmla="*/ 360162 h 382299"/>
                <a:gd name="connsiteX4" fmla="*/ 4477 w 194102"/>
                <a:gd name="connsiteY4" fmla="*/ 117 h 382299"/>
                <a:gd name="connsiteX5" fmla="*/ 3524 w 194102"/>
                <a:gd name="connsiteY5" fmla="*/ 22025 h 38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102" h="382299">
                  <a:moveTo>
                    <a:pt x="3524" y="22025"/>
                  </a:moveTo>
                  <a:cubicBezTo>
                    <a:pt x="130207" y="89652"/>
                    <a:pt x="161639" y="240147"/>
                    <a:pt x="182594" y="369687"/>
                  </a:cubicBezTo>
                  <a:cubicBezTo>
                    <a:pt x="183547" y="373497"/>
                    <a:pt x="184499" y="383975"/>
                    <a:pt x="190214" y="382070"/>
                  </a:cubicBezTo>
                  <a:cubicBezTo>
                    <a:pt x="194977" y="380165"/>
                    <a:pt x="194024" y="363972"/>
                    <a:pt x="194024" y="360162"/>
                  </a:cubicBezTo>
                  <a:cubicBezTo>
                    <a:pt x="172117" y="227765"/>
                    <a:pt x="142589" y="61077"/>
                    <a:pt x="4477" y="117"/>
                  </a:cubicBezTo>
                  <a:cubicBezTo>
                    <a:pt x="-286" y="-1788"/>
                    <a:pt x="-2191" y="20120"/>
                    <a:pt x="3524" y="220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535D2D52-CA57-40DC-B933-7C22082266B6}"/>
                </a:ext>
              </a:extLst>
            </p:cNvPr>
            <p:cNvSpPr/>
            <p:nvPr/>
          </p:nvSpPr>
          <p:spPr>
            <a:xfrm>
              <a:off x="5705425" y="3022997"/>
              <a:ext cx="246985" cy="197008"/>
            </a:xfrm>
            <a:custGeom>
              <a:avLst/>
              <a:gdLst>
                <a:gd name="connsiteX0" fmla="*/ 54342 w 246985"/>
                <a:gd name="connsiteY0" fmla="*/ 39289 h 197008"/>
                <a:gd name="connsiteX1" fmla="*/ 241032 w 246985"/>
                <a:gd name="connsiteY1" fmla="*/ 66912 h 197008"/>
                <a:gd name="connsiteX2" fmla="*/ 240079 w 246985"/>
                <a:gd name="connsiteY2" fmla="*/ 30717 h 197008"/>
                <a:gd name="connsiteX3" fmla="*/ 119112 w 246985"/>
                <a:gd name="connsiteY3" fmla="*/ 12619 h 197008"/>
                <a:gd name="connsiteX4" fmla="*/ 59104 w 246985"/>
                <a:gd name="connsiteY4" fmla="*/ 4047 h 197008"/>
                <a:gd name="connsiteX5" fmla="*/ 13384 w 246985"/>
                <a:gd name="connsiteY5" fmla="*/ 4999 h 197008"/>
                <a:gd name="connsiteX6" fmla="*/ 6717 w 246985"/>
                <a:gd name="connsiteY6" fmla="*/ 87867 h 197008"/>
                <a:gd name="connsiteX7" fmla="*/ 45769 w 246985"/>
                <a:gd name="connsiteY7" fmla="*/ 194547 h 197008"/>
                <a:gd name="connsiteX8" fmla="*/ 54342 w 246985"/>
                <a:gd name="connsiteY8" fmla="*/ 188832 h 197008"/>
                <a:gd name="connsiteX9" fmla="*/ 53389 w 246985"/>
                <a:gd name="connsiteY9" fmla="*/ 162162 h 197008"/>
                <a:gd name="connsiteX10" fmla="*/ 13384 w 246985"/>
                <a:gd name="connsiteY10" fmla="*/ 45004 h 197008"/>
                <a:gd name="connsiteX11" fmla="*/ 14337 w 246985"/>
                <a:gd name="connsiteY11" fmla="*/ 41194 h 197008"/>
                <a:gd name="connsiteX12" fmla="*/ 54342 w 246985"/>
                <a:gd name="connsiteY12" fmla="*/ 39289 h 19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6985" h="197008">
                  <a:moveTo>
                    <a:pt x="54342" y="39289"/>
                  </a:moveTo>
                  <a:cubicBezTo>
                    <a:pt x="116254" y="48814"/>
                    <a:pt x="178167" y="61197"/>
                    <a:pt x="241032" y="66912"/>
                  </a:cubicBezTo>
                  <a:cubicBezTo>
                    <a:pt x="248652" y="67864"/>
                    <a:pt x="249604" y="32622"/>
                    <a:pt x="240079" y="30717"/>
                  </a:cubicBezTo>
                  <a:cubicBezTo>
                    <a:pt x="200074" y="23097"/>
                    <a:pt x="160069" y="18334"/>
                    <a:pt x="119112" y="12619"/>
                  </a:cubicBezTo>
                  <a:cubicBezTo>
                    <a:pt x="99109" y="9762"/>
                    <a:pt x="79107" y="6904"/>
                    <a:pt x="59104" y="4047"/>
                  </a:cubicBezTo>
                  <a:cubicBezTo>
                    <a:pt x="45769" y="2142"/>
                    <a:pt x="25767" y="-4526"/>
                    <a:pt x="13384" y="4999"/>
                  </a:cubicBezTo>
                  <a:cubicBezTo>
                    <a:pt x="-8523" y="21192"/>
                    <a:pt x="1954" y="65959"/>
                    <a:pt x="6717" y="87867"/>
                  </a:cubicBezTo>
                  <a:cubicBezTo>
                    <a:pt x="14337" y="124062"/>
                    <a:pt x="27672" y="162162"/>
                    <a:pt x="45769" y="194547"/>
                  </a:cubicBezTo>
                  <a:cubicBezTo>
                    <a:pt x="49579" y="201214"/>
                    <a:pt x="53389" y="192642"/>
                    <a:pt x="54342" y="188832"/>
                  </a:cubicBezTo>
                  <a:cubicBezTo>
                    <a:pt x="56247" y="180259"/>
                    <a:pt x="56247" y="169782"/>
                    <a:pt x="53389" y="162162"/>
                  </a:cubicBezTo>
                  <a:cubicBezTo>
                    <a:pt x="40054" y="123109"/>
                    <a:pt x="27672" y="84057"/>
                    <a:pt x="13384" y="45004"/>
                  </a:cubicBezTo>
                  <a:cubicBezTo>
                    <a:pt x="13384" y="44052"/>
                    <a:pt x="14337" y="42147"/>
                    <a:pt x="14337" y="41194"/>
                  </a:cubicBezTo>
                  <a:cubicBezTo>
                    <a:pt x="20052" y="30717"/>
                    <a:pt x="44817" y="38337"/>
                    <a:pt x="54342" y="3928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7793BEE-E5F1-4786-9642-19FE8CFBF15B}"/>
              </a:ext>
            </a:extLst>
          </p:cNvPr>
          <p:cNvSpPr txBox="1"/>
          <p:nvPr/>
        </p:nvSpPr>
        <p:spPr>
          <a:xfrm>
            <a:off x="517193" y="5490791"/>
            <a:ext cx="5329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dirty="0">
                <a:latin typeface="Viner Hand ITC" panose="03070502030502020203" pitchFamily="66" charset="0"/>
              </a:rPr>
              <a:t>Visit us:</a:t>
            </a:r>
          </a:p>
          <a:p>
            <a:r>
              <a:rPr lang="fr-FR" altLang="zh-CN" sz="2000" u="sng" dirty="0">
                <a:solidFill>
                  <a:srgbClr val="0066FF"/>
                </a:solidFill>
                <a:latin typeface="Viner Hand ITC" panose="03070502030502020203" pitchFamily="66" charset="0"/>
              </a:rPr>
              <a:t>https://awesome-guys-in-ece1747.github.io/</a:t>
            </a:r>
            <a:endParaRPr lang="zh-CN" altLang="en-US" sz="2000" u="sng" dirty="0">
              <a:solidFill>
                <a:srgbClr val="0066FF"/>
              </a:solidFill>
              <a:latin typeface="Viner Hand ITC" panose="03070502030502020203" pitchFamily="66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F12CE7-2CE2-4EAC-ADB1-5E502636CBD4}"/>
              </a:ext>
            </a:extLst>
          </p:cNvPr>
          <p:cNvSpPr txBox="1"/>
          <p:nvPr/>
        </p:nvSpPr>
        <p:spPr>
          <a:xfrm>
            <a:off x="8389360" y="4831725"/>
            <a:ext cx="35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rgbClr val="0066FF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2022/03/01</a:t>
            </a:r>
            <a:endParaRPr lang="zh-CN" altLang="en-US" sz="3600" b="1" dirty="0">
              <a:solidFill>
                <a:srgbClr val="0066FF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8D661AF-DA31-45B6-9370-3A4289AF8712}"/>
              </a:ext>
            </a:extLst>
          </p:cNvPr>
          <p:cNvGrpSpPr/>
          <p:nvPr/>
        </p:nvGrpSpPr>
        <p:grpSpPr>
          <a:xfrm>
            <a:off x="0" y="0"/>
            <a:ext cx="195150" cy="6858000"/>
            <a:chOff x="0" y="0"/>
            <a:chExt cx="195150" cy="914400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26833A2-D671-46BF-B7B2-449BC758CD45}"/>
                </a:ext>
              </a:extLst>
            </p:cNvPr>
            <p:cNvSpPr/>
            <p:nvPr/>
          </p:nvSpPr>
          <p:spPr>
            <a:xfrm>
              <a:off x="0" y="4572000"/>
              <a:ext cx="195150" cy="2286000"/>
            </a:xfrm>
            <a:prstGeom prst="rect">
              <a:avLst/>
            </a:pr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2F2D20F-D243-4F04-BC92-9E15D1AF956E}"/>
                </a:ext>
              </a:extLst>
            </p:cNvPr>
            <p:cNvSpPr/>
            <p:nvPr/>
          </p:nvSpPr>
          <p:spPr>
            <a:xfrm>
              <a:off x="0" y="2286000"/>
              <a:ext cx="195150" cy="2286000"/>
            </a:xfrm>
            <a:prstGeom prst="rect">
              <a:avLst/>
            </a:pr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022E0-CD45-461B-9040-BD1399F81F0F}"/>
                </a:ext>
              </a:extLst>
            </p:cNvPr>
            <p:cNvSpPr/>
            <p:nvPr/>
          </p:nvSpPr>
          <p:spPr>
            <a:xfrm>
              <a:off x="0" y="0"/>
              <a:ext cx="195150" cy="2286000"/>
            </a:xfrm>
            <a:prstGeom prst="rect">
              <a:avLst/>
            </a:pr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79EF37E-803D-4B1E-B32E-D3D18B32DF4C}"/>
                </a:ext>
              </a:extLst>
            </p:cNvPr>
            <p:cNvSpPr/>
            <p:nvPr/>
          </p:nvSpPr>
          <p:spPr>
            <a:xfrm>
              <a:off x="0" y="6858000"/>
              <a:ext cx="195150" cy="2286000"/>
            </a:xfrm>
            <a:prstGeom prst="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AF53191-624C-4D0A-8823-523C0852D6F6}"/>
              </a:ext>
            </a:extLst>
          </p:cNvPr>
          <p:cNvGrpSpPr/>
          <p:nvPr/>
        </p:nvGrpSpPr>
        <p:grpSpPr>
          <a:xfrm rot="16200000" flipH="1">
            <a:off x="6096000" y="761999"/>
            <a:ext cx="195150" cy="11996851"/>
            <a:chOff x="0" y="0"/>
            <a:chExt cx="195150" cy="9144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3774798-8275-4940-83E0-2D43BD657A13}"/>
                </a:ext>
              </a:extLst>
            </p:cNvPr>
            <p:cNvSpPr/>
            <p:nvPr/>
          </p:nvSpPr>
          <p:spPr>
            <a:xfrm>
              <a:off x="0" y="4572000"/>
              <a:ext cx="195150" cy="2286000"/>
            </a:xfrm>
            <a:prstGeom prst="rect">
              <a:avLst/>
            </a:pr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91B4F66-2A13-40E3-AFEC-9D03A1A977C8}"/>
                </a:ext>
              </a:extLst>
            </p:cNvPr>
            <p:cNvSpPr/>
            <p:nvPr/>
          </p:nvSpPr>
          <p:spPr>
            <a:xfrm>
              <a:off x="0" y="2286000"/>
              <a:ext cx="195150" cy="2286000"/>
            </a:xfrm>
            <a:prstGeom prst="rect">
              <a:avLst/>
            </a:pr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011BD53-C18C-4A93-A8CC-0E09DE274FC8}"/>
                </a:ext>
              </a:extLst>
            </p:cNvPr>
            <p:cNvSpPr/>
            <p:nvPr/>
          </p:nvSpPr>
          <p:spPr>
            <a:xfrm>
              <a:off x="0" y="0"/>
              <a:ext cx="195150" cy="2286000"/>
            </a:xfrm>
            <a:prstGeom prst="rect">
              <a:avLst/>
            </a:pr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8564C3B-051E-45BE-B56B-B7291E5EADF7}"/>
                </a:ext>
              </a:extLst>
            </p:cNvPr>
            <p:cNvSpPr/>
            <p:nvPr/>
          </p:nvSpPr>
          <p:spPr>
            <a:xfrm>
              <a:off x="0" y="6858000"/>
              <a:ext cx="195150" cy="2286000"/>
            </a:xfrm>
            <a:prstGeom prst="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FE62A924-81EA-42C5-8C1D-16429038F459}"/>
              </a:ext>
            </a:extLst>
          </p:cNvPr>
          <p:cNvSpPr txBox="1"/>
          <p:nvPr/>
        </p:nvSpPr>
        <p:spPr>
          <a:xfrm>
            <a:off x="7995794" y="1215662"/>
            <a:ext cx="3904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dirty="0">
                <a:latin typeface="Viner Hand ITC" panose="03070502030502020203" pitchFamily="66" charset="0"/>
              </a:rPr>
              <a:t>Reporter: Jiaming Xu</a:t>
            </a:r>
          </a:p>
          <a:p>
            <a:r>
              <a:rPr lang="fr-FR" altLang="zh-CN" sz="2000" dirty="0">
                <a:latin typeface="Viner Hand ITC" panose="03070502030502020203" pitchFamily="66" charset="0"/>
              </a:rPr>
              <a:t>	   Wenrui Xu</a:t>
            </a:r>
          </a:p>
          <a:p>
            <a:r>
              <a:rPr lang="fr-FR" altLang="zh-CN" sz="2000" dirty="0">
                <a:latin typeface="Viner Hand ITC" panose="03070502030502020203" pitchFamily="66" charset="0"/>
              </a:rPr>
              <a:t>	   Teng Yue</a:t>
            </a:r>
            <a:endParaRPr lang="zh-CN" altLang="en-US" sz="2000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77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FEA4023F-684B-45A0-812A-226C1ECC3F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118D6595-9B72-4466-81F3-3BDF7495709F}"/>
              </a:ext>
            </a:extLst>
          </p:cNvPr>
          <p:cNvSpPr/>
          <p:nvPr/>
        </p:nvSpPr>
        <p:spPr>
          <a:xfrm rot="8647053">
            <a:off x="10386020" y="167526"/>
            <a:ext cx="917491" cy="734730"/>
          </a:xfrm>
          <a:custGeom>
            <a:avLst/>
            <a:gdLst>
              <a:gd name="connsiteX0" fmla="*/ 391020 w 871479"/>
              <a:gd name="connsiteY0" fmla="*/ 242 h 641227"/>
              <a:gd name="connsiteX1" fmla="*/ 35433 w 871479"/>
              <a:gd name="connsiteY1" fmla="*/ 291031 h 641227"/>
              <a:gd name="connsiteX2" fmla="*/ 14201 w 871479"/>
              <a:gd name="connsiteY2" fmla="*/ 154290 h 641227"/>
              <a:gd name="connsiteX3" fmla="*/ 0 w 871479"/>
              <a:gd name="connsiteY3" fmla="*/ 155814 h 641227"/>
              <a:gd name="connsiteX4" fmla="*/ 27555 w 871479"/>
              <a:gd name="connsiteY4" fmla="*/ 320606 h 641227"/>
              <a:gd name="connsiteX5" fmla="*/ 0 w 871479"/>
              <a:gd name="connsiteY5" fmla="*/ 485417 h 641227"/>
              <a:gd name="connsiteX6" fmla="*/ 14201 w 871479"/>
              <a:gd name="connsiteY6" fmla="*/ 486941 h 641227"/>
              <a:gd name="connsiteX7" fmla="*/ 35433 w 871479"/>
              <a:gd name="connsiteY7" fmla="*/ 350191 h 641227"/>
              <a:gd name="connsiteX8" fmla="*/ 391020 w 871479"/>
              <a:gd name="connsiteY8" fmla="*/ 640980 h 641227"/>
              <a:gd name="connsiteX9" fmla="*/ 406060 w 871479"/>
              <a:gd name="connsiteY9" fmla="*/ 641227 h 641227"/>
              <a:gd name="connsiteX10" fmla="*/ 871480 w 871479"/>
              <a:gd name="connsiteY10" fmla="*/ 321121 h 641227"/>
              <a:gd name="connsiteX11" fmla="*/ 864355 w 871479"/>
              <a:gd name="connsiteY11" fmla="*/ 320606 h 641227"/>
              <a:gd name="connsiteX12" fmla="*/ 871480 w 871479"/>
              <a:gd name="connsiteY12" fmla="*/ 320092 h 641227"/>
              <a:gd name="connsiteX13" fmla="*/ 391020 w 871479"/>
              <a:gd name="connsiteY13" fmla="*/ 242 h 641227"/>
              <a:gd name="connsiteX14" fmla="*/ 391496 w 871479"/>
              <a:gd name="connsiteY14" fmla="*/ 626692 h 641227"/>
              <a:gd name="connsiteX15" fmla="*/ 42348 w 871479"/>
              <a:gd name="connsiteY15" fmla="*/ 320615 h 641227"/>
              <a:gd name="connsiteX16" fmla="*/ 391496 w 871479"/>
              <a:gd name="connsiteY16" fmla="*/ 14530 h 641227"/>
              <a:gd name="connsiteX17" fmla="*/ 857155 w 871479"/>
              <a:gd name="connsiteY17" fmla="*/ 320606 h 641227"/>
              <a:gd name="connsiteX18" fmla="*/ 391496 w 871479"/>
              <a:gd name="connsiteY18" fmla="*/ 626692 h 64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1479" h="641227">
                <a:moveTo>
                  <a:pt x="391020" y="242"/>
                </a:moveTo>
                <a:cubicBezTo>
                  <a:pt x="175898" y="7548"/>
                  <a:pt x="81124" y="133754"/>
                  <a:pt x="35433" y="291031"/>
                </a:cubicBezTo>
                <a:cubicBezTo>
                  <a:pt x="25765" y="246435"/>
                  <a:pt x="19155" y="200248"/>
                  <a:pt x="14201" y="154290"/>
                </a:cubicBezTo>
                <a:lnTo>
                  <a:pt x="0" y="155814"/>
                </a:lnTo>
                <a:cubicBezTo>
                  <a:pt x="5991" y="211449"/>
                  <a:pt x="14354" y="267419"/>
                  <a:pt x="27555" y="320606"/>
                </a:cubicBezTo>
                <a:cubicBezTo>
                  <a:pt x="14364" y="373813"/>
                  <a:pt x="5991" y="429781"/>
                  <a:pt x="0" y="485417"/>
                </a:cubicBezTo>
                <a:lnTo>
                  <a:pt x="14201" y="486941"/>
                </a:lnTo>
                <a:cubicBezTo>
                  <a:pt x="19155" y="440983"/>
                  <a:pt x="25765" y="394777"/>
                  <a:pt x="35433" y="350191"/>
                </a:cubicBezTo>
                <a:cubicBezTo>
                  <a:pt x="81124" y="507477"/>
                  <a:pt x="175898" y="633674"/>
                  <a:pt x="391020" y="640980"/>
                </a:cubicBezTo>
                <a:cubicBezTo>
                  <a:pt x="395983" y="641151"/>
                  <a:pt x="400983" y="641227"/>
                  <a:pt x="406060" y="641227"/>
                </a:cubicBezTo>
                <a:cubicBezTo>
                  <a:pt x="595789" y="641227"/>
                  <a:pt x="857069" y="523498"/>
                  <a:pt x="871480" y="321121"/>
                </a:cubicBezTo>
                <a:lnTo>
                  <a:pt x="864355" y="320606"/>
                </a:lnTo>
                <a:lnTo>
                  <a:pt x="871480" y="320092"/>
                </a:lnTo>
                <a:cubicBezTo>
                  <a:pt x="856649" y="112323"/>
                  <a:pt x="581663" y="-6101"/>
                  <a:pt x="391020" y="242"/>
                </a:cubicBezTo>
                <a:close/>
                <a:moveTo>
                  <a:pt x="391496" y="626692"/>
                </a:moveTo>
                <a:cubicBezTo>
                  <a:pt x="173945" y="619310"/>
                  <a:pt x="83991" y="484303"/>
                  <a:pt x="42348" y="320615"/>
                </a:cubicBezTo>
                <a:cubicBezTo>
                  <a:pt x="84001" y="156910"/>
                  <a:pt x="173945" y="21912"/>
                  <a:pt x="391496" y="14530"/>
                </a:cubicBezTo>
                <a:cubicBezTo>
                  <a:pt x="571805" y="8167"/>
                  <a:pt x="842715" y="124581"/>
                  <a:pt x="857155" y="320606"/>
                </a:cubicBezTo>
                <a:cubicBezTo>
                  <a:pt x="842733" y="516631"/>
                  <a:pt x="572062" y="633197"/>
                  <a:pt x="391496" y="626692"/>
                </a:cubicBezTo>
                <a:close/>
              </a:path>
            </a:pathLst>
          </a:custGeom>
          <a:solidFill>
            <a:srgbClr val="FBD302"/>
          </a:solidFill>
          <a:ln w="6350" cap="flat">
            <a:solidFill>
              <a:srgbClr val="FBD30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898DCF-572D-455A-83D4-39CF5E8E1F67}"/>
              </a:ext>
            </a:extLst>
          </p:cNvPr>
          <p:cNvGrpSpPr/>
          <p:nvPr/>
        </p:nvGrpSpPr>
        <p:grpSpPr>
          <a:xfrm>
            <a:off x="0" y="0"/>
            <a:ext cx="195150" cy="6858000"/>
            <a:chOff x="0" y="0"/>
            <a:chExt cx="195150" cy="9144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4E3D224-4B49-468B-B17A-77D8BB6E7D26}"/>
                </a:ext>
              </a:extLst>
            </p:cNvPr>
            <p:cNvSpPr/>
            <p:nvPr/>
          </p:nvSpPr>
          <p:spPr>
            <a:xfrm>
              <a:off x="0" y="4572000"/>
              <a:ext cx="195150" cy="2286000"/>
            </a:xfrm>
            <a:prstGeom prst="rect">
              <a:avLst/>
            </a:pr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755F93D-4072-4AE7-87BA-30DA5E3534C2}"/>
                </a:ext>
              </a:extLst>
            </p:cNvPr>
            <p:cNvSpPr/>
            <p:nvPr/>
          </p:nvSpPr>
          <p:spPr>
            <a:xfrm>
              <a:off x="0" y="2286000"/>
              <a:ext cx="195150" cy="2286000"/>
            </a:xfrm>
            <a:prstGeom prst="rect">
              <a:avLst/>
            </a:pr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7041D4-1673-4B28-9F17-CD2A3E474A16}"/>
                </a:ext>
              </a:extLst>
            </p:cNvPr>
            <p:cNvSpPr/>
            <p:nvPr/>
          </p:nvSpPr>
          <p:spPr>
            <a:xfrm>
              <a:off x="0" y="0"/>
              <a:ext cx="195150" cy="2286000"/>
            </a:xfrm>
            <a:prstGeom prst="rect">
              <a:avLst/>
            </a:pr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4CC721-CE8D-414C-8BD5-6E6EA1FD8471}"/>
                </a:ext>
              </a:extLst>
            </p:cNvPr>
            <p:cNvSpPr/>
            <p:nvPr/>
          </p:nvSpPr>
          <p:spPr>
            <a:xfrm>
              <a:off x="0" y="6858000"/>
              <a:ext cx="195150" cy="2286000"/>
            </a:xfrm>
            <a:prstGeom prst="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D5C855-529E-4E46-A439-A04FDF79CA0E}"/>
              </a:ext>
            </a:extLst>
          </p:cNvPr>
          <p:cNvGrpSpPr/>
          <p:nvPr/>
        </p:nvGrpSpPr>
        <p:grpSpPr>
          <a:xfrm>
            <a:off x="557367" y="334836"/>
            <a:ext cx="2941320" cy="2941320"/>
            <a:chOff x="1367790" y="1342390"/>
            <a:chExt cx="2941320" cy="294132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730C5BF-F8EE-408D-A920-9281DC0B3A67}"/>
                </a:ext>
              </a:extLst>
            </p:cNvPr>
            <p:cNvSpPr/>
            <p:nvPr/>
          </p:nvSpPr>
          <p:spPr>
            <a:xfrm>
              <a:off x="1367790" y="1342390"/>
              <a:ext cx="2941320" cy="2941320"/>
            </a:xfrm>
            <a:prstGeom prst="roundRect">
              <a:avLst/>
            </a:pr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 descr="图形用户界面, 应用程序, Teams&#10;&#10;描述已自动生成">
              <a:extLst>
                <a:ext uri="{FF2B5EF4-FFF2-40B4-BE49-F238E27FC236}">
                  <a16:creationId xmlns:a16="http://schemas.microsoft.com/office/drawing/2014/main" id="{9BE1EEC0-9199-4173-BCA7-803DF6859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410" y="2750185"/>
              <a:ext cx="2044700" cy="1533525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350FD17-5FA3-499F-894C-BC5D72F0E531}"/>
                </a:ext>
              </a:extLst>
            </p:cNvPr>
            <p:cNvSpPr txBox="1"/>
            <p:nvPr/>
          </p:nvSpPr>
          <p:spPr>
            <a:xfrm>
              <a:off x="1557287" y="1706875"/>
              <a:ext cx="256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Background</a:t>
              </a:r>
              <a:endParaRPr lang="zh-CN" altLang="en-US" sz="2400" b="1" dirty="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836193-043A-4C52-A1E7-92570C22286A}"/>
                </a:ext>
              </a:extLst>
            </p:cNvPr>
            <p:cNvSpPr txBox="1"/>
            <p:nvPr/>
          </p:nvSpPr>
          <p:spPr>
            <a:xfrm>
              <a:off x="1557287" y="2244740"/>
              <a:ext cx="2562326" cy="643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altLang="zh-CN" sz="1600" dirty="0"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morbi tristique senectus et netus et eges</a:t>
              </a:r>
              <a:endParaRPr lang="zh-CN" altLang="en-US" sz="1600" dirty="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75BF018-D071-47B2-9163-ED58FAFA6FE2}"/>
              </a:ext>
            </a:extLst>
          </p:cNvPr>
          <p:cNvGrpSpPr/>
          <p:nvPr/>
        </p:nvGrpSpPr>
        <p:grpSpPr>
          <a:xfrm>
            <a:off x="6099865" y="334836"/>
            <a:ext cx="2941320" cy="2941320"/>
            <a:chOff x="4872990" y="857250"/>
            <a:chExt cx="2941320" cy="2941320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1ACBE34-4E44-4240-B7AD-316EC08E9AE2}"/>
                </a:ext>
              </a:extLst>
            </p:cNvPr>
            <p:cNvSpPr/>
            <p:nvPr/>
          </p:nvSpPr>
          <p:spPr>
            <a:xfrm>
              <a:off x="4872990" y="857250"/>
              <a:ext cx="2941320" cy="2941320"/>
            </a:xfrm>
            <a:prstGeom prst="round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C0FB38B-F913-4C20-8538-694F8643F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9610" y="2265808"/>
              <a:ext cx="2044700" cy="1531999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E60CDF5-CDB1-453F-BD00-B2DECC880E40}"/>
                </a:ext>
              </a:extLst>
            </p:cNvPr>
            <p:cNvSpPr txBox="1"/>
            <p:nvPr/>
          </p:nvSpPr>
          <p:spPr>
            <a:xfrm>
              <a:off x="5062487" y="1221735"/>
              <a:ext cx="256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Evaluation</a:t>
              </a:r>
              <a:endParaRPr lang="zh-CN" altLang="en-US" sz="2400" b="1" dirty="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EA0BDA-6D21-4B9C-A124-BC994624CBB6}"/>
                </a:ext>
              </a:extLst>
            </p:cNvPr>
            <p:cNvSpPr txBox="1"/>
            <p:nvPr/>
          </p:nvSpPr>
          <p:spPr>
            <a:xfrm>
              <a:off x="5062487" y="1759600"/>
              <a:ext cx="2562326" cy="643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altLang="zh-CN" sz="1600"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morbi tristique senectus et netus et eges</a:t>
              </a:r>
              <a:endParaRPr lang="zh-CN" altLang="en-US" sz="160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FCDAAC9-A81A-4162-9BBA-ED51ACEEA4BA}"/>
              </a:ext>
            </a:extLst>
          </p:cNvPr>
          <p:cNvGrpSpPr/>
          <p:nvPr/>
        </p:nvGrpSpPr>
        <p:grpSpPr>
          <a:xfrm>
            <a:off x="8871113" y="3581844"/>
            <a:ext cx="2941320" cy="2941320"/>
            <a:chOff x="9368790" y="1101090"/>
            <a:chExt cx="2941320" cy="294132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7B79AEC-4103-4EFF-9DEB-4A5DD6FC82B5}"/>
                </a:ext>
              </a:extLst>
            </p:cNvPr>
            <p:cNvSpPr/>
            <p:nvPr/>
          </p:nvSpPr>
          <p:spPr>
            <a:xfrm>
              <a:off x="9368790" y="1101090"/>
              <a:ext cx="2941320" cy="2941320"/>
            </a:xfrm>
            <a:prstGeom prst="roundRect">
              <a:avLst/>
            </a:pr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8E567DF-5ED1-41B3-87CF-561C92D6B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65410" y="2509648"/>
              <a:ext cx="2044700" cy="1531999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9145DE-E4AA-44A7-A2CB-C4BE9DAB0584}"/>
                </a:ext>
              </a:extLst>
            </p:cNvPr>
            <p:cNvSpPr txBox="1"/>
            <p:nvPr/>
          </p:nvSpPr>
          <p:spPr>
            <a:xfrm>
              <a:off x="9558287" y="1465575"/>
              <a:ext cx="256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Conclusion</a:t>
              </a:r>
              <a:endParaRPr lang="zh-CN" altLang="en-US" sz="2400" b="1" dirty="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3F5FA04-E06C-4A71-8B31-066F399329B6}"/>
                </a:ext>
              </a:extLst>
            </p:cNvPr>
            <p:cNvSpPr txBox="1"/>
            <p:nvPr/>
          </p:nvSpPr>
          <p:spPr>
            <a:xfrm>
              <a:off x="9558287" y="2003440"/>
              <a:ext cx="2562326" cy="643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altLang="zh-CN" sz="1600"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morbi tristique senectus et netus et eges</a:t>
              </a:r>
              <a:endParaRPr lang="zh-CN" altLang="en-US" sz="160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D9E5D84-1191-4AD1-9694-FA4D076293BC}"/>
              </a:ext>
            </a:extLst>
          </p:cNvPr>
          <p:cNvGrpSpPr/>
          <p:nvPr/>
        </p:nvGrpSpPr>
        <p:grpSpPr>
          <a:xfrm>
            <a:off x="3328616" y="3581844"/>
            <a:ext cx="2941320" cy="2941320"/>
            <a:chOff x="1749630" y="3916680"/>
            <a:chExt cx="2941320" cy="294132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240A80F9-42A5-4142-9492-AC1C74A49545}"/>
                </a:ext>
              </a:extLst>
            </p:cNvPr>
            <p:cNvSpPr/>
            <p:nvPr/>
          </p:nvSpPr>
          <p:spPr>
            <a:xfrm>
              <a:off x="1749630" y="3916680"/>
              <a:ext cx="2941320" cy="2941320"/>
            </a:xfrm>
            <a:prstGeom prst="roundRect">
              <a:avLst/>
            </a:pr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08E914DE-DCA7-47E3-998E-9D4E46CB0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49293" y="5324475"/>
              <a:ext cx="2038614" cy="1533525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6FA05B0-3FD2-4CCF-A0E9-4753DCA91D38}"/>
                </a:ext>
              </a:extLst>
            </p:cNvPr>
            <p:cNvSpPr txBox="1"/>
            <p:nvPr/>
          </p:nvSpPr>
          <p:spPr>
            <a:xfrm>
              <a:off x="1939127" y="4281165"/>
              <a:ext cx="2562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Design</a:t>
              </a:r>
              <a:endParaRPr lang="zh-CN" altLang="en-US" sz="2400" b="1" dirty="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3732646-3B70-48FD-B009-ECFE78E8FBE4}"/>
                </a:ext>
              </a:extLst>
            </p:cNvPr>
            <p:cNvSpPr txBox="1"/>
            <p:nvPr/>
          </p:nvSpPr>
          <p:spPr>
            <a:xfrm>
              <a:off x="1939127" y="4819030"/>
              <a:ext cx="2562326" cy="643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altLang="zh-CN" sz="1600" dirty="0"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morbi tristique senectus et netus et eges</a:t>
              </a:r>
              <a:endParaRPr lang="zh-CN" altLang="en-US" sz="1600" dirty="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EE2A7F4C-FC82-48F5-9927-33BDDD056248}"/>
              </a:ext>
            </a:extLst>
          </p:cNvPr>
          <p:cNvSpPr txBox="1"/>
          <p:nvPr/>
        </p:nvSpPr>
        <p:spPr>
          <a:xfrm>
            <a:off x="671138" y="4544673"/>
            <a:ext cx="2397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>
                <a:latin typeface="Viner Hand ITC" panose="03070502030502020203" pitchFamily="66" charset="0"/>
              </a:rPr>
              <a:t>tristique senectus et netus turpis egestas</a:t>
            </a:r>
            <a:endParaRPr lang="zh-CN" altLang="en-US" sz="2000">
              <a:latin typeface="Viner Hand ITC" panose="03070502030502020203" pitchFamily="66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D953F94-EB02-421E-9636-A0EB38498AB0}"/>
              </a:ext>
            </a:extLst>
          </p:cNvPr>
          <p:cNvSpPr txBox="1"/>
          <p:nvPr/>
        </p:nvSpPr>
        <p:spPr>
          <a:xfrm>
            <a:off x="9737926" y="326772"/>
            <a:ext cx="2104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Viner Hand ITC" panose="03070502030502020203" pitchFamily="66" charset="0"/>
              </a:rPr>
              <a:t>Agenda</a:t>
            </a:r>
            <a:endParaRPr lang="zh-CN" altLang="en-US" sz="3200" dirty="0">
              <a:latin typeface="Viner Hand ITC" panose="03070502030502020203" pitchFamily="66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1FECAB0-0262-419F-94B5-29D4B031216B}"/>
              </a:ext>
            </a:extLst>
          </p:cNvPr>
          <p:cNvSpPr txBox="1"/>
          <p:nvPr/>
        </p:nvSpPr>
        <p:spPr>
          <a:xfrm>
            <a:off x="6456390" y="4852449"/>
            <a:ext cx="237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>
                <a:latin typeface="Viner Hand ITC" panose="03070502030502020203" pitchFamily="66" charset="0"/>
              </a:rPr>
              <a:t>tristique senectus</a:t>
            </a:r>
            <a:endParaRPr lang="zh-CN" altLang="en-US" sz="2000">
              <a:latin typeface="Viner Hand ITC" panose="03070502030502020203" pitchFamily="66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5211D5E-452A-42B1-8025-51C11E880101}"/>
              </a:ext>
            </a:extLst>
          </p:cNvPr>
          <p:cNvSpPr txBox="1"/>
          <p:nvPr/>
        </p:nvSpPr>
        <p:spPr>
          <a:xfrm>
            <a:off x="4049571" y="989888"/>
            <a:ext cx="1499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dirty="0">
                <a:latin typeface="Viner Hand ITC" panose="03070502030502020203" pitchFamily="66" charset="0"/>
              </a:rPr>
              <a:t>tristique senectus et netus turpis egestas</a:t>
            </a:r>
            <a:endParaRPr lang="zh-CN" altLang="en-US" sz="2000" dirty="0">
              <a:latin typeface="Viner Hand ITC" panose="03070502030502020203" pitchFamily="66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77FE3AB-6695-4114-B37E-38BAA0051B1D}"/>
              </a:ext>
            </a:extLst>
          </p:cNvPr>
          <p:cNvGrpSpPr/>
          <p:nvPr/>
        </p:nvGrpSpPr>
        <p:grpSpPr>
          <a:xfrm rot="16200000" flipH="1">
            <a:off x="5415568" y="2223624"/>
            <a:ext cx="266827" cy="446236"/>
            <a:chOff x="5705425" y="3022997"/>
            <a:chExt cx="266827" cy="446236"/>
          </a:xfrm>
        </p:grpSpPr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422533ED-5730-4222-AFCD-0A6C5F9D871A}"/>
                </a:ext>
              </a:extLst>
            </p:cNvPr>
            <p:cNvSpPr/>
            <p:nvPr/>
          </p:nvSpPr>
          <p:spPr>
            <a:xfrm>
              <a:off x="5778150" y="3086934"/>
              <a:ext cx="194102" cy="382299"/>
            </a:xfrm>
            <a:custGeom>
              <a:avLst/>
              <a:gdLst>
                <a:gd name="connsiteX0" fmla="*/ 3524 w 194102"/>
                <a:gd name="connsiteY0" fmla="*/ 22025 h 382299"/>
                <a:gd name="connsiteX1" fmla="*/ 182594 w 194102"/>
                <a:gd name="connsiteY1" fmla="*/ 369687 h 382299"/>
                <a:gd name="connsiteX2" fmla="*/ 190214 w 194102"/>
                <a:gd name="connsiteY2" fmla="*/ 382070 h 382299"/>
                <a:gd name="connsiteX3" fmla="*/ 194024 w 194102"/>
                <a:gd name="connsiteY3" fmla="*/ 360162 h 382299"/>
                <a:gd name="connsiteX4" fmla="*/ 4477 w 194102"/>
                <a:gd name="connsiteY4" fmla="*/ 117 h 382299"/>
                <a:gd name="connsiteX5" fmla="*/ 3524 w 194102"/>
                <a:gd name="connsiteY5" fmla="*/ 22025 h 38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102" h="382299">
                  <a:moveTo>
                    <a:pt x="3524" y="22025"/>
                  </a:moveTo>
                  <a:cubicBezTo>
                    <a:pt x="130207" y="89652"/>
                    <a:pt x="161639" y="240147"/>
                    <a:pt x="182594" y="369687"/>
                  </a:cubicBezTo>
                  <a:cubicBezTo>
                    <a:pt x="183547" y="373497"/>
                    <a:pt x="184499" y="383975"/>
                    <a:pt x="190214" y="382070"/>
                  </a:cubicBezTo>
                  <a:cubicBezTo>
                    <a:pt x="194977" y="380165"/>
                    <a:pt x="194024" y="363972"/>
                    <a:pt x="194024" y="360162"/>
                  </a:cubicBezTo>
                  <a:cubicBezTo>
                    <a:pt x="172117" y="227765"/>
                    <a:pt x="142589" y="61077"/>
                    <a:pt x="4477" y="117"/>
                  </a:cubicBezTo>
                  <a:cubicBezTo>
                    <a:pt x="-286" y="-1788"/>
                    <a:pt x="-2191" y="20120"/>
                    <a:pt x="3524" y="220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285694F2-2414-4E88-8318-6CF0757A12DE}"/>
                </a:ext>
              </a:extLst>
            </p:cNvPr>
            <p:cNvSpPr/>
            <p:nvPr/>
          </p:nvSpPr>
          <p:spPr>
            <a:xfrm>
              <a:off x="5705425" y="3022997"/>
              <a:ext cx="246985" cy="197008"/>
            </a:xfrm>
            <a:custGeom>
              <a:avLst/>
              <a:gdLst>
                <a:gd name="connsiteX0" fmla="*/ 54342 w 246985"/>
                <a:gd name="connsiteY0" fmla="*/ 39289 h 197008"/>
                <a:gd name="connsiteX1" fmla="*/ 241032 w 246985"/>
                <a:gd name="connsiteY1" fmla="*/ 66912 h 197008"/>
                <a:gd name="connsiteX2" fmla="*/ 240079 w 246985"/>
                <a:gd name="connsiteY2" fmla="*/ 30717 h 197008"/>
                <a:gd name="connsiteX3" fmla="*/ 119112 w 246985"/>
                <a:gd name="connsiteY3" fmla="*/ 12619 h 197008"/>
                <a:gd name="connsiteX4" fmla="*/ 59104 w 246985"/>
                <a:gd name="connsiteY4" fmla="*/ 4047 h 197008"/>
                <a:gd name="connsiteX5" fmla="*/ 13384 w 246985"/>
                <a:gd name="connsiteY5" fmla="*/ 4999 h 197008"/>
                <a:gd name="connsiteX6" fmla="*/ 6717 w 246985"/>
                <a:gd name="connsiteY6" fmla="*/ 87867 h 197008"/>
                <a:gd name="connsiteX7" fmla="*/ 45769 w 246985"/>
                <a:gd name="connsiteY7" fmla="*/ 194547 h 197008"/>
                <a:gd name="connsiteX8" fmla="*/ 54342 w 246985"/>
                <a:gd name="connsiteY8" fmla="*/ 188832 h 197008"/>
                <a:gd name="connsiteX9" fmla="*/ 53389 w 246985"/>
                <a:gd name="connsiteY9" fmla="*/ 162162 h 197008"/>
                <a:gd name="connsiteX10" fmla="*/ 13384 w 246985"/>
                <a:gd name="connsiteY10" fmla="*/ 45004 h 197008"/>
                <a:gd name="connsiteX11" fmla="*/ 14337 w 246985"/>
                <a:gd name="connsiteY11" fmla="*/ 41194 h 197008"/>
                <a:gd name="connsiteX12" fmla="*/ 54342 w 246985"/>
                <a:gd name="connsiteY12" fmla="*/ 39289 h 19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6985" h="197008">
                  <a:moveTo>
                    <a:pt x="54342" y="39289"/>
                  </a:moveTo>
                  <a:cubicBezTo>
                    <a:pt x="116254" y="48814"/>
                    <a:pt x="178167" y="61197"/>
                    <a:pt x="241032" y="66912"/>
                  </a:cubicBezTo>
                  <a:cubicBezTo>
                    <a:pt x="248652" y="67864"/>
                    <a:pt x="249604" y="32622"/>
                    <a:pt x="240079" y="30717"/>
                  </a:cubicBezTo>
                  <a:cubicBezTo>
                    <a:pt x="200074" y="23097"/>
                    <a:pt x="160069" y="18334"/>
                    <a:pt x="119112" y="12619"/>
                  </a:cubicBezTo>
                  <a:cubicBezTo>
                    <a:pt x="99109" y="9762"/>
                    <a:pt x="79107" y="6904"/>
                    <a:pt x="59104" y="4047"/>
                  </a:cubicBezTo>
                  <a:cubicBezTo>
                    <a:pt x="45769" y="2142"/>
                    <a:pt x="25767" y="-4526"/>
                    <a:pt x="13384" y="4999"/>
                  </a:cubicBezTo>
                  <a:cubicBezTo>
                    <a:pt x="-8523" y="21192"/>
                    <a:pt x="1954" y="65959"/>
                    <a:pt x="6717" y="87867"/>
                  </a:cubicBezTo>
                  <a:cubicBezTo>
                    <a:pt x="14337" y="124062"/>
                    <a:pt x="27672" y="162162"/>
                    <a:pt x="45769" y="194547"/>
                  </a:cubicBezTo>
                  <a:cubicBezTo>
                    <a:pt x="49579" y="201214"/>
                    <a:pt x="53389" y="192642"/>
                    <a:pt x="54342" y="188832"/>
                  </a:cubicBezTo>
                  <a:cubicBezTo>
                    <a:pt x="56247" y="180259"/>
                    <a:pt x="56247" y="169782"/>
                    <a:pt x="53389" y="162162"/>
                  </a:cubicBezTo>
                  <a:cubicBezTo>
                    <a:pt x="40054" y="123109"/>
                    <a:pt x="27672" y="84057"/>
                    <a:pt x="13384" y="45004"/>
                  </a:cubicBezTo>
                  <a:cubicBezTo>
                    <a:pt x="13384" y="44052"/>
                    <a:pt x="14337" y="42147"/>
                    <a:pt x="14337" y="41194"/>
                  </a:cubicBezTo>
                  <a:cubicBezTo>
                    <a:pt x="20052" y="30717"/>
                    <a:pt x="44817" y="38337"/>
                    <a:pt x="54342" y="3928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F3E1C35-863E-47B3-8609-DF04D78856F8}"/>
              </a:ext>
            </a:extLst>
          </p:cNvPr>
          <p:cNvGrpSpPr/>
          <p:nvPr/>
        </p:nvGrpSpPr>
        <p:grpSpPr>
          <a:xfrm flipH="1" flipV="1">
            <a:off x="2669562" y="5337218"/>
            <a:ext cx="266827" cy="446236"/>
            <a:chOff x="5705425" y="3022997"/>
            <a:chExt cx="266827" cy="446236"/>
          </a:xfrm>
        </p:grpSpPr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549304A5-3A5B-4E9B-8252-136883348531}"/>
                </a:ext>
              </a:extLst>
            </p:cNvPr>
            <p:cNvSpPr/>
            <p:nvPr/>
          </p:nvSpPr>
          <p:spPr>
            <a:xfrm>
              <a:off x="5778150" y="3086934"/>
              <a:ext cx="194102" cy="382299"/>
            </a:xfrm>
            <a:custGeom>
              <a:avLst/>
              <a:gdLst>
                <a:gd name="connsiteX0" fmla="*/ 3524 w 194102"/>
                <a:gd name="connsiteY0" fmla="*/ 22025 h 382299"/>
                <a:gd name="connsiteX1" fmla="*/ 182594 w 194102"/>
                <a:gd name="connsiteY1" fmla="*/ 369687 h 382299"/>
                <a:gd name="connsiteX2" fmla="*/ 190214 w 194102"/>
                <a:gd name="connsiteY2" fmla="*/ 382070 h 382299"/>
                <a:gd name="connsiteX3" fmla="*/ 194024 w 194102"/>
                <a:gd name="connsiteY3" fmla="*/ 360162 h 382299"/>
                <a:gd name="connsiteX4" fmla="*/ 4477 w 194102"/>
                <a:gd name="connsiteY4" fmla="*/ 117 h 382299"/>
                <a:gd name="connsiteX5" fmla="*/ 3524 w 194102"/>
                <a:gd name="connsiteY5" fmla="*/ 22025 h 38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102" h="382299">
                  <a:moveTo>
                    <a:pt x="3524" y="22025"/>
                  </a:moveTo>
                  <a:cubicBezTo>
                    <a:pt x="130207" y="89652"/>
                    <a:pt x="161639" y="240147"/>
                    <a:pt x="182594" y="369687"/>
                  </a:cubicBezTo>
                  <a:cubicBezTo>
                    <a:pt x="183547" y="373497"/>
                    <a:pt x="184499" y="383975"/>
                    <a:pt x="190214" y="382070"/>
                  </a:cubicBezTo>
                  <a:cubicBezTo>
                    <a:pt x="194977" y="380165"/>
                    <a:pt x="194024" y="363972"/>
                    <a:pt x="194024" y="360162"/>
                  </a:cubicBezTo>
                  <a:cubicBezTo>
                    <a:pt x="172117" y="227765"/>
                    <a:pt x="142589" y="61077"/>
                    <a:pt x="4477" y="117"/>
                  </a:cubicBezTo>
                  <a:cubicBezTo>
                    <a:pt x="-286" y="-1788"/>
                    <a:pt x="-2191" y="20120"/>
                    <a:pt x="3524" y="220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F325BC27-5EAF-4CB5-8CEA-060143E469CF}"/>
                </a:ext>
              </a:extLst>
            </p:cNvPr>
            <p:cNvSpPr/>
            <p:nvPr/>
          </p:nvSpPr>
          <p:spPr>
            <a:xfrm>
              <a:off x="5705425" y="3022997"/>
              <a:ext cx="246985" cy="197008"/>
            </a:xfrm>
            <a:custGeom>
              <a:avLst/>
              <a:gdLst>
                <a:gd name="connsiteX0" fmla="*/ 54342 w 246985"/>
                <a:gd name="connsiteY0" fmla="*/ 39289 h 197008"/>
                <a:gd name="connsiteX1" fmla="*/ 241032 w 246985"/>
                <a:gd name="connsiteY1" fmla="*/ 66912 h 197008"/>
                <a:gd name="connsiteX2" fmla="*/ 240079 w 246985"/>
                <a:gd name="connsiteY2" fmla="*/ 30717 h 197008"/>
                <a:gd name="connsiteX3" fmla="*/ 119112 w 246985"/>
                <a:gd name="connsiteY3" fmla="*/ 12619 h 197008"/>
                <a:gd name="connsiteX4" fmla="*/ 59104 w 246985"/>
                <a:gd name="connsiteY4" fmla="*/ 4047 h 197008"/>
                <a:gd name="connsiteX5" fmla="*/ 13384 w 246985"/>
                <a:gd name="connsiteY5" fmla="*/ 4999 h 197008"/>
                <a:gd name="connsiteX6" fmla="*/ 6717 w 246985"/>
                <a:gd name="connsiteY6" fmla="*/ 87867 h 197008"/>
                <a:gd name="connsiteX7" fmla="*/ 45769 w 246985"/>
                <a:gd name="connsiteY7" fmla="*/ 194547 h 197008"/>
                <a:gd name="connsiteX8" fmla="*/ 54342 w 246985"/>
                <a:gd name="connsiteY8" fmla="*/ 188832 h 197008"/>
                <a:gd name="connsiteX9" fmla="*/ 53389 w 246985"/>
                <a:gd name="connsiteY9" fmla="*/ 162162 h 197008"/>
                <a:gd name="connsiteX10" fmla="*/ 13384 w 246985"/>
                <a:gd name="connsiteY10" fmla="*/ 45004 h 197008"/>
                <a:gd name="connsiteX11" fmla="*/ 14337 w 246985"/>
                <a:gd name="connsiteY11" fmla="*/ 41194 h 197008"/>
                <a:gd name="connsiteX12" fmla="*/ 54342 w 246985"/>
                <a:gd name="connsiteY12" fmla="*/ 39289 h 19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6985" h="197008">
                  <a:moveTo>
                    <a:pt x="54342" y="39289"/>
                  </a:moveTo>
                  <a:cubicBezTo>
                    <a:pt x="116254" y="48814"/>
                    <a:pt x="178167" y="61197"/>
                    <a:pt x="241032" y="66912"/>
                  </a:cubicBezTo>
                  <a:cubicBezTo>
                    <a:pt x="248652" y="67864"/>
                    <a:pt x="249604" y="32622"/>
                    <a:pt x="240079" y="30717"/>
                  </a:cubicBezTo>
                  <a:cubicBezTo>
                    <a:pt x="200074" y="23097"/>
                    <a:pt x="160069" y="18334"/>
                    <a:pt x="119112" y="12619"/>
                  </a:cubicBezTo>
                  <a:cubicBezTo>
                    <a:pt x="99109" y="9762"/>
                    <a:pt x="79107" y="6904"/>
                    <a:pt x="59104" y="4047"/>
                  </a:cubicBezTo>
                  <a:cubicBezTo>
                    <a:pt x="45769" y="2142"/>
                    <a:pt x="25767" y="-4526"/>
                    <a:pt x="13384" y="4999"/>
                  </a:cubicBezTo>
                  <a:cubicBezTo>
                    <a:pt x="-8523" y="21192"/>
                    <a:pt x="1954" y="65959"/>
                    <a:pt x="6717" y="87867"/>
                  </a:cubicBezTo>
                  <a:cubicBezTo>
                    <a:pt x="14337" y="124062"/>
                    <a:pt x="27672" y="162162"/>
                    <a:pt x="45769" y="194547"/>
                  </a:cubicBezTo>
                  <a:cubicBezTo>
                    <a:pt x="49579" y="201214"/>
                    <a:pt x="53389" y="192642"/>
                    <a:pt x="54342" y="188832"/>
                  </a:cubicBezTo>
                  <a:cubicBezTo>
                    <a:pt x="56247" y="180259"/>
                    <a:pt x="56247" y="169782"/>
                    <a:pt x="53389" y="162162"/>
                  </a:cubicBezTo>
                  <a:cubicBezTo>
                    <a:pt x="40054" y="123109"/>
                    <a:pt x="27672" y="84057"/>
                    <a:pt x="13384" y="45004"/>
                  </a:cubicBezTo>
                  <a:cubicBezTo>
                    <a:pt x="13384" y="44052"/>
                    <a:pt x="14337" y="42147"/>
                    <a:pt x="14337" y="41194"/>
                  </a:cubicBezTo>
                  <a:cubicBezTo>
                    <a:pt x="20052" y="30717"/>
                    <a:pt x="44817" y="38337"/>
                    <a:pt x="54342" y="3928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36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69DD5CE7-3651-445E-BA13-0E6F40B6A4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8D87FCF-AF0D-4FEF-B2E6-8C12591F02E7}"/>
              </a:ext>
            </a:extLst>
          </p:cNvPr>
          <p:cNvSpPr/>
          <p:nvPr/>
        </p:nvSpPr>
        <p:spPr>
          <a:xfrm>
            <a:off x="787400" y="254000"/>
            <a:ext cx="4076700" cy="6350000"/>
          </a:xfrm>
          <a:prstGeom prst="roundRect">
            <a:avLst>
              <a:gd name="adj" fmla="val 74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7FEE43E-E6F8-4DDA-8656-9BC46E498468}"/>
              </a:ext>
            </a:extLst>
          </p:cNvPr>
          <p:cNvGrpSpPr/>
          <p:nvPr/>
        </p:nvGrpSpPr>
        <p:grpSpPr>
          <a:xfrm flipV="1">
            <a:off x="11996850" y="0"/>
            <a:ext cx="195150" cy="6858000"/>
            <a:chOff x="0" y="0"/>
            <a:chExt cx="195150" cy="9144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39B3853-486E-4347-988D-05E2A139C56F}"/>
                </a:ext>
              </a:extLst>
            </p:cNvPr>
            <p:cNvSpPr/>
            <p:nvPr/>
          </p:nvSpPr>
          <p:spPr>
            <a:xfrm>
              <a:off x="0" y="4572000"/>
              <a:ext cx="195150" cy="2286000"/>
            </a:xfrm>
            <a:prstGeom prst="rect">
              <a:avLst/>
            </a:pr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5ED19F-D553-4C77-984C-F65C71ACE3CB}"/>
                </a:ext>
              </a:extLst>
            </p:cNvPr>
            <p:cNvSpPr/>
            <p:nvPr/>
          </p:nvSpPr>
          <p:spPr>
            <a:xfrm>
              <a:off x="0" y="2286000"/>
              <a:ext cx="195150" cy="2286000"/>
            </a:xfrm>
            <a:prstGeom prst="rect">
              <a:avLst/>
            </a:pr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A3B7FA9-1B2C-4743-901B-551A16C2FFEF}"/>
                </a:ext>
              </a:extLst>
            </p:cNvPr>
            <p:cNvSpPr/>
            <p:nvPr/>
          </p:nvSpPr>
          <p:spPr>
            <a:xfrm>
              <a:off x="0" y="0"/>
              <a:ext cx="195150" cy="2286000"/>
            </a:xfrm>
            <a:prstGeom prst="rect">
              <a:avLst/>
            </a:pr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A891745-431D-4579-8DBF-96B25E57A645}"/>
                </a:ext>
              </a:extLst>
            </p:cNvPr>
            <p:cNvSpPr/>
            <p:nvPr/>
          </p:nvSpPr>
          <p:spPr>
            <a:xfrm>
              <a:off x="0" y="6858000"/>
              <a:ext cx="195150" cy="2286000"/>
            </a:xfrm>
            <a:prstGeom prst="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126B4DC-4224-475A-B374-107D9202BA04}"/>
              </a:ext>
            </a:extLst>
          </p:cNvPr>
          <p:cNvSpPr txBox="1"/>
          <p:nvPr/>
        </p:nvSpPr>
        <p:spPr>
          <a:xfrm>
            <a:off x="1168400" y="614674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Background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F45B06-F7D3-4D70-A924-76F4977A692E}"/>
              </a:ext>
            </a:extLst>
          </p:cNvPr>
          <p:cNvSpPr txBox="1"/>
          <p:nvPr/>
        </p:nvSpPr>
        <p:spPr>
          <a:xfrm>
            <a:off x="1168400" y="1287792"/>
            <a:ext cx="3492500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1600" dirty="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pellentesque habitant morbi tristique senectus et netus et eges</a:t>
            </a:r>
            <a:endParaRPr lang="zh-CN" altLang="en-US" sz="1600" dirty="0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7C2B380-6D7E-4383-9D17-E250E8E97488}"/>
              </a:ext>
            </a:extLst>
          </p:cNvPr>
          <p:cNvCxnSpPr>
            <a:cxnSpLocks/>
          </p:cNvCxnSpPr>
          <p:nvPr/>
        </p:nvCxnSpPr>
        <p:spPr>
          <a:xfrm>
            <a:off x="1257300" y="2211719"/>
            <a:ext cx="31369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图形用户界面, 应用程序&#10;&#10;描述已自动生成">
            <a:extLst>
              <a:ext uri="{FF2B5EF4-FFF2-40B4-BE49-F238E27FC236}">
                <a16:creationId xmlns:a16="http://schemas.microsoft.com/office/drawing/2014/main" id="{659BF2BF-02E7-47FA-B89A-F34BC08689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460860"/>
            <a:ext cx="1587500" cy="1190625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2DAF7693-4320-4851-9286-AF3247FC70D0}"/>
              </a:ext>
            </a:extLst>
          </p:cNvPr>
          <p:cNvGrpSpPr/>
          <p:nvPr/>
        </p:nvGrpSpPr>
        <p:grpSpPr>
          <a:xfrm>
            <a:off x="2374900" y="2703116"/>
            <a:ext cx="2489200" cy="706113"/>
            <a:chOff x="2527300" y="3125377"/>
            <a:chExt cx="2489200" cy="706113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253F205-18B6-4D55-8525-4972F58582BC}"/>
                </a:ext>
              </a:extLst>
            </p:cNvPr>
            <p:cNvSpPr txBox="1"/>
            <p:nvPr/>
          </p:nvSpPr>
          <p:spPr>
            <a:xfrm>
              <a:off x="2527300" y="3125377"/>
              <a:ext cx="1962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Title goes here</a:t>
              </a:r>
              <a:endParaRPr lang="zh-CN" altLang="en-US" sz="1600" b="1" dirty="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7A8B157-D55A-43B9-BF93-0C4A82E01FF5}"/>
                </a:ext>
              </a:extLst>
            </p:cNvPr>
            <p:cNvSpPr txBox="1"/>
            <p:nvPr/>
          </p:nvSpPr>
          <p:spPr>
            <a:xfrm>
              <a:off x="2527300" y="3515121"/>
              <a:ext cx="2489200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sz="1400">
                  <a:solidFill>
                    <a:schemeClr val="bg1">
                      <a:lumMod val="65000"/>
                    </a:schemeClr>
                  </a:solidFill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morbi tristique senectus et</a:t>
              </a:r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</p:grpSp>
      <p:pic>
        <p:nvPicPr>
          <p:cNvPr id="27" name="图片 26" descr="徽标&#10;&#10;描述已自动生成">
            <a:extLst>
              <a:ext uri="{FF2B5EF4-FFF2-40B4-BE49-F238E27FC236}">
                <a16:creationId xmlns:a16="http://schemas.microsoft.com/office/drawing/2014/main" id="{9F9280A1-DA57-4A48-83FF-E00DE149C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400" y="3863989"/>
            <a:ext cx="1587500" cy="1190625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603B51E1-B1FA-44EF-B60C-8BAF64BC5AAB}"/>
              </a:ext>
            </a:extLst>
          </p:cNvPr>
          <p:cNvGrpSpPr/>
          <p:nvPr/>
        </p:nvGrpSpPr>
        <p:grpSpPr>
          <a:xfrm>
            <a:off x="2374900" y="4106245"/>
            <a:ext cx="2489200" cy="706113"/>
            <a:chOff x="2527300" y="3125377"/>
            <a:chExt cx="2489200" cy="70611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740C2E3-C9D8-4DC6-AB41-C1473316D9F3}"/>
                </a:ext>
              </a:extLst>
            </p:cNvPr>
            <p:cNvSpPr txBox="1"/>
            <p:nvPr/>
          </p:nvSpPr>
          <p:spPr>
            <a:xfrm>
              <a:off x="2527300" y="3125377"/>
              <a:ext cx="1962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Title goes here</a:t>
              </a:r>
              <a:endParaRPr lang="zh-CN" altLang="en-US" sz="1600" b="1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8513708-684B-422E-B10E-303446F5195E}"/>
                </a:ext>
              </a:extLst>
            </p:cNvPr>
            <p:cNvSpPr txBox="1"/>
            <p:nvPr/>
          </p:nvSpPr>
          <p:spPr>
            <a:xfrm>
              <a:off x="2527300" y="3515121"/>
              <a:ext cx="2489200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sz="1400">
                  <a:solidFill>
                    <a:schemeClr val="bg1">
                      <a:lumMod val="65000"/>
                    </a:schemeClr>
                  </a:solidFill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morbi tristique senectus et</a:t>
              </a:r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F35F00A-1E2A-4D3A-8D2B-F4335764D4FA}"/>
              </a:ext>
            </a:extLst>
          </p:cNvPr>
          <p:cNvGrpSpPr/>
          <p:nvPr/>
        </p:nvGrpSpPr>
        <p:grpSpPr>
          <a:xfrm>
            <a:off x="2374900" y="5296933"/>
            <a:ext cx="2489200" cy="706113"/>
            <a:chOff x="2527300" y="3125377"/>
            <a:chExt cx="2489200" cy="706113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DF57E2B-3EDA-41E9-AA00-DC89169B0486}"/>
                </a:ext>
              </a:extLst>
            </p:cNvPr>
            <p:cNvSpPr txBox="1"/>
            <p:nvPr/>
          </p:nvSpPr>
          <p:spPr>
            <a:xfrm>
              <a:off x="2527300" y="3125377"/>
              <a:ext cx="1962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Title goes here</a:t>
              </a:r>
              <a:endParaRPr lang="zh-CN" altLang="en-US" sz="1600" b="1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44AE133-8E71-4AF5-B486-480BDB9F0BE4}"/>
                </a:ext>
              </a:extLst>
            </p:cNvPr>
            <p:cNvSpPr txBox="1"/>
            <p:nvPr/>
          </p:nvSpPr>
          <p:spPr>
            <a:xfrm>
              <a:off x="2527300" y="3515121"/>
              <a:ext cx="2489200" cy="31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sz="1400">
                  <a:solidFill>
                    <a:schemeClr val="bg1">
                      <a:lumMod val="65000"/>
                    </a:schemeClr>
                  </a:solidFill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morbi tristique senectus et</a:t>
              </a:r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</p:grpSp>
      <p:pic>
        <p:nvPicPr>
          <p:cNvPr id="38" name="图片 37" descr="图形用户界面, 应用程序, Teams&#10;&#10;描述已自动生成">
            <a:extLst>
              <a:ext uri="{FF2B5EF4-FFF2-40B4-BE49-F238E27FC236}">
                <a16:creationId xmlns:a16="http://schemas.microsoft.com/office/drawing/2014/main" id="{D171EB81-9A44-42E5-B6CA-67B3F6E66D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5054677"/>
            <a:ext cx="1584867" cy="1188650"/>
          </a:xfrm>
          <a:prstGeom prst="rect">
            <a:avLst/>
          </a:prstGeom>
        </p:spPr>
      </p:pic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ED2D3DF4-5DCC-4EB3-90BC-85FFE8076D9B}"/>
              </a:ext>
            </a:extLst>
          </p:cNvPr>
          <p:cNvSpPr/>
          <p:nvPr/>
        </p:nvSpPr>
        <p:spPr>
          <a:xfrm rot="5400000">
            <a:off x="5391014" y="4049316"/>
            <a:ext cx="552586" cy="857024"/>
          </a:xfrm>
          <a:custGeom>
            <a:avLst/>
            <a:gdLst>
              <a:gd name="connsiteX0" fmla="*/ 418986 w 448502"/>
              <a:gd name="connsiteY0" fmla="*/ 96203 h 695597"/>
              <a:gd name="connsiteX1" fmla="*/ 399936 w 448502"/>
              <a:gd name="connsiteY1" fmla="*/ 168592 h 695597"/>
              <a:gd name="connsiteX2" fmla="*/ 400889 w 448502"/>
              <a:gd name="connsiteY2" fmla="*/ 192405 h 695597"/>
              <a:gd name="connsiteX3" fmla="*/ 408509 w 448502"/>
              <a:gd name="connsiteY3" fmla="*/ 192405 h 695597"/>
              <a:gd name="connsiteX4" fmla="*/ 436131 w 448502"/>
              <a:gd name="connsiteY4" fmla="*/ 90488 h 695597"/>
              <a:gd name="connsiteX5" fmla="*/ 444704 w 448502"/>
              <a:gd name="connsiteY5" fmla="*/ 3810 h 695597"/>
              <a:gd name="connsiteX6" fmla="*/ 440894 w 448502"/>
              <a:gd name="connsiteY6" fmla="*/ 0 h 695597"/>
              <a:gd name="connsiteX7" fmla="*/ 393269 w 448502"/>
              <a:gd name="connsiteY7" fmla="*/ 20955 h 695597"/>
              <a:gd name="connsiteX8" fmla="*/ 338976 w 448502"/>
              <a:gd name="connsiteY8" fmla="*/ 50482 h 695597"/>
              <a:gd name="connsiteX9" fmla="*/ 227534 w 448502"/>
              <a:gd name="connsiteY9" fmla="*/ 112395 h 695597"/>
              <a:gd name="connsiteX10" fmla="*/ 229439 w 448502"/>
              <a:gd name="connsiteY10" fmla="*/ 133350 h 695597"/>
              <a:gd name="connsiteX11" fmla="*/ 336119 w 448502"/>
              <a:gd name="connsiteY11" fmla="*/ 80010 h 695597"/>
              <a:gd name="connsiteX12" fmla="*/ 388506 w 448502"/>
              <a:gd name="connsiteY12" fmla="*/ 53340 h 695597"/>
              <a:gd name="connsiteX13" fmla="*/ 410414 w 448502"/>
              <a:gd name="connsiteY13" fmla="*/ 40957 h 695597"/>
              <a:gd name="connsiteX14" fmla="*/ 45606 w 448502"/>
              <a:gd name="connsiteY14" fmla="*/ 509587 h 695597"/>
              <a:gd name="connsiteX15" fmla="*/ 1791 w 448502"/>
              <a:gd name="connsiteY15" fmla="*/ 684848 h 695597"/>
              <a:gd name="connsiteX16" fmla="*/ 9411 w 448502"/>
              <a:gd name="connsiteY16" fmla="*/ 695325 h 695597"/>
              <a:gd name="connsiteX17" fmla="*/ 13221 w 448502"/>
              <a:gd name="connsiteY17" fmla="*/ 676275 h 695597"/>
              <a:gd name="connsiteX18" fmla="*/ 31319 w 448502"/>
              <a:gd name="connsiteY18" fmla="*/ 594360 h 695597"/>
              <a:gd name="connsiteX19" fmla="*/ 57989 w 448502"/>
              <a:gd name="connsiteY19" fmla="*/ 528638 h 695597"/>
              <a:gd name="connsiteX20" fmla="*/ 124664 w 448502"/>
              <a:gd name="connsiteY20" fmla="*/ 401003 h 695597"/>
              <a:gd name="connsiteX21" fmla="*/ 301829 w 448502"/>
              <a:gd name="connsiteY21" fmla="*/ 175260 h 695597"/>
              <a:gd name="connsiteX22" fmla="*/ 423749 w 448502"/>
              <a:gd name="connsiteY22" fmla="*/ 65723 h 695597"/>
              <a:gd name="connsiteX23" fmla="*/ 423749 w 448502"/>
              <a:gd name="connsiteY23" fmla="*/ 36195 h 695597"/>
              <a:gd name="connsiteX24" fmla="*/ 438036 w 448502"/>
              <a:gd name="connsiteY24" fmla="*/ 33338 h 695597"/>
              <a:gd name="connsiteX25" fmla="*/ 428511 w 448502"/>
              <a:gd name="connsiteY25" fmla="*/ 65723 h 695597"/>
              <a:gd name="connsiteX26" fmla="*/ 418986 w 448502"/>
              <a:gd name="connsiteY26" fmla="*/ 96203 h 69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8502" h="695597">
                <a:moveTo>
                  <a:pt x="418986" y="96203"/>
                </a:moveTo>
                <a:cubicBezTo>
                  <a:pt x="412319" y="120015"/>
                  <a:pt x="405651" y="143828"/>
                  <a:pt x="399936" y="168592"/>
                </a:cubicBezTo>
                <a:cubicBezTo>
                  <a:pt x="398031" y="175260"/>
                  <a:pt x="397079" y="185737"/>
                  <a:pt x="400889" y="192405"/>
                </a:cubicBezTo>
                <a:cubicBezTo>
                  <a:pt x="403746" y="197167"/>
                  <a:pt x="406604" y="199073"/>
                  <a:pt x="408509" y="192405"/>
                </a:cubicBezTo>
                <a:cubicBezTo>
                  <a:pt x="418034" y="159067"/>
                  <a:pt x="427559" y="124778"/>
                  <a:pt x="436131" y="90488"/>
                </a:cubicBezTo>
                <a:cubicBezTo>
                  <a:pt x="443751" y="62865"/>
                  <a:pt x="454229" y="32385"/>
                  <a:pt x="444704" y="3810"/>
                </a:cubicBezTo>
                <a:cubicBezTo>
                  <a:pt x="444704" y="2857"/>
                  <a:pt x="442799" y="0"/>
                  <a:pt x="440894" y="0"/>
                </a:cubicBezTo>
                <a:cubicBezTo>
                  <a:pt x="423749" y="0"/>
                  <a:pt x="407556" y="13335"/>
                  <a:pt x="393269" y="20955"/>
                </a:cubicBezTo>
                <a:cubicBezTo>
                  <a:pt x="375171" y="30480"/>
                  <a:pt x="357074" y="40957"/>
                  <a:pt x="338976" y="50482"/>
                </a:cubicBezTo>
                <a:cubicBezTo>
                  <a:pt x="301829" y="70485"/>
                  <a:pt x="264681" y="90488"/>
                  <a:pt x="227534" y="112395"/>
                </a:cubicBezTo>
                <a:cubicBezTo>
                  <a:pt x="222771" y="115253"/>
                  <a:pt x="225629" y="135255"/>
                  <a:pt x="229439" y="133350"/>
                </a:cubicBezTo>
                <a:cubicBezTo>
                  <a:pt x="265634" y="116205"/>
                  <a:pt x="300876" y="98107"/>
                  <a:pt x="336119" y="80010"/>
                </a:cubicBezTo>
                <a:cubicBezTo>
                  <a:pt x="353264" y="71438"/>
                  <a:pt x="370409" y="61913"/>
                  <a:pt x="388506" y="53340"/>
                </a:cubicBezTo>
                <a:cubicBezTo>
                  <a:pt x="395174" y="49530"/>
                  <a:pt x="402794" y="44767"/>
                  <a:pt x="410414" y="40957"/>
                </a:cubicBezTo>
                <a:cubicBezTo>
                  <a:pt x="249441" y="160020"/>
                  <a:pt x="124664" y="326708"/>
                  <a:pt x="45606" y="509587"/>
                </a:cubicBezTo>
                <a:cubicBezTo>
                  <a:pt x="22746" y="562927"/>
                  <a:pt x="-7734" y="625793"/>
                  <a:pt x="1791" y="684848"/>
                </a:cubicBezTo>
                <a:cubicBezTo>
                  <a:pt x="2744" y="688658"/>
                  <a:pt x="3696" y="697230"/>
                  <a:pt x="9411" y="695325"/>
                </a:cubicBezTo>
                <a:cubicBezTo>
                  <a:pt x="14174" y="693420"/>
                  <a:pt x="13221" y="679133"/>
                  <a:pt x="13221" y="676275"/>
                </a:cubicBezTo>
                <a:cubicBezTo>
                  <a:pt x="9411" y="647700"/>
                  <a:pt x="21794" y="620077"/>
                  <a:pt x="31319" y="594360"/>
                </a:cubicBezTo>
                <a:cubicBezTo>
                  <a:pt x="39891" y="572452"/>
                  <a:pt x="48464" y="549593"/>
                  <a:pt x="57989" y="528638"/>
                </a:cubicBezTo>
                <a:cubicBezTo>
                  <a:pt x="77991" y="484823"/>
                  <a:pt x="99899" y="441960"/>
                  <a:pt x="124664" y="401003"/>
                </a:cubicBezTo>
                <a:cubicBezTo>
                  <a:pt x="174194" y="319087"/>
                  <a:pt x="234201" y="242887"/>
                  <a:pt x="301829" y="175260"/>
                </a:cubicBezTo>
                <a:cubicBezTo>
                  <a:pt x="340881" y="136208"/>
                  <a:pt x="380886" y="100013"/>
                  <a:pt x="423749" y="65723"/>
                </a:cubicBezTo>
                <a:cubicBezTo>
                  <a:pt x="428511" y="61913"/>
                  <a:pt x="427559" y="41910"/>
                  <a:pt x="423749" y="36195"/>
                </a:cubicBezTo>
                <a:cubicBezTo>
                  <a:pt x="428511" y="34290"/>
                  <a:pt x="433274" y="33338"/>
                  <a:pt x="438036" y="33338"/>
                </a:cubicBezTo>
                <a:cubicBezTo>
                  <a:pt x="438036" y="42863"/>
                  <a:pt x="430416" y="58103"/>
                  <a:pt x="428511" y="65723"/>
                </a:cubicBezTo>
                <a:cubicBezTo>
                  <a:pt x="425654" y="72390"/>
                  <a:pt x="421844" y="84773"/>
                  <a:pt x="418986" y="9620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27A70E2-64D1-42AE-AAB9-8573120F5510}"/>
              </a:ext>
            </a:extLst>
          </p:cNvPr>
          <p:cNvSpPr txBox="1"/>
          <p:nvPr/>
        </p:nvSpPr>
        <p:spPr>
          <a:xfrm>
            <a:off x="6136810" y="4775200"/>
            <a:ext cx="5180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2000">
                <a:latin typeface="Viner Hand ITC" panose="03070502030502020203" pitchFamily="66" charset="0"/>
              </a:rPr>
              <a:t>Pellentesque habitant morbi tristique senectus et netus et malesuada fames ac turpis egestas</a:t>
            </a:r>
            <a:endParaRPr lang="zh-CN" altLang="en-US" sz="2000">
              <a:latin typeface="Viner Hand ITC" panose="03070502030502020203" pitchFamily="66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674BA64-B0D4-46D2-AB55-DBFAC8223541}"/>
              </a:ext>
            </a:extLst>
          </p:cNvPr>
          <p:cNvGrpSpPr/>
          <p:nvPr/>
        </p:nvGrpSpPr>
        <p:grpSpPr>
          <a:xfrm>
            <a:off x="5334000" y="2743200"/>
            <a:ext cx="3350090" cy="1006703"/>
            <a:chOff x="6479710" y="1565047"/>
            <a:chExt cx="3350090" cy="1006703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3FFE46C-9C74-4DF1-960B-0BE9BF5B9D0A}"/>
                </a:ext>
              </a:extLst>
            </p:cNvPr>
            <p:cNvSpPr/>
            <p:nvPr/>
          </p:nvSpPr>
          <p:spPr>
            <a:xfrm>
              <a:off x="6479710" y="1565047"/>
              <a:ext cx="3350090" cy="1006703"/>
            </a:xfrm>
            <a:prstGeom prst="roundRect">
              <a:avLst>
                <a:gd name="adj" fmla="val 17542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889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0C8B746-A84D-4CD7-A48F-D8CD7721B659}"/>
                </a:ext>
              </a:extLst>
            </p:cNvPr>
            <p:cNvGrpSpPr/>
            <p:nvPr/>
          </p:nvGrpSpPr>
          <p:grpSpPr>
            <a:xfrm>
              <a:off x="6485190" y="1565047"/>
              <a:ext cx="3339130" cy="149453"/>
              <a:chOff x="6485190" y="1565047"/>
              <a:chExt cx="3339130" cy="149453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FEA1DF2-F457-4CFA-86A3-CE5DD48A0902}"/>
                  </a:ext>
                </a:extLst>
              </p:cNvPr>
              <p:cNvSpPr/>
              <p:nvPr/>
            </p:nvSpPr>
            <p:spPr>
              <a:xfrm rot="16200000" flipH="1">
                <a:off x="8498790" y="1221012"/>
                <a:ext cx="149452" cy="837522"/>
              </a:xfrm>
              <a:prstGeom prst="rect">
                <a:avLst/>
              </a:prstGeom>
              <a:solidFill>
                <a:srgbClr val="8CE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08E21C4-3FEF-4CD3-959A-08DA5CF2C0B5}"/>
                  </a:ext>
                </a:extLst>
              </p:cNvPr>
              <p:cNvSpPr/>
              <p:nvPr/>
            </p:nvSpPr>
            <p:spPr>
              <a:xfrm rot="16200000" flipH="1">
                <a:off x="7661268" y="1221012"/>
                <a:ext cx="149452" cy="837522"/>
              </a:xfrm>
              <a:prstGeom prst="rect">
                <a:avLst/>
              </a:prstGeom>
              <a:solidFill>
                <a:srgbClr val="FEDA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48FACD51-E35A-4529-B261-233B683C0F9C}"/>
                  </a:ext>
                </a:extLst>
              </p:cNvPr>
              <p:cNvSpPr/>
              <p:nvPr/>
            </p:nvSpPr>
            <p:spPr>
              <a:xfrm rot="16200000" flipH="1">
                <a:off x="6826486" y="1223752"/>
                <a:ext cx="149452" cy="832043"/>
              </a:xfrm>
              <a:custGeom>
                <a:avLst/>
                <a:gdLst>
                  <a:gd name="connsiteX0" fmla="*/ 0 w 149452"/>
                  <a:gd name="connsiteY0" fmla="*/ 171116 h 832043"/>
                  <a:gd name="connsiteX1" fmla="*/ 0 w 149452"/>
                  <a:gd name="connsiteY1" fmla="*/ 832043 h 832043"/>
                  <a:gd name="connsiteX2" fmla="*/ 149452 w 149452"/>
                  <a:gd name="connsiteY2" fmla="*/ 832043 h 832043"/>
                  <a:gd name="connsiteX3" fmla="*/ 149452 w 149452"/>
                  <a:gd name="connsiteY3" fmla="*/ 0 h 832043"/>
                  <a:gd name="connsiteX4" fmla="*/ 107857 w 149452"/>
                  <a:gd name="connsiteY4" fmla="*/ 8398 h 832043"/>
                  <a:gd name="connsiteX5" fmla="*/ 0 w 149452"/>
                  <a:gd name="connsiteY5" fmla="*/ 171116 h 832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452" h="832043">
                    <a:moveTo>
                      <a:pt x="0" y="171116"/>
                    </a:moveTo>
                    <a:lnTo>
                      <a:pt x="0" y="832043"/>
                    </a:lnTo>
                    <a:lnTo>
                      <a:pt x="149452" y="832043"/>
                    </a:lnTo>
                    <a:lnTo>
                      <a:pt x="149452" y="0"/>
                    </a:lnTo>
                    <a:lnTo>
                      <a:pt x="107857" y="8398"/>
                    </a:lnTo>
                    <a:cubicBezTo>
                      <a:pt x="44474" y="35207"/>
                      <a:pt x="0" y="97968"/>
                      <a:pt x="0" y="171116"/>
                    </a:cubicBezTo>
                    <a:close/>
                  </a:path>
                </a:pathLst>
              </a:custGeom>
              <a:solidFill>
                <a:srgbClr val="FBD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1624FE32-2B3B-4FCC-B744-A23854514560}"/>
                  </a:ext>
                </a:extLst>
              </p:cNvPr>
              <p:cNvSpPr/>
              <p:nvPr/>
            </p:nvSpPr>
            <p:spPr>
              <a:xfrm rot="16200000" flipH="1">
                <a:off x="9333573" y="1223752"/>
                <a:ext cx="149452" cy="832043"/>
              </a:xfrm>
              <a:custGeom>
                <a:avLst/>
                <a:gdLst>
                  <a:gd name="connsiteX0" fmla="*/ 0 w 149452"/>
                  <a:gd name="connsiteY0" fmla="*/ 0 h 832043"/>
                  <a:gd name="connsiteX1" fmla="*/ 0 w 149452"/>
                  <a:gd name="connsiteY1" fmla="*/ 660927 h 832043"/>
                  <a:gd name="connsiteX2" fmla="*/ 107857 w 149452"/>
                  <a:gd name="connsiteY2" fmla="*/ 823645 h 832043"/>
                  <a:gd name="connsiteX3" fmla="*/ 149452 w 149452"/>
                  <a:gd name="connsiteY3" fmla="*/ 832043 h 832043"/>
                  <a:gd name="connsiteX4" fmla="*/ 149452 w 149452"/>
                  <a:gd name="connsiteY4" fmla="*/ 0 h 832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452" h="832043">
                    <a:moveTo>
                      <a:pt x="0" y="0"/>
                    </a:moveTo>
                    <a:lnTo>
                      <a:pt x="0" y="660927"/>
                    </a:lnTo>
                    <a:cubicBezTo>
                      <a:pt x="0" y="734075"/>
                      <a:pt x="44474" y="796836"/>
                      <a:pt x="107857" y="823645"/>
                    </a:cubicBezTo>
                    <a:lnTo>
                      <a:pt x="149452" y="832043"/>
                    </a:lnTo>
                    <a:lnTo>
                      <a:pt x="149452" y="0"/>
                    </a:lnTo>
                    <a:close/>
                  </a:path>
                </a:pathLst>
              </a:custGeom>
              <a:solidFill>
                <a:srgbClr val="91D5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814898BC-933B-4F0F-BECA-B8EFDE7F98CC}"/>
              </a:ext>
            </a:extLst>
          </p:cNvPr>
          <p:cNvSpPr txBox="1"/>
          <p:nvPr/>
        </p:nvSpPr>
        <p:spPr>
          <a:xfrm>
            <a:off x="5339480" y="2993184"/>
            <a:ext cx="3339131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altLang="zh-CN" sz="1600" b="1" dirty="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pellentesque habitant morbi tristique senectus et netus et</a:t>
            </a:r>
            <a:endParaRPr lang="zh-CN" altLang="en-US" sz="1600" b="1" dirty="0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BCBF7C5-6077-459E-96B4-42EB31E26855}"/>
              </a:ext>
            </a:extLst>
          </p:cNvPr>
          <p:cNvGrpSpPr/>
          <p:nvPr/>
        </p:nvGrpSpPr>
        <p:grpSpPr>
          <a:xfrm flipH="1">
            <a:off x="8678611" y="2006375"/>
            <a:ext cx="266827" cy="446236"/>
            <a:chOff x="5705425" y="3022997"/>
            <a:chExt cx="266827" cy="446236"/>
          </a:xfrm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ACF1F32-53C5-4323-BEED-9B73258B42A8}"/>
                </a:ext>
              </a:extLst>
            </p:cNvPr>
            <p:cNvSpPr/>
            <p:nvPr/>
          </p:nvSpPr>
          <p:spPr>
            <a:xfrm>
              <a:off x="5778150" y="3086934"/>
              <a:ext cx="194102" cy="382299"/>
            </a:xfrm>
            <a:custGeom>
              <a:avLst/>
              <a:gdLst>
                <a:gd name="connsiteX0" fmla="*/ 3524 w 194102"/>
                <a:gd name="connsiteY0" fmla="*/ 22025 h 382299"/>
                <a:gd name="connsiteX1" fmla="*/ 182594 w 194102"/>
                <a:gd name="connsiteY1" fmla="*/ 369687 h 382299"/>
                <a:gd name="connsiteX2" fmla="*/ 190214 w 194102"/>
                <a:gd name="connsiteY2" fmla="*/ 382070 h 382299"/>
                <a:gd name="connsiteX3" fmla="*/ 194024 w 194102"/>
                <a:gd name="connsiteY3" fmla="*/ 360162 h 382299"/>
                <a:gd name="connsiteX4" fmla="*/ 4477 w 194102"/>
                <a:gd name="connsiteY4" fmla="*/ 117 h 382299"/>
                <a:gd name="connsiteX5" fmla="*/ 3524 w 194102"/>
                <a:gd name="connsiteY5" fmla="*/ 22025 h 38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102" h="382299">
                  <a:moveTo>
                    <a:pt x="3524" y="22025"/>
                  </a:moveTo>
                  <a:cubicBezTo>
                    <a:pt x="130207" y="89652"/>
                    <a:pt x="161639" y="240147"/>
                    <a:pt x="182594" y="369687"/>
                  </a:cubicBezTo>
                  <a:cubicBezTo>
                    <a:pt x="183547" y="373497"/>
                    <a:pt x="184499" y="383975"/>
                    <a:pt x="190214" y="382070"/>
                  </a:cubicBezTo>
                  <a:cubicBezTo>
                    <a:pt x="194977" y="380165"/>
                    <a:pt x="194024" y="363972"/>
                    <a:pt x="194024" y="360162"/>
                  </a:cubicBezTo>
                  <a:cubicBezTo>
                    <a:pt x="172117" y="227765"/>
                    <a:pt x="142589" y="61077"/>
                    <a:pt x="4477" y="117"/>
                  </a:cubicBezTo>
                  <a:cubicBezTo>
                    <a:pt x="-286" y="-1788"/>
                    <a:pt x="-2191" y="20120"/>
                    <a:pt x="3524" y="220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DAC6DB94-9065-4E8E-985A-8BA8CE8C6BD1}"/>
                </a:ext>
              </a:extLst>
            </p:cNvPr>
            <p:cNvSpPr/>
            <p:nvPr/>
          </p:nvSpPr>
          <p:spPr>
            <a:xfrm>
              <a:off x="5705425" y="3022997"/>
              <a:ext cx="246985" cy="197008"/>
            </a:xfrm>
            <a:custGeom>
              <a:avLst/>
              <a:gdLst>
                <a:gd name="connsiteX0" fmla="*/ 54342 w 246985"/>
                <a:gd name="connsiteY0" fmla="*/ 39289 h 197008"/>
                <a:gd name="connsiteX1" fmla="*/ 241032 w 246985"/>
                <a:gd name="connsiteY1" fmla="*/ 66912 h 197008"/>
                <a:gd name="connsiteX2" fmla="*/ 240079 w 246985"/>
                <a:gd name="connsiteY2" fmla="*/ 30717 h 197008"/>
                <a:gd name="connsiteX3" fmla="*/ 119112 w 246985"/>
                <a:gd name="connsiteY3" fmla="*/ 12619 h 197008"/>
                <a:gd name="connsiteX4" fmla="*/ 59104 w 246985"/>
                <a:gd name="connsiteY4" fmla="*/ 4047 h 197008"/>
                <a:gd name="connsiteX5" fmla="*/ 13384 w 246985"/>
                <a:gd name="connsiteY5" fmla="*/ 4999 h 197008"/>
                <a:gd name="connsiteX6" fmla="*/ 6717 w 246985"/>
                <a:gd name="connsiteY6" fmla="*/ 87867 h 197008"/>
                <a:gd name="connsiteX7" fmla="*/ 45769 w 246985"/>
                <a:gd name="connsiteY7" fmla="*/ 194547 h 197008"/>
                <a:gd name="connsiteX8" fmla="*/ 54342 w 246985"/>
                <a:gd name="connsiteY8" fmla="*/ 188832 h 197008"/>
                <a:gd name="connsiteX9" fmla="*/ 53389 w 246985"/>
                <a:gd name="connsiteY9" fmla="*/ 162162 h 197008"/>
                <a:gd name="connsiteX10" fmla="*/ 13384 w 246985"/>
                <a:gd name="connsiteY10" fmla="*/ 45004 h 197008"/>
                <a:gd name="connsiteX11" fmla="*/ 14337 w 246985"/>
                <a:gd name="connsiteY11" fmla="*/ 41194 h 197008"/>
                <a:gd name="connsiteX12" fmla="*/ 54342 w 246985"/>
                <a:gd name="connsiteY12" fmla="*/ 39289 h 19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6985" h="197008">
                  <a:moveTo>
                    <a:pt x="54342" y="39289"/>
                  </a:moveTo>
                  <a:cubicBezTo>
                    <a:pt x="116254" y="48814"/>
                    <a:pt x="178167" y="61197"/>
                    <a:pt x="241032" y="66912"/>
                  </a:cubicBezTo>
                  <a:cubicBezTo>
                    <a:pt x="248652" y="67864"/>
                    <a:pt x="249604" y="32622"/>
                    <a:pt x="240079" y="30717"/>
                  </a:cubicBezTo>
                  <a:cubicBezTo>
                    <a:pt x="200074" y="23097"/>
                    <a:pt x="160069" y="18334"/>
                    <a:pt x="119112" y="12619"/>
                  </a:cubicBezTo>
                  <a:cubicBezTo>
                    <a:pt x="99109" y="9762"/>
                    <a:pt x="79107" y="6904"/>
                    <a:pt x="59104" y="4047"/>
                  </a:cubicBezTo>
                  <a:cubicBezTo>
                    <a:pt x="45769" y="2142"/>
                    <a:pt x="25767" y="-4526"/>
                    <a:pt x="13384" y="4999"/>
                  </a:cubicBezTo>
                  <a:cubicBezTo>
                    <a:pt x="-8523" y="21192"/>
                    <a:pt x="1954" y="65959"/>
                    <a:pt x="6717" y="87867"/>
                  </a:cubicBezTo>
                  <a:cubicBezTo>
                    <a:pt x="14337" y="124062"/>
                    <a:pt x="27672" y="162162"/>
                    <a:pt x="45769" y="194547"/>
                  </a:cubicBezTo>
                  <a:cubicBezTo>
                    <a:pt x="49579" y="201214"/>
                    <a:pt x="53389" y="192642"/>
                    <a:pt x="54342" y="188832"/>
                  </a:cubicBezTo>
                  <a:cubicBezTo>
                    <a:pt x="56247" y="180259"/>
                    <a:pt x="56247" y="169782"/>
                    <a:pt x="53389" y="162162"/>
                  </a:cubicBezTo>
                  <a:cubicBezTo>
                    <a:pt x="40054" y="123109"/>
                    <a:pt x="27672" y="84057"/>
                    <a:pt x="13384" y="45004"/>
                  </a:cubicBezTo>
                  <a:cubicBezTo>
                    <a:pt x="13384" y="44052"/>
                    <a:pt x="14337" y="42147"/>
                    <a:pt x="14337" y="41194"/>
                  </a:cubicBezTo>
                  <a:cubicBezTo>
                    <a:pt x="20052" y="30717"/>
                    <a:pt x="44817" y="38337"/>
                    <a:pt x="54342" y="3928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36FD9E43-4158-4A8B-9640-46B5DE2555C9}"/>
              </a:ext>
            </a:extLst>
          </p:cNvPr>
          <p:cNvSpPr txBox="1"/>
          <p:nvPr/>
        </p:nvSpPr>
        <p:spPr>
          <a:xfrm>
            <a:off x="8262589" y="1007900"/>
            <a:ext cx="321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>
                <a:latin typeface="Viner Hand ITC" panose="03070502030502020203" pitchFamily="66" charset="0"/>
              </a:rPr>
              <a:t>tristique senectus et netus turpis egestas</a:t>
            </a:r>
            <a:endParaRPr lang="zh-CN" altLang="en-US" sz="2000">
              <a:latin typeface="Viner Hand ITC" panose="03070502030502020203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0" y="319596"/>
            <a:ext cx="27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CF3FB"/>
                </a:solidFill>
              </a:rPr>
              <a:t>https://www.ypppt.com/</a:t>
            </a:r>
            <a:endParaRPr lang="zh-CN" altLang="en-US" dirty="0">
              <a:solidFill>
                <a:srgbClr val="ECF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91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B5402A41-58D9-4A77-ADE8-0F7F772100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66A043-C9DE-4521-B356-19C754A66080}"/>
              </a:ext>
            </a:extLst>
          </p:cNvPr>
          <p:cNvGrpSpPr/>
          <p:nvPr/>
        </p:nvGrpSpPr>
        <p:grpSpPr>
          <a:xfrm>
            <a:off x="0" y="0"/>
            <a:ext cx="195150" cy="6858000"/>
            <a:chOff x="0" y="0"/>
            <a:chExt cx="195150" cy="9144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92AC476-38CF-4C6B-BB58-C8821846B9FF}"/>
                </a:ext>
              </a:extLst>
            </p:cNvPr>
            <p:cNvSpPr/>
            <p:nvPr/>
          </p:nvSpPr>
          <p:spPr>
            <a:xfrm>
              <a:off x="0" y="4572000"/>
              <a:ext cx="195150" cy="2286000"/>
            </a:xfrm>
            <a:prstGeom prst="rect">
              <a:avLst/>
            </a:pr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6E58806-EBD9-4CC8-A4BA-51DBC12634C0}"/>
                </a:ext>
              </a:extLst>
            </p:cNvPr>
            <p:cNvSpPr/>
            <p:nvPr/>
          </p:nvSpPr>
          <p:spPr>
            <a:xfrm>
              <a:off x="0" y="2286000"/>
              <a:ext cx="195150" cy="2286000"/>
            </a:xfrm>
            <a:prstGeom prst="rect">
              <a:avLst/>
            </a:pr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31EC107-9913-4EC4-A12F-5806A3540901}"/>
                </a:ext>
              </a:extLst>
            </p:cNvPr>
            <p:cNvSpPr/>
            <p:nvPr/>
          </p:nvSpPr>
          <p:spPr>
            <a:xfrm>
              <a:off x="0" y="0"/>
              <a:ext cx="195150" cy="2286000"/>
            </a:xfrm>
            <a:prstGeom prst="rect">
              <a:avLst/>
            </a:pr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1115E41-F2F4-40DA-BEB3-621C4A77CBB9}"/>
                </a:ext>
              </a:extLst>
            </p:cNvPr>
            <p:cNvSpPr/>
            <p:nvPr/>
          </p:nvSpPr>
          <p:spPr>
            <a:xfrm>
              <a:off x="0" y="6858000"/>
              <a:ext cx="195150" cy="2286000"/>
            </a:xfrm>
            <a:prstGeom prst="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61A7133-34F8-491B-8E88-3B24962C9702}"/>
              </a:ext>
            </a:extLst>
          </p:cNvPr>
          <p:cNvGrpSpPr/>
          <p:nvPr/>
        </p:nvGrpSpPr>
        <p:grpSpPr>
          <a:xfrm>
            <a:off x="2971798" y="1984547"/>
            <a:ext cx="3048002" cy="2888906"/>
            <a:chOff x="2971798" y="1984547"/>
            <a:chExt cx="3048002" cy="288890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780A0DF-BEE4-4ACC-A74E-62F05C7D956F}"/>
                </a:ext>
              </a:extLst>
            </p:cNvPr>
            <p:cNvSpPr/>
            <p:nvPr/>
          </p:nvSpPr>
          <p:spPr>
            <a:xfrm>
              <a:off x="2971798" y="1984547"/>
              <a:ext cx="3048002" cy="2888906"/>
            </a:xfrm>
            <a:custGeom>
              <a:avLst/>
              <a:gdLst>
                <a:gd name="connsiteX0" fmla="*/ 4182 w 609601"/>
                <a:gd name="connsiteY0" fmla="*/ 569219 h 577782"/>
                <a:gd name="connsiteX1" fmla="*/ 234345 w 609601"/>
                <a:gd name="connsiteY1" fmla="*/ 577782 h 577782"/>
                <a:gd name="connsiteX2" fmla="*/ 605620 w 609601"/>
                <a:gd name="connsiteY2" fmla="*/ 555494 h 577782"/>
                <a:gd name="connsiteX3" fmla="*/ 608915 w 609601"/>
                <a:gd name="connsiteY3" fmla="*/ 548293 h 577782"/>
                <a:gd name="connsiteX4" fmla="*/ 324946 w 609601"/>
                <a:gd name="connsiteY4" fmla="*/ 2148 h 577782"/>
                <a:gd name="connsiteX5" fmla="*/ 317536 w 609601"/>
                <a:gd name="connsiteY5" fmla="*/ 1758 h 577782"/>
                <a:gd name="connsiteX6" fmla="*/ 287 w 609601"/>
                <a:gd name="connsiteY6" fmla="*/ 563133 h 577782"/>
                <a:gd name="connsiteX7" fmla="*/ 4182 w 609601"/>
                <a:gd name="connsiteY7" fmla="*/ 569219 h 577782"/>
                <a:gd name="connsiteX8" fmla="*/ 595971 w 609601"/>
                <a:gd name="connsiteY8" fmla="*/ 538234 h 577782"/>
                <a:gd name="connsiteX9" fmla="*/ 586617 w 609601"/>
                <a:gd name="connsiteY9" fmla="*/ 531272 h 577782"/>
                <a:gd name="connsiteX10" fmla="*/ 580302 w 609601"/>
                <a:gd name="connsiteY10" fmla="*/ 532205 h 577782"/>
                <a:gd name="connsiteX11" fmla="*/ 581235 w 609601"/>
                <a:gd name="connsiteY11" fmla="*/ 538520 h 577782"/>
                <a:gd name="connsiteX12" fmla="*/ 593656 w 609601"/>
                <a:gd name="connsiteY12" fmla="*/ 547759 h 577782"/>
                <a:gd name="connsiteX13" fmla="*/ 20394 w 609601"/>
                <a:gd name="connsiteY13" fmla="*/ 561228 h 577782"/>
                <a:gd name="connsiteX14" fmla="*/ 30567 w 609601"/>
                <a:gd name="connsiteY14" fmla="*/ 553655 h 577782"/>
                <a:gd name="connsiteX15" fmla="*/ 31500 w 609601"/>
                <a:gd name="connsiteY15" fmla="*/ 547340 h 577782"/>
                <a:gd name="connsiteX16" fmla="*/ 25185 w 609601"/>
                <a:gd name="connsiteY16" fmla="*/ 546407 h 577782"/>
                <a:gd name="connsiteX17" fmla="*/ 12945 w 609601"/>
                <a:gd name="connsiteY17" fmla="*/ 555513 h 577782"/>
                <a:gd name="connsiteX18" fmla="*/ 317526 w 609601"/>
                <a:gd name="connsiteY18" fmla="*/ 17484 h 577782"/>
                <a:gd name="connsiteX19" fmla="*/ 317526 w 609601"/>
                <a:gd name="connsiteY19" fmla="*/ 47840 h 577782"/>
                <a:gd name="connsiteX20" fmla="*/ 322041 w 609601"/>
                <a:gd name="connsiteY20" fmla="*/ 52355 h 577782"/>
                <a:gd name="connsiteX21" fmla="*/ 326556 w 609601"/>
                <a:gd name="connsiteY21" fmla="*/ 47840 h 577782"/>
                <a:gd name="connsiteX22" fmla="*/ 326556 w 609601"/>
                <a:gd name="connsiteY22" fmla="*/ 21932 h 577782"/>
                <a:gd name="connsiteX23" fmla="*/ 327366 w 609601"/>
                <a:gd name="connsiteY23" fmla="*/ 23246 h 577782"/>
                <a:gd name="connsiteX24" fmla="*/ 595971 w 609601"/>
                <a:gd name="connsiteY24" fmla="*/ 538234 h 57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9601" h="577782">
                  <a:moveTo>
                    <a:pt x="4182" y="569219"/>
                  </a:moveTo>
                  <a:cubicBezTo>
                    <a:pt x="80668" y="574934"/>
                    <a:pt x="157478" y="577782"/>
                    <a:pt x="234345" y="577782"/>
                  </a:cubicBezTo>
                  <a:cubicBezTo>
                    <a:pt x="358455" y="577782"/>
                    <a:pt x="482671" y="570343"/>
                    <a:pt x="605620" y="555494"/>
                  </a:cubicBezTo>
                  <a:cubicBezTo>
                    <a:pt x="609229" y="555056"/>
                    <a:pt x="610534" y="550941"/>
                    <a:pt x="608915" y="548293"/>
                  </a:cubicBezTo>
                  <a:cubicBezTo>
                    <a:pt x="547660" y="360117"/>
                    <a:pt x="428931" y="170455"/>
                    <a:pt x="324946" y="2148"/>
                  </a:cubicBezTo>
                  <a:cubicBezTo>
                    <a:pt x="323375" y="-395"/>
                    <a:pt x="319574" y="-871"/>
                    <a:pt x="317536" y="1758"/>
                  </a:cubicBezTo>
                  <a:cubicBezTo>
                    <a:pt x="299991" y="24437"/>
                    <a:pt x="66000" y="387054"/>
                    <a:pt x="287" y="563133"/>
                  </a:cubicBezTo>
                  <a:cubicBezTo>
                    <a:pt x="-761" y="565952"/>
                    <a:pt x="1182" y="568991"/>
                    <a:pt x="4182" y="569219"/>
                  </a:cubicBezTo>
                  <a:close/>
                  <a:moveTo>
                    <a:pt x="595971" y="538234"/>
                  </a:moveTo>
                  <a:lnTo>
                    <a:pt x="586617" y="531272"/>
                  </a:lnTo>
                  <a:cubicBezTo>
                    <a:pt x="584626" y="529795"/>
                    <a:pt x="581788" y="530205"/>
                    <a:pt x="580302" y="532205"/>
                  </a:cubicBezTo>
                  <a:cubicBezTo>
                    <a:pt x="578816" y="534205"/>
                    <a:pt x="579226" y="537034"/>
                    <a:pt x="581235" y="538520"/>
                  </a:cubicBezTo>
                  <a:lnTo>
                    <a:pt x="593656" y="547759"/>
                  </a:lnTo>
                  <a:cubicBezTo>
                    <a:pt x="403794" y="570000"/>
                    <a:pt x="211094" y="574496"/>
                    <a:pt x="20394" y="561228"/>
                  </a:cubicBezTo>
                  <a:lnTo>
                    <a:pt x="30567" y="553655"/>
                  </a:lnTo>
                  <a:cubicBezTo>
                    <a:pt x="32567" y="552169"/>
                    <a:pt x="32986" y="549341"/>
                    <a:pt x="31500" y="547340"/>
                  </a:cubicBezTo>
                  <a:cubicBezTo>
                    <a:pt x="30014" y="545340"/>
                    <a:pt x="27176" y="544921"/>
                    <a:pt x="25185" y="546407"/>
                  </a:cubicBezTo>
                  <a:lnTo>
                    <a:pt x="12945" y="555513"/>
                  </a:lnTo>
                  <a:cubicBezTo>
                    <a:pt x="78201" y="389940"/>
                    <a:pt x="275035" y="80168"/>
                    <a:pt x="317526" y="17484"/>
                  </a:cubicBezTo>
                  <a:lnTo>
                    <a:pt x="317526" y="47840"/>
                  </a:lnTo>
                  <a:cubicBezTo>
                    <a:pt x="317526" y="50335"/>
                    <a:pt x="319546" y="52355"/>
                    <a:pt x="322041" y="52355"/>
                  </a:cubicBezTo>
                  <a:cubicBezTo>
                    <a:pt x="324537" y="52355"/>
                    <a:pt x="326556" y="50335"/>
                    <a:pt x="326556" y="47840"/>
                  </a:cubicBezTo>
                  <a:lnTo>
                    <a:pt x="326556" y="21932"/>
                  </a:lnTo>
                  <a:lnTo>
                    <a:pt x="327366" y="23246"/>
                  </a:lnTo>
                  <a:cubicBezTo>
                    <a:pt x="425245" y="181647"/>
                    <a:pt x="535716" y="360622"/>
                    <a:pt x="595971" y="5382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F6FE24E3-7D4F-4706-9D25-22E4B738C70C}"/>
                </a:ext>
              </a:extLst>
            </p:cNvPr>
            <p:cNvSpPr/>
            <p:nvPr/>
          </p:nvSpPr>
          <p:spPr>
            <a:xfrm>
              <a:off x="4686231" y="3879059"/>
              <a:ext cx="198310" cy="159060"/>
            </a:xfrm>
            <a:custGeom>
              <a:avLst/>
              <a:gdLst>
                <a:gd name="connsiteX0" fmla="*/ 32455 w 39662"/>
                <a:gd name="connsiteY0" fmla="*/ 30924 h 31812"/>
                <a:gd name="connsiteX1" fmla="*/ 38770 w 39662"/>
                <a:gd name="connsiteY1" fmla="*/ 29991 h 31812"/>
                <a:gd name="connsiteX2" fmla="*/ 37837 w 39662"/>
                <a:gd name="connsiteY2" fmla="*/ 23676 h 31812"/>
                <a:gd name="connsiteX3" fmla="*/ 7205 w 39662"/>
                <a:gd name="connsiteY3" fmla="*/ 883 h 31812"/>
                <a:gd name="connsiteX4" fmla="*/ 889 w 39662"/>
                <a:gd name="connsiteY4" fmla="*/ 1816 h 31812"/>
                <a:gd name="connsiteX5" fmla="*/ 1823 w 39662"/>
                <a:gd name="connsiteY5" fmla="*/ 8131 h 31812"/>
                <a:gd name="connsiteX6" fmla="*/ 32455 w 39662"/>
                <a:gd name="connsiteY6" fmla="*/ 30924 h 3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62" h="31812">
                  <a:moveTo>
                    <a:pt x="32455" y="30924"/>
                  </a:moveTo>
                  <a:cubicBezTo>
                    <a:pt x="34446" y="32401"/>
                    <a:pt x="37284" y="32001"/>
                    <a:pt x="38770" y="29991"/>
                  </a:cubicBezTo>
                  <a:cubicBezTo>
                    <a:pt x="40256" y="27991"/>
                    <a:pt x="39847" y="25162"/>
                    <a:pt x="37837" y="23676"/>
                  </a:cubicBezTo>
                  <a:lnTo>
                    <a:pt x="7205" y="883"/>
                  </a:lnTo>
                  <a:cubicBezTo>
                    <a:pt x="5214" y="-594"/>
                    <a:pt x="2375" y="-175"/>
                    <a:pt x="889" y="1816"/>
                  </a:cubicBezTo>
                  <a:cubicBezTo>
                    <a:pt x="-596" y="3816"/>
                    <a:pt x="-177" y="6645"/>
                    <a:pt x="1823" y="8131"/>
                  </a:cubicBezTo>
                  <a:lnTo>
                    <a:pt x="32455" y="3092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36ACC7E-23B1-4D86-998A-E540426DAF84}"/>
                </a:ext>
              </a:extLst>
            </p:cNvPr>
            <p:cNvSpPr/>
            <p:nvPr/>
          </p:nvSpPr>
          <p:spPr>
            <a:xfrm>
              <a:off x="4952491" y="4042204"/>
              <a:ext cx="158780" cy="129650"/>
            </a:xfrm>
            <a:custGeom>
              <a:avLst/>
              <a:gdLst>
                <a:gd name="connsiteX0" fmla="*/ 24552 w 31756"/>
                <a:gd name="connsiteY0" fmla="*/ 25042 h 25930"/>
                <a:gd name="connsiteX1" fmla="*/ 30867 w 31756"/>
                <a:gd name="connsiteY1" fmla="*/ 24109 h 25930"/>
                <a:gd name="connsiteX2" fmla="*/ 29934 w 31756"/>
                <a:gd name="connsiteY2" fmla="*/ 17794 h 25930"/>
                <a:gd name="connsiteX3" fmla="*/ 7207 w 31756"/>
                <a:gd name="connsiteY3" fmla="*/ 887 h 25930"/>
                <a:gd name="connsiteX4" fmla="*/ 892 w 31756"/>
                <a:gd name="connsiteY4" fmla="*/ 1820 h 25930"/>
                <a:gd name="connsiteX5" fmla="*/ 1826 w 31756"/>
                <a:gd name="connsiteY5" fmla="*/ 8135 h 25930"/>
                <a:gd name="connsiteX6" fmla="*/ 24552 w 31756"/>
                <a:gd name="connsiteY6" fmla="*/ 25042 h 2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56" h="25930">
                  <a:moveTo>
                    <a:pt x="24552" y="25042"/>
                  </a:moveTo>
                  <a:cubicBezTo>
                    <a:pt x="26543" y="26518"/>
                    <a:pt x="29372" y="26118"/>
                    <a:pt x="30867" y="24109"/>
                  </a:cubicBezTo>
                  <a:cubicBezTo>
                    <a:pt x="32353" y="22108"/>
                    <a:pt x="31934" y="19279"/>
                    <a:pt x="29934" y="17794"/>
                  </a:cubicBezTo>
                  <a:lnTo>
                    <a:pt x="7207" y="887"/>
                  </a:lnTo>
                  <a:cubicBezTo>
                    <a:pt x="5217" y="-599"/>
                    <a:pt x="2388" y="-171"/>
                    <a:pt x="892" y="1820"/>
                  </a:cubicBezTo>
                  <a:cubicBezTo>
                    <a:pt x="-594" y="3820"/>
                    <a:pt x="-184" y="6649"/>
                    <a:pt x="1826" y="8135"/>
                  </a:cubicBezTo>
                  <a:lnTo>
                    <a:pt x="24552" y="2504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0E68AA9-44BA-4575-9ACA-9755B6265A94}"/>
                </a:ext>
              </a:extLst>
            </p:cNvPr>
            <p:cNvSpPr/>
            <p:nvPr/>
          </p:nvSpPr>
          <p:spPr>
            <a:xfrm>
              <a:off x="5187426" y="4205304"/>
              <a:ext cx="147255" cy="121090"/>
            </a:xfrm>
            <a:custGeom>
              <a:avLst/>
              <a:gdLst>
                <a:gd name="connsiteX0" fmla="*/ 22247 w 29451"/>
                <a:gd name="connsiteY0" fmla="*/ 23330 h 24218"/>
                <a:gd name="connsiteX1" fmla="*/ 28562 w 29451"/>
                <a:gd name="connsiteY1" fmla="*/ 22397 h 24218"/>
                <a:gd name="connsiteX2" fmla="*/ 27629 w 29451"/>
                <a:gd name="connsiteY2" fmla="*/ 16082 h 24218"/>
                <a:gd name="connsiteX3" fmla="*/ 7207 w 29451"/>
                <a:gd name="connsiteY3" fmla="*/ 889 h 24218"/>
                <a:gd name="connsiteX4" fmla="*/ 892 w 29451"/>
                <a:gd name="connsiteY4" fmla="*/ 1823 h 24218"/>
                <a:gd name="connsiteX5" fmla="*/ 1826 w 29451"/>
                <a:gd name="connsiteY5" fmla="*/ 8138 h 24218"/>
                <a:gd name="connsiteX6" fmla="*/ 22247 w 29451"/>
                <a:gd name="connsiteY6" fmla="*/ 23330 h 2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451" h="24218">
                  <a:moveTo>
                    <a:pt x="22247" y="23330"/>
                  </a:moveTo>
                  <a:cubicBezTo>
                    <a:pt x="24238" y="24807"/>
                    <a:pt x="27067" y="24407"/>
                    <a:pt x="28562" y="22397"/>
                  </a:cubicBezTo>
                  <a:cubicBezTo>
                    <a:pt x="30048" y="20397"/>
                    <a:pt x="29629" y="17568"/>
                    <a:pt x="27629" y="16082"/>
                  </a:cubicBezTo>
                  <a:lnTo>
                    <a:pt x="7207" y="889"/>
                  </a:lnTo>
                  <a:cubicBezTo>
                    <a:pt x="5217" y="-596"/>
                    <a:pt x="2378" y="-177"/>
                    <a:pt x="892" y="1823"/>
                  </a:cubicBezTo>
                  <a:cubicBezTo>
                    <a:pt x="-594" y="3823"/>
                    <a:pt x="-184" y="6652"/>
                    <a:pt x="1826" y="8138"/>
                  </a:cubicBezTo>
                  <a:lnTo>
                    <a:pt x="22247" y="2333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EDCF1FEE-08E0-448B-80CF-1A3D8D485D06}"/>
                </a:ext>
              </a:extLst>
            </p:cNvPr>
            <p:cNvSpPr/>
            <p:nvPr/>
          </p:nvSpPr>
          <p:spPr>
            <a:xfrm>
              <a:off x="5430171" y="4368434"/>
              <a:ext cx="127505" cy="106360"/>
            </a:xfrm>
            <a:custGeom>
              <a:avLst/>
              <a:gdLst>
                <a:gd name="connsiteX0" fmla="*/ 18294 w 25501"/>
                <a:gd name="connsiteY0" fmla="*/ 20384 h 21272"/>
                <a:gd name="connsiteX1" fmla="*/ 24610 w 25501"/>
                <a:gd name="connsiteY1" fmla="*/ 19451 h 21272"/>
                <a:gd name="connsiteX2" fmla="*/ 23676 w 25501"/>
                <a:gd name="connsiteY2" fmla="*/ 13136 h 21272"/>
                <a:gd name="connsiteX3" fmla="*/ 7207 w 25501"/>
                <a:gd name="connsiteY3" fmla="*/ 887 h 21272"/>
                <a:gd name="connsiteX4" fmla="*/ 892 w 25501"/>
                <a:gd name="connsiteY4" fmla="*/ 1820 h 21272"/>
                <a:gd name="connsiteX5" fmla="*/ 1826 w 25501"/>
                <a:gd name="connsiteY5" fmla="*/ 8135 h 21272"/>
                <a:gd name="connsiteX6" fmla="*/ 18294 w 25501"/>
                <a:gd name="connsiteY6" fmla="*/ 20384 h 2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01" h="21272">
                  <a:moveTo>
                    <a:pt x="18294" y="20384"/>
                  </a:moveTo>
                  <a:cubicBezTo>
                    <a:pt x="20285" y="21861"/>
                    <a:pt x="23124" y="21461"/>
                    <a:pt x="24610" y="19451"/>
                  </a:cubicBezTo>
                  <a:cubicBezTo>
                    <a:pt x="26095" y="17451"/>
                    <a:pt x="25686" y="14622"/>
                    <a:pt x="23676" y="13136"/>
                  </a:cubicBezTo>
                  <a:lnTo>
                    <a:pt x="7207" y="887"/>
                  </a:lnTo>
                  <a:cubicBezTo>
                    <a:pt x="5217" y="-599"/>
                    <a:pt x="2388" y="-171"/>
                    <a:pt x="892" y="1820"/>
                  </a:cubicBezTo>
                  <a:cubicBezTo>
                    <a:pt x="-594" y="3820"/>
                    <a:pt x="-184" y="6649"/>
                    <a:pt x="1826" y="8135"/>
                  </a:cubicBezTo>
                  <a:lnTo>
                    <a:pt x="18294" y="2038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E822FB39-BCFC-44A7-A038-FACD9F035B8E}"/>
                </a:ext>
              </a:extLst>
            </p:cNvPr>
            <p:cNvSpPr/>
            <p:nvPr/>
          </p:nvSpPr>
          <p:spPr>
            <a:xfrm>
              <a:off x="5633875" y="4502469"/>
              <a:ext cx="143115" cy="117995"/>
            </a:xfrm>
            <a:custGeom>
              <a:avLst/>
              <a:gdLst>
                <a:gd name="connsiteX0" fmla="*/ 21416 w 28623"/>
                <a:gd name="connsiteY0" fmla="*/ 22714 h 23599"/>
                <a:gd name="connsiteX1" fmla="*/ 24102 w 28623"/>
                <a:gd name="connsiteY1" fmla="*/ 23600 h 23599"/>
                <a:gd name="connsiteX2" fmla="*/ 27731 w 28623"/>
                <a:gd name="connsiteY2" fmla="*/ 21780 h 23599"/>
                <a:gd name="connsiteX3" fmla="*/ 26797 w 28623"/>
                <a:gd name="connsiteY3" fmla="*/ 15465 h 23599"/>
                <a:gd name="connsiteX4" fmla="*/ 7205 w 28623"/>
                <a:gd name="connsiteY4" fmla="*/ 883 h 23599"/>
                <a:gd name="connsiteX5" fmla="*/ 890 w 28623"/>
                <a:gd name="connsiteY5" fmla="*/ 1816 h 23599"/>
                <a:gd name="connsiteX6" fmla="*/ 1823 w 28623"/>
                <a:gd name="connsiteY6" fmla="*/ 8131 h 23599"/>
                <a:gd name="connsiteX7" fmla="*/ 21416 w 28623"/>
                <a:gd name="connsiteY7" fmla="*/ 22714 h 2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23" h="23599">
                  <a:moveTo>
                    <a:pt x="21416" y="22714"/>
                  </a:moveTo>
                  <a:cubicBezTo>
                    <a:pt x="22225" y="23314"/>
                    <a:pt x="23168" y="23600"/>
                    <a:pt x="24102" y="23600"/>
                  </a:cubicBezTo>
                  <a:cubicBezTo>
                    <a:pt x="25483" y="23600"/>
                    <a:pt x="26845" y="22971"/>
                    <a:pt x="27731" y="21780"/>
                  </a:cubicBezTo>
                  <a:cubicBezTo>
                    <a:pt x="29217" y="19780"/>
                    <a:pt x="28807" y="16951"/>
                    <a:pt x="26797" y="15465"/>
                  </a:cubicBezTo>
                  <a:lnTo>
                    <a:pt x="7205" y="883"/>
                  </a:lnTo>
                  <a:cubicBezTo>
                    <a:pt x="5214" y="-594"/>
                    <a:pt x="2385" y="-175"/>
                    <a:pt x="890" y="1816"/>
                  </a:cubicBezTo>
                  <a:cubicBezTo>
                    <a:pt x="-596" y="3816"/>
                    <a:pt x="-177" y="6645"/>
                    <a:pt x="1823" y="8131"/>
                  </a:cubicBezTo>
                  <a:lnTo>
                    <a:pt x="21416" y="2271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5671367-2BE7-4045-8476-8AE8478D6782}"/>
                </a:ext>
              </a:extLst>
            </p:cNvPr>
            <p:cNvSpPr/>
            <p:nvPr/>
          </p:nvSpPr>
          <p:spPr>
            <a:xfrm>
              <a:off x="4553616" y="2288512"/>
              <a:ext cx="45145" cy="179260"/>
            </a:xfrm>
            <a:custGeom>
              <a:avLst/>
              <a:gdLst>
                <a:gd name="connsiteX0" fmla="*/ 4515 w 9029"/>
                <a:gd name="connsiteY0" fmla="*/ 35852 h 35852"/>
                <a:gd name="connsiteX1" fmla="*/ 9030 w 9029"/>
                <a:gd name="connsiteY1" fmla="*/ 31337 h 35852"/>
                <a:gd name="connsiteX2" fmla="*/ 9030 w 9029"/>
                <a:gd name="connsiteY2" fmla="*/ 4515 h 35852"/>
                <a:gd name="connsiteX3" fmla="*/ 4515 w 9029"/>
                <a:gd name="connsiteY3" fmla="*/ 0 h 35852"/>
                <a:gd name="connsiteX4" fmla="*/ 0 w 9029"/>
                <a:gd name="connsiteY4" fmla="*/ 4515 h 35852"/>
                <a:gd name="connsiteX5" fmla="*/ 0 w 9029"/>
                <a:gd name="connsiteY5" fmla="*/ 31337 h 35852"/>
                <a:gd name="connsiteX6" fmla="*/ 4515 w 9029"/>
                <a:gd name="connsiteY6" fmla="*/ 35852 h 3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9" h="35852">
                  <a:moveTo>
                    <a:pt x="4515" y="35852"/>
                  </a:moveTo>
                  <a:cubicBezTo>
                    <a:pt x="7010" y="35852"/>
                    <a:pt x="9030" y="33833"/>
                    <a:pt x="9030" y="31337"/>
                  </a:cubicBezTo>
                  <a:lnTo>
                    <a:pt x="9030" y="4515"/>
                  </a:lnTo>
                  <a:cubicBezTo>
                    <a:pt x="9030" y="2019"/>
                    <a:pt x="7010" y="0"/>
                    <a:pt x="4515" y="0"/>
                  </a:cubicBezTo>
                  <a:cubicBezTo>
                    <a:pt x="2019" y="0"/>
                    <a:pt x="0" y="2019"/>
                    <a:pt x="0" y="4515"/>
                  </a:cubicBezTo>
                  <a:lnTo>
                    <a:pt x="0" y="31337"/>
                  </a:lnTo>
                  <a:cubicBezTo>
                    <a:pt x="0" y="33833"/>
                    <a:pt x="2019" y="35852"/>
                    <a:pt x="4515" y="358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AFC79F3-12A9-43DD-AB62-8927B7B7E4EC}"/>
                </a:ext>
              </a:extLst>
            </p:cNvPr>
            <p:cNvSpPr/>
            <p:nvPr/>
          </p:nvSpPr>
          <p:spPr>
            <a:xfrm>
              <a:off x="4553616" y="2550686"/>
              <a:ext cx="45145" cy="167635"/>
            </a:xfrm>
            <a:custGeom>
              <a:avLst/>
              <a:gdLst>
                <a:gd name="connsiteX0" fmla="*/ 4515 w 9029"/>
                <a:gd name="connsiteY0" fmla="*/ 33528 h 33527"/>
                <a:gd name="connsiteX1" fmla="*/ 9030 w 9029"/>
                <a:gd name="connsiteY1" fmla="*/ 29013 h 33527"/>
                <a:gd name="connsiteX2" fmla="*/ 9030 w 9029"/>
                <a:gd name="connsiteY2" fmla="*/ 4515 h 33527"/>
                <a:gd name="connsiteX3" fmla="*/ 4515 w 9029"/>
                <a:gd name="connsiteY3" fmla="*/ 0 h 33527"/>
                <a:gd name="connsiteX4" fmla="*/ 0 w 9029"/>
                <a:gd name="connsiteY4" fmla="*/ 4515 h 33527"/>
                <a:gd name="connsiteX5" fmla="*/ 0 w 9029"/>
                <a:gd name="connsiteY5" fmla="*/ 29013 h 33527"/>
                <a:gd name="connsiteX6" fmla="*/ 4515 w 9029"/>
                <a:gd name="connsiteY6" fmla="*/ 33528 h 3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9" h="33527">
                  <a:moveTo>
                    <a:pt x="4515" y="33528"/>
                  </a:moveTo>
                  <a:cubicBezTo>
                    <a:pt x="7010" y="33528"/>
                    <a:pt x="9030" y="31509"/>
                    <a:pt x="9030" y="29013"/>
                  </a:cubicBezTo>
                  <a:lnTo>
                    <a:pt x="9030" y="4515"/>
                  </a:lnTo>
                  <a:cubicBezTo>
                    <a:pt x="9030" y="2019"/>
                    <a:pt x="7010" y="0"/>
                    <a:pt x="4515" y="0"/>
                  </a:cubicBezTo>
                  <a:cubicBezTo>
                    <a:pt x="2019" y="0"/>
                    <a:pt x="0" y="2019"/>
                    <a:pt x="0" y="4515"/>
                  </a:cubicBezTo>
                  <a:lnTo>
                    <a:pt x="0" y="29013"/>
                  </a:lnTo>
                  <a:cubicBezTo>
                    <a:pt x="0" y="31509"/>
                    <a:pt x="2019" y="33528"/>
                    <a:pt x="4515" y="3352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C03C3D4-8BB6-4E1D-B98C-34AC3B6288D1}"/>
                </a:ext>
              </a:extLst>
            </p:cNvPr>
            <p:cNvSpPr/>
            <p:nvPr/>
          </p:nvSpPr>
          <p:spPr>
            <a:xfrm>
              <a:off x="4547806" y="2783766"/>
              <a:ext cx="45145" cy="150635"/>
            </a:xfrm>
            <a:custGeom>
              <a:avLst/>
              <a:gdLst>
                <a:gd name="connsiteX0" fmla="*/ 4515 w 9029"/>
                <a:gd name="connsiteY0" fmla="*/ 30128 h 30127"/>
                <a:gd name="connsiteX1" fmla="*/ 9030 w 9029"/>
                <a:gd name="connsiteY1" fmla="*/ 25613 h 30127"/>
                <a:gd name="connsiteX2" fmla="*/ 9030 w 9029"/>
                <a:gd name="connsiteY2" fmla="*/ 4515 h 30127"/>
                <a:gd name="connsiteX3" fmla="*/ 4515 w 9029"/>
                <a:gd name="connsiteY3" fmla="*/ 0 h 30127"/>
                <a:gd name="connsiteX4" fmla="*/ 0 w 9029"/>
                <a:gd name="connsiteY4" fmla="*/ 4515 h 30127"/>
                <a:gd name="connsiteX5" fmla="*/ 0 w 9029"/>
                <a:gd name="connsiteY5" fmla="*/ 25613 h 30127"/>
                <a:gd name="connsiteX6" fmla="*/ 4515 w 9029"/>
                <a:gd name="connsiteY6" fmla="*/ 30128 h 3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9" h="30127">
                  <a:moveTo>
                    <a:pt x="4515" y="30128"/>
                  </a:moveTo>
                  <a:cubicBezTo>
                    <a:pt x="7010" y="30128"/>
                    <a:pt x="9030" y="28108"/>
                    <a:pt x="9030" y="25613"/>
                  </a:cubicBezTo>
                  <a:lnTo>
                    <a:pt x="9030" y="4515"/>
                  </a:lnTo>
                  <a:cubicBezTo>
                    <a:pt x="9030" y="2019"/>
                    <a:pt x="7010" y="0"/>
                    <a:pt x="4515" y="0"/>
                  </a:cubicBezTo>
                  <a:cubicBezTo>
                    <a:pt x="2019" y="0"/>
                    <a:pt x="0" y="2019"/>
                    <a:pt x="0" y="4515"/>
                  </a:cubicBezTo>
                  <a:lnTo>
                    <a:pt x="0" y="25613"/>
                  </a:lnTo>
                  <a:cubicBezTo>
                    <a:pt x="0" y="28108"/>
                    <a:pt x="2019" y="30128"/>
                    <a:pt x="4515" y="3012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6C0D146-B49E-44ED-AA87-702C14409A4B}"/>
                </a:ext>
              </a:extLst>
            </p:cNvPr>
            <p:cNvSpPr/>
            <p:nvPr/>
          </p:nvSpPr>
          <p:spPr>
            <a:xfrm>
              <a:off x="4553616" y="3005126"/>
              <a:ext cx="45145" cy="145730"/>
            </a:xfrm>
            <a:custGeom>
              <a:avLst/>
              <a:gdLst>
                <a:gd name="connsiteX0" fmla="*/ 4515 w 9029"/>
                <a:gd name="connsiteY0" fmla="*/ 0 h 29146"/>
                <a:gd name="connsiteX1" fmla="*/ 0 w 9029"/>
                <a:gd name="connsiteY1" fmla="*/ 4515 h 29146"/>
                <a:gd name="connsiteX2" fmla="*/ 0 w 9029"/>
                <a:gd name="connsiteY2" fmla="*/ 24632 h 29146"/>
                <a:gd name="connsiteX3" fmla="*/ 4515 w 9029"/>
                <a:gd name="connsiteY3" fmla="*/ 29146 h 29146"/>
                <a:gd name="connsiteX4" fmla="*/ 9030 w 9029"/>
                <a:gd name="connsiteY4" fmla="*/ 24632 h 29146"/>
                <a:gd name="connsiteX5" fmla="*/ 9030 w 9029"/>
                <a:gd name="connsiteY5" fmla="*/ 4515 h 29146"/>
                <a:gd name="connsiteX6" fmla="*/ 4515 w 9029"/>
                <a:gd name="connsiteY6" fmla="*/ 0 h 2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9" h="29146">
                  <a:moveTo>
                    <a:pt x="4515" y="0"/>
                  </a:moveTo>
                  <a:cubicBezTo>
                    <a:pt x="2019" y="0"/>
                    <a:pt x="0" y="2019"/>
                    <a:pt x="0" y="4515"/>
                  </a:cubicBezTo>
                  <a:lnTo>
                    <a:pt x="0" y="24632"/>
                  </a:lnTo>
                  <a:cubicBezTo>
                    <a:pt x="0" y="27127"/>
                    <a:pt x="2019" y="29146"/>
                    <a:pt x="4515" y="29146"/>
                  </a:cubicBezTo>
                  <a:cubicBezTo>
                    <a:pt x="7010" y="29146"/>
                    <a:pt x="9030" y="27127"/>
                    <a:pt x="9030" y="24632"/>
                  </a:cubicBezTo>
                  <a:lnTo>
                    <a:pt x="9030" y="4515"/>
                  </a:lnTo>
                  <a:cubicBezTo>
                    <a:pt x="9030" y="2019"/>
                    <a:pt x="7010" y="0"/>
                    <a:pt x="4515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87F456B-F6D4-4BF8-8C4B-5E739A055B7D}"/>
                </a:ext>
              </a:extLst>
            </p:cNvPr>
            <p:cNvSpPr/>
            <p:nvPr/>
          </p:nvSpPr>
          <p:spPr>
            <a:xfrm>
              <a:off x="4565281" y="3238200"/>
              <a:ext cx="45145" cy="167640"/>
            </a:xfrm>
            <a:custGeom>
              <a:avLst/>
              <a:gdLst>
                <a:gd name="connsiteX0" fmla="*/ 4515 w 9029"/>
                <a:gd name="connsiteY0" fmla="*/ 0 h 33528"/>
                <a:gd name="connsiteX1" fmla="*/ 0 w 9029"/>
                <a:gd name="connsiteY1" fmla="*/ 4515 h 33528"/>
                <a:gd name="connsiteX2" fmla="*/ 0 w 9029"/>
                <a:gd name="connsiteY2" fmla="*/ 29013 h 33528"/>
                <a:gd name="connsiteX3" fmla="*/ 4515 w 9029"/>
                <a:gd name="connsiteY3" fmla="*/ 33528 h 33528"/>
                <a:gd name="connsiteX4" fmla="*/ 9030 w 9029"/>
                <a:gd name="connsiteY4" fmla="*/ 29013 h 33528"/>
                <a:gd name="connsiteX5" fmla="*/ 9030 w 9029"/>
                <a:gd name="connsiteY5" fmla="*/ 4515 h 33528"/>
                <a:gd name="connsiteX6" fmla="*/ 4515 w 9029"/>
                <a:gd name="connsiteY6" fmla="*/ 0 h 3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9" h="33528">
                  <a:moveTo>
                    <a:pt x="4515" y="0"/>
                  </a:moveTo>
                  <a:cubicBezTo>
                    <a:pt x="2019" y="0"/>
                    <a:pt x="0" y="2019"/>
                    <a:pt x="0" y="4515"/>
                  </a:cubicBezTo>
                  <a:lnTo>
                    <a:pt x="0" y="29013"/>
                  </a:lnTo>
                  <a:cubicBezTo>
                    <a:pt x="0" y="31509"/>
                    <a:pt x="2019" y="33528"/>
                    <a:pt x="4515" y="33528"/>
                  </a:cubicBezTo>
                  <a:cubicBezTo>
                    <a:pt x="7010" y="33528"/>
                    <a:pt x="9030" y="31509"/>
                    <a:pt x="9030" y="29013"/>
                  </a:cubicBezTo>
                  <a:lnTo>
                    <a:pt x="9030" y="4515"/>
                  </a:lnTo>
                  <a:cubicBezTo>
                    <a:pt x="9020" y="2019"/>
                    <a:pt x="7010" y="0"/>
                    <a:pt x="4515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A3D8D9E-3022-49B3-9804-D675C8E33E15}"/>
                </a:ext>
              </a:extLst>
            </p:cNvPr>
            <p:cNvSpPr/>
            <p:nvPr/>
          </p:nvSpPr>
          <p:spPr>
            <a:xfrm>
              <a:off x="4565281" y="3447895"/>
              <a:ext cx="45145" cy="162255"/>
            </a:xfrm>
            <a:custGeom>
              <a:avLst/>
              <a:gdLst>
                <a:gd name="connsiteX0" fmla="*/ 4515 w 9029"/>
                <a:gd name="connsiteY0" fmla="*/ 0 h 32451"/>
                <a:gd name="connsiteX1" fmla="*/ 0 w 9029"/>
                <a:gd name="connsiteY1" fmla="*/ 4515 h 32451"/>
                <a:gd name="connsiteX2" fmla="*/ 0 w 9029"/>
                <a:gd name="connsiteY2" fmla="*/ 27937 h 32451"/>
                <a:gd name="connsiteX3" fmla="*/ 4515 w 9029"/>
                <a:gd name="connsiteY3" fmla="*/ 32452 h 32451"/>
                <a:gd name="connsiteX4" fmla="*/ 9030 w 9029"/>
                <a:gd name="connsiteY4" fmla="*/ 27937 h 32451"/>
                <a:gd name="connsiteX5" fmla="*/ 9030 w 9029"/>
                <a:gd name="connsiteY5" fmla="*/ 4515 h 32451"/>
                <a:gd name="connsiteX6" fmla="*/ 4515 w 9029"/>
                <a:gd name="connsiteY6" fmla="*/ 0 h 3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9" h="32451">
                  <a:moveTo>
                    <a:pt x="4515" y="0"/>
                  </a:moveTo>
                  <a:cubicBezTo>
                    <a:pt x="2019" y="0"/>
                    <a:pt x="0" y="2019"/>
                    <a:pt x="0" y="4515"/>
                  </a:cubicBezTo>
                  <a:lnTo>
                    <a:pt x="0" y="27937"/>
                  </a:lnTo>
                  <a:cubicBezTo>
                    <a:pt x="0" y="30432"/>
                    <a:pt x="2019" y="32452"/>
                    <a:pt x="4515" y="32452"/>
                  </a:cubicBezTo>
                  <a:cubicBezTo>
                    <a:pt x="7010" y="32452"/>
                    <a:pt x="9030" y="30432"/>
                    <a:pt x="9030" y="27937"/>
                  </a:cubicBezTo>
                  <a:lnTo>
                    <a:pt x="9030" y="4515"/>
                  </a:lnTo>
                  <a:cubicBezTo>
                    <a:pt x="9020" y="2019"/>
                    <a:pt x="7010" y="0"/>
                    <a:pt x="4515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089A69CA-1673-4ACF-B769-84E22ADF102E}"/>
                </a:ext>
              </a:extLst>
            </p:cNvPr>
            <p:cNvSpPr/>
            <p:nvPr/>
          </p:nvSpPr>
          <p:spPr>
            <a:xfrm>
              <a:off x="4559426" y="3628535"/>
              <a:ext cx="45145" cy="238790"/>
            </a:xfrm>
            <a:custGeom>
              <a:avLst/>
              <a:gdLst>
                <a:gd name="connsiteX0" fmla="*/ 4515 w 9029"/>
                <a:gd name="connsiteY0" fmla="*/ 0 h 47758"/>
                <a:gd name="connsiteX1" fmla="*/ 0 w 9029"/>
                <a:gd name="connsiteY1" fmla="*/ 4515 h 47758"/>
                <a:gd name="connsiteX2" fmla="*/ 0 w 9029"/>
                <a:gd name="connsiteY2" fmla="*/ 43244 h 47758"/>
                <a:gd name="connsiteX3" fmla="*/ 4515 w 9029"/>
                <a:gd name="connsiteY3" fmla="*/ 47758 h 47758"/>
                <a:gd name="connsiteX4" fmla="*/ 9030 w 9029"/>
                <a:gd name="connsiteY4" fmla="*/ 43244 h 47758"/>
                <a:gd name="connsiteX5" fmla="*/ 9030 w 9029"/>
                <a:gd name="connsiteY5" fmla="*/ 4515 h 47758"/>
                <a:gd name="connsiteX6" fmla="*/ 4515 w 9029"/>
                <a:gd name="connsiteY6" fmla="*/ 0 h 4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9" h="47758">
                  <a:moveTo>
                    <a:pt x="4515" y="0"/>
                  </a:moveTo>
                  <a:cubicBezTo>
                    <a:pt x="2019" y="0"/>
                    <a:pt x="0" y="2019"/>
                    <a:pt x="0" y="4515"/>
                  </a:cubicBezTo>
                  <a:lnTo>
                    <a:pt x="0" y="43244"/>
                  </a:lnTo>
                  <a:cubicBezTo>
                    <a:pt x="0" y="45739"/>
                    <a:pt x="2019" y="47758"/>
                    <a:pt x="4515" y="47758"/>
                  </a:cubicBezTo>
                  <a:cubicBezTo>
                    <a:pt x="7010" y="47758"/>
                    <a:pt x="9030" y="45739"/>
                    <a:pt x="9030" y="43244"/>
                  </a:cubicBezTo>
                  <a:lnTo>
                    <a:pt x="9030" y="4515"/>
                  </a:lnTo>
                  <a:cubicBezTo>
                    <a:pt x="9030" y="2019"/>
                    <a:pt x="7010" y="0"/>
                    <a:pt x="4515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674E19B-4DB8-48D5-B5E5-889782AF3513}"/>
                </a:ext>
              </a:extLst>
            </p:cNvPr>
            <p:cNvSpPr/>
            <p:nvPr/>
          </p:nvSpPr>
          <p:spPr>
            <a:xfrm>
              <a:off x="4431582" y="3861579"/>
              <a:ext cx="135290" cy="112200"/>
            </a:xfrm>
            <a:custGeom>
              <a:avLst/>
              <a:gdLst>
                <a:gd name="connsiteX0" fmla="*/ 19854 w 27058"/>
                <a:gd name="connsiteY0" fmla="*/ 892 h 22440"/>
                <a:gd name="connsiteX1" fmla="*/ 1823 w 27058"/>
                <a:gd name="connsiteY1" fmla="*/ 14303 h 22440"/>
                <a:gd name="connsiteX2" fmla="*/ 889 w 27058"/>
                <a:gd name="connsiteY2" fmla="*/ 20619 h 22440"/>
                <a:gd name="connsiteX3" fmla="*/ 7205 w 27058"/>
                <a:gd name="connsiteY3" fmla="*/ 21552 h 22440"/>
                <a:gd name="connsiteX4" fmla="*/ 25235 w 27058"/>
                <a:gd name="connsiteY4" fmla="*/ 8141 h 22440"/>
                <a:gd name="connsiteX5" fmla="*/ 26169 w 27058"/>
                <a:gd name="connsiteY5" fmla="*/ 1826 h 22440"/>
                <a:gd name="connsiteX6" fmla="*/ 19854 w 27058"/>
                <a:gd name="connsiteY6" fmla="*/ 892 h 2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8" h="22440">
                  <a:moveTo>
                    <a:pt x="19854" y="892"/>
                  </a:moveTo>
                  <a:lnTo>
                    <a:pt x="1823" y="14303"/>
                  </a:lnTo>
                  <a:cubicBezTo>
                    <a:pt x="-177" y="15789"/>
                    <a:pt x="-596" y="18628"/>
                    <a:pt x="889" y="20619"/>
                  </a:cubicBezTo>
                  <a:cubicBezTo>
                    <a:pt x="2385" y="22628"/>
                    <a:pt x="5214" y="23028"/>
                    <a:pt x="7205" y="21552"/>
                  </a:cubicBezTo>
                  <a:lnTo>
                    <a:pt x="25235" y="8141"/>
                  </a:lnTo>
                  <a:cubicBezTo>
                    <a:pt x="27236" y="6655"/>
                    <a:pt x="27655" y="3816"/>
                    <a:pt x="26169" y="1826"/>
                  </a:cubicBezTo>
                  <a:cubicBezTo>
                    <a:pt x="24683" y="-184"/>
                    <a:pt x="21844" y="-594"/>
                    <a:pt x="19854" y="89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716402B9-E4EF-4F87-AE9D-1020C50F285A}"/>
                </a:ext>
              </a:extLst>
            </p:cNvPr>
            <p:cNvSpPr/>
            <p:nvPr/>
          </p:nvSpPr>
          <p:spPr>
            <a:xfrm>
              <a:off x="4188792" y="3989754"/>
              <a:ext cx="135290" cy="112185"/>
            </a:xfrm>
            <a:custGeom>
              <a:avLst/>
              <a:gdLst>
                <a:gd name="connsiteX0" fmla="*/ 19854 w 27058"/>
                <a:gd name="connsiteY0" fmla="*/ 889 h 22437"/>
                <a:gd name="connsiteX1" fmla="*/ 1823 w 27058"/>
                <a:gd name="connsiteY1" fmla="*/ 14301 h 22437"/>
                <a:gd name="connsiteX2" fmla="*/ 889 w 27058"/>
                <a:gd name="connsiteY2" fmla="*/ 20616 h 22437"/>
                <a:gd name="connsiteX3" fmla="*/ 7205 w 27058"/>
                <a:gd name="connsiteY3" fmla="*/ 21549 h 22437"/>
                <a:gd name="connsiteX4" fmla="*/ 25235 w 27058"/>
                <a:gd name="connsiteY4" fmla="*/ 8138 h 22437"/>
                <a:gd name="connsiteX5" fmla="*/ 26169 w 27058"/>
                <a:gd name="connsiteY5" fmla="*/ 1823 h 22437"/>
                <a:gd name="connsiteX6" fmla="*/ 19854 w 27058"/>
                <a:gd name="connsiteY6" fmla="*/ 889 h 2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58" h="22437">
                  <a:moveTo>
                    <a:pt x="19854" y="889"/>
                  </a:moveTo>
                  <a:lnTo>
                    <a:pt x="1823" y="14301"/>
                  </a:lnTo>
                  <a:cubicBezTo>
                    <a:pt x="-177" y="15787"/>
                    <a:pt x="-596" y="18625"/>
                    <a:pt x="889" y="20616"/>
                  </a:cubicBezTo>
                  <a:cubicBezTo>
                    <a:pt x="2385" y="22626"/>
                    <a:pt x="5214" y="23026"/>
                    <a:pt x="7205" y="21549"/>
                  </a:cubicBezTo>
                  <a:lnTo>
                    <a:pt x="25235" y="8138"/>
                  </a:lnTo>
                  <a:cubicBezTo>
                    <a:pt x="27236" y="6652"/>
                    <a:pt x="27655" y="3814"/>
                    <a:pt x="26169" y="1823"/>
                  </a:cubicBezTo>
                  <a:cubicBezTo>
                    <a:pt x="24692" y="-177"/>
                    <a:pt x="21854" y="-596"/>
                    <a:pt x="19854" y="88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7B290D8-FEC7-4B51-A016-6FEDBDDB4BD4}"/>
                </a:ext>
              </a:extLst>
            </p:cNvPr>
            <p:cNvSpPr/>
            <p:nvPr/>
          </p:nvSpPr>
          <p:spPr>
            <a:xfrm>
              <a:off x="3902852" y="4123734"/>
              <a:ext cx="186295" cy="150175"/>
            </a:xfrm>
            <a:custGeom>
              <a:avLst/>
              <a:gdLst>
                <a:gd name="connsiteX0" fmla="*/ 30055 w 37259"/>
                <a:gd name="connsiteY0" fmla="*/ 896 h 30035"/>
                <a:gd name="connsiteX1" fmla="*/ 1823 w 37259"/>
                <a:gd name="connsiteY1" fmla="*/ 21899 h 30035"/>
                <a:gd name="connsiteX2" fmla="*/ 889 w 37259"/>
                <a:gd name="connsiteY2" fmla="*/ 28214 h 30035"/>
                <a:gd name="connsiteX3" fmla="*/ 7205 w 37259"/>
                <a:gd name="connsiteY3" fmla="*/ 29148 h 30035"/>
                <a:gd name="connsiteX4" fmla="*/ 35437 w 37259"/>
                <a:gd name="connsiteY4" fmla="*/ 8145 h 30035"/>
                <a:gd name="connsiteX5" fmla="*/ 36370 w 37259"/>
                <a:gd name="connsiteY5" fmla="*/ 1830 h 30035"/>
                <a:gd name="connsiteX6" fmla="*/ 30055 w 37259"/>
                <a:gd name="connsiteY6" fmla="*/ 896 h 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59" h="30035">
                  <a:moveTo>
                    <a:pt x="30055" y="896"/>
                  </a:moveTo>
                  <a:lnTo>
                    <a:pt x="1823" y="21899"/>
                  </a:lnTo>
                  <a:cubicBezTo>
                    <a:pt x="-177" y="23385"/>
                    <a:pt x="-596" y="26214"/>
                    <a:pt x="889" y="28214"/>
                  </a:cubicBezTo>
                  <a:cubicBezTo>
                    <a:pt x="2385" y="30224"/>
                    <a:pt x="5214" y="30624"/>
                    <a:pt x="7205" y="29148"/>
                  </a:cubicBezTo>
                  <a:lnTo>
                    <a:pt x="35437" y="8145"/>
                  </a:lnTo>
                  <a:cubicBezTo>
                    <a:pt x="37437" y="6659"/>
                    <a:pt x="37856" y="3830"/>
                    <a:pt x="36370" y="1830"/>
                  </a:cubicBezTo>
                  <a:cubicBezTo>
                    <a:pt x="34884" y="-180"/>
                    <a:pt x="32046" y="-599"/>
                    <a:pt x="30055" y="896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F02D92FF-8B5A-4D9F-BAC9-18AD4E548654}"/>
                </a:ext>
              </a:extLst>
            </p:cNvPr>
            <p:cNvSpPr/>
            <p:nvPr/>
          </p:nvSpPr>
          <p:spPr>
            <a:xfrm>
              <a:off x="3698017" y="4292694"/>
              <a:ext cx="132715" cy="110280"/>
            </a:xfrm>
            <a:custGeom>
              <a:avLst/>
              <a:gdLst>
                <a:gd name="connsiteX0" fmla="*/ 19339 w 26543"/>
                <a:gd name="connsiteY0" fmla="*/ 889 h 22056"/>
                <a:gd name="connsiteX1" fmla="*/ 1823 w 26543"/>
                <a:gd name="connsiteY1" fmla="*/ 13920 h 22056"/>
                <a:gd name="connsiteX2" fmla="*/ 889 w 26543"/>
                <a:gd name="connsiteY2" fmla="*/ 20235 h 22056"/>
                <a:gd name="connsiteX3" fmla="*/ 7205 w 26543"/>
                <a:gd name="connsiteY3" fmla="*/ 21168 h 22056"/>
                <a:gd name="connsiteX4" fmla="*/ 24721 w 26543"/>
                <a:gd name="connsiteY4" fmla="*/ 8138 h 22056"/>
                <a:gd name="connsiteX5" fmla="*/ 25654 w 26543"/>
                <a:gd name="connsiteY5" fmla="*/ 1823 h 22056"/>
                <a:gd name="connsiteX6" fmla="*/ 19339 w 26543"/>
                <a:gd name="connsiteY6" fmla="*/ 889 h 2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43" h="22056">
                  <a:moveTo>
                    <a:pt x="19339" y="889"/>
                  </a:moveTo>
                  <a:lnTo>
                    <a:pt x="1823" y="13920"/>
                  </a:lnTo>
                  <a:cubicBezTo>
                    <a:pt x="-177" y="15406"/>
                    <a:pt x="-596" y="18244"/>
                    <a:pt x="889" y="20235"/>
                  </a:cubicBezTo>
                  <a:cubicBezTo>
                    <a:pt x="2385" y="22245"/>
                    <a:pt x="5214" y="22645"/>
                    <a:pt x="7205" y="21168"/>
                  </a:cubicBezTo>
                  <a:lnTo>
                    <a:pt x="24721" y="8138"/>
                  </a:lnTo>
                  <a:cubicBezTo>
                    <a:pt x="26721" y="6652"/>
                    <a:pt x="27140" y="3814"/>
                    <a:pt x="25654" y="1823"/>
                  </a:cubicBezTo>
                  <a:cubicBezTo>
                    <a:pt x="24169" y="-177"/>
                    <a:pt x="21321" y="-596"/>
                    <a:pt x="19339" y="88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6F00D0EF-201E-4A04-8A82-D26E9A27DE24}"/>
                </a:ext>
              </a:extLst>
            </p:cNvPr>
            <p:cNvSpPr/>
            <p:nvPr/>
          </p:nvSpPr>
          <p:spPr>
            <a:xfrm>
              <a:off x="3407313" y="4426689"/>
              <a:ext cx="196295" cy="157590"/>
            </a:xfrm>
            <a:custGeom>
              <a:avLst/>
              <a:gdLst>
                <a:gd name="connsiteX0" fmla="*/ 32046 w 39259"/>
                <a:gd name="connsiteY0" fmla="*/ 894 h 31518"/>
                <a:gd name="connsiteX1" fmla="*/ 1823 w 39259"/>
                <a:gd name="connsiteY1" fmla="*/ 23382 h 31518"/>
                <a:gd name="connsiteX2" fmla="*/ 889 w 39259"/>
                <a:gd name="connsiteY2" fmla="*/ 29697 h 31518"/>
                <a:gd name="connsiteX3" fmla="*/ 7205 w 39259"/>
                <a:gd name="connsiteY3" fmla="*/ 30631 h 31518"/>
                <a:gd name="connsiteX4" fmla="*/ 37437 w 39259"/>
                <a:gd name="connsiteY4" fmla="*/ 8142 h 31518"/>
                <a:gd name="connsiteX5" fmla="*/ 38370 w 39259"/>
                <a:gd name="connsiteY5" fmla="*/ 1827 h 31518"/>
                <a:gd name="connsiteX6" fmla="*/ 32046 w 39259"/>
                <a:gd name="connsiteY6" fmla="*/ 894 h 3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59" h="31518">
                  <a:moveTo>
                    <a:pt x="32046" y="894"/>
                  </a:moveTo>
                  <a:lnTo>
                    <a:pt x="1823" y="23382"/>
                  </a:lnTo>
                  <a:cubicBezTo>
                    <a:pt x="-177" y="24868"/>
                    <a:pt x="-596" y="27706"/>
                    <a:pt x="889" y="29697"/>
                  </a:cubicBezTo>
                  <a:cubicBezTo>
                    <a:pt x="2385" y="31707"/>
                    <a:pt x="5214" y="32107"/>
                    <a:pt x="7205" y="30631"/>
                  </a:cubicBezTo>
                  <a:lnTo>
                    <a:pt x="37437" y="8142"/>
                  </a:lnTo>
                  <a:cubicBezTo>
                    <a:pt x="39437" y="6656"/>
                    <a:pt x="39856" y="3818"/>
                    <a:pt x="38370" y="1827"/>
                  </a:cubicBezTo>
                  <a:cubicBezTo>
                    <a:pt x="36875" y="-173"/>
                    <a:pt x="34046" y="-602"/>
                    <a:pt x="32046" y="89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515959B9-7606-476B-88B6-EB5064FD634C}"/>
                </a:ext>
              </a:extLst>
            </p:cNvPr>
            <p:cNvSpPr/>
            <p:nvPr/>
          </p:nvSpPr>
          <p:spPr>
            <a:xfrm>
              <a:off x="3195858" y="4566553"/>
              <a:ext cx="164910" cy="134220"/>
            </a:xfrm>
            <a:custGeom>
              <a:avLst/>
              <a:gdLst>
                <a:gd name="connsiteX0" fmla="*/ 25788 w 32982"/>
                <a:gd name="connsiteY0" fmla="*/ 887 h 26844"/>
                <a:gd name="connsiteX1" fmla="*/ 1823 w 32982"/>
                <a:gd name="connsiteY1" fmla="*/ 18708 h 26844"/>
                <a:gd name="connsiteX2" fmla="*/ 889 w 32982"/>
                <a:gd name="connsiteY2" fmla="*/ 25023 h 26844"/>
                <a:gd name="connsiteX3" fmla="*/ 7205 w 32982"/>
                <a:gd name="connsiteY3" fmla="*/ 25957 h 26844"/>
                <a:gd name="connsiteX4" fmla="*/ 31160 w 32982"/>
                <a:gd name="connsiteY4" fmla="*/ 8135 h 26844"/>
                <a:gd name="connsiteX5" fmla="*/ 32093 w 32982"/>
                <a:gd name="connsiteY5" fmla="*/ 1820 h 26844"/>
                <a:gd name="connsiteX6" fmla="*/ 25788 w 32982"/>
                <a:gd name="connsiteY6" fmla="*/ 887 h 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982" h="26844">
                  <a:moveTo>
                    <a:pt x="25788" y="887"/>
                  </a:moveTo>
                  <a:lnTo>
                    <a:pt x="1823" y="18708"/>
                  </a:lnTo>
                  <a:cubicBezTo>
                    <a:pt x="-177" y="20194"/>
                    <a:pt x="-596" y="23023"/>
                    <a:pt x="889" y="25023"/>
                  </a:cubicBezTo>
                  <a:cubicBezTo>
                    <a:pt x="2385" y="27033"/>
                    <a:pt x="5214" y="27433"/>
                    <a:pt x="7205" y="25957"/>
                  </a:cubicBezTo>
                  <a:lnTo>
                    <a:pt x="31160" y="8135"/>
                  </a:lnTo>
                  <a:cubicBezTo>
                    <a:pt x="33160" y="6649"/>
                    <a:pt x="33579" y="3820"/>
                    <a:pt x="32093" y="1820"/>
                  </a:cubicBezTo>
                  <a:cubicBezTo>
                    <a:pt x="30607" y="-171"/>
                    <a:pt x="27779" y="-599"/>
                    <a:pt x="25788" y="88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C34F3970-E0B6-4525-99B4-8FAA8264212D}"/>
              </a:ext>
            </a:extLst>
          </p:cNvPr>
          <p:cNvSpPr/>
          <p:nvPr/>
        </p:nvSpPr>
        <p:spPr>
          <a:xfrm rot="5400000">
            <a:off x="6172019" y="3156774"/>
            <a:ext cx="552586" cy="857024"/>
          </a:xfrm>
          <a:custGeom>
            <a:avLst/>
            <a:gdLst>
              <a:gd name="connsiteX0" fmla="*/ 418986 w 448502"/>
              <a:gd name="connsiteY0" fmla="*/ 96203 h 695597"/>
              <a:gd name="connsiteX1" fmla="*/ 399936 w 448502"/>
              <a:gd name="connsiteY1" fmla="*/ 168592 h 695597"/>
              <a:gd name="connsiteX2" fmla="*/ 400889 w 448502"/>
              <a:gd name="connsiteY2" fmla="*/ 192405 h 695597"/>
              <a:gd name="connsiteX3" fmla="*/ 408509 w 448502"/>
              <a:gd name="connsiteY3" fmla="*/ 192405 h 695597"/>
              <a:gd name="connsiteX4" fmla="*/ 436131 w 448502"/>
              <a:gd name="connsiteY4" fmla="*/ 90488 h 695597"/>
              <a:gd name="connsiteX5" fmla="*/ 444704 w 448502"/>
              <a:gd name="connsiteY5" fmla="*/ 3810 h 695597"/>
              <a:gd name="connsiteX6" fmla="*/ 440894 w 448502"/>
              <a:gd name="connsiteY6" fmla="*/ 0 h 695597"/>
              <a:gd name="connsiteX7" fmla="*/ 393269 w 448502"/>
              <a:gd name="connsiteY7" fmla="*/ 20955 h 695597"/>
              <a:gd name="connsiteX8" fmla="*/ 338976 w 448502"/>
              <a:gd name="connsiteY8" fmla="*/ 50482 h 695597"/>
              <a:gd name="connsiteX9" fmla="*/ 227534 w 448502"/>
              <a:gd name="connsiteY9" fmla="*/ 112395 h 695597"/>
              <a:gd name="connsiteX10" fmla="*/ 229439 w 448502"/>
              <a:gd name="connsiteY10" fmla="*/ 133350 h 695597"/>
              <a:gd name="connsiteX11" fmla="*/ 336119 w 448502"/>
              <a:gd name="connsiteY11" fmla="*/ 80010 h 695597"/>
              <a:gd name="connsiteX12" fmla="*/ 388506 w 448502"/>
              <a:gd name="connsiteY12" fmla="*/ 53340 h 695597"/>
              <a:gd name="connsiteX13" fmla="*/ 410414 w 448502"/>
              <a:gd name="connsiteY13" fmla="*/ 40957 h 695597"/>
              <a:gd name="connsiteX14" fmla="*/ 45606 w 448502"/>
              <a:gd name="connsiteY14" fmla="*/ 509587 h 695597"/>
              <a:gd name="connsiteX15" fmla="*/ 1791 w 448502"/>
              <a:gd name="connsiteY15" fmla="*/ 684848 h 695597"/>
              <a:gd name="connsiteX16" fmla="*/ 9411 w 448502"/>
              <a:gd name="connsiteY16" fmla="*/ 695325 h 695597"/>
              <a:gd name="connsiteX17" fmla="*/ 13221 w 448502"/>
              <a:gd name="connsiteY17" fmla="*/ 676275 h 695597"/>
              <a:gd name="connsiteX18" fmla="*/ 31319 w 448502"/>
              <a:gd name="connsiteY18" fmla="*/ 594360 h 695597"/>
              <a:gd name="connsiteX19" fmla="*/ 57989 w 448502"/>
              <a:gd name="connsiteY19" fmla="*/ 528638 h 695597"/>
              <a:gd name="connsiteX20" fmla="*/ 124664 w 448502"/>
              <a:gd name="connsiteY20" fmla="*/ 401003 h 695597"/>
              <a:gd name="connsiteX21" fmla="*/ 301829 w 448502"/>
              <a:gd name="connsiteY21" fmla="*/ 175260 h 695597"/>
              <a:gd name="connsiteX22" fmla="*/ 423749 w 448502"/>
              <a:gd name="connsiteY22" fmla="*/ 65723 h 695597"/>
              <a:gd name="connsiteX23" fmla="*/ 423749 w 448502"/>
              <a:gd name="connsiteY23" fmla="*/ 36195 h 695597"/>
              <a:gd name="connsiteX24" fmla="*/ 438036 w 448502"/>
              <a:gd name="connsiteY24" fmla="*/ 33338 h 695597"/>
              <a:gd name="connsiteX25" fmla="*/ 428511 w 448502"/>
              <a:gd name="connsiteY25" fmla="*/ 65723 h 695597"/>
              <a:gd name="connsiteX26" fmla="*/ 418986 w 448502"/>
              <a:gd name="connsiteY26" fmla="*/ 96203 h 69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8502" h="695597">
                <a:moveTo>
                  <a:pt x="418986" y="96203"/>
                </a:moveTo>
                <a:cubicBezTo>
                  <a:pt x="412319" y="120015"/>
                  <a:pt x="405651" y="143828"/>
                  <a:pt x="399936" y="168592"/>
                </a:cubicBezTo>
                <a:cubicBezTo>
                  <a:pt x="398031" y="175260"/>
                  <a:pt x="397079" y="185737"/>
                  <a:pt x="400889" y="192405"/>
                </a:cubicBezTo>
                <a:cubicBezTo>
                  <a:pt x="403746" y="197167"/>
                  <a:pt x="406604" y="199073"/>
                  <a:pt x="408509" y="192405"/>
                </a:cubicBezTo>
                <a:cubicBezTo>
                  <a:pt x="418034" y="159067"/>
                  <a:pt x="427559" y="124778"/>
                  <a:pt x="436131" y="90488"/>
                </a:cubicBezTo>
                <a:cubicBezTo>
                  <a:pt x="443751" y="62865"/>
                  <a:pt x="454229" y="32385"/>
                  <a:pt x="444704" y="3810"/>
                </a:cubicBezTo>
                <a:cubicBezTo>
                  <a:pt x="444704" y="2857"/>
                  <a:pt x="442799" y="0"/>
                  <a:pt x="440894" y="0"/>
                </a:cubicBezTo>
                <a:cubicBezTo>
                  <a:pt x="423749" y="0"/>
                  <a:pt x="407556" y="13335"/>
                  <a:pt x="393269" y="20955"/>
                </a:cubicBezTo>
                <a:cubicBezTo>
                  <a:pt x="375171" y="30480"/>
                  <a:pt x="357074" y="40957"/>
                  <a:pt x="338976" y="50482"/>
                </a:cubicBezTo>
                <a:cubicBezTo>
                  <a:pt x="301829" y="70485"/>
                  <a:pt x="264681" y="90488"/>
                  <a:pt x="227534" y="112395"/>
                </a:cubicBezTo>
                <a:cubicBezTo>
                  <a:pt x="222771" y="115253"/>
                  <a:pt x="225629" y="135255"/>
                  <a:pt x="229439" y="133350"/>
                </a:cubicBezTo>
                <a:cubicBezTo>
                  <a:pt x="265634" y="116205"/>
                  <a:pt x="300876" y="98107"/>
                  <a:pt x="336119" y="80010"/>
                </a:cubicBezTo>
                <a:cubicBezTo>
                  <a:pt x="353264" y="71438"/>
                  <a:pt x="370409" y="61913"/>
                  <a:pt x="388506" y="53340"/>
                </a:cubicBezTo>
                <a:cubicBezTo>
                  <a:pt x="395174" y="49530"/>
                  <a:pt x="402794" y="44767"/>
                  <a:pt x="410414" y="40957"/>
                </a:cubicBezTo>
                <a:cubicBezTo>
                  <a:pt x="249441" y="160020"/>
                  <a:pt x="124664" y="326708"/>
                  <a:pt x="45606" y="509587"/>
                </a:cubicBezTo>
                <a:cubicBezTo>
                  <a:pt x="22746" y="562927"/>
                  <a:pt x="-7734" y="625793"/>
                  <a:pt x="1791" y="684848"/>
                </a:cubicBezTo>
                <a:cubicBezTo>
                  <a:pt x="2744" y="688658"/>
                  <a:pt x="3696" y="697230"/>
                  <a:pt x="9411" y="695325"/>
                </a:cubicBezTo>
                <a:cubicBezTo>
                  <a:pt x="14174" y="693420"/>
                  <a:pt x="13221" y="679133"/>
                  <a:pt x="13221" y="676275"/>
                </a:cubicBezTo>
                <a:cubicBezTo>
                  <a:pt x="9411" y="647700"/>
                  <a:pt x="21794" y="620077"/>
                  <a:pt x="31319" y="594360"/>
                </a:cubicBezTo>
                <a:cubicBezTo>
                  <a:pt x="39891" y="572452"/>
                  <a:pt x="48464" y="549593"/>
                  <a:pt x="57989" y="528638"/>
                </a:cubicBezTo>
                <a:cubicBezTo>
                  <a:pt x="77991" y="484823"/>
                  <a:pt x="99899" y="441960"/>
                  <a:pt x="124664" y="401003"/>
                </a:cubicBezTo>
                <a:cubicBezTo>
                  <a:pt x="174194" y="319087"/>
                  <a:pt x="234201" y="242887"/>
                  <a:pt x="301829" y="175260"/>
                </a:cubicBezTo>
                <a:cubicBezTo>
                  <a:pt x="340881" y="136208"/>
                  <a:pt x="380886" y="100013"/>
                  <a:pt x="423749" y="65723"/>
                </a:cubicBezTo>
                <a:cubicBezTo>
                  <a:pt x="428511" y="61913"/>
                  <a:pt x="427559" y="41910"/>
                  <a:pt x="423749" y="36195"/>
                </a:cubicBezTo>
                <a:cubicBezTo>
                  <a:pt x="428511" y="34290"/>
                  <a:pt x="433274" y="33338"/>
                  <a:pt x="438036" y="33338"/>
                </a:cubicBezTo>
                <a:cubicBezTo>
                  <a:pt x="438036" y="42863"/>
                  <a:pt x="430416" y="58103"/>
                  <a:pt x="428511" y="65723"/>
                </a:cubicBezTo>
                <a:cubicBezTo>
                  <a:pt x="425654" y="72390"/>
                  <a:pt x="421844" y="84773"/>
                  <a:pt x="418986" y="9620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C40A93-D43F-4231-B25E-0B1C03EE3C0F}"/>
              </a:ext>
            </a:extLst>
          </p:cNvPr>
          <p:cNvSpPr txBox="1"/>
          <p:nvPr/>
        </p:nvSpPr>
        <p:spPr>
          <a:xfrm>
            <a:off x="7011410" y="3976392"/>
            <a:ext cx="5180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2000">
                <a:latin typeface="Viner Hand ITC" panose="03070502030502020203" pitchFamily="66" charset="0"/>
              </a:rPr>
              <a:t>Pellentesque habitant morbi tristique senectus et netus et malesuada fames ac turpis egestas</a:t>
            </a:r>
          </a:p>
          <a:p>
            <a:pPr>
              <a:lnSpc>
                <a:spcPct val="120000"/>
              </a:lnSpc>
            </a:pPr>
            <a:endParaRPr lang="fr-FR" altLang="zh-CN" sz="2000">
              <a:latin typeface="Viner Hand ITC" panose="03070502030502020203" pitchFamily="66" charset="0"/>
            </a:endParaRPr>
          </a:p>
          <a:p>
            <a:pPr>
              <a:lnSpc>
                <a:spcPct val="120000"/>
              </a:lnSpc>
            </a:pPr>
            <a:r>
              <a:rPr lang="fr-FR" altLang="zh-CN" sz="2000">
                <a:latin typeface="Viner Hand ITC" panose="03070502030502020203" pitchFamily="66" charset="0"/>
              </a:rPr>
              <a:t>senectus et netus et malesuada fames ac turpis egestas</a:t>
            </a:r>
            <a:endParaRPr lang="zh-CN" altLang="en-US" sz="2000">
              <a:latin typeface="Viner Hand ITC" panose="03070502030502020203" pitchFamily="66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262E216-A5C2-4CDF-98AF-03BE5ACD921D}"/>
              </a:ext>
            </a:extLst>
          </p:cNvPr>
          <p:cNvGrpSpPr/>
          <p:nvPr/>
        </p:nvGrpSpPr>
        <p:grpSpPr>
          <a:xfrm>
            <a:off x="3010828" y="3050854"/>
            <a:ext cx="266827" cy="446236"/>
            <a:chOff x="5705425" y="3022997"/>
            <a:chExt cx="266827" cy="446236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DD2B4A0-41E9-4AC5-8323-6AE1828DADCA}"/>
                </a:ext>
              </a:extLst>
            </p:cNvPr>
            <p:cNvSpPr/>
            <p:nvPr/>
          </p:nvSpPr>
          <p:spPr>
            <a:xfrm>
              <a:off x="5778150" y="3086934"/>
              <a:ext cx="194102" cy="382299"/>
            </a:xfrm>
            <a:custGeom>
              <a:avLst/>
              <a:gdLst>
                <a:gd name="connsiteX0" fmla="*/ 3524 w 194102"/>
                <a:gd name="connsiteY0" fmla="*/ 22025 h 382299"/>
                <a:gd name="connsiteX1" fmla="*/ 182594 w 194102"/>
                <a:gd name="connsiteY1" fmla="*/ 369687 h 382299"/>
                <a:gd name="connsiteX2" fmla="*/ 190214 w 194102"/>
                <a:gd name="connsiteY2" fmla="*/ 382070 h 382299"/>
                <a:gd name="connsiteX3" fmla="*/ 194024 w 194102"/>
                <a:gd name="connsiteY3" fmla="*/ 360162 h 382299"/>
                <a:gd name="connsiteX4" fmla="*/ 4477 w 194102"/>
                <a:gd name="connsiteY4" fmla="*/ 117 h 382299"/>
                <a:gd name="connsiteX5" fmla="*/ 3524 w 194102"/>
                <a:gd name="connsiteY5" fmla="*/ 22025 h 38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102" h="382299">
                  <a:moveTo>
                    <a:pt x="3524" y="22025"/>
                  </a:moveTo>
                  <a:cubicBezTo>
                    <a:pt x="130207" y="89652"/>
                    <a:pt x="161639" y="240147"/>
                    <a:pt x="182594" y="369687"/>
                  </a:cubicBezTo>
                  <a:cubicBezTo>
                    <a:pt x="183547" y="373497"/>
                    <a:pt x="184499" y="383975"/>
                    <a:pt x="190214" y="382070"/>
                  </a:cubicBezTo>
                  <a:cubicBezTo>
                    <a:pt x="194977" y="380165"/>
                    <a:pt x="194024" y="363972"/>
                    <a:pt x="194024" y="360162"/>
                  </a:cubicBezTo>
                  <a:cubicBezTo>
                    <a:pt x="172117" y="227765"/>
                    <a:pt x="142589" y="61077"/>
                    <a:pt x="4477" y="117"/>
                  </a:cubicBezTo>
                  <a:cubicBezTo>
                    <a:pt x="-286" y="-1788"/>
                    <a:pt x="-2191" y="20120"/>
                    <a:pt x="3524" y="220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FC8715B1-239E-4A30-83DC-8BC24D727755}"/>
                </a:ext>
              </a:extLst>
            </p:cNvPr>
            <p:cNvSpPr/>
            <p:nvPr/>
          </p:nvSpPr>
          <p:spPr>
            <a:xfrm>
              <a:off x="5705425" y="3022997"/>
              <a:ext cx="246985" cy="197008"/>
            </a:xfrm>
            <a:custGeom>
              <a:avLst/>
              <a:gdLst>
                <a:gd name="connsiteX0" fmla="*/ 54342 w 246985"/>
                <a:gd name="connsiteY0" fmla="*/ 39289 h 197008"/>
                <a:gd name="connsiteX1" fmla="*/ 241032 w 246985"/>
                <a:gd name="connsiteY1" fmla="*/ 66912 h 197008"/>
                <a:gd name="connsiteX2" fmla="*/ 240079 w 246985"/>
                <a:gd name="connsiteY2" fmla="*/ 30717 h 197008"/>
                <a:gd name="connsiteX3" fmla="*/ 119112 w 246985"/>
                <a:gd name="connsiteY3" fmla="*/ 12619 h 197008"/>
                <a:gd name="connsiteX4" fmla="*/ 59104 w 246985"/>
                <a:gd name="connsiteY4" fmla="*/ 4047 h 197008"/>
                <a:gd name="connsiteX5" fmla="*/ 13384 w 246985"/>
                <a:gd name="connsiteY5" fmla="*/ 4999 h 197008"/>
                <a:gd name="connsiteX6" fmla="*/ 6717 w 246985"/>
                <a:gd name="connsiteY6" fmla="*/ 87867 h 197008"/>
                <a:gd name="connsiteX7" fmla="*/ 45769 w 246985"/>
                <a:gd name="connsiteY7" fmla="*/ 194547 h 197008"/>
                <a:gd name="connsiteX8" fmla="*/ 54342 w 246985"/>
                <a:gd name="connsiteY8" fmla="*/ 188832 h 197008"/>
                <a:gd name="connsiteX9" fmla="*/ 53389 w 246985"/>
                <a:gd name="connsiteY9" fmla="*/ 162162 h 197008"/>
                <a:gd name="connsiteX10" fmla="*/ 13384 w 246985"/>
                <a:gd name="connsiteY10" fmla="*/ 45004 h 197008"/>
                <a:gd name="connsiteX11" fmla="*/ 14337 w 246985"/>
                <a:gd name="connsiteY11" fmla="*/ 41194 h 197008"/>
                <a:gd name="connsiteX12" fmla="*/ 54342 w 246985"/>
                <a:gd name="connsiteY12" fmla="*/ 39289 h 19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6985" h="197008">
                  <a:moveTo>
                    <a:pt x="54342" y="39289"/>
                  </a:moveTo>
                  <a:cubicBezTo>
                    <a:pt x="116254" y="48814"/>
                    <a:pt x="178167" y="61197"/>
                    <a:pt x="241032" y="66912"/>
                  </a:cubicBezTo>
                  <a:cubicBezTo>
                    <a:pt x="248652" y="67864"/>
                    <a:pt x="249604" y="32622"/>
                    <a:pt x="240079" y="30717"/>
                  </a:cubicBezTo>
                  <a:cubicBezTo>
                    <a:pt x="200074" y="23097"/>
                    <a:pt x="160069" y="18334"/>
                    <a:pt x="119112" y="12619"/>
                  </a:cubicBezTo>
                  <a:cubicBezTo>
                    <a:pt x="99109" y="9762"/>
                    <a:pt x="79107" y="6904"/>
                    <a:pt x="59104" y="4047"/>
                  </a:cubicBezTo>
                  <a:cubicBezTo>
                    <a:pt x="45769" y="2142"/>
                    <a:pt x="25767" y="-4526"/>
                    <a:pt x="13384" y="4999"/>
                  </a:cubicBezTo>
                  <a:cubicBezTo>
                    <a:pt x="-8523" y="21192"/>
                    <a:pt x="1954" y="65959"/>
                    <a:pt x="6717" y="87867"/>
                  </a:cubicBezTo>
                  <a:cubicBezTo>
                    <a:pt x="14337" y="124062"/>
                    <a:pt x="27672" y="162162"/>
                    <a:pt x="45769" y="194547"/>
                  </a:cubicBezTo>
                  <a:cubicBezTo>
                    <a:pt x="49579" y="201214"/>
                    <a:pt x="53389" y="192642"/>
                    <a:pt x="54342" y="188832"/>
                  </a:cubicBezTo>
                  <a:cubicBezTo>
                    <a:pt x="56247" y="180259"/>
                    <a:pt x="56247" y="169782"/>
                    <a:pt x="53389" y="162162"/>
                  </a:cubicBezTo>
                  <a:cubicBezTo>
                    <a:pt x="40054" y="123109"/>
                    <a:pt x="27672" y="84057"/>
                    <a:pt x="13384" y="45004"/>
                  </a:cubicBezTo>
                  <a:cubicBezTo>
                    <a:pt x="13384" y="44052"/>
                    <a:pt x="14337" y="42147"/>
                    <a:pt x="14337" y="41194"/>
                  </a:cubicBezTo>
                  <a:cubicBezTo>
                    <a:pt x="20052" y="30717"/>
                    <a:pt x="44817" y="38337"/>
                    <a:pt x="54342" y="3928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9CD33ECB-B99C-4EC5-B0B1-7A4561D5EB88}"/>
              </a:ext>
            </a:extLst>
          </p:cNvPr>
          <p:cNvSpPr txBox="1"/>
          <p:nvPr/>
        </p:nvSpPr>
        <p:spPr>
          <a:xfrm>
            <a:off x="612292" y="2195726"/>
            <a:ext cx="321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 dirty="0">
                <a:latin typeface="Viner Hand ITC" panose="03070502030502020203" pitchFamily="66" charset="0"/>
              </a:rPr>
              <a:t>tristique senectus et netus turpis egestas</a:t>
            </a:r>
            <a:endParaRPr lang="zh-CN" altLang="en-US" sz="2000" dirty="0">
              <a:latin typeface="Viner Hand ITC" panose="03070502030502020203" pitchFamily="66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9238A2-C52F-4B1D-8E56-721F2C5AA779}"/>
              </a:ext>
            </a:extLst>
          </p:cNvPr>
          <p:cNvSpPr txBox="1"/>
          <p:nvPr/>
        </p:nvSpPr>
        <p:spPr>
          <a:xfrm>
            <a:off x="612292" y="614674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POWER YOUR POINT</a:t>
            </a:r>
            <a:endParaRPr lang="zh-CN" altLang="en-US" sz="2400" b="1" dirty="0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DFF440C-0566-422D-A77A-288351BCAD8A}"/>
              </a:ext>
            </a:extLst>
          </p:cNvPr>
          <p:cNvGrpSpPr/>
          <p:nvPr/>
        </p:nvGrpSpPr>
        <p:grpSpPr>
          <a:xfrm>
            <a:off x="5621176" y="1854769"/>
            <a:ext cx="3350090" cy="1006703"/>
            <a:chOff x="6479710" y="1565047"/>
            <a:chExt cx="3350090" cy="1006703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DB028A3B-CFC0-4D0E-9183-1922E023B5D6}"/>
                </a:ext>
              </a:extLst>
            </p:cNvPr>
            <p:cNvSpPr/>
            <p:nvPr/>
          </p:nvSpPr>
          <p:spPr>
            <a:xfrm>
              <a:off x="6479710" y="1565047"/>
              <a:ext cx="3350090" cy="1006703"/>
            </a:xfrm>
            <a:prstGeom prst="roundRect">
              <a:avLst>
                <a:gd name="adj" fmla="val 17542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889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6C891D4-602F-414B-815C-C1E6B47BBBAE}"/>
                </a:ext>
              </a:extLst>
            </p:cNvPr>
            <p:cNvGrpSpPr/>
            <p:nvPr/>
          </p:nvGrpSpPr>
          <p:grpSpPr>
            <a:xfrm>
              <a:off x="6485190" y="1565047"/>
              <a:ext cx="3339130" cy="149453"/>
              <a:chOff x="6485190" y="1565047"/>
              <a:chExt cx="3339130" cy="149453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AA99458-8DC1-4DA0-8FFC-34452372FCBD}"/>
                  </a:ext>
                </a:extLst>
              </p:cNvPr>
              <p:cNvSpPr/>
              <p:nvPr/>
            </p:nvSpPr>
            <p:spPr>
              <a:xfrm rot="16200000" flipH="1">
                <a:off x="8498790" y="1221012"/>
                <a:ext cx="149452" cy="837522"/>
              </a:xfrm>
              <a:prstGeom prst="rect">
                <a:avLst/>
              </a:prstGeom>
              <a:solidFill>
                <a:srgbClr val="8CE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7619229-7900-4AE8-9422-657F770AACC4}"/>
                  </a:ext>
                </a:extLst>
              </p:cNvPr>
              <p:cNvSpPr/>
              <p:nvPr/>
            </p:nvSpPr>
            <p:spPr>
              <a:xfrm rot="16200000" flipH="1">
                <a:off x="7661268" y="1221012"/>
                <a:ext cx="149452" cy="837522"/>
              </a:xfrm>
              <a:prstGeom prst="rect">
                <a:avLst/>
              </a:prstGeom>
              <a:solidFill>
                <a:srgbClr val="FEDA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4318121E-B9C8-4EA6-8704-7D1F6560F448}"/>
                  </a:ext>
                </a:extLst>
              </p:cNvPr>
              <p:cNvSpPr/>
              <p:nvPr/>
            </p:nvSpPr>
            <p:spPr>
              <a:xfrm rot="16200000" flipH="1">
                <a:off x="6826486" y="1223752"/>
                <a:ext cx="149452" cy="832043"/>
              </a:xfrm>
              <a:custGeom>
                <a:avLst/>
                <a:gdLst>
                  <a:gd name="connsiteX0" fmla="*/ 0 w 149452"/>
                  <a:gd name="connsiteY0" fmla="*/ 171116 h 832043"/>
                  <a:gd name="connsiteX1" fmla="*/ 0 w 149452"/>
                  <a:gd name="connsiteY1" fmla="*/ 832043 h 832043"/>
                  <a:gd name="connsiteX2" fmla="*/ 149452 w 149452"/>
                  <a:gd name="connsiteY2" fmla="*/ 832043 h 832043"/>
                  <a:gd name="connsiteX3" fmla="*/ 149452 w 149452"/>
                  <a:gd name="connsiteY3" fmla="*/ 0 h 832043"/>
                  <a:gd name="connsiteX4" fmla="*/ 107857 w 149452"/>
                  <a:gd name="connsiteY4" fmla="*/ 8398 h 832043"/>
                  <a:gd name="connsiteX5" fmla="*/ 0 w 149452"/>
                  <a:gd name="connsiteY5" fmla="*/ 171116 h 832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452" h="832043">
                    <a:moveTo>
                      <a:pt x="0" y="171116"/>
                    </a:moveTo>
                    <a:lnTo>
                      <a:pt x="0" y="832043"/>
                    </a:lnTo>
                    <a:lnTo>
                      <a:pt x="149452" y="832043"/>
                    </a:lnTo>
                    <a:lnTo>
                      <a:pt x="149452" y="0"/>
                    </a:lnTo>
                    <a:lnTo>
                      <a:pt x="107857" y="8398"/>
                    </a:lnTo>
                    <a:cubicBezTo>
                      <a:pt x="44474" y="35207"/>
                      <a:pt x="0" y="97968"/>
                      <a:pt x="0" y="171116"/>
                    </a:cubicBezTo>
                    <a:close/>
                  </a:path>
                </a:pathLst>
              </a:custGeom>
              <a:solidFill>
                <a:srgbClr val="FBD3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B9278B2C-3113-47D3-A4F8-E0A5AFD9FA78}"/>
                  </a:ext>
                </a:extLst>
              </p:cNvPr>
              <p:cNvSpPr/>
              <p:nvPr/>
            </p:nvSpPr>
            <p:spPr>
              <a:xfrm rot="16200000" flipH="1">
                <a:off x="9333573" y="1223752"/>
                <a:ext cx="149452" cy="832043"/>
              </a:xfrm>
              <a:custGeom>
                <a:avLst/>
                <a:gdLst>
                  <a:gd name="connsiteX0" fmla="*/ 0 w 149452"/>
                  <a:gd name="connsiteY0" fmla="*/ 0 h 832043"/>
                  <a:gd name="connsiteX1" fmla="*/ 0 w 149452"/>
                  <a:gd name="connsiteY1" fmla="*/ 660927 h 832043"/>
                  <a:gd name="connsiteX2" fmla="*/ 107857 w 149452"/>
                  <a:gd name="connsiteY2" fmla="*/ 823645 h 832043"/>
                  <a:gd name="connsiteX3" fmla="*/ 149452 w 149452"/>
                  <a:gd name="connsiteY3" fmla="*/ 832043 h 832043"/>
                  <a:gd name="connsiteX4" fmla="*/ 149452 w 149452"/>
                  <a:gd name="connsiteY4" fmla="*/ 0 h 832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452" h="832043">
                    <a:moveTo>
                      <a:pt x="0" y="0"/>
                    </a:moveTo>
                    <a:lnTo>
                      <a:pt x="0" y="660927"/>
                    </a:lnTo>
                    <a:cubicBezTo>
                      <a:pt x="0" y="734075"/>
                      <a:pt x="44474" y="796836"/>
                      <a:pt x="107857" y="823645"/>
                    </a:cubicBezTo>
                    <a:lnTo>
                      <a:pt x="149452" y="832043"/>
                    </a:lnTo>
                    <a:lnTo>
                      <a:pt x="149452" y="0"/>
                    </a:lnTo>
                    <a:close/>
                  </a:path>
                </a:pathLst>
              </a:custGeom>
              <a:solidFill>
                <a:srgbClr val="91D5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238882BD-F9B3-4ADF-8AB7-BD54D3794440}"/>
              </a:ext>
            </a:extLst>
          </p:cNvPr>
          <p:cNvSpPr txBox="1"/>
          <p:nvPr/>
        </p:nvSpPr>
        <p:spPr>
          <a:xfrm>
            <a:off x="5626656" y="2104753"/>
            <a:ext cx="3339131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altLang="zh-CN" sz="1600" b="1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pellentesque habitant morbi tristique senectus et netus et</a:t>
            </a:r>
            <a:endParaRPr lang="zh-CN" altLang="en-US" sz="1600" b="1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pic>
        <p:nvPicPr>
          <p:cNvPr id="63" name="图片 62" descr="卡通人物&#10;&#10;描述已自动生成">
            <a:extLst>
              <a:ext uri="{FF2B5EF4-FFF2-40B4-BE49-F238E27FC236}">
                <a16:creationId xmlns:a16="http://schemas.microsoft.com/office/drawing/2014/main" id="{2702AC34-A8ED-4602-88B5-2B33BD6C19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534313"/>
            <a:ext cx="4431582" cy="3323687"/>
          </a:xfrm>
          <a:custGeom>
            <a:avLst/>
            <a:gdLst>
              <a:gd name="connsiteX0" fmla="*/ 3597852 w 4871199"/>
              <a:gd name="connsiteY0" fmla="*/ 354683 h 3653399"/>
              <a:gd name="connsiteX1" fmla="*/ 2977437 w 4871199"/>
              <a:gd name="connsiteY1" fmla="*/ 462881 h 3653399"/>
              <a:gd name="connsiteX2" fmla="*/ 2784397 w 4871199"/>
              <a:gd name="connsiteY2" fmla="*/ 1169001 h 3653399"/>
              <a:gd name="connsiteX3" fmla="*/ 2926637 w 4871199"/>
              <a:gd name="connsiteY3" fmla="*/ 1743041 h 3653399"/>
              <a:gd name="connsiteX4" fmla="*/ 3084117 w 4871199"/>
              <a:gd name="connsiteY4" fmla="*/ 1712561 h 3653399"/>
              <a:gd name="connsiteX5" fmla="*/ 3866437 w 4871199"/>
              <a:gd name="connsiteY5" fmla="*/ 1697321 h 3653399"/>
              <a:gd name="connsiteX6" fmla="*/ 3907077 w 4871199"/>
              <a:gd name="connsiteY6" fmla="*/ 1377281 h 3653399"/>
              <a:gd name="connsiteX7" fmla="*/ 3957877 w 4871199"/>
              <a:gd name="connsiteY7" fmla="*/ 1062321 h 3653399"/>
              <a:gd name="connsiteX8" fmla="*/ 3917237 w 4871199"/>
              <a:gd name="connsiteY8" fmla="*/ 417161 h 3653399"/>
              <a:gd name="connsiteX9" fmla="*/ 3597852 w 4871199"/>
              <a:gd name="connsiteY9" fmla="*/ 354683 h 3653399"/>
              <a:gd name="connsiteX10" fmla="*/ 0 w 4871199"/>
              <a:gd name="connsiteY10" fmla="*/ 0 h 3653399"/>
              <a:gd name="connsiteX11" fmla="*/ 4871199 w 4871199"/>
              <a:gd name="connsiteY11" fmla="*/ 0 h 3653399"/>
              <a:gd name="connsiteX12" fmla="*/ 4871199 w 4871199"/>
              <a:gd name="connsiteY12" fmla="*/ 3653399 h 3653399"/>
              <a:gd name="connsiteX13" fmla="*/ 0 w 4871199"/>
              <a:gd name="connsiteY13" fmla="*/ 3653399 h 365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1199" h="3653399">
                <a:moveTo>
                  <a:pt x="3597852" y="354683"/>
                </a:moveTo>
                <a:cubicBezTo>
                  <a:pt x="3369219" y="347258"/>
                  <a:pt x="3095441" y="384564"/>
                  <a:pt x="2977437" y="462881"/>
                </a:cubicBezTo>
                <a:cubicBezTo>
                  <a:pt x="2788630" y="588188"/>
                  <a:pt x="2792864" y="955641"/>
                  <a:pt x="2784397" y="1169001"/>
                </a:cubicBezTo>
                <a:cubicBezTo>
                  <a:pt x="2775930" y="1382361"/>
                  <a:pt x="2875837" y="1649908"/>
                  <a:pt x="2926637" y="1743041"/>
                </a:cubicBezTo>
                <a:cubicBezTo>
                  <a:pt x="2977437" y="1836174"/>
                  <a:pt x="2927484" y="1720181"/>
                  <a:pt x="3084117" y="1712561"/>
                </a:cubicBezTo>
                <a:cubicBezTo>
                  <a:pt x="3240750" y="1704941"/>
                  <a:pt x="3729277" y="1753201"/>
                  <a:pt x="3866437" y="1697321"/>
                </a:cubicBezTo>
                <a:cubicBezTo>
                  <a:pt x="4003597" y="1641441"/>
                  <a:pt x="3891837" y="1483114"/>
                  <a:pt x="3907077" y="1377281"/>
                </a:cubicBezTo>
                <a:cubicBezTo>
                  <a:pt x="3922317" y="1271448"/>
                  <a:pt x="3956184" y="1222341"/>
                  <a:pt x="3957877" y="1062321"/>
                </a:cubicBezTo>
                <a:cubicBezTo>
                  <a:pt x="3959570" y="902301"/>
                  <a:pt x="4080644" y="517068"/>
                  <a:pt x="3917237" y="417161"/>
                </a:cubicBezTo>
                <a:cubicBezTo>
                  <a:pt x="3855960" y="379696"/>
                  <a:pt x="3735032" y="359138"/>
                  <a:pt x="3597852" y="354683"/>
                </a:cubicBezTo>
                <a:close/>
                <a:moveTo>
                  <a:pt x="0" y="0"/>
                </a:moveTo>
                <a:lnTo>
                  <a:pt x="4871199" y="0"/>
                </a:lnTo>
                <a:lnTo>
                  <a:pt x="4871199" y="3653399"/>
                </a:lnTo>
                <a:lnTo>
                  <a:pt x="0" y="3653399"/>
                </a:lnTo>
                <a:close/>
              </a:path>
            </a:pathLst>
          </a:cu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A110928A-9BAC-4BDB-A5DA-CEBFE99744D2}"/>
              </a:ext>
            </a:extLst>
          </p:cNvPr>
          <p:cNvSpPr txBox="1"/>
          <p:nvPr/>
        </p:nvSpPr>
        <p:spPr>
          <a:xfrm>
            <a:off x="5674161" y="691618"/>
            <a:ext cx="6517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>
                <a:solidFill>
                  <a:srgbClr val="8CE9B4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</a:t>
            </a:r>
            <a:r>
              <a:rPr lang="en-US" altLang="zh-CN" sz="4400" b="1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ower</a:t>
            </a:r>
            <a:r>
              <a:rPr lang="en-US" altLang="zh-CN" sz="4400" b="1">
                <a:solidFill>
                  <a:srgbClr val="FEDAFE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</a:t>
            </a:r>
            <a:r>
              <a:rPr lang="en-US" altLang="zh-CN" sz="4400" b="1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oint</a:t>
            </a:r>
            <a:r>
              <a:rPr lang="en-US" altLang="zh-CN" sz="4400" b="1">
                <a:solidFill>
                  <a:srgbClr val="FBD302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</a:t>
            </a:r>
            <a:r>
              <a:rPr lang="en-US" altLang="zh-CN" sz="4400" b="1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emplet</a:t>
            </a:r>
            <a:r>
              <a:rPr lang="en-US" altLang="zh-CN" sz="4400" b="1">
                <a:solidFill>
                  <a:srgbClr val="91D5FD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.</a:t>
            </a:r>
            <a:endParaRPr lang="zh-CN" altLang="en-US" sz="4400" b="1">
              <a:solidFill>
                <a:srgbClr val="91D5FD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6196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E8698EFB-BF32-43F9-9E5B-F3F9DF48B1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9276EA1-9E57-48A8-BB30-1FF662C1A66E}"/>
              </a:ext>
            </a:extLst>
          </p:cNvPr>
          <p:cNvGrpSpPr/>
          <p:nvPr/>
        </p:nvGrpSpPr>
        <p:grpSpPr>
          <a:xfrm flipV="1">
            <a:off x="11996850" y="0"/>
            <a:ext cx="195150" cy="6858000"/>
            <a:chOff x="0" y="0"/>
            <a:chExt cx="195150" cy="9144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3D67C58-AD98-4F9B-BD80-AD1B0C985401}"/>
                </a:ext>
              </a:extLst>
            </p:cNvPr>
            <p:cNvSpPr/>
            <p:nvPr/>
          </p:nvSpPr>
          <p:spPr>
            <a:xfrm>
              <a:off x="0" y="4572000"/>
              <a:ext cx="195150" cy="2286000"/>
            </a:xfrm>
            <a:prstGeom prst="rect">
              <a:avLst/>
            </a:pr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197DF7C-4531-463E-9B66-9924BA99E0A9}"/>
                </a:ext>
              </a:extLst>
            </p:cNvPr>
            <p:cNvSpPr/>
            <p:nvPr/>
          </p:nvSpPr>
          <p:spPr>
            <a:xfrm>
              <a:off x="0" y="2286000"/>
              <a:ext cx="195150" cy="2286000"/>
            </a:xfrm>
            <a:prstGeom prst="rect">
              <a:avLst/>
            </a:pr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E422877-59F6-4945-9204-E9B35DD37E75}"/>
                </a:ext>
              </a:extLst>
            </p:cNvPr>
            <p:cNvSpPr/>
            <p:nvPr/>
          </p:nvSpPr>
          <p:spPr>
            <a:xfrm>
              <a:off x="0" y="0"/>
              <a:ext cx="195150" cy="2286000"/>
            </a:xfrm>
            <a:prstGeom prst="rect">
              <a:avLst/>
            </a:pr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EA557A4-8945-464D-90A1-656731A558AA}"/>
                </a:ext>
              </a:extLst>
            </p:cNvPr>
            <p:cNvSpPr/>
            <p:nvPr/>
          </p:nvSpPr>
          <p:spPr>
            <a:xfrm>
              <a:off x="0" y="6858000"/>
              <a:ext cx="195150" cy="2286000"/>
            </a:xfrm>
            <a:prstGeom prst="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48230D-90BD-4ECC-AFD6-B00A9C61E328}"/>
              </a:ext>
            </a:extLst>
          </p:cNvPr>
          <p:cNvSpPr/>
          <p:nvPr/>
        </p:nvSpPr>
        <p:spPr>
          <a:xfrm>
            <a:off x="1301750" y="986790"/>
            <a:ext cx="10274300" cy="5181600"/>
          </a:xfrm>
          <a:prstGeom prst="roundRect">
            <a:avLst>
              <a:gd name="adj" fmla="val 74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1C10F55-3D18-46FB-AACA-32603031514D}"/>
              </a:ext>
            </a:extLst>
          </p:cNvPr>
          <p:cNvSpPr/>
          <p:nvPr/>
        </p:nvSpPr>
        <p:spPr>
          <a:xfrm>
            <a:off x="1301750" y="986790"/>
            <a:ext cx="10274300" cy="698500"/>
          </a:xfrm>
          <a:custGeom>
            <a:avLst/>
            <a:gdLst>
              <a:gd name="connsiteX0" fmla="*/ 386029 w 10274300"/>
              <a:gd name="connsiteY0" fmla="*/ 0 h 698500"/>
              <a:gd name="connsiteX1" fmla="*/ 9888271 w 10274300"/>
              <a:gd name="connsiteY1" fmla="*/ 0 h 698500"/>
              <a:gd name="connsiteX2" fmla="*/ 9888304 w 10274300"/>
              <a:gd name="connsiteY2" fmla="*/ 2 h 698500"/>
              <a:gd name="connsiteX3" fmla="*/ 9966069 w 10274300"/>
              <a:gd name="connsiteY3" fmla="*/ 7842 h 698500"/>
              <a:gd name="connsiteX4" fmla="*/ 10274300 w 10274300"/>
              <a:gd name="connsiteY4" fmla="*/ 386028 h 698500"/>
              <a:gd name="connsiteX5" fmla="*/ 10274300 w 10274300"/>
              <a:gd name="connsiteY5" fmla="*/ 698500 h 698500"/>
              <a:gd name="connsiteX6" fmla="*/ 0 w 10274300"/>
              <a:gd name="connsiteY6" fmla="*/ 698500 h 698500"/>
              <a:gd name="connsiteX7" fmla="*/ 0 w 10274300"/>
              <a:gd name="connsiteY7" fmla="*/ 386028 h 698500"/>
              <a:gd name="connsiteX8" fmla="*/ 308231 w 10274300"/>
              <a:gd name="connsiteY8" fmla="*/ 7842 h 698500"/>
              <a:gd name="connsiteX9" fmla="*/ 385997 w 10274300"/>
              <a:gd name="connsiteY9" fmla="*/ 2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74300" h="698500">
                <a:moveTo>
                  <a:pt x="386029" y="0"/>
                </a:moveTo>
                <a:lnTo>
                  <a:pt x="9888271" y="0"/>
                </a:lnTo>
                <a:lnTo>
                  <a:pt x="9888304" y="2"/>
                </a:lnTo>
                <a:lnTo>
                  <a:pt x="9966069" y="7842"/>
                </a:lnTo>
                <a:cubicBezTo>
                  <a:pt x="10141976" y="43838"/>
                  <a:pt x="10274300" y="199480"/>
                  <a:pt x="10274300" y="386028"/>
                </a:cubicBezTo>
                <a:lnTo>
                  <a:pt x="10274300" y="698500"/>
                </a:lnTo>
                <a:lnTo>
                  <a:pt x="0" y="698500"/>
                </a:lnTo>
                <a:lnTo>
                  <a:pt x="0" y="386028"/>
                </a:lnTo>
                <a:cubicBezTo>
                  <a:pt x="0" y="199480"/>
                  <a:pt x="132324" y="43838"/>
                  <a:pt x="308231" y="7842"/>
                </a:cubicBezTo>
                <a:lnTo>
                  <a:pt x="385997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" dist="889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BC9E2B-2EC5-4863-BB2D-A02A93B45E52}"/>
              </a:ext>
            </a:extLst>
          </p:cNvPr>
          <p:cNvSpPr txBox="1"/>
          <p:nvPr/>
        </p:nvSpPr>
        <p:spPr>
          <a:xfrm>
            <a:off x="4781550" y="1196648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POWER YOUR POINT</a:t>
            </a:r>
            <a:endParaRPr lang="zh-CN" altLang="en-US" sz="2400" b="1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375553AB-DB53-4D6E-8915-E7E77A332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586633"/>
              </p:ext>
            </p:extLst>
          </p:nvPr>
        </p:nvGraphicFramePr>
        <p:xfrm>
          <a:off x="1765300" y="1863090"/>
          <a:ext cx="9347200" cy="421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3962491382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15797109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36545363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318496663"/>
                    </a:ext>
                  </a:extLst>
                </a:gridCol>
              </a:tblGrid>
              <a:tr h="10541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479832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559244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17026"/>
                  </a:ext>
                </a:extLst>
              </a:tr>
              <a:tr h="10541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68186"/>
                  </a:ext>
                </a:extLst>
              </a:tr>
            </a:tbl>
          </a:graphicData>
        </a:graphic>
      </p:graphicFrame>
      <p:pic>
        <p:nvPicPr>
          <p:cNvPr id="17" name="图片 16" descr="卡通人物&#10;&#10;中度可信度描述已自动生成">
            <a:extLst>
              <a:ext uri="{FF2B5EF4-FFF2-40B4-BE49-F238E27FC236}">
                <a16:creationId xmlns:a16="http://schemas.microsoft.com/office/drawing/2014/main" id="{622685A0-7587-47CF-AFB2-DE625AAD9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1774190"/>
            <a:ext cx="1579479" cy="1184609"/>
          </a:xfrm>
          <a:prstGeom prst="rect">
            <a:avLst/>
          </a:prstGeom>
        </p:spPr>
      </p:pic>
      <p:pic>
        <p:nvPicPr>
          <p:cNvPr id="19" name="图片 18" descr="卡通人物&#10;&#10;中度可信度描述已自动生成">
            <a:extLst>
              <a:ext uri="{FF2B5EF4-FFF2-40B4-BE49-F238E27FC236}">
                <a16:creationId xmlns:a16="http://schemas.microsoft.com/office/drawing/2014/main" id="{9C2974F6-AEB4-4C8C-A69E-CE35ADFE33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896569"/>
            <a:ext cx="1579479" cy="1184609"/>
          </a:xfrm>
          <a:prstGeom prst="rect">
            <a:avLst/>
          </a:prstGeom>
        </p:spPr>
      </p:pic>
      <p:pic>
        <p:nvPicPr>
          <p:cNvPr id="21" name="图片 20" descr="卡通人物&#10;&#10;描述已自动生成">
            <a:extLst>
              <a:ext uri="{FF2B5EF4-FFF2-40B4-BE49-F238E27FC236}">
                <a16:creationId xmlns:a16="http://schemas.microsoft.com/office/drawing/2014/main" id="{16A533FE-BA06-4AB6-87F8-DF1305C298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5010451"/>
            <a:ext cx="1579479" cy="1184609"/>
          </a:xfrm>
          <a:prstGeom prst="rect">
            <a:avLst/>
          </a:prstGeom>
        </p:spPr>
      </p:pic>
      <p:pic>
        <p:nvPicPr>
          <p:cNvPr id="23" name="图片 22" descr="人手里拿着手机&#10;&#10;中度可信度描述已自动生成">
            <a:extLst>
              <a:ext uri="{FF2B5EF4-FFF2-40B4-BE49-F238E27FC236}">
                <a16:creationId xmlns:a16="http://schemas.microsoft.com/office/drawing/2014/main" id="{A711D94A-67F2-4622-919B-C31E10F3F9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2" y="3930049"/>
            <a:ext cx="1579477" cy="118460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2805B26-BEDC-465F-ABC6-3CFB7C252AB8}"/>
              </a:ext>
            </a:extLst>
          </p:cNvPr>
          <p:cNvSpPr txBox="1"/>
          <p:nvPr/>
        </p:nvSpPr>
        <p:spPr>
          <a:xfrm>
            <a:off x="4451379" y="2166439"/>
            <a:ext cx="159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FBD302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text here</a:t>
            </a:r>
            <a:endParaRPr lang="zh-CN" altLang="en-US" sz="2000" b="1">
              <a:solidFill>
                <a:srgbClr val="FBD302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60239E-405C-4A03-ABC2-36EEDE4A4A62}"/>
              </a:ext>
            </a:extLst>
          </p:cNvPr>
          <p:cNvSpPr txBox="1"/>
          <p:nvPr/>
        </p:nvSpPr>
        <p:spPr>
          <a:xfrm>
            <a:off x="4451379" y="3245193"/>
            <a:ext cx="159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FEDAFE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text here</a:t>
            </a:r>
            <a:endParaRPr lang="zh-CN" altLang="en-US" sz="2000" b="1">
              <a:solidFill>
                <a:srgbClr val="FEDAFE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90099A-090C-455E-95EA-7E245197B5F1}"/>
              </a:ext>
            </a:extLst>
          </p:cNvPr>
          <p:cNvSpPr txBox="1"/>
          <p:nvPr/>
        </p:nvSpPr>
        <p:spPr>
          <a:xfrm>
            <a:off x="4451379" y="4323947"/>
            <a:ext cx="159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8CE9B4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text here</a:t>
            </a:r>
            <a:endParaRPr lang="zh-CN" altLang="en-US" sz="2000" b="1">
              <a:solidFill>
                <a:srgbClr val="8CE9B4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1D74C8-9009-4F3F-BC9C-1E302AB1FFB1}"/>
              </a:ext>
            </a:extLst>
          </p:cNvPr>
          <p:cNvSpPr txBox="1"/>
          <p:nvPr/>
        </p:nvSpPr>
        <p:spPr>
          <a:xfrm>
            <a:off x="4451379" y="5402700"/>
            <a:ext cx="159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91D5FD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text here</a:t>
            </a:r>
            <a:endParaRPr lang="zh-CN" altLang="en-US" sz="2000" b="1">
              <a:solidFill>
                <a:srgbClr val="91D5FD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243190-F5CD-4168-AD0F-CF062EDC83EB}"/>
              </a:ext>
            </a:extLst>
          </p:cNvPr>
          <p:cNvSpPr txBox="1"/>
          <p:nvPr/>
        </p:nvSpPr>
        <p:spPr>
          <a:xfrm>
            <a:off x="7291039" y="3091305"/>
            <a:ext cx="321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>
                <a:latin typeface="Viner Hand ITC" panose="03070502030502020203" pitchFamily="66" charset="0"/>
              </a:rPr>
              <a:t>tristique senectus et netus turpis egestas</a:t>
            </a:r>
            <a:endParaRPr lang="zh-CN" altLang="en-US" sz="2000">
              <a:latin typeface="Viner Hand ITC" panose="03070502030502020203" pitchFamily="66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268228-45FA-460A-A82C-56B49148BB4B}"/>
              </a:ext>
            </a:extLst>
          </p:cNvPr>
          <p:cNvSpPr txBox="1"/>
          <p:nvPr/>
        </p:nvSpPr>
        <p:spPr>
          <a:xfrm>
            <a:off x="6526812" y="5402700"/>
            <a:ext cx="237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>
                <a:latin typeface="Viner Hand ITC" panose="03070502030502020203" pitchFamily="66" charset="0"/>
              </a:rPr>
              <a:t>tristique senectus</a:t>
            </a:r>
            <a:endParaRPr lang="zh-CN" altLang="en-US" sz="2000">
              <a:latin typeface="Viner Hand ITC" panose="03070502030502020203" pitchFamily="66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9C6DF68-7BC2-4F9C-8953-EFC0AA4823CF}"/>
              </a:ext>
            </a:extLst>
          </p:cNvPr>
          <p:cNvSpPr txBox="1"/>
          <p:nvPr/>
        </p:nvSpPr>
        <p:spPr>
          <a:xfrm>
            <a:off x="9378032" y="4211798"/>
            <a:ext cx="1499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>
                <a:latin typeface="Viner Hand ITC" panose="03070502030502020203" pitchFamily="66" charset="0"/>
              </a:rPr>
              <a:t>tristique senectus et netus turpis egestas</a:t>
            </a:r>
            <a:endParaRPr lang="zh-CN" altLang="en-US" sz="2000">
              <a:latin typeface="Viner Hand ITC" panose="03070502030502020203" pitchFamily="66" charset="0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41A2E4F-A93B-43A8-BBF1-F91C687394A0}"/>
              </a:ext>
            </a:extLst>
          </p:cNvPr>
          <p:cNvSpPr/>
          <p:nvPr/>
        </p:nvSpPr>
        <p:spPr>
          <a:xfrm rot="5400000">
            <a:off x="6781070" y="2065757"/>
            <a:ext cx="552586" cy="857024"/>
          </a:xfrm>
          <a:custGeom>
            <a:avLst/>
            <a:gdLst>
              <a:gd name="connsiteX0" fmla="*/ 418986 w 448502"/>
              <a:gd name="connsiteY0" fmla="*/ 96203 h 695597"/>
              <a:gd name="connsiteX1" fmla="*/ 399936 w 448502"/>
              <a:gd name="connsiteY1" fmla="*/ 168592 h 695597"/>
              <a:gd name="connsiteX2" fmla="*/ 400889 w 448502"/>
              <a:gd name="connsiteY2" fmla="*/ 192405 h 695597"/>
              <a:gd name="connsiteX3" fmla="*/ 408509 w 448502"/>
              <a:gd name="connsiteY3" fmla="*/ 192405 h 695597"/>
              <a:gd name="connsiteX4" fmla="*/ 436131 w 448502"/>
              <a:gd name="connsiteY4" fmla="*/ 90488 h 695597"/>
              <a:gd name="connsiteX5" fmla="*/ 444704 w 448502"/>
              <a:gd name="connsiteY5" fmla="*/ 3810 h 695597"/>
              <a:gd name="connsiteX6" fmla="*/ 440894 w 448502"/>
              <a:gd name="connsiteY6" fmla="*/ 0 h 695597"/>
              <a:gd name="connsiteX7" fmla="*/ 393269 w 448502"/>
              <a:gd name="connsiteY7" fmla="*/ 20955 h 695597"/>
              <a:gd name="connsiteX8" fmla="*/ 338976 w 448502"/>
              <a:gd name="connsiteY8" fmla="*/ 50482 h 695597"/>
              <a:gd name="connsiteX9" fmla="*/ 227534 w 448502"/>
              <a:gd name="connsiteY9" fmla="*/ 112395 h 695597"/>
              <a:gd name="connsiteX10" fmla="*/ 229439 w 448502"/>
              <a:gd name="connsiteY10" fmla="*/ 133350 h 695597"/>
              <a:gd name="connsiteX11" fmla="*/ 336119 w 448502"/>
              <a:gd name="connsiteY11" fmla="*/ 80010 h 695597"/>
              <a:gd name="connsiteX12" fmla="*/ 388506 w 448502"/>
              <a:gd name="connsiteY12" fmla="*/ 53340 h 695597"/>
              <a:gd name="connsiteX13" fmla="*/ 410414 w 448502"/>
              <a:gd name="connsiteY13" fmla="*/ 40957 h 695597"/>
              <a:gd name="connsiteX14" fmla="*/ 45606 w 448502"/>
              <a:gd name="connsiteY14" fmla="*/ 509587 h 695597"/>
              <a:gd name="connsiteX15" fmla="*/ 1791 w 448502"/>
              <a:gd name="connsiteY15" fmla="*/ 684848 h 695597"/>
              <a:gd name="connsiteX16" fmla="*/ 9411 w 448502"/>
              <a:gd name="connsiteY16" fmla="*/ 695325 h 695597"/>
              <a:gd name="connsiteX17" fmla="*/ 13221 w 448502"/>
              <a:gd name="connsiteY17" fmla="*/ 676275 h 695597"/>
              <a:gd name="connsiteX18" fmla="*/ 31319 w 448502"/>
              <a:gd name="connsiteY18" fmla="*/ 594360 h 695597"/>
              <a:gd name="connsiteX19" fmla="*/ 57989 w 448502"/>
              <a:gd name="connsiteY19" fmla="*/ 528638 h 695597"/>
              <a:gd name="connsiteX20" fmla="*/ 124664 w 448502"/>
              <a:gd name="connsiteY20" fmla="*/ 401003 h 695597"/>
              <a:gd name="connsiteX21" fmla="*/ 301829 w 448502"/>
              <a:gd name="connsiteY21" fmla="*/ 175260 h 695597"/>
              <a:gd name="connsiteX22" fmla="*/ 423749 w 448502"/>
              <a:gd name="connsiteY22" fmla="*/ 65723 h 695597"/>
              <a:gd name="connsiteX23" fmla="*/ 423749 w 448502"/>
              <a:gd name="connsiteY23" fmla="*/ 36195 h 695597"/>
              <a:gd name="connsiteX24" fmla="*/ 438036 w 448502"/>
              <a:gd name="connsiteY24" fmla="*/ 33338 h 695597"/>
              <a:gd name="connsiteX25" fmla="*/ 428511 w 448502"/>
              <a:gd name="connsiteY25" fmla="*/ 65723 h 695597"/>
              <a:gd name="connsiteX26" fmla="*/ 418986 w 448502"/>
              <a:gd name="connsiteY26" fmla="*/ 96203 h 69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8502" h="695597">
                <a:moveTo>
                  <a:pt x="418986" y="96203"/>
                </a:moveTo>
                <a:cubicBezTo>
                  <a:pt x="412319" y="120015"/>
                  <a:pt x="405651" y="143828"/>
                  <a:pt x="399936" y="168592"/>
                </a:cubicBezTo>
                <a:cubicBezTo>
                  <a:pt x="398031" y="175260"/>
                  <a:pt x="397079" y="185737"/>
                  <a:pt x="400889" y="192405"/>
                </a:cubicBezTo>
                <a:cubicBezTo>
                  <a:pt x="403746" y="197167"/>
                  <a:pt x="406604" y="199073"/>
                  <a:pt x="408509" y="192405"/>
                </a:cubicBezTo>
                <a:cubicBezTo>
                  <a:pt x="418034" y="159067"/>
                  <a:pt x="427559" y="124778"/>
                  <a:pt x="436131" y="90488"/>
                </a:cubicBezTo>
                <a:cubicBezTo>
                  <a:pt x="443751" y="62865"/>
                  <a:pt x="454229" y="32385"/>
                  <a:pt x="444704" y="3810"/>
                </a:cubicBezTo>
                <a:cubicBezTo>
                  <a:pt x="444704" y="2857"/>
                  <a:pt x="442799" y="0"/>
                  <a:pt x="440894" y="0"/>
                </a:cubicBezTo>
                <a:cubicBezTo>
                  <a:pt x="423749" y="0"/>
                  <a:pt x="407556" y="13335"/>
                  <a:pt x="393269" y="20955"/>
                </a:cubicBezTo>
                <a:cubicBezTo>
                  <a:pt x="375171" y="30480"/>
                  <a:pt x="357074" y="40957"/>
                  <a:pt x="338976" y="50482"/>
                </a:cubicBezTo>
                <a:cubicBezTo>
                  <a:pt x="301829" y="70485"/>
                  <a:pt x="264681" y="90488"/>
                  <a:pt x="227534" y="112395"/>
                </a:cubicBezTo>
                <a:cubicBezTo>
                  <a:pt x="222771" y="115253"/>
                  <a:pt x="225629" y="135255"/>
                  <a:pt x="229439" y="133350"/>
                </a:cubicBezTo>
                <a:cubicBezTo>
                  <a:pt x="265634" y="116205"/>
                  <a:pt x="300876" y="98107"/>
                  <a:pt x="336119" y="80010"/>
                </a:cubicBezTo>
                <a:cubicBezTo>
                  <a:pt x="353264" y="71438"/>
                  <a:pt x="370409" y="61913"/>
                  <a:pt x="388506" y="53340"/>
                </a:cubicBezTo>
                <a:cubicBezTo>
                  <a:pt x="395174" y="49530"/>
                  <a:pt x="402794" y="44767"/>
                  <a:pt x="410414" y="40957"/>
                </a:cubicBezTo>
                <a:cubicBezTo>
                  <a:pt x="249441" y="160020"/>
                  <a:pt x="124664" y="326708"/>
                  <a:pt x="45606" y="509587"/>
                </a:cubicBezTo>
                <a:cubicBezTo>
                  <a:pt x="22746" y="562927"/>
                  <a:pt x="-7734" y="625793"/>
                  <a:pt x="1791" y="684848"/>
                </a:cubicBezTo>
                <a:cubicBezTo>
                  <a:pt x="2744" y="688658"/>
                  <a:pt x="3696" y="697230"/>
                  <a:pt x="9411" y="695325"/>
                </a:cubicBezTo>
                <a:cubicBezTo>
                  <a:pt x="14174" y="693420"/>
                  <a:pt x="13221" y="679133"/>
                  <a:pt x="13221" y="676275"/>
                </a:cubicBezTo>
                <a:cubicBezTo>
                  <a:pt x="9411" y="647700"/>
                  <a:pt x="21794" y="620077"/>
                  <a:pt x="31319" y="594360"/>
                </a:cubicBezTo>
                <a:cubicBezTo>
                  <a:pt x="39891" y="572452"/>
                  <a:pt x="48464" y="549593"/>
                  <a:pt x="57989" y="528638"/>
                </a:cubicBezTo>
                <a:cubicBezTo>
                  <a:pt x="77991" y="484823"/>
                  <a:pt x="99899" y="441960"/>
                  <a:pt x="124664" y="401003"/>
                </a:cubicBezTo>
                <a:cubicBezTo>
                  <a:pt x="174194" y="319087"/>
                  <a:pt x="234201" y="242887"/>
                  <a:pt x="301829" y="175260"/>
                </a:cubicBezTo>
                <a:cubicBezTo>
                  <a:pt x="340881" y="136208"/>
                  <a:pt x="380886" y="100013"/>
                  <a:pt x="423749" y="65723"/>
                </a:cubicBezTo>
                <a:cubicBezTo>
                  <a:pt x="428511" y="61913"/>
                  <a:pt x="427559" y="41910"/>
                  <a:pt x="423749" y="36195"/>
                </a:cubicBezTo>
                <a:cubicBezTo>
                  <a:pt x="428511" y="34290"/>
                  <a:pt x="433274" y="33338"/>
                  <a:pt x="438036" y="33338"/>
                </a:cubicBezTo>
                <a:cubicBezTo>
                  <a:pt x="438036" y="42863"/>
                  <a:pt x="430416" y="58103"/>
                  <a:pt x="428511" y="65723"/>
                </a:cubicBezTo>
                <a:cubicBezTo>
                  <a:pt x="425654" y="72390"/>
                  <a:pt x="421844" y="84773"/>
                  <a:pt x="418986" y="9620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5603CD-A8D0-4046-92A2-EAA38EF2CD55}"/>
              </a:ext>
            </a:extLst>
          </p:cNvPr>
          <p:cNvSpPr/>
          <p:nvPr/>
        </p:nvSpPr>
        <p:spPr>
          <a:xfrm rot="5400000" flipH="1" flipV="1">
            <a:off x="7662711" y="-237018"/>
            <a:ext cx="120958" cy="2568575"/>
          </a:xfrm>
          <a:prstGeom prst="rect">
            <a:avLst/>
          </a:prstGeom>
          <a:solidFill>
            <a:srgbClr val="8CE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A5730A-80E0-49B1-B5F6-C95BCDD398A4}"/>
              </a:ext>
            </a:extLst>
          </p:cNvPr>
          <p:cNvSpPr/>
          <p:nvPr/>
        </p:nvSpPr>
        <p:spPr>
          <a:xfrm rot="5400000" flipH="1" flipV="1">
            <a:off x="5094135" y="-237018"/>
            <a:ext cx="120958" cy="2568575"/>
          </a:xfrm>
          <a:prstGeom prst="rect">
            <a:avLst/>
          </a:prstGeom>
          <a:solidFill>
            <a:srgbClr val="FED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5A9F073-7FFB-420C-9774-F98A7CB98EB5}"/>
              </a:ext>
            </a:extLst>
          </p:cNvPr>
          <p:cNvSpPr/>
          <p:nvPr/>
        </p:nvSpPr>
        <p:spPr>
          <a:xfrm rot="5400000" flipH="1" flipV="1">
            <a:off x="2553951" y="-208626"/>
            <a:ext cx="120957" cy="2511791"/>
          </a:xfrm>
          <a:custGeom>
            <a:avLst/>
            <a:gdLst>
              <a:gd name="connsiteX0" fmla="*/ 195150 w 195150"/>
              <a:gd name="connsiteY0" fmla="*/ 329244 h 2511791"/>
              <a:gd name="connsiteX1" fmla="*/ 195150 w 195150"/>
              <a:gd name="connsiteY1" fmla="*/ 2511791 h 2511791"/>
              <a:gd name="connsiteX2" fmla="*/ 0 w 195150"/>
              <a:gd name="connsiteY2" fmla="*/ 2511791 h 2511791"/>
              <a:gd name="connsiteX3" fmla="*/ 0 w 195150"/>
              <a:gd name="connsiteY3" fmla="*/ 0 h 2511791"/>
              <a:gd name="connsiteX4" fmla="*/ 54672 w 195150"/>
              <a:gd name="connsiteY4" fmla="*/ 31366 h 2511791"/>
              <a:gd name="connsiteX5" fmla="*/ 168374 w 195150"/>
              <a:gd name="connsiteY5" fmla="*/ 187697 h 2511791"/>
              <a:gd name="connsiteX6" fmla="*/ 185763 w 195150"/>
              <a:gd name="connsiteY6" fmla="*/ 246246 h 2511791"/>
              <a:gd name="connsiteX7" fmla="*/ 191225 w 195150"/>
              <a:gd name="connsiteY7" fmla="*/ 290298 h 2511791"/>
              <a:gd name="connsiteX8" fmla="*/ 195148 w 195150"/>
              <a:gd name="connsiteY8" fmla="*/ 329212 h 251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50" h="2511791">
                <a:moveTo>
                  <a:pt x="195150" y="329244"/>
                </a:moveTo>
                <a:lnTo>
                  <a:pt x="195150" y="2511791"/>
                </a:lnTo>
                <a:lnTo>
                  <a:pt x="0" y="2511791"/>
                </a:lnTo>
                <a:lnTo>
                  <a:pt x="0" y="0"/>
                </a:lnTo>
                <a:lnTo>
                  <a:pt x="54672" y="31366"/>
                </a:lnTo>
                <a:cubicBezTo>
                  <a:pt x="104718" y="72668"/>
                  <a:pt x="144179" y="126338"/>
                  <a:pt x="168374" y="187697"/>
                </a:cubicBezTo>
                <a:lnTo>
                  <a:pt x="185763" y="246246"/>
                </a:lnTo>
                <a:lnTo>
                  <a:pt x="191225" y="290298"/>
                </a:lnTo>
                <a:lnTo>
                  <a:pt x="195148" y="329212"/>
                </a:lnTo>
                <a:close/>
              </a:path>
            </a:pathLst>
          </a:custGeom>
          <a:solidFill>
            <a:srgbClr val="FBD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720F693-6EDE-4E68-AEC1-D5A4F87946DE}"/>
              </a:ext>
            </a:extLst>
          </p:cNvPr>
          <p:cNvSpPr/>
          <p:nvPr/>
        </p:nvSpPr>
        <p:spPr>
          <a:xfrm rot="5400000" flipH="1" flipV="1">
            <a:off x="10202894" y="-208624"/>
            <a:ext cx="120958" cy="2511788"/>
          </a:xfrm>
          <a:custGeom>
            <a:avLst/>
            <a:gdLst>
              <a:gd name="connsiteX0" fmla="*/ 195151 w 195151"/>
              <a:gd name="connsiteY0" fmla="*/ 0 h 2511788"/>
              <a:gd name="connsiteX1" fmla="*/ 195151 w 195151"/>
              <a:gd name="connsiteY1" fmla="*/ 2182551 h 2511788"/>
              <a:gd name="connsiteX2" fmla="*/ 195149 w 195151"/>
              <a:gd name="connsiteY2" fmla="*/ 2182576 h 2511788"/>
              <a:gd name="connsiteX3" fmla="*/ 187309 w 195151"/>
              <a:gd name="connsiteY3" fmla="*/ 2260341 h 2511788"/>
              <a:gd name="connsiteX4" fmla="*/ 54673 w 195151"/>
              <a:gd name="connsiteY4" fmla="*/ 2480422 h 2511788"/>
              <a:gd name="connsiteX5" fmla="*/ 0 w 195151"/>
              <a:gd name="connsiteY5" fmla="*/ 2511788 h 2511788"/>
              <a:gd name="connsiteX6" fmla="*/ 0 w 195151"/>
              <a:gd name="connsiteY6" fmla="*/ 0 h 25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151" h="2511788">
                <a:moveTo>
                  <a:pt x="195151" y="0"/>
                </a:moveTo>
                <a:lnTo>
                  <a:pt x="195151" y="2182551"/>
                </a:lnTo>
                <a:lnTo>
                  <a:pt x="195149" y="2182576"/>
                </a:lnTo>
                <a:lnTo>
                  <a:pt x="187309" y="2260341"/>
                </a:lnTo>
                <a:cubicBezTo>
                  <a:pt x="169311" y="2348294"/>
                  <a:pt x="121402" y="2425352"/>
                  <a:pt x="54673" y="2480422"/>
                </a:cubicBezTo>
                <a:lnTo>
                  <a:pt x="0" y="2511788"/>
                </a:lnTo>
                <a:lnTo>
                  <a:pt x="0" y="0"/>
                </a:lnTo>
                <a:close/>
              </a:path>
            </a:pathLst>
          </a:custGeom>
          <a:solidFill>
            <a:srgbClr val="9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8B66969-90C9-4479-AB03-EEEDB3867F1D}"/>
              </a:ext>
            </a:extLst>
          </p:cNvPr>
          <p:cNvGrpSpPr/>
          <p:nvPr/>
        </p:nvGrpSpPr>
        <p:grpSpPr>
          <a:xfrm flipH="1">
            <a:off x="8738905" y="4845854"/>
            <a:ext cx="266827" cy="446236"/>
            <a:chOff x="5705425" y="3022997"/>
            <a:chExt cx="266827" cy="446236"/>
          </a:xfrm>
        </p:grpSpPr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1FE64200-EA5E-44A0-B0F3-2A30EFF285C8}"/>
                </a:ext>
              </a:extLst>
            </p:cNvPr>
            <p:cNvSpPr/>
            <p:nvPr/>
          </p:nvSpPr>
          <p:spPr>
            <a:xfrm>
              <a:off x="5778150" y="3086934"/>
              <a:ext cx="194102" cy="382299"/>
            </a:xfrm>
            <a:custGeom>
              <a:avLst/>
              <a:gdLst>
                <a:gd name="connsiteX0" fmla="*/ 3524 w 194102"/>
                <a:gd name="connsiteY0" fmla="*/ 22025 h 382299"/>
                <a:gd name="connsiteX1" fmla="*/ 182594 w 194102"/>
                <a:gd name="connsiteY1" fmla="*/ 369687 h 382299"/>
                <a:gd name="connsiteX2" fmla="*/ 190214 w 194102"/>
                <a:gd name="connsiteY2" fmla="*/ 382070 h 382299"/>
                <a:gd name="connsiteX3" fmla="*/ 194024 w 194102"/>
                <a:gd name="connsiteY3" fmla="*/ 360162 h 382299"/>
                <a:gd name="connsiteX4" fmla="*/ 4477 w 194102"/>
                <a:gd name="connsiteY4" fmla="*/ 117 h 382299"/>
                <a:gd name="connsiteX5" fmla="*/ 3524 w 194102"/>
                <a:gd name="connsiteY5" fmla="*/ 22025 h 38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102" h="382299">
                  <a:moveTo>
                    <a:pt x="3524" y="22025"/>
                  </a:moveTo>
                  <a:cubicBezTo>
                    <a:pt x="130207" y="89652"/>
                    <a:pt x="161639" y="240147"/>
                    <a:pt x="182594" y="369687"/>
                  </a:cubicBezTo>
                  <a:cubicBezTo>
                    <a:pt x="183547" y="373497"/>
                    <a:pt x="184499" y="383975"/>
                    <a:pt x="190214" y="382070"/>
                  </a:cubicBezTo>
                  <a:cubicBezTo>
                    <a:pt x="194977" y="380165"/>
                    <a:pt x="194024" y="363972"/>
                    <a:pt x="194024" y="360162"/>
                  </a:cubicBezTo>
                  <a:cubicBezTo>
                    <a:pt x="172117" y="227765"/>
                    <a:pt x="142589" y="61077"/>
                    <a:pt x="4477" y="117"/>
                  </a:cubicBezTo>
                  <a:cubicBezTo>
                    <a:pt x="-286" y="-1788"/>
                    <a:pt x="-2191" y="20120"/>
                    <a:pt x="3524" y="220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CDF21948-7698-47A6-A9E9-B1795F463A4D}"/>
                </a:ext>
              </a:extLst>
            </p:cNvPr>
            <p:cNvSpPr/>
            <p:nvPr/>
          </p:nvSpPr>
          <p:spPr>
            <a:xfrm>
              <a:off x="5705425" y="3022997"/>
              <a:ext cx="246985" cy="197008"/>
            </a:xfrm>
            <a:custGeom>
              <a:avLst/>
              <a:gdLst>
                <a:gd name="connsiteX0" fmla="*/ 54342 w 246985"/>
                <a:gd name="connsiteY0" fmla="*/ 39289 h 197008"/>
                <a:gd name="connsiteX1" fmla="*/ 241032 w 246985"/>
                <a:gd name="connsiteY1" fmla="*/ 66912 h 197008"/>
                <a:gd name="connsiteX2" fmla="*/ 240079 w 246985"/>
                <a:gd name="connsiteY2" fmla="*/ 30717 h 197008"/>
                <a:gd name="connsiteX3" fmla="*/ 119112 w 246985"/>
                <a:gd name="connsiteY3" fmla="*/ 12619 h 197008"/>
                <a:gd name="connsiteX4" fmla="*/ 59104 w 246985"/>
                <a:gd name="connsiteY4" fmla="*/ 4047 h 197008"/>
                <a:gd name="connsiteX5" fmla="*/ 13384 w 246985"/>
                <a:gd name="connsiteY5" fmla="*/ 4999 h 197008"/>
                <a:gd name="connsiteX6" fmla="*/ 6717 w 246985"/>
                <a:gd name="connsiteY6" fmla="*/ 87867 h 197008"/>
                <a:gd name="connsiteX7" fmla="*/ 45769 w 246985"/>
                <a:gd name="connsiteY7" fmla="*/ 194547 h 197008"/>
                <a:gd name="connsiteX8" fmla="*/ 54342 w 246985"/>
                <a:gd name="connsiteY8" fmla="*/ 188832 h 197008"/>
                <a:gd name="connsiteX9" fmla="*/ 53389 w 246985"/>
                <a:gd name="connsiteY9" fmla="*/ 162162 h 197008"/>
                <a:gd name="connsiteX10" fmla="*/ 13384 w 246985"/>
                <a:gd name="connsiteY10" fmla="*/ 45004 h 197008"/>
                <a:gd name="connsiteX11" fmla="*/ 14337 w 246985"/>
                <a:gd name="connsiteY11" fmla="*/ 41194 h 197008"/>
                <a:gd name="connsiteX12" fmla="*/ 54342 w 246985"/>
                <a:gd name="connsiteY12" fmla="*/ 39289 h 19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6985" h="197008">
                  <a:moveTo>
                    <a:pt x="54342" y="39289"/>
                  </a:moveTo>
                  <a:cubicBezTo>
                    <a:pt x="116254" y="48814"/>
                    <a:pt x="178167" y="61197"/>
                    <a:pt x="241032" y="66912"/>
                  </a:cubicBezTo>
                  <a:cubicBezTo>
                    <a:pt x="248652" y="67864"/>
                    <a:pt x="249604" y="32622"/>
                    <a:pt x="240079" y="30717"/>
                  </a:cubicBezTo>
                  <a:cubicBezTo>
                    <a:pt x="200074" y="23097"/>
                    <a:pt x="160069" y="18334"/>
                    <a:pt x="119112" y="12619"/>
                  </a:cubicBezTo>
                  <a:cubicBezTo>
                    <a:pt x="99109" y="9762"/>
                    <a:pt x="79107" y="6904"/>
                    <a:pt x="59104" y="4047"/>
                  </a:cubicBezTo>
                  <a:cubicBezTo>
                    <a:pt x="45769" y="2142"/>
                    <a:pt x="25767" y="-4526"/>
                    <a:pt x="13384" y="4999"/>
                  </a:cubicBezTo>
                  <a:cubicBezTo>
                    <a:pt x="-8523" y="21192"/>
                    <a:pt x="1954" y="65959"/>
                    <a:pt x="6717" y="87867"/>
                  </a:cubicBezTo>
                  <a:cubicBezTo>
                    <a:pt x="14337" y="124062"/>
                    <a:pt x="27672" y="162162"/>
                    <a:pt x="45769" y="194547"/>
                  </a:cubicBezTo>
                  <a:cubicBezTo>
                    <a:pt x="49579" y="201214"/>
                    <a:pt x="53389" y="192642"/>
                    <a:pt x="54342" y="188832"/>
                  </a:cubicBezTo>
                  <a:cubicBezTo>
                    <a:pt x="56247" y="180259"/>
                    <a:pt x="56247" y="169782"/>
                    <a:pt x="53389" y="162162"/>
                  </a:cubicBezTo>
                  <a:cubicBezTo>
                    <a:pt x="40054" y="123109"/>
                    <a:pt x="27672" y="84057"/>
                    <a:pt x="13384" y="45004"/>
                  </a:cubicBezTo>
                  <a:cubicBezTo>
                    <a:pt x="13384" y="44052"/>
                    <a:pt x="14337" y="42147"/>
                    <a:pt x="14337" y="41194"/>
                  </a:cubicBezTo>
                  <a:cubicBezTo>
                    <a:pt x="20052" y="30717"/>
                    <a:pt x="44817" y="38337"/>
                    <a:pt x="54342" y="3928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799B552-4A64-4EAD-AA1B-261B9C75A13C}"/>
              </a:ext>
            </a:extLst>
          </p:cNvPr>
          <p:cNvSpPr txBox="1"/>
          <p:nvPr/>
        </p:nvSpPr>
        <p:spPr>
          <a:xfrm>
            <a:off x="1301750" y="331888"/>
            <a:ext cx="1027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1600" b="1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habitant morbi tristique senectus et netus et malesuada fames ac turpis egestas</a:t>
            </a:r>
            <a:endParaRPr lang="zh-CN" altLang="en-US" sz="1600" b="1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FAD5315-8139-422B-A124-C243BC087CAA}"/>
              </a:ext>
            </a:extLst>
          </p:cNvPr>
          <p:cNvSpPr txBox="1"/>
          <p:nvPr/>
        </p:nvSpPr>
        <p:spPr>
          <a:xfrm>
            <a:off x="1301750" y="6346985"/>
            <a:ext cx="1027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1600" b="1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habitant morbi tristique senectus et netus et</a:t>
            </a:r>
            <a:endParaRPr lang="zh-CN" altLang="en-US" sz="1600" b="1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8084639-7F85-462A-AC08-CBEF1DA0E4C2}"/>
              </a:ext>
            </a:extLst>
          </p:cNvPr>
          <p:cNvGrpSpPr/>
          <p:nvPr/>
        </p:nvGrpSpPr>
        <p:grpSpPr>
          <a:xfrm>
            <a:off x="192680" y="2660296"/>
            <a:ext cx="893399" cy="2526805"/>
            <a:chOff x="-2" y="2626848"/>
            <a:chExt cx="893399" cy="2526805"/>
          </a:xfrm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AE35C817-D479-4419-8591-9907862BDB54}"/>
                </a:ext>
              </a:extLst>
            </p:cNvPr>
            <p:cNvSpPr/>
            <p:nvPr/>
          </p:nvSpPr>
          <p:spPr>
            <a:xfrm flipH="1">
              <a:off x="-2" y="2750341"/>
              <a:ext cx="840864" cy="2282966"/>
            </a:xfrm>
            <a:custGeom>
              <a:avLst/>
              <a:gdLst>
                <a:gd name="connsiteX0" fmla="*/ 359501 w 371358"/>
                <a:gd name="connsiteY0" fmla="*/ 306993 h 741813"/>
                <a:gd name="connsiteX1" fmla="*/ 344869 w 371358"/>
                <a:gd name="connsiteY1" fmla="*/ 302063 h 741813"/>
                <a:gd name="connsiteX2" fmla="*/ 286519 w 371358"/>
                <a:gd name="connsiteY2" fmla="*/ 308277 h 741813"/>
                <a:gd name="connsiteX3" fmla="*/ 279543 w 371358"/>
                <a:gd name="connsiteY3" fmla="*/ 311077 h 741813"/>
                <a:gd name="connsiteX4" fmla="*/ 273404 w 371358"/>
                <a:gd name="connsiteY4" fmla="*/ 314519 h 741813"/>
                <a:gd name="connsiteX5" fmla="*/ 264493 w 371358"/>
                <a:gd name="connsiteY5" fmla="*/ 320602 h 741813"/>
                <a:gd name="connsiteX6" fmla="*/ 261181 w 371358"/>
                <a:gd name="connsiteY6" fmla="*/ 323206 h 741813"/>
                <a:gd name="connsiteX7" fmla="*/ 243369 w 371358"/>
                <a:gd name="connsiteY7" fmla="*/ 346154 h 741813"/>
                <a:gd name="connsiteX8" fmla="*/ 239611 w 371358"/>
                <a:gd name="connsiteY8" fmla="*/ 354014 h 741813"/>
                <a:gd name="connsiteX9" fmla="*/ 234430 w 371358"/>
                <a:gd name="connsiteY9" fmla="*/ 337531 h 741813"/>
                <a:gd name="connsiteX10" fmla="*/ 226802 w 371358"/>
                <a:gd name="connsiteY10" fmla="*/ 282781 h 741813"/>
                <a:gd name="connsiteX11" fmla="*/ 224895 w 371358"/>
                <a:gd name="connsiteY11" fmla="*/ 185029 h 741813"/>
                <a:gd name="connsiteX12" fmla="*/ 225119 w 371358"/>
                <a:gd name="connsiteY12" fmla="*/ 128465 h 741813"/>
                <a:gd name="connsiteX13" fmla="*/ 216533 w 371358"/>
                <a:gd name="connsiteY13" fmla="*/ 82961 h 741813"/>
                <a:gd name="connsiteX14" fmla="*/ 188851 w 371358"/>
                <a:gd name="connsiteY14" fmla="*/ 50349 h 741813"/>
                <a:gd name="connsiteX15" fmla="*/ 153541 w 371358"/>
                <a:gd name="connsiteY15" fmla="*/ 34870 h 741813"/>
                <a:gd name="connsiteX16" fmla="*/ 91815 w 371358"/>
                <a:gd name="connsiteY16" fmla="*/ 28462 h 741813"/>
                <a:gd name="connsiteX17" fmla="*/ 79602 w 371358"/>
                <a:gd name="connsiteY17" fmla="*/ 28908 h 741813"/>
                <a:gd name="connsiteX18" fmla="*/ 63876 w 371358"/>
                <a:gd name="connsiteY18" fmla="*/ 30137 h 741813"/>
                <a:gd name="connsiteX19" fmla="*/ 61045 w 371358"/>
                <a:gd name="connsiteY19" fmla="*/ 2147 h 741813"/>
                <a:gd name="connsiteX20" fmla="*/ 59743 w 371358"/>
                <a:gd name="connsiteY20" fmla="*/ 259 h 741813"/>
                <a:gd name="connsiteX21" fmla="*/ 57445 w 371358"/>
                <a:gd name="connsiteY21" fmla="*/ 352 h 741813"/>
                <a:gd name="connsiteX22" fmla="*/ 853 w 371358"/>
                <a:gd name="connsiteY22" fmla="*/ 40870 h 741813"/>
                <a:gd name="connsiteX23" fmla="*/ 62 w 371358"/>
                <a:gd name="connsiteY23" fmla="*/ 43233 h 741813"/>
                <a:gd name="connsiteX24" fmla="*/ 1811 w 371358"/>
                <a:gd name="connsiteY24" fmla="*/ 45009 h 741813"/>
                <a:gd name="connsiteX25" fmla="*/ 63882 w 371358"/>
                <a:gd name="connsiteY25" fmla="*/ 65185 h 741813"/>
                <a:gd name="connsiteX26" fmla="*/ 64803 w 371358"/>
                <a:gd name="connsiteY26" fmla="*/ 65371 h 741813"/>
                <a:gd name="connsiteX27" fmla="*/ 66217 w 371358"/>
                <a:gd name="connsiteY27" fmla="*/ 64906 h 741813"/>
                <a:gd name="connsiteX28" fmla="*/ 67175 w 371358"/>
                <a:gd name="connsiteY28" fmla="*/ 62748 h 741813"/>
                <a:gd name="connsiteX29" fmla="*/ 64356 w 371358"/>
                <a:gd name="connsiteY29" fmla="*/ 34880 h 741813"/>
                <a:gd name="connsiteX30" fmla="*/ 79853 w 371358"/>
                <a:gd name="connsiteY30" fmla="*/ 33671 h 741813"/>
                <a:gd name="connsiteX31" fmla="*/ 91871 w 371358"/>
                <a:gd name="connsiteY31" fmla="*/ 33224 h 741813"/>
                <a:gd name="connsiteX32" fmla="*/ 152332 w 371358"/>
                <a:gd name="connsiteY32" fmla="*/ 39475 h 741813"/>
                <a:gd name="connsiteX33" fmla="*/ 186181 w 371358"/>
                <a:gd name="connsiteY33" fmla="*/ 54293 h 741813"/>
                <a:gd name="connsiteX34" fmla="*/ 212208 w 371358"/>
                <a:gd name="connsiteY34" fmla="*/ 84942 h 741813"/>
                <a:gd name="connsiteX35" fmla="*/ 220356 w 371358"/>
                <a:gd name="connsiteY35" fmla="*/ 128455 h 741813"/>
                <a:gd name="connsiteX36" fmla="*/ 220133 w 371358"/>
                <a:gd name="connsiteY36" fmla="*/ 185019 h 741813"/>
                <a:gd name="connsiteX37" fmla="*/ 222058 w 371358"/>
                <a:gd name="connsiteY37" fmla="*/ 283097 h 741813"/>
                <a:gd name="connsiteX38" fmla="*/ 229807 w 371358"/>
                <a:gd name="connsiteY38" fmla="*/ 338685 h 741813"/>
                <a:gd name="connsiteX39" fmla="*/ 237118 w 371358"/>
                <a:gd name="connsiteY39" fmla="*/ 360358 h 741813"/>
                <a:gd name="connsiteX40" fmla="*/ 228960 w 371358"/>
                <a:gd name="connsiteY40" fmla="*/ 400551 h 741813"/>
                <a:gd name="connsiteX41" fmla="*/ 232132 w 371358"/>
                <a:gd name="connsiteY41" fmla="*/ 476546 h 741813"/>
                <a:gd name="connsiteX42" fmla="*/ 235109 w 371358"/>
                <a:gd name="connsiteY42" fmla="*/ 506200 h 741813"/>
                <a:gd name="connsiteX43" fmla="*/ 231295 w 371358"/>
                <a:gd name="connsiteY43" fmla="*/ 599645 h 741813"/>
                <a:gd name="connsiteX44" fmla="*/ 194162 w 371358"/>
                <a:gd name="connsiteY44" fmla="*/ 667483 h 741813"/>
                <a:gd name="connsiteX45" fmla="*/ 142258 w 371358"/>
                <a:gd name="connsiteY45" fmla="*/ 698253 h 741813"/>
                <a:gd name="connsiteX46" fmla="*/ 134696 w 371358"/>
                <a:gd name="connsiteY46" fmla="*/ 700783 h 741813"/>
                <a:gd name="connsiteX47" fmla="*/ 130482 w 371358"/>
                <a:gd name="connsiteY47" fmla="*/ 702067 h 741813"/>
                <a:gd name="connsiteX48" fmla="*/ 125813 w 371358"/>
                <a:gd name="connsiteY48" fmla="*/ 703490 h 741813"/>
                <a:gd name="connsiteX49" fmla="*/ 114976 w 371358"/>
                <a:gd name="connsiteY49" fmla="*/ 706067 h 741813"/>
                <a:gd name="connsiteX50" fmla="*/ 111981 w 371358"/>
                <a:gd name="connsiteY50" fmla="*/ 706773 h 741813"/>
                <a:gd name="connsiteX51" fmla="*/ 106437 w 371358"/>
                <a:gd name="connsiteY51" fmla="*/ 679250 h 741813"/>
                <a:gd name="connsiteX52" fmla="*/ 104865 w 371358"/>
                <a:gd name="connsiteY52" fmla="*/ 677473 h 741813"/>
                <a:gd name="connsiteX53" fmla="*/ 102531 w 371358"/>
                <a:gd name="connsiteY53" fmla="*/ 677929 h 741813"/>
                <a:gd name="connsiteX54" fmla="*/ 49148 w 371358"/>
                <a:gd name="connsiteY54" fmla="*/ 713862 h 741813"/>
                <a:gd name="connsiteX55" fmla="*/ 47911 w 371358"/>
                <a:gd name="connsiteY55" fmla="*/ 716029 h 741813"/>
                <a:gd name="connsiteX56" fmla="*/ 49287 w 371358"/>
                <a:gd name="connsiteY56" fmla="*/ 718113 h 741813"/>
                <a:gd name="connsiteX57" fmla="*/ 115590 w 371358"/>
                <a:gd name="connsiteY57" fmla="*/ 741748 h 741813"/>
                <a:gd name="connsiteX58" fmla="*/ 116130 w 371358"/>
                <a:gd name="connsiteY58" fmla="*/ 741813 h 741813"/>
                <a:gd name="connsiteX59" fmla="*/ 117786 w 371358"/>
                <a:gd name="connsiteY59" fmla="*/ 741144 h 741813"/>
                <a:gd name="connsiteX60" fmla="*/ 118465 w 371358"/>
                <a:gd name="connsiteY60" fmla="*/ 738958 h 741813"/>
                <a:gd name="connsiteX61" fmla="*/ 112922 w 371358"/>
                <a:gd name="connsiteY61" fmla="*/ 711441 h 741813"/>
                <a:gd name="connsiteX62" fmla="*/ 116111 w 371358"/>
                <a:gd name="connsiteY62" fmla="*/ 710690 h 741813"/>
                <a:gd name="connsiteX63" fmla="*/ 122632 w 371358"/>
                <a:gd name="connsiteY63" fmla="*/ 709146 h 741813"/>
                <a:gd name="connsiteX64" fmla="*/ 132408 w 371358"/>
                <a:gd name="connsiteY64" fmla="*/ 706457 h 741813"/>
                <a:gd name="connsiteX65" fmla="*/ 136036 w 371358"/>
                <a:gd name="connsiteY65" fmla="*/ 705351 h 741813"/>
                <a:gd name="connsiteX66" fmla="*/ 144007 w 371358"/>
                <a:gd name="connsiteY66" fmla="*/ 702681 h 741813"/>
                <a:gd name="connsiteX67" fmla="*/ 197409 w 371358"/>
                <a:gd name="connsiteY67" fmla="*/ 670971 h 741813"/>
                <a:gd name="connsiteX68" fmla="*/ 235946 w 371358"/>
                <a:gd name="connsiteY68" fmla="*/ 600687 h 741813"/>
                <a:gd name="connsiteX69" fmla="*/ 239852 w 371358"/>
                <a:gd name="connsiteY69" fmla="*/ 505828 h 741813"/>
                <a:gd name="connsiteX70" fmla="*/ 236857 w 371358"/>
                <a:gd name="connsiteY70" fmla="*/ 476016 h 741813"/>
                <a:gd name="connsiteX71" fmla="*/ 233704 w 371358"/>
                <a:gd name="connsiteY71" fmla="*/ 400978 h 741813"/>
                <a:gd name="connsiteX72" fmla="*/ 240122 w 371358"/>
                <a:gd name="connsiteY72" fmla="*/ 366394 h 741813"/>
                <a:gd name="connsiteX73" fmla="*/ 260019 w 371358"/>
                <a:gd name="connsiteY73" fmla="*/ 387602 h 741813"/>
                <a:gd name="connsiteX74" fmla="*/ 289366 w 371358"/>
                <a:gd name="connsiteY74" fmla="*/ 393072 h 741813"/>
                <a:gd name="connsiteX75" fmla="*/ 318304 w 371358"/>
                <a:gd name="connsiteY75" fmla="*/ 386114 h 741813"/>
                <a:gd name="connsiteX76" fmla="*/ 364217 w 371358"/>
                <a:gd name="connsiteY76" fmla="*/ 348889 h 741813"/>
                <a:gd name="connsiteX77" fmla="*/ 369984 w 371358"/>
                <a:gd name="connsiteY77" fmla="*/ 319086 h 741813"/>
                <a:gd name="connsiteX78" fmla="*/ 359501 w 371358"/>
                <a:gd name="connsiteY78" fmla="*/ 306993 h 741813"/>
                <a:gd name="connsiteX79" fmla="*/ 360161 w 371358"/>
                <a:gd name="connsiteY79" fmla="*/ 346386 h 741813"/>
                <a:gd name="connsiteX80" fmla="*/ 316490 w 371358"/>
                <a:gd name="connsiteY80" fmla="*/ 381714 h 741813"/>
                <a:gd name="connsiteX81" fmla="*/ 289022 w 371358"/>
                <a:gd name="connsiteY81" fmla="*/ 388328 h 741813"/>
                <a:gd name="connsiteX82" fmla="*/ 262353 w 371358"/>
                <a:gd name="connsiteY82" fmla="*/ 383454 h 741813"/>
                <a:gd name="connsiteX83" fmla="*/ 244020 w 371358"/>
                <a:gd name="connsiteY83" fmla="*/ 363585 h 741813"/>
                <a:gd name="connsiteX84" fmla="*/ 242280 w 371358"/>
                <a:gd name="connsiteY84" fmla="*/ 360153 h 741813"/>
                <a:gd name="connsiteX85" fmla="*/ 247592 w 371358"/>
                <a:gd name="connsiteY85" fmla="*/ 348349 h 741813"/>
                <a:gd name="connsiteX86" fmla="*/ 264223 w 371358"/>
                <a:gd name="connsiteY86" fmla="*/ 326862 h 741813"/>
                <a:gd name="connsiteX87" fmla="*/ 267479 w 371358"/>
                <a:gd name="connsiteY87" fmla="*/ 324313 h 741813"/>
                <a:gd name="connsiteX88" fmla="*/ 275599 w 371358"/>
                <a:gd name="connsiteY88" fmla="*/ 318742 h 741813"/>
                <a:gd name="connsiteX89" fmla="*/ 281589 w 371358"/>
                <a:gd name="connsiteY89" fmla="*/ 315365 h 741813"/>
                <a:gd name="connsiteX90" fmla="*/ 288222 w 371358"/>
                <a:gd name="connsiteY90" fmla="*/ 312723 h 741813"/>
                <a:gd name="connsiteX91" fmla="*/ 344125 w 371358"/>
                <a:gd name="connsiteY91" fmla="*/ 306761 h 741813"/>
                <a:gd name="connsiteX92" fmla="*/ 357129 w 371358"/>
                <a:gd name="connsiteY92" fmla="*/ 311123 h 741813"/>
                <a:gd name="connsiteX93" fmla="*/ 365491 w 371358"/>
                <a:gd name="connsiteY93" fmla="*/ 320667 h 741813"/>
                <a:gd name="connsiteX94" fmla="*/ 360161 w 371358"/>
                <a:gd name="connsiteY94" fmla="*/ 346386 h 741813"/>
                <a:gd name="connsiteX0" fmla="*/ 359501 w 371358"/>
                <a:gd name="connsiteY0" fmla="*/ 306993 h 741813"/>
                <a:gd name="connsiteX1" fmla="*/ 344869 w 371358"/>
                <a:gd name="connsiteY1" fmla="*/ 302063 h 741813"/>
                <a:gd name="connsiteX2" fmla="*/ 286519 w 371358"/>
                <a:gd name="connsiteY2" fmla="*/ 308277 h 741813"/>
                <a:gd name="connsiteX3" fmla="*/ 279543 w 371358"/>
                <a:gd name="connsiteY3" fmla="*/ 311077 h 741813"/>
                <a:gd name="connsiteX4" fmla="*/ 273404 w 371358"/>
                <a:gd name="connsiteY4" fmla="*/ 314519 h 741813"/>
                <a:gd name="connsiteX5" fmla="*/ 264493 w 371358"/>
                <a:gd name="connsiteY5" fmla="*/ 320602 h 741813"/>
                <a:gd name="connsiteX6" fmla="*/ 261181 w 371358"/>
                <a:gd name="connsiteY6" fmla="*/ 323206 h 741813"/>
                <a:gd name="connsiteX7" fmla="*/ 243369 w 371358"/>
                <a:gd name="connsiteY7" fmla="*/ 346154 h 741813"/>
                <a:gd name="connsiteX8" fmla="*/ 239611 w 371358"/>
                <a:gd name="connsiteY8" fmla="*/ 354014 h 741813"/>
                <a:gd name="connsiteX9" fmla="*/ 234430 w 371358"/>
                <a:gd name="connsiteY9" fmla="*/ 337531 h 741813"/>
                <a:gd name="connsiteX10" fmla="*/ 226802 w 371358"/>
                <a:gd name="connsiteY10" fmla="*/ 282781 h 741813"/>
                <a:gd name="connsiteX11" fmla="*/ 224895 w 371358"/>
                <a:gd name="connsiteY11" fmla="*/ 185029 h 741813"/>
                <a:gd name="connsiteX12" fmla="*/ 225119 w 371358"/>
                <a:gd name="connsiteY12" fmla="*/ 128465 h 741813"/>
                <a:gd name="connsiteX13" fmla="*/ 216533 w 371358"/>
                <a:gd name="connsiteY13" fmla="*/ 82961 h 741813"/>
                <a:gd name="connsiteX14" fmla="*/ 188851 w 371358"/>
                <a:gd name="connsiteY14" fmla="*/ 50349 h 741813"/>
                <a:gd name="connsiteX15" fmla="*/ 153541 w 371358"/>
                <a:gd name="connsiteY15" fmla="*/ 34870 h 741813"/>
                <a:gd name="connsiteX16" fmla="*/ 91815 w 371358"/>
                <a:gd name="connsiteY16" fmla="*/ 28462 h 741813"/>
                <a:gd name="connsiteX17" fmla="*/ 79602 w 371358"/>
                <a:gd name="connsiteY17" fmla="*/ 28908 h 741813"/>
                <a:gd name="connsiteX18" fmla="*/ 63876 w 371358"/>
                <a:gd name="connsiteY18" fmla="*/ 30137 h 741813"/>
                <a:gd name="connsiteX19" fmla="*/ 61045 w 371358"/>
                <a:gd name="connsiteY19" fmla="*/ 2147 h 741813"/>
                <a:gd name="connsiteX20" fmla="*/ 59743 w 371358"/>
                <a:gd name="connsiteY20" fmla="*/ 259 h 741813"/>
                <a:gd name="connsiteX21" fmla="*/ 57445 w 371358"/>
                <a:gd name="connsiteY21" fmla="*/ 352 h 741813"/>
                <a:gd name="connsiteX22" fmla="*/ 853 w 371358"/>
                <a:gd name="connsiteY22" fmla="*/ 40870 h 741813"/>
                <a:gd name="connsiteX23" fmla="*/ 62 w 371358"/>
                <a:gd name="connsiteY23" fmla="*/ 43233 h 741813"/>
                <a:gd name="connsiteX24" fmla="*/ 63882 w 371358"/>
                <a:gd name="connsiteY24" fmla="*/ 65185 h 741813"/>
                <a:gd name="connsiteX25" fmla="*/ 64803 w 371358"/>
                <a:gd name="connsiteY25" fmla="*/ 65371 h 741813"/>
                <a:gd name="connsiteX26" fmla="*/ 66217 w 371358"/>
                <a:gd name="connsiteY26" fmla="*/ 64906 h 741813"/>
                <a:gd name="connsiteX27" fmla="*/ 67175 w 371358"/>
                <a:gd name="connsiteY27" fmla="*/ 62748 h 741813"/>
                <a:gd name="connsiteX28" fmla="*/ 64356 w 371358"/>
                <a:gd name="connsiteY28" fmla="*/ 34880 h 741813"/>
                <a:gd name="connsiteX29" fmla="*/ 79853 w 371358"/>
                <a:gd name="connsiteY29" fmla="*/ 33671 h 741813"/>
                <a:gd name="connsiteX30" fmla="*/ 91871 w 371358"/>
                <a:gd name="connsiteY30" fmla="*/ 33224 h 741813"/>
                <a:gd name="connsiteX31" fmla="*/ 152332 w 371358"/>
                <a:gd name="connsiteY31" fmla="*/ 39475 h 741813"/>
                <a:gd name="connsiteX32" fmla="*/ 186181 w 371358"/>
                <a:gd name="connsiteY32" fmla="*/ 54293 h 741813"/>
                <a:gd name="connsiteX33" fmla="*/ 212208 w 371358"/>
                <a:gd name="connsiteY33" fmla="*/ 84942 h 741813"/>
                <a:gd name="connsiteX34" fmla="*/ 220356 w 371358"/>
                <a:gd name="connsiteY34" fmla="*/ 128455 h 741813"/>
                <a:gd name="connsiteX35" fmla="*/ 220133 w 371358"/>
                <a:gd name="connsiteY35" fmla="*/ 185019 h 741813"/>
                <a:gd name="connsiteX36" fmla="*/ 222058 w 371358"/>
                <a:gd name="connsiteY36" fmla="*/ 283097 h 741813"/>
                <a:gd name="connsiteX37" fmla="*/ 229807 w 371358"/>
                <a:gd name="connsiteY37" fmla="*/ 338685 h 741813"/>
                <a:gd name="connsiteX38" fmla="*/ 237118 w 371358"/>
                <a:gd name="connsiteY38" fmla="*/ 360358 h 741813"/>
                <a:gd name="connsiteX39" fmla="*/ 228960 w 371358"/>
                <a:gd name="connsiteY39" fmla="*/ 400551 h 741813"/>
                <a:gd name="connsiteX40" fmla="*/ 232132 w 371358"/>
                <a:gd name="connsiteY40" fmla="*/ 476546 h 741813"/>
                <a:gd name="connsiteX41" fmla="*/ 235109 w 371358"/>
                <a:gd name="connsiteY41" fmla="*/ 506200 h 741813"/>
                <a:gd name="connsiteX42" fmla="*/ 231295 w 371358"/>
                <a:gd name="connsiteY42" fmla="*/ 599645 h 741813"/>
                <a:gd name="connsiteX43" fmla="*/ 194162 w 371358"/>
                <a:gd name="connsiteY43" fmla="*/ 667483 h 741813"/>
                <a:gd name="connsiteX44" fmla="*/ 142258 w 371358"/>
                <a:gd name="connsiteY44" fmla="*/ 698253 h 741813"/>
                <a:gd name="connsiteX45" fmla="*/ 134696 w 371358"/>
                <a:gd name="connsiteY45" fmla="*/ 700783 h 741813"/>
                <a:gd name="connsiteX46" fmla="*/ 130482 w 371358"/>
                <a:gd name="connsiteY46" fmla="*/ 702067 h 741813"/>
                <a:gd name="connsiteX47" fmla="*/ 125813 w 371358"/>
                <a:gd name="connsiteY47" fmla="*/ 703490 h 741813"/>
                <a:gd name="connsiteX48" fmla="*/ 114976 w 371358"/>
                <a:gd name="connsiteY48" fmla="*/ 706067 h 741813"/>
                <a:gd name="connsiteX49" fmla="*/ 111981 w 371358"/>
                <a:gd name="connsiteY49" fmla="*/ 706773 h 741813"/>
                <a:gd name="connsiteX50" fmla="*/ 106437 w 371358"/>
                <a:gd name="connsiteY50" fmla="*/ 679250 h 741813"/>
                <a:gd name="connsiteX51" fmla="*/ 104865 w 371358"/>
                <a:gd name="connsiteY51" fmla="*/ 677473 h 741813"/>
                <a:gd name="connsiteX52" fmla="*/ 102531 w 371358"/>
                <a:gd name="connsiteY52" fmla="*/ 677929 h 741813"/>
                <a:gd name="connsiteX53" fmla="*/ 49148 w 371358"/>
                <a:gd name="connsiteY53" fmla="*/ 713862 h 741813"/>
                <a:gd name="connsiteX54" fmla="*/ 47911 w 371358"/>
                <a:gd name="connsiteY54" fmla="*/ 716029 h 741813"/>
                <a:gd name="connsiteX55" fmla="*/ 49287 w 371358"/>
                <a:gd name="connsiteY55" fmla="*/ 718113 h 741813"/>
                <a:gd name="connsiteX56" fmla="*/ 115590 w 371358"/>
                <a:gd name="connsiteY56" fmla="*/ 741748 h 741813"/>
                <a:gd name="connsiteX57" fmla="*/ 116130 w 371358"/>
                <a:gd name="connsiteY57" fmla="*/ 741813 h 741813"/>
                <a:gd name="connsiteX58" fmla="*/ 117786 w 371358"/>
                <a:gd name="connsiteY58" fmla="*/ 741144 h 741813"/>
                <a:gd name="connsiteX59" fmla="*/ 118465 w 371358"/>
                <a:gd name="connsiteY59" fmla="*/ 738958 h 741813"/>
                <a:gd name="connsiteX60" fmla="*/ 112922 w 371358"/>
                <a:gd name="connsiteY60" fmla="*/ 711441 h 741813"/>
                <a:gd name="connsiteX61" fmla="*/ 116111 w 371358"/>
                <a:gd name="connsiteY61" fmla="*/ 710690 h 741813"/>
                <a:gd name="connsiteX62" fmla="*/ 122632 w 371358"/>
                <a:gd name="connsiteY62" fmla="*/ 709146 h 741813"/>
                <a:gd name="connsiteX63" fmla="*/ 132408 w 371358"/>
                <a:gd name="connsiteY63" fmla="*/ 706457 h 741813"/>
                <a:gd name="connsiteX64" fmla="*/ 136036 w 371358"/>
                <a:gd name="connsiteY64" fmla="*/ 705351 h 741813"/>
                <a:gd name="connsiteX65" fmla="*/ 144007 w 371358"/>
                <a:gd name="connsiteY65" fmla="*/ 702681 h 741813"/>
                <a:gd name="connsiteX66" fmla="*/ 197409 w 371358"/>
                <a:gd name="connsiteY66" fmla="*/ 670971 h 741813"/>
                <a:gd name="connsiteX67" fmla="*/ 235946 w 371358"/>
                <a:gd name="connsiteY67" fmla="*/ 600687 h 741813"/>
                <a:gd name="connsiteX68" fmla="*/ 239852 w 371358"/>
                <a:gd name="connsiteY68" fmla="*/ 505828 h 741813"/>
                <a:gd name="connsiteX69" fmla="*/ 236857 w 371358"/>
                <a:gd name="connsiteY69" fmla="*/ 476016 h 741813"/>
                <a:gd name="connsiteX70" fmla="*/ 233704 w 371358"/>
                <a:gd name="connsiteY70" fmla="*/ 400978 h 741813"/>
                <a:gd name="connsiteX71" fmla="*/ 240122 w 371358"/>
                <a:gd name="connsiteY71" fmla="*/ 366394 h 741813"/>
                <a:gd name="connsiteX72" fmla="*/ 260019 w 371358"/>
                <a:gd name="connsiteY72" fmla="*/ 387602 h 741813"/>
                <a:gd name="connsiteX73" fmla="*/ 289366 w 371358"/>
                <a:gd name="connsiteY73" fmla="*/ 393072 h 741813"/>
                <a:gd name="connsiteX74" fmla="*/ 318304 w 371358"/>
                <a:gd name="connsiteY74" fmla="*/ 386114 h 741813"/>
                <a:gd name="connsiteX75" fmla="*/ 364217 w 371358"/>
                <a:gd name="connsiteY75" fmla="*/ 348889 h 741813"/>
                <a:gd name="connsiteX76" fmla="*/ 369984 w 371358"/>
                <a:gd name="connsiteY76" fmla="*/ 319086 h 741813"/>
                <a:gd name="connsiteX77" fmla="*/ 359501 w 371358"/>
                <a:gd name="connsiteY77" fmla="*/ 306993 h 741813"/>
                <a:gd name="connsiteX78" fmla="*/ 360161 w 371358"/>
                <a:gd name="connsiteY78" fmla="*/ 346386 h 741813"/>
                <a:gd name="connsiteX79" fmla="*/ 316490 w 371358"/>
                <a:gd name="connsiteY79" fmla="*/ 381714 h 741813"/>
                <a:gd name="connsiteX80" fmla="*/ 289022 w 371358"/>
                <a:gd name="connsiteY80" fmla="*/ 388328 h 741813"/>
                <a:gd name="connsiteX81" fmla="*/ 262353 w 371358"/>
                <a:gd name="connsiteY81" fmla="*/ 383454 h 741813"/>
                <a:gd name="connsiteX82" fmla="*/ 244020 w 371358"/>
                <a:gd name="connsiteY82" fmla="*/ 363585 h 741813"/>
                <a:gd name="connsiteX83" fmla="*/ 242280 w 371358"/>
                <a:gd name="connsiteY83" fmla="*/ 360153 h 741813"/>
                <a:gd name="connsiteX84" fmla="*/ 247592 w 371358"/>
                <a:gd name="connsiteY84" fmla="*/ 348349 h 741813"/>
                <a:gd name="connsiteX85" fmla="*/ 264223 w 371358"/>
                <a:gd name="connsiteY85" fmla="*/ 326862 h 741813"/>
                <a:gd name="connsiteX86" fmla="*/ 267479 w 371358"/>
                <a:gd name="connsiteY86" fmla="*/ 324313 h 741813"/>
                <a:gd name="connsiteX87" fmla="*/ 275599 w 371358"/>
                <a:gd name="connsiteY87" fmla="*/ 318742 h 741813"/>
                <a:gd name="connsiteX88" fmla="*/ 281589 w 371358"/>
                <a:gd name="connsiteY88" fmla="*/ 315365 h 741813"/>
                <a:gd name="connsiteX89" fmla="*/ 288222 w 371358"/>
                <a:gd name="connsiteY89" fmla="*/ 312723 h 741813"/>
                <a:gd name="connsiteX90" fmla="*/ 344125 w 371358"/>
                <a:gd name="connsiteY90" fmla="*/ 306761 h 741813"/>
                <a:gd name="connsiteX91" fmla="*/ 357129 w 371358"/>
                <a:gd name="connsiteY91" fmla="*/ 311123 h 741813"/>
                <a:gd name="connsiteX92" fmla="*/ 365491 w 371358"/>
                <a:gd name="connsiteY92" fmla="*/ 320667 h 741813"/>
                <a:gd name="connsiteX93" fmla="*/ 360161 w 371358"/>
                <a:gd name="connsiteY93" fmla="*/ 346386 h 741813"/>
                <a:gd name="connsiteX0" fmla="*/ 358671 w 370528"/>
                <a:gd name="connsiteY0" fmla="*/ 306993 h 741813"/>
                <a:gd name="connsiteX1" fmla="*/ 344039 w 370528"/>
                <a:gd name="connsiteY1" fmla="*/ 302063 h 741813"/>
                <a:gd name="connsiteX2" fmla="*/ 285689 w 370528"/>
                <a:gd name="connsiteY2" fmla="*/ 308277 h 741813"/>
                <a:gd name="connsiteX3" fmla="*/ 278713 w 370528"/>
                <a:gd name="connsiteY3" fmla="*/ 311077 h 741813"/>
                <a:gd name="connsiteX4" fmla="*/ 272574 w 370528"/>
                <a:gd name="connsiteY4" fmla="*/ 314519 h 741813"/>
                <a:gd name="connsiteX5" fmla="*/ 263663 w 370528"/>
                <a:gd name="connsiteY5" fmla="*/ 320602 h 741813"/>
                <a:gd name="connsiteX6" fmla="*/ 260351 w 370528"/>
                <a:gd name="connsiteY6" fmla="*/ 323206 h 741813"/>
                <a:gd name="connsiteX7" fmla="*/ 242539 w 370528"/>
                <a:gd name="connsiteY7" fmla="*/ 346154 h 741813"/>
                <a:gd name="connsiteX8" fmla="*/ 238781 w 370528"/>
                <a:gd name="connsiteY8" fmla="*/ 354014 h 741813"/>
                <a:gd name="connsiteX9" fmla="*/ 233600 w 370528"/>
                <a:gd name="connsiteY9" fmla="*/ 337531 h 741813"/>
                <a:gd name="connsiteX10" fmla="*/ 225972 w 370528"/>
                <a:gd name="connsiteY10" fmla="*/ 282781 h 741813"/>
                <a:gd name="connsiteX11" fmla="*/ 224065 w 370528"/>
                <a:gd name="connsiteY11" fmla="*/ 185029 h 741813"/>
                <a:gd name="connsiteX12" fmla="*/ 224289 w 370528"/>
                <a:gd name="connsiteY12" fmla="*/ 128465 h 741813"/>
                <a:gd name="connsiteX13" fmla="*/ 215703 w 370528"/>
                <a:gd name="connsiteY13" fmla="*/ 82961 h 741813"/>
                <a:gd name="connsiteX14" fmla="*/ 188021 w 370528"/>
                <a:gd name="connsiteY14" fmla="*/ 50349 h 741813"/>
                <a:gd name="connsiteX15" fmla="*/ 152711 w 370528"/>
                <a:gd name="connsiteY15" fmla="*/ 34870 h 741813"/>
                <a:gd name="connsiteX16" fmla="*/ 90985 w 370528"/>
                <a:gd name="connsiteY16" fmla="*/ 28462 h 741813"/>
                <a:gd name="connsiteX17" fmla="*/ 78772 w 370528"/>
                <a:gd name="connsiteY17" fmla="*/ 28908 h 741813"/>
                <a:gd name="connsiteX18" fmla="*/ 63046 w 370528"/>
                <a:gd name="connsiteY18" fmla="*/ 30137 h 741813"/>
                <a:gd name="connsiteX19" fmla="*/ 60215 w 370528"/>
                <a:gd name="connsiteY19" fmla="*/ 2147 h 741813"/>
                <a:gd name="connsiteX20" fmla="*/ 58913 w 370528"/>
                <a:gd name="connsiteY20" fmla="*/ 259 h 741813"/>
                <a:gd name="connsiteX21" fmla="*/ 56615 w 370528"/>
                <a:gd name="connsiteY21" fmla="*/ 352 h 741813"/>
                <a:gd name="connsiteX22" fmla="*/ 23 w 370528"/>
                <a:gd name="connsiteY22" fmla="*/ 40870 h 741813"/>
                <a:gd name="connsiteX23" fmla="*/ 63052 w 370528"/>
                <a:gd name="connsiteY23" fmla="*/ 65185 h 741813"/>
                <a:gd name="connsiteX24" fmla="*/ 63973 w 370528"/>
                <a:gd name="connsiteY24" fmla="*/ 65371 h 741813"/>
                <a:gd name="connsiteX25" fmla="*/ 65387 w 370528"/>
                <a:gd name="connsiteY25" fmla="*/ 64906 h 741813"/>
                <a:gd name="connsiteX26" fmla="*/ 66345 w 370528"/>
                <a:gd name="connsiteY26" fmla="*/ 62748 h 741813"/>
                <a:gd name="connsiteX27" fmla="*/ 63526 w 370528"/>
                <a:gd name="connsiteY27" fmla="*/ 34880 h 741813"/>
                <a:gd name="connsiteX28" fmla="*/ 79023 w 370528"/>
                <a:gd name="connsiteY28" fmla="*/ 33671 h 741813"/>
                <a:gd name="connsiteX29" fmla="*/ 91041 w 370528"/>
                <a:gd name="connsiteY29" fmla="*/ 33224 h 741813"/>
                <a:gd name="connsiteX30" fmla="*/ 151502 w 370528"/>
                <a:gd name="connsiteY30" fmla="*/ 39475 h 741813"/>
                <a:gd name="connsiteX31" fmla="*/ 185351 w 370528"/>
                <a:gd name="connsiteY31" fmla="*/ 54293 h 741813"/>
                <a:gd name="connsiteX32" fmla="*/ 211378 w 370528"/>
                <a:gd name="connsiteY32" fmla="*/ 84942 h 741813"/>
                <a:gd name="connsiteX33" fmla="*/ 219526 w 370528"/>
                <a:gd name="connsiteY33" fmla="*/ 128455 h 741813"/>
                <a:gd name="connsiteX34" fmla="*/ 219303 w 370528"/>
                <a:gd name="connsiteY34" fmla="*/ 185019 h 741813"/>
                <a:gd name="connsiteX35" fmla="*/ 221228 w 370528"/>
                <a:gd name="connsiteY35" fmla="*/ 283097 h 741813"/>
                <a:gd name="connsiteX36" fmla="*/ 228977 w 370528"/>
                <a:gd name="connsiteY36" fmla="*/ 338685 h 741813"/>
                <a:gd name="connsiteX37" fmla="*/ 236288 w 370528"/>
                <a:gd name="connsiteY37" fmla="*/ 360358 h 741813"/>
                <a:gd name="connsiteX38" fmla="*/ 228130 w 370528"/>
                <a:gd name="connsiteY38" fmla="*/ 400551 h 741813"/>
                <a:gd name="connsiteX39" fmla="*/ 231302 w 370528"/>
                <a:gd name="connsiteY39" fmla="*/ 476546 h 741813"/>
                <a:gd name="connsiteX40" fmla="*/ 234279 w 370528"/>
                <a:gd name="connsiteY40" fmla="*/ 506200 h 741813"/>
                <a:gd name="connsiteX41" fmla="*/ 230465 w 370528"/>
                <a:gd name="connsiteY41" fmla="*/ 599645 h 741813"/>
                <a:gd name="connsiteX42" fmla="*/ 193332 w 370528"/>
                <a:gd name="connsiteY42" fmla="*/ 667483 h 741813"/>
                <a:gd name="connsiteX43" fmla="*/ 141428 w 370528"/>
                <a:gd name="connsiteY43" fmla="*/ 698253 h 741813"/>
                <a:gd name="connsiteX44" fmla="*/ 133866 w 370528"/>
                <a:gd name="connsiteY44" fmla="*/ 700783 h 741813"/>
                <a:gd name="connsiteX45" fmla="*/ 129652 w 370528"/>
                <a:gd name="connsiteY45" fmla="*/ 702067 h 741813"/>
                <a:gd name="connsiteX46" fmla="*/ 124983 w 370528"/>
                <a:gd name="connsiteY46" fmla="*/ 703490 h 741813"/>
                <a:gd name="connsiteX47" fmla="*/ 114146 w 370528"/>
                <a:gd name="connsiteY47" fmla="*/ 706067 h 741813"/>
                <a:gd name="connsiteX48" fmla="*/ 111151 w 370528"/>
                <a:gd name="connsiteY48" fmla="*/ 706773 h 741813"/>
                <a:gd name="connsiteX49" fmla="*/ 105607 w 370528"/>
                <a:gd name="connsiteY49" fmla="*/ 679250 h 741813"/>
                <a:gd name="connsiteX50" fmla="*/ 104035 w 370528"/>
                <a:gd name="connsiteY50" fmla="*/ 677473 h 741813"/>
                <a:gd name="connsiteX51" fmla="*/ 101701 w 370528"/>
                <a:gd name="connsiteY51" fmla="*/ 677929 h 741813"/>
                <a:gd name="connsiteX52" fmla="*/ 48318 w 370528"/>
                <a:gd name="connsiteY52" fmla="*/ 713862 h 741813"/>
                <a:gd name="connsiteX53" fmla="*/ 47081 w 370528"/>
                <a:gd name="connsiteY53" fmla="*/ 716029 h 741813"/>
                <a:gd name="connsiteX54" fmla="*/ 48457 w 370528"/>
                <a:gd name="connsiteY54" fmla="*/ 718113 h 741813"/>
                <a:gd name="connsiteX55" fmla="*/ 114760 w 370528"/>
                <a:gd name="connsiteY55" fmla="*/ 741748 h 741813"/>
                <a:gd name="connsiteX56" fmla="*/ 115300 w 370528"/>
                <a:gd name="connsiteY56" fmla="*/ 741813 h 741813"/>
                <a:gd name="connsiteX57" fmla="*/ 116956 w 370528"/>
                <a:gd name="connsiteY57" fmla="*/ 741144 h 741813"/>
                <a:gd name="connsiteX58" fmla="*/ 117635 w 370528"/>
                <a:gd name="connsiteY58" fmla="*/ 738958 h 741813"/>
                <a:gd name="connsiteX59" fmla="*/ 112092 w 370528"/>
                <a:gd name="connsiteY59" fmla="*/ 711441 h 741813"/>
                <a:gd name="connsiteX60" fmla="*/ 115281 w 370528"/>
                <a:gd name="connsiteY60" fmla="*/ 710690 h 741813"/>
                <a:gd name="connsiteX61" fmla="*/ 121802 w 370528"/>
                <a:gd name="connsiteY61" fmla="*/ 709146 h 741813"/>
                <a:gd name="connsiteX62" fmla="*/ 131578 w 370528"/>
                <a:gd name="connsiteY62" fmla="*/ 706457 h 741813"/>
                <a:gd name="connsiteX63" fmla="*/ 135206 w 370528"/>
                <a:gd name="connsiteY63" fmla="*/ 705351 h 741813"/>
                <a:gd name="connsiteX64" fmla="*/ 143177 w 370528"/>
                <a:gd name="connsiteY64" fmla="*/ 702681 h 741813"/>
                <a:gd name="connsiteX65" fmla="*/ 196579 w 370528"/>
                <a:gd name="connsiteY65" fmla="*/ 670971 h 741813"/>
                <a:gd name="connsiteX66" fmla="*/ 235116 w 370528"/>
                <a:gd name="connsiteY66" fmla="*/ 600687 h 741813"/>
                <a:gd name="connsiteX67" fmla="*/ 239022 w 370528"/>
                <a:gd name="connsiteY67" fmla="*/ 505828 h 741813"/>
                <a:gd name="connsiteX68" fmla="*/ 236027 w 370528"/>
                <a:gd name="connsiteY68" fmla="*/ 476016 h 741813"/>
                <a:gd name="connsiteX69" fmla="*/ 232874 w 370528"/>
                <a:gd name="connsiteY69" fmla="*/ 400978 h 741813"/>
                <a:gd name="connsiteX70" fmla="*/ 239292 w 370528"/>
                <a:gd name="connsiteY70" fmla="*/ 366394 h 741813"/>
                <a:gd name="connsiteX71" fmla="*/ 259189 w 370528"/>
                <a:gd name="connsiteY71" fmla="*/ 387602 h 741813"/>
                <a:gd name="connsiteX72" fmla="*/ 288536 w 370528"/>
                <a:gd name="connsiteY72" fmla="*/ 393072 h 741813"/>
                <a:gd name="connsiteX73" fmla="*/ 317474 w 370528"/>
                <a:gd name="connsiteY73" fmla="*/ 386114 h 741813"/>
                <a:gd name="connsiteX74" fmla="*/ 363387 w 370528"/>
                <a:gd name="connsiteY74" fmla="*/ 348889 h 741813"/>
                <a:gd name="connsiteX75" fmla="*/ 369154 w 370528"/>
                <a:gd name="connsiteY75" fmla="*/ 319086 h 741813"/>
                <a:gd name="connsiteX76" fmla="*/ 358671 w 370528"/>
                <a:gd name="connsiteY76" fmla="*/ 306993 h 741813"/>
                <a:gd name="connsiteX77" fmla="*/ 359331 w 370528"/>
                <a:gd name="connsiteY77" fmla="*/ 346386 h 741813"/>
                <a:gd name="connsiteX78" fmla="*/ 315660 w 370528"/>
                <a:gd name="connsiteY78" fmla="*/ 381714 h 741813"/>
                <a:gd name="connsiteX79" fmla="*/ 288192 w 370528"/>
                <a:gd name="connsiteY79" fmla="*/ 388328 h 741813"/>
                <a:gd name="connsiteX80" fmla="*/ 261523 w 370528"/>
                <a:gd name="connsiteY80" fmla="*/ 383454 h 741813"/>
                <a:gd name="connsiteX81" fmla="*/ 243190 w 370528"/>
                <a:gd name="connsiteY81" fmla="*/ 363585 h 741813"/>
                <a:gd name="connsiteX82" fmla="*/ 241450 w 370528"/>
                <a:gd name="connsiteY82" fmla="*/ 360153 h 741813"/>
                <a:gd name="connsiteX83" fmla="*/ 246762 w 370528"/>
                <a:gd name="connsiteY83" fmla="*/ 348349 h 741813"/>
                <a:gd name="connsiteX84" fmla="*/ 263393 w 370528"/>
                <a:gd name="connsiteY84" fmla="*/ 326862 h 741813"/>
                <a:gd name="connsiteX85" fmla="*/ 266649 w 370528"/>
                <a:gd name="connsiteY85" fmla="*/ 324313 h 741813"/>
                <a:gd name="connsiteX86" fmla="*/ 274769 w 370528"/>
                <a:gd name="connsiteY86" fmla="*/ 318742 h 741813"/>
                <a:gd name="connsiteX87" fmla="*/ 280759 w 370528"/>
                <a:gd name="connsiteY87" fmla="*/ 315365 h 741813"/>
                <a:gd name="connsiteX88" fmla="*/ 287392 w 370528"/>
                <a:gd name="connsiteY88" fmla="*/ 312723 h 741813"/>
                <a:gd name="connsiteX89" fmla="*/ 343295 w 370528"/>
                <a:gd name="connsiteY89" fmla="*/ 306761 h 741813"/>
                <a:gd name="connsiteX90" fmla="*/ 356299 w 370528"/>
                <a:gd name="connsiteY90" fmla="*/ 311123 h 741813"/>
                <a:gd name="connsiteX91" fmla="*/ 364661 w 370528"/>
                <a:gd name="connsiteY91" fmla="*/ 320667 h 741813"/>
                <a:gd name="connsiteX92" fmla="*/ 359331 w 370528"/>
                <a:gd name="connsiteY92" fmla="*/ 346386 h 741813"/>
                <a:gd name="connsiteX0" fmla="*/ 311592 w 323449"/>
                <a:gd name="connsiteY0" fmla="*/ 311559 h 746379"/>
                <a:gd name="connsiteX1" fmla="*/ 296960 w 323449"/>
                <a:gd name="connsiteY1" fmla="*/ 306629 h 746379"/>
                <a:gd name="connsiteX2" fmla="*/ 238610 w 323449"/>
                <a:gd name="connsiteY2" fmla="*/ 312843 h 746379"/>
                <a:gd name="connsiteX3" fmla="*/ 231634 w 323449"/>
                <a:gd name="connsiteY3" fmla="*/ 315643 h 746379"/>
                <a:gd name="connsiteX4" fmla="*/ 225495 w 323449"/>
                <a:gd name="connsiteY4" fmla="*/ 319085 h 746379"/>
                <a:gd name="connsiteX5" fmla="*/ 216584 w 323449"/>
                <a:gd name="connsiteY5" fmla="*/ 325168 h 746379"/>
                <a:gd name="connsiteX6" fmla="*/ 213272 w 323449"/>
                <a:gd name="connsiteY6" fmla="*/ 327772 h 746379"/>
                <a:gd name="connsiteX7" fmla="*/ 195460 w 323449"/>
                <a:gd name="connsiteY7" fmla="*/ 350720 h 746379"/>
                <a:gd name="connsiteX8" fmla="*/ 191702 w 323449"/>
                <a:gd name="connsiteY8" fmla="*/ 358580 h 746379"/>
                <a:gd name="connsiteX9" fmla="*/ 186521 w 323449"/>
                <a:gd name="connsiteY9" fmla="*/ 342097 h 746379"/>
                <a:gd name="connsiteX10" fmla="*/ 178893 w 323449"/>
                <a:gd name="connsiteY10" fmla="*/ 287347 h 746379"/>
                <a:gd name="connsiteX11" fmla="*/ 176986 w 323449"/>
                <a:gd name="connsiteY11" fmla="*/ 189595 h 746379"/>
                <a:gd name="connsiteX12" fmla="*/ 177210 w 323449"/>
                <a:gd name="connsiteY12" fmla="*/ 133031 h 746379"/>
                <a:gd name="connsiteX13" fmla="*/ 168624 w 323449"/>
                <a:gd name="connsiteY13" fmla="*/ 87527 h 746379"/>
                <a:gd name="connsiteX14" fmla="*/ 140942 w 323449"/>
                <a:gd name="connsiteY14" fmla="*/ 54915 h 746379"/>
                <a:gd name="connsiteX15" fmla="*/ 105632 w 323449"/>
                <a:gd name="connsiteY15" fmla="*/ 39436 h 746379"/>
                <a:gd name="connsiteX16" fmla="*/ 43906 w 323449"/>
                <a:gd name="connsiteY16" fmla="*/ 33028 h 746379"/>
                <a:gd name="connsiteX17" fmla="*/ 31693 w 323449"/>
                <a:gd name="connsiteY17" fmla="*/ 33474 h 746379"/>
                <a:gd name="connsiteX18" fmla="*/ 15967 w 323449"/>
                <a:gd name="connsiteY18" fmla="*/ 34703 h 746379"/>
                <a:gd name="connsiteX19" fmla="*/ 13136 w 323449"/>
                <a:gd name="connsiteY19" fmla="*/ 6713 h 746379"/>
                <a:gd name="connsiteX20" fmla="*/ 11834 w 323449"/>
                <a:gd name="connsiteY20" fmla="*/ 4825 h 746379"/>
                <a:gd name="connsiteX21" fmla="*/ 9536 w 323449"/>
                <a:gd name="connsiteY21" fmla="*/ 4918 h 746379"/>
                <a:gd name="connsiteX22" fmla="*/ 15973 w 323449"/>
                <a:gd name="connsiteY22" fmla="*/ 69751 h 746379"/>
                <a:gd name="connsiteX23" fmla="*/ 16894 w 323449"/>
                <a:gd name="connsiteY23" fmla="*/ 69937 h 746379"/>
                <a:gd name="connsiteX24" fmla="*/ 18308 w 323449"/>
                <a:gd name="connsiteY24" fmla="*/ 69472 h 746379"/>
                <a:gd name="connsiteX25" fmla="*/ 19266 w 323449"/>
                <a:gd name="connsiteY25" fmla="*/ 67314 h 746379"/>
                <a:gd name="connsiteX26" fmla="*/ 16447 w 323449"/>
                <a:gd name="connsiteY26" fmla="*/ 39446 h 746379"/>
                <a:gd name="connsiteX27" fmla="*/ 31944 w 323449"/>
                <a:gd name="connsiteY27" fmla="*/ 38237 h 746379"/>
                <a:gd name="connsiteX28" fmla="*/ 43962 w 323449"/>
                <a:gd name="connsiteY28" fmla="*/ 37790 h 746379"/>
                <a:gd name="connsiteX29" fmla="*/ 104423 w 323449"/>
                <a:gd name="connsiteY29" fmla="*/ 44041 h 746379"/>
                <a:gd name="connsiteX30" fmla="*/ 138272 w 323449"/>
                <a:gd name="connsiteY30" fmla="*/ 58859 h 746379"/>
                <a:gd name="connsiteX31" fmla="*/ 164299 w 323449"/>
                <a:gd name="connsiteY31" fmla="*/ 89508 h 746379"/>
                <a:gd name="connsiteX32" fmla="*/ 172447 w 323449"/>
                <a:gd name="connsiteY32" fmla="*/ 133021 h 746379"/>
                <a:gd name="connsiteX33" fmla="*/ 172224 w 323449"/>
                <a:gd name="connsiteY33" fmla="*/ 189585 h 746379"/>
                <a:gd name="connsiteX34" fmla="*/ 174149 w 323449"/>
                <a:gd name="connsiteY34" fmla="*/ 287663 h 746379"/>
                <a:gd name="connsiteX35" fmla="*/ 181898 w 323449"/>
                <a:gd name="connsiteY35" fmla="*/ 343251 h 746379"/>
                <a:gd name="connsiteX36" fmla="*/ 189209 w 323449"/>
                <a:gd name="connsiteY36" fmla="*/ 364924 h 746379"/>
                <a:gd name="connsiteX37" fmla="*/ 181051 w 323449"/>
                <a:gd name="connsiteY37" fmla="*/ 405117 h 746379"/>
                <a:gd name="connsiteX38" fmla="*/ 184223 w 323449"/>
                <a:gd name="connsiteY38" fmla="*/ 481112 h 746379"/>
                <a:gd name="connsiteX39" fmla="*/ 187200 w 323449"/>
                <a:gd name="connsiteY39" fmla="*/ 510766 h 746379"/>
                <a:gd name="connsiteX40" fmla="*/ 183386 w 323449"/>
                <a:gd name="connsiteY40" fmla="*/ 604211 h 746379"/>
                <a:gd name="connsiteX41" fmla="*/ 146253 w 323449"/>
                <a:gd name="connsiteY41" fmla="*/ 672049 h 746379"/>
                <a:gd name="connsiteX42" fmla="*/ 94349 w 323449"/>
                <a:gd name="connsiteY42" fmla="*/ 702819 h 746379"/>
                <a:gd name="connsiteX43" fmla="*/ 86787 w 323449"/>
                <a:gd name="connsiteY43" fmla="*/ 705349 h 746379"/>
                <a:gd name="connsiteX44" fmla="*/ 82573 w 323449"/>
                <a:gd name="connsiteY44" fmla="*/ 706633 h 746379"/>
                <a:gd name="connsiteX45" fmla="*/ 77904 w 323449"/>
                <a:gd name="connsiteY45" fmla="*/ 708056 h 746379"/>
                <a:gd name="connsiteX46" fmla="*/ 67067 w 323449"/>
                <a:gd name="connsiteY46" fmla="*/ 710633 h 746379"/>
                <a:gd name="connsiteX47" fmla="*/ 64072 w 323449"/>
                <a:gd name="connsiteY47" fmla="*/ 711339 h 746379"/>
                <a:gd name="connsiteX48" fmla="*/ 58528 w 323449"/>
                <a:gd name="connsiteY48" fmla="*/ 683816 h 746379"/>
                <a:gd name="connsiteX49" fmla="*/ 56956 w 323449"/>
                <a:gd name="connsiteY49" fmla="*/ 682039 h 746379"/>
                <a:gd name="connsiteX50" fmla="*/ 54622 w 323449"/>
                <a:gd name="connsiteY50" fmla="*/ 682495 h 746379"/>
                <a:gd name="connsiteX51" fmla="*/ 1239 w 323449"/>
                <a:gd name="connsiteY51" fmla="*/ 718428 h 746379"/>
                <a:gd name="connsiteX52" fmla="*/ 2 w 323449"/>
                <a:gd name="connsiteY52" fmla="*/ 720595 h 746379"/>
                <a:gd name="connsiteX53" fmla="*/ 1378 w 323449"/>
                <a:gd name="connsiteY53" fmla="*/ 722679 h 746379"/>
                <a:gd name="connsiteX54" fmla="*/ 67681 w 323449"/>
                <a:gd name="connsiteY54" fmla="*/ 746314 h 746379"/>
                <a:gd name="connsiteX55" fmla="*/ 68221 w 323449"/>
                <a:gd name="connsiteY55" fmla="*/ 746379 h 746379"/>
                <a:gd name="connsiteX56" fmla="*/ 69877 w 323449"/>
                <a:gd name="connsiteY56" fmla="*/ 745710 h 746379"/>
                <a:gd name="connsiteX57" fmla="*/ 70556 w 323449"/>
                <a:gd name="connsiteY57" fmla="*/ 743524 h 746379"/>
                <a:gd name="connsiteX58" fmla="*/ 65013 w 323449"/>
                <a:gd name="connsiteY58" fmla="*/ 716007 h 746379"/>
                <a:gd name="connsiteX59" fmla="*/ 68202 w 323449"/>
                <a:gd name="connsiteY59" fmla="*/ 715256 h 746379"/>
                <a:gd name="connsiteX60" fmla="*/ 74723 w 323449"/>
                <a:gd name="connsiteY60" fmla="*/ 713712 h 746379"/>
                <a:gd name="connsiteX61" fmla="*/ 84499 w 323449"/>
                <a:gd name="connsiteY61" fmla="*/ 711023 h 746379"/>
                <a:gd name="connsiteX62" fmla="*/ 88127 w 323449"/>
                <a:gd name="connsiteY62" fmla="*/ 709917 h 746379"/>
                <a:gd name="connsiteX63" fmla="*/ 96098 w 323449"/>
                <a:gd name="connsiteY63" fmla="*/ 707247 h 746379"/>
                <a:gd name="connsiteX64" fmla="*/ 149500 w 323449"/>
                <a:gd name="connsiteY64" fmla="*/ 675537 h 746379"/>
                <a:gd name="connsiteX65" fmla="*/ 188037 w 323449"/>
                <a:gd name="connsiteY65" fmla="*/ 605253 h 746379"/>
                <a:gd name="connsiteX66" fmla="*/ 191943 w 323449"/>
                <a:gd name="connsiteY66" fmla="*/ 510394 h 746379"/>
                <a:gd name="connsiteX67" fmla="*/ 188948 w 323449"/>
                <a:gd name="connsiteY67" fmla="*/ 480582 h 746379"/>
                <a:gd name="connsiteX68" fmla="*/ 185795 w 323449"/>
                <a:gd name="connsiteY68" fmla="*/ 405544 h 746379"/>
                <a:gd name="connsiteX69" fmla="*/ 192213 w 323449"/>
                <a:gd name="connsiteY69" fmla="*/ 370960 h 746379"/>
                <a:gd name="connsiteX70" fmla="*/ 212110 w 323449"/>
                <a:gd name="connsiteY70" fmla="*/ 392168 h 746379"/>
                <a:gd name="connsiteX71" fmla="*/ 241457 w 323449"/>
                <a:gd name="connsiteY71" fmla="*/ 397638 h 746379"/>
                <a:gd name="connsiteX72" fmla="*/ 270395 w 323449"/>
                <a:gd name="connsiteY72" fmla="*/ 390680 h 746379"/>
                <a:gd name="connsiteX73" fmla="*/ 316308 w 323449"/>
                <a:gd name="connsiteY73" fmla="*/ 353455 h 746379"/>
                <a:gd name="connsiteX74" fmla="*/ 322075 w 323449"/>
                <a:gd name="connsiteY74" fmla="*/ 323652 h 746379"/>
                <a:gd name="connsiteX75" fmla="*/ 311592 w 323449"/>
                <a:gd name="connsiteY75" fmla="*/ 311559 h 746379"/>
                <a:gd name="connsiteX76" fmla="*/ 312252 w 323449"/>
                <a:gd name="connsiteY76" fmla="*/ 350952 h 746379"/>
                <a:gd name="connsiteX77" fmla="*/ 268581 w 323449"/>
                <a:gd name="connsiteY77" fmla="*/ 386280 h 746379"/>
                <a:gd name="connsiteX78" fmla="*/ 241113 w 323449"/>
                <a:gd name="connsiteY78" fmla="*/ 392894 h 746379"/>
                <a:gd name="connsiteX79" fmla="*/ 214444 w 323449"/>
                <a:gd name="connsiteY79" fmla="*/ 388020 h 746379"/>
                <a:gd name="connsiteX80" fmla="*/ 196111 w 323449"/>
                <a:gd name="connsiteY80" fmla="*/ 368151 h 746379"/>
                <a:gd name="connsiteX81" fmla="*/ 194371 w 323449"/>
                <a:gd name="connsiteY81" fmla="*/ 364719 h 746379"/>
                <a:gd name="connsiteX82" fmla="*/ 199683 w 323449"/>
                <a:gd name="connsiteY82" fmla="*/ 352915 h 746379"/>
                <a:gd name="connsiteX83" fmla="*/ 216314 w 323449"/>
                <a:gd name="connsiteY83" fmla="*/ 331428 h 746379"/>
                <a:gd name="connsiteX84" fmla="*/ 219570 w 323449"/>
                <a:gd name="connsiteY84" fmla="*/ 328879 h 746379"/>
                <a:gd name="connsiteX85" fmla="*/ 227690 w 323449"/>
                <a:gd name="connsiteY85" fmla="*/ 323308 h 746379"/>
                <a:gd name="connsiteX86" fmla="*/ 233680 w 323449"/>
                <a:gd name="connsiteY86" fmla="*/ 319931 h 746379"/>
                <a:gd name="connsiteX87" fmla="*/ 240313 w 323449"/>
                <a:gd name="connsiteY87" fmla="*/ 317289 h 746379"/>
                <a:gd name="connsiteX88" fmla="*/ 296216 w 323449"/>
                <a:gd name="connsiteY88" fmla="*/ 311327 h 746379"/>
                <a:gd name="connsiteX89" fmla="*/ 309220 w 323449"/>
                <a:gd name="connsiteY89" fmla="*/ 315689 h 746379"/>
                <a:gd name="connsiteX90" fmla="*/ 317582 w 323449"/>
                <a:gd name="connsiteY90" fmla="*/ 325233 h 746379"/>
                <a:gd name="connsiteX91" fmla="*/ 312252 w 323449"/>
                <a:gd name="connsiteY91" fmla="*/ 350952 h 746379"/>
                <a:gd name="connsiteX0" fmla="*/ 311592 w 323449"/>
                <a:gd name="connsiteY0" fmla="*/ 311115 h 745935"/>
                <a:gd name="connsiteX1" fmla="*/ 296960 w 323449"/>
                <a:gd name="connsiteY1" fmla="*/ 306185 h 745935"/>
                <a:gd name="connsiteX2" fmla="*/ 238610 w 323449"/>
                <a:gd name="connsiteY2" fmla="*/ 312399 h 745935"/>
                <a:gd name="connsiteX3" fmla="*/ 231634 w 323449"/>
                <a:gd name="connsiteY3" fmla="*/ 315199 h 745935"/>
                <a:gd name="connsiteX4" fmla="*/ 225495 w 323449"/>
                <a:gd name="connsiteY4" fmla="*/ 318641 h 745935"/>
                <a:gd name="connsiteX5" fmla="*/ 216584 w 323449"/>
                <a:gd name="connsiteY5" fmla="*/ 324724 h 745935"/>
                <a:gd name="connsiteX6" fmla="*/ 213272 w 323449"/>
                <a:gd name="connsiteY6" fmla="*/ 327328 h 745935"/>
                <a:gd name="connsiteX7" fmla="*/ 195460 w 323449"/>
                <a:gd name="connsiteY7" fmla="*/ 350276 h 745935"/>
                <a:gd name="connsiteX8" fmla="*/ 191702 w 323449"/>
                <a:gd name="connsiteY8" fmla="*/ 358136 h 745935"/>
                <a:gd name="connsiteX9" fmla="*/ 186521 w 323449"/>
                <a:gd name="connsiteY9" fmla="*/ 341653 h 745935"/>
                <a:gd name="connsiteX10" fmla="*/ 178893 w 323449"/>
                <a:gd name="connsiteY10" fmla="*/ 286903 h 745935"/>
                <a:gd name="connsiteX11" fmla="*/ 176986 w 323449"/>
                <a:gd name="connsiteY11" fmla="*/ 189151 h 745935"/>
                <a:gd name="connsiteX12" fmla="*/ 177210 w 323449"/>
                <a:gd name="connsiteY12" fmla="*/ 132587 h 745935"/>
                <a:gd name="connsiteX13" fmla="*/ 168624 w 323449"/>
                <a:gd name="connsiteY13" fmla="*/ 87083 h 745935"/>
                <a:gd name="connsiteX14" fmla="*/ 140942 w 323449"/>
                <a:gd name="connsiteY14" fmla="*/ 54471 h 745935"/>
                <a:gd name="connsiteX15" fmla="*/ 105632 w 323449"/>
                <a:gd name="connsiteY15" fmla="*/ 38992 h 745935"/>
                <a:gd name="connsiteX16" fmla="*/ 43906 w 323449"/>
                <a:gd name="connsiteY16" fmla="*/ 32584 h 745935"/>
                <a:gd name="connsiteX17" fmla="*/ 31693 w 323449"/>
                <a:gd name="connsiteY17" fmla="*/ 33030 h 745935"/>
                <a:gd name="connsiteX18" fmla="*/ 15967 w 323449"/>
                <a:gd name="connsiteY18" fmla="*/ 34259 h 745935"/>
                <a:gd name="connsiteX19" fmla="*/ 13136 w 323449"/>
                <a:gd name="connsiteY19" fmla="*/ 6269 h 745935"/>
                <a:gd name="connsiteX20" fmla="*/ 11834 w 323449"/>
                <a:gd name="connsiteY20" fmla="*/ 4381 h 745935"/>
                <a:gd name="connsiteX21" fmla="*/ 15973 w 323449"/>
                <a:gd name="connsiteY21" fmla="*/ 69307 h 745935"/>
                <a:gd name="connsiteX22" fmla="*/ 16894 w 323449"/>
                <a:gd name="connsiteY22" fmla="*/ 69493 h 745935"/>
                <a:gd name="connsiteX23" fmla="*/ 18308 w 323449"/>
                <a:gd name="connsiteY23" fmla="*/ 69028 h 745935"/>
                <a:gd name="connsiteX24" fmla="*/ 19266 w 323449"/>
                <a:gd name="connsiteY24" fmla="*/ 66870 h 745935"/>
                <a:gd name="connsiteX25" fmla="*/ 16447 w 323449"/>
                <a:gd name="connsiteY25" fmla="*/ 39002 h 745935"/>
                <a:gd name="connsiteX26" fmla="*/ 31944 w 323449"/>
                <a:gd name="connsiteY26" fmla="*/ 37793 h 745935"/>
                <a:gd name="connsiteX27" fmla="*/ 43962 w 323449"/>
                <a:gd name="connsiteY27" fmla="*/ 37346 h 745935"/>
                <a:gd name="connsiteX28" fmla="*/ 104423 w 323449"/>
                <a:gd name="connsiteY28" fmla="*/ 43597 h 745935"/>
                <a:gd name="connsiteX29" fmla="*/ 138272 w 323449"/>
                <a:gd name="connsiteY29" fmla="*/ 58415 h 745935"/>
                <a:gd name="connsiteX30" fmla="*/ 164299 w 323449"/>
                <a:gd name="connsiteY30" fmla="*/ 89064 h 745935"/>
                <a:gd name="connsiteX31" fmla="*/ 172447 w 323449"/>
                <a:gd name="connsiteY31" fmla="*/ 132577 h 745935"/>
                <a:gd name="connsiteX32" fmla="*/ 172224 w 323449"/>
                <a:gd name="connsiteY32" fmla="*/ 189141 h 745935"/>
                <a:gd name="connsiteX33" fmla="*/ 174149 w 323449"/>
                <a:gd name="connsiteY33" fmla="*/ 287219 h 745935"/>
                <a:gd name="connsiteX34" fmla="*/ 181898 w 323449"/>
                <a:gd name="connsiteY34" fmla="*/ 342807 h 745935"/>
                <a:gd name="connsiteX35" fmla="*/ 189209 w 323449"/>
                <a:gd name="connsiteY35" fmla="*/ 364480 h 745935"/>
                <a:gd name="connsiteX36" fmla="*/ 181051 w 323449"/>
                <a:gd name="connsiteY36" fmla="*/ 404673 h 745935"/>
                <a:gd name="connsiteX37" fmla="*/ 184223 w 323449"/>
                <a:gd name="connsiteY37" fmla="*/ 480668 h 745935"/>
                <a:gd name="connsiteX38" fmla="*/ 187200 w 323449"/>
                <a:gd name="connsiteY38" fmla="*/ 510322 h 745935"/>
                <a:gd name="connsiteX39" fmla="*/ 183386 w 323449"/>
                <a:gd name="connsiteY39" fmla="*/ 603767 h 745935"/>
                <a:gd name="connsiteX40" fmla="*/ 146253 w 323449"/>
                <a:gd name="connsiteY40" fmla="*/ 671605 h 745935"/>
                <a:gd name="connsiteX41" fmla="*/ 94349 w 323449"/>
                <a:gd name="connsiteY41" fmla="*/ 702375 h 745935"/>
                <a:gd name="connsiteX42" fmla="*/ 86787 w 323449"/>
                <a:gd name="connsiteY42" fmla="*/ 704905 h 745935"/>
                <a:gd name="connsiteX43" fmla="*/ 82573 w 323449"/>
                <a:gd name="connsiteY43" fmla="*/ 706189 h 745935"/>
                <a:gd name="connsiteX44" fmla="*/ 77904 w 323449"/>
                <a:gd name="connsiteY44" fmla="*/ 707612 h 745935"/>
                <a:gd name="connsiteX45" fmla="*/ 67067 w 323449"/>
                <a:gd name="connsiteY45" fmla="*/ 710189 h 745935"/>
                <a:gd name="connsiteX46" fmla="*/ 64072 w 323449"/>
                <a:gd name="connsiteY46" fmla="*/ 710895 h 745935"/>
                <a:gd name="connsiteX47" fmla="*/ 58528 w 323449"/>
                <a:gd name="connsiteY47" fmla="*/ 683372 h 745935"/>
                <a:gd name="connsiteX48" fmla="*/ 56956 w 323449"/>
                <a:gd name="connsiteY48" fmla="*/ 681595 h 745935"/>
                <a:gd name="connsiteX49" fmla="*/ 54622 w 323449"/>
                <a:gd name="connsiteY49" fmla="*/ 682051 h 745935"/>
                <a:gd name="connsiteX50" fmla="*/ 1239 w 323449"/>
                <a:gd name="connsiteY50" fmla="*/ 717984 h 745935"/>
                <a:gd name="connsiteX51" fmla="*/ 2 w 323449"/>
                <a:gd name="connsiteY51" fmla="*/ 720151 h 745935"/>
                <a:gd name="connsiteX52" fmla="*/ 1378 w 323449"/>
                <a:gd name="connsiteY52" fmla="*/ 722235 h 745935"/>
                <a:gd name="connsiteX53" fmla="*/ 67681 w 323449"/>
                <a:gd name="connsiteY53" fmla="*/ 745870 h 745935"/>
                <a:gd name="connsiteX54" fmla="*/ 68221 w 323449"/>
                <a:gd name="connsiteY54" fmla="*/ 745935 h 745935"/>
                <a:gd name="connsiteX55" fmla="*/ 69877 w 323449"/>
                <a:gd name="connsiteY55" fmla="*/ 745266 h 745935"/>
                <a:gd name="connsiteX56" fmla="*/ 70556 w 323449"/>
                <a:gd name="connsiteY56" fmla="*/ 743080 h 745935"/>
                <a:gd name="connsiteX57" fmla="*/ 65013 w 323449"/>
                <a:gd name="connsiteY57" fmla="*/ 715563 h 745935"/>
                <a:gd name="connsiteX58" fmla="*/ 68202 w 323449"/>
                <a:gd name="connsiteY58" fmla="*/ 714812 h 745935"/>
                <a:gd name="connsiteX59" fmla="*/ 74723 w 323449"/>
                <a:gd name="connsiteY59" fmla="*/ 713268 h 745935"/>
                <a:gd name="connsiteX60" fmla="*/ 84499 w 323449"/>
                <a:gd name="connsiteY60" fmla="*/ 710579 h 745935"/>
                <a:gd name="connsiteX61" fmla="*/ 88127 w 323449"/>
                <a:gd name="connsiteY61" fmla="*/ 709473 h 745935"/>
                <a:gd name="connsiteX62" fmla="*/ 96098 w 323449"/>
                <a:gd name="connsiteY62" fmla="*/ 706803 h 745935"/>
                <a:gd name="connsiteX63" fmla="*/ 149500 w 323449"/>
                <a:gd name="connsiteY63" fmla="*/ 675093 h 745935"/>
                <a:gd name="connsiteX64" fmla="*/ 188037 w 323449"/>
                <a:gd name="connsiteY64" fmla="*/ 604809 h 745935"/>
                <a:gd name="connsiteX65" fmla="*/ 191943 w 323449"/>
                <a:gd name="connsiteY65" fmla="*/ 509950 h 745935"/>
                <a:gd name="connsiteX66" fmla="*/ 188948 w 323449"/>
                <a:gd name="connsiteY66" fmla="*/ 480138 h 745935"/>
                <a:gd name="connsiteX67" fmla="*/ 185795 w 323449"/>
                <a:gd name="connsiteY67" fmla="*/ 405100 h 745935"/>
                <a:gd name="connsiteX68" fmla="*/ 192213 w 323449"/>
                <a:gd name="connsiteY68" fmla="*/ 370516 h 745935"/>
                <a:gd name="connsiteX69" fmla="*/ 212110 w 323449"/>
                <a:gd name="connsiteY69" fmla="*/ 391724 h 745935"/>
                <a:gd name="connsiteX70" fmla="*/ 241457 w 323449"/>
                <a:gd name="connsiteY70" fmla="*/ 397194 h 745935"/>
                <a:gd name="connsiteX71" fmla="*/ 270395 w 323449"/>
                <a:gd name="connsiteY71" fmla="*/ 390236 h 745935"/>
                <a:gd name="connsiteX72" fmla="*/ 316308 w 323449"/>
                <a:gd name="connsiteY72" fmla="*/ 353011 h 745935"/>
                <a:gd name="connsiteX73" fmla="*/ 322075 w 323449"/>
                <a:gd name="connsiteY73" fmla="*/ 323208 h 745935"/>
                <a:gd name="connsiteX74" fmla="*/ 311592 w 323449"/>
                <a:gd name="connsiteY74" fmla="*/ 311115 h 745935"/>
                <a:gd name="connsiteX75" fmla="*/ 312252 w 323449"/>
                <a:gd name="connsiteY75" fmla="*/ 350508 h 745935"/>
                <a:gd name="connsiteX76" fmla="*/ 268581 w 323449"/>
                <a:gd name="connsiteY76" fmla="*/ 385836 h 745935"/>
                <a:gd name="connsiteX77" fmla="*/ 241113 w 323449"/>
                <a:gd name="connsiteY77" fmla="*/ 392450 h 745935"/>
                <a:gd name="connsiteX78" fmla="*/ 214444 w 323449"/>
                <a:gd name="connsiteY78" fmla="*/ 387576 h 745935"/>
                <a:gd name="connsiteX79" fmla="*/ 196111 w 323449"/>
                <a:gd name="connsiteY79" fmla="*/ 367707 h 745935"/>
                <a:gd name="connsiteX80" fmla="*/ 194371 w 323449"/>
                <a:gd name="connsiteY80" fmla="*/ 364275 h 745935"/>
                <a:gd name="connsiteX81" fmla="*/ 199683 w 323449"/>
                <a:gd name="connsiteY81" fmla="*/ 352471 h 745935"/>
                <a:gd name="connsiteX82" fmla="*/ 216314 w 323449"/>
                <a:gd name="connsiteY82" fmla="*/ 330984 h 745935"/>
                <a:gd name="connsiteX83" fmla="*/ 219570 w 323449"/>
                <a:gd name="connsiteY83" fmla="*/ 328435 h 745935"/>
                <a:gd name="connsiteX84" fmla="*/ 227690 w 323449"/>
                <a:gd name="connsiteY84" fmla="*/ 322864 h 745935"/>
                <a:gd name="connsiteX85" fmla="*/ 233680 w 323449"/>
                <a:gd name="connsiteY85" fmla="*/ 319487 h 745935"/>
                <a:gd name="connsiteX86" fmla="*/ 240313 w 323449"/>
                <a:gd name="connsiteY86" fmla="*/ 316845 h 745935"/>
                <a:gd name="connsiteX87" fmla="*/ 296216 w 323449"/>
                <a:gd name="connsiteY87" fmla="*/ 310883 h 745935"/>
                <a:gd name="connsiteX88" fmla="*/ 309220 w 323449"/>
                <a:gd name="connsiteY88" fmla="*/ 315245 h 745935"/>
                <a:gd name="connsiteX89" fmla="*/ 317582 w 323449"/>
                <a:gd name="connsiteY89" fmla="*/ 324789 h 745935"/>
                <a:gd name="connsiteX90" fmla="*/ 312252 w 323449"/>
                <a:gd name="connsiteY90" fmla="*/ 350508 h 745935"/>
                <a:gd name="connsiteX0" fmla="*/ 311592 w 323449"/>
                <a:gd name="connsiteY0" fmla="*/ 311115 h 745935"/>
                <a:gd name="connsiteX1" fmla="*/ 296960 w 323449"/>
                <a:gd name="connsiteY1" fmla="*/ 306185 h 745935"/>
                <a:gd name="connsiteX2" fmla="*/ 238610 w 323449"/>
                <a:gd name="connsiteY2" fmla="*/ 312399 h 745935"/>
                <a:gd name="connsiteX3" fmla="*/ 231634 w 323449"/>
                <a:gd name="connsiteY3" fmla="*/ 315199 h 745935"/>
                <a:gd name="connsiteX4" fmla="*/ 225495 w 323449"/>
                <a:gd name="connsiteY4" fmla="*/ 318641 h 745935"/>
                <a:gd name="connsiteX5" fmla="*/ 216584 w 323449"/>
                <a:gd name="connsiteY5" fmla="*/ 324724 h 745935"/>
                <a:gd name="connsiteX6" fmla="*/ 213272 w 323449"/>
                <a:gd name="connsiteY6" fmla="*/ 327328 h 745935"/>
                <a:gd name="connsiteX7" fmla="*/ 195460 w 323449"/>
                <a:gd name="connsiteY7" fmla="*/ 350276 h 745935"/>
                <a:gd name="connsiteX8" fmla="*/ 191702 w 323449"/>
                <a:gd name="connsiteY8" fmla="*/ 358136 h 745935"/>
                <a:gd name="connsiteX9" fmla="*/ 186521 w 323449"/>
                <a:gd name="connsiteY9" fmla="*/ 341653 h 745935"/>
                <a:gd name="connsiteX10" fmla="*/ 178893 w 323449"/>
                <a:gd name="connsiteY10" fmla="*/ 286903 h 745935"/>
                <a:gd name="connsiteX11" fmla="*/ 176986 w 323449"/>
                <a:gd name="connsiteY11" fmla="*/ 189151 h 745935"/>
                <a:gd name="connsiteX12" fmla="*/ 177210 w 323449"/>
                <a:gd name="connsiteY12" fmla="*/ 132587 h 745935"/>
                <a:gd name="connsiteX13" fmla="*/ 168624 w 323449"/>
                <a:gd name="connsiteY13" fmla="*/ 87083 h 745935"/>
                <a:gd name="connsiteX14" fmla="*/ 140942 w 323449"/>
                <a:gd name="connsiteY14" fmla="*/ 54471 h 745935"/>
                <a:gd name="connsiteX15" fmla="*/ 105632 w 323449"/>
                <a:gd name="connsiteY15" fmla="*/ 38992 h 745935"/>
                <a:gd name="connsiteX16" fmla="*/ 43906 w 323449"/>
                <a:gd name="connsiteY16" fmla="*/ 32584 h 745935"/>
                <a:gd name="connsiteX17" fmla="*/ 31693 w 323449"/>
                <a:gd name="connsiteY17" fmla="*/ 33030 h 745935"/>
                <a:gd name="connsiteX18" fmla="*/ 15967 w 323449"/>
                <a:gd name="connsiteY18" fmla="*/ 34259 h 745935"/>
                <a:gd name="connsiteX19" fmla="*/ 13136 w 323449"/>
                <a:gd name="connsiteY19" fmla="*/ 6269 h 745935"/>
                <a:gd name="connsiteX20" fmla="*/ 11834 w 323449"/>
                <a:gd name="connsiteY20" fmla="*/ 4381 h 745935"/>
                <a:gd name="connsiteX21" fmla="*/ 15973 w 323449"/>
                <a:gd name="connsiteY21" fmla="*/ 69307 h 745935"/>
                <a:gd name="connsiteX22" fmla="*/ 16894 w 323449"/>
                <a:gd name="connsiteY22" fmla="*/ 69493 h 745935"/>
                <a:gd name="connsiteX23" fmla="*/ 18308 w 323449"/>
                <a:gd name="connsiteY23" fmla="*/ 69028 h 745935"/>
                <a:gd name="connsiteX24" fmla="*/ 16447 w 323449"/>
                <a:gd name="connsiteY24" fmla="*/ 39002 h 745935"/>
                <a:gd name="connsiteX25" fmla="*/ 31944 w 323449"/>
                <a:gd name="connsiteY25" fmla="*/ 37793 h 745935"/>
                <a:gd name="connsiteX26" fmla="*/ 43962 w 323449"/>
                <a:gd name="connsiteY26" fmla="*/ 37346 h 745935"/>
                <a:gd name="connsiteX27" fmla="*/ 104423 w 323449"/>
                <a:gd name="connsiteY27" fmla="*/ 43597 h 745935"/>
                <a:gd name="connsiteX28" fmla="*/ 138272 w 323449"/>
                <a:gd name="connsiteY28" fmla="*/ 58415 h 745935"/>
                <a:gd name="connsiteX29" fmla="*/ 164299 w 323449"/>
                <a:gd name="connsiteY29" fmla="*/ 89064 h 745935"/>
                <a:gd name="connsiteX30" fmla="*/ 172447 w 323449"/>
                <a:gd name="connsiteY30" fmla="*/ 132577 h 745935"/>
                <a:gd name="connsiteX31" fmla="*/ 172224 w 323449"/>
                <a:gd name="connsiteY31" fmla="*/ 189141 h 745935"/>
                <a:gd name="connsiteX32" fmla="*/ 174149 w 323449"/>
                <a:gd name="connsiteY32" fmla="*/ 287219 h 745935"/>
                <a:gd name="connsiteX33" fmla="*/ 181898 w 323449"/>
                <a:gd name="connsiteY33" fmla="*/ 342807 h 745935"/>
                <a:gd name="connsiteX34" fmla="*/ 189209 w 323449"/>
                <a:gd name="connsiteY34" fmla="*/ 364480 h 745935"/>
                <a:gd name="connsiteX35" fmla="*/ 181051 w 323449"/>
                <a:gd name="connsiteY35" fmla="*/ 404673 h 745935"/>
                <a:gd name="connsiteX36" fmla="*/ 184223 w 323449"/>
                <a:gd name="connsiteY36" fmla="*/ 480668 h 745935"/>
                <a:gd name="connsiteX37" fmla="*/ 187200 w 323449"/>
                <a:gd name="connsiteY37" fmla="*/ 510322 h 745935"/>
                <a:gd name="connsiteX38" fmla="*/ 183386 w 323449"/>
                <a:gd name="connsiteY38" fmla="*/ 603767 h 745935"/>
                <a:gd name="connsiteX39" fmla="*/ 146253 w 323449"/>
                <a:gd name="connsiteY39" fmla="*/ 671605 h 745935"/>
                <a:gd name="connsiteX40" fmla="*/ 94349 w 323449"/>
                <a:gd name="connsiteY40" fmla="*/ 702375 h 745935"/>
                <a:gd name="connsiteX41" fmla="*/ 86787 w 323449"/>
                <a:gd name="connsiteY41" fmla="*/ 704905 h 745935"/>
                <a:gd name="connsiteX42" fmla="*/ 82573 w 323449"/>
                <a:gd name="connsiteY42" fmla="*/ 706189 h 745935"/>
                <a:gd name="connsiteX43" fmla="*/ 77904 w 323449"/>
                <a:gd name="connsiteY43" fmla="*/ 707612 h 745935"/>
                <a:gd name="connsiteX44" fmla="*/ 67067 w 323449"/>
                <a:gd name="connsiteY44" fmla="*/ 710189 h 745935"/>
                <a:gd name="connsiteX45" fmla="*/ 64072 w 323449"/>
                <a:gd name="connsiteY45" fmla="*/ 710895 h 745935"/>
                <a:gd name="connsiteX46" fmla="*/ 58528 w 323449"/>
                <a:gd name="connsiteY46" fmla="*/ 683372 h 745935"/>
                <a:gd name="connsiteX47" fmla="*/ 56956 w 323449"/>
                <a:gd name="connsiteY47" fmla="*/ 681595 h 745935"/>
                <a:gd name="connsiteX48" fmla="*/ 54622 w 323449"/>
                <a:gd name="connsiteY48" fmla="*/ 682051 h 745935"/>
                <a:gd name="connsiteX49" fmla="*/ 1239 w 323449"/>
                <a:gd name="connsiteY49" fmla="*/ 717984 h 745935"/>
                <a:gd name="connsiteX50" fmla="*/ 2 w 323449"/>
                <a:gd name="connsiteY50" fmla="*/ 720151 h 745935"/>
                <a:gd name="connsiteX51" fmla="*/ 1378 w 323449"/>
                <a:gd name="connsiteY51" fmla="*/ 722235 h 745935"/>
                <a:gd name="connsiteX52" fmla="*/ 67681 w 323449"/>
                <a:gd name="connsiteY52" fmla="*/ 745870 h 745935"/>
                <a:gd name="connsiteX53" fmla="*/ 68221 w 323449"/>
                <a:gd name="connsiteY53" fmla="*/ 745935 h 745935"/>
                <a:gd name="connsiteX54" fmla="*/ 69877 w 323449"/>
                <a:gd name="connsiteY54" fmla="*/ 745266 h 745935"/>
                <a:gd name="connsiteX55" fmla="*/ 70556 w 323449"/>
                <a:gd name="connsiteY55" fmla="*/ 743080 h 745935"/>
                <a:gd name="connsiteX56" fmla="*/ 65013 w 323449"/>
                <a:gd name="connsiteY56" fmla="*/ 715563 h 745935"/>
                <a:gd name="connsiteX57" fmla="*/ 68202 w 323449"/>
                <a:gd name="connsiteY57" fmla="*/ 714812 h 745935"/>
                <a:gd name="connsiteX58" fmla="*/ 74723 w 323449"/>
                <a:gd name="connsiteY58" fmla="*/ 713268 h 745935"/>
                <a:gd name="connsiteX59" fmla="*/ 84499 w 323449"/>
                <a:gd name="connsiteY59" fmla="*/ 710579 h 745935"/>
                <a:gd name="connsiteX60" fmla="*/ 88127 w 323449"/>
                <a:gd name="connsiteY60" fmla="*/ 709473 h 745935"/>
                <a:gd name="connsiteX61" fmla="*/ 96098 w 323449"/>
                <a:gd name="connsiteY61" fmla="*/ 706803 h 745935"/>
                <a:gd name="connsiteX62" fmla="*/ 149500 w 323449"/>
                <a:gd name="connsiteY62" fmla="*/ 675093 h 745935"/>
                <a:gd name="connsiteX63" fmla="*/ 188037 w 323449"/>
                <a:gd name="connsiteY63" fmla="*/ 604809 h 745935"/>
                <a:gd name="connsiteX64" fmla="*/ 191943 w 323449"/>
                <a:gd name="connsiteY64" fmla="*/ 509950 h 745935"/>
                <a:gd name="connsiteX65" fmla="*/ 188948 w 323449"/>
                <a:gd name="connsiteY65" fmla="*/ 480138 h 745935"/>
                <a:gd name="connsiteX66" fmla="*/ 185795 w 323449"/>
                <a:gd name="connsiteY66" fmla="*/ 405100 h 745935"/>
                <a:gd name="connsiteX67" fmla="*/ 192213 w 323449"/>
                <a:gd name="connsiteY67" fmla="*/ 370516 h 745935"/>
                <a:gd name="connsiteX68" fmla="*/ 212110 w 323449"/>
                <a:gd name="connsiteY68" fmla="*/ 391724 h 745935"/>
                <a:gd name="connsiteX69" fmla="*/ 241457 w 323449"/>
                <a:gd name="connsiteY69" fmla="*/ 397194 h 745935"/>
                <a:gd name="connsiteX70" fmla="*/ 270395 w 323449"/>
                <a:gd name="connsiteY70" fmla="*/ 390236 h 745935"/>
                <a:gd name="connsiteX71" fmla="*/ 316308 w 323449"/>
                <a:gd name="connsiteY71" fmla="*/ 353011 h 745935"/>
                <a:gd name="connsiteX72" fmla="*/ 322075 w 323449"/>
                <a:gd name="connsiteY72" fmla="*/ 323208 h 745935"/>
                <a:gd name="connsiteX73" fmla="*/ 311592 w 323449"/>
                <a:gd name="connsiteY73" fmla="*/ 311115 h 745935"/>
                <a:gd name="connsiteX74" fmla="*/ 312252 w 323449"/>
                <a:gd name="connsiteY74" fmla="*/ 350508 h 745935"/>
                <a:gd name="connsiteX75" fmla="*/ 268581 w 323449"/>
                <a:gd name="connsiteY75" fmla="*/ 385836 h 745935"/>
                <a:gd name="connsiteX76" fmla="*/ 241113 w 323449"/>
                <a:gd name="connsiteY76" fmla="*/ 392450 h 745935"/>
                <a:gd name="connsiteX77" fmla="*/ 214444 w 323449"/>
                <a:gd name="connsiteY77" fmla="*/ 387576 h 745935"/>
                <a:gd name="connsiteX78" fmla="*/ 196111 w 323449"/>
                <a:gd name="connsiteY78" fmla="*/ 367707 h 745935"/>
                <a:gd name="connsiteX79" fmla="*/ 194371 w 323449"/>
                <a:gd name="connsiteY79" fmla="*/ 364275 h 745935"/>
                <a:gd name="connsiteX80" fmla="*/ 199683 w 323449"/>
                <a:gd name="connsiteY80" fmla="*/ 352471 h 745935"/>
                <a:gd name="connsiteX81" fmla="*/ 216314 w 323449"/>
                <a:gd name="connsiteY81" fmla="*/ 330984 h 745935"/>
                <a:gd name="connsiteX82" fmla="*/ 219570 w 323449"/>
                <a:gd name="connsiteY82" fmla="*/ 328435 h 745935"/>
                <a:gd name="connsiteX83" fmla="*/ 227690 w 323449"/>
                <a:gd name="connsiteY83" fmla="*/ 322864 h 745935"/>
                <a:gd name="connsiteX84" fmla="*/ 233680 w 323449"/>
                <a:gd name="connsiteY84" fmla="*/ 319487 h 745935"/>
                <a:gd name="connsiteX85" fmla="*/ 240313 w 323449"/>
                <a:gd name="connsiteY85" fmla="*/ 316845 h 745935"/>
                <a:gd name="connsiteX86" fmla="*/ 296216 w 323449"/>
                <a:gd name="connsiteY86" fmla="*/ 310883 h 745935"/>
                <a:gd name="connsiteX87" fmla="*/ 309220 w 323449"/>
                <a:gd name="connsiteY87" fmla="*/ 315245 h 745935"/>
                <a:gd name="connsiteX88" fmla="*/ 317582 w 323449"/>
                <a:gd name="connsiteY88" fmla="*/ 324789 h 745935"/>
                <a:gd name="connsiteX89" fmla="*/ 312252 w 323449"/>
                <a:gd name="connsiteY89" fmla="*/ 350508 h 745935"/>
                <a:gd name="connsiteX0" fmla="*/ 311592 w 323449"/>
                <a:gd name="connsiteY0" fmla="*/ 304846 h 739666"/>
                <a:gd name="connsiteX1" fmla="*/ 296960 w 323449"/>
                <a:gd name="connsiteY1" fmla="*/ 299916 h 739666"/>
                <a:gd name="connsiteX2" fmla="*/ 238610 w 323449"/>
                <a:gd name="connsiteY2" fmla="*/ 306130 h 739666"/>
                <a:gd name="connsiteX3" fmla="*/ 231634 w 323449"/>
                <a:gd name="connsiteY3" fmla="*/ 308930 h 739666"/>
                <a:gd name="connsiteX4" fmla="*/ 225495 w 323449"/>
                <a:gd name="connsiteY4" fmla="*/ 312372 h 739666"/>
                <a:gd name="connsiteX5" fmla="*/ 216584 w 323449"/>
                <a:gd name="connsiteY5" fmla="*/ 318455 h 739666"/>
                <a:gd name="connsiteX6" fmla="*/ 213272 w 323449"/>
                <a:gd name="connsiteY6" fmla="*/ 321059 h 739666"/>
                <a:gd name="connsiteX7" fmla="*/ 195460 w 323449"/>
                <a:gd name="connsiteY7" fmla="*/ 344007 h 739666"/>
                <a:gd name="connsiteX8" fmla="*/ 191702 w 323449"/>
                <a:gd name="connsiteY8" fmla="*/ 351867 h 739666"/>
                <a:gd name="connsiteX9" fmla="*/ 186521 w 323449"/>
                <a:gd name="connsiteY9" fmla="*/ 335384 h 739666"/>
                <a:gd name="connsiteX10" fmla="*/ 178893 w 323449"/>
                <a:gd name="connsiteY10" fmla="*/ 280634 h 739666"/>
                <a:gd name="connsiteX11" fmla="*/ 176986 w 323449"/>
                <a:gd name="connsiteY11" fmla="*/ 182882 h 739666"/>
                <a:gd name="connsiteX12" fmla="*/ 177210 w 323449"/>
                <a:gd name="connsiteY12" fmla="*/ 126318 h 739666"/>
                <a:gd name="connsiteX13" fmla="*/ 168624 w 323449"/>
                <a:gd name="connsiteY13" fmla="*/ 80814 h 739666"/>
                <a:gd name="connsiteX14" fmla="*/ 140942 w 323449"/>
                <a:gd name="connsiteY14" fmla="*/ 48202 h 739666"/>
                <a:gd name="connsiteX15" fmla="*/ 105632 w 323449"/>
                <a:gd name="connsiteY15" fmla="*/ 32723 h 739666"/>
                <a:gd name="connsiteX16" fmla="*/ 43906 w 323449"/>
                <a:gd name="connsiteY16" fmla="*/ 26315 h 739666"/>
                <a:gd name="connsiteX17" fmla="*/ 31693 w 323449"/>
                <a:gd name="connsiteY17" fmla="*/ 26761 h 739666"/>
                <a:gd name="connsiteX18" fmla="*/ 15967 w 323449"/>
                <a:gd name="connsiteY18" fmla="*/ 27990 h 739666"/>
                <a:gd name="connsiteX19" fmla="*/ 13136 w 323449"/>
                <a:gd name="connsiteY19" fmla="*/ 0 h 739666"/>
                <a:gd name="connsiteX20" fmla="*/ 15973 w 323449"/>
                <a:gd name="connsiteY20" fmla="*/ 63038 h 739666"/>
                <a:gd name="connsiteX21" fmla="*/ 16894 w 323449"/>
                <a:gd name="connsiteY21" fmla="*/ 63224 h 739666"/>
                <a:gd name="connsiteX22" fmla="*/ 18308 w 323449"/>
                <a:gd name="connsiteY22" fmla="*/ 62759 h 739666"/>
                <a:gd name="connsiteX23" fmla="*/ 16447 w 323449"/>
                <a:gd name="connsiteY23" fmla="*/ 32733 h 739666"/>
                <a:gd name="connsiteX24" fmla="*/ 31944 w 323449"/>
                <a:gd name="connsiteY24" fmla="*/ 31524 h 739666"/>
                <a:gd name="connsiteX25" fmla="*/ 43962 w 323449"/>
                <a:gd name="connsiteY25" fmla="*/ 31077 h 739666"/>
                <a:gd name="connsiteX26" fmla="*/ 104423 w 323449"/>
                <a:gd name="connsiteY26" fmla="*/ 37328 h 739666"/>
                <a:gd name="connsiteX27" fmla="*/ 138272 w 323449"/>
                <a:gd name="connsiteY27" fmla="*/ 52146 h 739666"/>
                <a:gd name="connsiteX28" fmla="*/ 164299 w 323449"/>
                <a:gd name="connsiteY28" fmla="*/ 82795 h 739666"/>
                <a:gd name="connsiteX29" fmla="*/ 172447 w 323449"/>
                <a:gd name="connsiteY29" fmla="*/ 126308 h 739666"/>
                <a:gd name="connsiteX30" fmla="*/ 172224 w 323449"/>
                <a:gd name="connsiteY30" fmla="*/ 182872 h 739666"/>
                <a:gd name="connsiteX31" fmla="*/ 174149 w 323449"/>
                <a:gd name="connsiteY31" fmla="*/ 280950 h 739666"/>
                <a:gd name="connsiteX32" fmla="*/ 181898 w 323449"/>
                <a:gd name="connsiteY32" fmla="*/ 336538 h 739666"/>
                <a:gd name="connsiteX33" fmla="*/ 189209 w 323449"/>
                <a:gd name="connsiteY33" fmla="*/ 358211 h 739666"/>
                <a:gd name="connsiteX34" fmla="*/ 181051 w 323449"/>
                <a:gd name="connsiteY34" fmla="*/ 398404 h 739666"/>
                <a:gd name="connsiteX35" fmla="*/ 184223 w 323449"/>
                <a:gd name="connsiteY35" fmla="*/ 474399 h 739666"/>
                <a:gd name="connsiteX36" fmla="*/ 187200 w 323449"/>
                <a:gd name="connsiteY36" fmla="*/ 504053 h 739666"/>
                <a:gd name="connsiteX37" fmla="*/ 183386 w 323449"/>
                <a:gd name="connsiteY37" fmla="*/ 597498 h 739666"/>
                <a:gd name="connsiteX38" fmla="*/ 146253 w 323449"/>
                <a:gd name="connsiteY38" fmla="*/ 665336 h 739666"/>
                <a:gd name="connsiteX39" fmla="*/ 94349 w 323449"/>
                <a:gd name="connsiteY39" fmla="*/ 696106 h 739666"/>
                <a:gd name="connsiteX40" fmla="*/ 86787 w 323449"/>
                <a:gd name="connsiteY40" fmla="*/ 698636 h 739666"/>
                <a:gd name="connsiteX41" fmla="*/ 82573 w 323449"/>
                <a:gd name="connsiteY41" fmla="*/ 699920 h 739666"/>
                <a:gd name="connsiteX42" fmla="*/ 77904 w 323449"/>
                <a:gd name="connsiteY42" fmla="*/ 701343 h 739666"/>
                <a:gd name="connsiteX43" fmla="*/ 67067 w 323449"/>
                <a:gd name="connsiteY43" fmla="*/ 703920 h 739666"/>
                <a:gd name="connsiteX44" fmla="*/ 64072 w 323449"/>
                <a:gd name="connsiteY44" fmla="*/ 704626 h 739666"/>
                <a:gd name="connsiteX45" fmla="*/ 58528 w 323449"/>
                <a:gd name="connsiteY45" fmla="*/ 677103 h 739666"/>
                <a:gd name="connsiteX46" fmla="*/ 56956 w 323449"/>
                <a:gd name="connsiteY46" fmla="*/ 675326 h 739666"/>
                <a:gd name="connsiteX47" fmla="*/ 54622 w 323449"/>
                <a:gd name="connsiteY47" fmla="*/ 675782 h 739666"/>
                <a:gd name="connsiteX48" fmla="*/ 1239 w 323449"/>
                <a:gd name="connsiteY48" fmla="*/ 711715 h 739666"/>
                <a:gd name="connsiteX49" fmla="*/ 2 w 323449"/>
                <a:gd name="connsiteY49" fmla="*/ 713882 h 739666"/>
                <a:gd name="connsiteX50" fmla="*/ 1378 w 323449"/>
                <a:gd name="connsiteY50" fmla="*/ 715966 h 739666"/>
                <a:gd name="connsiteX51" fmla="*/ 67681 w 323449"/>
                <a:gd name="connsiteY51" fmla="*/ 739601 h 739666"/>
                <a:gd name="connsiteX52" fmla="*/ 68221 w 323449"/>
                <a:gd name="connsiteY52" fmla="*/ 739666 h 739666"/>
                <a:gd name="connsiteX53" fmla="*/ 69877 w 323449"/>
                <a:gd name="connsiteY53" fmla="*/ 738997 h 739666"/>
                <a:gd name="connsiteX54" fmla="*/ 70556 w 323449"/>
                <a:gd name="connsiteY54" fmla="*/ 736811 h 739666"/>
                <a:gd name="connsiteX55" fmla="*/ 65013 w 323449"/>
                <a:gd name="connsiteY55" fmla="*/ 709294 h 739666"/>
                <a:gd name="connsiteX56" fmla="*/ 68202 w 323449"/>
                <a:gd name="connsiteY56" fmla="*/ 708543 h 739666"/>
                <a:gd name="connsiteX57" fmla="*/ 74723 w 323449"/>
                <a:gd name="connsiteY57" fmla="*/ 706999 h 739666"/>
                <a:gd name="connsiteX58" fmla="*/ 84499 w 323449"/>
                <a:gd name="connsiteY58" fmla="*/ 704310 h 739666"/>
                <a:gd name="connsiteX59" fmla="*/ 88127 w 323449"/>
                <a:gd name="connsiteY59" fmla="*/ 703204 h 739666"/>
                <a:gd name="connsiteX60" fmla="*/ 96098 w 323449"/>
                <a:gd name="connsiteY60" fmla="*/ 700534 h 739666"/>
                <a:gd name="connsiteX61" fmla="*/ 149500 w 323449"/>
                <a:gd name="connsiteY61" fmla="*/ 668824 h 739666"/>
                <a:gd name="connsiteX62" fmla="*/ 188037 w 323449"/>
                <a:gd name="connsiteY62" fmla="*/ 598540 h 739666"/>
                <a:gd name="connsiteX63" fmla="*/ 191943 w 323449"/>
                <a:gd name="connsiteY63" fmla="*/ 503681 h 739666"/>
                <a:gd name="connsiteX64" fmla="*/ 188948 w 323449"/>
                <a:gd name="connsiteY64" fmla="*/ 473869 h 739666"/>
                <a:gd name="connsiteX65" fmla="*/ 185795 w 323449"/>
                <a:gd name="connsiteY65" fmla="*/ 398831 h 739666"/>
                <a:gd name="connsiteX66" fmla="*/ 192213 w 323449"/>
                <a:gd name="connsiteY66" fmla="*/ 364247 h 739666"/>
                <a:gd name="connsiteX67" fmla="*/ 212110 w 323449"/>
                <a:gd name="connsiteY67" fmla="*/ 385455 h 739666"/>
                <a:gd name="connsiteX68" fmla="*/ 241457 w 323449"/>
                <a:gd name="connsiteY68" fmla="*/ 390925 h 739666"/>
                <a:gd name="connsiteX69" fmla="*/ 270395 w 323449"/>
                <a:gd name="connsiteY69" fmla="*/ 383967 h 739666"/>
                <a:gd name="connsiteX70" fmla="*/ 316308 w 323449"/>
                <a:gd name="connsiteY70" fmla="*/ 346742 h 739666"/>
                <a:gd name="connsiteX71" fmla="*/ 322075 w 323449"/>
                <a:gd name="connsiteY71" fmla="*/ 316939 h 739666"/>
                <a:gd name="connsiteX72" fmla="*/ 311592 w 323449"/>
                <a:gd name="connsiteY72" fmla="*/ 304846 h 739666"/>
                <a:gd name="connsiteX73" fmla="*/ 312252 w 323449"/>
                <a:gd name="connsiteY73" fmla="*/ 344239 h 739666"/>
                <a:gd name="connsiteX74" fmla="*/ 268581 w 323449"/>
                <a:gd name="connsiteY74" fmla="*/ 379567 h 739666"/>
                <a:gd name="connsiteX75" fmla="*/ 241113 w 323449"/>
                <a:gd name="connsiteY75" fmla="*/ 386181 h 739666"/>
                <a:gd name="connsiteX76" fmla="*/ 214444 w 323449"/>
                <a:gd name="connsiteY76" fmla="*/ 381307 h 739666"/>
                <a:gd name="connsiteX77" fmla="*/ 196111 w 323449"/>
                <a:gd name="connsiteY77" fmla="*/ 361438 h 739666"/>
                <a:gd name="connsiteX78" fmla="*/ 194371 w 323449"/>
                <a:gd name="connsiteY78" fmla="*/ 358006 h 739666"/>
                <a:gd name="connsiteX79" fmla="*/ 199683 w 323449"/>
                <a:gd name="connsiteY79" fmla="*/ 346202 h 739666"/>
                <a:gd name="connsiteX80" fmla="*/ 216314 w 323449"/>
                <a:gd name="connsiteY80" fmla="*/ 324715 h 739666"/>
                <a:gd name="connsiteX81" fmla="*/ 219570 w 323449"/>
                <a:gd name="connsiteY81" fmla="*/ 322166 h 739666"/>
                <a:gd name="connsiteX82" fmla="*/ 227690 w 323449"/>
                <a:gd name="connsiteY82" fmla="*/ 316595 h 739666"/>
                <a:gd name="connsiteX83" fmla="*/ 233680 w 323449"/>
                <a:gd name="connsiteY83" fmla="*/ 313218 h 739666"/>
                <a:gd name="connsiteX84" fmla="*/ 240313 w 323449"/>
                <a:gd name="connsiteY84" fmla="*/ 310576 h 739666"/>
                <a:gd name="connsiteX85" fmla="*/ 296216 w 323449"/>
                <a:gd name="connsiteY85" fmla="*/ 304614 h 739666"/>
                <a:gd name="connsiteX86" fmla="*/ 309220 w 323449"/>
                <a:gd name="connsiteY86" fmla="*/ 308976 h 739666"/>
                <a:gd name="connsiteX87" fmla="*/ 317582 w 323449"/>
                <a:gd name="connsiteY87" fmla="*/ 318520 h 739666"/>
                <a:gd name="connsiteX88" fmla="*/ 312252 w 323449"/>
                <a:gd name="connsiteY88" fmla="*/ 344239 h 739666"/>
                <a:gd name="connsiteX0" fmla="*/ 311592 w 323449"/>
                <a:gd name="connsiteY0" fmla="*/ 278576 h 713396"/>
                <a:gd name="connsiteX1" fmla="*/ 296960 w 323449"/>
                <a:gd name="connsiteY1" fmla="*/ 273646 h 713396"/>
                <a:gd name="connsiteX2" fmla="*/ 238610 w 323449"/>
                <a:gd name="connsiteY2" fmla="*/ 279860 h 713396"/>
                <a:gd name="connsiteX3" fmla="*/ 231634 w 323449"/>
                <a:gd name="connsiteY3" fmla="*/ 282660 h 713396"/>
                <a:gd name="connsiteX4" fmla="*/ 225495 w 323449"/>
                <a:gd name="connsiteY4" fmla="*/ 286102 h 713396"/>
                <a:gd name="connsiteX5" fmla="*/ 216584 w 323449"/>
                <a:gd name="connsiteY5" fmla="*/ 292185 h 713396"/>
                <a:gd name="connsiteX6" fmla="*/ 213272 w 323449"/>
                <a:gd name="connsiteY6" fmla="*/ 294789 h 713396"/>
                <a:gd name="connsiteX7" fmla="*/ 195460 w 323449"/>
                <a:gd name="connsiteY7" fmla="*/ 317737 h 713396"/>
                <a:gd name="connsiteX8" fmla="*/ 191702 w 323449"/>
                <a:gd name="connsiteY8" fmla="*/ 325597 h 713396"/>
                <a:gd name="connsiteX9" fmla="*/ 186521 w 323449"/>
                <a:gd name="connsiteY9" fmla="*/ 309114 h 713396"/>
                <a:gd name="connsiteX10" fmla="*/ 178893 w 323449"/>
                <a:gd name="connsiteY10" fmla="*/ 254364 h 713396"/>
                <a:gd name="connsiteX11" fmla="*/ 176986 w 323449"/>
                <a:gd name="connsiteY11" fmla="*/ 156612 h 713396"/>
                <a:gd name="connsiteX12" fmla="*/ 177210 w 323449"/>
                <a:gd name="connsiteY12" fmla="*/ 100048 h 713396"/>
                <a:gd name="connsiteX13" fmla="*/ 168624 w 323449"/>
                <a:gd name="connsiteY13" fmla="*/ 54544 h 713396"/>
                <a:gd name="connsiteX14" fmla="*/ 140942 w 323449"/>
                <a:gd name="connsiteY14" fmla="*/ 21932 h 713396"/>
                <a:gd name="connsiteX15" fmla="*/ 105632 w 323449"/>
                <a:gd name="connsiteY15" fmla="*/ 6453 h 713396"/>
                <a:gd name="connsiteX16" fmla="*/ 43906 w 323449"/>
                <a:gd name="connsiteY16" fmla="*/ 45 h 713396"/>
                <a:gd name="connsiteX17" fmla="*/ 31693 w 323449"/>
                <a:gd name="connsiteY17" fmla="*/ 491 h 713396"/>
                <a:gd name="connsiteX18" fmla="*/ 15967 w 323449"/>
                <a:gd name="connsiteY18" fmla="*/ 1720 h 713396"/>
                <a:gd name="connsiteX19" fmla="*/ 15973 w 323449"/>
                <a:gd name="connsiteY19" fmla="*/ 36768 h 713396"/>
                <a:gd name="connsiteX20" fmla="*/ 16894 w 323449"/>
                <a:gd name="connsiteY20" fmla="*/ 36954 h 713396"/>
                <a:gd name="connsiteX21" fmla="*/ 18308 w 323449"/>
                <a:gd name="connsiteY21" fmla="*/ 36489 h 713396"/>
                <a:gd name="connsiteX22" fmla="*/ 16447 w 323449"/>
                <a:gd name="connsiteY22" fmla="*/ 6463 h 713396"/>
                <a:gd name="connsiteX23" fmla="*/ 31944 w 323449"/>
                <a:gd name="connsiteY23" fmla="*/ 5254 h 713396"/>
                <a:gd name="connsiteX24" fmla="*/ 43962 w 323449"/>
                <a:gd name="connsiteY24" fmla="*/ 4807 h 713396"/>
                <a:gd name="connsiteX25" fmla="*/ 104423 w 323449"/>
                <a:gd name="connsiteY25" fmla="*/ 11058 h 713396"/>
                <a:gd name="connsiteX26" fmla="*/ 138272 w 323449"/>
                <a:gd name="connsiteY26" fmla="*/ 25876 h 713396"/>
                <a:gd name="connsiteX27" fmla="*/ 164299 w 323449"/>
                <a:gd name="connsiteY27" fmla="*/ 56525 h 713396"/>
                <a:gd name="connsiteX28" fmla="*/ 172447 w 323449"/>
                <a:gd name="connsiteY28" fmla="*/ 100038 h 713396"/>
                <a:gd name="connsiteX29" fmla="*/ 172224 w 323449"/>
                <a:gd name="connsiteY29" fmla="*/ 156602 h 713396"/>
                <a:gd name="connsiteX30" fmla="*/ 174149 w 323449"/>
                <a:gd name="connsiteY30" fmla="*/ 254680 h 713396"/>
                <a:gd name="connsiteX31" fmla="*/ 181898 w 323449"/>
                <a:gd name="connsiteY31" fmla="*/ 310268 h 713396"/>
                <a:gd name="connsiteX32" fmla="*/ 189209 w 323449"/>
                <a:gd name="connsiteY32" fmla="*/ 331941 h 713396"/>
                <a:gd name="connsiteX33" fmla="*/ 181051 w 323449"/>
                <a:gd name="connsiteY33" fmla="*/ 372134 h 713396"/>
                <a:gd name="connsiteX34" fmla="*/ 184223 w 323449"/>
                <a:gd name="connsiteY34" fmla="*/ 448129 h 713396"/>
                <a:gd name="connsiteX35" fmla="*/ 187200 w 323449"/>
                <a:gd name="connsiteY35" fmla="*/ 477783 h 713396"/>
                <a:gd name="connsiteX36" fmla="*/ 183386 w 323449"/>
                <a:gd name="connsiteY36" fmla="*/ 571228 h 713396"/>
                <a:gd name="connsiteX37" fmla="*/ 146253 w 323449"/>
                <a:gd name="connsiteY37" fmla="*/ 639066 h 713396"/>
                <a:gd name="connsiteX38" fmla="*/ 94349 w 323449"/>
                <a:gd name="connsiteY38" fmla="*/ 669836 h 713396"/>
                <a:gd name="connsiteX39" fmla="*/ 86787 w 323449"/>
                <a:gd name="connsiteY39" fmla="*/ 672366 h 713396"/>
                <a:gd name="connsiteX40" fmla="*/ 82573 w 323449"/>
                <a:gd name="connsiteY40" fmla="*/ 673650 h 713396"/>
                <a:gd name="connsiteX41" fmla="*/ 77904 w 323449"/>
                <a:gd name="connsiteY41" fmla="*/ 675073 h 713396"/>
                <a:gd name="connsiteX42" fmla="*/ 67067 w 323449"/>
                <a:gd name="connsiteY42" fmla="*/ 677650 h 713396"/>
                <a:gd name="connsiteX43" fmla="*/ 64072 w 323449"/>
                <a:gd name="connsiteY43" fmla="*/ 678356 h 713396"/>
                <a:gd name="connsiteX44" fmla="*/ 58528 w 323449"/>
                <a:gd name="connsiteY44" fmla="*/ 650833 h 713396"/>
                <a:gd name="connsiteX45" fmla="*/ 56956 w 323449"/>
                <a:gd name="connsiteY45" fmla="*/ 649056 h 713396"/>
                <a:gd name="connsiteX46" fmla="*/ 54622 w 323449"/>
                <a:gd name="connsiteY46" fmla="*/ 649512 h 713396"/>
                <a:gd name="connsiteX47" fmla="*/ 1239 w 323449"/>
                <a:gd name="connsiteY47" fmla="*/ 685445 h 713396"/>
                <a:gd name="connsiteX48" fmla="*/ 2 w 323449"/>
                <a:gd name="connsiteY48" fmla="*/ 687612 h 713396"/>
                <a:gd name="connsiteX49" fmla="*/ 1378 w 323449"/>
                <a:gd name="connsiteY49" fmla="*/ 689696 h 713396"/>
                <a:gd name="connsiteX50" fmla="*/ 67681 w 323449"/>
                <a:gd name="connsiteY50" fmla="*/ 713331 h 713396"/>
                <a:gd name="connsiteX51" fmla="*/ 68221 w 323449"/>
                <a:gd name="connsiteY51" fmla="*/ 713396 h 713396"/>
                <a:gd name="connsiteX52" fmla="*/ 69877 w 323449"/>
                <a:gd name="connsiteY52" fmla="*/ 712727 h 713396"/>
                <a:gd name="connsiteX53" fmla="*/ 70556 w 323449"/>
                <a:gd name="connsiteY53" fmla="*/ 710541 h 713396"/>
                <a:gd name="connsiteX54" fmla="*/ 65013 w 323449"/>
                <a:gd name="connsiteY54" fmla="*/ 683024 h 713396"/>
                <a:gd name="connsiteX55" fmla="*/ 68202 w 323449"/>
                <a:gd name="connsiteY55" fmla="*/ 682273 h 713396"/>
                <a:gd name="connsiteX56" fmla="*/ 74723 w 323449"/>
                <a:gd name="connsiteY56" fmla="*/ 680729 h 713396"/>
                <a:gd name="connsiteX57" fmla="*/ 84499 w 323449"/>
                <a:gd name="connsiteY57" fmla="*/ 678040 h 713396"/>
                <a:gd name="connsiteX58" fmla="*/ 88127 w 323449"/>
                <a:gd name="connsiteY58" fmla="*/ 676934 h 713396"/>
                <a:gd name="connsiteX59" fmla="*/ 96098 w 323449"/>
                <a:gd name="connsiteY59" fmla="*/ 674264 h 713396"/>
                <a:gd name="connsiteX60" fmla="*/ 149500 w 323449"/>
                <a:gd name="connsiteY60" fmla="*/ 642554 h 713396"/>
                <a:gd name="connsiteX61" fmla="*/ 188037 w 323449"/>
                <a:gd name="connsiteY61" fmla="*/ 572270 h 713396"/>
                <a:gd name="connsiteX62" fmla="*/ 191943 w 323449"/>
                <a:gd name="connsiteY62" fmla="*/ 477411 h 713396"/>
                <a:gd name="connsiteX63" fmla="*/ 188948 w 323449"/>
                <a:gd name="connsiteY63" fmla="*/ 447599 h 713396"/>
                <a:gd name="connsiteX64" fmla="*/ 185795 w 323449"/>
                <a:gd name="connsiteY64" fmla="*/ 372561 h 713396"/>
                <a:gd name="connsiteX65" fmla="*/ 192213 w 323449"/>
                <a:gd name="connsiteY65" fmla="*/ 337977 h 713396"/>
                <a:gd name="connsiteX66" fmla="*/ 212110 w 323449"/>
                <a:gd name="connsiteY66" fmla="*/ 359185 h 713396"/>
                <a:gd name="connsiteX67" fmla="*/ 241457 w 323449"/>
                <a:gd name="connsiteY67" fmla="*/ 364655 h 713396"/>
                <a:gd name="connsiteX68" fmla="*/ 270395 w 323449"/>
                <a:gd name="connsiteY68" fmla="*/ 357697 h 713396"/>
                <a:gd name="connsiteX69" fmla="*/ 316308 w 323449"/>
                <a:gd name="connsiteY69" fmla="*/ 320472 h 713396"/>
                <a:gd name="connsiteX70" fmla="*/ 322075 w 323449"/>
                <a:gd name="connsiteY70" fmla="*/ 290669 h 713396"/>
                <a:gd name="connsiteX71" fmla="*/ 311592 w 323449"/>
                <a:gd name="connsiteY71" fmla="*/ 278576 h 713396"/>
                <a:gd name="connsiteX72" fmla="*/ 312252 w 323449"/>
                <a:gd name="connsiteY72" fmla="*/ 317969 h 713396"/>
                <a:gd name="connsiteX73" fmla="*/ 268581 w 323449"/>
                <a:gd name="connsiteY73" fmla="*/ 353297 h 713396"/>
                <a:gd name="connsiteX74" fmla="*/ 241113 w 323449"/>
                <a:gd name="connsiteY74" fmla="*/ 359911 h 713396"/>
                <a:gd name="connsiteX75" fmla="*/ 214444 w 323449"/>
                <a:gd name="connsiteY75" fmla="*/ 355037 h 713396"/>
                <a:gd name="connsiteX76" fmla="*/ 196111 w 323449"/>
                <a:gd name="connsiteY76" fmla="*/ 335168 h 713396"/>
                <a:gd name="connsiteX77" fmla="*/ 194371 w 323449"/>
                <a:gd name="connsiteY77" fmla="*/ 331736 h 713396"/>
                <a:gd name="connsiteX78" fmla="*/ 199683 w 323449"/>
                <a:gd name="connsiteY78" fmla="*/ 319932 h 713396"/>
                <a:gd name="connsiteX79" fmla="*/ 216314 w 323449"/>
                <a:gd name="connsiteY79" fmla="*/ 298445 h 713396"/>
                <a:gd name="connsiteX80" fmla="*/ 219570 w 323449"/>
                <a:gd name="connsiteY80" fmla="*/ 295896 h 713396"/>
                <a:gd name="connsiteX81" fmla="*/ 227690 w 323449"/>
                <a:gd name="connsiteY81" fmla="*/ 290325 h 713396"/>
                <a:gd name="connsiteX82" fmla="*/ 233680 w 323449"/>
                <a:gd name="connsiteY82" fmla="*/ 286948 h 713396"/>
                <a:gd name="connsiteX83" fmla="*/ 240313 w 323449"/>
                <a:gd name="connsiteY83" fmla="*/ 284306 h 713396"/>
                <a:gd name="connsiteX84" fmla="*/ 296216 w 323449"/>
                <a:gd name="connsiteY84" fmla="*/ 278344 h 713396"/>
                <a:gd name="connsiteX85" fmla="*/ 309220 w 323449"/>
                <a:gd name="connsiteY85" fmla="*/ 282706 h 713396"/>
                <a:gd name="connsiteX86" fmla="*/ 317582 w 323449"/>
                <a:gd name="connsiteY86" fmla="*/ 292250 h 713396"/>
                <a:gd name="connsiteX87" fmla="*/ 312252 w 323449"/>
                <a:gd name="connsiteY87" fmla="*/ 317969 h 713396"/>
                <a:gd name="connsiteX0" fmla="*/ 311592 w 323449"/>
                <a:gd name="connsiteY0" fmla="*/ 278576 h 713396"/>
                <a:gd name="connsiteX1" fmla="*/ 296960 w 323449"/>
                <a:gd name="connsiteY1" fmla="*/ 273646 h 713396"/>
                <a:gd name="connsiteX2" fmla="*/ 238610 w 323449"/>
                <a:gd name="connsiteY2" fmla="*/ 279860 h 713396"/>
                <a:gd name="connsiteX3" fmla="*/ 231634 w 323449"/>
                <a:gd name="connsiteY3" fmla="*/ 282660 h 713396"/>
                <a:gd name="connsiteX4" fmla="*/ 225495 w 323449"/>
                <a:gd name="connsiteY4" fmla="*/ 286102 h 713396"/>
                <a:gd name="connsiteX5" fmla="*/ 216584 w 323449"/>
                <a:gd name="connsiteY5" fmla="*/ 292185 h 713396"/>
                <a:gd name="connsiteX6" fmla="*/ 213272 w 323449"/>
                <a:gd name="connsiteY6" fmla="*/ 294789 h 713396"/>
                <a:gd name="connsiteX7" fmla="*/ 195460 w 323449"/>
                <a:gd name="connsiteY7" fmla="*/ 317737 h 713396"/>
                <a:gd name="connsiteX8" fmla="*/ 191702 w 323449"/>
                <a:gd name="connsiteY8" fmla="*/ 325597 h 713396"/>
                <a:gd name="connsiteX9" fmla="*/ 186521 w 323449"/>
                <a:gd name="connsiteY9" fmla="*/ 309114 h 713396"/>
                <a:gd name="connsiteX10" fmla="*/ 178893 w 323449"/>
                <a:gd name="connsiteY10" fmla="*/ 254364 h 713396"/>
                <a:gd name="connsiteX11" fmla="*/ 176986 w 323449"/>
                <a:gd name="connsiteY11" fmla="*/ 156612 h 713396"/>
                <a:gd name="connsiteX12" fmla="*/ 177210 w 323449"/>
                <a:gd name="connsiteY12" fmla="*/ 100048 h 713396"/>
                <a:gd name="connsiteX13" fmla="*/ 168624 w 323449"/>
                <a:gd name="connsiteY13" fmla="*/ 54544 h 713396"/>
                <a:gd name="connsiteX14" fmla="*/ 140942 w 323449"/>
                <a:gd name="connsiteY14" fmla="*/ 21932 h 713396"/>
                <a:gd name="connsiteX15" fmla="*/ 105632 w 323449"/>
                <a:gd name="connsiteY15" fmla="*/ 6453 h 713396"/>
                <a:gd name="connsiteX16" fmla="*/ 43906 w 323449"/>
                <a:gd name="connsiteY16" fmla="*/ 45 h 713396"/>
                <a:gd name="connsiteX17" fmla="*/ 31693 w 323449"/>
                <a:gd name="connsiteY17" fmla="*/ 491 h 713396"/>
                <a:gd name="connsiteX18" fmla="*/ 15967 w 323449"/>
                <a:gd name="connsiteY18" fmla="*/ 1720 h 713396"/>
                <a:gd name="connsiteX19" fmla="*/ 15973 w 323449"/>
                <a:gd name="connsiteY19" fmla="*/ 36768 h 713396"/>
                <a:gd name="connsiteX20" fmla="*/ 16894 w 323449"/>
                <a:gd name="connsiteY20" fmla="*/ 36954 h 713396"/>
                <a:gd name="connsiteX21" fmla="*/ 16447 w 323449"/>
                <a:gd name="connsiteY21" fmla="*/ 6463 h 713396"/>
                <a:gd name="connsiteX22" fmla="*/ 31944 w 323449"/>
                <a:gd name="connsiteY22" fmla="*/ 5254 h 713396"/>
                <a:gd name="connsiteX23" fmla="*/ 43962 w 323449"/>
                <a:gd name="connsiteY23" fmla="*/ 4807 h 713396"/>
                <a:gd name="connsiteX24" fmla="*/ 104423 w 323449"/>
                <a:gd name="connsiteY24" fmla="*/ 11058 h 713396"/>
                <a:gd name="connsiteX25" fmla="*/ 138272 w 323449"/>
                <a:gd name="connsiteY25" fmla="*/ 25876 h 713396"/>
                <a:gd name="connsiteX26" fmla="*/ 164299 w 323449"/>
                <a:gd name="connsiteY26" fmla="*/ 56525 h 713396"/>
                <a:gd name="connsiteX27" fmla="*/ 172447 w 323449"/>
                <a:gd name="connsiteY27" fmla="*/ 100038 h 713396"/>
                <a:gd name="connsiteX28" fmla="*/ 172224 w 323449"/>
                <a:gd name="connsiteY28" fmla="*/ 156602 h 713396"/>
                <a:gd name="connsiteX29" fmla="*/ 174149 w 323449"/>
                <a:gd name="connsiteY29" fmla="*/ 254680 h 713396"/>
                <a:gd name="connsiteX30" fmla="*/ 181898 w 323449"/>
                <a:gd name="connsiteY30" fmla="*/ 310268 h 713396"/>
                <a:gd name="connsiteX31" fmla="*/ 189209 w 323449"/>
                <a:gd name="connsiteY31" fmla="*/ 331941 h 713396"/>
                <a:gd name="connsiteX32" fmla="*/ 181051 w 323449"/>
                <a:gd name="connsiteY32" fmla="*/ 372134 h 713396"/>
                <a:gd name="connsiteX33" fmla="*/ 184223 w 323449"/>
                <a:gd name="connsiteY33" fmla="*/ 448129 h 713396"/>
                <a:gd name="connsiteX34" fmla="*/ 187200 w 323449"/>
                <a:gd name="connsiteY34" fmla="*/ 477783 h 713396"/>
                <a:gd name="connsiteX35" fmla="*/ 183386 w 323449"/>
                <a:gd name="connsiteY35" fmla="*/ 571228 h 713396"/>
                <a:gd name="connsiteX36" fmla="*/ 146253 w 323449"/>
                <a:gd name="connsiteY36" fmla="*/ 639066 h 713396"/>
                <a:gd name="connsiteX37" fmla="*/ 94349 w 323449"/>
                <a:gd name="connsiteY37" fmla="*/ 669836 h 713396"/>
                <a:gd name="connsiteX38" fmla="*/ 86787 w 323449"/>
                <a:gd name="connsiteY38" fmla="*/ 672366 h 713396"/>
                <a:gd name="connsiteX39" fmla="*/ 82573 w 323449"/>
                <a:gd name="connsiteY39" fmla="*/ 673650 h 713396"/>
                <a:gd name="connsiteX40" fmla="*/ 77904 w 323449"/>
                <a:gd name="connsiteY40" fmla="*/ 675073 h 713396"/>
                <a:gd name="connsiteX41" fmla="*/ 67067 w 323449"/>
                <a:gd name="connsiteY41" fmla="*/ 677650 h 713396"/>
                <a:gd name="connsiteX42" fmla="*/ 64072 w 323449"/>
                <a:gd name="connsiteY42" fmla="*/ 678356 h 713396"/>
                <a:gd name="connsiteX43" fmla="*/ 58528 w 323449"/>
                <a:gd name="connsiteY43" fmla="*/ 650833 h 713396"/>
                <a:gd name="connsiteX44" fmla="*/ 56956 w 323449"/>
                <a:gd name="connsiteY44" fmla="*/ 649056 h 713396"/>
                <a:gd name="connsiteX45" fmla="*/ 54622 w 323449"/>
                <a:gd name="connsiteY45" fmla="*/ 649512 h 713396"/>
                <a:gd name="connsiteX46" fmla="*/ 1239 w 323449"/>
                <a:gd name="connsiteY46" fmla="*/ 685445 h 713396"/>
                <a:gd name="connsiteX47" fmla="*/ 2 w 323449"/>
                <a:gd name="connsiteY47" fmla="*/ 687612 h 713396"/>
                <a:gd name="connsiteX48" fmla="*/ 1378 w 323449"/>
                <a:gd name="connsiteY48" fmla="*/ 689696 h 713396"/>
                <a:gd name="connsiteX49" fmla="*/ 67681 w 323449"/>
                <a:gd name="connsiteY49" fmla="*/ 713331 h 713396"/>
                <a:gd name="connsiteX50" fmla="*/ 68221 w 323449"/>
                <a:gd name="connsiteY50" fmla="*/ 713396 h 713396"/>
                <a:gd name="connsiteX51" fmla="*/ 69877 w 323449"/>
                <a:gd name="connsiteY51" fmla="*/ 712727 h 713396"/>
                <a:gd name="connsiteX52" fmla="*/ 70556 w 323449"/>
                <a:gd name="connsiteY52" fmla="*/ 710541 h 713396"/>
                <a:gd name="connsiteX53" fmla="*/ 65013 w 323449"/>
                <a:gd name="connsiteY53" fmla="*/ 683024 h 713396"/>
                <a:gd name="connsiteX54" fmla="*/ 68202 w 323449"/>
                <a:gd name="connsiteY54" fmla="*/ 682273 h 713396"/>
                <a:gd name="connsiteX55" fmla="*/ 74723 w 323449"/>
                <a:gd name="connsiteY55" fmla="*/ 680729 h 713396"/>
                <a:gd name="connsiteX56" fmla="*/ 84499 w 323449"/>
                <a:gd name="connsiteY56" fmla="*/ 678040 h 713396"/>
                <a:gd name="connsiteX57" fmla="*/ 88127 w 323449"/>
                <a:gd name="connsiteY57" fmla="*/ 676934 h 713396"/>
                <a:gd name="connsiteX58" fmla="*/ 96098 w 323449"/>
                <a:gd name="connsiteY58" fmla="*/ 674264 h 713396"/>
                <a:gd name="connsiteX59" fmla="*/ 149500 w 323449"/>
                <a:gd name="connsiteY59" fmla="*/ 642554 h 713396"/>
                <a:gd name="connsiteX60" fmla="*/ 188037 w 323449"/>
                <a:gd name="connsiteY60" fmla="*/ 572270 h 713396"/>
                <a:gd name="connsiteX61" fmla="*/ 191943 w 323449"/>
                <a:gd name="connsiteY61" fmla="*/ 477411 h 713396"/>
                <a:gd name="connsiteX62" fmla="*/ 188948 w 323449"/>
                <a:gd name="connsiteY62" fmla="*/ 447599 h 713396"/>
                <a:gd name="connsiteX63" fmla="*/ 185795 w 323449"/>
                <a:gd name="connsiteY63" fmla="*/ 372561 h 713396"/>
                <a:gd name="connsiteX64" fmla="*/ 192213 w 323449"/>
                <a:gd name="connsiteY64" fmla="*/ 337977 h 713396"/>
                <a:gd name="connsiteX65" fmla="*/ 212110 w 323449"/>
                <a:gd name="connsiteY65" fmla="*/ 359185 h 713396"/>
                <a:gd name="connsiteX66" fmla="*/ 241457 w 323449"/>
                <a:gd name="connsiteY66" fmla="*/ 364655 h 713396"/>
                <a:gd name="connsiteX67" fmla="*/ 270395 w 323449"/>
                <a:gd name="connsiteY67" fmla="*/ 357697 h 713396"/>
                <a:gd name="connsiteX68" fmla="*/ 316308 w 323449"/>
                <a:gd name="connsiteY68" fmla="*/ 320472 h 713396"/>
                <a:gd name="connsiteX69" fmla="*/ 322075 w 323449"/>
                <a:gd name="connsiteY69" fmla="*/ 290669 h 713396"/>
                <a:gd name="connsiteX70" fmla="*/ 311592 w 323449"/>
                <a:gd name="connsiteY70" fmla="*/ 278576 h 713396"/>
                <a:gd name="connsiteX71" fmla="*/ 312252 w 323449"/>
                <a:gd name="connsiteY71" fmla="*/ 317969 h 713396"/>
                <a:gd name="connsiteX72" fmla="*/ 268581 w 323449"/>
                <a:gd name="connsiteY72" fmla="*/ 353297 h 713396"/>
                <a:gd name="connsiteX73" fmla="*/ 241113 w 323449"/>
                <a:gd name="connsiteY73" fmla="*/ 359911 h 713396"/>
                <a:gd name="connsiteX74" fmla="*/ 214444 w 323449"/>
                <a:gd name="connsiteY74" fmla="*/ 355037 h 713396"/>
                <a:gd name="connsiteX75" fmla="*/ 196111 w 323449"/>
                <a:gd name="connsiteY75" fmla="*/ 335168 h 713396"/>
                <a:gd name="connsiteX76" fmla="*/ 194371 w 323449"/>
                <a:gd name="connsiteY76" fmla="*/ 331736 h 713396"/>
                <a:gd name="connsiteX77" fmla="*/ 199683 w 323449"/>
                <a:gd name="connsiteY77" fmla="*/ 319932 h 713396"/>
                <a:gd name="connsiteX78" fmla="*/ 216314 w 323449"/>
                <a:gd name="connsiteY78" fmla="*/ 298445 h 713396"/>
                <a:gd name="connsiteX79" fmla="*/ 219570 w 323449"/>
                <a:gd name="connsiteY79" fmla="*/ 295896 h 713396"/>
                <a:gd name="connsiteX80" fmla="*/ 227690 w 323449"/>
                <a:gd name="connsiteY80" fmla="*/ 290325 h 713396"/>
                <a:gd name="connsiteX81" fmla="*/ 233680 w 323449"/>
                <a:gd name="connsiteY81" fmla="*/ 286948 h 713396"/>
                <a:gd name="connsiteX82" fmla="*/ 240313 w 323449"/>
                <a:gd name="connsiteY82" fmla="*/ 284306 h 713396"/>
                <a:gd name="connsiteX83" fmla="*/ 296216 w 323449"/>
                <a:gd name="connsiteY83" fmla="*/ 278344 h 713396"/>
                <a:gd name="connsiteX84" fmla="*/ 309220 w 323449"/>
                <a:gd name="connsiteY84" fmla="*/ 282706 h 713396"/>
                <a:gd name="connsiteX85" fmla="*/ 317582 w 323449"/>
                <a:gd name="connsiteY85" fmla="*/ 292250 h 713396"/>
                <a:gd name="connsiteX86" fmla="*/ 312252 w 323449"/>
                <a:gd name="connsiteY86" fmla="*/ 317969 h 713396"/>
                <a:gd name="connsiteX0" fmla="*/ 311592 w 323449"/>
                <a:gd name="connsiteY0" fmla="*/ 278576 h 713396"/>
                <a:gd name="connsiteX1" fmla="*/ 296960 w 323449"/>
                <a:gd name="connsiteY1" fmla="*/ 273646 h 713396"/>
                <a:gd name="connsiteX2" fmla="*/ 238610 w 323449"/>
                <a:gd name="connsiteY2" fmla="*/ 279860 h 713396"/>
                <a:gd name="connsiteX3" fmla="*/ 231634 w 323449"/>
                <a:gd name="connsiteY3" fmla="*/ 282660 h 713396"/>
                <a:gd name="connsiteX4" fmla="*/ 225495 w 323449"/>
                <a:gd name="connsiteY4" fmla="*/ 286102 h 713396"/>
                <a:gd name="connsiteX5" fmla="*/ 216584 w 323449"/>
                <a:gd name="connsiteY5" fmla="*/ 292185 h 713396"/>
                <a:gd name="connsiteX6" fmla="*/ 213272 w 323449"/>
                <a:gd name="connsiteY6" fmla="*/ 294789 h 713396"/>
                <a:gd name="connsiteX7" fmla="*/ 195460 w 323449"/>
                <a:gd name="connsiteY7" fmla="*/ 317737 h 713396"/>
                <a:gd name="connsiteX8" fmla="*/ 191702 w 323449"/>
                <a:gd name="connsiteY8" fmla="*/ 325597 h 713396"/>
                <a:gd name="connsiteX9" fmla="*/ 186521 w 323449"/>
                <a:gd name="connsiteY9" fmla="*/ 309114 h 713396"/>
                <a:gd name="connsiteX10" fmla="*/ 178893 w 323449"/>
                <a:gd name="connsiteY10" fmla="*/ 254364 h 713396"/>
                <a:gd name="connsiteX11" fmla="*/ 176986 w 323449"/>
                <a:gd name="connsiteY11" fmla="*/ 156612 h 713396"/>
                <a:gd name="connsiteX12" fmla="*/ 177210 w 323449"/>
                <a:gd name="connsiteY12" fmla="*/ 100048 h 713396"/>
                <a:gd name="connsiteX13" fmla="*/ 168624 w 323449"/>
                <a:gd name="connsiteY13" fmla="*/ 54544 h 713396"/>
                <a:gd name="connsiteX14" fmla="*/ 140942 w 323449"/>
                <a:gd name="connsiteY14" fmla="*/ 21932 h 713396"/>
                <a:gd name="connsiteX15" fmla="*/ 105632 w 323449"/>
                <a:gd name="connsiteY15" fmla="*/ 6453 h 713396"/>
                <a:gd name="connsiteX16" fmla="*/ 43906 w 323449"/>
                <a:gd name="connsiteY16" fmla="*/ 45 h 713396"/>
                <a:gd name="connsiteX17" fmla="*/ 31693 w 323449"/>
                <a:gd name="connsiteY17" fmla="*/ 491 h 713396"/>
                <a:gd name="connsiteX18" fmla="*/ 15967 w 323449"/>
                <a:gd name="connsiteY18" fmla="*/ 1720 h 713396"/>
                <a:gd name="connsiteX19" fmla="*/ 15973 w 323449"/>
                <a:gd name="connsiteY19" fmla="*/ 36768 h 713396"/>
                <a:gd name="connsiteX20" fmla="*/ 16447 w 323449"/>
                <a:gd name="connsiteY20" fmla="*/ 6463 h 713396"/>
                <a:gd name="connsiteX21" fmla="*/ 31944 w 323449"/>
                <a:gd name="connsiteY21" fmla="*/ 5254 h 713396"/>
                <a:gd name="connsiteX22" fmla="*/ 43962 w 323449"/>
                <a:gd name="connsiteY22" fmla="*/ 4807 h 713396"/>
                <a:gd name="connsiteX23" fmla="*/ 104423 w 323449"/>
                <a:gd name="connsiteY23" fmla="*/ 11058 h 713396"/>
                <a:gd name="connsiteX24" fmla="*/ 138272 w 323449"/>
                <a:gd name="connsiteY24" fmla="*/ 25876 h 713396"/>
                <a:gd name="connsiteX25" fmla="*/ 164299 w 323449"/>
                <a:gd name="connsiteY25" fmla="*/ 56525 h 713396"/>
                <a:gd name="connsiteX26" fmla="*/ 172447 w 323449"/>
                <a:gd name="connsiteY26" fmla="*/ 100038 h 713396"/>
                <a:gd name="connsiteX27" fmla="*/ 172224 w 323449"/>
                <a:gd name="connsiteY27" fmla="*/ 156602 h 713396"/>
                <a:gd name="connsiteX28" fmla="*/ 174149 w 323449"/>
                <a:gd name="connsiteY28" fmla="*/ 254680 h 713396"/>
                <a:gd name="connsiteX29" fmla="*/ 181898 w 323449"/>
                <a:gd name="connsiteY29" fmla="*/ 310268 h 713396"/>
                <a:gd name="connsiteX30" fmla="*/ 189209 w 323449"/>
                <a:gd name="connsiteY30" fmla="*/ 331941 h 713396"/>
                <a:gd name="connsiteX31" fmla="*/ 181051 w 323449"/>
                <a:gd name="connsiteY31" fmla="*/ 372134 h 713396"/>
                <a:gd name="connsiteX32" fmla="*/ 184223 w 323449"/>
                <a:gd name="connsiteY32" fmla="*/ 448129 h 713396"/>
                <a:gd name="connsiteX33" fmla="*/ 187200 w 323449"/>
                <a:gd name="connsiteY33" fmla="*/ 477783 h 713396"/>
                <a:gd name="connsiteX34" fmla="*/ 183386 w 323449"/>
                <a:gd name="connsiteY34" fmla="*/ 571228 h 713396"/>
                <a:gd name="connsiteX35" fmla="*/ 146253 w 323449"/>
                <a:gd name="connsiteY35" fmla="*/ 639066 h 713396"/>
                <a:gd name="connsiteX36" fmla="*/ 94349 w 323449"/>
                <a:gd name="connsiteY36" fmla="*/ 669836 h 713396"/>
                <a:gd name="connsiteX37" fmla="*/ 86787 w 323449"/>
                <a:gd name="connsiteY37" fmla="*/ 672366 h 713396"/>
                <a:gd name="connsiteX38" fmla="*/ 82573 w 323449"/>
                <a:gd name="connsiteY38" fmla="*/ 673650 h 713396"/>
                <a:gd name="connsiteX39" fmla="*/ 77904 w 323449"/>
                <a:gd name="connsiteY39" fmla="*/ 675073 h 713396"/>
                <a:gd name="connsiteX40" fmla="*/ 67067 w 323449"/>
                <a:gd name="connsiteY40" fmla="*/ 677650 h 713396"/>
                <a:gd name="connsiteX41" fmla="*/ 64072 w 323449"/>
                <a:gd name="connsiteY41" fmla="*/ 678356 h 713396"/>
                <a:gd name="connsiteX42" fmla="*/ 58528 w 323449"/>
                <a:gd name="connsiteY42" fmla="*/ 650833 h 713396"/>
                <a:gd name="connsiteX43" fmla="*/ 56956 w 323449"/>
                <a:gd name="connsiteY43" fmla="*/ 649056 h 713396"/>
                <a:gd name="connsiteX44" fmla="*/ 54622 w 323449"/>
                <a:gd name="connsiteY44" fmla="*/ 649512 h 713396"/>
                <a:gd name="connsiteX45" fmla="*/ 1239 w 323449"/>
                <a:gd name="connsiteY45" fmla="*/ 685445 h 713396"/>
                <a:gd name="connsiteX46" fmla="*/ 2 w 323449"/>
                <a:gd name="connsiteY46" fmla="*/ 687612 h 713396"/>
                <a:gd name="connsiteX47" fmla="*/ 1378 w 323449"/>
                <a:gd name="connsiteY47" fmla="*/ 689696 h 713396"/>
                <a:gd name="connsiteX48" fmla="*/ 67681 w 323449"/>
                <a:gd name="connsiteY48" fmla="*/ 713331 h 713396"/>
                <a:gd name="connsiteX49" fmla="*/ 68221 w 323449"/>
                <a:gd name="connsiteY49" fmla="*/ 713396 h 713396"/>
                <a:gd name="connsiteX50" fmla="*/ 69877 w 323449"/>
                <a:gd name="connsiteY50" fmla="*/ 712727 h 713396"/>
                <a:gd name="connsiteX51" fmla="*/ 70556 w 323449"/>
                <a:gd name="connsiteY51" fmla="*/ 710541 h 713396"/>
                <a:gd name="connsiteX52" fmla="*/ 65013 w 323449"/>
                <a:gd name="connsiteY52" fmla="*/ 683024 h 713396"/>
                <a:gd name="connsiteX53" fmla="*/ 68202 w 323449"/>
                <a:gd name="connsiteY53" fmla="*/ 682273 h 713396"/>
                <a:gd name="connsiteX54" fmla="*/ 74723 w 323449"/>
                <a:gd name="connsiteY54" fmla="*/ 680729 h 713396"/>
                <a:gd name="connsiteX55" fmla="*/ 84499 w 323449"/>
                <a:gd name="connsiteY55" fmla="*/ 678040 h 713396"/>
                <a:gd name="connsiteX56" fmla="*/ 88127 w 323449"/>
                <a:gd name="connsiteY56" fmla="*/ 676934 h 713396"/>
                <a:gd name="connsiteX57" fmla="*/ 96098 w 323449"/>
                <a:gd name="connsiteY57" fmla="*/ 674264 h 713396"/>
                <a:gd name="connsiteX58" fmla="*/ 149500 w 323449"/>
                <a:gd name="connsiteY58" fmla="*/ 642554 h 713396"/>
                <a:gd name="connsiteX59" fmla="*/ 188037 w 323449"/>
                <a:gd name="connsiteY59" fmla="*/ 572270 h 713396"/>
                <a:gd name="connsiteX60" fmla="*/ 191943 w 323449"/>
                <a:gd name="connsiteY60" fmla="*/ 477411 h 713396"/>
                <a:gd name="connsiteX61" fmla="*/ 188948 w 323449"/>
                <a:gd name="connsiteY61" fmla="*/ 447599 h 713396"/>
                <a:gd name="connsiteX62" fmla="*/ 185795 w 323449"/>
                <a:gd name="connsiteY62" fmla="*/ 372561 h 713396"/>
                <a:gd name="connsiteX63" fmla="*/ 192213 w 323449"/>
                <a:gd name="connsiteY63" fmla="*/ 337977 h 713396"/>
                <a:gd name="connsiteX64" fmla="*/ 212110 w 323449"/>
                <a:gd name="connsiteY64" fmla="*/ 359185 h 713396"/>
                <a:gd name="connsiteX65" fmla="*/ 241457 w 323449"/>
                <a:gd name="connsiteY65" fmla="*/ 364655 h 713396"/>
                <a:gd name="connsiteX66" fmla="*/ 270395 w 323449"/>
                <a:gd name="connsiteY66" fmla="*/ 357697 h 713396"/>
                <a:gd name="connsiteX67" fmla="*/ 316308 w 323449"/>
                <a:gd name="connsiteY67" fmla="*/ 320472 h 713396"/>
                <a:gd name="connsiteX68" fmla="*/ 322075 w 323449"/>
                <a:gd name="connsiteY68" fmla="*/ 290669 h 713396"/>
                <a:gd name="connsiteX69" fmla="*/ 311592 w 323449"/>
                <a:gd name="connsiteY69" fmla="*/ 278576 h 713396"/>
                <a:gd name="connsiteX70" fmla="*/ 312252 w 323449"/>
                <a:gd name="connsiteY70" fmla="*/ 317969 h 713396"/>
                <a:gd name="connsiteX71" fmla="*/ 268581 w 323449"/>
                <a:gd name="connsiteY71" fmla="*/ 353297 h 713396"/>
                <a:gd name="connsiteX72" fmla="*/ 241113 w 323449"/>
                <a:gd name="connsiteY72" fmla="*/ 359911 h 713396"/>
                <a:gd name="connsiteX73" fmla="*/ 214444 w 323449"/>
                <a:gd name="connsiteY73" fmla="*/ 355037 h 713396"/>
                <a:gd name="connsiteX74" fmla="*/ 196111 w 323449"/>
                <a:gd name="connsiteY74" fmla="*/ 335168 h 713396"/>
                <a:gd name="connsiteX75" fmla="*/ 194371 w 323449"/>
                <a:gd name="connsiteY75" fmla="*/ 331736 h 713396"/>
                <a:gd name="connsiteX76" fmla="*/ 199683 w 323449"/>
                <a:gd name="connsiteY76" fmla="*/ 319932 h 713396"/>
                <a:gd name="connsiteX77" fmla="*/ 216314 w 323449"/>
                <a:gd name="connsiteY77" fmla="*/ 298445 h 713396"/>
                <a:gd name="connsiteX78" fmla="*/ 219570 w 323449"/>
                <a:gd name="connsiteY78" fmla="*/ 295896 h 713396"/>
                <a:gd name="connsiteX79" fmla="*/ 227690 w 323449"/>
                <a:gd name="connsiteY79" fmla="*/ 290325 h 713396"/>
                <a:gd name="connsiteX80" fmla="*/ 233680 w 323449"/>
                <a:gd name="connsiteY80" fmla="*/ 286948 h 713396"/>
                <a:gd name="connsiteX81" fmla="*/ 240313 w 323449"/>
                <a:gd name="connsiteY81" fmla="*/ 284306 h 713396"/>
                <a:gd name="connsiteX82" fmla="*/ 296216 w 323449"/>
                <a:gd name="connsiteY82" fmla="*/ 278344 h 713396"/>
                <a:gd name="connsiteX83" fmla="*/ 309220 w 323449"/>
                <a:gd name="connsiteY83" fmla="*/ 282706 h 713396"/>
                <a:gd name="connsiteX84" fmla="*/ 317582 w 323449"/>
                <a:gd name="connsiteY84" fmla="*/ 292250 h 713396"/>
                <a:gd name="connsiteX85" fmla="*/ 312252 w 323449"/>
                <a:gd name="connsiteY85" fmla="*/ 317969 h 713396"/>
                <a:gd name="connsiteX0" fmla="*/ 311592 w 323449"/>
                <a:gd name="connsiteY0" fmla="*/ 278576 h 713396"/>
                <a:gd name="connsiteX1" fmla="*/ 296960 w 323449"/>
                <a:gd name="connsiteY1" fmla="*/ 273646 h 713396"/>
                <a:gd name="connsiteX2" fmla="*/ 238610 w 323449"/>
                <a:gd name="connsiteY2" fmla="*/ 279860 h 713396"/>
                <a:gd name="connsiteX3" fmla="*/ 231634 w 323449"/>
                <a:gd name="connsiteY3" fmla="*/ 282660 h 713396"/>
                <a:gd name="connsiteX4" fmla="*/ 225495 w 323449"/>
                <a:gd name="connsiteY4" fmla="*/ 286102 h 713396"/>
                <a:gd name="connsiteX5" fmla="*/ 216584 w 323449"/>
                <a:gd name="connsiteY5" fmla="*/ 292185 h 713396"/>
                <a:gd name="connsiteX6" fmla="*/ 213272 w 323449"/>
                <a:gd name="connsiteY6" fmla="*/ 294789 h 713396"/>
                <a:gd name="connsiteX7" fmla="*/ 195460 w 323449"/>
                <a:gd name="connsiteY7" fmla="*/ 317737 h 713396"/>
                <a:gd name="connsiteX8" fmla="*/ 191702 w 323449"/>
                <a:gd name="connsiteY8" fmla="*/ 325597 h 713396"/>
                <a:gd name="connsiteX9" fmla="*/ 186521 w 323449"/>
                <a:gd name="connsiteY9" fmla="*/ 309114 h 713396"/>
                <a:gd name="connsiteX10" fmla="*/ 178893 w 323449"/>
                <a:gd name="connsiteY10" fmla="*/ 254364 h 713396"/>
                <a:gd name="connsiteX11" fmla="*/ 176986 w 323449"/>
                <a:gd name="connsiteY11" fmla="*/ 156612 h 713396"/>
                <a:gd name="connsiteX12" fmla="*/ 177210 w 323449"/>
                <a:gd name="connsiteY12" fmla="*/ 100048 h 713396"/>
                <a:gd name="connsiteX13" fmla="*/ 168624 w 323449"/>
                <a:gd name="connsiteY13" fmla="*/ 54544 h 713396"/>
                <a:gd name="connsiteX14" fmla="*/ 140942 w 323449"/>
                <a:gd name="connsiteY14" fmla="*/ 21932 h 713396"/>
                <a:gd name="connsiteX15" fmla="*/ 105632 w 323449"/>
                <a:gd name="connsiteY15" fmla="*/ 6453 h 713396"/>
                <a:gd name="connsiteX16" fmla="*/ 43906 w 323449"/>
                <a:gd name="connsiteY16" fmla="*/ 45 h 713396"/>
                <a:gd name="connsiteX17" fmla="*/ 31693 w 323449"/>
                <a:gd name="connsiteY17" fmla="*/ 491 h 713396"/>
                <a:gd name="connsiteX18" fmla="*/ 15967 w 323449"/>
                <a:gd name="connsiteY18" fmla="*/ 1720 h 713396"/>
                <a:gd name="connsiteX19" fmla="*/ 16447 w 323449"/>
                <a:gd name="connsiteY19" fmla="*/ 6463 h 713396"/>
                <a:gd name="connsiteX20" fmla="*/ 31944 w 323449"/>
                <a:gd name="connsiteY20" fmla="*/ 5254 h 713396"/>
                <a:gd name="connsiteX21" fmla="*/ 43962 w 323449"/>
                <a:gd name="connsiteY21" fmla="*/ 4807 h 713396"/>
                <a:gd name="connsiteX22" fmla="*/ 104423 w 323449"/>
                <a:gd name="connsiteY22" fmla="*/ 11058 h 713396"/>
                <a:gd name="connsiteX23" fmla="*/ 138272 w 323449"/>
                <a:gd name="connsiteY23" fmla="*/ 25876 h 713396"/>
                <a:gd name="connsiteX24" fmla="*/ 164299 w 323449"/>
                <a:gd name="connsiteY24" fmla="*/ 56525 h 713396"/>
                <a:gd name="connsiteX25" fmla="*/ 172447 w 323449"/>
                <a:gd name="connsiteY25" fmla="*/ 100038 h 713396"/>
                <a:gd name="connsiteX26" fmla="*/ 172224 w 323449"/>
                <a:gd name="connsiteY26" fmla="*/ 156602 h 713396"/>
                <a:gd name="connsiteX27" fmla="*/ 174149 w 323449"/>
                <a:gd name="connsiteY27" fmla="*/ 254680 h 713396"/>
                <a:gd name="connsiteX28" fmla="*/ 181898 w 323449"/>
                <a:gd name="connsiteY28" fmla="*/ 310268 h 713396"/>
                <a:gd name="connsiteX29" fmla="*/ 189209 w 323449"/>
                <a:gd name="connsiteY29" fmla="*/ 331941 h 713396"/>
                <a:gd name="connsiteX30" fmla="*/ 181051 w 323449"/>
                <a:gd name="connsiteY30" fmla="*/ 372134 h 713396"/>
                <a:gd name="connsiteX31" fmla="*/ 184223 w 323449"/>
                <a:gd name="connsiteY31" fmla="*/ 448129 h 713396"/>
                <a:gd name="connsiteX32" fmla="*/ 187200 w 323449"/>
                <a:gd name="connsiteY32" fmla="*/ 477783 h 713396"/>
                <a:gd name="connsiteX33" fmla="*/ 183386 w 323449"/>
                <a:gd name="connsiteY33" fmla="*/ 571228 h 713396"/>
                <a:gd name="connsiteX34" fmla="*/ 146253 w 323449"/>
                <a:gd name="connsiteY34" fmla="*/ 639066 h 713396"/>
                <a:gd name="connsiteX35" fmla="*/ 94349 w 323449"/>
                <a:gd name="connsiteY35" fmla="*/ 669836 h 713396"/>
                <a:gd name="connsiteX36" fmla="*/ 86787 w 323449"/>
                <a:gd name="connsiteY36" fmla="*/ 672366 h 713396"/>
                <a:gd name="connsiteX37" fmla="*/ 82573 w 323449"/>
                <a:gd name="connsiteY37" fmla="*/ 673650 h 713396"/>
                <a:gd name="connsiteX38" fmla="*/ 77904 w 323449"/>
                <a:gd name="connsiteY38" fmla="*/ 675073 h 713396"/>
                <a:gd name="connsiteX39" fmla="*/ 67067 w 323449"/>
                <a:gd name="connsiteY39" fmla="*/ 677650 h 713396"/>
                <a:gd name="connsiteX40" fmla="*/ 64072 w 323449"/>
                <a:gd name="connsiteY40" fmla="*/ 678356 h 713396"/>
                <a:gd name="connsiteX41" fmla="*/ 58528 w 323449"/>
                <a:gd name="connsiteY41" fmla="*/ 650833 h 713396"/>
                <a:gd name="connsiteX42" fmla="*/ 56956 w 323449"/>
                <a:gd name="connsiteY42" fmla="*/ 649056 h 713396"/>
                <a:gd name="connsiteX43" fmla="*/ 54622 w 323449"/>
                <a:gd name="connsiteY43" fmla="*/ 649512 h 713396"/>
                <a:gd name="connsiteX44" fmla="*/ 1239 w 323449"/>
                <a:gd name="connsiteY44" fmla="*/ 685445 h 713396"/>
                <a:gd name="connsiteX45" fmla="*/ 2 w 323449"/>
                <a:gd name="connsiteY45" fmla="*/ 687612 h 713396"/>
                <a:gd name="connsiteX46" fmla="*/ 1378 w 323449"/>
                <a:gd name="connsiteY46" fmla="*/ 689696 h 713396"/>
                <a:gd name="connsiteX47" fmla="*/ 67681 w 323449"/>
                <a:gd name="connsiteY47" fmla="*/ 713331 h 713396"/>
                <a:gd name="connsiteX48" fmla="*/ 68221 w 323449"/>
                <a:gd name="connsiteY48" fmla="*/ 713396 h 713396"/>
                <a:gd name="connsiteX49" fmla="*/ 69877 w 323449"/>
                <a:gd name="connsiteY49" fmla="*/ 712727 h 713396"/>
                <a:gd name="connsiteX50" fmla="*/ 70556 w 323449"/>
                <a:gd name="connsiteY50" fmla="*/ 710541 h 713396"/>
                <a:gd name="connsiteX51" fmla="*/ 65013 w 323449"/>
                <a:gd name="connsiteY51" fmla="*/ 683024 h 713396"/>
                <a:gd name="connsiteX52" fmla="*/ 68202 w 323449"/>
                <a:gd name="connsiteY52" fmla="*/ 682273 h 713396"/>
                <a:gd name="connsiteX53" fmla="*/ 74723 w 323449"/>
                <a:gd name="connsiteY53" fmla="*/ 680729 h 713396"/>
                <a:gd name="connsiteX54" fmla="*/ 84499 w 323449"/>
                <a:gd name="connsiteY54" fmla="*/ 678040 h 713396"/>
                <a:gd name="connsiteX55" fmla="*/ 88127 w 323449"/>
                <a:gd name="connsiteY55" fmla="*/ 676934 h 713396"/>
                <a:gd name="connsiteX56" fmla="*/ 96098 w 323449"/>
                <a:gd name="connsiteY56" fmla="*/ 674264 h 713396"/>
                <a:gd name="connsiteX57" fmla="*/ 149500 w 323449"/>
                <a:gd name="connsiteY57" fmla="*/ 642554 h 713396"/>
                <a:gd name="connsiteX58" fmla="*/ 188037 w 323449"/>
                <a:gd name="connsiteY58" fmla="*/ 572270 h 713396"/>
                <a:gd name="connsiteX59" fmla="*/ 191943 w 323449"/>
                <a:gd name="connsiteY59" fmla="*/ 477411 h 713396"/>
                <a:gd name="connsiteX60" fmla="*/ 188948 w 323449"/>
                <a:gd name="connsiteY60" fmla="*/ 447599 h 713396"/>
                <a:gd name="connsiteX61" fmla="*/ 185795 w 323449"/>
                <a:gd name="connsiteY61" fmla="*/ 372561 h 713396"/>
                <a:gd name="connsiteX62" fmla="*/ 192213 w 323449"/>
                <a:gd name="connsiteY62" fmla="*/ 337977 h 713396"/>
                <a:gd name="connsiteX63" fmla="*/ 212110 w 323449"/>
                <a:gd name="connsiteY63" fmla="*/ 359185 h 713396"/>
                <a:gd name="connsiteX64" fmla="*/ 241457 w 323449"/>
                <a:gd name="connsiteY64" fmla="*/ 364655 h 713396"/>
                <a:gd name="connsiteX65" fmla="*/ 270395 w 323449"/>
                <a:gd name="connsiteY65" fmla="*/ 357697 h 713396"/>
                <a:gd name="connsiteX66" fmla="*/ 316308 w 323449"/>
                <a:gd name="connsiteY66" fmla="*/ 320472 h 713396"/>
                <a:gd name="connsiteX67" fmla="*/ 322075 w 323449"/>
                <a:gd name="connsiteY67" fmla="*/ 290669 h 713396"/>
                <a:gd name="connsiteX68" fmla="*/ 311592 w 323449"/>
                <a:gd name="connsiteY68" fmla="*/ 278576 h 713396"/>
                <a:gd name="connsiteX69" fmla="*/ 312252 w 323449"/>
                <a:gd name="connsiteY69" fmla="*/ 317969 h 713396"/>
                <a:gd name="connsiteX70" fmla="*/ 268581 w 323449"/>
                <a:gd name="connsiteY70" fmla="*/ 353297 h 713396"/>
                <a:gd name="connsiteX71" fmla="*/ 241113 w 323449"/>
                <a:gd name="connsiteY71" fmla="*/ 359911 h 713396"/>
                <a:gd name="connsiteX72" fmla="*/ 214444 w 323449"/>
                <a:gd name="connsiteY72" fmla="*/ 355037 h 713396"/>
                <a:gd name="connsiteX73" fmla="*/ 196111 w 323449"/>
                <a:gd name="connsiteY73" fmla="*/ 335168 h 713396"/>
                <a:gd name="connsiteX74" fmla="*/ 194371 w 323449"/>
                <a:gd name="connsiteY74" fmla="*/ 331736 h 713396"/>
                <a:gd name="connsiteX75" fmla="*/ 199683 w 323449"/>
                <a:gd name="connsiteY75" fmla="*/ 319932 h 713396"/>
                <a:gd name="connsiteX76" fmla="*/ 216314 w 323449"/>
                <a:gd name="connsiteY76" fmla="*/ 298445 h 713396"/>
                <a:gd name="connsiteX77" fmla="*/ 219570 w 323449"/>
                <a:gd name="connsiteY77" fmla="*/ 295896 h 713396"/>
                <a:gd name="connsiteX78" fmla="*/ 227690 w 323449"/>
                <a:gd name="connsiteY78" fmla="*/ 290325 h 713396"/>
                <a:gd name="connsiteX79" fmla="*/ 233680 w 323449"/>
                <a:gd name="connsiteY79" fmla="*/ 286948 h 713396"/>
                <a:gd name="connsiteX80" fmla="*/ 240313 w 323449"/>
                <a:gd name="connsiteY80" fmla="*/ 284306 h 713396"/>
                <a:gd name="connsiteX81" fmla="*/ 296216 w 323449"/>
                <a:gd name="connsiteY81" fmla="*/ 278344 h 713396"/>
                <a:gd name="connsiteX82" fmla="*/ 309220 w 323449"/>
                <a:gd name="connsiteY82" fmla="*/ 282706 h 713396"/>
                <a:gd name="connsiteX83" fmla="*/ 317582 w 323449"/>
                <a:gd name="connsiteY83" fmla="*/ 292250 h 713396"/>
                <a:gd name="connsiteX84" fmla="*/ 312252 w 323449"/>
                <a:gd name="connsiteY84" fmla="*/ 317969 h 713396"/>
                <a:gd name="connsiteX0" fmla="*/ 311592 w 323449"/>
                <a:gd name="connsiteY0" fmla="*/ 278576 h 713396"/>
                <a:gd name="connsiteX1" fmla="*/ 296960 w 323449"/>
                <a:gd name="connsiteY1" fmla="*/ 273646 h 713396"/>
                <a:gd name="connsiteX2" fmla="*/ 238610 w 323449"/>
                <a:gd name="connsiteY2" fmla="*/ 279860 h 713396"/>
                <a:gd name="connsiteX3" fmla="*/ 231634 w 323449"/>
                <a:gd name="connsiteY3" fmla="*/ 282660 h 713396"/>
                <a:gd name="connsiteX4" fmla="*/ 225495 w 323449"/>
                <a:gd name="connsiteY4" fmla="*/ 286102 h 713396"/>
                <a:gd name="connsiteX5" fmla="*/ 216584 w 323449"/>
                <a:gd name="connsiteY5" fmla="*/ 292185 h 713396"/>
                <a:gd name="connsiteX6" fmla="*/ 213272 w 323449"/>
                <a:gd name="connsiteY6" fmla="*/ 294789 h 713396"/>
                <a:gd name="connsiteX7" fmla="*/ 195460 w 323449"/>
                <a:gd name="connsiteY7" fmla="*/ 317737 h 713396"/>
                <a:gd name="connsiteX8" fmla="*/ 191702 w 323449"/>
                <a:gd name="connsiteY8" fmla="*/ 325597 h 713396"/>
                <a:gd name="connsiteX9" fmla="*/ 186521 w 323449"/>
                <a:gd name="connsiteY9" fmla="*/ 309114 h 713396"/>
                <a:gd name="connsiteX10" fmla="*/ 178893 w 323449"/>
                <a:gd name="connsiteY10" fmla="*/ 254364 h 713396"/>
                <a:gd name="connsiteX11" fmla="*/ 176986 w 323449"/>
                <a:gd name="connsiteY11" fmla="*/ 156612 h 713396"/>
                <a:gd name="connsiteX12" fmla="*/ 177210 w 323449"/>
                <a:gd name="connsiteY12" fmla="*/ 100048 h 713396"/>
                <a:gd name="connsiteX13" fmla="*/ 168624 w 323449"/>
                <a:gd name="connsiteY13" fmla="*/ 54544 h 713396"/>
                <a:gd name="connsiteX14" fmla="*/ 140942 w 323449"/>
                <a:gd name="connsiteY14" fmla="*/ 21932 h 713396"/>
                <a:gd name="connsiteX15" fmla="*/ 105632 w 323449"/>
                <a:gd name="connsiteY15" fmla="*/ 6453 h 713396"/>
                <a:gd name="connsiteX16" fmla="*/ 43906 w 323449"/>
                <a:gd name="connsiteY16" fmla="*/ 45 h 713396"/>
                <a:gd name="connsiteX17" fmla="*/ 31693 w 323449"/>
                <a:gd name="connsiteY17" fmla="*/ 491 h 713396"/>
                <a:gd name="connsiteX18" fmla="*/ 15967 w 323449"/>
                <a:gd name="connsiteY18" fmla="*/ 1720 h 713396"/>
                <a:gd name="connsiteX19" fmla="*/ 16447 w 323449"/>
                <a:gd name="connsiteY19" fmla="*/ 6463 h 713396"/>
                <a:gd name="connsiteX20" fmla="*/ 31944 w 323449"/>
                <a:gd name="connsiteY20" fmla="*/ 5254 h 713396"/>
                <a:gd name="connsiteX21" fmla="*/ 43962 w 323449"/>
                <a:gd name="connsiteY21" fmla="*/ 4807 h 713396"/>
                <a:gd name="connsiteX22" fmla="*/ 104423 w 323449"/>
                <a:gd name="connsiteY22" fmla="*/ 11058 h 713396"/>
                <a:gd name="connsiteX23" fmla="*/ 138272 w 323449"/>
                <a:gd name="connsiteY23" fmla="*/ 25876 h 713396"/>
                <a:gd name="connsiteX24" fmla="*/ 164299 w 323449"/>
                <a:gd name="connsiteY24" fmla="*/ 56525 h 713396"/>
                <a:gd name="connsiteX25" fmla="*/ 172447 w 323449"/>
                <a:gd name="connsiteY25" fmla="*/ 100038 h 713396"/>
                <a:gd name="connsiteX26" fmla="*/ 172224 w 323449"/>
                <a:gd name="connsiteY26" fmla="*/ 156602 h 713396"/>
                <a:gd name="connsiteX27" fmla="*/ 174149 w 323449"/>
                <a:gd name="connsiteY27" fmla="*/ 254680 h 713396"/>
                <a:gd name="connsiteX28" fmla="*/ 181898 w 323449"/>
                <a:gd name="connsiteY28" fmla="*/ 310268 h 713396"/>
                <a:gd name="connsiteX29" fmla="*/ 189209 w 323449"/>
                <a:gd name="connsiteY29" fmla="*/ 331941 h 713396"/>
                <a:gd name="connsiteX30" fmla="*/ 181051 w 323449"/>
                <a:gd name="connsiteY30" fmla="*/ 372134 h 713396"/>
                <a:gd name="connsiteX31" fmla="*/ 184223 w 323449"/>
                <a:gd name="connsiteY31" fmla="*/ 448129 h 713396"/>
                <a:gd name="connsiteX32" fmla="*/ 187200 w 323449"/>
                <a:gd name="connsiteY32" fmla="*/ 477783 h 713396"/>
                <a:gd name="connsiteX33" fmla="*/ 183386 w 323449"/>
                <a:gd name="connsiteY33" fmla="*/ 571228 h 713396"/>
                <a:gd name="connsiteX34" fmla="*/ 146253 w 323449"/>
                <a:gd name="connsiteY34" fmla="*/ 639066 h 713396"/>
                <a:gd name="connsiteX35" fmla="*/ 94349 w 323449"/>
                <a:gd name="connsiteY35" fmla="*/ 669836 h 713396"/>
                <a:gd name="connsiteX36" fmla="*/ 86787 w 323449"/>
                <a:gd name="connsiteY36" fmla="*/ 672366 h 713396"/>
                <a:gd name="connsiteX37" fmla="*/ 82573 w 323449"/>
                <a:gd name="connsiteY37" fmla="*/ 673650 h 713396"/>
                <a:gd name="connsiteX38" fmla="*/ 77904 w 323449"/>
                <a:gd name="connsiteY38" fmla="*/ 675073 h 713396"/>
                <a:gd name="connsiteX39" fmla="*/ 67067 w 323449"/>
                <a:gd name="connsiteY39" fmla="*/ 677650 h 713396"/>
                <a:gd name="connsiteX40" fmla="*/ 64072 w 323449"/>
                <a:gd name="connsiteY40" fmla="*/ 678356 h 713396"/>
                <a:gd name="connsiteX41" fmla="*/ 58528 w 323449"/>
                <a:gd name="connsiteY41" fmla="*/ 650833 h 713396"/>
                <a:gd name="connsiteX42" fmla="*/ 56956 w 323449"/>
                <a:gd name="connsiteY42" fmla="*/ 649056 h 713396"/>
                <a:gd name="connsiteX43" fmla="*/ 54622 w 323449"/>
                <a:gd name="connsiteY43" fmla="*/ 649512 h 713396"/>
                <a:gd name="connsiteX44" fmla="*/ 1239 w 323449"/>
                <a:gd name="connsiteY44" fmla="*/ 685445 h 713396"/>
                <a:gd name="connsiteX45" fmla="*/ 2 w 323449"/>
                <a:gd name="connsiteY45" fmla="*/ 687612 h 713396"/>
                <a:gd name="connsiteX46" fmla="*/ 67681 w 323449"/>
                <a:gd name="connsiteY46" fmla="*/ 713331 h 713396"/>
                <a:gd name="connsiteX47" fmla="*/ 68221 w 323449"/>
                <a:gd name="connsiteY47" fmla="*/ 713396 h 713396"/>
                <a:gd name="connsiteX48" fmla="*/ 69877 w 323449"/>
                <a:gd name="connsiteY48" fmla="*/ 712727 h 713396"/>
                <a:gd name="connsiteX49" fmla="*/ 70556 w 323449"/>
                <a:gd name="connsiteY49" fmla="*/ 710541 h 713396"/>
                <a:gd name="connsiteX50" fmla="*/ 65013 w 323449"/>
                <a:gd name="connsiteY50" fmla="*/ 683024 h 713396"/>
                <a:gd name="connsiteX51" fmla="*/ 68202 w 323449"/>
                <a:gd name="connsiteY51" fmla="*/ 682273 h 713396"/>
                <a:gd name="connsiteX52" fmla="*/ 74723 w 323449"/>
                <a:gd name="connsiteY52" fmla="*/ 680729 h 713396"/>
                <a:gd name="connsiteX53" fmla="*/ 84499 w 323449"/>
                <a:gd name="connsiteY53" fmla="*/ 678040 h 713396"/>
                <a:gd name="connsiteX54" fmla="*/ 88127 w 323449"/>
                <a:gd name="connsiteY54" fmla="*/ 676934 h 713396"/>
                <a:gd name="connsiteX55" fmla="*/ 96098 w 323449"/>
                <a:gd name="connsiteY55" fmla="*/ 674264 h 713396"/>
                <a:gd name="connsiteX56" fmla="*/ 149500 w 323449"/>
                <a:gd name="connsiteY56" fmla="*/ 642554 h 713396"/>
                <a:gd name="connsiteX57" fmla="*/ 188037 w 323449"/>
                <a:gd name="connsiteY57" fmla="*/ 572270 h 713396"/>
                <a:gd name="connsiteX58" fmla="*/ 191943 w 323449"/>
                <a:gd name="connsiteY58" fmla="*/ 477411 h 713396"/>
                <a:gd name="connsiteX59" fmla="*/ 188948 w 323449"/>
                <a:gd name="connsiteY59" fmla="*/ 447599 h 713396"/>
                <a:gd name="connsiteX60" fmla="*/ 185795 w 323449"/>
                <a:gd name="connsiteY60" fmla="*/ 372561 h 713396"/>
                <a:gd name="connsiteX61" fmla="*/ 192213 w 323449"/>
                <a:gd name="connsiteY61" fmla="*/ 337977 h 713396"/>
                <a:gd name="connsiteX62" fmla="*/ 212110 w 323449"/>
                <a:gd name="connsiteY62" fmla="*/ 359185 h 713396"/>
                <a:gd name="connsiteX63" fmla="*/ 241457 w 323449"/>
                <a:gd name="connsiteY63" fmla="*/ 364655 h 713396"/>
                <a:gd name="connsiteX64" fmla="*/ 270395 w 323449"/>
                <a:gd name="connsiteY64" fmla="*/ 357697 h 713396"/>
                <a:gd name="connsiteX65" fmla="*/ 316308 w 323449"/>
                <a:gd name="connsiteY65" fmla="*/ 320472 h 713396"/>
                <a:gd name="connsiteX66" fmla="*/ 322075 w 323449"/>
                <a:gd name="connsiteY66" fmla="*/ 290669 h 713396"/>
                <a:gd name="connsiteX67" fmla="*/ 311592 w 323449"/>
                <a:gd name="connsiteY67" fmla="*/ 278576 h 713396"/>
                <a:gd name="connsiteX68" fmla="*/ 312252 w 323449"/>
                <a:gd name="connsiteY68" fmla="*/ 317969 h 713396"/>
                <a:gd name="connsiteX69" fmla="*/ 268581 w 323449"/>
                <a:gd name="connsiteY69" fmla="*/ 353297 h 713396"/>
                <a:gd name="connsiteX70" fmla="*/ 241113 w 323449"/>
                <a:gd name="connsiteY70" fmla="*/ 359911 h 713396"/>
                <a:gd name="connsiteX71" fmla="*/ 214444 w 323449"/>
                <a:gd name="connsiteY71" fmla="*/ 355037 h 713396"/>
                <a:gd name="connsiteX72" fmla="*/ 196111 w 323449"/>
                <a:gd name="connsiteY72" fmla="*/ 335168 h 713396"/>
                <a:gd name="connsiteX73" fmla="*/ 194371 w 323449"/>
                <a:gd name="connsiteY73" fmla="*/ 331736 h 713396"/>
                <a:gd name="connsiteX74" fmla="*/ 199683 w 323449"/>
                <a:gd name="connsiteY74" fmla="*/ 319932 h 713396"/>
                <a:gd name="connsiteX75" fmla="*/ 216314 w 323449"/>
                <a:gd name="connsiteY75" fmla="*/ 298445 h 713396"/>
                <a:gd name="connsiteX76" fmla="*/ 219570 w 323449"/>
                <a:gd name="connsiteY76" fmla="*/ 295896 h 713396"/>
                <a:gd name="connsiteX77" fmla="*/ 227690 w 323449"/>
                <a:gd name="connsiteY77" fmla="*/ 290325 h 713396"/>
                <a:gd name="connsiteX78" fmla="*/ 233680 w 323449"/>
                <a:gd name="connsiteY78" fmla="*/ 286948 h 713396"/>
                <a:gd name="connsiteX79" fmla="*/ 240313 w 323449"/>
                <a:gd name="connsiteY79" fmla="*/ 284306 h 713396"/>
                <a:gd name="connsiteX80" fmla="*/ 296216 w 323449"/>
                <a:gd name="connsiteY80" fmla="*/ 278344 h 713396"/>
                <a:gd name="connsiteX81" fmla="*/ 309220 w 323449"/>
                <a:gd name="connsiteY81" fmla="*/ 282706 h 713396"/>
                <a:gd name="connsiteX82" fmla="*/ 317582 w 323449"/>
                <a:gd name="connsiteY82" fmla="*/ 292250 h 713396"/>
                <a:gd name="connsiteX83" fmla="*/ 312252 w 323449"/>
                <a:gd name="connsiteY83" fmla="*/ 317969 h 713396"/>
                <a:gd name="connsiteX0" fmla="*/ 310353 w 322210"/>
                <a:gd name="connsiteY0" fmla="*/ 278576 h 713396"/>
                <a:gd name="connsiteX1" fmla="*/ 295721 w 322210"/>
                <a:gd name="connsiteY1" fmla="*/ 273646 h 713396"/>
                <a:gd name="connsiteX2" fmla="*/ 237371 w 322210"/>
                <a:gd name="connsiteY2" fmla="*/ 279860 h 713396"/>
                <a:gd name="connsiteX3" fmla="*/ 230395 w 322210"/>
                <a:gd name="connsiteY3" fmla="*/ 282660 h 713396"/>
                <a:gd name="connsiteX4" fmla="*/ 224256 w 322210"/>
                <a:gd name="connsiteY4" fmla="*/ 286102 h 713396"/>
                <a:gd name="connsiteX5" fmla="*/ 215345 w 322210"/>
                <a:gd name="connsiteY5" fmla="*/ 292185 h 713396"/>
                <a:gd name="connsiteX6" fmla="*/ 212033 w 322210"/>
                <a:gd name="connsiteY6" fmla="*/ 294789 h 713396"/>
                <a:gd name="connsiteX7" fmla="*/ 194221 w 322210"/>
                <a:gd name="connsiteY7" fmla="*/ 317737 h 713396"/>
                <a:gd name="connsiteX8" fmla="*/ 190463 w 322210"/>
                <a:gd name="connsiteY8" fmla="*/ 325597 h 713396"/>
                <a:gd name="connsiteX9" fmla="*/ 185282 w 322210"/>
                <a:gd name="connsiteY9" fmla="*/ 309114 h 713396"/>
                <a:gd name="connsiteX10" fmla="*/ 177654 w 322210"/>
                <a:gd name="connsiteY10" fmla="*/ 254364 h 713396"/>
                <a:gd name="connsiteX11" fmla="*/ 175747 w 322210"/>
                <a:gd name="connsiteY11" fmla="*/ 156612 h 713396"/>
                <a:gd name="connsiteX12" fmla="*/ 175971 w 322210"/>
                <a:gd name="connsiteY12" fmla="*/ 100048 h 713396"/>
                <a:gd name="connsiteX13" fmla="*/ 167385 w 322210"/>
                <a:gd name="connsiteY13" fmla="*/ 54544 h 713396"/>
                <a:gd name="connsiteX14" fmla="*/ 139703 w 322210"/>
                <a:gd name="connsiteY14" fmla="*/ 21932 h 713396"/>
                <a:gd name="connsiteX15" fmla="*/ 104393 w 322210"/>
                <a:gd name="connsiteY15" fmla="*/ 6453 h 713396"/>
                <a:gd name="connsiteX16" fmla="*/ 42667 w 322210"/>
                <a:gd name="connsiteY16" fmla="*/ 45 h 713396"/>
                <a:gd name="connsiteX17" fmla="*/ 30454 w 322210"/>
                <a:gd name="connsiteY17" fmla="*/ 491 h 713396"/>
                <a:gd name="connsiteX18" fmla="*/ 14728 w 322210"/>
                <a:gd name="connsiteY18" fmla="*/ 1720 h 713396"/>
                <a:gd name="connsiteX19" fmla="*/ 15208 w 322210"/>
                <a:gd name="connsiteY19" fmla="*/ 6463 h 713396"/>
                <a:gd name="connsiteX20" fmla="*/ 30705 w 322210"/>
                <a:gd name="connsiteY20" fmla="*/ 5254 h 713396"/>
                <a:gd name="connsiteX21" fmla="*/ 42723 w 322210"/>
                <a:gd name="connsiteY21" fmla="*/ 4807 h 713396"/>
                <a:gd name="connsiteX22" fmla="*/ 103184 w 322210"/>
                <a:gd name="connsiteY22" fmla="*/ 11058 h 713396"/>
                <a:gd name="connsiteX23" fmla="*/ 137033 w 322210"/>
                <a:gd name="connsiteY23" fmla="*/ 25876 h 713396"/>
                <a:gd name="connsiteX24" fmla="*/ 163060 w 322210"/>
                <a:gd name="connsiteY24" fmla="*/ 56525 h 713396"/>
                <a:gd name="connsiteX25" fmla="*/ 171208 w 322210"/>
                <a:gd name="connsiteY25" fmla="*/ 100038 h 713396"/>
                <a:gd name="connsiteX26" fmla="*/ 170985 w 322210"/>
                <a:gd name="connsiteY26" fmla="*/ 156602 h 713396"/>
                <a:gd name="connsiteX27" fmla="*/ 172910 w 322210"/>
                <a:gd name="connsiteY27" fmla="*/ 254680 h 713396"/>
                <a:gd name="connsiteX28" fmla="*/ 180659 w 322210"/>
                <a:gd name="connsiteY28" fmla="*/ 310268 h 713396"/>
                <a:gd name="connsiteX29" fmla="*/ 187970 w 322210"/>
                <a:gd name="connsiteY29" fmla="*/ 331941 h 713396"/>
                <a:gd name="connsiteX30" fmla="*/ 179812 w 322210"/>
                <a:gd name="connsiteY30" fmla="*/ 372134 h 713396"/>
                <a:gd name="connsiteX31" fmla="*/ 182984 w 322210"/>
                <a:gd name="connsiteY31" fmla="*/ 448129 h 713396"/>
                <a:gd name="connsiteX32" fmla="*/ 185961 w 322210"/>
                <a:gd name="connsiteY32" fmla="*/ 477783 h 713396"/>
                <a:gd name="connsiteX33" fmla="*/ 182147 w 322210"/>
                <a:gd name="connsiteY33" fmla="*/ 571228 h 713396"/>
                <a:gd name="connsiteX34" fmla="*/ 145014 w 322210"/>
                <a:gd name="connsiteY34" fmla="*/ 639066 h 713396"/>
                <a:gd name="connsiteX35" fmla="*/ 93110 w 322210"/>
                <a:gd name="connsiteY35" fmla="*/ 669836 h 713396"/>
                <a:gd name="connsiteX36" fmla="*/ 85548 w 322210"/>
                <a:gd name="connsiteY36" fmla="*/ 672366 h 713396"/>
                <a:gd name="connsiteX37" fmla="*/ 81334 w 322210"/>
                <a:gd name="connsiteY37" fmla="*/ 673650 h 713396"/>
                <a:gd name="connsiteX38" fmla="*/ 76665 w 322210"/>
                <a:gd name="connsiteY38" fmla="*/ 675073 h 713396"/>
                <a:gd name="connsiteX39" fmla="*/ 65828 w 322210"/>
                <a:gd name="connsiteY39" fmla="*/ 677650 h 713396"/>
                <a:gd name="connsiteX40" fmla="*/ 62833 w 322210"/>
                <a:gd name="connsiteY40" fmla="*/ 678356 h 713396"/>
                <a:gd name="connsiteX41" fmla="*/ 57289 w 322210"/>
                <a:gd name="connsiteY41" fmla="*/ 650833 h 713396"/>
                <a:gd name="connsiteX42" fmla="*/ 55717 w 322210"/>
                <a:gd name="connsiteY42" fmla="*/ 649056 h 713396"/>
                <a:gd name="connsiteX43" fmla="*/ 53383 w 322210"/>
                <a:gd name="connsiteY43" fmla="*/ 649512 h 713396"/>
                <a:gd name="connsiteX44" fmla="*/ 0 w 322210"/>
                <a:gd name="connsiteY44" fmla="*/ 685445 h 713396"/>
                <a:gd name="connsiteX45" fmla="*/ 66442 w 322210"/>
                <a:gd name="connsiteY45" fmla="*/ 713331 h 713396"/>
                <a:gd name="connsiteX46" fmla="*/ 66982 w 322210"/>
                <a:gd name="connsiteY46" fmla="*/ 713396 h 713396"/>
                <a:gd name="connsiteX47" fmla="*/ 68638 w 322210"/>
                <a:gd name="connsiteY47" fmla="*/ 712727 h 713396"/>
                <a:gd name="connsiteX48" fmla="*/ 69317 w 322210"/>
                <a:gd name="connsiteY48" fmla="*/ 710541 h 713396"/>
                <a:gd name="connsiteX49" fmla="*/ 63774 w 322210"/>
                <a:gd name="connsiteY49" fmla="*/ 683024 h 713396"/>
                <a:gd name="connsiteX50" fmla="*/ 66963 w 322210"/>
                <a:gd name="connsiteY50" fmla="*/ 682273 h 713396"/>
                <a:gd name="connsiteX51" fmla="*/ 73484 w 322210"/>
                <a:gd name="connsiteY51" fmla="*/ 680729 h 713396"/>
                <a:gd name="connsiteX52" fmla="*/ 83260 w 322210"/>
                <a:gd name="connsiteY52" fmla="*/ 678040 h 713396"/>
                <a:gd name="connsiteX53" fmla="*/ 86888 w 322210"/>
                <a:gd name="connsiteY53" fmla="*/ 676934 h 713396"/>
                <a:gd name="connsiteX54" fmla="*/ 94859 w 322210"/>
                <a:gd name="connsiteY54" fmla="*/ 674264 h 713396"/>
                <a:gd name="connsiteX55" fmla="*/ 148261 w 322210"/>
                <a:gd name="connsiteY55" fmla="*/ 642554 h 713396"/>
                <a:gd name="connsiteX56" fmla="*/ 186798 w 322210"/>
                <a:gd name="connsiteY56" fmla="*/ 572270 h 713396"/>
                <a:gd name="connsiteX57" fmla="*/ 190704 w 322210"/>
                <a:gd name="connsiteY57" fmla="*/ 477411 h 713396"/>
                <a:gd name="connsiteX58" fmla="*/ 187709 w 322210"/>
                <a:gd name="connsiteY58" fmla="*/ 447599 h 713396"/>
                <a:gd name="connsiteX59" fmla="*/ 184556 w 322210"/>
                <a:gd name="connsiteY59" fmla="*/ 372561 h 713396"/>
                <a:gd name="connsiteX60" fmla="*/ 190974 w 322210"/>
                <a:gd name="connsiteY60" fmla="*/ 337977 h 713396"/>
                <a:gd name="connsiteX61" fmla="*/ 210871 w 322210"/>
                <a:gd name="connsiteY61" fmla="*/ 359185 h 713396"/>
                <a:gd name="connsiteX62" fmla="*/ 240218 w 322210"/>
                <a:gd name="connsiteY62" fmla="*/ 364655 h 713396"/>
                <a:gd name="connsiteX63" fmla="*/ 269156 w 322210"/>
                <a:gd name="connsiteY63" fmla="*/ 357697 h 713396"/>
                <a:gd name="connsiteX64" fmla="*/ 315069 w 322210"/>
                <a:gd name="connsiteY64" fmla="*/ 320472 h 713396"/>
                <a:gd name="connsiteX65" fmla="*/ 320836 w 322210"/>
                <a:gd name="connsiteY65" fmla="*/ 290669 h 713396"/>
                <a:gd name="connsiteX66" fmla="*/ 310353 w 322210"/>
                <a:gd name="connsiteY66" fmla="*/ 278576 h 713396"/>
                <a:gd name="connsiteX67" fmla="*/ 311013 w 322210"/>
                <a:gd name="connsiteY67" fmla="*/ 317969 h 713396"/>
                <a:gd name="connsiteX68" fmla="*/ 267342 w 322210"/>
                <a:gd name="connsiteY68" fmla="*/ 353297 h 713396"/>
                <a:gd name="connsiteX69" fmla="*/ 239874 w 322210"/>
                <a:gd name="connsiteY69" fmla="*/ 359911 h 713396"/>
                <a:gd name="connsiteX70" fmla="*/ 213205 w 322210"/>
                <a:gd name="connsiteY70" fmla="*/ 355037 h 713396"/>
                <a:gd name="connsiteX71" fmla="*/ 194872 w 322210"/>
                <a:gd name="connsiteY71" fmla="*/ 335168 h 713396"/>
                <a:gd name="connsiteX72" fmla="*/ 193132 w 322210"/>
                <a:gd name="connsiteY72" fmla="*/ 331736 h 713396"/>
                <a:gd name="connsiteX73" fmla="*/ 198444 w 322210"/>
                <a:gd name="connsiteY73" fmla="*/ 319932 h 713396"/>
                <a:gd name="connsiteX74" fmla="*/ 215075 w 322210"/>
                <a:gd name="connsiteY74" fmla="*/ 298445 h 713396"/>
                <a:gd name="connsiteX75" fmla="*/ 218331 w 322210"/>
                <a:gd name="connsiteY75" fmla="*/ 295896 h 713396"/>
                <a:gd name="connsiteX76" fmla="*/ 226451 w 322210"/>
                <a:gd name="connsiteY76" fmla="*/ 290325 h 713396"/>
                <a:gd name="connsiteX77" fmla="*/ 232441 w 322210"/>
                <a:gd name="connsiteY77" fmla="*/ 286948 h 713396"/>
                <a:gd name="connsiteX78" fmla="*/ 239074 w 322210"/>
                <a:gd name="connsiteY78" fmla="*/ 284306 h 713396"/>
                <a:gd name="connsiteX79" fmla="*/ 294977 w 322210"/>
                <a:gd name="connsiteY79" fmla="*/ 278344 h 713396"/>
                <a:gd name="connsiteX80" fmla="*/ 307981 w 322210"/>
                <a:gd name="connsiteY80" fmla="*/ 282706 h 713396"/>
                <a:gd name="connsiteX81" fmla="*/ 316343 w 322210"/>
                <a:gd name="connsiteY81" fmla="*/ 292250 h 713396"/>
                <a:gd name="connsiteX82" fmla="*/ 311013 w 322210"/>
                <a:gd name="connsiteY82" fmla="*/ 317969 h 713396"/>
                <a:gd name="connsiteX0" fmla="*/ 297350 w 309207"/>
                <a:gd name="connsiteY0" fmla="*/ 278576 h 713396"/>
                <a:gd name="connsiteX1" fmla="*/ 282718 w 309207"/>
                <a:gd name="connsiteY1" fmla="*/ 273646 h 713396"/>
                <a:gd name="connsiteX2" fmla="*/ 224368 w 309207"/>
                <a:gd name="connsiteY2" fmla="*/ 279860 h 713396"/>
                <a:gd name="connsiteX3" fmla="*/ 217392 w 309207"/>
                <a:gd name="connsiteY3" fmla="*/ 282660 h 713396"/>
                <a:gd name="connsiteX4" fmla="*/ 211253 w 309207"/>
                <a:gd name="connsiteY4" fmla="*/ 286102 h 713396"/>
                <a:gd name="connsiteX5" fmla="*/ 202342 w 309207"/>
                <a:gd name="connsiteY5" fmla="*/ 292185 h 713396"/>
                <a:gd name="connsiteX6" fmla="*/ 199030 w 309207"/>
                <a:gd name="connsiteY6" fmla="*/ 294789 h 713396"/>
                <a:gd name="connsiteX7" fmla="*/ 181218 w 309207"/>
                <a:gd name="connsiteY7" fmla="*/ 317737 h 713396"/>
                <a:gd name="connsiteX8" fmla="*/ 177460 w 309207"/>
                <a:gd name="connsiteY8" fmla="*/ 325597 h 713396"/>
                <a:gd name="connsiteX9" fmla="*/ 172279 w 309207"/>
                <a:gd name="connsiteY9" fmla="*/ 309114 h 713396"/>
                <a:gd name="connsiteX10" fmla="*/ 164651 w 309207"/>
                <a:gd name="connsiteY10" fmla="*/ 254364 h 713396"/>
                <a:gd name="connsiteX11" fmla="*/ 162744 w 309207"/>
                <a:gd name="connsiteY11" fmla="*/ 156612 h 713396"/>
                <a:gd name="connsiteX12" fmla="*/ 162968 w 309207"/>
                <a:gd name="connsiteY12" fmla="*/ 100048 h 713396"/>
                <a:gd name="connsiteX13" fmla="*/ 154382 w 309207"/>
                <a:gd name="connsiteY13" fmla="*/ 54544 h 713396"/>
                <a:gd name="connsiteX14" fmla="*/ 126700 w 309207"/>
                <a:gd name="connsiteY14" fmla="*/ 21932 h 713396"/>
                <a:gd name="connsiteX15" fmla="*/ 91390 w 309207"/>
                <a:gd name="connsiteY15" fmla="*/ 6453 h 713396"/>
                <a:gd name="connsiteX16" fmla="*/ 29664 w 309207"/>
                <a:gd name="connsiteY16" fmla="*/ 45 h 713396"/>
                <a:gd name="connsiteX17" fmla="*/ 17451 w 309207"/>
                <a:gd name="connsiteY17" fmla="*/ 491 h 713396"/>
                <a:gd name="connsiteX18" fmla="*/ 1725 w 309207"/>
                <a:gd name="connsiteY18" fmla="*/ 1720 h 713396"/>
                <a:gd name="connsiteX19" fmla="*/ 2205 w 309207"/>
                <a:gd name="connsiteY19" fmla="*/ 6463 h 713396"/>
                <a:gd name="connsiteX20" fmla="*/ 17702 w 309207"/>
                <a:gd name="connsiteY20" fmla="*/ 5254 h 713396"/>
                <a:gd name="connsiteX21" fmla="*/ 29720 w 309207"/>
                <a:gd name="connsiteY21" fmla="*/ 4807 h 713396"/>
                <a:gd name="connsiteX22" fmla="*/ 90181 w 309207"/>
                <a:gd name="connsiteY22" fmla="*/ 11058 h 713396"/>
                <a:gd name="connsiteX23" fmla="*/ 124030 w 309207"/>
                <a:gd name="connsiteY23" fmla="*/ 25876 h 713396"/>
                <a:gd name="connsiteX24" fmla="*/ 150057 w 309207"/>
                <a:gd name="connsiteY24" fmla="*/ 56525 h 713396"/>
                <a:gd name="connsiteX25" fmla="*/ 158205 w 309207"/>
                <a:gd name="connsiteY25" fmla="*/ 100038 h 713396"/>
                <a:gd name="connsiteX26" fmla="*/ 157982 w 309207"/>
                <a:gd name="connsiteY26" fmla="*/ 156602 h 713396"/>
                <a:gd name="connsiteX27" fmla="*/ 159907 w 309207"/>
                <a:gd name="connsiteY27" fmla="*/ 254680 h 713396"/>
                <a:gd name="connsiteX28" fmla="*/ 167656 w 309207"/>
                <a:gd name="connsiteY28" fmla="*/ 310268 h 713396"/>
                <a:gd name="connsiteX29" fmla="*/ 174967 w 309207"/>
                <a:gd name="connsiteY29" fmla="*/ 331941 h 713396"/>
                <a:gd name="connsiteX30" fmla="*/ 166809 w 309207"/>
                <a:gd name="connsiteY30" fmla="*/ 372134 h 713396"/>
                <a:gd name="connsiteX31" fmla="*/ 169981 w 309207"/>
                <a:gd name="connsiteY31" fmla="*/ 448129 h 713396"/>
                <a:gd name="connsiteX32" fmla="*/ 172958 w 309207"/>
                <a:gd name="connsiteY32" fmla="*/ 477783 h 713396"/>
                <a:gd name="connsiteX33" fmla="*/ 169144 w 309207"/>
                <a:gd name="connsiteY33" fmla="*/ 571228 h 713396"/>
                <a:gd name="connsiteX34" fmla="*/ 132011 w 309207"/>
                <a:gd name="connsiteY34" fmla="*/ 639066 h 713396"/>
                <a:gd name="connsiteX35" fmla="*/ 80107 w 309207"/>
                <a:gd name="connsiteY35" fmla="*/ 669836 h 713396"/>
                <a:gd name="connsiteX36" fmla="*/ 72545 w 309207"/>
                <a:gd name="connsiteY36" fmla="*/ 672366 h 713396"/>
                <a:gd name="connsiteX37" fmla="*/ 68331 w 309207"/>
                <a:gd name="connsiteY37" fmla="*/ 673650 h 713396"/>
                <a:gd name="connsiteX38" fmla="*/ 63662 w 309207"/>
                <a:gd name="connsiteY38" fmla="*/ 675073 h 713396"/>
                <a:gd name="connsiteX39" fmla="*/ 52825 w 309207"/>
                <a:gd name="connsiteY39" fmla="*/ 677650 h 713396"/>
                <a:gd name="connsiteX40" fmla="*/ 49830 w 309207"/>
                <a:gd name="connsiteY40" fmla="*/ 678356 h 713396"/>
                <a:gd name="connsiteX41" fmla="*/ 44286 w 309207"/>
                <a:gd name="connsiteY41" fmla="*/ 650833 h 713396"/>
                <a:gd name="connsiteX42" fmla="*/ 42714 w 309207"/>
                <a:gd name="connsiteY42" fmla="*/ 649056 h 713396"/>
                <a:gd name="connsiteX43" fmla="*/ 40380 w 309207"/>
                <a:gd name="connsiteY43" fmla="*/ 649512 h 713396"/>
                <a:gd name="connsiteX44" fmla="*/ 53439 w 309207"/>
                <a:gd name="connsiteY44" fmla="*/ 713331 h 713396"/>
                <a:gd name="connsiteX45" fmla="*/ 53979 w 309207"/>
                <a:gd name="connsiteY45" fmla="*/ 713396 h 713396"/>
                <a:gd name="connsiteX46" fmla="*/ 55635 w 309207"/>
                <a:gd name="connsiteY46" fmla="*/ 712727 h 713396"/>
                <a:gd name="connsiteX47" fmla="*/ 56314 w 309207"/>
                <a:gd name="connsiteY47" fmla="*/ 710541 h 713396"/>
                <a:gd name="connsiteX48" fmla="*/ 50771 w 309207"/>
                <a:gd name="connsiteY48" fmla="*/ 683024 h 713396"/>
                <a:gd name="connsiteX49" fmla="*/ 53960 w 309207"/>
                <a:gd name="connsiteY49" fmla="*/ 682273 h 713396"/>
                <a:gd name="connsiteX50" fmla="*/ 60481 w 309207"/>
                <a:gd name="connsiteY50" fmla="*/ 680729 h 713396"/>
                <a:gd name="connsiteX51" fmla="*/ 70257 w 309207"/>
                <a:gd name="connsiteY51" fmla="*/ 678040 h 713396"/>
                <a:gd name="connsiteX52" fmla="*/ 73885 w 309207"/>
                <a:gd name="connsiteY52" fmla="*/ 676934 h 713396"/>
                <a:gd name="connsiteX53" fmla="*/ 81856 w 309207"/>
                <a:gd name="connsiteY53" fmla="*/ 674264 h 713396"/>
                <a:gd name="connsiteX54" fmla="*/ 135258 w 309207"/>
                <a:gd name="connsiteY54" fmla="*/ 642554 h 713396"/>
                <a:gd name="connsiteX55" fmla="*/ 173795 w 309207"/>
                <a:gd name="connsiteY55" fmla="*/ 572270 h 713396"/>
                <a:gd name="connsiteX56" fmla="*/ 177701 w 309207"/>
                <a:gd name="connsiteY56" fmla="*/ 477411 h 713396"/>
                <a:gd name="connsiteX57" fmla="*/ 174706 w 309207"/>
                <a:gd name="connsiteY57" fmla="*/ 447599 h 713396"/>
                <a:gd name="connsiteX58" fmla="*/ 171553 w 309207"/>
                <a:gd name="connsiteY58" fmla="*/ 372561 h 713396"/>
                <a:gd name="connsiteX59" fmla="*/ 177971 w 309207"/>
                <a:gd name="connsiteY59" fmla="*/ 337977 h 713396"/>
                <a:gd name="connsiteX60" fmla="*/ 197868 w 309207"/>
                <a:gd name="connsiteY60" fmla="*/ 359185 h 713396"/>
                <a:gd name="connsiteX61" fmla="*/ 227215 w 309207"/>
                <a:gd name="connsiteY61" fmla="*/ 364655 h 713396"/>
                <a:gd name="connsiteX62" fmla="*/ 256153 w 309207"/>
                <a:gd name="connsiteY62" fmla="*/ 357697 h 713396"/>
                <a:gd name="connsiteX63" fmla="*/ 302066 w 309207"/>
                <a:gd name="connsiteY63" fmla="*/ 320472 h 713396"/>
                <a:gd name="connsiteX64" fmla="*/ 307833 w 309207"/>
                <a:gd name="connsiteY64" fmla="*/ 290669 h 713396"/>
                <a:gd name="connsiteX65" fmla="*/ 297350 w 309207"/>
                <a:gd name="connsiteY65" fmla="*/ 278576 h 713396"/>
                <a:gd name="connsiteX66" fmla="*/ 298010 w 309207"/>
                <a:gd name="connsiteY66" fmla="*/ 317969 h 713396"/>
                <a:gd name="connsiteX67" fmla="*/ 254339 w 309207"/>
                <a:gd name="connsiteY67" fmla="*/ 353297 h 713396"/>
                <a:gd name="connsiteX68" fmla="*/ 226871 w 309207"/>
                <a:gd name="connsiteY68" fmla="*/ 359911 h 713396"/>
                <a:gd name="connsiteX69" fmla="*/ 200202 w 309207"/>
                <a:gd name="connsiteY69" fmla="*/ 355037 h 713396"/>
                <a:gd name="connsiteX70" fmla="*/ 181869 w 309207"/>
                <a:gd name="connsiteY70" fmla="*/ 335168 h 713396"/>
                <a:gd name="connsiteX71" fmla="*/ 180129 w 309207"/>
                <a:gd name="connsiteY71" fmla="*/ 331736 h 713396"/>
                <a:gd name="connsiteX72" fmla="*/ 185441 w 309207"/>
                <a:gd name="connsiteY72" fmla="*/ 319932 h 713396"/>
                <a:gd name="connsiteX73" fmla="*/ 202072 w 309207"/>
                <a:gd name="connsiteY73" fmla="*/ 298445 h 713396"/>
                <a:gd name="connsiteX74" fmla="*/ 205328 w 309207"/>
                <a:gd name="connsiteY74" fmla="*/ 295896 h 713396"/>
                <a:gd name="connsiteX75" fmla="*/ 213448 w 309207"/>
                <a:gd name="connsiteY75" fmla="*/ 290325 h 713396"/>
                <a:gd name="connsiteX76" fmla="*/ 219438 w 309207"/>
                <a:gd name="connsiteY76" fmla="*/ 286948 h 713396"/>
                <a:gd name="connsiteX77" fmla="*/ 226071 w 309207"/>
                <a:gd name="connsiteY77" fmla="*/ 284306 h 713396"/>
                <a:gd name="connsiteX78" fmla="*/ 281974 w 309207"/>
                <a:gd name="connsiteY78" fmla="*/ 278344 h 713396"/>
                <a:gd name="connsiteX79" fmla="*/ 294978 w 309207"/>
                <a:gd name="connsiteY79" fmla="*/ 282706 h 713396"/>
                <a:gd name="connsiteX80" fmla="*/ 303340 w 309207"/>
                <a:gd name="connsiteY80" fmla="*/ 292250 h 713396"/>
                <a:gd name="connsiteX81" fmla="*/ 298010 w 309207"/>
                <a:gd name="connsiteY81" fmla="*/ 317969 h 713396"/>
                <a:gd name="connsiteX0" fmla="*/ 297350 w 309207"/>
                <a:gd name="connsiteY0" fmla="*/ 278576 h 713396"/>
                <a:gd name="connsiteX1" fmla="*/ 282718 w 309207"/>
                <a:gd name="connsiteY1" fmla="*/ 273646 h 713396"/>
                <a:gd name="connsiteX2" fmla="*/ 224368 w 309207"/>
                <a:gd name="connsiteY2" fmla="*/ 279860 h 713396"/>
                <a:gd name="connsiteX3" fmla="*/ 217392 w 309207"/>
                <a:gd name="connsiteY3" fmla="*/ 282660 h 713396"/>
                <a:gd name="connsiteX4" fmla="*/ 211253 w 309207"/>
                <a:gd name="connsiteY4" fmla="*/ 286102 h 713396"/>
                <a:gd name="connsiteX5" fmla="*/ 202342 w 309207"/>
                <a:gd name="connsiteY5" fmla="*/ 292185 h 713396"/>
                <a:gd name="connsiteX6" fmla="*/ 199030 w 309207"/>
                <a:gd name="connsiteY6" fmla="*/ 294789 h 713396"/>
                <a:gd name="connsiteX7" fmla="*/ 181218 w 309207"/>
                <a:gd name="connsiteY7" fmla="*/ 317737 h 713396"/>
                <a:gd name="connsiteX8" fmla="*/ 177460 w 309207"/>
                <a:gd name="connsiteY8" fmla="*/ 325597 h 713396"/>
                <a:gd name="connsiteX9" fmla="*/ 172279 w 309207"/>
                <a:gd name="connsiteY9" fmla="*/ 309114 h 713396"/>
                <a:gd name="connsiteX10" fmla="*/ 164651 w 309207"/>
                <a:gd name="connsiteY10" fmla="*/ 254364 h 713396"/>
                <a:gd name="connsiteX11" fmla="*/ 162744 w 309207"/>
                <a:gd name="connsiteY11" fmla="*/ 156612 h 713396"/>
                <a:gd name="connsiteX12" fmla="*/ 162968 w 309207"/>
                <a:gd name="connsiteY12" fmla="*/ 100048 h 713396"/>
                <a:gd name="connsiteX13" fmla="*/ 154382 w 309207"/>
                <a:gd name="connsiteY13" fmla="*/ 54544 h 713396"/>
                <a:gd name="connsiteX14" fmla="*/ 126700 w 309207"/>
                <a:gd name="connsiteY14" fmla="*/ 21932 h 713396"/>
                <a:gd name="connsiteX15" fmla="*/ 91390 w 309207"/>
                <a:gd name="connsiteY15" fmla="*/ 6453 h 713396"/>
                <a:gd name="connsiteX16" fmla="*/ 29664 w 309207"/>
                <a:gd name="connsiteY16" fmla="*/ 45 h 713396"/>
                <a:gd name="connsiteX17" fmla="*/ 17451 w 309207"/>
                <a:gd name="connsiteY17" fmla="*/ 491 h 713396"/>
                <a:gd name="connsiteX18" fmla="*/ 1725 w 309207"/>
                <a:gd name="connsiteY18" fmla="*/ 1720 h 713396"/>
                <a:gd name="connsiteX19" fmla="*/ 2205 w 309207"/>
                <a:gd name="connsiteY19" fmla="*/ 6463 h 713396"/>
                <a:gd name="connsiteX20" fmla="*/ 17702 w 309207"/>
                <a:gd name="connsiteY20" fmla="*/ 5254 h 713396"/>
                <a:gd name="connsiteX21" fmla="*/ 29720 w 309207"/>
                <a:gd name="connsiteY21" fmla="*/ 4807 h 713396"/>
                <a:gd name="connsiteX22" fmla="*/ 90181 w 309207"/>
                <a:gd name="connsiteY22" fmla="*/ 11058 h 713396"/>
                <a:gd name="connsiteX23" fmla="*/ 124030 w 309207"/>
                <a:gd name="connsiteY23" fmla="*/ 25876 h 713396"/>
                <a:gd name="connsiteX24" fmla="*/ 150057 w 309207"/>
                <a:gd name="connsiteY24" fmla="*/ 56525 h 713396"/>
                <a:gd name="connsiteX25" fmla="*/ 158205 w 309207"/>
                <a:gd name="connsiteY25" fmla="*/ 100038 h 713396"/>
                <a:gd name="connsiteX26" fmla="*/ 157982 w 309207"/>
                <a:gd name="connsiteY26" fmla="*/ 156602 h 713396"/>
                <a:gd name="connsiteX27" fmla="*/ 159907 w 309207"/>
                <a:gd name="connsiteY27" fmla="*/ 254680 h 713396"/>
                <a:gd name="connsiteX28" fmla="*/ 167656 w 309207"/>
                <a:gd name="connsiteY28" fmla="*/ 310268 h 713396"/>
                <a:gd name="connsiteX29" fmla="*/ 174967 w 309207"/>
                <a:gd name="connsiteY29" fmla="*/ 331941 h 713396"/>
                <a:gd name="connsiteX30" fmla="*/ 166809 w 309207"/>
                <a:gd name="connsiteY30" fmla="*/ 372134 h 713396"/>
                <a:gd name="connsiteX31" fmla="*/ 169981 w 309207"/>
                <a:gd name="connsiteY31" fmla="*/ 448129 h 713396"/>
                <a:gd name="connsiteX32" fmla="*/ 172958 w 309207"/>
                <a:gd name="connsiteY32" fmla="*/ 477783 h 713396"/>
                <a:gd name="connsiteX33" fmla="*/ 169144 w 309207"/>
                <a:gd name="connsiteY33" fmla="*/ 571228 h 713396"/>
                <a:gd name="connsiteX34" fmla="*/ 132011 w 309207"/>
                <a:gd name="connsiteY34" fmla="*/ 639066 h 713396"/>
                <a:gd name="connsiteX35" fmla="*/ 80107 w 309207"/>
                <a:gd name="connsiteY35" fmla="*/ 669836 h 713396"/>
                <a:gd name="connsiteX36" fmla="*/ 72545 w 309207"/>
                <a:gd name="connsiteY36" fmla="*/ 672366 h 713396"/>
                <a:gd name="connsiteX37" fmla="*/ 68331 w 309207"/>
                <a:gd name="connsiteY37" fmla="*/ 673650 h 713396"/>
                <a:gd name="connsiteX38" fmla="*/ 63662 w 309207"/>
                <a:gd name="connsiteY38" fmla="*/ 675073 h 713396"/>
                <a:gd name="connsiteX39" fmla="*/ 52825 w 309207"/>
                <a:gd name="connsiteY39" fmla="*/ 677650 h 713396"/>
                <a:gd name="connsiteX40" fmla="*/ 49830 w 309207"/>
                <a:gd name="connsiteY40" fmla="*/ 678356 h 713396"/>
                <a:gd name="connsiteX41" fmla="*/ 44286 w 309207"/>
                <a:gd name="connsiteY41" fmla="*/ 650833 h 713396"/>
                <a:gd name="connsiteX42" fmla="*/ 42714 w 309207"/>
                <a:gd name="connsiteY42" fmla="*/ 649056 h 713396"/>
                <a:gd name="connsiteX43" fmla="*/ 53439 w 309207"/>
                <a:gd name="connsiteY43" fmla="*/ 713331 h 713396"/>
                <a:gd name="connsiteX44" fmla="*/ 53979 w 309207"/>
                <a:gd name="connsiteY44" fmla="*/ 713396 h 713396"/>
                <a:gd name="connsiteX45" fmla="*/ 55635 w 309207"/>
                <a:gd name="connsiteY45" fmla="*/ 712727 h 713396"/>
                <a:gd name="connsiteX46" fmla="*/ 56314 w 309207"/>
                <a:gd name="connsiteY46" fmla="*/ 710541 h 713396"/>
                <a:gd name="connsiteX47" fmla="*/ 50771 w 309207"/>
                <a:gd name="connsiteY47" fmla="*/ 683024 h 713396"/>
                <a:gd name="connsiteX48" fmla="*/ 53960 w 309207"/>
                <a:gd name="connsiteY48" fmla="*/ 682273 h 713396"/>
                <a:gd name="connsiteX49" fmla="*/ 60481 w 309207"/>
                <a:gd name="connsiteY49" fmla="*/ 680729 h 713396"/>
                <a:gd name="connsiteX50" fmla="*/ 70257 w 309207"/>
                <a:gd name="connsiteY50" fmla="*/ 678040 h 713396"/>
                <a:gd name="connsiteX51" fmla="*/ 73885 w 309207"/>
                <a:gd name="connsiteY51" fmla="*/ 676934 h 713396"/>
                <a:gd name="connsiteX52" fmla="*/ 81856 w 309207"/>
                <a:gd name="connsiteY52" fmla="*/ 674264 h 713396"/>
                <a:gd name="connsiteX53" fmla="*/ 135258 w 309207"/>
                <a:gd name="connsiteY53" fmla="*/ 642554 h 713396"/>
                <a:gd name="connsiteX54" fmla="*/ 173795 w 309207"/>
                <a:gd name="connsiteY54" fmla="*/ 572270 h 713396"/>
                <a:gd name="connsiteX55" fmla="*/ 177701 w 309207"/>
                <a:gd name="connsiteY55" fmla="*/ 477411 h 713396"/>
                <a:gd name="connsiteX56" fmla="*/ 174706 w 309207"/>
                <a:gd name="connsiteY56" fmla="*/ 447599 h 713396"/>
                <a:gd name="connsiteX57" fmla="*/ 171553 w 309207"/>
                <a:gd name="connsiteY57" fmla="*/ 372561 h 713396"/>
                <a:gd name="connsiteX58" fmla="*/ 177971 w 309207"/>
                <a:gd name="connsiteY58" fmla="*/ 337977 h 713396"/>
                <a:gd name="connsiteX59" fmla="*/ 197868 w 309207"/>
                <a:gd name="connsiteY59" fmla="*/ 359185 h 713396"/>
                <a:gd name="connsiteX60" fmla="*/ 227215 w 309207"/>
                <a:gd name="connsiteY60" fmla="*/ 364655 h 713396"/>
                <a:gd name="connsiteX61" fmla="*/ 256153 w 309207"/>
                <a:gd name="connsiteY61" fmla="*/ 357697 h 713396"/>
                <a:gd name="connsiteX62" fmla="*/ 302066 w 309207"/>
                <a:gd name="connsiteY62" fmla="*/ 320472 h 713396"/>
                <a:gd name="connsiteX63" fmla="*/ 307833 w 309207"/>
                <a:gd name="connsiteY63" fmla="*/ 290669 h 713396"/>
                <a:gd name="connsiteX64" fmla="*/ 297350 w 309207"/>
                <a:gd name="connsiteY64" fmla="*/ 278576 h 713396"/>
                <a:gd name="connsiteX65" fmla="*/ 298010 w 309207"/>
                <a:gd name="connsiteY65" fmla="*/ 317969 h 713396"/>
                <a:gd name="connsiteX66" fmla="*/ 254339 w 309207"/>
                <a:gd name="connsiteY66" fmla="*/ 353297 h 713396"/>
                <a:gd name="connsiteX67" fmla="*/ 226871 w 309207"/>
                <a:gd name="connsiteY67" fmla="*/ 359911 h 713396"/>
                <a:gd name="connsiteX68" fmla="*/ 200202 w 309207"/>
                <a:gd name="connsiteY68" fmla="*/ 355037 h 713396"/>
                <a:gd name="connsiteX69" fmla="*/ 181869 w 309207"/>
                <a:gd name="connsiteY69" fmla="*/ 335168 h 713396"/>
                <a:gd name="connsiteX70" fmla="*/ 180129 w 309207"/>
                <a:gd name="connsiteY70" fmla="*/ 331736 h 713396"/>
                <a:gd name="connsiteX71" fmla="*/ 185441 w 309207"/>
                <a:gd name="connsiteY71" fmla="*/ 319932 h 713396"/>
                <a:gd name="connsiteX72" fmla="*/ 202072 w 309207"/>
                <a:gd name="connsiteY72" fmla="*/ 298445 h 713396"/>
                <a:gd name="connsiteX73" fmla="*/ 205328 w 309207"/>
                <a:gd name="connsiteY73" fmla="*/ 295896 h 713396"/>
                <a:gd name="connsiteX74" fmla="*/ 213448 w 309207"/>
                <a:gd name="connsiteY74" fmla="*/ 290325 h 713396"/>
                <a:gd name="connsiteX75" fmla="*/ 219438 w 309207"/>
                <a:gd name="connsiteY75" fmla="*/ 286948 h 713396"/>
                <a:gd name="connsiteX76" fmla="*/ 226071 w 309207"/>
                <a:gd name="connsiteY76" fmla="*/ 284306 h 713396"/>
                <a:gd name="connsiteX77" fmla="*/ 281974 w 309207"/>
                <a:gd name="connsiteY77" fmla="*/ 278344 h 713396"/>
                <a:gd name="connsiteX78" fmla="*/ 294978 w 309207"/>
                <a:gd name="connsiteY78" fmla="*/ 282706 h 713396"/>
                <a:gd name="connsiteX79" fmla="*/ 303340 w 309207"/>
                <a:gd name="connsiteY79" fmla="*/ 292250 h 713396"/>
                <a:gd name="connsiteX80" fmla="*/ 298010 w 309207"/>
                <a:gd name="connsiteY80" fmla="*/ 317969 h 713396"/>
                <a:gd name="connsiteX0" fmla="*/ 297350 w 309207"/>
                <a:gd name="connsiteY0" fmla="*/ 278576 h 713396"/>
                <a:gd name="connsiteX1" fmla="*/ 282718 w 309207"/>
                <a:gd name="connsiteY1" fmla="*/ 273646 h 713396"/>
                <a:gd name="connsiteX2" fmla="*/ 224368 w 309207"/>
                <a:gd name="connsiteY2" fmla="*/ 279860 h 713396"/>
                <a:gd name="connsiteX3" fmla="*/ 217392 w 309207"/>
                <a:gd name="connsiteY3" fmla="*/ 282660 h 713396"/>
                <a:gd name="connsiteX4" fmla="*/ 211253 w 309207"/>
                <a:gd name="connsiteY4" fmla="*/ 286102 h 713396"/>
                <a:gd name="connsiteX5" fmla="*/ 202342 w 309207"/>
                <a:gd name="connsiteY5" fmla="*/ 292185 h 713396"/>
                <a:gd name="connsiteX6" fmla="*/ 199030 w 309207"/>
                <a:gd name="connsiteY6" fmla="*/ 294789 h 713396"/>
                <a:gd name="connsiteX7" fmla="*/ 181218 w 309207"/>
                <a:gd name="connsiteY7" fmla="*/ 317737 h 713396"/>
                <a:gd name="connsiteX8" fmla="*/ 177460 w 309207"/>
                <a:gd name="connsiteY8" fmla="*/ 325597 h 713396"/>
                <a:gd name="connsiteX9" fmla="*/ 172279 w 309207"/>
                <a:gd name="connsiteY9" fmla="*/ 309114 h 713396"/>
                <a:gd name="connsiteX10" fmla="*/ 164651 w 309207"/>
                <a:gd name="connsiteY10" fmla="*/ 254364 h 713396"/>
                <a:gd name="connsiteX11" fmla="*/ 162744 w 309207"/>
                <a:gd name="connsiteY11" fmla="*/ 156612 h 713396"/>
                <a:gd name="connsiteX12" fmla="*/ 162968 w 309207"/>
                <a:gd name="connsiteY12" fmla="*/ 100048 h 713396"/>
                <a:gd name="connsiteX13" fmla="*/ 154382 w 309207"/>
                <a:gd name="connsiteY13" fmla="*/ 54544 h 713396"/>
                <a:gd name="connsiteX14" fmla="*/ 126700 w 309207"/>
                <a:gd name="connsiteY14" fmla="*/ 21932 h 713396"/>
                <a:gd name="connsiteX15" fmla="*/ 91390 w 309207"/>
                <a:gd name="connsiteY15" fmla="*/ 6453 h 713396"/>
                <a:gd name="connsiteX16" fmla="*/ 29664 w 309207"/>
                <a:gd name="connsiteY16" fmla="*/ 45 h 713396"/>
                <a:gd name="connsiteX17" fmla="*/ 17451 w 309207"/>
                <a:gd name="connsiteY17" fmla="*/ 491 h 713396"/>
                <a:gd name="connsiteX18" fmla="*/ 1725 w 309207"/>
                <a:gd name="connsiteY18" fmla="*/ 1720 h 713396"/>
                <a:gd name="connsiteX19" fmla="*/ 2205 w 309207"/>
                <a:gd name="connsiteY19" fmla="*/ 6463 h 713396"/>
                <a:gd name="connsiteX20" fmla="*/ 17702 w 309207"/>
                <a:gd name="connsiteY20" fmla="*/ 5254 h 713396"/>
                <a:gd name="connsiteX21" fmla="*/ 29720 w 309207"/>
                <a:gd name="connsiteY21" fmla="*/ 4807 h 713396"/>
                <a:gd name="connsiteX22" fmla="*/ 90181 w 309207"/>
                <a:gd name="connsiteY22" fmla="*/ 11058 h 713396"/>
                <a:gd name="connsiteX23" fmla="*/ 124030 w 309207"/>
                <a:gd name="connsiteY23" fmla="*/ 25876 h 713396"/>
                <a:gd name="connsiteX24" fmla="*/ 150057 w 309207"/>
                <a:gd name="connsiteY24" fmla="*/ 56525 h 713396"/>
                <a:gd name="connsiteX25" fmla="*/ 158205 w 309207"/>
                <a:gd name="connsiteY25" fmla="*/ 100038 h 713396"/>
                <a:gd name="connsiteX26" fmla="*/ 157982 w 309207"/>
                <a:gd name="connsiteY26" fmla="*/ 156602 h 713396"/>
                <a:gd name="connsiteX27" fmla="*/ 159907 w 309207"/>
                <a:gd name="connsiteY27" fmla="*/ 254680 h 713396"/>
                <a:gd name="connsiteX28" fmla="*/ 167656 w 309207"/>
                <a:gd name="connsiteY28" fmla="*/ 310268 h 713396"/>
                <a:gd name="connsiteX29" fmla="*/ 174967 w 309207"/>
                <a:gd name="connsiteY29" fmla="*/ 331941 h 713396"/>
                <a:gd name="connsiteX30" fmla="*/ 166809 w 309207"/>
                <a:gd name="connsiteY30" fmla="*/ 372134 h 713396"/>
                <a:gd name="connsiteX31" fmla="*/ 169981 w 309207"/>
                <a:gd name="connsiteY31" fmla="*/ 448129 h 713396"/>
                <a:gd name="connsiteX32" fmla="*/ 172958 w 309207"/>
                <a:gd name="connsiteY32" fmla="*/ 477783 h 713396"/>
                <a:gd name="connsiteX33" fmla="*/ 169144 w 309207"/>
                <a:gd name="connsiteY33" fmla="*/ 571228 h 713396"/>
                <a:gd name="connsiteX34" fmla="*/ 132011 w 309207"/>
                <a:gd name="connsiteY34" fmla="*/ 639066 h 713396"/>
                <a:gd name="connsiteX35" fmla="*/ 80107 w 309207"/>
                <a:gd name="connsiteY35" fmla="*/ 669836 h 713396"/>
                <a:gd name="connsiteX36" fmla="*/ 72545 w 309207"/>
                <a:gd name="connsiteY36" fmla="*/ 672366 h 713396"/>
                <a:gd name="connsiteX37" fmla="*/ 68331 w 309207"/>
                <a:gd name="connsiteY37" fmla="*/ 673650 h 713396"/>
                <a:gd name="connsiteX38" fmla="*/ 63662 w 309207"/>
                <a:gd name="connsiteY38" fmla="*/ 675073 h 713396"/>
                <a:gd name="connsiteX39" fmla="*/ 52825 w 309207"/>
                <a:gd name="connsiteY39" fmla="*/ 677650 h 713396"/>
                <a:gd name="connsiteX40" fmla="*/ 49830 w 309207"/>
                <a:gd name="connsiteY40" fmla="*/ 678356 h 713396"/>
                <a:gd name="connsiteX41" fmla="*/ 44286 w 309207"/>
                <a:gd name="connsiteY41" fmla="*/ 650833 h 713396"/>
                <a:gd name="connsiteX42" fmla="*/ 53439 w 309207"/>
                <a:gd name="connsiteY42" fmla="*/ 713331 h 713396"/>
                <a:gd name="connsiteX43" fmla="*/ 53979 w 309207"/>
                <a:gd name="connsiteY43" fmla="*/ 713396 h 713396"/>
                <a:gd name="connsiteX44" fmla="*/ 55635 w 309207"/>
                <a:gd name="connsiteY44" fmla="*/ 712727 h 713396"/>
                <a:gd name="connsiteX45" fmla="*/ 56314 w 309207"/>
                <a:gd name="connsiteY45" fmla="*/ 710541 h 713396"/>
                <a:gd name="connsiteX46" fmla="*/ 50771 w 309207"/>
                <a:gd name="connsiteY46" fmla="*/ 683024 h 713396"/>
                <a:gd name="connsiteX47" fmla="*/ 53960 w 309207"/>
                <a:gd name="connsiteY47" fmla="*/ 682273 h 713396"/>
                <a:gd name="connsiteX48" fmla="*/ 60481 w 309207"/>
                <a:gd name="connsiteY48" fmla="*/ 680729 h 713396"/>
                <a:gd name="connsiteX49" fmla="*/ 70257 w 309207"/>
                <a:gd name="connsiteY49" fmla="*/ 678040 h 713396"/>
                <a:gd name="connsiteX50" fmla="*/ 73885 w 309207"/>
                <a:gd name="connsiteY50" fmla="*/ 676934 h 713396"/>
                <a:gd name="connsiteX51" fmla="*/ 81856 w 309207"/>
                <a:gd name="connsiteY51" fmla="*/ 674264 h 713396"/>
                <a:gd name="connsiteX52" fmla="*/ 135258 w 309207"/>
                <a:gd name="connsiteY52" fmla="*/ 642554 h 713396"/>
                <a:gd name="connsiteX53" fmla="*/ 173795 w 309207"/>
                <a:gd name="connsiteY53" fmla="*/ 572270 h 713396"/>
                <a:gd name="connsiteX54" fmla="*/ 177701 w 309207"/>
                <a:gd name="connsiteY54" fmla="*/ 477411 h 713396"/>
                <a:gd name="connsiteX55" fmla="*/ 174706 w 309207"/>
                <a:gd name="connsiteY55" fmla="*/ 447599 h 713396"/>
                <a:gd name="connsiteX56" fmla="*/ 171553 w 309207"/>
                <a:gd name="connsiteY56" fmla="*/ 372561 h 713396"/>
                <a:gd name="connsiteX57" fmla="*/ 177971 w 309207"/>
                <a:gd name="connsiteY57" fmla="*/ 337977 h 713396"/>
                <a:gd name="connsiteX58" fmla="*/ 197868 w 309207"/>
                <a:gd name="connsiteY58" fmla="*/ 359185 h 713396"/>
                <a:gd name="connsiteX59" fmla="*/ 227215 w 309207"/>
                <a:gd name="connsiteY59" fmla="*/ 364655 h 713396"/>
                <a:gd name="connsiteX60" fmla="*/ 256153 w 309207"/>
                <a:gd name="connsiteY60" fmla="*/ 357697 h 713396"/>
                <a:gd name="connsiteX61" fmla="*/ 302066 w 309207"/>
                <a:gd name="connsiteY61" fmla="*/ 320472 h 713396"/>
                <a:gd name="connsiteX62" fmla="*/ 307833 w 309207"/>
                <a:gd name="connsiteY62" fmla="*/ 290669 h 713396"/>
                <a:gd name="connsiteX63" fmla="*/ 297350 w 309207"/>
                <a:gd name="connsiteY63" fmla="*/ 278576 h 713396"/>
                <a:gd name="connsiteX64" fmla="*/ 298010 w 309207"/>
                <a:gd name="connsiteY64" fmla="*/ 317969 h 713396"/>
                <a:gd name="connsiteX65" fmla="*/ 254339 w 309207"/>
                <a:gd name="connsiteY65" fmla="*/ 353297 h 713396"/>
                <a:gd name="connsiteX66" fmla="*/ 226871 w 309207"/>
                <a:gd name="connsiteY66" fmla="*/ 359911 h 713396"/>
                <a:gd name="connsiteX67" fmla="*/ 200202 w 309207"/>
                <a:gd name="connsiteY67" fmla="*/ 355037 h 713396"/>
                <a:gd name="connsiteX68" fmla="*/ 181869 w 309207"/>
                <a:gd name="connsiteY68" fmla="*/ 335168 h 713396"/>
                <a:gd name="connsiteX69" fmla="*/ 180129 w 309207"/>
                <a:gd name="connsiteY69" fmla="*/ 331736 h 713396"/>
                <a:gd name="connsiteX70" fmla="*/ 185441 w 309207"/>
                <a:gd name="connsiteY70" fmla="*/ 319932 h 713396"/>
                <a:gd name="connsiteX71" fmla="*/ 202072 w 309207"/>
                <a:gd name="connsiteY71" fmla="*/ 298445 h 713396"/>
                <a:gd name="connsiteX72" fmla="*/ 205328 w 309207"/>
                <a:gd name="connsiteY72" fmla="*/ 295896 h 713396"/>
                <a:gd name="connsiteX73" fmla="*/ 213448 w 309207"/>
                <a:gd name="connsiteY73" fmla="*/ 290325 h 713396"/>
                <a:gd name="connsiteX74" fmla="*/ 219438 w 309207"/>
                <a:gd name="connsiteY74" fmla="*/ 286948 h 713396"/>
                <a:gd name="connsiteX75" fmla="*/ 226071 w 309207"/>
                <a:gd name="connsiteY75" fmla="*/ 284306 h 713396"/>
                <a:gd name="connsiteX76" fmla="*/ 281974 w 309207"/>
                <a:gd name="connsiteY76" fmla="*/ 278344 h 713396"/>
                <a:gd name="connsiteX77" fmla="*/ 294978 w 309207"/>
                <a:gd name="connsiteY77" fmla="*/ 282706 h 713396"/>
                <a:gd name="connsiteX78" fmla="*/ 303340 w 309207"/>
                <a:gd name="connsiteY78" fmla="*/ 292250 h 713396"/>
                <a:gd name="connsiteX79" fmla="*/ 298010 w 309207"/>
                <a:gd name="connsiteY79" fmla="*/ 317969 h 713396"/>
                <a:gd name="connsiteX0" fmla="*/ 297350 w 309207"/>
                <a:gd name="connsiteY0" fmla="*/ 278576 h 713396"/>
                <a:gd name="connsiteX1" fmla="*/ 282718 w 309207"/>
                <a:gd name="connsiteY1" fmla="*/ 273646 h 713396"/>
                <a:gd name="connsiteX2" fmla="*/ 224368 w 309207"/>
                <a:gd name="connsiteY2" fmla="*/ 279860 h 713396"/>
                <a:gd name="connsiteX3" fmla="*/ 217392 w 309207"/>
                <a:gd name="connsiteY3" fmla="*/ 282660 h 713396"/>
                <a:gd name="connsiteX4" fmla="*/ 211253 w 309207"/>
                <a:gd name="connsiteY4" fmla="*/ 286102 h 713396"/>
                <a:gd name="connsiteX5" fmla="*/ 202342 w 309207"/>
                <a:gd name="connsiteY5" fmla="*/ 292185 h 713396"/>
                <a:gd name="connsiteX6" fmla="*/ 199030 w 309207"/>
                <a:gd name="connsiteY6" fmla="*/ 294789 h 713396"/>
                <a:gd name="connsiteX7" fmla="*/ 181218 w 309207"/>
                <a:gd name="connsiteY7" fmla="*/ 317737 h 713396"/>
                <a:gd name="connsiteX8" fmla="*/ 177460 w 309207"/>
                <a:gd name="connsiteY8" fmla="*/ 325597 h 713396"/>
                <a:gd name="connsiteX9" fmla="*/ 172279 w 309207"/>
                <a:gd name="connsiteY9" fmla="*/ 309114 h 713396"/>
                <a:gd name="connsiteX10" fmla="*/ 164651 w 309207"/>
                <a:gd name="connsiteY10" fmla="*/ 254364 h 713396"/>
                <a:gd name="connsiteX11" fmla="*/ 162744 w 309207"/>
                <a:gd name="connsiteY11" fmla="*/ 156612 h 713396"/>
                <a:gd name="connsiteX12" fmla="*/ 162968 w 309207"/>
                <a:gd name="connsiteY12" fmla="*/ 100048 h 713396"/>
                <a:gd name="connsiteX13" fmla="*/ 154382 w 309207"/>
                <a:gd name="connsiteY13" fmla="*/ 54544 h 713396"/>
                <a:gd name="connsiteX14" fmla="*/ 126700 w 309207"/>
                <a:gd name="connsiteY14" fmla="*/ 21932 h 713396"/>
                <a:gd name="connsiteX15" fmla="*/ 91390 w 309207"/>
                <a:gd name="connsiteY15" fmla="*/ 6453 h 713396"/>
                <a:gd name="connsiteX16" fmla="*/ 29664 w 309207"/>
                <a:gd name="connsiteY16" fmla="*/ 45 h 713396"/>
                <a:gd name="connsiteX17" fmla="*/ 17451 w 309207"/>
                <a:gd name="connsiteY17" fmla="*/ 491 h 713396"/>
                <a:gd name="connsiteX18" fmla="*/ 1725 w 309207"/>
                <a:gd name="connsiteY18" fmla="*/ 1720 h 713396"/>
                <a:gd name="connsiteX19" fmla="*/ 2205 w 309207"/>
                <a:gd name="connsiteY19" fmla="*/ 6463 h 713396"/>
                <a:gd name="connsiteX20" fmla="*/ 17702 w 309207"/>
                <a:gd name="connsiteY20" fmla="*/ 5254 h 713396"/>
                <a:gd name="connsiteX21" fmla="*/ 29720 w 309207"/>
                <a:gd name="connsiteY21" fmla="*/ 4807 h 713396"/>
                <a:gd name="connsiteX22" fmla="*/ 90181 w 309207"/>
                <a:gd name="connsiteY22" fmla="*/ 11058 h 713396"/>
                <a:gd name="connsiteX23" fmla="*/ 124030 w 309207"/>
                <a:gd name="connsiteY23" fmla="*/ 25876 h 713396"/>
                <a:gd name="connsiteX24" fmla="*/ 150057 w 309207"/>
                <a:gd name="connsiteY24" fmla="*/ 56525 h 713396"/>
                <a:gd name="connsiteX25" fmla="*/ 158205 w 309207"/>
                <a:gd name="connsiteY25" fmla="*/ 100038 h 713396"/>
                <a:gd name="connsiteX26" fmla="*/ 157982 w 309207"/>
                <a:gd name="connsiteY26" fmla="*/ 156602 h 713396"/>
                <a:gd name="connsiteX27" fmla="*/ 159907 w 309207"/>
                <a:gd name="connsiteY27" fmla="*/ 254680 h 713396"/>
                <a:gd name="connsiteX28" fmla="*/ 167656 w 309207"/>
                <a:gd name="connsiteY28" fmla="*/ 310268 h 713396"/>
                <a:gd name="connsiteX29" fmla="*/ 174967 w 309207"/>
                <a:gd name="connsiteY29" fmla="*/ 331941 h 713396"/>
                <a:gd name="connsiteX30" fmla="*/ 166809 w 309207"/>
                <a:gd name="connsiteY30" fmla="*/ 372134 h 713396"/>
                <a:gd name="connsiteX31" fmla="*/ 169981 w 309207"/>
                <a:gd name="connsiteY31" fmla="*/ 448129 h 713396"/>
                <a:gd name="connsiteX32" fmla="*/ 172958 w 309207"/>
                <a:gd name="connsiteY32" fmla="*/ 477783 h 713396"/>
                <a:gd name="connsiteX33" fmla="*/ 169144 w 309207"/>
                <a:gd name="connsiteY33" fmla="*/ 571228 h 713396"/>
                <a:gd name="connsiteX34" fmla="*/ 132011 w 309207"/>
                <a:gd name="connsiteY34" fmla="*/ 639066 h 713396"/>
                <a:gd name="connsiteX35" fmla="*/ 80107 w 309207"/>
                <a:gd name="connsiteY35" fmla="*/ 669836 h 713396"/>
                <a:gd name="connsiteX36" fmla="*/ 72545 w 309207"/>
                <a:gd name="connsiteY36" fmla="*/ 672366 h 713396"/>
                <a:gd name="connsiteX37" fmla="*/ 68331 w 309207"/>
                <a:gd name="connsiteY37" fmla="*/ 673650 h 713396"/>
                <a:gd name="connsiteX38" fmla="*/ 63662 w 309207"/>
                <a:gd name="connsiteY38" fmla="*/ 675073 h 713396"/>
                <a:gd name="connsiteX39" fmla="*/ 52825 w 309207"/>
                <a:gd name="connsiteY39" fmla="*/ 677650 h 713396"/>
                <a:gd name="connsiteX40" fmla="*/ 49830 w 309207"/>
                <a:gd name="connsiteY40" fmla="*/ 678356 h 713396"/>
                <a:gd name="connsiteX41" fmla="*/ 53439 w 309207"/>
                <a:gd name="connsiteY41" fmla="*/ 713331 h 713396"/>
                <a:gd name="connsiteX42" fmla="*/ 53979 w 309207"/>
                <a:gd name="connsiteY42" fmla="*/ 713396 h 713396"/>
                <a:gd name="connsiteX43" fmla="*/ 55635 w 309207"/>
                <a:gd name="connsiteY43" fmla="*/ 712727 h 713396"/>
                <a:gd name="connsiteX44" fmla="*/ 56314 w 309207"/>
                <a:gd name="connsiteY44" fmla="*/ 710541 h 713396"/>
                <a:gd name="connsiteX45" fmla="*/ 50771 w 309207"/>
                <a:gd name="connsiteY45" fmla="*/ 683024 h 713396"/>
                <a:gd name="connsiteX46" fmla="*/ 53960 w 309207"/>
                <a:gd name="connsiteY46" fmla="*/ 682273 h 713396"/>
                <a:gd name="connsiteX47" fmla="*/ 60481 w 309207"/>
                <a:gd name="connsiteY47" fmla="*/ 680729 h 713396"/>
                <a:gd name="connsiteX48" fmla="*/ 70257 w 309207"/>
                <a:gd name="connsiteY48" fmla="*/ 678040 h 713396"/>
                <a:gd name="connsiteX49" fmla="*/ 73885 w 309207"/>
                <a:gd name="connsiteY49" fmla="*/ 676934 h 713396"/>
                <a:gd name="connsiteX50" fmla="*/ 81856 w 309207"/>
                <a:gd name="connsiteY50" fmla="*/ 674264 h 713396"/>
                <a:gd name="connsiteX51" fmla="*/ 135258 w 309207"/>
                <a:gd name="connsiteY51" fmla="*/ 642554 h 713396"/>
                <a:gd name="connsiteX52" fmla="*/ 173795 w 309207"/>
                <a:gd name="connsiteY52" fmla="*/ 572270 h 713396"/>
                <a:gd name="connsiteX53" fmla="*/ 177701 w 309207"/>
                <a:gd name="connsiteY53" fmla="*/ 477411 h 713396"/>
                <a:gd name="connsiteX54" fmla="*/ 174706 w 309207"/>
                <a:gd name="connsiteY54" fmla="*/ 447599 h 713396"/>
                <a:gd name="connsiteX55" fmla="*/ 171553 w 309207"/>
                <a:gd name="connsiteY55" fmla="*/ 372561 h 713396"/>
                <a:gd name="connsiteX56" fmla="*/ 177971 w 309207"/>
                <a:gd name="connsiteY56" fmla="*/ 337977 h 713396"/>
                <a:gd name="connsiteX57" fmla="*/ 197868 w 309207"/>
                <a:gd name="connsiteY57" fmla="*/ 359185 h 713396"/>
                <a:gd name="connsiteX58" fmla="*/ 227215 w 309207"/>
                <a:gd name="connsiteY58" fmla="*/ 364655 h 713396"/>
                <a:gd name="connsiteX59" fmla="*/ 256153 w 309207"/>
                <a:gd name="connsiteY59" fmla="*/ 357697 h 713396"/>
                <a:gd name="connsiteX60" fmla="*/ 302066 w 309207"/>
                <a:gd name="connsiteY60" fmla="*/ 320472 h 713396"/>
                <a:gd name="connsiteX61" fmla="*/ 307833 w 309207"/>
                <a:gd name="connsiteY61" fmla="*/ 290669 h 713396"/>
                <a:gd name="connsiteX62" fmla="*/ 297350 w 309207"/>
                <a:gd name="connsiteY62" fmla="*/ 278576 h 713396"/>
                <a:gd name="connsiteX63" fmla="*/ 298010 w 309207"/>
                <a:gd name="connsiteY63" fmla="*/ 317969 h 713396"/>
                <a:gd name="connsiteX64" fmla="*/ 254339 w 309207"/>
                <a:gd name="connsiteY64" fmla="*/ 353297 h 713396"/>
                <a:gd name="connsiteX65" fmla="*/ 226871 w 309207"/>
                <a:gd name="connsiteY65" fmla="*/ 359911 h 713396"/>
                <a:gd name="connsiteX66" fmla="*/ 200202 w 309207"/>
                <a:gd name="connsiteY66" fmla="*/ 355037 h 713396"/>
                <a:gd name="connsiteX67" fmla="*/ 181869 w 309207"/>
                <a:gd name="connsiteY67" fmla="*/ 335168 h 713396"/>
                <a:gd name="connsiteX68" fmla="*/ 180129 w 309207"/>
                <a:gd name="connsiteY68" fmla="*/ 331736 h 713396"/>
                <a:gd name="connsiteX69" fmla="*/ 185441 w 309207"/>
                <a:gd name="connsiteY69" fmla="*/ 319932 h 713396"/>
                <a:gd name="connsiteX70" fmla="*/ 202072 w 309207"/>
                <a:gd name="connsiteY70" fmla="*/ 298445 h 713396"/>
                <a:gd name="connsiteX71" fmla="*/ 205328 w 309207"/>
                <a:gd name="connsiteY71" fmla="*/ 295896 h 713396"/>
                <a:gd name="connsiteX72" fmla="*/ 213448 w 309207"/>
                <a:gd name="connsiteY72" fmla="*/ 290325 h 713396"/>
                <a:gd name="connsiteX73" fmla="*/ 219438 w 309207"/>
                <a:gd name="connsiteY73" fmla="*/ 286948 h 713396"/>
                <a:gd name="connsiteX74" fmla="*/ 226071 w 309207"/>
                <a:gd name="connsiteY74" fmla="*/ 284306 h 713396"/>
                <a:gd name="connsiteX75" fmla="*/ 281974 w 309207"/>
                <a:gd name="connsiteY75" fmla="*/ 278344 h 713396"/>
                <a:gd name="connsiteX76" fmla="*/ 294978 w 309207"/>
                <a:gd name="connsiteY76" fmla="*/ 282706 h 713396"/>
                <a:gd name="connsiteX77" fmla="*/ 303340 w 309207"/>
                <a:gd name="connsiteY77" fmla="*/ 292250 h 713396"/>
                <a:gd name="connsiteX78" fmla="*/ 298010 w 309207"/>
                <a:gd name="connsiteY78" fmla="*/ 317969 h 713396"/>
                <a:gd name="connsiteX0" fmla="*/ 297350 w 309207"/>
                <a:gd name="connsiteY0" fmla="*/ 278576 h 715164"/>
                <a:gd name="connsiteX1" fmla="*/ 282718 w 309207"/>
                <a:gd name="connsiteY1" fmla="*/ 273646 h 715164"/>
                <a:gd name="connsiteX2" fmla="*/ 224368 w 309207"/>
                <a:gd name="connsiteY2" fmla="*/ 279860 h 715164"/>
                <a:gd name="connsiteX3" fmla="*/ 217392 w 309207"/>
                <a:gd name="connsiteY3" fmla="*/ 282660 h 715164"/>
                <a:gd name="connsiteX4" fmla="*/ 211253 w 309207"/>
                <a:gd name="connsiteY4" fmla="*/ 286102 h 715164"/>
                <a:gd name="connsiteX5" fmla="*/ 202342 w 309207"/>
                <a:gd name="connsiteY5" fmla="*/ 292185 h 715164"/>
                <a:gd name="connsiteX6" fmla="*/ 199030 w 309207"/>
                <a:gd name="connsiteY6" fmla="*/ 294789 h 715164"/>
                <a:gd name="connsiteX7" fmla="*/ 181218 w 309207"/>
                <a:gd name="connsiteY7" fmla="*/ 317737 h 715164"/>
                <a:gd name="connsiteX8" fmla="*/ 177460 w 309207"/>
                <a:gd name="connsiteY8" fmla="*/ 325597 h 715164"/>
                <a:gd name="connsiteX9" fmla="*/ 172279 w 309207"/>
                <a:gd name="connsiteY9" fmla="*/ 309114 h 715164"/>
                <a:gd name="connsiteX10" fmla="*/ 164651 w 309207"/>
                <a:gd name="connsiteY10" fmla="*/ 254364 h 715164"/>
                <a:gd name="connsiteX11" fmla="*/ 162744 w 309207"/>
                <a:gd name="connsiteY11" fmla="*/ 156612 h 715164"/>
                <a:gd name="connsiteX12" fmla="*/ 162968 w 309207"/>
                <a:gd name="connsiteY12" fmla="*/ 100048 h 715164"/>
                <a:gd name="connsiteX13" fmla="*/ 154382 w 309207"/>
                <a:gd name="connsiteY13" fmla="*/ 54544 h 715164"/>
                <a:gd name="connsiteX14" fmla="*/ 126700 w 309207"/>
                <a:gd name="connsiteY14" fmla="*/ 21932 h 715164"/>
                <a:gd name="connsiteX15" fmla="*/ 91390 w 309207"/>
                <a:gd name="connsiteY15" fmla="*/ 6453 h 715164"/>
                <a:gd name="connsiteX16" fmla="*/ 29664 w 309207"/>
                <a:gd name="connsiteY16" fmla="*/ 45 h 715164"/>
                <a:gd name="connsiteX17" fmla="*/ 17451 w 309207"/>
                <a:gd name="connsiteY17" fmla="*/ 491 h 715164"/>
                <a:gd name="connsiteX18" fmla="*/ 1725 w 309207"/>
                <a:gd name="connsiteY18" fmla="*/ 1720 h 715164"/>
                <a:gd name="connsiteX19" fmla="*/ 2205 w 309207"/>
                <a:gd name="connsiteY19" fmla="*/ 6463 h 715164"/>
                <a:gd name="connsiteX20" fmla="*/ 17702 w 309207"/>
                <a:gd name="connsiteY20" fmla="*/ 5254 h 715164"/>
                <a:gd name="connsiteX21" fmla="*/ 29720 w 309207"/>
                <a:gd name="connsiteY21" fmla="*/ 4807 h 715164"/>
                <a:gd name="connsiteX22" fmla="*/ 90181 w 309207"/>
                <a:gd name="connsiteY22" fmla="*/ 11058 h 715164"/>
                <a:gd name="connsiteX23" fmla="*/ 124030 w 309207"/>
                <a:gd name="connsiteY23" fmla="*/ 25876 h 715164"/>
                <a:gd name="connsiteX24" fmla="*/ 150057 w 309207"/>
                <a:gd name="connsiteY24" fmla="*/ 56525 h 715164"/>
                <a:gd name="connsiteX25" fmla="*/ 158205 w 309207"/>
                <a:gd name="connsiteY25" fmla="*/ 100038 h 715164"/>
                <a:gd name="connsiteX26" fmla="*/ 157982 w 309207"/>
                <a:gd name="connsiteY26" fmla="*/ 156602 h 715164"/>
                <a:gd name="connsiteX27" fmla="*/ 159907 w 309207"/>
                <a:gd name="connsiteY27" fmla="*/ 254680 h 715164"/>
                <a:gd name="connsiteX28" fmla="*/ 167656 w 309207"/>
                <a:gd name="connsiteY28" fmla="*/ 310268 h 715164"/>
                <a:gd name="connsiteX29" fmla="*/ 174967 w 309207"/>
                <a:gd name="connsiteY29" fmla="*/ 331941 h 715164"/>
                <a:gd name="connsiteX30" fmla="*/ 166809 w 309207"/>
                <a:gd name="connsiteY30" fmla="*/ 372134 h 715164"/>
                <a:gd name="connsiteX31" fmla="*/ 169981 w 309207"/>
                <a:gd name="connsiteY31" fmla="*/ 448129 h 715164"/>
                <a:gd name="connsiteX32" fmla="*/ 172958 w 309207"/>
                <a:gd name="connsiteY32" fmla="*/ 477783 h 715164"/>
                <a:gd name="connsiteX33" fmla="*/ 169144 w 309207"/>
                <a:gd name="connsiteY33" fmla="*/ 571228 h 715164"/>
                <a:gd name="connsiteX34" fmla="*/ 132011 w 309207"/>
                <a:gd name="connsiteY34" fmla="*/ 639066 h 715164"/>
                <a:gd name="connsiteX35" fmla="*/ 80107 w 309207"/>
                <a:gd name="connsiteY35" fmla="*/ 669836 h 715164"/>
                <a:gd name="connsiteX36" fmla="*/ 72545 w 309207"/>
                <a:gd name="connsiteY36" fmla="*/ 672366 h 715164"/>
                <a:gd name="connsiteX37" fmla="*/ 68331 w 309207"/>
                <a:gd name="connsiteY37" fmla="*/ 673650 h 715164"/>
                <a:gd name="connsiteX38" fmla="*/ 63662 w 309207"/>
                <a:gd name="connsiteY38" fmla="*/ 675073 h 715164"/>
                <a:gd name="connsiteX39" fmla="*/ 52825 w 309207"/>
                <a:gd name="connsiteY39" fmla="*/ 677650 h 715164"/>
                <a:gd name="connsiteX40" fmla="*/ 49830 w 309207"/>
                <a:gd name="connsiteY40" fmla="*/ 678356 h 715164"/>
                <a:gd name="connsiteX41" fmla="*/ 53439 w 309207"/>
                <a:gd name="connsiteY41" fmla="*/ 713331 h 715164"/>
                <a:gd name="connsiteX42" fmla="*/ 53979 w 309207"/>
                <a:gd name="connsiteY42" fmla="*/ 713396 h 715164"/>
                <a:gd name="connsiteX43" fmla="*/ 55635 w 309207"/>
                <a:gd name="connsiteY43" fmla="*/ 712727 h 715164"/>
                <a:gd name="connsiteX44" fmla="*/ 50771 w 309207"/>
                <a:gd name="connsiteY44" fmla="*/ 683024 h 715164"/>
                <a:gd name="connsiteX45" fmla="*/ 53960 w 309207"/>
                <a:gd name="connsiteY45" fmla="*/ 682273 h 715164"/>
                <a:gd name="connsiteX46" fmla="*/ 60481 w 309207"/>
                <a:gd name="connsiteY46" fmla="*/ 680729 h 715164"/>
                <a:gd name="connsiteX47" fmla="*/ 70257 w 309207"/>
                <a:gd name="connsiteY47" fmla="*/ 678040 h 715164"/>
                <a:gd name="connsiteX48" fmla="*/ 73885 w 309207"/>
                <a:gd name="connsiteY48" fmla="*/ 676934 h 715164"/>
                <a:gd name="connsiteX49" fmla="*/ 81856 w 309207"/>
                <a:gd name="connsiteY49" fmla="*/ 674264 h 715164"/>
                <a:gd name="connsiteX50" fmla="*/ 135258 w 309207"/>
                <a:gd name="connsiteY50" fmla="*/ 642554 h 715164"/>
                <a:gd name="connsiteX51" fmla="*/ 173795 w 309207"/>
                <a:gd name="connsiteY51" fmla="*/ 572270 h 715164"/>
                <a:gd name="connsiteX52" fmla="*/ 177701 w 309207"/>
                <a:gd name="connsiteY52" fmla="*/ 477411 h 715164"/>
                <a:gd name="connsiteX53" fmla="*/ 174706 w 309207"/>
                <a:gd name="connsiteY53" fmla="*/ 447599 h 715164"/>
                <a:gd name="connsiteX54" fmla="*/ 171553 w 309207"/>
                <a:gd name="connsiteY54" fmla="*/ 372561 h 715164"/>
                <a:gd name="connsiteX55" fmla="*/ 177971 w 309207"/>
                <a:gd name="connsiteY55" fmla="*/ 337977 h 715164"/>
                <a:gd name="connsiteX56" fmla="*/ 197868 w 309207"/>
                <a:gd name="connsiteY56" fmla="*/ 359185 h 715164"/>
                <a:gd name="connsiteX57" fmla="*/ 227215 w 309207"/>
                <a:gd name="connsiteY57" fmla="*/ 364655 h 715164"/>
                <a:gd name="connsiteX58" fmla="*/ 256153 w 309207"/>
                <a:gd name="connsiteY58" fmla="*/ 357697 h 715164"/>
                <a:gd name="connsiteX59" fmla="*/ 302066 w 309207"/>
                <a:gd name="connsiteY59" fmla="*/ 320472 h 715164"/>
                <a:gd name="connsiteX60" fmla="*/ 307833 w 309207"/>
                <a:gd name="connsiteY60" fmla="*/ 290669 h 715164"/>
                <a:gd name="connsiteX61" fmla="*/ 297350 w 309207"/>
                <a:gd name="connsiteY61" fmla="*/ 278576 h 715164"/>
                <a:gd name="connsiteX62" fmla="*/ 298010 w 309207"/>
                <a:gd name="connsiteY62" fmla="*/ 317969 h 715164"/>
                <a:gd name="connsiteX63" fmla="*/ 254339 w 309207"/>
                <a:gd name="connsiteY63" fmla="*/ 353297 h 715164"/>
                <a:gd name="connsiteX64" fmla="*/ 226871 w 309207"/>
                <a:gd name="connsiteY64" fmla="*/ 359911 h 715164"/>
                <a:gd name="connsiteX65" fmla="*/ 200202 w 309207"/>
                <a:gd name="connsiteY65" fmla="*/ 355037 h 715164"/>
                <a:gd name="connsiteX66" fmla="*/ 181869 w 309207"/>
                <a:gd name="connsiteY66" fmla="*/ 335168 h 715164"/>
                <a:gd name="connsiteX67" fmla="*/ 180129 w 309207"/>
                <a:gd name="connsiteY67" fmla="*/ 331736 h 715164"/>
                <a:gd name="connsiteX68" fmla="*/ 185441 w 309207"/>
                <a:gd name="connsiteY68" fmla="*/ 319932 h 715164"/>
                <a:gd name="connsiteX69" fmla="*/ 202072 w 309207"/>
                <a:gd name="connsiteY69" fmla="*/ 298445 h 715164"/>
                <a:gd name="connsiteX70" fmla="*/ 205328 w 309207"/>
                <a:gd name="connsiteY70" fmla="*/ 295896 h 715164"/>
                <a:gd name="connsiteX71" fmla="*/ 213448 w 309207"/>
                <a:gd name="connsiteY71" fmla="*/ 290325 h 715164"/>
                <a:gd name="connsiteX72" fmla="*/ 219438 w 309207"/>
                <a:gd name="connsiteY72" fmla="*/ 286948 h 715164"/>
                <a:gd name="connsiteX73" fmla="*/ 226071 w 309207"/>
                <a:gd name="connsiteY73" fmla="*/ 284306 h 715164"/>
                <a:gd name="connsiteX74" fmla="*/ 281974 w 309207"/>
                <a:gd name="connsiteY74" fmla="*/ 278344 h 715164"/>
                <a:gd name="connsiteX75" fmla="*/ 294978 w 309207"/>
                <a:gd name="connsiteY75" fmla="*/ 282706 h 715164"/>
                <a:gd name="connsiteX76" fmla="*/ 303340 w 309207"/>
                <a:gd name="connsiteY76" fmla="*/ 292250 h 715164"/>
                <a:gd name="connsiteX77" fmla="*/ 298010 w 309207"/>
                <a:gd name="connsiteY77" fmla="*/ 317969 h 715164"/>
                <a:gd name="connsiteX0" fmla="*/ 297350 w 309207"/>
                <a:gd name="connsiteY0" fmla="*/ 278576 h 715634"/>
                <a:gd name="connsiteX1" fmla="*/ 282718 w 309207"/>
                <a:gd name="connsiteY1" fmla="*/ 273646 h 715634"/>
                <a:gd name="connsiteX2" fmla="*/ 224368 w 309207"/>
                <a:gd name="connsiteY2" fmla="*/ 279860 h 715634"/>
                <a:gd name="connsiteX3" fmla="*/ 217392 w 309207"/>
                <a:gd name="connsiteY3" fmla="*/ 282660 h 715634"/>
                <a:gd name="connsiteX4" fmla="*/ 211253 w 309207"/>
                <a:gd name="connsiteY4" fmla="*/ 286102 h 715634"/>
                <a:gd name="connsiteX5" fmla="*/ 202342 w 309207"/>
                <a:gd name="connsiteY5" fmla="*/ 292185 h 715634"/>
                <a:gd name="connsiteX6" fmla="*/ 199030 w 309207"/>
                <a:gd name="connsiteY6" fmla="*/ 294789 h 715634"/>
                <a:gd name="connsiteX7" fmla="*/ 181218 w 309207"/>
                <a:gd name="connsiteY7" fmla="*/ 317737 h 715634"/>
                <a:gd name="connsiteX8" fmla="*/ 177460 w 309207"/>
                <a:gd name="connsiteY8" fmla="*/ 325597 h 715634"/>
                <a:gd name="connsiteX9" fmla="*/ 172279 w 309207"/>
                <a:gd name="connsiteY9" fmla="*/ 309114 h 715634"/>
                <a:gd name="connsiteX10" fmla="*/ 164651 w 309207"/>
                <a:gd name="connsiteY10" fmla="*/ 254364 h 715634"/>
                <a:gd name="connsiteX11" fmla="*/ 162744 w 309207"/>
                <a:gd name="connsiteY11" fmla="*/ 156612 h 715634"/>
                <a:gd name="connsiteX12" fmla="*/ 162968 w 309207"/>
                <a:gd name="connsiteY12" fmla="*/ 100048 h 715634"/>
                <a:gd name="connsiteX13" fmla="*/ 154382 w 309207"/>
                <a:gd name="connsiteY13" fmla="*/ 54544 h 715634"/>
                <a:gd name="connsiteX14" fmla="*/ 126700 w 309207"/>
                <a:gd name="connsiteY14" fmla="*/ 21932 h 715634"/>
                <a:gd name="connsiteX15" fmla="*/ 91390 w 309207"/>
                <a:gd name="connsiteY15" fmla="*/ 6453 h 715634"/>
                <a:gd name="connsiteX16" fmla="*/ 29664 w 309207"/>
                <a:gd name="connsiteY16" fmla="*/ 45 h 715634"/>
                <a:gd name="connsiteX17" fmla="*/ 17451 w 309207"/>
                <a:gd name="connsiteY17" fmla="*/ 491 h 715634"/>
                <a:gd name="connsiteX18" fmla="*/ 1725 w 309207"/>
                <a:gd name="connsiteY18" fmla="*/ 1720 h 715634"/>
                <a:gd name="connsiteX19" fmla="*/ 2205 w 309207"/>
                <a:gd name="connsiteY19" fmla="*/ 6463 h 715634"/>
                <a:gd name="connsiteX20" fmla="*/ 17702 w 309207"/>
                <a:gd name="connsiteY20" fmla="*/ 5254 h 715634"/>
                <a:gd name="connsiteX21" fmla="*/ 29720 w 309207"/>
                <a:gd name="connsiteY21" fmla="*/ 4807 h 715634"/>
                <a:gd name="connsiteX22" fmla="*/ 90181 w 309207"/>
                <a:gd name="connsiteY22" fmla="*/ 11058 h 715634"/>
                <a:gd name="connsiteX23" fmla="*/ 124030 w 309207"/>
                <a:gd name="connsiteY23" fmla="*/ 25876 h 715634"/>
                <a:gd name="connsiteX24" fmla="*/ 150057 w 309207"/>
                <a:gd name="connsiteY24" fmla="*/ 56525 h 715634"/>
                <a:gd name="connsiteX25" fmla="*/ 158205 w 309207"/>
                <a:gd name="connsiteY25" fmla="*/ 100038 h 715634"/>
                <a:gd name="connsiteX26" fmla="*/ 157982 w 309207"/>
                <a:gd name="connsiteY26" fmla="*/ 156602 h 715634"/>
                <a:gd name="connsiteX27" fmla="*/ 159907 w 309207"/>
                <a:gd name="connsiteY27" fmla="*/ 254680 h 715634"/>
                <a:gd name="connsiteX28" fmla="*/ 167656 w 309207"/>
                <a:gd name="connsiteY28" fmla="*/ 310268 h 715634"/>
                <a:gd name="connsiteX29" fmla="*/ 174967 w 309207"/>
                <a:gd name="connsiteY29" fmla="*/ 331941 h 715634"/>
                <a:gd name="connsiteX30" fmla="*/ 166809 w 309207"/>
                <a:gd name="connsiteY30" fmla="*/ 372134 h 715634"/>
                <a:gd name="connsiteX31" fmla="*/ 169981 w 309207"/>
                <a:gd name="connsiteY31" fmla="*/ 448129 h 715634"/>
                <a:gd name="connsiteX32" fmla="*/ 172958 w 309207"/>
                <a:gd name="connsiteY32" fmla="*/ 477783 h 715634"/>
                <a:gd name="connsiteX33" fmla="*/ 169144 w 309207"/>
                <a:gd name="connsiteY33" fmla="*/ 571228 h 715634"/>
                <a:gd name="connsiteX34" fmla="*/ 132011 w 309207"/>
                <a:gd name="connsiteY34" fmla="*/ 639066 h 715634"/>
                <a:gd name="connsiteX35" fmla="*/ 80107 w 309207"/>
                <a:gd name="connsiteY35" fmla="*/ 669836 h 715634"/>
                <a:gd name="connsiteX36" fmla="*/ 72545 w 309207"/>
                <a:gd name="connsiteY36" fmla="*/ 672366 h 715634"/>
                <a:gd name="connsiteX37" fmla="*/ 68331 w 309207"/>
                <a:gd name="connsiteY37" fmla="*/ 673650 h 715634"/>
                <a:gd name="connsiteX38" fmla="*/ 63662 w 309207"/>
                <a:gd name="connsiteY38" fmla="*/ 675073 h 715634"/>
                <a:gd name="connsiteX39" fmla="*/ 52825 w 309207"/>
                <a:gd name="connsiteY39" fmla="*/ 677650 h 715634"/>
                <a:gd name="connsiteX40" fmla="*/ 49830 w 309207"/>
                <a:gd name="connsiteY40" fmla="*/ 678356 h 715634"/>
                <a:gd name="connsiteX41" fmla="*/ 53439 w 309207"/>
                <a:gd name="connsiteY41" fmla="*/ 713331 h 715634"/>
                <a:gd name="connsiteX42" fmla="*/ 53979 w 309207"/>
                <a:gd name="connsiteY42" fmla="*/ 713396 h 715634"/>
                <a:gd name="connsiteX43" fmla="*/ 50771 w 309207"/>
                <a:gd name="connsiteY43" fmla="*/ 683024 h 715634"/>
                <a:gd name="connsiteX44" fmla="*/ 53960 w 309207"/>
                <a:gd name="connsiteY44" fmla="*/ 682273 h 715634"/>
                <a:gd name="connsiteX45" fmla="*/ 60481 w 309207"/>
                <a:gd name="connsiteY45" fmla="*/ 680729 h 715634"/>
                <a:gd name="connsiteX46" fmla="*/ 70257 w 309207"/>
                <a:gd name="connsiteY46" fmla="*/ 678040 h 715634"/>
                <a:gd name="connsiteX47" fmla="*/ 73885 w 309207"/>
                <a:gd name="connsiteY47" fmla="*/ 676934 h 715634"/>
                <a:gd name="connsiteX48" fmla="*/ 81856 w 309207"/>
                <a:gd name="connsiteY48" fmla="*/ 674264 h 715634"/>
                <a:gd name="connsiteX49" fmla="*/ 135258 w 309207"/>
                <a:gd name="connsiteY49" fmla="*/ 642554 h 715634"/>
                <a:gd name="connsiteX50" fmla="*/ 173795 w 309207"/>
                <a:gd name="connsiteY50" fmla="*/ 572270 h 715634"/>
                <a:gd name="connsiteX51" fmla="*/ 177701 w 309207"/>
                <a:gd name="connsiteY51" fmla="*/ 477411 h 715634"/>
                <a:gd name="connsiteX52" fmla="*/ 174706 w 309207"/>
                <a:gd name="connsiteY52" fmla="*/ 447599 h 715634"/>
                <a:gd name="connsiteX53" fmla="*/ 171553 w 309207"/>
                <a:gd name="connsiteY53" fmla="*/ 372561 h 715634"/>
                <a:gd name="connsiteX54" fmla="*/ 177971 w 309207"/>
                <a:gd name="connsiteY54" fmla="*/ 337977 h 715634"/>
                <a:gd name="connsiteX55" fmla="*/ 197868 w 309207"/>
                <a:gd name="connsiteY55" fmla="*/ 359185 h 715634"/>
                <a:gd name="connsiteX56" fmla="*/ 227215 w 309207"/>
                <a:gd name="connsiteY56" fmla="*/ 364655 h 715634"/>
                <a:gd name="connsiteX57" fmla="*/ 256153 w 309207"/>
                <a:gd name="connsiteY57" fmla="*/ 357697 h 715634"/>
                <a:gd name="connsiteX58" fmla="*/ 302066 w 309207"/>
                <a:gd name="connsiteY58" fmla="*/ 320472 h 715634"/>
                <a:gd name="connsiteX59" fmla="*/ 307833 w 309207"/>
                <a:gd name="connsiteY59" fmla="*/ 290669 h 715634"/>
                <a:gd name="connsiteX60" fmla="*/ 297350 w 309207"/>
                <a:gd name="connsiteY60" fmla="*/ 278576 h 715634"/>
                <a:gd name="connsiteX61" fmla="*/ 298010 w 309207"/>
                <a:gd name="connsiteY61" fmla="*/ 317969 h 715634"/>
                <a:gd name="connsiteX62" fmla="*/ 254339 w 309207"/>
                <a:gd name="connsiteY62" fmla="*/ 353297 h 715634"/>
                <a:gd name="connsiteX63" fmla="*/ 226871 w 309207"/>
                <a:gd name="connsiteY63" fmla="*/ 359911 h 715634"/>
                <a:gd name="connsiteX64" fmla="*/ 200202 w 309207"/>
                <a:gd name="connsiteY64" fmla="*/ 355037 h 715634"/>
                <a:gd name="connsiteX65" fmla="*/ 181869 w 309207"/>
                <a:gd name="connsiteY65" fmla="*/ 335168 h 715634"/>
                <a:gd name="connsiteX66" fmla="*/ 180129 w 309207"/>
                <a:gd name="connsiteY66" fmla="*/ 331736 h 715634"/>
                <a:gd name="connsiteX67" fmla="*/ 185441 w 309207"/>
                <a:gd name="connsiteY67" fmla="*/ 319932 h 715634"/>
                <a:gd name="connsiteX68" fmla="*/ 202072 w 309207"/>
                <a:gd name="connsiteY68" fmla="*/ 298445 h 715634"/>
                <a:gd name="connsiteX69" fmla="*/ 205328 w 309207"/>
                <a:gd name="connsiteY69" fmla="*/ 295896 h 715634"/>
                <a:gd name="connsiteX70" fmla="*/ 213448 w 309207"/>
                <a:gd name="connsiteY70" fmla="*/ 290325 h 715634"/>
                <a:gd name="connsiteX71" fmla="*/ 219438 w 309207"/>
                <a:gd name="connsiteY71" fmla="*/ 286948 h 715634"/>
                <a:gd name="connsiteX72" fmla="*/ 226071 w 309207"/>
                <a:gd name="connsiteY72" fmla="*/ 284306 h 715634"/>
                <a:gd name="connsiteX73" fmla="*/ 281974 w 309207"/>
                <a:gd name="connsiteY73" fmla="*/ 278344 h 715634"/>
                <a:gd name="connsiteX74" fmla="*/ 294978 w 309207"/>
                <a:gd name="connsiteY74" fmla="*/ 282706 h 715634"/>
                <a:gd name="connsiteX75" fmla="*/ 303340 w 309207"/>
                <a:gd name="connsiteY75" fmla="*/ 292250 h 715634"/>
                <a:gd name="connsiteX76" fmla="*/ 298010 w 309207"/>
                <a:gd name="connsiteY76" fmla="*/ 317969 h 715634"/>
                <a:gd name="connsiteX0" fmla="*/ 297350 w 309207"/>
                <a:gd name="connsiteY0" fmla="*/ 278576 h 713348"/>
                <a:gd name="connsiteX1" fmla="*/ 282718 w 309207"/>
                <a:gd name="connsiteY1" fmla="*/ 273646 h 713348"/>
                <a:gd name="connsiteX2" fmla="*/ 224368 w 309207"/>
                <a:gd name="connsiteY2" fmla="*/ 279860 h 713348"/>
                <a:gd name="connsiteX3" fmla="*/ 217392 w 309207"/>
                <a:gd name="connsiteY3" fmla="*/ 282660 h 713348"/>
                <a:gd name="connsiteX4" fmla="*/ 211253 w 309207"/>
                <a:gd name="connsiteY4" fmla="*/ 286102 h 713348"/>
                <a:gd name="connsiteX5" fmla="*/ 202342 w 309207"/>
                <a:gd name="connsiteY5" fmla="*/ 292185 h 713348"/>
                <a:gd name="connsiteX6" fmla="*/ 199030 w 309207"/>
                <a:gd name="connsiteY6" fmla="*/ 294789 h 713348"/>
                <a:gd name="connsiteX7" fmla="*/ 181218 w 309207"/>
                <a:gd name="connsiteY7" fmla="*/ 317737 h 713348"/>
                <a:gd name="connsiteX8" fmla="*/ 177460 w 309207"/>
                <a:gd name="connsiteY8" fmla="*/ 325597 h 713348"/>
                <a:gd name="connsiteX9" fmla="*/ 172279 w 309207"/>
                <a:gd name="connsiteY9" fmla="*/ 309114 h 713348"/>
                <a:gd name="connsiteX10" fmla="*/ 164651 w 309207"/>
                <a:gd name="connsiteY10" fmla="*/ 254364 h 713348"/>
                <a:gd name="connsiteX11" fmla="*/ 162744 w 309207"/>
                <a:gd name="connsiteY11" fmla="*/ 156612 h 713348"/>
                <a:gd name="connsiteX12" fmla="*/ 162968 w 309207"/>
                <a:gd name="connsiteY12" fmla="*/ 100048 h 713348"/>
                <a:gd name="connsiteX13" fmla="*/ 154382 w 309207"/>
                <a:gd name="connsiteY13" fmla="*/ 54544 h 713348"/>
                <a:gd name="connsiteX14" fmla="*/ 126700 w 309207"/>
                <a:gd name="connsiteY14" fmla="*/ 21932 h 713348"/>
                <a:gd name="connsiteX15" fmla="*/ 91390 w 309207"/>
                <a:gd name="connsiteY15" fmla="*/ 6453 h 713348"/>
                <a:gd name="connsiteX16" fmla="*/ 29664 w 309207"/>
                <a:gd name="connsiteY16" fmla="*/ 45 h 713348"/>
                <a:gd name="connsiteX17" fmla="*/ 17451 w 309207"/>
                <a:gd name="connsiteY17" fmla="*/ 491 h 713348"/>
                <a:gd name="connsiteX18" fmla="*/ 1725 w 309207"/>
                <a:gd name="connsiteY18" fmla="*/ 1720 h 713348"/>
                <a:gd name="connsiteX19" fmla="*/ 2205 w 309207"/>
                <a:gd name="connsiteY19" fmla="*/ 6463 h 713348"/>
                <a:gd name="connsiteX20" fmla="*/ 17702 w 309207"/>
                <a:gd name="connsiteY20" fmla="*/ 5254 h 713348"/>
                <a:gd name="connsiteX21" fmla="*/ 29720 w 309207"/>
                <a:gd name="connsiteY21" fmla="*/ 4807 h 713348"/>
                <a:gd name="connsiteX22" fmla="*/ 90181 w 309207"/>
                <a:gd name="connsiteY22" fmla="*/ 11058 h 713348"/>
                <a:gd name="connsiteX23" fmla="*/ 124030 w 309207"/>
                <a:gd name="connsiteY23" fmla="*/ 25876 h 713348"/>
                <a:gd name="connsiteX24" fmla="*/ 150057 w 309207"/>
                <a:gd name="connsiteY24" fmla="*/ 56525 h 713348"/>
                <a:gd name="connsiteX25" fmla="*/ 158205 w 309207"/>
                <a:gd name="connsiteY25" fmla="*/ 100038 h 713348"/>
                <a:gd name="connsiteX26" fmla="*/ 157982 w 309207"/>
                <a:gd name="connsiteY26" fmla="*/ 156602 h 713348"/>
                <a:gd name="connsiteX27" fmla="*/ 159907 w 309207"/>
                <a:gd name="connsiteY27" fmla="*/ 254680 h 713348"/>
                <a:gd name="connsiteX28" fmla="*/ 167656 w 309207"/>
                <a:gd name="connsiteY28" fmla="*/ 310268 h 713348"/>
                <a:gd name="connsiteX29" fmla="*/ 174967 w 309207"/>
                <a:gd name="connsiteY29" fmla="*/ 331941 h 713348"/>
                <a:gd name="connsiteX30" fmla="*/ 166809 w 309207"/>
                <a:gd name="connsiteY30" fmla="*/ 372134 h 713348"/>
                <a:gd name="connsiteX31" fmla="*/ 169981 w 309207"/>
                <a:gd name="connsiteY31" fmla="*/ 448129 h 713348"/>
                <a:gd name="connsiteX32" fmla="*/ 172958 w 309207"/>
                <a:gd name="connsiteY32" fmla="*/ 477783 h 713348"/>
                <a:gd name="connsiteX33" fmla="*/ 169144 w 309207"/>
                <a:gd name="connsiteY33" fmla="*/ 571228 h 713348"/>
                <a:gd name="connsiteX34" fmla="*/ 132011 w 309207"/>
                <a:gd name="connsiteY34" fmla="*/ 639066 h 713348"/>
                <a:gd name="connsiteX35" fmla="*/ 80107 w 309207"/>
                <a:gd name="connsiteY35" fmla="*/ 669836 h 713348"/>
                <a:gd name="connsiteX36" fmla="*/ 72545 w 309207"/>
                <a:gd name="connsiteY36" fmla="*/ 672366 h 713348"/>
                <a:gd name="connsiteX37" fmla="*/ 68331 w 309207"/>
                <a:gd name="connsiteY37" fmla="*/ 673650 h 713348"/>
                <a:gd name="connsiteX38" fmla="*/ 63662 w 309207"/>
                <a:gd name="connsiteY38" fmla="*/ 675073 h 713348"/>
                <a:gd name="connsiteX39" fmla="*/ 52825 w 309207"/>
                <a:gd name="connsiteY39" fmla="*/ 677650 h 713348"/>
                <a:gd name="connsiteX40" fmla="*/ 49830 w 309207"/>
                <a:gd name="connsiteY40" fmla="*/ 678356 h 713348"/>
                <a:gd name="connsiteX41" fmla="*/ 53439 w 309207"/>
                <a:gd name="connsiteY41" fmla="*/ 713331 h 713348"/>
                <a:gd name="connsiteX42" fmla="*/ 50771 w 309207"/>
                <a:gd name="connsiteY42" fmla="*/ 683024 h 713348"/>
                <a:gd name="connsiteX43" fmla="*/ 53960 w 309207"/>
                <a:gd name="connsiteY43" fmla="*/ 682273 h 713348"/>
                <a:gd name="connsiteX44" fmla="*/ 60481 w 309207"/>
                <a:gd name="connsiteY44" fmla="*/ 680729 h 713348"/>
                <a:gd name="connsiteX45" fmla="*/ 70257 w 309207"/>
                <a:gd name="connsiteY45" fmla="*/ 678040 h 713348"/>
                <a:gd name="connsiteX46" fmla="*/ 73885 w 309207"/>
                <a:gd name="connsiteY46" fmla="*/ 676934 h 713348"/>
                <a:gd name="connsiteX47" fmla="*/ 81856 w 309207"/>
                <a:gd name="connsiteY47" fmla="*/ 674264 h 713348"/>
                <a:gd name="connsiteX48" fmla="*/ 135258 w 309207"/>
                <a:gd name="connsiteY48" fmla="*/ 642554 h 713348"/>
                <a:gd name="connsiteX49" fmla="*/ 173795 w 309207"/>
                <a:gd name="connsiteY49" fmla="*/ 572270 h 713348"/>
                <a:gd name="connsiteX50" fmla="*/ 177701 w 309207"/>
                <a:gd name="connsiteY50" fmla="*/ 477411 h 713348"/>
                <a:gd name="connsiteX51" fmla="*/ 174706 w 309207"/>
                <a:gd name="connsiteY51" fmla="*/ 447599 h 713348"/>
                <a:gd name="connsiteX52" fmla="*/ 171553 w 309207"/>
                <a:gd name="connsiteY52" fmla="*/ 372561 h 713348"/>
                <a:gd name="connsiteX53" fmla="*/ 177971 w 309207"/>
                <a:gd name="connsiteY53" fmla="*/ 337977 h 713348"/>
                <a:gd name="connsiteX54" fmla="*/ 197868 w 309207"/>
                <a:gd name="connsiteY54" fmla="*/ 359185 h 713348"/>
                <a:gd name="connsiteX55" fmla="*/ 227215 w 309207"/>
                <a:gd name="connsiteY55" fmla="*/ 364655 h 713348"/>
                <a:gd name="connsiteX56" fmla="*/ 256153 w 309207"/>
                <a:gd name="connsiteY56" fmla="*/ 357697 h 713348"/>
                <a:gd name="connsiteX57" fmla="*/ 302066 w 309207"/>
                <a:gd name="connsiteY57" fmla="*/ 320472 h 713348"/>
                <a:gd name="connsiteX58" fmla="*/ 307833 w 309207"/>
                <a:gd name="connsiteY58" fmla="*/ 290669 h 713348"/>
                <a:gd name="connsiteX59" fmla="*/ 297350 w 309207"/>
                <a:gd name="connsiteY59" fmla="*/ 278576 h 713348"/>
                <a:gd name="connsiteX60" fmla="*/ 298010 w 309207"/>
                <a:gd name="connsiteY60" fmla="*/ 317969 h 713348"/>
                <a:gd name="connsiteX61" fmla="*/ 254339 w 309207"/>
                <a:gd name="connsiteY61" fmla="*/ 353297 h 713348"/>
                <a:gd name="connsiteX62" fmla="*/ 226871 w 309207"/>
                <a:gd name="connsiteY62" fmla="*/ 359911 h 713348"/>
                <a:gd name="connsiteX63" fmla="*/ 200202 w 309207"/>
                <a:gd name="connsiteY63" fmla="*/ 355037 h 713348"/>
                <a:gd name="connsiteX64" fmla="*/ 181869 w 309207"/>
                <a:gd name="connsiteY64" fmla="*/ 335168 h 713348"/>
                <a:gd name="connsiteX65" fmla="*/ 180129 w 309207"/>
                <a:gd name="connsiteY65" fmla="*/ 331736 h 713348"/>
                <a:gd name="connsiteX66" fmla="*/ 185441 w 309207"/>
                <a:gd name="connsiteY66" fmla="*/ 319932 h 713348"/>
                <a:gd name="connsiteX67" fmla="*/ 202072 w 309207"/>
                <a:gd name="connsiteY67" fmla="*/ 298445 h 713348"/>
                <a:gd name="connsiteX68" fmla="*/ 205328 w 309207"/>
                <a:gd name="connsiteY68" fmla="*/ 295896 h 713348"/>
                <a:gd name="connsiteX69" fmla="*/ 213448 w 309207"/>
                <a:gd name="connsiteY69" fmla="*/ 290325 h 713348"/>
                <a:gd name="connsiteX70" fmla="*/ 219438 w 309207"/>
                <a:gd name="connsiteY70" fmla="*/ 286948 h 713348"/>
                <a:gd name="connsiteX71" fmla="*/ 226071 w 309207"/>
                <a:gd name="connsiteY71" fmla="*/ 284306 h 713348"/>
                <a:gd name="connsiteX72" fmla="*/ 281974 w 309207"/>
                <a:gd name="connsiteY72" fmla="*/ 278344 h 713348"/>
                <a:gd name="connsiteX73" fmla="*/ 294978 w 309207"/>
                <a:gd name="connsiteY73" fmla="*/ 282706 h 713348"/>
                <a:gd name="connsiteX74" fmla="*/ 303340 w 309207"/>
                <a:gd name="connsiteY74" fmla="*/ 292250 h 713348"/>
                <a:gd name="connsiteX75" fmla="*/ 298010 w 309207"/>
                <a:gd name="connsiteY75" fmla="*/ 317969 h 713348"/>
                <a:gd name="connsiteX0" fmla="*/ 297350 w 309207"/>
                <a:gd name="connsiteY0" fmla="*/ 278576 h 683024"/>
                <a:gd name="connsiteX1" fmla="*/ 282718 w 309207"/>
                <a:gd name="connsiteY1" fmla="*/ 273646 h 683024"/>
                <a:gd name="connsiteX2" fmla="*/ 224368 w 309207"/>
                <a:gd name="connsiteY2" fmla="*/ 279860 h 683024"/>
                <a:gd name="connsiteX3" fmla="*/ 217392 w 309207"/>
                <a:gd name="connsiteY3" fmla="*/ 282660 h 683024"/>
                <a:gd name="connsiteX4" fmla="*/ 211253 w 309207"/>
                <a:gd name="connsiteY4" fmla="*/ 286102 h 683024"/>
                <a:gd name="connsiteX5" fmla="*/ 202342 w 309207"/>
                <a:gd name="connsiteY5" fmla="*/ 292185 h 683024"/>
                <a:gd name="connsiteX6" fmla="*/ 199030 w 309207"/>
                <a:gd name="connsiteY6" fmla="*/ 294789 h 683024"/>
                <a:gd name="connsiteX7" fmla="*/ 181218 w 309207"/>
                <a:gd name="connsiteY7" fmla="*/ 317737 h 683024"/>
                <a:gd name="connsiteX8" fmla="*/ 177460 w 309207"/>
                <a:gd name="connsiteY8" fmla="*/ 325597 h 683024"/>
                <a:gd name="connsiteX9" fmla="*/ 172279 w 309207"/>
                <a:gd name="connsiteY9" fmla="*/ 309114 h 683024"/>
                <a:gd name="connsiteX10" fmla="*/ 164651 w 309207"/>
                <a:gd name="connsiteY10" fmla="*/ 254364 h 683024"/>
                <a:gd name="connsiteX11" fmla="*/ 162744 w 309207"/>
                <a:gd name="connsiteY11" fmla="*/ 156612 h 683024"/>
                <a:gd name="connsiteX12" fmla="*/ 162968 w 309207"/>
                <a:gd name="connsiteY12" fmla="*/ 100048 h 683024"/>
                <a:gd name="connsiteX13" fmla="*/ 154382 w 309207"/>
                <a:gd name="connsiteY13" fmla="*/ 54544 h 683024"/>
                <a:gd name="connsiteX14" fmla="*/ 126700 w 309207"/>
                <a:gd name="connsiteY14" fmla="*/ 21932 h 683024"/>
                <a:gd name="connsiteX15" fmla="*/ 91390 w 309207"/>
                <a:gd name="connsiteY15" fmla="*/ 6453 h 683024"/>
                <a:gd name="connsiteX16" fmla="*/ 29664 w 309207"/>
                <a:gd name="connsiteY16" fmla="*/ 45 h 683024"/>
                <a:gd name="connsiteX17" fmla="*/ 17451 w 309207"/>
                <a:gd name="connsiteY17" fmla="*/ 491 h 683024"/>
                <a:gd name="connsiteX18" fmla="*/ 1725 w 309207"/>
                <a:gd name="connsiteY18" fmla="*/ 1720 h 683024"/>
                <a:gd name="connsiteX19" fmla="*/ 2205 w 309207"/>
                <a:gd name="connsiteY19" fmla="*/ 6463 h 683024"/>
                <a:gd name="connsiteX20" fmla="*/ 17702 w 309207"/>
                <a:gd name="connsiteY20" fmla="*/ 5254 h 683024"/>
                <a:gd name="connsiteX21" fmla="*/ 29720 w 309207"/>
                <a:gd name="connsiteY21" fmla="*/ 4807 h 683024"/>
                <a:gd name="connsiteX22" fmla="*/ 90181 w 309207"/>
                <a:gd name="connsiteY22" fmla="*/ 11058 h 683024"/>
                <a:gd name="connsiteX23" fmla="*/ 124030 w 309207"/>
                <a:gd name="connsiteY23" fmla="*/ 25876 h 683024"/>
                <a:gd name="connsiteX24" fmla="*/ 150057 w 309207"/>
                <a:gd name="connsiteY24" fmla="*/ 56525 h 683024"/>
                <a:gd name="connsiteX25" fmla="*/ 158205 w 309207"/>
                <a:gd name="connsiteY25" fmla="*/ 100038 h 683024"/>
                <a:gd name="connsiteX26" fmla="*/ 157982 w 309207"/>
                <a:gd name="connsiteY26" fmla="*/ 156602 h 683024"/>
                <a:gd name="connsiteX27" fmla="*/ 159907 w 309207"/>
                <a:gd name="connsiteY27" fmla="*/ 254680 h 683024"/>
                <a:gd name="connsiteX28" fmla="*/ 167656 w 309207"/>
                <a:gd name="connsiteY28" fmla="*/ 310268 h 683024"/>
                <a:gd name="connsiteX29" fmla="*/ 174967 w 309207"/>
                <a:gd name="connsiteY29" fmla="*/ 331941 h 683024"/>
                <a:gd name="connsiteX30" fmla="*/ 166809 w 309207"/>
                <a:gd name="connsiteY30" fmla="*/ 372134 h 683024"/>
                <a:gd name="connsiteX31" fmla="*/ 169981 w 309207"/>
                <a:gd name="connsiteY31" fmla="*/ 448129 h 683024"/>
                <a:gd name="connsiteX32" fmla="*/ 172958 w 309207"/>
                <a:gd name="connsiteY32" fmla="*/ 477783 h 683024"/>
                <a:gd name="connsiteX33" fmla="*/ 169144 w 309207"/>
                <a:gd name="connsiteY33" fmla="*/ 571228 h 683024"/>
                <a:gd name="connsiteX34" fmla="*/ 132011 w 309207"/>
                <a:gd name="connsiteY34" fmla="*/ 639066 h 683024"/>
                <a:gd name="connsiteX35" fmla="*/ 80107 w 309207"/>
                <a:gd name="connsiteY35" fmla="*/ 669836 h 683024"/>
                <a:gd name="connsiteX36" fmla="*/ 72545 w 309207"/>
                <a:gd name="connsiteY36" fmla="*/ 672366 h 683024"/>
                <a:gd name="connsiteX37" fmla="*/ 68331 w 309207"/>
                <a:gd name="connsiteY37" fmla="*/ 673650 h 683024"/>
                <a:gd name="connsiteX38" fmla="*/ 63662 w 309207"/>
                <a:gd name="connsiteY38" fmla="*/ 675073 h 683024"/>
                <a:gd name="connsiteX39" fmla="*/ 52825 w 309207"/>
                <a:gd name="connsiteY39" fmla="*/ 677650 h 683024"/>
                <a:gd name="connsiteX40" fmla="*/ 49830 w 309207"/>
                <a:gd name="connsiteY40" fmla="*/ 678356 h 683024"/>
                <a:gd name="connsiteX41" fmla="*/ 50771 w 309207"/>
                <a:gd name="connsiteY41" fmla="*/ 683024 h 683024"/>
                <a:gd name="connsiteX42" fmla="*/ 53960 w 309207"/>
                <a:gd name="connsiteY42" fmla="*/ 682273 h 683024"/>
                <a:gd name="connsiteX43" fmla="*/ 60481 w 309207"/>
                <a:gd name="connsiteY43" fmla="*/ 680729 h 683024"/>
                <a:gd name="connsiteX44" fmla="*/ 70257 w 309207"/>
                <a:gd name="connsiteY44" fmla="*/ 678040 h 683024"/>
                <a:gd name="connsiteX45" fmla="*/ 73885 w 309207"/>
                <a:gd name="connsiteY45" fmla="*/ 676934 h 683024"/>
                <a:gd name="connsiteX46" fmla="*/ 81856 w 309207"/>
                <a:gd name="connsiteY46" fmla="*/ 674264 h 683024"/>
                <a:gd name="connsiteX47" fmla="*/ 135258 w 309207"/>
                <a:gd name="connsiteY47" fmla="*/ 642554 h 683024"/>
                <a:gd name="connsiteX48" fmla="*/ 173795 w 309207"/>
                <a:gd name="connsiteY48" fmla="*/ 572270 h 683024"/>
                <a:gd name="connsiteX49" fmla="*/ 177701 w 309207"/>
                <a:gd name="connsiteY49" fmla="*/ 477411 h 683024"/>
                <a:gd name="connsiteX50" fmla="*/ 174706 w 309207"/>
                <a:gd name="connsiteY50" fmla="*/ 447599 h 683024"/>
                <a:gd name="connsiteX51" fmla="*/ 171553 w 309207"/>
                <a:gd name="connsiteY51" fmla="*/ 372561 h 683024"/>
                <a:gd name="connsiteX52" fmla="*/ 177971 w 309207"/>
                <a:gd name="connsiteY52" fmla="*/ 337977 h 683024"/>
                <a:gd name="connsiteX53" fmla="*/ 197868 w 309207"/>
                <a:gd name="connsiteY53" fmla="*/ 359185 h 683024"/>
                <a:gd name="connsiteX54" fmla="*/ 227215 w 309207"/>
                <a:gd name="connsiteY54" fmla="*/ 364655 h 683024"/>
                <a:gd name="connsiteX55" fmla="*/ 256153 w 309207"/>
                <a:gd name="connsiteY55" fmla="*/ 357697 h 683024"/>
                <a:gd name="connsiteX56" fmla="*/ 302066 w 309207"/>
                <a:gd name="connsiteY56" fmla="*/ 320472 h 683024"/>
                <a:gd name="connsiteX57" fmla="*/ 307833 w 309207"/>
                <a:gd name="connsiteY57" fmla="*/ 290669 h 683024"/>
                <a:gd name="connsiteX58" fmla="*/ 297350 w 309207"/>
                <a:gd name="connsiteY58" fmla="*/ 278576 h 683024"/>
                <a:gd name="connsiteX59" fmla="*/ 298010 w 309207"/>
                <a:gd name="connsiteY59" fmla="*/ 317969 h 683024"/>
                <a:gd name="connsiteX60" fmla="*/ 254339 w 309207"/>
                <a:gd name="connsiteY60" fmla="*/ 353297 h 683024"/>
                <a:gd name="connsiteX61" fmla="*/ 226871 w 309207"/>
                <a:gd name="connsiteY61" fmla="*/ 359911 h 683024"/>
                <a:gd name="connsiteX62" fmla="*/ 200202 w 309207"/>
                <a:gd name="connsiteY62" fmla="*/ 355037 h 683024"/>
                <a:gd name="connsiteX63" fmla="*/ 181869 w 309207"/>
                <a:gd name="connsiteY63" fmla="*/ 335168 h 683024"/>
                <a:gd name="connsiteX64" fmla="*/ 180129 w 309207"/>
                <a:gd name="connsiteY64" fmla="*/ 331736 h 683024"/>
                <a:gd name="connsiteX65" fmla="*/ 185441 w 309207"/>
                <a:gd name="connsiteY65" fmla="*/ 319932 h 683024"/>
                <a:gd name="connsiteX66" fmla="*/ 202072 w 309207"/>
                <a:gd name="connsiteY66" fmla="*/ 298445 h 683024"/>
                <a:gd name="connsiteX67" fmla="*/ 205328 w 309207"/>
                <a:gd name="connsiteY67" fmla="*/ 295896 h 683024"/>
                <a:gd name="connsiteX68" fmla="*/ 213448 w 309207"/>
                <a:gd name="connsiteY68" fmla="*/ 290325 h 683024"/>
                <a:gd name="connsiteX69" fmla="*/ 219438 w 309207"/>
                <a:gd name="connsiteY69" fmla="*/ 286948 h 683024"/>
                <a:gd name="connsiteX70" fmla="*/ 226071 w 309207"/>
                <a:gd name="connsiteY70" fmla="*/ 284306 h 683024"/>
                <a:gd name="connsiteX71" fmla="*/ 281974 w 309207"/>
                <a:gd name="connsiteY71" fmla="*/ 278344 h 683024"/>
                <a:gd name="connsiteX72" fmla="*/ 294978 w 309207"/>
                <a:gd name="connsiteY72" fmla="*/ 282706 h 683024"/>
                <a:gd name="connsiteX73" fmla="*/ 303340 w 309207"/>
                <a:gd name="connsiteY73" fmla="*/ 292250 h 683024"/>
                <a:gd name="connsiteX74" fmla="*/ 298010 w 309207"/>
                <a:gd name="connsiteY74" fmla="*/ 317969 h 68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09207" h="683024">
                  <a:moveTo>
                    <a:pt x="297350" y="278576"/>
                  </a:moveTo>
                  <a:cubicBezTo>
                    <a:pt x="293415" y="276363"/>
                    <a:pt x="288811" y="274809"/>
                    <a:pt x="282718" y="273646"/>
                  </a:cubicBezTo>
                  <a:cubicBezTo>
                    <a:pt x="262654" y="271107"/>
                    <a:pt x="242479" y="273237"/>
                    <a:pt x="224368" y="279860"/>
                  </a:cubicBezTo>
                  <a:lnTo>
                    <a:pt x="217392" y="282660"/>
                  </a:lnTo>
                  <a:lnTo>
                    <a:pt x="211253" y="286102"/>
                  </a:lnTo>
                  <a:cubicBezTo>
                    <a:pt x="207895" y="287720"/>
                    <a:pt x="205077" y="289990"/>
                    <a:pt x="202342" y="292185"/>
                  </a:cubicBezTo>
                  <a:cubicBezTo>
                    <a:pt x="201309" y="293013"/>
                    <a:pt x="200277" y="293841"/>
                    <a:pt x="199030" y="294789"/>
                  </a:cubicBezTo>
                  <a:cubicBezTo>
                    <a:pt x="191301" y="301933"/>
                    <a:pt x="185301" y="309672"/>
                    <a:pt x="181218" y="317737"/>
                  </a:cubicBezTo>
                  <a:cubicBezTo>
                    <a:pt x="179869" y="320267"/>
                    <a:pt x="178622" y="322881"/>
                    <a:pt x="177460" y="325597"/>
                  </a:cubicBezTo>
                  <a:cubicBezTo>
                    <a:pt x="175525" y="320704"/>
                    <a:pt x="173832" y="315290"/>
                    <a:pt x="172279" y="309114"/>
                  </a:cubicBezTo>
                  <a:cubicBezTo>
                    <a:pt x="167609" y="289952"/>
                    <a:pt x="165805" y="270679"/>
                    <a:pt x="164651" y="254364"/>
                  </a:cubicBezTo>
                  <a:cubicBezTo>
                    <a:pt x="162521" y="220654"/>
                    <a:pt x="162633" y="188098"/>
                    <a:pt x="162744" y="156612"/>
                  </a:cubicBezTo>
                  <a:cubicBezTo>
                    <a:pt x="162819" y="137757"/>
                    <a:pt x="162893" y="118903"/>
                    <a:pt x="162968" y="100048"/>
                  </a:cubicBezTo>
                  <a:cubicBezTo>
                    <a:pt x="162968" y="81881"/>
                    <a:pt x="160158" y="66989"/>
                    <a:pt x="154382" y="54544"/>
                  </a:cubicBezTo>
                  <a:cubicBezTo>
                    <a:pt x="148485" y="41456"/>
                    <a:pt x="138904" y="30182"/>
                    <a:pt x="126700" y="21932"/>
                  </a:cubicBezTo>
                  <a:cubicBezTo>
                    <a:pt x="116840" y="15216"/>
                    <a:pt x="105287" y="10156"/>
                    <a:pt x="91390" y="6453"/>
                  </a:cubicBezTo>
                  <a:cubicBezTo>
                    <a:pt x="67718" y="296"/>
                    <a:pt x="45961" y="-188"/>
                    <a:pt x="29664" y="45"/>
                  </a:cubicBezTo>
                  <a:cubicBezTo>
                    <a:pt x="25357" y="82"/>
                    <a:pt x="21283" y="286"/>
                    <a:pt x="17451" y="491"/>
                  </a:cubicBezTo>
                  <a:lnTo>
                    <a:pt x="1725" y="1720"/>
                  </a:lnTo>
                  <a:cubicBezTo>
                    <a:pt x="-816" y="2715"/>
                    <a:pt x="-458" y="5874"/>
                    <a:pt x="2205" y="6463"/>
                  </a:cubicBezTo>
                  <a:lnTo>
                    <a:pt x="17702" y="5254"/>
                  </a:lnTo>
                  <a:cubicBezTo>
                    <a:pt x="21469" y="5049"/>
                    <a:pt x="25469" y="4844"/>
                    <a:pt x="29720" y="4807"/>
                  </a:cubicBezTo>
                  <a:cubicBezTo>
                    <a:pt x="45644" y="4575"/>
                    <a:pt x="67057" y="5049"/>
                    <a:pt x="90181" y="11058"/>
                  </a:cubicBezTo>
                  <a:cubicBezTo>
                    <a:pt x="103539" y="14611"/>
                    <a:pt x="114608" y="19457"/>
                    <a:pt x="124030" y="25876"/>
                  </a:cubicBezTo>
                  <a:cubicBezTo>
                    <a:pt x="135509" y="33633"/>
                    <a:pt x="144504" y="44219"/>
                    <a:pt x="150057" y="56525"/>
                  </a:cubicBezTo>
                  <a:cubicBezTo>
                    <a:pt x="155535" y="68347"/>
                    <a:pt x="158205" y="82588"/>
                    <a:pt x="158205" y="100038"/>
                  </a:cubicBezTo>
                  <a:cubicBezTo>
                    <a:pt x="158131" y="118893"/>
                    <a:pt x="158056" y="137747"/>
                    <a:pt x="157982" y="156602"/>
                  </a:cubicBezTo>
                  <a:cubicBezTo>
                    <a:pt x="157870" y="188163"/>
                    <a:pt x="157759" y="220794"/>
                    <a:pt x="159907" y="254680"/>
                  </a:cubicBezTo>
                  <a:cubicBezTo>
                    <a:pt x="161070" y="271209"/>
                    <a:pt x="162893" y="290734"/>
                    <a:pt x="167656" y="310268"/>
                  </a:cubicBezTo>
                  <a:cubicBezTo>
                    <a:pt x="169758" y="318630"/>
                    <a:pt x="172130" y="325662"/>
                    <a:pt x="174967" y="331941"/>
                  </a:cubicBezTo>
                  <a:cubicBezTo>
                    <a:pt x="170809" y="343577"/>
                    <a:pt x="168121" y="356860"/>
                    <a:pt x="166809" y="372134"/>
                  </a:cubicBezTo>
                  <a:cubicBezTo>
                    <a:pt x="164335" y="398327"/>
                    <a:pt x="167209" y="423647"/>
                    <a:pt x="169981" y="448129"/>
                  </a:cubicBezTo>
                  <a:cubicBezTo>
                    <a:pt x="171134" y="458379"/>
                    <a:pt x="172232" y="468053"/>
                    <a:pt x="172958" y="477783"/>
                  </a:cubicBezTo>
                  <a:cubicBezTo>
                    <a:pt x="176167" y="516115"/>
                    <a:pt x="174957" y="545797"/>
                    <a:pt x="169144" y="571228"/>
                  </a:cubicBezTo>
                  <a:cubicBezTo>
                    <a:pt x="163191" y="598492"/>
                    <a:pt x="150010" y="622574"/>
                    <a:pt x="132011" y="639066"/>
                  </a:cubicBezTo>
                  <a:cubicBezTo>
                    <a:pt x="114003" y="656126"/>
                    <a:pt x="93818" y="664776"/>
                    <a:pt x="80107" y="669836"/>
                  </a:cubicBezTo>
                  <a:cubicBezTo>
                    <a:pt x="77596" y="670878"/>
                    <a:pt x="75029" y="671641"/>
                    <a:pt x="72545" y="672366"/>
                  </a:cubicBezTo>
                  <a:lnTo>
                    <a:pt x="68331" y="673650"/>
                  </a:lnTo>
                  <a:lnTo>
                    <a:pt x="63662" y="675073"/>
                  </a:lnTo>
                  <a:lnTo>
                    <a:pt x="52825" y="677650"/>
                  </a:lnTo>
                  <a:cubicBezTo>
                    <a:pt x="51593" y="677963"/>
                    <a:pt x="50640" y="678180"/>
                    <a:pt x="49830" y="678356"/>
                  </a:cubicBezTo>
                  <a:lnTo>
                    <a:pt x="50771" y="683024"/>
                  </a:lnTo>
                  <a:cubicBezTo>
                    <a:pt x="51637" y="682836"/>
                    <a:pt x="52651" y="682605"/>
                    <a:pt x="53960" y="682273"/>
                  </a:cubicBezTo>
                  <a:lnTo>
                    <a:pt x="60481" y="680729"/>
                  </a:lnTo>
                  <a:lnTo>
                    <a:pt x="70257" y="678040"/>
                  </a:lnTo>
                  <a:cubicBezTo>
                    <a:pt x="71429" y="677659"/>
                    <a:pt x="72647" y="677296"/>
                    <a:pt x="73885" y="676934"/>
                  </a:cubicBezTo>
                  <a:cubicBezTo>
                    <a:pt x="76498" y="676171"/>
                    <a:pt x="79196" y="675380"/>
                    <a:pt x="81856" y="674264"/>
                  </a:cubicBezTo>
                  <a:cubicBezTo>
                    <a:pt x="95865" y="669101"/>
                    <a:pt x="116645" y="660190"/>
                    <a:pt x="135258" y="642554"/>
                  </a:cubicBezTo>
                  <a:cubicBezTo>
                    <a:pt x="153945" y="625430"/>
                    <a:pt x="167637" y="600455"/>
                    <a:pt x="173795" y="572270"/>
                  </a:cubicBezTo>
                  <a:cubicBezTo>
                    <a:pt x="179711" y="546365"/>
                    <a:pt x="180957" y="516218"/>
                    <a:pt x="177701" y="477411"/>
                  </a:cubicBezTo>
                  <a:cubicBezTo>
                    <a:pt x="176976" y="467607"/>
                    <a:pt x="175878" y="457886"/>
                    <a:pt x="174706" y="447599"/>
                  </a:cubicBezTo>
                  <a:cubicBezTo>
                    <a:pt x="171962" y="423349"/>
                    <a:pt x="169125" y="398281"/>
                    <a:pt x="171553" y="372561"/>
                  </a:cubicBezTo>
                  <a:cubicBezTo>
                    <a:pt x="172660" y="359604"/>
                    <a:pt x="174781" y="348154"/>
                    <a:pt x="177971" y="337977"/>
                  </a:cubicBezTo>
                  <a:cubicBezTo>
                    <a:pt x="183152" y="347335"/>
                    <a:pt x="190008" y="354656"/>
                    <a:pt x="197868" y="359185"/>
                  </a:cubicBezTo>
                  <a:cubicBezTo>
                    <a:pt x="205942" y="363632"/>
                    <a:pt x="216053" y="365539"/>
                    <a:pt x="227215" y="364655"/>
                  </a:cubicBezTo>
                  <a:cubicBezTo>
                    <a:pt x="236647" y="364022"/>
                    <a:pt x="246376" y="361688"/>
                    <a:pt x="256153" y="357697"/>
                  </a:cubicBezTo>
                  <a:cubicBezTo>
                    <a:pt x="275658" y="349595"/>
                    <a:pt x="291955" y="336387"/>
                    <a:pt x="302066" y="320472"/>
                  </a:cubicBezTo>
                  <a:cubicBezTo>
                    <a:pt x="308940" y="308984"/>
                    <a:pt x="310828" y="299245"/>
                    <a:pt x="307833" y="290669"/>
                  </a:cubicBezTo>
                  <a:cubicBezTo>
                    <a:pt x="306122" y="285841"/>
                    <a:pt x="302410" y="281553"/>
                    <a:pt x="297350" y="278576"/>
                  </a:cubicBezTo>
                  <a:close/>
                  <a:moveTo>
                    <a:pt x="298010" y="317969"/>
                  </a:moveTo>
                  <a:cubicBezTo>
                    <a:pt x="288458" y="333020"/>
                    <a:pt x="272942" y="345568"/>
                    <a:pt x="254339" y="353297"/>
                  </a:cubicBezTo>
                  <a:cubicBezTo>
                    <a:pt x="245046" y="357083"/>
                    <a:pt x="235819" y="359306"/>
                    <a:pt x="226871" y="359911"/>
                  </a:cubicBezTo>
                  <a:cubicBezTo>
                    <a:pt x="216629" y="360664"/>
                    <a:pt x="207421" y="358999"/>
                    <a:pt x="200202" y="355037"/>
                  </a:cubicBezTo>
                  <a:cubicBezTo>
                    <a:pt x="193003" y="350888"/>
                    <a:pt x="186659" y="344014"/>
                    <a:pt x="181869" y="335168"/>
                  </a:cubicBezTo>
                  <a:cubicBezTo>
                    <a:pt x="181264" y="334052"/>
                    <a:pt x="180687" y="332908"/>
                    <a:pt x="180129" y="331736"/>
                  </a:cubicBezTo>
                  <a:cubicBezTo>
                    <a:pt x="181692" y="327578"/>
                    <a:pt x="183469" y="323653"/>
                    <a:pt x="185441" y="319932"/>
                  </a:cubicBezTo>
                  <a:cubicBezTo>
                    <a:pt x="189291" y="312323"/>
                    <a:pt x="194947" y="305049"/>
                    <a:pt x="202072" y="298445"/>
                  </a:cubicBezTo>
                  <a:cubicBezTo>
                    <a:pt x="203179" y="297626"/>
                    <a:pt x="204249" y="296761"/>
                    <a:pt x="205328" y="295896"/>
                  </a:cubicBezTo>
                  <a:cubicBezTo>
                    <a:pt x="207960" y="293775"/>
                    <a:pt x="210453" y="291776"/>
                    <a:pt x="213448" y="290325"/>
                  </a:cubicBezTo>
                  <a:lnTo>
                    <a:pt x="219438" y="286948"/>
                  </a:lnTo>
                  <a:lnTo>
                    <a:pt x="226071" y="284306"/>
                  </a:lnTo>
                  <a:cubicBezTo>
                    <a:pt x="243409" y="277963"/>
                    <a:pt x="262785" y="275935"/>
                    <a:pt x="281974" y="278344"/>
                  </a:cubicBezTo>
                  <a:cubicBezTo>
                    <a:pt x="287397" y="279386"/>
                    <a:pt x="291546" y="280772"/>
                    <a:pt x="294978" y="282706"/>
                  </a:cubicBezTo>
                  <a:cubicBezTo>
                    <a:pt x="299034" y="285088"/>
                    <a:pt x="302001" y="288483"/>
                    <a:pt x="303340" y="292250"/>
                  </a:cubicBezTo>
                  <a:cubicBezTo>
                    <a:pt x="305842" y="299394"/>
                    <a:pt x="304084" y="307821"/>
                    <a:pt x="298010" y="317969"/>
                  </a:cubicBez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76729486-DC98-4237-BFBE-9FFA188EB017}"/>
                </a:ext>
              </a:extLst>
            </p:cNvPr>
            <p:cNvSpPr/>
            <p:nvPr/>
          </p:nvSpPr>
          <p:spPr>
            <a:xfrm rot="3116383" flipH="1">
              <a:off x="671400" y="2651837"/>
              <a:ext cx="246985" cy="197008"/>
            </a:xfrm>
            <a:custGeom>
              <a:avLst/>
              <a:gdLst>
                <a:gd name="connsiteX0" fmla="*/ 54342 w 246985"/>
                <a:gd name="connsiteY0" fmla="*/ 39289 h 197008"/>
                <a:gd name="connsiteX1" fmla="*/ 241032 w 246985"/>
                <a:gd name="connsiteY1" fmla="*/ 66912 h 197008"/>
                <a:gd name="connsiteX2" fmla="*/ 240079 w 246985"/>
                <a:gd name="connsiteY2" fmla="*/ 30717 h 197008"/>
                <a:gd name="connsiteX3" fmla="*/ 119112 w 246985"/>
                <a:gd name="connsiteY3" fmla="*/ 12619 h 197008"/>
                <a:gd name="connsiteX4" fmla="*/ 59104 w 246985"/>
                <a:gd name="connsiteY4" fmla="*/ 4047 h 197008"/>
                <a:gd name="connsiteX5" fmla="*/ 13384 w 246985"/>
                <a:gd name="connsiteY5" fmla="*/ 4999 h 197008"/>
                <a:gd name="connsiteX6" fmla="*/ 6717 w 246985"/>
                <a:gd name="connsiteY6" fmla="*/ 87867 h 197008"/>
                <a:gd name="connsiteX7" fmla="*/ 45769 w 246985"/>
                <a:gd name="connsiteY7" fmla="*/ 194547 h 197008"/>
                <a:gd name="connsiteX8" fmla="*/ 54342 w 246985"/>
                <a:gd name="connsiteY8" fmla="*/ 188832 h 197008"/>
                <a:gd name="connsiteX9" fmla="*/ 53389 w 246985"/>
                <a:gd name="connsiteY9" fmla="*/ 162162 h 197008"/>
                <a:gd name="connsiteX10" fmla="*/ 13384 w 246985"/>
                <a:gd name="connsiteY10" fmla="*/ 45004 h 197008"/>
                <a:gd name="connsiteX11" fmla="*/ 14337 w 246985"/>
                <a:gd name="connsiteY11" fmla="*/ 41194 h 197008"/>
                <a:gd name="connsiteX12" fmla="*/ 54342 w 246985"/>
                <a:gd name="connsiteY12" fmla="*/ 39289 h 19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6985" h="197008">
                  <a:moveTo>
                    <a:pt x="54342" y="39289"/>
                  </a:moveTo>
                  <a:cubicBezTo>
                    <a:pt x="116254" y="48814"/>
                    <a:pt x="178167" y="61197"/>
                    <a:pt x="241032" y="66912"/>
                  </a:cubicBezTo>
                  <a:cubicBezTo>
                    <a:pt x="248652" y="67864"/>
                    <a:pt x="249604" y="32622"/>
                    <a:pt x="240079" y="30717"/>
                  </a:cubicBezTo>
                  <a:cubicBezTo>
                    <a:pt x="200074" y="23097"/>
                    <a:pt x="160069" y="18334"/>
                    <a:pt x="119112" y="12619"/>
                  </a:cubicBezTo>
                  <a:cubicBezTo>
                    <a:pt x="99109" y="9762"/>
                    <a:pt x="79107" y="6904"/>
                    <a:pt x="59104" y="4047"/>
                  </a:cubicBezTo>
                  <a:cubicBezTo>
                    <a:pt x="45769" y="2142"/>
                    <a:pt x="25767" y="-4526"/>
                    <a:pt x="13384" y="4999"/>
                  </a:cubicBezTo>
                  <a:cubicBezTo>
                    <a:pt x="-8523" y="21192"/>
                    <a:pt x="1954" y="65959"/>
                    <a:pt x="6717" y="87867"/>
                  </a:cubicBezTo>
                  <a:cubicBezTo>
                    <a:pt x="14337" y="124062"/>
                    <a:pt x="27672" y="162162"/>
                    <a:pt x="45769" y="194547"/>
                  </a:cubicBezTo>
                  <a:cubicBezTo>
                    <a:pt x="49579" y="201214"/>
                    <a:pt x="53389" y="192642"/>
                    <a:pt x="54342" y="188832"/>
                  </a:cubicBezTo>
                  <a:cubicBezTo>
                    <a:pt x="56247" y="180259"/>
                    <a:pt x="56247" y="169782"/>
                    <a:pt x="53389" y="162162"/>
                  </a:cubicBezTo>
                  <a:cubicBezTo>
                    <a:pt x="40054" y="123109"/>
                    <a:pt x="27672" y="84057"/>
                    <a:pt x="13384" y="45004"/>
                  </a:cubicBezTo>
                  <a:cubicBezTo>
                    <a:pt x="13384" y="44052"/>
                    <a:pt x="14337" y="42147"/>
                    <a:pt x="14337" y="41194"/>
                  </a:cubicBezTo>
                  <a:cubicBezTo>
                    <a:pt x="20052" y="30717"/>
                    <a:pt x="44817" y="38337"/>
                    <a:pt x="54342" y="3928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45C0F6CB-AEAB-4D7B-9D07-9B36E4C543F6}"/>
                </a:ext>
              </a:extLst>
            </p:cNvPr>
            <p:cNvSpPr/>
            <p:nvPr/>
          </p:nvSpPr>
          <p:spPr>
            <a:xfrm rot="18483617" flipH="1" flipV="1">
              <a:off x="535059" y="4931657"/>
              <a:ext cx="246985" cy="197008"/>
            </a:xfrm>
            <a:custGeom>
              <a:avLst/>
              <a:gdLst>
                <a:gd name="connsiteX0" fmla="*/ 54342 w 246985"/>
                <a:gd name="connsiteY0" fmla="*/ 39289 h 197008"/>
                <a:gd name="connsiteX1" fmla="*/ 241032 w 246985"/>
                <a:gd name="connsiteY1" fmla="*/ 66912 h 197008"/>
                <a:gd name="connsiteX2" fmla="*/ 240079 w 246985"/>
                <a:gd name="connsiteY2" fmla="*/ 30717 h 197008"/>
                <a:gd name="connsiteX3" fmla="*/ 119112 w 246985"/>
                <a:gd name="connsiteY3" fmla="*/ 12619 h 197008"/>
                <a:gd name="connsiteX4" fmla="*/ 59104 w 246985"/>
                <a:gd name="connsiteY4" fmla="*/ 4047 h 197008"/>
                <a:gd name="connsiteX5" fmla="*/ 13384 w 246985"/>
                <a:gd name="connsiteY5" fmla="*/ 4999 h 197008"/>
                <a:gd name="connsiteX6" fmla="*/ 6717 w 246985"/>
                <a:gd name="connsiteY6" fmla="*/ 87867 h 197008"/>
                <a:gd name="connsiteX7" fmla="*/ 45769 w 246985"/>
                <a:gd name="connsiteY7" fmla="*/ 194547 h 197008"/>
                <a:gd name="connsiteX8" fmla="*/ 54342 w 246985"/>
                <a:gd name="connsiteY8" fmla="*/ 188832 h 197008"/>
                <a:gd name="connsiteX9" fmla="*/ 53389 w 246985"/>
                <a:gd name="connsiteY9" fmla="*/ 162162 h 197008"/>
                <a:gd name="connsiteX10" fmla="*/ 13384 w 246985"/>
                <a:gd name="connsiteY10" fmla="*/ 45004 h 197008"/>
                <a:gd name="connsiteX11" fmla="*/ 14337 w 246985"/>
                <a:gd name="connsiteY11" fmla="*/ 41194 h 197008"/>
                <a:gd name="connsiteX12" fmla="*/ 54342 w 246985"/>
                <a:gd name="connsiteY12" fmla="*/ 39289 h 19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6985" h="197008">
                  <a:moveTo>
                    <a:pt x="54342" y="39289"/>
                  </a:moveTo>
                  <a:cubicBezTo>
                    <a:pt x="116254" y="48814"/>
                    <a:pt x="178167" y="61197"/>
                    <a:pt x="241032" y="66912"/>
                  </a:cubicBezTo>
                  <a:cubicBezTo>
                    <a:pt x="248652" y="67864"/>
                    <a:pt x="249604" y="32622"/>
                    <a:pt x="240079" y="30717"/>
                  </a:cubicBezTo>
                  <a:cubicBezTo>
                    <a:pt x="200074" y="23097"/>
                    <a:pt x="160069" y="18334"/>
                    <a:pt x="119112" y="12619"/>
                  </a:cubicBezTo>
                  <a:cubicBezTo>
                    <a:pt x="99109" y="9762"/>
                    <a:pt x="79107" y="6904"/>
                    <a:pt x="59104" y="4047"/>
                  </a:cubicBezTo>
                  <a:cubicBezTo>
                    <a:pt x="45769" y="2142"/>
                    <a:pt x="25767" y="-4526"/>
                    <a:pt x="13384" y="4999"/>
                  </a:cubicBezTo>
                  <a:cubicBezTo>
                    <a:pt x="-8523" y="21192"/>
                    <a:pt x="1954" y="65959"/>
                    <a:pt x="6717" y="87867"/>
                  </a:cubicBezTo>
                  <a:cubicBezTo>
                    <a:pt x="14337" y="124062"/>
                    <a:pt x="27672" y="162162"/>
                    <a:pt x="45769" y="194547"/>
                  </a:cubicBezTo>
                  <a:cubicBezTo>
                    <a:pt x="49579" y="201214"/>
                    <a:pt x="53389" y="192642"/>
                    <a:pt x="54342" y="188832"/>
                  </a:cubicBezTo>
                  <a:cubicBezTo>
                    <a:pt x="56247" y="180259"/>
                    <a:pt x="56247" y="169782"/>
                    <a:pt x="53389" y="162162"/>
                  </a:cubicBezTo>
                  <a:cubicBezTo>
                    <a:pt x="40054" y="123109"/>
                    <a:pt x="27672" y="84057"/>
                    <a:pt x="13384" y="45004"/>
                  </a:cubicBezTo>
                  <a:cubicBezTo>
                    <a:pt x="13384" y="44052"/>
                    <a:pt x="14337" y="42147"/>
                    <a:pt x="14337" y="41194"/>
                  </a:cubicBezTo>
                  <a:cubicBezTo>
                    <a:pt x="20052" y="30717"/>
                    <a:pt x="44817" y="38337"/>
                    <a:pt x="54342" y="3928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027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22238913-5F1D-457B-9197-C70F1F70B1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5A7EC76-3754-4AFA-ACCB-FCE346C15945}"/>
              </a:ext>
            </a:extLst>
          </p:cNvPr>
          <p:cNvGrpSpPr/>
          <p:nvPr/>
        </p:nvGrpSpPr>
        <p:grpSpPr>
          <a:xfrm flipV="1">
            <a:off x="11996850" y="0"/>
            <a:ext cx="195150" cy="6858000"/>
            <a:chOff x="0" y="0"/>
            <a:chExt cx="195150" cy="9144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530D85C-77EF-4B1A-B879-B9424A8D10AF}"/>
                </a:ext>
              </a:extLst>
            </p:cNvPr>
            <p:cNvSpPr/>
            <p:nvPr/>
          </p:nvSpPr>
          <p:spPr>
            <a:xfrm>
              <a:off x="0" y="4572000"/>
              <a:ext cx="195150" cy="2286000"/>
            </a:xfrm>
            <a:prstGeom prst="rect">
              <a:avLst/>
            </a:pr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85A4E13-8C1B-4BCE-A8A5-DEF9AF5C8C03}"/>
                </a:ext>
              </a:extLst>
            </p:cNvPr>
            <p:cNvSpPr/>
            <p:nvPr/>
          </p:nvSpPr>
          <p:spPr>
            <a:xfrm>
              <a:off x="0" y="2286000"/>
              <a:ext cx="195150" cy="2286000"/>
            </a:xfrm>
            <a:prstGeom prst="rect">
              <a:avLst/>
            </a:pr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6367676-5815-440C-8B0B-77D2D2080C52}"/>
                </a:ext>
              </a:extLst>
            </p:cNvPr>
            <p:cNvSpPr/>
            <p:nvPr/>
          </p:nvSpPr>
          <p:spPr>
            <a:xfrm>
              <a:off x="0" y="0"/>
              <a:ext cx="195150" cy="2286000"/>
            </a:xfrm>
            <a:prstGeom prst="rect">
              <a:avLst/>
            </a:pr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E7A574-06CE-45C4-9588-C6E1EFC35BBF}"/>
                </a:ext>
              </a:extLst>
            </p:cNvPr>
            <p:cNvSpPr/>
            <p:nvPr/>
          </p:nvSpPr>
          <p:spPr>
            <a:xfrm>
              <a:off x="0" y="6858000"/>
              <a:ext cx="195150" cy="2286000"/>
            </a:xfrm>
            <a:prstGeom prst="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46E0DB0-30B5-4484-A3EA-E2AF0E3C415E}"/>
              </a:ext>
            </a:extLst>
          </p:cNvPr>
          <p:cNvSpPr/>
          <p:nvPr/>
        </p:nvSpPr>
        <p:spPr>
          <a:xfrm>
            <a:off x="603115" y="389106"/>
            <a:ext cx="5492885" cy="6079788"/>
          </a:xfrm>
          <a:prstGeom prst="roundRect">
            <a:avLst>
              <a:gd name="adj" fmla="val 74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86534F-7C71-4779-8818-BA96FB874FFD}"/>
              </a:ext>
            </a:extLst>
          </p:cNvPr>
          <p:cNvSpPr txBox="1"/>
          <p:nvPr/>
        </p:nvSpPr>
        <p:spPr>
          <a:xfrm>
            <a:off x="1168400" y="707927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TEXT HERE</a:t>
            </a:r>
            <a:endParaRPr lang="zh-CN" altLang="en-US" sz="2400" b="1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A84AA6-668F-4CD6-8B89-F3C41AD635FB}"/>
              </a:ext>
            </a:extLst>
          </p:cNvPr>
          <p:cNvSpPr txBox="1"/>
          <p:nvPr/>
        </p:nvSpPr>
        <p:spPr>
          <a:xfrm>
            <a:off x="1168400" y="1381045"/>
            <a:ext cx="3492500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160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pellentesque habitant morbi tristique senectus et netus et eges</a:t>
            </a:r>
            <a:endParaRPr lang="zh-CN" altLang="en-US" sz="1600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pic>
        <p:nvPicPr>
          <p:cNvPr id="11" name="图片 10" descr="屏幕上有个手机&#10;&#10;描述已自动生成">
            <a:extLst>
              <a:ext uri="{FF2B5EF4-FFF2-40B4-BE49-F238E27FC236}">
                <a16:creationId xmlns:a16="http://schemas.microsoft.com/office/drawing/2014/main" id="{997D3200-4B2F-49BD-B166-A1ADEE5D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24" y="2293542"/>
            <a:ext cx="3183467" cy="23876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BC98E83-9724-4EFF-B635-141042A46F3C}"/>
              </a:ext>
            </a:extLst>
          </p:cNvPr>
          <p:cNvSpPr txBox="1"/>
          <p:nvPr/>
        </p:nvSpPr>
        <p:spPr>
          <a:xfrm>
            <a:off x="1127056" y="4949745"/>
            <a:ext cx="4651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2000">
                <a:latin typeface="Viner Hand ITC" panose="03070502030502020203" pitchFamily="66" charset="0"/>
              </a:rPr>
              <a:t>Pellentesque habitant morbi tristique senectus et netus et malesuada fames ac turpis egestas</a:t>
            </a:r>
            <a:endParaRPr lang="zh-CN" altLang="en-US" sz="2000">
              <a:latin typeface="Viner Hand ITC" panose="03070502030502020203" pitchFamily="66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ED4918E-2D8E-4C3A-9CDC-3FFCF786E30E}"/>
              </a:ext>
            </a:extLst>
          </p:cNvPr>
          <p:cNvGrpSpPr/>
          <p:nvPr/>
        </p:nvGrpSpPr>
        <p:grpSpPr>
          <a:xfrm>
            <a:off x="7625830" y="389106"/>
            <a:ext cx="2918882" cy="1325394"/>
            <a:chOff x="7625830" y="389106"/>
            <a:chExt cx="2918882" cy="1325394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1D046C1-6CE6-4A90-94B9-F62002A1AE52}"/>
                </a:ext>
              </a:extLst>
            </p:cNvPr>
            <p:cNvSpPr/>
            <p:nvPr/>
          </p:nvSpPr>
          <p:spPr>
            <a:xfrm>
              <a:off x="7625830" y="389106"/>
              <a:ext cx="2918882" cy="1325394"/>
            </a:xfrm>
            <a:prstGeom prst="roundRect">
              <a:avLst>
                <a:gd name="adj" fmla="val 745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BDFD5DEA-6C7A-4080-9B0B-199D0228C5AB}"/>
                </a:ext>
              </a:extLst>
            </p:cNvPr>
            <p:cNvSpPr/>
            <p:nvPr/>
          </p:nvSpPr>
          <p:spPr>
            <a:xfrm>
              <a:off x="7625830" y="389106"/>
              <a:ext cx="158000" cy="1325394"/>
            </a:xfrm>
            <a:custGeom>
              <a:avLst/>
              <a:gdLst>
                <a:gd name="connsiteX0" fmla="*/ 98848 w 158000"/>
                <a:gd name="connsiteY0" fmla="*/ 0 h 1325394"/>
                <a:gd name="connsiteX1" fmla="*/ 158000 w 158000"/>
                <a:gd name="connsiteY1" fmla="*/ 0 h 1325394"/>
                <a:gd name="connsiteX2" fmla="*/ 158000 w 158000"/>
                <a:gd name="connsiteY2" fmla="*/ 1325394 h 1325394"/>
                <a:gd name="connsiteX3" fmla="*/ 98848 w 158000"/>
                <a:gd name="connsiteY3" fmla="*/ 1325394 h 1325394"/>
                <a:gd name="connsiteX4" fmla="*/ 0 w 158000"/>
                <a:gd name="connsiteY4" fmla="*/ 1226546 h 1325394"/>
                <a:gd name="connsiteX5" fmla="*/ 0 w 158000"/>
                <a:gd name="connsiteY5" fmla="*/ 98848 h 1325394"/>
                <a:gd name="connsiteX6" fmla="*/ 98848 w 158000"/>
                <a:gd name="connsiteY6" fmla="*/ 0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000" h="1325394">
                  <a:moveTo>
                    <a:pt x="98848" y="0"/>
                  </a:moveTo>
                  <a:lnTo>
                    <a:pt x="158000" y="0"/>
                  </a:lnTo>
                  <a:lnTo>
                    <a:pt x="158000" y="1325394"/>
                  </a:lnTo>
                  <a:lnTo>
                    <a:pt x="98848" y="1325394"/>
                  </a:lnTo>
                  <a:cubicBezTo>
                    <a:pt x="44256" y="1325394"/>
                    <a:pt x="0" y="1281138"/>
                    <a:pt x="0" y="1226546"/>
                  </a:cubicBezTo>
                  <a:lnTo>
                    <a:pt x="0" y="98848"/>
                  </a:lnTo>
                  <a:cubicBezTo>
                    <a:pt x="0" y="44256"/>
                    <a:pt x="44256" y="0"/>
                    <a:pt x="98848" y="0"/>
                  </a:cubicBezTo>
                  <a:close/>
                </a:path>
              </a:pathLst>
            </a:cu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EA8DB9-1F9D-4C70-BE0A-6BC7E53DF1B5}"/>
              </a:ext>
            </a:extLst>
          </p:cNvPr>
          <p:cNvGrpSpPr/>
          <p:nvPr/>
        </p:nvGrpSpPr>
        <p:grpSpPr>
          <a:xfrm>
            <a:off x="7625830" y="1973904"/>
            <a:ext cx="2918882" cy="1325394"/>
            <a:chOff x="7625830" y="1973904"/>
            <a:chExt cx="2918882" cy="132539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4A9DA72-438C-4AB8-A116-A74BE5CF9909}"/>
                </a:ext>
              </a:extLst>
            </p:cNvPr>
            <p:cNvSpPr/>
            <p:nvPr/>
          </p:nvSpPr>
          <p:spPr>
            <a:xfrm>
              <a:off x="7625830" y="1973904"/>
              <a:ext cx="2918882" cy="1325394"/>
            </a:xfrm>
            <a:prstGeom prst="roundRect">
              <a:avLst>
                <a:gd name="adj" fmla="val 745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5FDB6096-E2CC-4522-BDAE-3B995821D2A9}"/>
                </a:ext>
              </a:extLst>
            </p:cNvPr>
            <p:cNvSpPr/>
            <p:nvPr/>
          </p:nvSpPr>
          <p:spPr>
            <a:xfrm>
              <a:off x="7625830" y="1973904"/>
              <a:ext cx="158000" cy="1325394"/>
            </a:xfrm>
            <a:custGeom>
              <a:avLst/>
              <a:gdLst>
                <a:gd name="connsiteX0" fmla="*/ 98848 w 158000"/>
                <a:gd name="connsiteY0" fmla="*/ 0 h 1325394"/>
                <a:gd name="connsiteX1" fmla="*/ 158000 w 158000"/>
                <a:gd name="connsiteY1" fmla="*/ 0 h 1325394"/>
                <a:gd name="connsiteX2" fmla="*/ 158000 w 158000"/>
                <a:gd name="connsiteY2" fmla="*/ 1325394 h 1325394"/>
                <a:gd name="connsiteX3" fmla="*/ 98848 w 158000"/>
                <a:gd name="connsiteY3" fmla="*/ 1325394 h 1325394"/>
                <a:gd name="connsiteX4" fmla="*/ 0 w 158000"/>
                <a:gd name="connsiteY4" fmla="*/ 1226546 h 1325394"/>
                <a:gd name="connsiteX5" fmla="*/ 0 w 158000"/>
                <a:gd name="connsiteY5" fmla="*/ 98848 h 1325394"/>
                <a:gd name="connsiteX6" fmla="*/ 98848 w 158000"/>
                <a:gd name="connsiteY6" fmla="*/ 0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000" h="1325394">
                  <a:moveTo>
                    <a:pt x="98848" y="0"/>
                  </a:moveTo>
                  <a:lnTo>
                    <a:pt x="158000" y="0"/>
                  </a:lnTo>
                  <a:lnTo>
                    <a:pt x="158000" y="1325394"/>
                  </a:lnTo>
                  <a:lnTo>
                    <a:pt x="98848" y="1325394"/>
                  </a:lnTo>
                  <a:cubicBezTo>
                    <a:pt x="44256" y="1325394"/>
                    <a:pt x="0" y="1281138"/>
                    <a:pt x="0" y="1226546"/>
                  </a:cubicBezTo>
                  <a:lnTo>
                    <a:pt x="0" y="98848"/>
                  </a:lnTo>
                  <a:cubicBezTo>
                    <a:pt x="0" y="44256"/>
                    <a:pt x="44256" y="0"/>
                    <a:pt x="98848" y="0"/>
                  </a:cubicBezTo>
                  <a:close/>
                </a:path>
              </a:pathLst>
            </a:cu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86A5701-30B0-4F99-803A-D98F8252EAC3}"/>
              </a:ext>
            </a:extLst>
          </p:cNvPr>
          <p:cNvGrpSpPr/>
          <p:nvPr/>
        </p:nvGrpSpPr>
        <p:grpSpPr>
          <a:xfrm>
            <a:off x="7625830" y="3558702"/>
            <a:ext cx="2918882" cy="1325394"/>
            <a:chOff x="7625830" y="3558702"/>
            <a:chExt cx="2918882" cy="1325394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217DE14-8421-4473-A18E-7570E3BBC5D2}"/>
                </a:ext>
              </a:extLst>
            </p:cNvPr>
            <p:cNvSpPr/>
            <p:nvPr/>
          </p:nvSpPr>
          <p:spPr>
            <a:xfrm>
              <a:off x="7625830" y="3558702"/>
              <a:ext cx="2918882" cy="1325394"/>
            </a:xfrm>
            <a:prstGeom prst="roundRect">
              <a:avLst>
                <a:gd name="adj" fmla="val 745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5AB21E92-A96F-4901-AEC2-24DB8843D1A8}"/>
                </a:ext>
              </a:extLst>
            </p:cNvPr>
            <p:cNvSpPr/>
            <p:nvPr/>
          </p:nvSpPr>
          <p:spPr>
            <a:xfrm>
              <a:off x="7625830" y="3558702"/>
              <a:ext cx="158000" cy="1325394"/>
            </a:xfrm>
            <a:custGeom>
              <a:avLst/>
              <a:gdLst>
                <a:gd name="connsiteX0" fmla="*/ 98848 w 158000"/>
                <a:gd name="connsiteY0" fmla="*/ 0 h 1325394"/>
                <a:gd name="connsiteX1" fmla="*/ 158000 w 158000"/>
                <a:gd name="connsiteY1" fmla="*/ 0 h 1325394"/>
                <a:gd name="connsiteX2" fmla="*/ 158000 w 158000"/>
                <a:gd name="connsiteY2" fmla="*/ 1325394 h 1325394"/>
                <a:gd name="connsiteX3" fmla="*/ 98848 w 158000"/>
                <a:gd name="connsiteY3" fmla="*/ 1325394 h 1325394"/>
                <a:gd name="connsiteX4" fmla="*/ 0 w 158000"/>
                <a:gd name="connsiteY4" fmla="*/ 1226546 h 1325394"/>
                <a:gd name="connsiteX5" fmla="*/ 0 w 158000"/>
                <a:gd name="connsiteY5" fmla="*/ 98848 h 1325394"/>
                <a:gd name="connsiteX6" fmla="*/ 98848 w 158000"/>
                <a:gd name="connsiteY6" fmla="*/ 0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000" h="1325394">
                  <a:moveTo>
                    <a:pt x="98848" y="0"/>
                  </a:moveTo>
                  <a:lnTo>
                    <a:pt x="158000" y="0"/>
                  </a:lnTo>
                  <a:lnTo>
                    <a:pt x="158000" y="1325394"/>
                  </a:lnTo>
                  <a:lnTo>
                    <a:pt x="98848" y="1325394"/>
                  </a:lnTo>
                  <a:cubicBezTo>
                    <a:pt x="44256" y="1325394"/>
                    <a:pt x="0" y="1281138"/>
                    <a:pt x="0" y="1226546"/>
                  </a:cubicBezTo>
                  <a:lnTo>
                    <a:pt x="0" y="98848"/>
                  </a:lnTo>
                  <a:cubicBezTo>
                    <a:pt x="0" y="44256"/>
                    <a:pt x="44256" y="0"/>
                    <a:pt x="98848" y="0"/>
                  </a:cubicBezTo>
                  <a:close/>
                </a:path>
              </a:pathLst>
            </a:cu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FA71B92-D4A2-4FB4-AD7B-CFF89ED3FE26}"/>
              </a:ext>
            </a:extLst>
          </p:cNvPr>
          <p:cNvGrpSpPr/>
          <p:nvPr/>
        </p:nvGrpSpPr>
        <p:grpSpPr>
          <a:xfrm>
            <a:off x="7625830" y="5143500"/>
            <a:ext cx="2918882" cy="1325394"/>
            <a:chOff x="7625830" y="5143500"/>
            <a:chExt cx="2918882" cy="1325394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FB7D5AE-B083-42A2-9D42-71F7696D6077}"/>
                </a:ext>
              </a:extLst>
            </p:cNvPr>
            <p:cNvSpPr/>
            <p:nvPr/>
          </p:nvSpPr>
          <p:spPr>
            <a:xfrm>
              <a:off x="7625830" y="5143500"/>
              <a:ext cx="2918882" cy="1325394"/>
            </a:xfrm>
            <a:prstGeom prst="roundRect">
              <a:avLst>
                <a:gd name="adj" fmla="val 745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8CDDE818-9A0F-41E1-BEC0-35CE82B1CB36}"/>
                </a:ext>
              </a:extLst>
            </p:cNvPr>
            <p:cNvSpPr/>
            <p:nvPr/>
          </p:nvSpPr>
          <p:spPr>
            <a:xfrm>
              <a:off x="7625830" y="5143500"/>
              <a:ext cx="158000" cy="1325394"/>
            </a:xfrm>
            <a:custGeom>
              <a:avLst/>
              <a:gdLst>
                <a:gd name="connsiteX0" fmla="*/ 98848 w 158000"/>
                <a:gd name="connsiteY0" fmla="*/ 0 h 1325394"/>
                <a:gd name="connsiteX1" fmla="*/ 158000 w 158000"/>
                <a:gd name="connsiteY1" fmla="*/ 0 h 1325394"/>
                <a:gd name="connsiteX2" fmla="*/ 158000 w 158000"/>
                <a:gd name="connsiteY2" fmla="*/ 1325394 h 1325394"/>
                <a:gd name="connsiteX3" fmla="*/ 98848 w 158000"/>
                <a:gd name="connsiteY3" fmla="*/ 1325394 h 1325394"/>
                <a:gd name="connsiteX4" fmla="*/ 0 w 158000"/>
                <a:gd name="connsiteY4" fmla="*/ 1226546 h 1325394"/>
                <a:gd name="connsiteX5" fmla="*/ 0 w 158000"/>
                <a:gd name="connsiteY5" fmla="*/ 98848 h 1325394"/>
                <a:gd name="connsiteX6" fmla="*/ 98848 w 158000"/>
                <a:gd name="connsiteY6" fmla="*/ 0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000" h="1325394">
                  <a:moveTo>
                    <a:pt x="98848" y="0"/>
                  </a:moveTo>
                  <a:lnTo>
                    <a:pt x="158000" y="0"/>
                  </a:lnTo>
                  <a:lnTo>
                    <a:pt x="158000" y="1325394"/>
                  </a:lnTo>
                  <a:lnTo>
                    <a:pt x="98848" y="1325394"/>
                  </a:lnTo>
                  <a:cubicBezTo>
                    <a:pt x="44256" y="1325394"/>
                    <a:pt x="0" y="1281138"/>
                    <a:pt x="0" y="1226546"/>
                  </a:cubicBezTo>
                  <a:lnTo>
                    <a:pt x="0" y="98848"/>
                  </a:lnTo>
                  <a:cubicBezTo>
                    <a:pt x="0" y="44256"/>
                    <a:pt x="44256" y="0"/>
                    <a:pt x="98848" y="0"/>
                  </a:cubicBezTo>
                  <a:close/>
                </a:path>
              </a:pathLst>
            </a:cu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9F7C613-E233-439E-BD87-12F7B0B70C5D}"/>
              </a:ext>
            </a:extLst>
          </p:cNvPr>
          <p:cNvGrpSpPr/>
          <p:nvPr/>
        </p:nvGrpSpPr>
        <p:grpSpPr>
          <a:xfrm>
            <a:off x="7842234" y="561076"/>
            <a:ext cx="2758225" cy="981455"/>
            <a:chOff x="7842234" y="566223"/>
            <a:chExt cx="2758225" cy="98145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8FCF6F1-A4ED-492D-B0C7-EAD33F7D9C84}"/>
                </a:ext>
              </a:extLst>
            </p:cNvPr>
            <p:cNvSpPr txBox="1"/>
            <p:nvPr/>
          </p:nvSpPr>
          <p:spPr>
            <a:xfrm>
              <a:off x="7842234" y="962903"/>
              <a:ext cx="26440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sz="1600">
                  <a:latin typeface="Viner Hand ITC" panose="03070502030502020203" pitchFamily="66" charset="0"/>
                </a:rPr>
                <a:t>tristique senectus et netus turpis egestas</a:t>
              </a:r>
              <a:endParaRPr lang="zh-CN" altLang="en-US" sz="1600">
                <a:latin typeface="Viner Hand ITC" panose="03070502030502020203" pitchFamily="66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84A6DF7-4DF1-4AD9-8AF6-8152D18FA6EB}"/>
                </a:ext>
              </a:extLst>
            </p:cNvPr>
            <p:cNvSpPr txBox="1"/>
            <p:nvPr/>
          </p:nvSpPr>
          <p:spPr>
            <a:xfrm>
              <a:off x="7842234" y="566223"/>
              <a:ext cx="275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sz="1600" b="1">
                  <a:solidFill>
                    <a:srgbClr val="FBD302"/>
                  </a:solidFill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habitant morbi tristique</a:t>
              </a:r>
              <a:endParaRPr lang="zh-CN" altLang="en-US" sz="1600" b="1">
                <a:solidFill>
                  <a:srgbClr val="FBD302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CF3305F-2975-4635-929D-4DBCF3096860}"/>
              </a:ext>
            </a:extLst>
          </p:cNvPr>
          <p:cNvSpPr txBox="1"/>
          <p:nvPr/>
        </p:nvSpPr>
        <p:spPr>
          <a:xfrm>
            <a:off x="7842234" y="2542554"/>
            <a:ext cx="264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600">
                <a:latin typeface="Viner Hand ITC" panose="03070502030502020203" pitchFamily="66" charset="0"/>
              </a:rPr>
              <a:t>tristique senectus et netus turpis egestas</a:t>
            </a:r>
            <a:endParaRPr lang="zh-CN" altLang="en-US" sz="1600">
              <a:latin typeface="Viner Hand ITC" panose="03070502030502020203" pitchFamily="66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BD97FC-0449-43D7-BDF6-D87DA597CF3E}"/>
              </a:ext>
            </a:extLst>
          </p:cNvPr>
          <p:cNvSpPr txBox="1"/>
          <p:nvPr/>
        </p:nvSpPr>
        <p:spPr>
          <a:xfrm>
            <a:off x="7842234" y="2145874"/>
            <a:ext cx="275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600" b="1">
                <a:solidFill>
                  <a:srgbClr val="FEDAFE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habitant morbi tristique</a:t>
            </a:r>
            <a:endParaRPr lang="zh-CN" altLang="en-US" sz="1600" b="1">
              <a:solidFill>
                <a:srgbClr val="FEDAFE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FE5B851-0866-4882-907A-48E405C8A177}"/>
              </a:ext>
            </a:extLst>
          </p:cNvPr>
          <p:cNvSpPr txBox="1"/>
          <p:nvPr/>
        </p:nvSpPr>
        <p:spPr>
          <a:xfrm>
            <a:off x="7842234" y="4127352"/>
            <a:ext cx="264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600">
                <a:latin typeface="Viner Hand ITC" panose="03070502030502020203" pitchFamily="66" charset="0"/>
              </a:rPr>
              <a:t>tristique senectus et netus turpis egestas</a:t>
            </a:r>
            <a:endParaRPr lang="zh-CN" altLang="en-US" sz="1600">
              <a:latin typeface="Viner Hand ITC" panose="03070502030502020203" pitchFamily="66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03D3946-36B0-405A-AE9F-521477F0F1AD}"/>
              </a:ext>
            </a:extLst>
          </p:cNvPr>
          <p:cNvSpPr txBox="1"/>
          <p:nvPr/>
        </p:nvSpPr>
        <p:spPr>
          <a:xfrm>
            <a:off x="7842234" y="3730672"/>
            <a:ext cx="275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600" b="1">
                <a:solidFill>
                  <a:srgbClr val="8CE9B4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habitant morbi tristique</a:t>
            </a:r>
            <a:endParaRPr lang="zh-CN" altLang="en-US" sz="1600" b="1">
              <a:solidFill>
                <a:srgbClr val="8CE9B4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96124B-41EC-4EEA-91CD-9D8E40378077}"/>
              </a:ext>
            </a:extLst>
          </p:cNvPr>
          <p:cNvSpPr txBox="1"/>
          <p:nvPr/>
        </p:nvSpPr>
        <p:spPr>
          <a:xfrm>
            <a:off x="7842234" y="5712150"/>
            <a:ext cx="2644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600">
                <a:latin typeface="Viner Hand ITC" panose="03070502030502020203" pitchFamily="66" charset="0"/>
              </a:rPr>
              <a:t>tristique senectus et netus turpis egestas</a:t>
            </a:r>
            <a:endParaRPr lang="zh-CN" altLang="en-US" sz="1600">
              <a:latin typeface="Viner Hand ITC" panose="03070502030502020203" pitchFamily="66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8E737FF-33B7-47D2-8CC9-48AFA7B3799B}"/>
              </a:ext>
            </a:extLst>
          </p:cNvPr>
          <p:cNvSpPr txBox="1"/>
          <p:nvPr/>
        </p:nvSpPr>
        <p:spPr>
          <a:xfrm>
            <a:off x="7842234" y="5315470"/>
            <a:ext cx="275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600" b="1">
                <a:solidFill>
                  <a:srgbClr val="91D5FD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habitant morbi tristique</a:t>
            </a:r>
            <a:endParaRPr lang="zh-CN" altLang="en-US" sz="1600" b="1">
              <a:solidFill>
                <a:srgbClr val="91D5FD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4B8ACA3-5C14-44AD-9C6B-42EAC2C79E5F}"/>
              </a:ext>
            </a:extLst>
          </p:cNvPr>
          <p:cNvSpPr/>
          <p:nvPr/>
        </p:nvSpPr>
        <p:spPr>
          <a:xfrm rot="5400000">
            <a:off x="6584622" y="2141323"/>
            <a:ext cx="552586" cy="857024"/>
          </a:xfrm>
          <a:custGeom>
            <a:avLst/>
            <a:gdLst>
              <a:gd name="connsiteX0" fmla="*/ 418986 w 448502"/>
              <a:gd name="connsiteY0" fmla="*/ 96203 h 695597"/>
              <a:gd name="connsiteX1" fmla="*/ 399936 w 448502"/>
              <a:gd name="connsiteY1" fmla="*/ 168592 h 695597"/>
              <a:gd name="connsiteX2" fmla="*/ 400889 w 448502"/>
              <a:gd name="connsiteY2" fmla="*/ 192405 h 695597"/>
              <a:gd name="connsiteX3" fmla="*/ 408509 w 448502"/>
              <a:gd name="connsiteY3" fmla="*/ 192405 h 695597"/>
              <a:gd name="connsiteX4" fmla="*/ 436131 w 448502"/>
              <a:gd name="connsiteY4" fmla="*/ 90488 h 695597"/>
              <a:gd name="connsiteX5" fmla="*/ 444704 w 448502"/>
              <a:gd name="connsiteY5" fmla="*/ 3810 h 695597"/>
              <a:gd name="connsiteX6" fmla="*/ 440894 w 448502"/>
              <a:gd name="connsiteY6" fmla="*/ 0 h 695597"/>
              <a:gd name="connsiteX7" fmla="*/ 393269 w 448502"/>
              <a:gd name="connsiteY7" fmla="*/ 20955 h 695597"/>
              <a:gd name="connsiteX8" fmla="*/ 338976 w 448502"/>
              <a:gd name="connsiteY8" fmla="*/ 50482 h 695597"/>
              <a:gd name="connsiteX9" fmla="*/ 227534 w 448502"/>
              <a:gd name="connsiteY9" fmla="*/ 112395 h 695597"/>
              <a:gd name="connsiteX10" fmla="*/ 229439 w 448502"/>
              <a:gd name="connsiteY10" fmla="*/ 133350 h 695597"/>
              <a:gd name="connsiteX11" fmla="*/ 336119 w 448502"/>
              <a:gd name="connsiteY11" fmla="*/ 80010 h 695597"/>
              <a:gd name="connsiteX12" fmla="*/ 388506 w 448502"/>
              <a:gd name="connsiteY12" fmla="*/ 53340 h 695597"/>
              <a:gd name="connsiteX13" fmla="*/ 410414 w 448502"/>
              <a:gd name="connsiteY13" fmla="*/ 40957 h 695597"/>
              <a:gd name="connsiteX14" fmla="*/ 45606 w 448502"/>
              <a:gd name="connsiteY14" fmla="*/ 509587 h 695597"/>
              <a:gd name="connsiteX15" fmla="*/ 1791 w 448502"/>
              <a:gd name="connsiteY15" fmla="*/ 684848 h 695597"/>
              <a:gd name="connsiteX16" fmla="*/ 9411 w 448502"/>
              <a:gd name="connsiteY16" fmla="*/ 695325 h 695597"/>
              <a:gd name="connsiteX17" fmla="*/ 13221 w 448502"/>
              <a:gd name="connsiteY17" fmla="*/ 676275 h 695597"/>
              <a:gd name="connsiteX18" fmla="*/ 31319 w 448502"/>
              <a:gd name="connsiteY18" fmla="*/ 594360 h 695597"/>
              <a:gd name="connsiteX19" fmla="*/ 57989 w 448502"/>
              <a:gd name="connsiteY19" fmla="*/ 528638 h 695597"/>
              <a:gd name="connsiteX20" fmla="*/ 124664 w 448502"/>
              <a:gd name="connsiteY20" fmla="*/ 401003 h 695597"/>
              <a:gd name="connsiteX21" fmla="*/ 301829 w 448502"/>
              <a:gd name="connsiteY21" fmla="*/ 175260 h 695597"/>
              <a:gd name="connsiteX22" fmla="*/ 423749 w 448502"/>
              <a:gd name="connsiteY22" fmla="*/ 65723 h 695597"/>
              <a:gd name="connsiteX23" fmla="*/ 423749 w 448502"/>
              <a:gd name="connsiteY23" fmla="*/ 36195 h 695597"/>
              <a:gd name="connsiteX24" fmla="*/ 438036 w 448502"/>
              <a:gd name="connsiteY24" fmla="*/ 33338 h 695597"/>
              <a:gd name="connsiteX25" fmla="*/ 428511 w 448502"/>
              <a:gd name="connsiteY25" fmla="*/ 65723 h 695597"/>
              <a:gd name="connsiteX26" fmla="*/ 418986 w 448502"/>
              <a:gd name="connsiteY26" fmla="*/ 96203 h 69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8502" h="695597">
                <a:moveTo>
                  <a:pt x="418986" y="96203"/>
                </a:moveTo>
                <a:cubicBezTo>
                  <a:pt x="412319" y="120015"/>
                  <a:pt x="405651" y="143828"/>
                  <a:pt x="399936" y="168592"/>
                </a:cubicBezTo>
                <a:cubicBezTo>
                  <a:pt x="398031" y="175260"/>
                  <a:pt x="397079" y="185737"/>
                  <a:pt x="400889" y="192405"/>
                </a:cubicBezTo>
                <a:cubicBezTo>
                  <a:pt x="403746" y="197167"/>
                  <a:pt x="406604" y="199073"/>
                  <a:pt x="408509" y="192405"/>
                </a:cubicBezTo>
                <a:cubicBezTo>
                  <a:pt x="418034" y="159067"/>
                  <a:pt x="427559" y="124778"/>
                  <a:pt x="436131" y="90488"/>
                </a:cubicBezTo>
                <a:cubicBezTo>
                  <a:pt x="443751" y="62865"/>
                  <a:pt x="454229" y="32385"/>
                  <a:pt x="444704" y="3810"/>
                </a:cubicBezTo>
                <a:cubicBezTo>
                  <a:pt x="444704" y="2857"/>
                  <a:pt x="442799" y="0"/>
                  <a:pt x="440894" y="0"/>
                </a:cubicBezTo>
                <a:cubicBezTo>
                  <a:pt x="423749" y="0"/>
                  <a:pt x="407556" y="13335"/>
                  <a:pt x="393269" y="20955"/>
                </a:cubicBezTo>
                <a:cubicBezTo>
                  <a:pt x="375171" y="30480"/>
                  <a:pt x="357074" y="40957"/>
                  <a:pt x="338976" y="50482"/>
                </a:cubicBezTo>
                <a:cubicBezTo>
                  <a:pt x="301829" y="70485"/>
                  <a:pt x="264681" y="90488"/>
                  <a:pt x="227534" y="112395"/>
                </a:cubicBezTo>
                <a:cubicBezTo>
                  <a:pt x="222771" y="115253"/>
                  <a:pt x="225629" y="135255"/>
                  <a:pt x="229439" y="133350"/>
                </a:cubicBezTo>
                <a:cubicBezTo>
                  <a:pt x="265634" y="116205"/>
                  <a:pt x="300876" y="98107"/>
                  <a:pt x="336119" y="80010"/>
                </a:cubicBezTo>
                <a:cubicBezTo>
                  <a:pt x="353264" y="71438"/>
                  <a:pt x="370409" y="61913"/>
                  <a:pt x="388506" y="53340"/>
                </a:cubicBezTo>
                <a:cubicBezTo>
                  <a:pt x="395174" y="49530"/>
                  <a:pt x="402794" y="44767"/>
                  <a:pt x="410414" y="40957"/>
                </a:cubicBezTo>
                <a:cubicBezTo>
                  <a:pt x="249441" y="160020"/>
                  <a:pt x="124664" y="326708"/>
                  <a:pt x="45606" y="509587"/>
                </a:cubicBezTo>
                <a:cubicBezTo>
                  <a:pt x="22746" y="562927"/>
                  <a:pt x="-7734" y="625793"/>
                  <a:pt x="1791" y="684848"/>
                </a:cubicBezTo>
                <a:cubicBezTo>
                  <a:pt x="2744" y="688658"/>
                  <a:pt x="3696" y="697230"/>
                  <a:pt x="9411" y="695325"/>
                </a:cubicBezTo>
                <a:cubicBezTo>
                  <a:pt x="14174" y="693420"/>
                  <a:pt x="13221" y="679133"/>
                  <a:pt x="13221" y="676275"/>
                </a:cubicBezTo>
                <a:cubicBezTo>
                  <a:pt x="9411" y="647700"/>
                  <a:pt x="21794" y="620077"/>
                  <a:pt x="31319" y="594360"/>
                </a:cubicBezTo>
                <a:cubicBezTo>
                  <a:pt x="39891" y="572452"/>
                  <a:pt x="48464" y="549593"/>
                  <a:pt x="57989" y="528638"/>
                </a:cubicBezTo>
                <a:cubicBezTo>
                  <a:pt x="77991" y="484823"/>
                  <a:pt x="99899" y="441960"/>
                  <a:pt x="124664" y="401003"/>
                </a:cubicBezTo>
                <a:cubicBezTo>
                  <a:pt x="174194" y="319087"/>
                  <a:pt x="234201" y="242887"/>
                  <a:pt x="301829" y="175260"/>
                </a:cubicBezTo>
                <a:cubicBezTo>
                  <a:pt x="340881" y="136208"/>
                  <a:pt x="380886" y="100013"/>
                  <a:pt x="423749" y="65723"/>
                </a:cubicBezTo>
                <a:cubicBezTo>
                  <a:pt x="428511" y="61913"/>
                  <a:pt x="427559" y="41910"/>
                  <a:pt x="423749" y="36195"/>
                </a:cubicBezTo>
                <a:cubicBezTo>
                  <a:pt x="428511" y="34290"/>
                  <a:pt x="433274" y="33338"/>
                  <a:pt x="438036" y="33338"/>
                </a:cubicBezTo>
                <a:cubicBezTo>
                  <a:pt x="438036" y="42863"/>
                  <a:pt x="430416" y="58103"/>
                  <a:pt x="428511" y="65723"/>
                </a:cubicBezTo>
                <a:cubicBezTo>
                  <a:pt x="425654" y="72390"/>
                  <a:pt x="421844" y="84773"/>
                  <a:pt x="418986" y="9620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B10A157-5BED-4D77-AC59-46741F204663}"/>
              </a:ext>
            </a:extLst>
          </p:cNvPr>
          <p:cNvGrpSpPr/>
          <p:nvPr/>
        </p:nvGrpSpPr>
        <p:grpSpPr>
          <a:xfrm flipH="1">
            <a:off x="6727502" y="5411821"/>
            <a:ext cx="266827" cy="446236"/>
            <a:chOff x="5705425" y="3022997"/>
            <a:chExt cx="266827" cy="446236"/>
          </a:xfrm>
        </p:grpSpPr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07A7114D-8D42-42AD-A6AA-324F525209DB}"/>
                </a:ext>
              </a:extLst>
            </p:cNvPr>
            <p:cNvSpPr/>
            <p:nvPr/>
          </p:nvSpPr>
          <p:spPr>
            <a:xfrm>
              <a:off x="5778150" y="3086934"/>
              <a:ext cx="194102" cy="382299"/>
            </a:xfrm>
            <a:custGeom>
              <a:avLst/>
              <a:gdLst>
                <a:gd name="connsiteX0" fmla="*/ 3524 w 194102"/>
                <a:gd name="connsiteY0" fmla="*/ 22025 h 382299"/>
                <a:gd name="connsiteX1" fmla="*/ 182594 w 194102"/>
                <a:gd name="connsiteY1" fmla="*/ 369687 h 382299"/>
                <a:gd name="connsiteX2" fmla="*/ 190214 w 194102"/>
                <a:gd name="connsiteY2" fmla="*/ 382070 h 382299"/>
                <a:gd name="connsiteX3" fmla="*/ 194024 w 194102"/>
                <a:gd name="connsiteY3" fmla="*/ 360162 h 382299"/>
                <a:gd name="connsiteX4" fmla="*/ 4477 w 194102"/>
                <a:gd name="connsiteY4" fmla="*/ 117 h 382299"/>
                <a:gd name="connsiteX5" fmla="*/ 3524 w 194102"/>
                <a:gd name="connsiteY5" fmla="*/ 22025 h 38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102" h="382299">
                  <a:moveTo>
                    <a:pt x="3524" y="22025"/>
                  </a:moveTo>
                  <a:cubicBezTo>
                    <a:pt x="130207" y="89652"/>
                    <a:pt x="161639" y="240147"/>
                    <a:pt x="182594" y="369687"/>
                  </a:cubicBezTo>
                  <a:cubicBezTo>
                    <a:pt x="183547" y="373497"/>
                    <a:pt x="184499" y="383975"/>
                    <a:pt x="190214" y="382070"/>
                  </a:cubicBezTo>
                  <a:cubicBezTo>
                    <a:pt x="194977" y="380165"/>
                    <a:pt x="194024" y="363972"/>
                    <a:pt x="194024" y="360162"/>
                  </a:cubicBezTo>
                  <a:cubicBezTo>
                    <a:pt x="172117" y="227765"/>
                    <a:pt x="142589" y="61077"/>
                    <a:pt x="4477" y="117"/>
                  </a:cubicBezTo>
                  <a:cubicBezTo>
                    <a:pt x="-286" y="-1788"/>
                    <a:pt x="-2191" y="20120"/>
                    <a:pt x="3524" y="220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916DFA5F-10EB-4E3B-B76B-2EF0661734EE}"/>
                </a:ext>
              </a:extLst>
            </p:cNvPr>
            <p:cNvSpPr/>
            <p:nvPr/>
          </p:nvSpPr>
          <p:spPr>
            <a:xfrm>
              <a:off x="5705425" y="3022997"/>
              <a:ext cx="246985" cy="197008"/>
            </a:xfrm>
            <a:custGeom>
              <a:avLst/>
              <a:gdLst>
                <a:gd name="connsiteX0" fmla="*/ 54342 w 246985"/>
                <a:gd name="connsiteY0" fmla="*/ 39289 h 197008"/>
                <a:gd name="connsiteX1" fmla="*/ 241032 w 246985"/>
                <a:gd name="connsiteY1" fmla="*/ 66912 h 197008"/>
                <a:gd name="connsiteX2" fmla="*/ 240079 w 246985"/>
                <a:gd name="connsiteY2" fmla="*/ 30717 h 197008"/>
                <a:gd name="connsiteX3" fmla="*/ 119112 w 246985"/>
                <a:gd name="connsiteY3" fmla="*/ 12619 h 197008"/>
                <a:gd name="connsiteX4" fmla="*/ 59104 w 246985"/>
                <a:gd name="connsiteY4" fmla="*/ 4047 h 197008"/>
                <a:gd name="connsiteX5" fmla="*/ 13384 w 246985"/>
                <a:gd name="connsiteY5" fmla="*/ 4999 h 197008"/>
                <a:gd name="connsiteX6" fmla="*/ 6717 w 246985"/>
                <a:gd name="connsiteY6" fmla="*/ 87867 h 197008"/>
                <a:gd name="connsiteX7" fmla="*/ 45769 w 246985"/>
                <a:gd name="connsiteY7" fmla="*/ 194547 h 197008"/>
                <a:gd name="connsiteX8" fmla="*/ 54342 w 246985"/>
                <a:gd name="connsiteY8" fmla="*/ 188832 h 197008"/>
                <a:gd name="connsiteX9" fmla="*/ 53389 w 246985"/>
                <a:gd name="connsiteY9" fmla="*/ 162162 h 197008"/>
                <a:gd name="connsiteX10" fmla="*/ 13384 w 246985"/>
                <a:gd name="connsiteY10" fmla="*/ 45004 h 197008"/>
                <a:gd name="connsiteX11" fmla="*/ 14337 w 246985"/>
                <a:gd name="connsiteY11" fmla="*/ 41194 h 197008"/>
                <a:gd name="connsiteX12" fmla="*/ 54342 w 246985"/>
                <a:gd name="connsiteY12" fmla="*/ 39289 h 19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6985" h="197008">
                  <a:moveTo>
                    <a:pt x="54342" y="39289"/>
                  </a:moveTo>
                  <a:cubicBezTo>
                    <a:pt x="116254" y="48814"/>
                    <a:pt x="178167" y="61197"/>
                    <a:pt x="241032" y="66912"/>
                  </a:cubicBezTo>
                  <a:cubicBezTo>
                    <a:pt x="248652" y="67864"/>
                    <a:pt x="249604" y="32622"/>
                    <a:pt x="240079" y="30717"/>
                  </a:cubicBezTo>
                  <a:cubicBezTo>
                    <a:pt x="200074" y="23097"/>
                    <a:pt x="160069" y="18334"/>
                    <a:pt x="119112" y="12619"/>
                  </a:cubicBezTo>
                  <a:cubicBezTo>
                    <a:pt x="99109" y="9762"/>
                    <a:pt x="79107" y="6904"/>
                    <a:pt x="59104" y="4047"/>
                  </a:cubicBezTo>
                  <a:cubicBezTo>
                    <a:pt x="45769" y="2142"/>
                    <a:pt x="25767" y="-4526"/>
                    <a:pt x="13384" y="4999"/>
                  </a:cubicBezTo>
                  <a:cubicBezTo>
                    <a:pt x="-8523" y="21192"/>
                    <a:pt x="1954" y="65959"/>
                    <a:pt x="6717" y="87867"/>
                  </a:cubicBezTo>
                  <a:cubicBezTo>
                    <a:pt x="14337" y="124062"/>
                    <a:pt x="27672" y="162162"/>
                    <a:pt x="45769" y="194547"/>
                  </a:cubicBezTo>
                  <a:cubicBezTo>
                    <a:pt x="49579" y="201214"/>
                    <a:pt x="53389" y="192642"/>
                    <a:pt x="54342" y="188832"/>
                  </a:cubicBezTo>
                  <a:cubicBezTo>
                    <a:pt x="56247" y="180259"/>
                    <a:pt x="56247" y="169782"/>
                    <a:pt x="53389" y="162162"/>
                  </a:cubicBezTo>
                  <a:cubicBezTo>
                    <a:pt x="40054" y="123109"/>
                    <a:pt x="27672" y="84057"/>
                    <a:pt x="13384" y="45004"/>
                  </a:cubicBezTo>
                  <a:cubicBezTo>
                    <a:pt x="13384" y="44052"/>
                    <a:pt x="14337" y="42147"/>
                    <a:pt x="14337" y="41194"/>
                  </a:cubicBezTo>
                  <a:cubicBezTo>
                    <a:pt x="20052" y="30717"/>
                    <a:pt x="44817" y="38337"/>
                    <a:pt x="54342" y="3928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BF2C798D-87C5-40A8-BEC0-37FA7B11CD84}"/>
              </a:ext>
            </a:extLst>
          </p:cNvPr>
          <p:cNvSpPr/>
          <p:nvPr/>
        </p:nvSpPr>
        <p:spPr>
          <a:xfrm>
            <a:off x="10600459" y="2353251"/>
            <a:ext cx="840864" cy="2282966"/>
          </a:xfrm>
          <a:custGeom>
            <a:avLst/>
            <a:gdLst>
              <a:gd name="connsiteX0" fmla="*/ 359501 w 371358"/>
              <a:gd name="connsiteY0" fmla="*/ 306993 h 741813"/>
              <a:gd name="connsiteX1" fmla="*/ 344869 w 371358"/>
              <a:gd name="connsiteY1" fmla="*/ 302063 h 741813"/>
              <a:gd name="connsiteX2" fmla="*/ 286519 w 371358"/>
              <a:gd name="connsiteY2" fmla="*/ 308277 h 741813"/>
              <a:gd name="connsiteX3" fmla="*/ 279543 w 371358"/>
              <a:gd name="connsiteY3" fmla="*/ 311077 h 741813"/>
              <a:gd name="connsiteX4" fmla="*/ 273404 w 371358"/>
              <a:gd name="connsiteY4" fmla="*/ 314519 h 741813"/>
              <a:gd name="connsiteX5" fmla="*/ 264493 w 371358"/>
              <a:gd name="connsiteY5" fmla="*/ 320602 h 741813"/>
              <a:gd name="connsiteX6" fmla="*/ 261181 w 371358"/>
              <a:gd name="connsiteY6" fmla="*/ 323206 h 741813"/>
              <a:gd name="connsiteX7" fmla="*/ 243369 w 371358"/>
              <a:gd name="connsiteY7" fmla="*/ 346154 h 741813"/>
              <a:gd name="connsiteX8" fmla="*/ 239611 w 371358"/>
              <a:gd name="connsiteY8" fmla="*/ 354014 h 741813"/>
              <a:gd name="connsiteX9" fmla="*/ 234430 w 371358"/>
              <a:gd name="connsiteY9" fmla="*/ 337531 h 741813"/>
              <a:gd name="connsiteX10" fmla="*/ 226802 w 371358"/>
              <a:gd name="connsiteY10" fmla="*/ 282781 h 741813"/>
              <a:gd name="connsiteX11" fmla="*/ 224895 w 371358"/>
              <a:gd name="connsiteY11" fmla="*/ 185029 h 741813"/>
              <a:gd name="connsiteX12" fmla="*/ 225119 w 371358"/>
              <a:gd name="connsiteY12" fmla="*/ 128465 h 741813"/>
              <a:gd name="connsiteX13" fmla="*/ 216533 w 371358"/>
              <a:gd name="connsiteY13" fmla="*/ 82961 h 741813"/>
              <a:gd name="connsiteX14" fmla="*/ 188851 w 371358"/>
              <a:gd name="connsiteY14" fmla="*/ 50349 h 741813"/>
              <a:gd name="connsiteX15" fmla="*/ 153541 w 371358"/>
              <a:gd name="connsiteY15" fmla="*/ 34870 h 741813"/>
              <a:gd name="connsiteX16" fmla="*/ 91815 w 371358"/>
              <a:gd name="connsiteY16" fmla="*/ 28462 h 741813"/>
              <a:gd name="connsiteX17" fmla="*/ 79602 w 371358"/>
              <a:gd name="connsiteY17" fmla="*/ 28908 h 741813"/>
              <a:gd name="connsiteX18" fmla="*/ 63876 w 371358"/>
              <a:gd name="connsiteY18" fmla="*/ 30137 h 741813"/>
              <a:gd name="connsiteX19" fmla="*/ 61045 w 371358"/>
              <a:gd name="connsiteY19" fmla="*/ 2147 h 741813"/>
              <a:gd name="connsiteX20" fmla="*/ 59743 w 371358"/>
              <a:gd name="connsiteY20" fmla="*/ 259 h 741813"/>
              <a:gd name="connsiteX21" fmla="*/ 57445 w 371358"/>
              <a:gd name="connsiteY21" fmla="*/ 352 h 741813"/>
              <a:gd name="connsiteX22" fmla="*/ 853 w 371358"/>
              <a:gd name="connsiteY22" fmla="*/ 40870 h 741813"/>
              <a:gd name="connsiteX23" fmla="*/ 62 w 371358"/>
              <a:gd name="connsiteY23" fmla="*/ 43233 h 741813"/>
              <a:gd name="connsiteX24" fmla="*/ 1811 w 371358"/>
              <a:gd name="connsiteY24" fmla="*/ 45009 h 741813"/>
              <a:gd name="connsiteX25" fmla="*/ 63882 w 371358"/>
              <a:gd name="connsiteY25" fmla="*/ 65185 h 741813"/>
              <a:gd name="connsiteX26" fmla="*/ 64803 w 371358"/>
              <a:gd name="connsiteY26" fmla="*/ 65371 h 741813"/>
              <a:gd name="connsiteX27" fmla="*/ 66217 w 371358"/>
              <a:gd name="connsiteY27" fmla="*/ 64906 h 741813"/>
              <a:gd name="connsiteX28" fmla="*/ 67175 w 371358"/>
              <a:gd name="connsiteY28" fmla="*/ 62748 h 741813"/>
              <a:gd name="connsiteX29" fmla="*/ 64356 w 371358"/>
              <a:gd name="connsiteY29" fmla="*/ 34880 h 741813"/>
              <a:gd name="connsiteX30" fmla="*/ 79853 w 371358"/>
              <a:gd name="connsiteY30" fmla="*/ 33671 h 741813"/>
              <a:gd name="connsiteX31" fmla="*/ 91871 w 371358"/>
              <a:gd name="connsiteY31" fmla="*/ 33224 h 741813"/>
              <a:gd name="connsiteX32" fmla="*/ 152332 w 371358"/>
              <a:gd name="connsiteY32" fmla="*/ 39475 h 741813"/>
              <a:gd name="connsiteX33" fmla="*/ 186181 w 371358"/>
              <a:gd name="connsiteY33" fmla="*/ 54293 h 741813"/>
              <a:gd name="connsiteX34" fmla="*/ 212208 w 371358"/>
              <a:gd name="connsiteY34" fmla="*/ 84942 h 741813"/>
              <a:gd name="connsiteX35" fmla="*/ 220356 w 371358"/>
              <a:gd name="connsiteY35" fmla="*/ 128455 h 741813"/>
              <a:gd name="connsiteX36" fmla="*/ 220133 w 371358"/>
              <a:gd name="connsiteY36" fmla="*/ 185019 h 741813"/>
              <a:gd name="connsiteX37" fmla="*/ 222058 w 371358"/>
              <a:gd name="connsiteY37" fmla="*/ 283097 h 741813"/>
              <a:gd name="connsiteX38" fmla="*/ 229807 w 371358"/>
              <a:gd name="connsiteY38" fmla="*/ 338685 h 741813"/>
              <a:gd name="connsiteX39" fmla="*/ 237118 w 371358"/>
              <a:gd name="connsiteY39" fmla="*/ 360358 h 741813"/>
              <a:gd name="connsiteX40" fmla="*/ 228960 w 371358"/>
              <a:gd name="connsiteY40" fmla="*/ 400551 h 741813"/>
              <a:gd name="connsiteX41" fmla="*/ 232132 w 371358"/>
              <a:gd name="connsiteY41" fmla="*/ 476546 h 741813"/>
              <a:gd name="connsiteX42" fmla="*/ 235109 w 371358"/>
              <a:gd name="connsiteY42" fmla="*/ 506200 h 741813"/>
              <a:gd name="connsiteX43" fmla="*/ 231295 w 371358"/>
              <a:gd name="connsiteY43" fmla="*/ 599645 h 741813"/>
              <a:gd name="connsiteX44" fmla="*/ 194162 w 371358"/>
              <a:gd name="connsiteY44" fmla="*/ 667483 h 741813"/>
              <a:gd name="connsiteX45" fmla="*/ 142258 w 371358"/>
              <a:gd name="connsiteY45" fmla="*/ 698253 h 741813"/>
              <a:gd name="connsiteX46" fmla="*/ 134696 w 371358"/>
              <a:gd name="connsiteY46" fmla="*/ 700783 h 741813"/>
              <a:gd name="connsiteX47" fmla="*/ 130482 w 371358"/>
              <a:gd name="connsiteY47" fmla="*/ 702067 h 741813"/>
              <a:gd name="connsiteX48" fmla="*/ 125813 w 371358"/>
              <a:gd name="connsiteY48" fmla="*/ 703490 h 741813"/>
              <a:gd name="connsiteX49" fmla="*/ 114976 w 371358"/>
              <a:gd name="connsiteY49" fmla="*/ 706067 h 741813"/>
              <a:gd name="connsiteX50" fmla="*/ 111981 w 371358"/>
              <a:gd name="connsiteY50" fmla="*/ 706773 h 741813"/>
              <a:gd name="connsiteX51" fmla="*/ 106437 w 371358"/>
              <a:gd name="connsiteY51" fmla="*/ 679250 h 741813"/>
              <a:gd name="connsiteX52" fmla="*/ 104865 w 371358"/>
              <a:gd name="connsiteY52" fmla="*/ 677473 h 741813"/>
              <a:gd name="connsiteX53" fmla="*/ 102531 w 371358"/>
              <a:gd name="connsiteY53" fmla="*/ 677929 h 741813"/>
              <a:gd name="connsiteX54" fmla="*/ 49148 w 371358"/>
              <a:gd name="connsiteY54" fmla="*/ 713862 h 741813"/>
              <a:gd name="connsiteX55" fmla="*/ 47911 w 371358"/>
              <a:gd name="connsiteY55" fmla="*/ 716029 h 741813"/>
              <a:gd name="connsiteX56" fmla="*/ 49287 w 371358"/>
              <a:gd name="connsiteY56" fmla="*/ 718113 h 741813"/>
              <a:gd name="connsiteX57" fmla="*/ 115590 w 371358"/>
              <a:gd name="connsiteY57" fmla="*/ 741748 h 741813"/>
              <a:gd name="connsiteX58" fmla="*/ 116130 w 371358"/>
              <a:gd name="connsiteY58" fmla="*/ 741813 h 741813"/>
              <a:gd name="connsiteX59" fmla="*/ 117786 w 371358"/>
              <a:gd name="connsiteY59" fmla="*/ 741144 h 741813"/>
              <a:gd name="connsiteX60" fmla="*/ 118465 w 371358"/>
              <a:gd name="connsiteY60" fmla="*/ 738958 h 741813"/>
              <a:gd name="connsiteX61" fmla="*/ 112922 w 371358"/>
              <a:gd name="connsiteY61" fmla="*/ 711441 h 741813"/>
              <a:gd name="connsiteX62" fmla="*/ 116111 w 371358"/>
              <a:gd name="connsiteY62" fmla="*/ 710690 h 741813"/>
              <a:gd name="connsiteX63" fmla="*/ 122632 w 371358"/>
              <a:gd name="connsiteY63" fmla="*/ 709146 h 741813"/>
              <a:gd name="connsiteX64" fmla="*/ 132408 w 371358"/>
              <a:gd name="connsiteY64" fmla="*/ 706457 h 741813"/>
              <a:gd name="connsiteX65" fmla="*/ 136036 w 371358"/>
              <a:gd name="connsiteY65" fmla="*/ 705351 h 741813"/>
              <a:gd name="connsiteX66" fmla="*/ 144007 w 371358"/>
              <a:gd name="connsiteY66" fmla="*/ 702681 h 741813"/>
              <a:gd name="connsiteX67" fmla="*/ 197409 w 371358"/>
              <a:gd name="connsiteY67" fmla="*/ 670971 h 741813"/>
              <a:gd name="connsiteX68" fmla="*/ 235946 w 371358"/>
              <a:gd name="connsiteY68" fmla="*/ 600687 h 741813"/>
              <a:gd name="connsiteX69" fmla="*/ 239852 w 371358"/>
              <a:gd name="connsiteY69" fmla="*/ 505828 h 741813"/>
              <a:gd name="connsiteX70" fmla="*/ 236857 w 371358"/>
              <a:gd name="connsiteY70" fmla="*/ 476016 h 741813"/>
              <a:gd name="connsiteX71" fmla="*/ 233704 w 371358"/>
              <a:gd name="connsiteY71" fmla="*/ 400978 h 741813"/>
              <a:gd name="connsiteX72" fmla="*/ 240122 w 371358"/>
              <a:gd name="connsiteY72" fmla="*/ 366394 h 741813"/>
              <a:gd name="connsiteX73" fmla="*/ 260019 w 371358"/>
              <a:gd name="connsiteY73" fmla="*/ 387602 h 741813"/>
              <a:gd name="connsiteX74" fmla="*/ 289366 w 371358"/>
              <a:gd name="connsiteY74" fmla="*/ 393072 h 741813"/>
              <a:gd name="connsiteX75" fmla="*/ 318304 w 371358"/>
              <a:gd name="connsiteY75" fmla="*/ 386114 h 741813"/>
              <a:gd name="connsiteX76" fmla="*/ 364217 w 371358"/>
              <a:gd name="connsiteY76" fmla="*/ 348889 h 741813"/>
              <a:gd name="connsiteX77" fmla="*/ 369984 w 371358"/>
              <a:gd name="connsiteY77" fmla="*/ 319086 h 741813"/>
              <a:gd name="connsiteX78" fmla="*/ 359501 w 371358"/>
              <a:gd name="connsiteY78" fmla="*/ 306993 h 741813"/>
              <a:gd name="connsiteX79" fmla="*/ 360161 w 371358"/>
              <a:gd name="connsiteY79" fmla="*/ 346386 h 741813"/>
              <a:gd name="connsiteX80" fmla="*/ 316490 w 371358"/>
              <a:gd name="connsiteY80" fmla="*/ 381714 h 741813"/>
              <a:gd name="connsiteX81" fmla="*/ 289022 w 371358"/>
              <a:gd name="connsiteY81" fmla="*/ 388328 h 741813"/>
              <a:gd name="connsiteX82" fmla="*/ 262353 w 371358"/>
              <a:gd name="connsiteY82" fmla="*/ 383454 h 741813"/>
              <a:gd name="connsiteX83" fmla="*/ 244020 w 371358"/>
              <a:gd name="connsiteY83" fmla="*/ 363585 h 741813"/>
              <a:gd name="connsiteX84" fmla="*/ 242280 w 371358"/>
              <a:gd name="connsiteY84" fmla="*/ 360153 h 741813"/>
              <a:gd name="connsiteX85" fmla="*/ 247592 w 371358"/>
              <a:gd name="connsiteY85" fmla="*/ 348349 h 741813"/>
              <a:gd name="connsiteX86" fmla="*/ 264223 w 371358"/>
              <a:gd name="connsiteY86" fmla="*/ 326862 h 741813"/>
              <a:gd name="connsiteX87" fmla="*/ 267479 w 371358"/>
              <a:gd name="connsiteY87" fmla="*/ 324313 h 741813"/>
              <a:gd name="connsiteX88" fmla="*/ 275599 w 371358"/>
              <a:gd name="connsiteY88" fmla="*/ 318742 h 741813"/>
              <a:gd name="connsiteX89" fmla="*/ 281589 w 371358"/>
              <a:gd name="connsiteY89" fmla="*/ 315365 h 741813"/>
              <a:gd name="connsiteX90" fmla="*/ 288222 w 371358"/>
              <a:gd name="connsiteY90" fmla="*/ 312723 h 741813"/>
              <a:gd name="connsiteX91" fmla="*/ 344125 w 371358"/>
              <a:gd name="connsiteY91" fmla="*/ 306761 h 741813"/>
              <a:gd name="connsiteX92" fmla="*/ 357129 w 371358"/>
              <a:gd name="connsiteY92" fmla="*/ 311123 h 741813"/>
              <a:gd name="connsiteX93" fmla="*/ 365491 w 371358"/>
              <a:gd name="connsiteY93" fmla="*/ 320667 h 741813"/>
              <a:gd name="connsiteX94" fmla="*/ 360161 w 371358"/>
              <a:gd name="connsiteY94" fmla="*/ 346386 h 741813"/>
              <a:gd name="connsiteX0" fmla="*/ 359501 w 371358"/>
              <a:gd name="connsiteY0" fmla="*/ 306993 h 741813"/>
              <a:gd name="connsiteX1" fmla="*/ 344869 w 371358"/>
              <a:gd name="connsiteY1" fmla="*/ 302063 h 741813"/>
              <a:gd name="connsiteX2" fmla="*/ 286519 w 371358"/>
              <a:gd name="connsiteY2" fmla="*/ 308277 h 741813"/>
              <a:gd name="connsiteX3" fmla="*/ 279543 w 371358"/>
              <a:gd name="connsiteY3" fmla="*/ 311077 h 741813"/>
              <a:gd name="connsiteX4" fmla="*/ 273404 w 371358"/>
              <a:gd name="connsiteY4" fmla="*/ 314519 h 741813"/>
              <a:gd name="connsiteX5" fmla="*/ 264493 w 371358"/>
              <a:gd name="connsiteY5" fmla="*/ 320602 h 741813"/>
              <a:gd name="connsiteX6" fmla="*/ 261181 w 371358"/>
              <a:gd name="connsiteY6" fmla="*/ 323206 h 741813"/>
              <a:gd name="connsiteX7" fmla="*/ 243369 w 371358"/>
              <a:gd name="connsiteY7" fmla="*/ 346154 h 741813"/>
              <a:gd name="connsiteX8" fmla="*/ 239611 w 371358"/>
              <a:gd name="connsiteY8" fmla="*/ 354014 h 741813"/>
              <a:gd name="connsiteX9" fmla="*/ 234430 w 371358"/>
              <a:gd name="connsiteY9" fmla="*/ 337531 h 741813"/>
              <a:gd name="connsiteX10" fmla="*/ 226802 w 371358"/>
              <a:gd name="connsiteY10" fmla="*/ 282781 h 741813"/>
              <a:gd name="connsiteX11" fmla="*/ 224895 w 371358"/>
              <a:gd name="connsiteY11" fmla="*/ 185029 h 741813"/>
              <a:gd name="connsiteX12" fmla="*/ 225119 w 371358"/>
              <a:gd name="connsiteY12" fmla="*/ 128465 h 741813"/>
              <a:gd name="connsiteX13" fmla="*/ 216533 w 371358"/>
              <a:gd name="connsiteY13" fmla="*/ 82961 h 741813"/>
              <a:gd name="connsiteX14" fmla="*/ 188851 w 371358"/>
              <a:gd name="connsiteY14" fmla="*/ 50349 h 741813"/>
              <a:gd name="connsiteX15" fmla="*/ 153541 w 371358"/>
              <a:gd name="connsiteY15" fmla="*/ 34870 h 741813"/>
              <a:gd name="connsiteX16" fmla="*/ 91815 w 371358"/>
              <a:gd name="connsiteY16" fmla="*/ 28462 h 741813"/>
              <a:gd name="connsiteX17" fmla="*/ 79602 w 371358"/>
              <a:gd name="connsiteY17" fmla="*/ 28908 h 741813"/>
              <a:gd name="connsiteX18" fmla="*/ 63876 w 371358"/>
              <a:gd name="connsiteY18" fmla="*/ 30137 h 741813"/>
              <a:gd name="connsiteX19" fmla="*/ 61045 w 371358"/>
              <a:gd name="connsiteY19" fmla="*/ 2147 h 741813"/>
              <a:gd name="connsiteX20" fmla="*/ 59743 w 371358"/>
              <a:gd name="connsiteY20" fmla="*/ 259 h 741813"/>
              <a:gd name="connsiteX21" fmla="*/ 57445 w 371358"/>
              <a:gd name="connsiteY21" fmla="*/ 352 h 741813"/>
              <a:gd name="connsiteX22" fmla="*/ 853 w 371358"/>
              <a:gd name="connsiteY22" fmla="*/ 40870 h 741813"/>
              <a:gd name="connsiteX23" fmla="*/ 62 w 371358"/>
              <a:gd name="connsiteY23" fmla="*/ 43233 h 741813"/>
              <a:gd name="connsiteX24" fmla="*/ 63882 w 371358"/>
              <a:gd name="connsiteY24" fmla="*/ 65185 h 741813"/>
              <a:gd name="connsiteX25" fmla="*/ 64803 w 371358"/>
              <a:gd name="connsiteY25" fmla="*/ 65371 h 741813"/>
              <a:gd name="connsiteX26" fmla="*/ 66217 w 371358"/>
              <a:gd name="connsiteY26" fmla="*/ 64906 h 741813"/>
              <a:gd name="connsiteX27" fmla="*/ 67175 w 371358"/>
              <a:gd name="connsiteY27" fmla="*/ 62748 h 741813"/>
              <a:gd name="connsiteX28" fmla="*/ 64356 w 371358"/>
              <a:gd name="connsiteY28" fmla="*/ 34880 h 741813"/>
              <a:gd name="connsiteX29" fmla="*/ 79853 w 371358"/>
              <a:gd name="connsiteY29" fmla="*/ 33671 h 741813"/>
              <a:gd name="connsiteX30" fmla="*/ 91871 w 371358"/>
              <a:gd name="connsiteY30" fmla="*/ 33224 h 741813"/>
              <a:gd name="connsiteX31" fmla="*/ 152332 w 371358"/>
              <a:gd name="connsiteY31" fmla="*/ 39475 h 741813"/>
              <a:gd name="connsiteX32" fmla="*/ 186181 w 371358"/>
              <a:gd name="connsiteY32" fmla="*/ 54293 h 741813"/>
              <a:gd name="connsiteX33" fmla="*/ 212208 w 371358"/>
              <a:gd name="connsiteY33" fmla="*/ 84942 h 741813"/>
              <a:gd name="connsiteX34" fmla="*/ 220356 w 371358"/>
              <a:gd name="connsiteY34" fmla="*/ 128455 h 741813"/>
              <a:gd name="connsiteX35" fmla="*/ 220133 w 371358"/>
              <a:gd name="connsiteY35" fmla="*/ 185019 h 741813"/>
              <a:gd name="connsiteX36" fmla="*/ 222058 w 371358"/>
              <a:gd name="connsiteY36" fmla="*/ 283097 h 741813"/>
              <a:gd name="connsiteX37" fmla="*/ 229807 w 371358"/>
              <a:gd name="connsiteY37" fmla="*/ 338685 h 741813"/>
              <a:gd name="connsiteX38" fmla="*/ 237118 w 371358"/>
              <a:gd name="connsiteY38" fmla="*/ 360358 h 741813"/>
              <a:gd name="connsiteX39" fmla="*/ 228960 w 371358"/>
              <a:gd name="connsiteY39" fmla="*/ 400551 h 741813"/>
              <a:gd name="connsiteX40" fmla="*/ 232132 w 371358"/>
              <a:gd name="connsiteY40" fmla="*/ 476546 h 741813"/>
              <a:gd name="connsiteX41" fmla="*/ 235109 w 371358"/>
              <a:gd name="connsiteY41" fmla="*/ 506200 h 741813"/>
              <a:gd name="connsiteX42" fmla="*/ 231295 w 371358"/>
              <a:gd name="connsiteY42" fmla="*/ 599645 h 741813"/>
              <a:gd name="connsiteX43" fmla="*/ 194162 w 371358"/>
              <a:gd name="connsiteY43" fmla="*/ 667483 h 741813"/>
              <a:gd name="connsiteX44" fmla="*/ 142258 w 371358"/>
              <a:gd name="connsiteY44" fmla="*/ 698253 h 741813"/>
              <a:gd name="connsiteX45" fmla="*/ 134696 w 371358"/>
              <a:gd name="connsiteY45" fmla="*/ 700783 h 741813"/>
              <a:gd name="connsiteX46" fmla="*/ 130482 w 371358"/>
              <a:gd name="connsiteY46" fmla="*/ 702067 h 741813"/>
              <a:gd name="connsiteX47" fmla="*/ 125813 w 371358"/>
              <a:gd name="connsiteY47" fmla="*/ 703490 h 741813"/>
              <a:gd name="connsiteX48" fmla="*/ 114976 w 371358"/>
              <a:gd name="connsiteY48" fmla="*/ 706067 h 741813"/>
              <a:gd name="connsiteX49" fmla="*/ 111981 w 371358"/>
              <a:gd name="connsiteY49" fmla="*/ 706773 h 741813"/>
              <a:gd name="connsiteX50" fmla="*/ 106437 w 371358"/>
              <a:gd name="connsiteY50" fmla="*/ 679250 h 741813"/>
              <a:gd name="connsiteX51" fmla="*/ 104865 w 371358"/>
              <a:gd name="connsiteY51" fmla="*/ 677473 h 741813"/>
              <a:gd name="connsiteX52" fmla="*/ 102531 w 371358"/>
              <a:gd name="connsiteY52" fmla="*/ 677929 h 741813"/>
              <a:gd name="connsiteX53" fmla="*/ 49148 w 371358"/>
              <a:gd name="connsiteY53" fmla="*/ 713862 h 741813"/>
              <a:gd name="connsiteX54" fmla="*/ 47911 w 371358"/>
              <a:gd name="connsiteY54" fmla="*/ 716029 h 741813"/>
              <a:gd name="connsiteX55" fmla="*/ 49287 w 371358"/>
              <a:gd name="connsiteY55" fmla="*/ 718113 h 741813"/>
              <a:gd name="connsiteX56" fmla="*/ 115590 w 371358"/>
              <a:gd name="connsiteY56" fmla="*/ 741748 h 741813"/>
              <a:gd name="connsiteX57" fmla="*/ 116130 w 371358"/>
              <a:gd name="connsiteY57" fmla="*/ 741813 h 741813"/>
              <a:gd name="connsiteX58" fmla="*/ 117786 w 371358"/>
              <a:gd name="connsiteY58" fmla="*/ 741144 h 741813"/>
              <a:gd name="connsiteX59" fmla="*/ 118465 w 371358"/>
              <a:gd name="connsiteY59" fmla="*/ 738958 h 741813"/>
              <a:gd name="connsiteX60" fmla="*/ 112922 w 371358"/>
              <a:gd name="connsiteY60" fmla="*/ 711441 h 741813"/>
              <a:gd name="connsiteX61" fmla="*/ 116111 w 371358"/>
              <a:gd name="connsiteY61" fmla="*/ 710690 h 741813"/>
              <a:gd name="connsiteX62" fmla="*/ 122632 w 371358"/>
              <a:gd name="connsiteY62" fmla="*/ 709146 h 741813"/>
              <a:gd name="connsiteX63" fmla="*/ 132408 w 371358"/>
              <a:gd name="connsiteY63" fmla="*/ 706457 h 741813"/>
              <a:gd name="connsiteX64" fmla="*/ 136036 w 371358"/>
              <a:gd name="connsiteY64" fmla="*/ 705351 h 741813"/>
              <a:gd name="connsiteX65" fmla="*/ 144007 w 371358"/>
              <a:gd name="connsiteY65" fmla="*/ 702681 h 741813"/>
              <a:gd name="connsiteX66" fmla="*/ 197409 w 371358"/>
              <a:gd name="connsiteY66" fmla="*/ 670971 h 741813"/>
              <a:gd name="connsiteX67" fmla="*/ 235946 w 371358"/>
              <a:gd name="connsiteY67" fmla="*/ 600687 h 741813"/>
              <a:gd name="connsiteX68" fmla="*/ 239852 w 371358"/>
              <a:gd name="connsiteY68" fmla="*/ 505828 h 741813"/>
              <a:gd name="connsiteX69" fmla="*/ 236857 w 371358"/>
              <a:gd name="connsiteY69" fmla="*/ 476016 h 741813"/>
              <a:gd name="connsiteX70" fmla="*/ 233704 w 371358"/>
              <a:gd name="connsiteY70" fmla="*/ 400978 h 741813"/>
              <a:gd name="connsiteX71" fmla="*/ 240122 w 371358"/>
              <a:gd name="connsiteY71" fmla="*/ 366394 h 741813"/>
              <a:gd name="connsiteX72" fmla="*/ 260019 w 371358"/>
              <a:gd name="connsiteY72" fmla="*/ 387602 h 741813"/>
              <a:gd name="connsiteX73" fmla="*/ 289366 w 371358"/>
              <a:gd name="connsiteY73" fmla="*/ 393072 h 741813"/>
              <a:gd name="connsiteX74" fmla="*/ 318304 w 371358"/>
              <a:gd name="connsiteY74" fmla="*/ 386114 h 741813"/>
              <a:gd name="connsiteX75" fmla="*/ 364217 w 371358"/>
              <a:gd name="connsiteY75" fmla="*/ 348889 h 741813"/>
              <a:gd name="connsiteX76" fmla="*/ 369984 w 371358"/>
              <a:gd name="connsiteY76" fmla="*/ 319086 h 741813"/>
              <a:gd name="connsiteX77" fmla="*/ 359501 w 371358"/>
              <a:gd name="connsiteY77" fmla="*/ 306993 h 741813"/>
              <a:gd name="connsiteX78" fmla="*/ 360161 w 371358"/>
              <a:gd name="connsiteY78" fmla="*/ 346386 h 741813"/>
              <a:gd name="connsiteX79" fmla="*/ 316490 w 371358"/>
              <a:gd name="connsiteY79" fmla="*/ 381714 h 741813"/>
              <a:gd name="connsiteX80" fmla="*/ 289022 w 371358"/>
              <a:gd name="connsiteY80" fmla="*/ 388328 h 741813"/>
              <a:gd name="connsiteX81" fmla="*/ 262353 w 371358"/>
              <a:gd name="connsiteY81" fmla="*/ 383454 h 741813"/>
              <a:gd name="connsiteX82" fmla="*/ 244020 w 371358"/>
              <a:gd name="connsiteY82" fmla="*/ 363585 h 741813"/>
              <a:gd name="connsiteX83" fmla="*/ 242280 w 371358"/>
              <a:gd name="connsiteY83" fmla="*/ 360153 h 741813"/>
              <a:gd name="connsiteX84" fmla="*/ 247592 w 371358"/>
              <a:gd name="connsiteY84" fmla="*/ 348349 h 741813"/>
              <a:gd name="connsiteX85" fmla="*/ 264223 w 371358"/>
              <a:gd name="connsiteY85" fmla="*/ 326862 h 741813"/>
              <a:gd name="connsiteX86" fmla="*/ 267479 w 371358"/>
              <a:gd name="connsiteY86" fmla="*/ 324313 h 741813"/>
              <a:gd name="connsiteX87" fmla="*/ 275599 w 371358"/>
              <a:gd name="connsiteY87" fmla="*/ 318742 h 741813"/>
              <a:gd name="connsiteX88" fmla="*/ 281589 w 371358"/>
              <a:gd name="connsiteY88" fmla="*/ 315365 h 741813"/>
              <a:gd name="connsiteX89" fmla="*/ 288222 w 371358"/>
              <a:gd name="connsiteY89" fmla="*/ 312723 h 741813"/>
              <a:gd name="connsiteX90" fmla="*/ 344125 w 371358"/>
              <a:gd name="connsiteY90" fmla="*/ 306761 h 741813"/>
              <a:gd name="connsiteX91" fmla="*/ 357129 w 371358"/>
              <a:gd name="connsiteY91" fmla="*/ 311123 h 741813"/>
              <a:gd name="connsiteX92" fmla="*/ 365491 w 371358"/>
              <a:gd name="connsiteY92" fmla="*/ 320667 h 741813"/>
              <a:gd name="connsiteX93" fmla="*/ 360161 w 371358"/>
              <a:gd name="connsiteY93" fmla="*/ 346386 h 741813"/>
              <a:gd name="connsiteX0" fmla="*/ 358671 w 370528"/>
              <a:gd name="connsiteY0" fmla="*/ 306993 h 741813"/>
              <a:gd name="connsiteX1" fmla="*/ 344039 w 370528"/>
              <a:gd name="connsiteY1" fmla="*/ 302063 h 741813"/>
              <a:gd name="connsiteX2" fmla="*/ 285689 w 370528"/>
              <a:gd name="connsiteY2" fmla="*/ 308277 h 741813"/>
              <a:gd name="connsiteX3" fmla="*/ 278713 w 370528"/>
              <a:gd name="connsiteY3" fmla="*/ 311077 h 741813"/>
              <a:gd name="connsiteX4" fmla="*/ 272574 w 370528"/>
              <a:gd name="connsiteY4" fmla="*/ 314519 h 741813"/>
              <a:gd name="connsiteX5" fmla="*/ 263663 w 370528"/>
              <a:gd name="connsiteY5" fmla="*/ 320602 h 741813"/>
              <a:gd name="connsiteX6" fmla="*/ 260351 w 370528"/>
              <a:gd name="connsiteY6" fmla="*/ 323206 h 741813"/>
              <a:gd name="connsiteX7" fmla="*/ 242539 w 370528"/>
              <a:gd name="connsiteY7" fmla="*/ 346154 h 741813"/>
              <a:gd name="connsiteX8" fmla="*/ 238781 w 370528"/>
              <a:gd name="connsiteY8" fmla="*/ 354014 h 741813"/>
              <a:gd name="connsiteX9" fmla="*/ 233600 w 370528"/>
              <a:gd name="connsiteY9" fmla="*/ 337531 h 741813"/>
              <a:gd name="connsiteX10" fmla="*/ 225972 w 370528"/>
              <a:gd name="connsiteY10" fmla="*/ 282781 h 741813"/>
              <a:gd name="connsiteX11" fmla="*/ 224065 w 370528"/>
              <a:gd name="connsiteY11" fmla="*/ 185029 h 741813"/>
              <a:gd name="connsiteX12" fmla="*/ 224289 w 370528"/>
              <a:gd name="connsiteY12" fmla="*/ 128465 h 741813"/>
              <a:gd name="connsiteX13" fmla="*/ 215703 w 370528"/>
              <a:gd name="connsiteY13" fmla="*/ 82961 h 741813"/>
              <a:gd name="connsiteX14" fmla="*/ 188021 w 370528"/>
              <a:gd name="connsiteY14" fmla="*/ 50349 h 741813"/>
              <a:gd name="connsiteX15" fmla="*/ 152711 w 370528"/>
              <a:gd name="connsiteY15" fmla="*/ 34870 h 741813"/>
              <a:gd name="connsiteX16" fmla="*/ 90985 w 370528"/>
              <a:gd name="connsiteY16" fmla="*/ 28462 h 741813"/>
              <a:gd name="connsiteX17" fmla="*/ 78772 w 370528"/>
              <a:gd name="connsiteY17" fmla="*/ 28908 h 741813"/>
              <a:gd name="connsiteX18" fmla="*/ 63046 w 370528"/>
              <a:gd name="connsiteY18" fmla="*/ 30137 h 741813"/>
              <a:gd name="connsiteX19" fmla="*/ 60215 w 370528"/>
              <a:gd name="connsiteY19" fmla="*/ 2147 h 741813"/>
              <a:gd name="connsiteX20" fmla="*/ 58913 w 370528"/>
              <a:gd name="connsiteY20" fmla="*/ 259 h 741813"/>
              <a:gd name="connsiteX21" fmla="*/ 56615 w 370528"/>
              <a:gd name="connsiteY21" fmla="*/ 352 h 741813"/>
              <a:gd name="connsiteX22" fmla="*/ 23 w 370528"/>
              <a:gd name="connsiteY22" fmla="*/ 40870 h 741813"/>
              <a:gd name="connsiteX23" fmla="*/ 63052 w 370528"/>
              <a:gd name="connsiteY23" fmla="*/ 65185 h 741813"/>
              <a:gd name="connsiteX24" fmla="*/ 63973 w 370528"/>
              <a:gd name="connsiteY24" fmla="*/ 65371 h 741813"/>
              <a:gd name="connsiteX25" fmla="*/ 65387 w 370528"/>
              <a:gd name="connsiteY25" fmla="*/ 64906 h 741813"/>
              <a:gd name="connsiteX26" fmla="*/ 66345 w 370528"/>
              <a:gd name="connsiteY26" fmla="*/ 62748 h 741813"/>
              <a:gd name="connsiteX27" fmla="*/ 63526 w 370528"/>
              <a:gd name="connsiteY27" fmla="*/ 34880 h 741813"/>
              <a:gd name="connsiteX28" fmla="*/ 79023 w 370528"/>
              <a:gd name="connsiteY28" fmla="*/ 33671 h 741813"/>
              <a:gd name="connsiteX29" fmla="*/ 91041 w 370528"/>
              <a:gd name="connsiteY29" fmla="*/ 33224 h 741813"/>
              <a:gd name="connsiteX30" fmla="*/ 151502 w 370528"/>
              <a:gd name="connsiteY30" fmla="*/ 39475 h 741813"/>
              <a:gd name="connsiteX31" fmla="*/ 185351 w 370528"/>
              <a:gd name="connsiteY31" fmla="*/ 54293 h 741813"/>
              <a:gd name="connsiteX32" fmla="*/ 211378 w 370528"/>
              <a:gd name="connsiteY32" fmla="*/ 84942 h 741813"/>
              <a:gd name="connsiteX33" fmla="*/ 219526 w 370528"/>
              <a:gd name="connsiteY33" fmla="*/ 128455 h 741813"/>
              <a:gd name="connsiteX34" fmla="*/ 219303 w 370528"/>
              <a:gd name="connsiteY34" fmla="*/ 185019 h 741813"/>
              <a:gd name="connsiteX35" fmla="*/ 221228 w 370528"/>
              <a:gd name="connsiteY35" fmla="*/ 283097 h 741813"/>
              <a:gd name="connsiteX36" fmla="*/ 228977 w 370528"/>
              <a:gd name="connsiteY36" fmla="*/ 338685 h 741813"/>
              <a:gd name="connsiteX37" fmla="*/ 236288 w 370528"/>
              <a:gd name="connsiteY37" fmla="*/ 360358 h 741813"/>
              <a:gd name="connsiteX38" fmla="*/ 228130 w 370528"/>
              <a:gd name="connsiteY38" fmla="*/ 400551 h 741813"/>
              <a:gd name="connsiteX39" fmla="*/ 231302 w 370528"/>
              <a:gd name="connsiteY39" fmla="*/ 476546 h 741813"/>
              <a:gd name="connsiteX40" fmla="*/ 234279 w 370528"/>
              <a:gd name="connsiteY40" fmla="*/ 506200 h 741813"/>
              <a:gd name="connsiteX41" fmla="*/ 230465 w 370528"/>
              <a:gd name="connsiteY41" fmla="*/ 599645 h 741813"/>
              <a:gd name="connsiteX42" fmla="*/ 193332 w 370528"/>
              <a:gd name="connsiteY42" fmla="*/ 667483 h 741813"/>
              <a:gd name="connsiteX43" fmla="*/ 141428 w 370528"/>
              <a:gd name="connsiteY43" fmla="*/ 698253 h 741813"/>
              <a:gd name="connsiteX44" fmla="*/ 133866 w 370528"/>
              <a:gd name="connsiteY44" fmla="*/ 700783 h 741813"/>
              <a:gd name="connsiteX45" fmla="*/ 129652 w 370528"/>
              <a:gd name="connsiteY45" fmla="*/ 702067 h 741813"/>
              <a:gd name="connsiteX46" fmla="*/ 124983 w 370528"/>
              <a:gd name="connsiteY46" fmla="*/ 703490 h 741813"/>
              <a:gd name="connsiteX47" fmla="*/ 114146 w 370528"/>
              <a:gd name="connsiteY47" fmla="*/ 706067 h 741813"/>
              <a:gd name="connsiteX48" fmla="*/ 111151 w 370528"/>
              <a:gd name="connsiteY48" fmla="*/ 706773 h 741813"/>
              <a:gd name="connsiteX49" fmla="*/ 105607 w 370528"/>
              <a:gd name="connsiteY49" fmla="*/ 679250 h 741813"/>
              <a:gd name="connsiteX50" fmla="*/ 104035 w 370528"/>
              <a:gd name="connsiteY50" fmla="*/ 677473 h 741813"/>
              <a:gd name="connsiteX51" fmla="*/ 101701 w 370528"/>
              <a:gd name="connsiteY51" fmla="*/ 677929 h 741813"/>
              <a:gd name="connsiteX52" fmla="*/ 48318 w 370528"/>
              <a:gd name="connsiteY52" fmla="*/ 713862 h 741813"/>
              <a:gd name="connsiteX53" fmla="*/ 47081 w 370528"/>
              <a:gd name="connsiteY53" fmla="*/ 716029 h 741813"/>
              <a:gd name="connsiteX54" fmla="*/ 48457 w 370528"/>
              <a:gd name="connsiteY54" fmla="*/ 718113 h 741813"/>
              <a:gd name="connsiteX55" fmla="*/ 114760 w 370528"/>
              <a:gd name="connsiteY55" fmla="*/ 741748 h 741813"/>
              <a:gd name="connsiteX56" fmla="*/ 115300 w 370528"/>
              <a:gd name="connsiteY56" fmla="*/ 741813 h 741813"/>
              <a:gd name="connsiteX57" fmla="*/ 116956 w 370528"/>
              <a:gd name="connsiteY57" fmla="*/ 741144 h 741813"/>
              <a:gd name="connsiteX58" fmla="*/ 117635 w 370528"/>
              <a:gd name="connsiteY58" fmla="*/ 738958 h 741813"/>
              <a:gd name="connsiteX59" fmla="*/ 112092 w 370528"/>
              <a:gd name="connsiteY59" fmla="*/ 711441 h 741813"/>
              <a:gd name="connsiteX60" fmla="*/ 115281 w 370528"/>
              <a:gd name="connsiteY60" fmla="*/ 710690 h 741813"/>
              <a:gd name="connsiteX61" fmla="*/ 121802 w 370528"/>
              <a:gd name="connsiteY61" fmla="*/ 709146 h 741813"/>
              <a:gd name="connsiteX62" fmla="*/ 131578 w 370528"/>
              <a:gd name="connsiteY62" fmla="*/ 706457 h 741813"/>
              <a:gd name="connsiteX63" fmla="*/ 135206 w 370528"/>
              <a:gd name="connsiteY63" fmla="*/ 705351 h 741813"/>
              <a:gd name="connsiteX64" fmla="*/ 143177 w 370528"/>
              <a:gd name="connsiteY64" fmla="*/ 702681 h 741813"/>
              <a:gd name="connsiteX65" fmla="*/ 196579 w 370528"/>
              <a:gd name="connsiteY65" fmla="*/ 670971 h 741813"/>
              <a:gd name="connsiteX66" fmla="*/ 235116 w 370528"/>
              <a:gd name="connsiteY66" fmla="*/ 600687 h 741813"/>
              <a:gd name="connsiteX67" fmla="*/ 239022 w 370528"/>
              <a:gd name="connsiteY67" fmla="*/ 505828 h 741813"/>
              <a:gd name="connsiteX68" fmla="*/ 236027 w 370528"/>
              <a:gd name="connsiteY68" fmla="*/ 476016 h 741813"/>
              <a:gd name="connsiteX69" fmla="*/ 232874 w 370528"/>
              <a:gd name="connsiteY69" fmla="*/ 400978 h 741813"/>
              <a:gd name="connsiteX70" fmla="*/ 239292 w 370528"/>
              <a:gd name="connsiteY70" fmla="*/ 366394 h 741813"/>
              <a:gd name="connsiteX71" fmla="*/ 259189 w 370528"/>
              <a:gd name="connsiteY71" fmla="*/ 387602 h 741813"/>
              <a:gd name="connsiteX72" fmla="*/ 288536 w 370528"/>
              <a:gd name="connsiteY72" fmla="*/ 393072 h 741813"/>
              <a:gd name="connsiteX73" fmla="*/ 317474 w 370528"/>
              <a:gd name="connsiteY73" fmla="*/ 386114 h 741813"/>
              <a:gd name="connsiteX74" fmla="*/ 363387 w 370528"/>
              <a:gd name="connsiteY74" fmla="*/ 348889 h 741813"/>
              <a:gd name="connsiteX75" fmla="*/ 369154 w 370528"/>
              <a:gd name="connsiteY75" fmla="*/ 319086 h 741813"/>
              <a:gd name="connsiteX76" fmla="*/ 358671 w 370528"/>
              <a:gd name="connsiteY76" fmla="*/ 306993 h 741813"/>
              <a:gd name="connsiteX77" fmla="*/ 359331 w 370528"/>
              <a:gd name="connsiteY77" fmla="*/ 346386 h 741813"/>
              <a:gd name="connsiteX78" fmla="*/ 315660 w 370528"/>
              <a:gd name="connsiteY78" fmla="*/ 381714 h 741813"/>
              <a:gd name="connsiteX79" fmla="*/ 288192 w 370528"/>
              <a:gd name="connsiteY79" fmla="*/ 388328 h 741813"/>
              <a:gd name="connsiteX80" fmla="*/ 261523 w 370528"/>
              <a:gd name="connsiteY80" fmla="*/ 383454 h 741813"/>
              <a:gd name="connsiteX81" fmla="*/ 243190 w 370528"/>
              <a:gd name="connsiteY81" fmla="*/ 363585 h 741813"/>
              <a:gd name="connsiteX82" fmla="*/ 241450 w 370528"/>
              <a:gd name="connsiteY82" fmla="*/ 360153 h 741813"/>
              <a:gd name="connsiteX83" fmla="*/ 246762 w 370528"/>
              <a:gd name="connsiteY83" fmla="*/ 348349 h 741813"/>
              <a:gd name="connsiteX84" fmla="*/ 263393 w 370528"/>
              <a:gd name="connsiteY84" fmla="*/ 326862 h 741813"/>
              <a:gd name="connsiteX85" fmla="*/ 266649 w 370528"/>
              <a:gd name="connsiteY85" fmla="*/ 324313 h 741813"/>
              <a:gd name="connsiteX86" fmla="*/ 274769 w 370528"/>
              <a:gd name="connsiteY86" fmla="*/ 318742 h 741813"/>
              <a:gd name="connsiteX87" fmla="*/ 280759 w 370528"/>
              <a:gd name="connsiteY87" fmla="*/ 315365 h 741813"/>
              <a:gd name="connsiteX88" fmla="*/ 287392 w 370528"/>
              <a:gd name="connsiteY88" fmla="*/ 312723 h 741813"/>
              <a:gd name="connsiteX89" fmla="*/ 343295 w 370528"/>
              <a:gd name="connsiteY89" fmla="*/ 306761 h 741813"/>
              <a:gd name="connsiteX90" fmla="*/ 356299 w 370528"/>
              <a:gd name="connsiteY90" fmla="*/ 311123 h 741813"/>
              <a:gd name="connsiteX91" fmla="*/ 364661 w 370528"/>
              <a:gd name="connsiteY91" fmla="*/ 320667 h 741813"/>
              <a:gd name="connsiteX92" fmla="*/ 359331 w 370528"/>
              <a:gd name="connsiteY92" fmla="*/ 346386 h 741813"/>
              <a:gd name="connsiteX0" fmla="*/ 311592 w 323449"/>
              <a:gd name="connsiteY0" fmla="*/ 311559 h 746379"/>
              <a:gd name="connsiteX1" fmla="*/ 296960 w 323449"/>
              <a:gd name="connsiteY1" fmla="*/ 306629 h 746379"/>
              <a:gd name="connsiteX2" fmla="*/ 238610 w 323449"/>
              <a:gd name="connsiteY2" fmla="*/ 312843 h 746379"/>
              <a:gd name="connsiteX3" fmla="*/ 231634 w 323449"/>
              <a:gd name="connsiteY3" fmla="*/ 315643 h 746379"/>
              <a:gd name="connsiteX4" fmla="*/ 225495 w 323449"/>
              <a:gd name="connsiteY4" fmla="*/ 319085 h 746379"/>
              <a:gd name="connsiteX5" fmla="*/ 216584 w 323449"/>
              <a:gd name="connsiteY5" fmla="*/ 325168 h 746379"/>
              <a:gd name="connsiteX6" fmla="*/ 213272 w 323449"/>
              <a:gd name="connsiteY6" fmla="*/ 327772 h 746379"/>
              <a:gd name="connsiteX7" fmla="*/ 195460 w 323449"/>
              <a:gd name="connsiteY7" fmla="*/ 350720 h 746379"/>
              <a:gd name="connsiteX8" fmla="*/ 191702 w 323449"/>
              <a:gd name="connsiteY8" fmla="*/ 358580 h 746379"/>
              <a:gd name="connsiteX9" fmla="*/ 186521 w 323449"/>
              <a:gd name="connsiteY9" fmla="*/ 342097 h 746379"/>
              <a:gd name="connsiteX10" fmla="*/ 178893 w 323449"/>
              <a:gd name="connsiteY10" fmla="*/ 287347 h 746379"/>
              <a:gd name="connsiteX11" fmla="*/ 176986 w 323449"/>
              <a:gd name="connsiteY11" fmla="*/ 189595 h 746379"/>
              <a:gd name="connsiteX12" fmla="*/ 177210 w 323449"/>
              <a:gd name="connsiteY12" fmla="*/ 133031 h 746379"/>
              <a:gd name="connsiteX13" fmla="*/ 168624 w 323449"/>
              <a:gd name="connsiteY13" fmla="*/ 87527 h 746379"/>
              <a:gd name="connsiteX14" fmla="*/ 140942 w 323449"/>
              <a:gd name="connsiteY14" fmla="*/ 54915 h 746379"/>
              <a:gd name="connsiteX15" fmla="*/ 105632 w 323449"/>
              <a:gd name="connsiteY15" fmla="*/ 39436 h 746379"/>
              <a:gd name="connsiteX16" fmla="*/ 43906 w 323449"/>
              <a:gd name="connsiteY16" fmla="*/ 33028 h 746379"/>
              <a:gd name="connsiteX17" fmla="*/ 31693 w 323449"/>
              <a:gd name="connsiteY17" fmla="*/ 33474 h 746379"/>
              <a:gd name="connsiteX18" fmla="*/ 15967 w 323449"/>
              <a:gd name="connsiteY18" fmla="*/ 34703 h 746379"/>
              <a:gd name="connsiteX19" fmla="*/ 13136 w 323449"/>
              <a:gd name="connsiteY19" fmla="*/ 6713 h 746379"/>
              <a:gd name="connsiteX20" fmla="*/ 11834 w 323449"/>
              <a:gd name="connsiteY20" fmla="*/ 4825 h 746379"/>
              <a:gd name="connsiteX21" fmla="*/ 9536 w 323449"/>
              <a:gd name="connsiteY21" fmla="*/ 4918 h 746379"/>
              <a:gd name="connsiteX22" fmla="*/ 15973 w 323449"/>
              <a:gd name="connsiteY22" fmla="*/ 69751 h 746379"/>
              <a:gd name="connsiteX23" fmla="*/ 16894 w 323449"/>
              <a:gd name="connsiteY23" fmla="*/ 69937 h 746379"/>
              <a:gd name="connsiteX24" fmla="*/ 18308 w 323449"/>
              <a:gd name="connsiteY24" fmla="*/ 69472 h 746379"/>
              <a:gd name="connsiteX25" fmla="*/ 19266 w 323449"/>
              <a:gd name="connsiteY25" fmla="*/ 67314 h 746379"/>
              <a:gd name="connsiteX26" fmla="*/ 16447 w 323449"/>
              <a:gd name="connsiteY26" fmla="*/ 39446 h 746379"/>
              <a:gd name="connsiteX27" fmla="*/ 31944 w 323449"/>
              <a:gd name="connsiteY27" fmla="*/ 38237 h 746379"/>
              <a:gd name="connsiteX28" fmla="*/ 43962 w 323449"/>
              <a:gd name="connsiteY28" fmla="*/ 37790 h 746379"/>
              <a:gd name="connsiteX29" fmla="*/ 104423 w 323449"/>
              <a:gd name="connsiteY29" fmla="*/ 44041 h 746379"/>
              <a:gd name="connsiteX30" fmla="*/ 138272 w 323449"/>
              <a:gd name="connsiteY30" fmla="*/ 58859 h 746379"/>
              <a:gd name="connsiteX31" fmla="*/ 164299 w 323449"/>
              <a:gd name="connsiteY31" fmla="*/ 89508 h 746379"/>
              <a:gd name="connsiteX32" fmla="*/ 172447 w 323449"/>
              <a:gd name="connsiteY32" fmla="*/ 133021 h 746379"/>
              <a:gd name="connsiteX33" fmla="*/ 172224 w 323449"/>
              <a:gd name="connsiteY33" fmla="*/ 189585 h 746379"/>
              <a:gd name="connsiteX34" fmla="*/ 174149 w 323449"/>
              <a:gd name="connsiteY34" fmla="*/ 287663 h 746379"/>
              <a:gd name="connsiteX35" fmla="*/ 181898 w 323449"/>
              <a:gd name="connsiteY35" fmla="*/ 343251 h 746379"/>
              <a:gd name="connsiteX36" fmla="*/ 189209 w 323449"/>
              <a:gd name="connsiteY36" fmla="*/ 364924 h 746379"/>
              <a:gd name="connsiteX37" fmla="*/ 181051 w 323449"/>
              <a:gd name="connsiteY37" fmla="*/ 405117 h 746379"/>
              <a:gd name="connsiteX38" fmla="*/ 184223 w 323449"/>
              <a:gd name="connsiteY38" fmla="*/ 481112 h 746379"/>
              <a:gd name="connsiteX39" fmla="*/ 187200 w 323449"/>
              <a:gd name="connsiteY39" fmla="*/ 510766 h 746379"/>
              <a:gd name="connsiteX40" fmla="*/ 183386 w 323449"/>
              <a:gd name="connsiteY40" fmla="*/ 604211 h 746379"/>
              <a:gd name="connsiteX41" fmla="*/ 146253 w 323449"/>
              <a:gd name="connsiteY41" fmla="*/ 672049 h 746379"/>
              <a:gd name="connsiteX42" fmla="*/ 94349 w 323449"/>
              <a:gd name="connsiteY42" fmla="*/ 702819 h 746379"/>
              <a:gd name="connsiteX43" fmla="*/ 86787 w 323449"/>
              <a:gd name="connsiteY43" fmla="*/ 705349 h 746379"/>
              <a:gd name="connsiteX44" fmla="*/ 82573 w 323449"/>
              <a:gd name="connsiteY44" fmla="*/ 706633 h 746379"/>
              <a:gd name="connsiteX45" fmla="*/ 77904 w 323449"/>
              <a:gd name="connsiteY45" fmla="*/ 708056 h 746379"/>
              <a:gd name="connsiteX46" fmla="*/ 67067 w 323449"/>
              <a:gd name="connsiteY46" fmla="*/ 710633 h 746379"/>
              <a:gd name="connsiteX47" fmla="*/ 64072 w 323449"/>
              <a:gd name="connsiteY47" fmla="*/ 711339 h 746379"/>
              <a:gd name="connsiteX48" fmla="*/ 58528 w 323449"/>
              <a:gd name="connsiteY48" fmla="*/ 683816 h 746379"/>
              <a:gd name="connsiteX49" fmla="*/ 56956 w 323449"/>
              <a:gd name="connsiteY49" fmla="*/ 682039 h 746379"/>
              <a:gd name="connsiteX50" fmla="*/ 54622 w 323449"/>
              <a:gd name="connsiteY50" fmla="*/ 682495 h 746379"/>
              <a:gd name="connsiteX51" fmla="*/ 1239 w 323449"/>
              <a:gd name="connsiteY51" fmla="*/ 718428 h 746379"/>
              <a:gd name="connsiteX52" fmla="*/ 2 w 323449"/>
              <a:gd name="connsiteY52" fmla="*/ 720595 h 746379"/>
              <a:gd name="connsiteX53" fmla="*/ 1378 w 323449"/>
              <a:gd name="connsiteY53" fmla="*/ 722679 h 746379"/>
              <a:gd name="connsiteX54" fmla="*/ 67681 w 323449"/>
              <a:gd name="connsiteY54" fmla="*/ 746314 h 746379"/>
              <a:gd name="connsiteX55" fmla="*/ 68221 w 323449"/>
              <a:gd name="connsiteY55" fmla="*/ 746379 h 746379"/>
              <a:gd name="connsiteX56" fmla="*/ 69877 w 323449"/>
              <a:gd name="connsiteY56" fmla="*/ 745710 h 746379"/>
              <a:gd name="connsiteX57" fmla="*/ 70556 w 323449"/>
              <a:gd name="connsiteY57" fmla="*/ 743524 h 746379"/>
              <a:gd name="connsiteX58" fmla="*/ 65013 w 323449"/>
              <a:gd name="connsiteY58" fmla="*/ 716007 h 746379"/>
              <a:gd name="connsiteX59" fmla="*/ 68202 w 323449"/>
              <a:gd name="connsiteY59" fmla="*/ 715256 h 746379"/>
              <a:gd name="connsiteX60" fmla="*/ 74723 w 323449"/>
              <a:gd name="connsiteY60" fmla="*/ 713712 h 746379"/>
              <a:gd name="connsiteX61" fmla="*/ 84499 w 323449"/>
              <a:gd name="connsiteY61" fmla="*/ 711023 h 746379"/>
              <a:gd name="connsiteX62" fmla="*/ 88127 w 323449"/>
              <a:gd name="connsiteY62" fmla="*/ 709917 h 746379"/>
              <a:gd name="connsiteX63" fmla="*/ 96098 w 323449"/>
              <a:gd name="connsiteY63" fmla="*/ 707247 h 746379"/>
              <a:gd name="connsiteX64" fmla="*/ 149500 w 323449"/>
              <a:gd name="connsiteY64" fmla="*/ 675537 h 746379"/>
              <a:gd name="connsiteX65" fmla="*/ 188037 w 323449"/>
              <a:gd name="connsiteY65" fmla="*/ 605253 h 746379"/>
              <a:gd name="connsiteX66" fmla="*/ 191943 w 323449"/>
              <a:gd name="connsiteY66" fmla="*/ 510394 h 746379"/>
              <a:gd name="connsiteX67" fmla="*/ 188948 w 323449"/>
              <a:gd name="connsiteY67" fmla="*/ 480582 h 746379"/>
              <a:gd name="connsiteX68" fmla="*/ 185795 w 323449"/>
              <a:gd name="connsiteY68" fmla="*/ 405544 h 746379"/>
              <a:gd name="connsiteX69" fmla="*/ 192213 w 323449"/>
              <a:gd name="connsiteY69" fmla="*/ 370960 h 746379"/>
              <a:gd name="connsiteX70" fmla="*/ 212110 w 323449"/>
              <a:gd name="connsiteY70" fmla="*/ 392168 h 746379"/>
              <a:gd name="connsiteX71" fmla="*/ 241457 w 323449"/>
              <a:gd name="connsiteY71" fmla="*/ 397638 h 746379"/>
              <a:gd name="connsiteX72" fmla="*/ 270395 w 323449"/>
              <a:gd name="connsiteY72" fmla="*/ 390680 h 746379"/>
              <a:gd name="connsiteX73" fmla="*/ 316308 w 323449"/>
              <a:gd name="connsiteY73" fmla="*/ 353455 h 746379"/>
              <a:gd name="connsiteX74" fmla="*/ 322075 w 323449"/>
              <a:gd name="connsiteY74" fmla="*/ 323652 h 746379"/>
              <a:gd name="connsiteX75" fmla="*/ 311592 w 323449"/>
              <a:gd name="connsiteY75" fmla="*/ 311559 h 746379"/>
              <a:gd name="connsiteX76" fmla="*/ 312252 w 323449"/>
              <a:gd name="connsiteY76" fmla="*/ 350952 h 746379"/>
              <a:gd name="connsiteX77" fmla="*/ 268581 w 323449"/>
              <a:gd name="connsiteY77" fmla="*/ 386280 h 746379"/>
              <a:gd name="connsiteX78" fmla="*/ 241113 w 323449"/>
              <a:gd name="connsiteY78" fmla="*/ 392894 h 746379"/>
              <a:gd name="connsiteX79" fmla="*/ 214444 w 323449"/>
              <a:gd name="connsiteY79" fmla="*/ 388020 h 746379"/>
              <a:gd name="connsiteX80" fmla="*/ 196111 w 323449"/>
              <a:gd name="connsiteY80" fmla="*/ 368151 h 746379"/>
              <a:gd name="connsiteX81" fmla="*/ 194371 w 323449"/>
              <a:gd name="connsiteY81" fmla="*/ 364719 h 746379"/>
              <a:gd name="connsiteX82" fmla="*/ 199683 w 323449"/>
              <a:gd name="connsiteY82" fmla="*/ 352915 h 746379"/>
              <a:gd name="connsiteX83" fmla="*/ 216314 w 323449"/>
              <a:gd name="connsiteY83" fmla="*/ 331428 h 746379"/>
              <a:gd name="connsiteX84" fmla="*/ 219570 w 323449"/>
              <a:gd name="connsiteY84" fmla="*/ 328879 h 746379"/>
              <a:gd name="connsiteX85" fmla="*/ 227690 w 323449"/>
              <a:gd name="connsiteY85" fmla="*/ 323308 h 746379"/>
              <a:gd name="connsiteX86" fmla="*/ 233680 w 323449"/>
              <a:gd name="connsiteY86" fmla="*/ 319931 h 746379"/>
              <a:gd name="connsiteX87" fmla="*/ 240313 w 323449"/>
              <a:gd name="connsiteY87" fmla="*/ 317289 h 746379"/>
              <a:gd name="connsiteX88" fmla="*/ 296216 w 323449"/>
              <a:gd name="connsiteY88" fmla="*/ 311327 h 746379"/>
              <a:gd name="connsiteX89" fmla="*/ 309220 w 323449"/>
              <a:gd name="connsiteY89" fmla="*/ 315689 h 746379"/>
              <a:gd name="connsiteX90" fmla="*/ 317582 w 323449"/>
              <a:gd name="connsiteY90" fmla="*/ 325233 h 746379"/>
              <a:gd name="connsiteX91" fmla="*/ 312252 w 323449"/>
              <a:gd name="connsiteY91" fmla="*/ 350952 h 746379"/>
              <a:gd name="connsiteX0" fmla="*/ 311592 w 323449"/>
              <a:gd name="connsiteY0" fmla="*/ 311115 h 745935"/>
              <a:gd name="connsiteX1" fmla="*/ 296960 w 323449"/>
              <a:gd name="connsiteY1" fmla="*/ 306185 h 745935"/>
              <a:gd name="connsiteX2" fmla="*/ 238610 w 323449"/>
              <a:gd name="connsiteY2" fmla="*/ 312399 h 745935"/>
              <a:gd name="connsiteX3" fmla="*/ 231634 w 323449"/>
              <a:gd name="connsiteY3" fmla="*/ 315199 h 745935"/>
              <a:gd name="connsiteX4" fmla="*/ 225495 w 323449"/>
              <a:gd name="connsiteY4" fmla="*/ 318641 h 745935"/>
              <a:gd name="connsiteX5" fmla="*/ 216584 w 323449"/>
              <a:gd name="connsiteY5" fmla="*/ 324724 h 745935"/>
              <a:gd name="connsiteX6" fmla="*/ 213272 w 323449"/>
              <a:gd name="connsiteY6" fmla="*/ 327328 h 745935"/>
              <a:gd name="connsiteX7" fmla="*/ 195460 w 323449"/>
              <a:gd name="connsiteY7" fmla="*/ 350276 h 745935"/>
              <a:gd name="connsiteX8" fmla="*/ 191702 w 323449"/>
              <a:gd name="connsiteY8" fmla="*/ 358136 h 745935"/>
              <a:gd name="connsiteX9" fmla="*/ 186521 w 323449"/>
              <a:gd name="connsiteY9" fmla="*/ 341653 h 745935"/>
              <a:gd name="connsiteX10" fmla="*/ 178893 w 323449"/>
              <a:gd name="connsiteY10" fmla="*/ 286903 h 745935"/>
              <a:gd name="connsiteX11" fmla="*/ 176986 w 323449"/>
              <a:gd name="connsiteY11" fmla="*/ 189151 h 745935"/>
              <a:gd name="connsiteX12" fmla="*/ 177210 w 323449"/>
              <a:gd name="connsiteY12" fmla="*/ 132587 h 745935"/>
              <a:gd name="connsiteX13" fmla="*/ 168624 w 323449"/>
              <a:gd name="connsiteY13" fmla="*/ 87083 h 745935"/>
              <a:gd name="connsiteX14" fmla="*/ 140942 w 323449"/>
              <a:gd name="connsiteY14" fmla="*/ 54471 h 745935"/>
              <a:gd name="connsiteX15" fmla="*/ 105632 w 323449"/>
              <a:gd name="connsiteY15" fmla="*/ 38992 h 745935"/>
              <a:gd name="connsiteX16" fmla="*/ 43906 w 323449"/>
              <a:gd name="connsiteY16" fmla="*/ 32584 h 745935"/>
              <a:gd name="connsiteX17" fmla="*/ 31693 w 323449"/>
              <a:gd name="connsiteY17" fmla="*/ 33030 h 745935"/>
              <a:gd name="connsiteX18" fmla="*/ 15967 w 323449"/>
              <a:gd name="connsiteY18" fmla="*/ 34259 h 745935"/>
              <a:gd name="connsiteX19" fmla="*/ 13136 w 323449"/>
              <a:gd name="connsiteY19" fmla="*/ 6269 h 745935"/>
              <a:gd name="connsiteX20" fmla="*/ 11834 w 323449"/>
              <a:gd name="connsiteY20" fmla="*/ 4381 h 745935"/>
              <a:gd name="connsiteX21" fmla="*/ 15973 w 323449"/>
              <a:gd name="connsiteY21" fmla="*/ 69307 h 745935"/>
              <a:gd name="connsiteX22" fmla="*/ 16894 w 323449"/>
              <a:gd name="connsiteY22" fmla="*/ 69493 h 745935"/>
              <a:gd name="connsiteX23" fmla="*/ 18308 w 323449"/>
              <a:gd name="connsiteY23" fmla="*/ 69028 h 745935"/>
              <a:gd name="connsiteX24" fmla="*/ 19266 w 323449"/>
              <a:gd name="connsiteY24" fmla="*/ 66870 h 745935"/>
              <a:gd name="connsiteX25" fmla="*/ 16447 w 323449"/>
              <a:gd name="connsiteY25" fmla="*/ 39002 h 745935"/>
              <a:gd name="connsiteX26" fmla="*/ 31944 w 323449"/>
              <a:gd name="connsiteY26" fmla="*/ 37793 h 745935"/>
              <a:gd name="connsiteX27" fmla="*/ 43962 w 323449"/>
              <a:gd name="connsiteY27" fmla="*/ 37346 h 745935"/>
              <a:gd name="connsiteX28" fmla="*/ 104423 w 323449"/>
              <a:gd name="connsiteY28" fmla="*/ 43597 h 745935"/>
              <a:gd name="connsiteX29" fmla="*/ 138272 w 323449"/>
              <a:gd name="connsiteY29" fmla="*/ 58415 h 745935"/>
              <a:gd name="connsiteX30" fmla="*/ 164299 w 323449"/>
              <a:gd name="connsiteY30" fmla="*/ 89064 h 745935"/>
              <a:gd name="connsiteX31" fmla="*/ 172447 w 323449"/>
              <a:gd name="connsiteY31" fmla="*/ 132577 h 745935"/>
              <a:gd name="connsiteX32" fmla="*/ 172224 w 323449"/>
              <a:gd name="connsiteY32" fmla="*/ 189141 h 745935"/>
              <a:gd name="connsiteX33" fmla="*/ 174149 w 323449"/>
              <a:gd name="connsiteY33" fmla="*/ 287219 h 745935"/>
              <a:gd name="connsiteX34" fmla="*/ 181898 w 323449"/>
              <a:gd name="connsiteY34" fmla="*/ 342807 h 745935"/>
              <a:gd name="connsiteX35" fmla="*/ 189209 w 323449"/>
              <a:gd name="connsiteY35" fmla="*/ 364480 h 745935"/>
              <a:gd name="connsiteX36" fmla="*/ 181051 w 323449"/>
              <a:gd name="connsiteY36" fmla="*/ 404673 h 745935"/>
              <a:gd name="connsiteX37" fmla="*/ 184223 w 323449"/>
              <a:gd name="connsiteY37" fmla="*/ 480668 h 745935"/>
              <a:gd name="connsiteX38" fmla="*/ 187200 w 323449"/>
              <a:gd name="connsiteY38" fmla="*/ 510322 h 745935"/>
              <a:gd name="connsiteX39" fmla="*/ 183386 w 323449"/>
              <a:gd name="connsiteY39" fmla="*/ 603767 h 745935"/>
              <a:gd name="connsiteX40" fmla="*/ 146253 w 323449"/>
              <a:gd name="connsiteY40" fmla="*/ 671605 h 745935"/>
              <a:gd name="connsiteX41" fmla="*/ 94349 w 323449"/>
              <a:gd name="connsiteY41" fmla="*/ 702375 h 745935"/>
              <a:gd name="connsiteX42" fmla="*/ 86787 w 323449"/>
              <a:gd name="connsiteY42" fmla="*/ 704905 h 745935"/>
              <a:gd name="connsiteX43" fmla="*/ 82573 w 323449"/>
              <a:gd name="connsiteY43" fmla="*/ 706189 h 745935"/>
              <a:gd name="connsiteX44" fmla="*/ 77904 w 323449"/>
              <a:gd name="connsiteY44" fmla="*/ 707612 h 745935"/>
              <a:gd name="connsiteX45" fmla="*/ 67067 w 323449"/>
              <a:gd name="connsiteY45" fmla="*/ 710189 h 745935"/>
              <a:gd name="connsiteX46" fmla="*/ 64072 w 323449"/>
              <a:gd name="connsiteY46" fmla="*/ 710895 h 745935"/>
              <a:gd name="connsiteX47" fmla="*/ 58528 w 323449"/>
              <a:gd name="connsiteY47" fmla="*/ 683372 h 745935"/>
              <a:gd name="connsiteX48" fmla="*/ 56956 w 323449"/>
              <a:gd name="connsiteY48" fmla="*/ 681595 h 745935"/>
              <a:gd name="connsiteX49" fmla="*/ 54622 w 323449"/>
              <a:gd name="connsiteY49" fmla="*/ 682051 h 745935"/>
              <a:gd name="connsiteX50" fmla="*/ 1239 w 323449"/>
              <a:gd name="connsiteY50" fmla="*/ 717984 h 745935"/>
              <a:gd name="connsiteX51" fmla="*/ 2 w 323449"/>
              <a:gd name="connsiteY51" fmla="*/ 720151 h 745935"/>
              <a:gd name="connsiteX52" fmla="*/ 1378 w 323449"/>
              <a:gd name="connsiteY52" fmla="*/ 722235 h 745935"/>
              <a:gd name="connsiteX53" fmla="*/ 67681 w 323449"/>
              <a:gd name="connsiteY53" fmla="*/ 745870 h 745935"/>
              <a:gd name="connsiteX54" fmla="*/ 68221 w 323449"/>
              <a:gd name="connsiteY54" fmla="*/ 745935 h 745935"/>
              <a:gd name="connsiteX55" fmla="*/ 69877 w 323449"/>
              <a:gd name="connsiteY55" fmla="*/ 745266 h 745935"/>
              <a:gd name="connsiteX56" fmla="*/ 70556 w 323449"/>
              <a:gd name="connsiteY56" fmla="*/ 743080 h 745935"/>
              <a:gd name="connsiteX57" fmla="*/ 65013 w 323449"/>
              <a:gd name="connsiteY57" fmla="*/ 715563 h 745935"/>
              <a:gd name="connsiteX58" fmla="*/ 68202 w 323449"/>
              <a:gd name="connsiteY58" fmla="*/ 714812 h 745935"/>
              <a:gd name="connsiteX59" fmla="*/ 74723 w 323449"/>
              <a:gd name="connsiteY59" fmla="*/ 713268 h 745935"/>
              <a:gd name="connsiteX60" fmla="*/ 84499 w 323449"/>
              <a:gd name="connsiteY60" fmla="*/ 710579 h 745935"/>
              <a:gd name="connsiteX61" fmla="*/ 88127 w 323449"/>
              <a:gd name="connsiteY61" fmla="*/ 709473 h 745935"/>
              <a:gd name="connsiteX62" fmla="*/ 96098 w 323449"/>
              <a:gd name="connsiteY62" fmla="*/ 706803 h 745935"/>
              <a:gd name="connsiteX63" fmla="*/ 149500 w 323449"/>
              <a:gd name="connsiteY63" fmla="*/ 675093 h 745935"/>
              <a:gd name="connsiteX64" fmla="*/ 188037 w 323449"/>
              <a:gd name="connsiteY64" fmla="*/ 604809 h 745935"/>
              <a:gd name="connsiteX65" fmla="*/ 191943 w 323449"/>
              <a:gd name="connsiteY65" fmla="*/ 509950 h 745935"/>
              <a:gd name="connsiteX66" fmla="*/ 188948 w 323449"/>
              <a:gd name="connsiteY66" fmla="*/ 480138 h 745935"/>
              <a:gd name="connsiteX67" fmla="*/ 185795 w 323449"/>
              <a:gd name="connsiteY67" fmla="*/ 405100 h 745935"/>
              <a:gd name="connsiteX68" fmla="*/ 192213 w 323449"/>
              <a:gd name="connsiteY68" fmla="*/ 370516 h 745935"/>
              <a:gd name="connsiteX69" fmla="*/ 212110 w 323449"/>
              <a:gd name="connsiteY69" fmla="*/ 391724 h 745935"/>
              <a:gd name="connsiteX70" fmla="*/ 241457 w 323449"/>
              <a:gd name="connsiteY70" fmla="*/ 397194 h 745935"/>
              <a:gd name="connsiteX71" fmla="*/ 270395 w 323449"/>
              <a:gd name="connsiteY71" fmla="*/ 390236 h 745935"/>
              <a:gd name="connsiteX72" fmla="*/ 316308 w 323449"/>
              <a:gd name="connsiteY72" fmla="*/ 353011 h 745935"/>
              <a:gd name="connsiteX73" fmla="*/ 322075 w 323449"/>
              <a:gd name="connsiteY73" fmla="*/ 323208 h 745935"/>
              <a:gd name="connsiteX74" fmla="*/ 311592 w 323449"/>
              <a:gd name="connsiteY74" fmla="*/ 311115 h 745935"/>
              <a:gd name="connsiteX75" fmla="*/ 312252 w 323449"/>
              <a:gd name="connsiteY75" fmla="*/ 350508 h 745935"/>
              <a:gd name="connsiteX76" fmla="*/ 268581 w 323449"/>
              <a:gd name="connsiteY76" fmla="*/ 385836 h 745935"/>
              <a:gd name="connsiteX77" fmla="*/ 241113 w 323449"/>
              <a:gd name="connsiteY77" fmla="*/ 392450 h 745935"/>
              <a:gd name="connsiteX78" fmla="*/ 214444 w 323449"/>
              <a:gd name="connsiteY78" fmla="*/ 387576 h 745935"/>
              <a:gd name="connsiteX79" fmla="*/ 196111 w 323449"/>
              <a:gd name="connsiteY79" fmla="*/ 367707 h 745935"/>
              <a:gd name="connsiteX80" fmla="*/ 194371 w 323449"/>
              <a:gd name="connsiteY80" fmla="*/ 364275 h 745935"/>
              <a:gd name="connsiteX81" fmla="*/ 199683 w 323449"/>
              <a:gd name="connsiteY81" fmla="*/ 352471 h 745935"/>
              <a:gd name="connsiteX82" fmla="*/ 216314 w 323449"/>
              <a:gd name="connsiteY82" fmla="*/ 330984 h 745935"/>
              <a:gd name="connsiteX83" fmla="*/ 219570 w 323449"/>
              <a:gd name="connsiteY83" fmla="*/ 328435 h 745935"/>
              <a:gd name="connsiteX84" fmla="*/ 227690 w 323449"/>
              <a:gd name="connsiteY84" fmla="*/ 322864 h 745935"/>
              <a:gd name="connsiteX85" fmla="*/ 233680 w 323449"/>
              <a:gd name="connsiteY85" fmla="*/ 319487 h 745935"/>
              <a:gd name="connsiteX86" fmla="*/ 240313 w 323449"/>
              <a:gd name="connsiteY86" fmla="*/ 316845 h 745935"/>
              <a:gd name="connsiteX87" fmla="*/ 296216 w 323449"/>
              <a:gd name="connsiteY87" fmla="*/ 310883 h 745935"/>
              <a:gd name="connsiteX88" fmla="*/ 309220 w 323449"/>
              <a:gd name="connsiteY88" fmla="*/ 315245 h 745935"/>
              <a:gd name="connsiteX89" fmla="*/ 317582 w 323449"/>
              <a:gd name="connsiteY89" fmla="*/ 324789 h 745935"/>
              <a:gd name="connsiteX90" fmla="*/ 312252 w 323449"/>
              <a:gd name="connsiteY90" fmla="*/ 350508 h 745935"/>
              <a:gd name="connsiteX0" fmla="*/ 311592 w 323449"/>
              <a:gd name="connsiteY0" fmla="*/ 311115 h 745935"/>
              <a:gd name="connsiteX1" fmla="*/ 296960 w 323449"/>
              <a:gd name="connsiteY1" fmla="*/ 306185 h 745935"/>
              <a:gd name="connsiteX2" fmla="*/ 238610 w 323449"/>
              <a:gd name="connsiteY2" fmla="*/ 312399 h 745935"/>
              <a:gd name="connsiteX3" fmla="*/ 231634 w 323449"/>
              <a:gd name="connsiteY3" fmla="*/ 315199 h 745935"/>
              <a:gd name="connsiteX4" fmla="*/ 225495 w 323449"/>
              <a:gd name="connsiteY4" fmla="*/ 318641 h 745935"/>
              <a:gd name="connsiteX5" fmla="*/ 216584 w 323449"/>
              <a:gd name="connsiteY5" fmla="*/ 324724 h 745935"/>
              <a:gd name="connsiteX6" fmla="*/ 213272 w 323449"/>
              <a:gd name="connsiteY6" fmla="*/ 327328 h 745935"/>
              <a:gd name="connsiteX7" fmla="*/ 195460 w 323449"/>
              <a:gd name="connsiteY7" fmla="*/ 350276 h 745935"/>
              <a:gd name="connsiteX8" fmla="*/ 191702 w 323449"/>
              <a:gd name="connsiteY8" fmla="*/ 358136 h 745935"/>
              <a:gd name="connsiteX9" fmla="*/ 186521 w 323449"/>
              <a:gd name="connsiteY9" fmla="*/ 341653 h 745935"/>
              <a:gd name="connsiteX10" fmla="*/ 178893 w 323449"/>
              <a:gd name="connsiteY10" fmla="*/ 286903 h 745935"/>
              <a:gd name="connsiteX11" fmla="*/ 176986 w 323449"/>
              <a:gd name="connsiteY11" fmla="*/ 189151 h 745935"/>
              <a:gd name="connsiteX12" fmla="*/ 177210 w 323449"/>
              <a:gd name="connsiteY12" fmla="*/ 132587 h 745935"/>
              <a:gd name="connsiteX13" fmla="*/ 168624 w 323449"/>
              <a:gd name="connsiteY13" fmla="*/ 87083 h 745935"/>
              <a:gd name="connsiteX14" fmla="*/ 140942 w 323449"/>
              <a:gd name="connsiteY14" fmla="*/ 54471 h 745935"/>
              <a:gd name="connsiteX15" fmla="*/ 105632 w 323449"/>
              <a:gd name="connsiteY15" fmla="*/ 38992 h 745935"/>
              <a:gd name="connsiteX16" fmla="*/ 43906 w 323449"/>
              <a:gd name="connsiteY16" fmla="*/ 32584 h 745935"/>
              <a:gd name="connsiteX17" fmla="*/ 31693 w 323449"/>
              <a:gd name="connsiteY17" fmla="*/ 33030 h 745935"/>
              <a:gd name="connsiteX18" fmla="*/ 15967 w 323449"/>
              <a:gd name="connsiteY18" fmla="*/ 34259 h 745935"/>
              <a:gd name="connsiteX19" fmla="*/ 13136 w 323449"/>
              <a:gd name="connsiteY19" fmla="*/ 6269 h 745935"/>
              <a:gd name="connsiteX20" fmla="*/ 11834 w 323449"/>
              <a:gd name="connsiteY20" fmla="*/ 4381 h 745935"/>
              <a:gd name="connsiteX21" fmla="*/ 15973 w 323449"/>
              <a:gd name="connsiteY21" fmla="*/ 69307 h 745935"/>
              <a:gd name="connsiteX22" fmla="*/ 16894 w 323449"/>
              <a:gd name="connsiteY22" fmla="*/ 69493 h 745935"/>
              <a:gd name="connsiteX23" fmla="*/ 18308 w 323449"/>
              <a:gd name="connsiteY23" fmla="*/ 69028 h 745935"/>
              <a:gd name="connsiteX24" fmla="*/ 16447 w 323449"/>
              <a:gd name="connsiteY24" fmla="*/ 39002 h 745935"/>
              <a:gd name="connsiteX25" fmla="*/ 31944 w 323449"/>
              <a:gd name="connsiteY25" fmla="*/ 37793 h 745935"/>
              <a:gd name="connsiteX26" fmla="*/ 43962 w 323449"/>
              <a:gd name="connsiteY26" fmla="*/ 37346 h 745935"/>
              <a:gd name="connsiteX27" fmla="*/ 104423 w 323449"/>
              <a:gd name="connsiteY27" fmla="*/ 43597 h 745935"/>
              <a:gd name="connsiteX28" fmla="*/ 138272 w 323449"/>
              <a:gd name="connsiteY28" fmla="*/ 58415 h 745935"/>
              <a:gd name="connsiteX29" fmla="*/ 164299 w 323449"/>
              <a:gd name="connsiteY29" fmla="*/ 89064 h 745935"/>
              <a:gd name="connsiteX30" fmla="*/ 172447 w 323449"/>
              <a:gd name="connsiteY30" fmla="*/ 132577 h 745935"/>
              <a:gd name="connsiteX31" fmla="*/ 172224 w 323449"/>
              <a:gd name="connsiteY31" fmla="*/ 189141 h 745935"/>
              <a:gd name="connsiteX32" fmla="*/ 174149 w 323449"/>
              <a:gd name="connsiteY32" fmla="*/ 287219 h 745935"/>
              <a:gd name="connsiteX33" fmla="*/ 181898 w 323449"/>
              <a:gd name="connsiteY33" fmla="*/ 342807 h 745935"/>
              <a:gd name="connsiteX34" fmla="*/ 189209 w 323449"/>
              <a:gd name="connsiteY34" fmla="*/ 364480 h 745935"/>
              <a:gd name="connsiteX35" fmla="*/ 181051 w 323449"/>
              <a:gd name="connsiteY35" fmla="*/ 404673 h 745935"/>
              <a:gd name="connsiteX36" fmla="*/ 184223 w 323449"/>
              <a:gd name="connsiteY36" fmla="*/ 480668 h 745935"/>
              <a:gd name="connsiteX37" fmla="*/ 187200 w 323449"/>
              <a:gd name="connsiteY37" fmla="*/ 510322 h 745935"/>
              <a:gd name="connsiteX38" fmla="*/ 183386 w 323449"/>
              <a:gd name="connsiteY38" fmla="*/ 603767 h 745935"/>
              <a:gd name="connsiteX39" fmla="*/ 146253 w 323449"/>
              <a:gd name="connsiteY39" fmla="*/ 671605 h 745935"/>
              <a:gd name="connsiteX40" fmla="*/ 94349 w 323449"/>
              <a:gd name="connsiteY40" fmla="*/ 702375 h 745935"/>
              <a:gd name="connsiteX41" fmla="*/ 86787 w 323449"/>
              <a:gd name="connsiteY41" fmla="*/ 704905 h 745935"/>
              <a:gd name="connsiteX42" fmla="*/ 82573 w 323449"/>
              <a:gd name="connsiteY42" fmla="*/ 706189 h 745935"/>
              <a:gd name="connsiteX43" fmla="*/ 77904 w 323449"/>
              <a:gd name="connsiteY43" fmla="*/ 707612 h 745935"/>
              <a:gd name="connsiteX44" fmla="*/ 67067 w 323449"/>
              <a:gd name="connsiteY44" fmla="*/ 710189 h 745935"/>
              <a:gd name="connsiteX45" fmla="*/ 64072 w 323449"/>
              <a:gd name="connsiteY45" fmla="*/ 710895 h 745935"/>
              <a:gd name="connsiteX46" fmla="*/ 58528 w 323449"/>
              <a:gd name="connsiteY46" fmla="*/ 683372 h 745935"/>
              <a:gd name="connsiteX47" fmla="*/ 56956 w 323449"/>
              <a:gd name="connsiteY47" fmla="*/ 681595 h 745935"/>
              <a:gd name="connsiteX48" fmla="*/ 54622 w 323449"/>
              <a:gd name="connsiteY48" fmla="*/ 682051 h 745935"/>
              <a:gd name="connsiteX49" fmla="*/ 1239 w 323449"/>
              <a:gd name="connsiteY49" fmla="*/ 717984 h 745935"/>
              <a:gd name="connsiteX50" fmla="*/ 2 w 323449"/>
              <a:gd name="connsiteY50" fmla="*/ 720151 h 745935"/>
              <a:gd name="connsiteX51" fmla="*/ 1378 w 323449"/>
              <a:gd name="connsiteY51" fmla="*/ 722235 h 745935"/>
              <a:gd name="connsiteX52" fmla="*/ 67681 w 323449"/>
              <a:gd name="connsiteY52" fmla="*/ 745870 h 745935"/>
              <a:gd name="connsiteX53" fmla="*/ 68221 w 323449"/>
              <a:gd name="connsiteY53" fmla="*/ 745935 h 745935"/>
              <a:gd name="connsiteX54" fmla="*/ 69877 w 323449"/>
              <a:gd name="connsiteY54" fmla="*/ 745266 h 745935"/>
              <a:gd name="connsiteX55" fmla="*/ 70556 w 323449"/>
              <a:gd name="connsiteY55" fmla="*/ 743080 h 745935"/>
              <a:gd name="connsiteX56" fmla="*/ 65013 w 323449"/>
              <a:gd name="connsiteY56" fmla="*/ 715563 h 745935"/>
              <a:gd name="connsiteX57" fmla="*/ 68202 w 323449"/>
              <a:gd name="connsiteY57" fmla="*/ 714812 h 745935"/>
              <a:gd name="connsiteX58" fmla="*/ 74723 w 323449"/>
              <a:gd name="connsiteY58" fmla="*/ 713268 h 745935"/>
              <a:gd name="connsiteX59" fmla="*/ 84499 w 323449"/>
              <a:gd name="connsiteY59" fmla="*/ 710579 h 745935"/>
              <a:gd name="connsiteX60" fmla="*/ 88127 w 323449"/>
              <a:gd name="connsiteY60" fmla="*/ 709473 h 745935"/>
              <a:gd name="connsiteX61" fmla="*/ 96098 w 323449"/>
              <a:gd name="connsiteY61" fmla="*/ 706803 h 745935"/>
              <a:gd name="connsiteX62" fmla="*/ 149500 w 323449"/>
              <a:gd name="connsiteY62" fmla="*/ 675093 h 745935"/>
              <a:gd name="connsiteX63" fmla="*/ 188037 w 323449"/>
              <a:gd name="connsiteY63" fmla="*/ 604809 h 745935"/>
              <a:gd name="connsiteX64" fmla="*/ 191943 w 323449"/>
              <a:gd name="connsiteY64" fmla="*/ 509950 h 745935"/>
              <a:gd name="connsiteX65" fmla="*/ 188948 w 323449"/>
              <a:gd name="connsiteY65" fmla="*/ 480138 h 745935"/>
              <a:gd name="connsiteX66" fmla="*/ 185795 w 323449"/>
              <a:gd name="connsiteY66" fmla="*/ 405100 h 745935"/>
              <a:gd name="connsiteX67" fmla="*/ 192213 w 323449"/>
              <a:gd name="connsiteY67" fmla="*/ 370516 h 745935"/>
              <a:gd name="connsiteX68" fmla="*/ 212110 w 323449"/>
              <a:gd name="connsiteY68" fmla="*/ 391724 h 745935"/>
              <a:gd name="connsiteX69" fmla="*/ 241457 w 323449"/>
              <a:gd name="connsiteY69" fmla="*/ 397194 h 745935"/>
              <a:gd name="connsiteX70" fmla="*/ 270395 w 323449"/>
              <a:gd name="connsiteY70" fmla="*/ 390236 h 745935"/>
              <a:gd name="connsiteX71" fmla="*/ 316308 w 323449"/>
              <a:gd name="connsiteY71" fmla="*/ 353011 h 745935"/>
              <a:gd name="connsiteX72" fmla="*/ 322075 w 323449"/>
              <a:gd name="connsiteY72" fmla="*/ 323208 h 745935"/>
              <a:gd name="connsiteX73" fmla="*/ 311592 w 323449"/>
              <a:gd name="connsiteY73" fmla="*/ 311115 h 745935"/>
              <a:gd name="connsiteX74" fmla="*/ 312252 w 323449"/>
              <a:gd name="connsiteY74" fmla="*/ 350508 h 745935"/>
              <a:gd name="connsiteX75" fmla="*/ 268581 w 323449"/>
              <a:gd name="connsiteY75" fmla="*/ 385836 h 745935"/>
              <a:gd name="connsiteX76" fmla="*/ 241113 w 323449"/>
              <a:gd name="connsiteY76" fmla="*/ 392450 h 745935"/>
              <a:gd name="connsiteX77" fmla="*/ 214444 w 323449"/>
              <a:gd name="connsiteY77" fmla="*/ 387576 h 745935"/>
              <a:gd name="connsiteX78" fmla="*/ 196111 w 323449"/>
              <a:gd name="connsiteY78" fmla="*/ 367707 h 745935"/>
              <a:gd name="connsiteX79" fmla="*/ 194371 w 323449"/>
              <a:gd name="connsiteY79" fmla="*/ 364275 h 745935"/>
              <a:gd name="connsiteX80" fmla="*/ 199683 w 323449"/>
              <a:gd name="connsiteY80" fmla="*/ 352471 h 745935"/>
              <a:gd name="connsiteX81" fmla="*/ 216314 w 323449"/>
              <a:gd name="connsiteY81" fmla="*/ 330984 h 745935"/>
              <a:gd name="connsiteX82" fmla="*/ 219570 w 323449"/>
              <a:gd name="connsiteY82" fmla="*/ 328435 h 745935"/>
              <a:gd name="connsiteX83" fmla="*/ 227690 w 323449"/>
              <a:gd name="connsiteY83" fmla="*/ 322864 h 745935"/>
              <a:gd name="connsiteX84" fmla="*/ 233680 w 323449"/>
              <a:gd name="connsiteY84" fmla="*/ 319487 h 745935"/>
              <a:gd name="connsiteX85" fmla="*/ 240313 w 323449"/>
              <a:gd name="connsiteY85" fmla="*/ 316845 h 745935"/>
              <a:gd name="connsiteX86" fmla="*/ 296216 w 323449"/>
              <a:gd name="connsiteY86" fmla="*/ 310883 h 745935"/>
              <a:gd name="connsiteX87" fmla="*/ 309220 w 323449"/>
              <a:gd name="connsiteY87" fmla="*/ 315245 h 745935"/>
              <a:gd name="connsiteX88" fmla="*/ 317582 w 323449"/>
              <a:gd name="connsiteY88" fmla="*/ 324789 h 745935"/>
              <a:gd name="connsiteX89" fmla="*/ 312252 w 323449"/>
              <a:gd name="connsiteY89" fmla="*/ 350508 h 745935"/>
              <a:gd name="connsiteX0" fmla="*/ 311592 w 323449"/>
              <a:gd name="connsiteY0" fmla="*/ 304846 h 739666"/>
              <a:gd name="connsiteX1" fmla="*/ 296960 w 323449"/>
              <a:gd name="connsiteY1" fmla="*/ 299916 h 739666"/>
              <a:gd name="connsiteX2" fmla="*/ 238610 w 323449"/>
              <a:gd name="connsiteY2" fmla="*/ 306130 h 739666"/>
              <a:gd name="connsiteX3" fmla="*/ 231634 w 323449"/>
              <a:gd name="connsiteY3" fmla="*/ 308930 h 739666"/>
              <a:gd name="connsiteX4" fmla="*/ 225495 w 323449"/>
              <a:gd name="connsiteY4" fmla="*/ 312372 h 739666"/>
              <a:gd name="connsiteX5" fmla="*/ 216584 w 323449"/>
              <a:gd name="connsiteY5" fmla="*/ 318455 h 739666"/>
              <a:gd name="connsiteX6" fmla="*/ 213272 w 323449"/>
              <a:gd name="connsiteY6" fmla="*/ 321059 h 739666"/>
              <a:gd name="connsiteX7" fmla="*/ 195460 w 323449"/>
              <a:gd name="connsiteY7" fmla="*/ 344007 h 739666"/>
              <a:gd name="connsiteX8" fmla="*/ 191702 w 323449"/>
              <a:gd name="connsiteY8" fmla="*/ 351867 h 739666"/>
              <a:gd name="connsiteX9" fmla="*/ 186521 w 323449"/>
              <a:gd name="connsiteY9" fmla="*/ 335384 h 739666"/>
              <a:gd name="connsiteX10" fmla="*/ 178893 w 323449"/>
              <a:gd name="connsiteY10" fmla="*/ 280634 h 739666"/>
              <a:gd name="connsiteX11" fmla="*/ 176986 w 323449"/>
              <a:gd name="connsiteY11" fmla="*/ 182882 h 739666"/>
              <a:gd name="connsiteX12" fmla="*/ 177210 w 323449"/>
              <a:gd name="connsiteY12" fmla="*/ 126318 h 739666"/>
              <a:gd name="connsiteX13" fmla="*/ 168624 w 323449"/>
              <a:gd name="connsiteY13" fmla="*/ 80814 h 739666"/>
              <a:gd name="connsiteX14" fmla="*/ 140942 w 323449"/>
              <a:gd name="connsiteY14" fmla="*/ 48202 h 739666"/>
              <a:gd name="connsiteX15" fmla="*/ 105632 w 323449"/>
              <a:gd name="connsiteY15" fmla="*/ 32723 h 739666"/>
              <a:gd name="connsiteX16" fmla="*/ 43906 w 323449"/>
              <a:gd name="connsiteY16" fmla="*/ 26315 h 739666"/>
              <a:gd name="connsiteX17" fmla="*/ 31693 w 323449"/>
              <a:gd name="connsiteY17" fmla="*/ 26761 h 739666"/>
              <a:gd name="connsiteX18" fmla="*/ 15967 w 323449"/>
              <a:gd name="connsiteY18" fmla="*/ 27990 h 739666"/>
              <a:gd name="connsiteX19" fmla="*/ 13136 w 323449"/>
              <a:gd name="connsiteY19" fmla="*/ 0 h 739666"/>
              <a:gd name="connsiteX20" fmla="*/ 15973 w 323449"/>
              <a:gd name="connsiteY20" fmla="*/ 63038 h 739666"/>
              <a:gd name="connsiteX21" fmla="*/ 16894 w 323449"/>
              <a:gd name="connsiteY21" fmla="*/ 63224 h 739666"/>
              <a:gd name="connsiteX22" fmla="*/ 18308 w 323449"/>
              <a:gd name="connsiteY22" fmla="*/ 62759 h 739666"/>
              <a:gd name="connsiteX23" fmla="*/ 16447 w 323449"/>
              <a:gd name="connsiteY23" fmla="*/ 32733 h 739666"/>
              <a:gd name="connsiteX24" fmla="*/ 31944 w 323449"/>
              <a:gd name="connsiteY24" fmla="*/ 31524 h 739666"/>
              <a:gd name="connsiteX25" fmla="*/ 43962 w 323449"/>
              <a:gd name="connsiteY25" fmla="*/ 31077 h 739666"/>
              <a:gd name="connsiteX26" fmla="*/ 104423 w 323449"/>
              <a:gd name="connsiteY26" fmla="*/ 37328 h 739666"/>
              <a:gd name="connsiteX27" fmla="*/ 138272 w 323449"/>
              <a:gd name="connsiteY27" fmla="*/ 52146 h 739666"/>
              <a:gd name="connsiteX28" fmla="*/ 164299 w 323449"/>
              <a:gd name="connsiteY28" fmla="*/ 82795 h 739666"/>
              <a:gd name="connsiteX29" fmla="*/ 172447 w 323449"/>
              <a:gd name="connsiteY29" fmla="*/ 126308 h 739666"/>
              <a:gd name="connsiteX30" fmla="*/ 172224 w 323449"/>
              <a:gd name="connsiteY30" fmla="*/ 182872 h 739666"/>
              <a:gd name="connsiteX31" fmla="*/ 174149 w 323449"/>
              <a:gd name="connsiteY31" fmla="*/ 280950 h 739666"/>
              <a:gd name="connsiteX32" fmla="*/ 181898 w 323449"/>
              <a:gd name="connsiteY32" fmla="*/ 336538 h 739666"/>
              <a:gd name="connsiteX33" fmla="*/ 189209 w 323449"/>
              <a:gd name="connsiteY33" fmla="*/ 358211 h 739666"/>
              <a:gd name="connsiteX34" fmla="*/ 181051 w 323449"/>
              <a:gd name="connsiteY34" fmla="*/ 398404 h 739666"/>
              <a:gd name="connsiteX35" fmla="*/ 184223 w 323449"/>
              <a:gd name="connsiteY35" fmla="*/ 474399 h 739666"/>
              <a:gd name="connsiteX36" fmla="*/ 187200 w 323449"/>
              <a:gd name="connsiteY36" fmla="*/ 504053 h 739666"/>
              <a:gd name="connsiteX37" fmla="*/ 183386 w 323449"/>
              <a:gd name="connsiteY37" fmla="*/ 597498 h 739666"/>
              <a:gd name="connsiteX38" fmla="*/ 146253 w 323449"/>
              <a:gd name="connsiteY38" fmla="*/ 665336 h 739666"/>
              <a:gd name="connsiteX39" fmla="*/ 94349 w 323449"/>
              <a:gd name="connsiteY39" fmla="*/ 696106 h 739666"/>
              <a:gd name="connsiteX40" fmla="*/ 86787 w 323449"/>
              <a:gd name="connsiteY40" fmla="*/ 698636 h 739666"/>
              <a:gd name="connsiteX41" fmla="*/ 82573 w 323449"/>
              <a:gd name="connsiteY41" fmla="*/ 699920 h 739666"/>
              <a:gd name="connsiteX42" fmla="*/ 77904 w 323449"/>
              <a:gd name="connsiteY42" fmla="*/ 701343 h 739666"/>
              <a:gd name="connsiteX43" fmla="*/ 67067 w 323449"/>
              <a:gd name="connsiteY43" fmla="*/ 703920 h 739666"/>
              <a:gd name="connsiteX44" fmla="*/ 64072 w 323449"/>
              <a:gd name="connsiteY44" fmla="*/ 704626 h 739666"/>
              <a:gd name="connsiteX45" fmla="*/ 58528 w 323449"/>
              <a:gd name="connsiteY45" fmla="*/ 677103 h 739666"/>
              <a:gd name="connsiteX46" fmla="*/ 56956 w 323449"/>
              <a:gd name="connsiteY46" fmla="*/ 675326 h 739666"/>
              <a:gd name="connsiteX47" fmla="*/ 54622 w 323449"/>
              <a:gd name="connsiteY47" fmla="*/ 675782 h 739666"/>
              <a:gd name="connsiteX48" fmla="*/ 1239 w 323449"/>
              <a:gd name="connsiteY48" fmla="*/ 711715 h 739666"/>
              <a:gd name="connsiteX49" fmla="*/ 2 w 323449"/>
              <a:gd name="connsiteY49" fmla="*/ 713882 h 739666"/>
              <a:gd name="connsiteX50" fmla="*/ 1378 w 323449"/>
              <a:gd name="connsiteY50" fmla="*/ 715966 h 739666"/>
              <a:gd name="connsiteX51" fmla="*/ 67681 w 323449"/>
              <a:gd name="connsiteY51" fmla="*/ 739601 h 739666"/>
              <a:gd name="connsiteX52" fmla="*/ 68221 w 323449"/>
              <a:gd name="connsiteY52" fmla="*/ 739666 h 739666"/>
              <a:gd name="connsiteX53" fmla="*/ 69877 w 323449"/>
              <a:gd name="connsiteY53" fmla="*/ 738997 h 739666"/>
              <a:gd name="connsiteX54" fmla="*/ 70556 w 323449"/>
              <a:gd name="connsiteY54" fmla="*/ 736811 h 739666"/>
              <a:gd name="connsiteX55" fmla="*/ 65013 w 323449"/>
              <a:gd name="connsiteY55" fmla="*/ 709294 h 739666"/>
              <a:gd name="connsiteX56" fmla="*/ 68202 w 323449"/>
              <a:gd name="connsiteY56" fmla="*/ 708543 h 739666"/>
              <a:gd name="connsiteX57" fmla="*/ 74723 w 323449"/>
              <a:gd name="connsiteY57" fmla="*/ 706999 h 739666"/>
              <a:gd name="connsiteX58" fmla="*/ 84499 w 323449"/>
              <a:gd name="connsiteY58" fmla="*/ 704310 h 739666"/>
              <a:gd name="connsiteX59" fmla="*/ 88127 w 323449"/>
              <a:gd name="connsiteY59" fmla="*/ 703204 h 739666"/>
              <a:gd name="connsiteX60" fmla="*/ 96098 w 323449"/>
              <a:gd name="connsiteY60" fmla="*/ 700534 h 739666"/>
              <a:gd name="connsiteX61" fmla="*/ 149500 w 323449"/>
              <a:gd name="connsiteY61" fmla="*/ 668824 h 739666"/>
              <a:gd name="connsiteX62" fmla="*/ 188037 w 323449"/>
              <a:gd name="connsiteY62" fmla="*/ 598540 h 739666"/>
              <a:gd name="connsiteX63" fmla="*/ 191943 w 323449"/>
              <a:gd name="connsiteY63" fmla="*/ 503681 h 739666"/>
              <a:gd name="connsiteX64" fmla="*/ 188948 w 323449"/>
              <a:gd name="connsiteY64" fmla="*/ 473869 h 739666"/>
              <a:gd name="connsiteX65" fmla="*/ 185795 w 323449"/>
              <a:gd name="connsiteY65" fmla="*/ 398831 h 739666"/>
              <a:gd name="connsiteX66" fmla="*/ 192213 w 323449"/>
              <a:gd name="connsiteY66" fmla="*/ 364247 h 739666"/>
              <a:gd name="connsiteX67" fmla="*/ 212110 w 323449"/>
              <a:gd name="connsiteY67" fmla="*/ 385455 h 739666"/>
              <a:gd name="connsiteX68" fmla="*/ 241457 w 323449"/>
              <a:gd name="connsiteY68" fmla="*/ 390925 h 739666"/>
              <a:gd name="connsiteX69" fmla="*/ 270395 w 323449"/>
              <a:gd name="connsiteY69" fmla="*/ 383967 h 739666"/>
              <a:gd name="connsiteX70" fmla="*/ 316308 w 323449"/>
              <a:gd name="connsiteY70" fmla="*/ 346742 h 739666"/>
              <a:gd name="connsiteX71" fmla="*/ 322075 w 323449"/>
              <a:gd name="connsiteY71" fmla="*/ 316939 h 739666"/>
              <a:gd name="connsiteX72" fmla="*/ 311592 w 323449"/>
              <a:gd name="connsiteY72" fmla="*/ 304846 h 739666"/>
              <a:gd name="connsiteX73" fmla="*/ 312252 w 323449"/>
              <a:gd name="connsiteY73" fmla="*/ 344239 h 739666"/>
              <a:gd name="connsiteX74" fmla="*/ 268581 w 323449"/>
              <a:gd name="connsiteY74" fmla="*/ 379567 h 739666"/>
              <a:gd name="connsiteX75" fmla="*/ 241113 w 323449"/>
              <a:gd name="connsiteY75" fmla="*/ 386181 h 739666"/>
              <a:gd name="connsiteX76" fmla="*/ 214444 w 323449"/>
              <a:gd name="connsiteY76" fmla="*/ 381307 h 739666"/>
              <a:gd name="connsiteX77" fmla="*/ 196111 w 323449"/>
              <a:gd name="connsiteY77" fmla="*/ 361438 h 739666"/>
              <a:gd name="connsiteX78" fmla="*/ 194371 w 323449"/>
              <a:gd name="connsiteY78" fmla="*/ 358006 h 739666"/>
              <a:gd name="connsiteX79" fmla="*/ 199683 w 323449"/>
              <a:gd name="connsiteY79" fmla="*/ 346202 h 739666"/>
              <a:gd name="connsiteX80" fmla="*/ 216314 w 323449"/>
              <a:gd name="connsiteY80" fmla="*/ 324715 h 739666"/>
              <a:gd name="connsiteX81" fmla="*/ 219570 w 323449"/>
              <a:gd name="connsiteY81" fmla="*/ 322166 h 739666"/>
              <a:gd name="connsiteX82" fmla="*/ 227690 w 323449"/>
              <a:gd name="connsiteY82" fmla="*/ 316595 h 739666"/>
              <a:gd name="connsiteX83" fmla="*/ 233680 w 323449"/>
              <a:gd name="connsiteY83" fmla="*/ 313218 h 739666"/>
              <a:gd name="connsiteX84" fmla="*/ 240313 w 323449"/>
              <a:gd name="connsiteY84" fmla="*/ 310576 h 739666"/>
              <a:gd name="connsiteX85" fmla="*/ 296216 w 323449"/>
              <a:gd name="connsiteY85" fmla="*/ 304614 h 739666"/>
              <a:gd name="connsiteX86" fmla="*/ 309220 w 323449"/>
              <a:gd name="connsiteY86" fmla="*/ 308976 h 739666"/>
              <a:gd name="connsiteX87" fmla="*/ 317582 w 323449"/>
              <a:gd name="connsiteY87" fmla="*/ 318520 h 739666"/>
              <a:gd name="connsiteX88" fmla="*/ 312252 w 323449"/>
              <a:gd name="connsiteY88" fmla="*/ 344239 h 739666"/>
              <a:gd name="connsiteX0" fmla="*/ 311592 w 323449"/>
              <a:gd name="connsiteY0" fmla="*/ 278576 h 713396"/>
              <a:gd name="connsiteX1" fmla="*/ 296960 w 323449"/>
              <a:gd name="connsiteY1" fmla="*/ 273646 h 713396"/>
              <a:gd name="connsiteX2" fmla="*/ 238610 w 323449"/>
              <a:gd name="connsiteY2" fmla="*/ 279860 h 713396"/>
              <a:gd name="connsiteX3" fmla="*/ 231634 w 323449"/>
              <a:gd name="connsiteY3" fmla="*/ 282660 h 713396"/>
              <a:gd name="connsiteX4" fmla="*/ 225495 w 323449"/>
              <a:gd name="connsiteY4" fmla="*/ 286102 h 713396"/>
              <a:gd name="connsiteX5" fmla="*/ 216584 w 323449"/>
              <a:gd name="connsiteY5" fmla="*/ 292185 h 713396"/>
              <a:gd name="connsiteX6" fmla="*/ 213272 w 323449"/>
              <a:gd name="connsiteY6" fmla="*/ 294789 h 713396"/>
              <a:gd name="connsiteX7" fmla="*/ 195460 w 323449"/>
              <a:gd name="connsiteY7" fmla="*/ 317737 h 713396"/>
              <a:gd name="connsiteX8" fmla="*/ 191702 w 323449"/>
              <a:gd name="connsiteY8" fmla="*/ 325597 h 713396"/>
              <a:gd name="connsiteX9" fmla="*/ 186521 w 323449"/>
              <a:gd name="connsiteY9" fmla="*/ 309114 h 713396"/>
              <a:gd name="connsiteX10" fmla="*/ 178893 w 323449"/>
              <a:gd name="connsiteY10" fmla="*/ 254364 h 713396"/>
              <a:gd name="connsiteX11" fmla="*/ 176986 w 323449"/>
              <a:gd name="connsiteY11" fmla="*/ 156612 h 713396"/>
              <a:gd name="connsiteX12" fmla="*/ 177210 w 323449"/>
              <a:gd name="connsiteY12" fmla="*/ 100048 h 713396"/>
              <a:gd name="connsiteX13" fmla="*/ 168624 w 323449"/>
              <a:gd name="connsiteY13" fmla="*/ 54544 h 713396"/>
              <a:gd name="connsiteX14" fmla="*/ 140942 w 323449"/>
              <a:gd name="connsiteY14" fmla="*/ 21932 h 713396"/>
              <a:gd name="connsiteX15" fmla="*/ 105632 w 323449"/>
              <a:gd name="connsiteY15" fmla="*/ 6453 h 713396"/>
              <a:gd name="connsiteX16" fmla="*/ 43906 w 323449"/>
              <a:gd name="connsiteY16" fmla="*/ 45 h 713396"/>
              <a:gd name="connsiteX17" fmla="*/ 31693 w 323449"/>
              <a:gd name="connsiteY17" fmla="*/ 491 h 713396"/>
              <a:gd name="connsiteX18" fmla="*/ 15967 w 323449"/>
              <a:gd name="connsiteY18" fmla="*/ 1720 h 713396"/>
              <a:gd name="connsiteX19" fmla="*/ 15973 w 323449"/>
              <a:gd name="connsiteY19" fmla="*/ 36768 h 713396"/>
              <a:gd name="connsiteX20" fmla="*/ 16894 w 323449"/>
              <a:gd name="connsiteY20" fmla="*/ 36954 h 713396"/>
              <a:gd name="connsiteX21" fmla="*/ 18308 w 323449"/>
              <a:gd name="connsiteY21" fmla="*/ 36489 h 713396"/>
              <a:gd name="connsiteX22" fmla="*/ 16447 w 323449"/>
              <a:gd name="connsiteY22" fmla="*/ 6463 h 713396"/>
              <a:gd name="connsiteX23" fmla="*/ 31944 w 323449"/>
              <a:gd name="connsiteY23" fmla="*/ 5254 h 713396"/>
              <a:gd name="connsiteX24" fmla="*/ 43962 w 323449"/>
              <a:gd name="connsiteY24" fmla="*/ 4807 h 713396"/>
              <a:gd name="connsiteX25" fmla="*/ 104423 w 323449"/>
              <a:gd name="connsiteY25" fmla="*/ 11058 h 713396"/>
              <a:gd name="connsiteX26" fmla="*/ 138272 w 323449"/>
              <a:gd name="connsiteY26" fmla="*/ 25876 h 713396"/>
              <a:gd name="connsiteX27" fmla="*/ 164299 w 323449"/>
              <a:gd name="connsiteY27" fmla="*/ 56525 h 713396"/>
              <a:gd name="connsiteX28" fmla="*/ 172447 w 323449"/>
              <a:gd name="connsiteY28" fmla="*/ 100038 h 713396"/>
              <a:gd name="connsiteX29" fmla="*/ 172224 w 323449"/>
              <a:gd name="connsiteY29" fmla="*/ 156602 h 713396"/>
              <a:gd name="connsiteX30" fmla="*/ 174149 w 323449"/>
              <a:gd name="connsiteY30" fmla="*/ 254680 h 713396"/>
              <a:gd name="connsiteX31" fmla="*/ 181898 w 323449"/>
              <a:gd name="connsiteY31" fmla="*/ 310268 h 713396"/>
              <a:gd name="connsiteX32" fmla="*/ 189209 w 323449"/>
              <a:gd name="connsiteY32" fmla="*/ 331941 h 713396"/>
              <a:gd name="connsiteX33" fmla="*/ 181051 w 323449"/>
              <a:gd name="connsiteY33" fmla="*/ 372134 h 713396"/>
              <a:gd name="connsiteX34" fmla="*/ 184223 w 323449"/>
              <a:gd name="connsiteY34" fmla="*/ 448129 h 713396"/>
              <a:gd name="connsiteX35" fmla="*/ 187200 w 323449"/>
              <a:gd name="connsiteY35" fmla="*/ 477783 h 713396"/>
              <a:gd name="connsiteX36" fmla="*/ 183386 w 323449"/>
              <a:gd name="connsiteY36" fmla="*/ 571228 h 713396"/>
              <a:gd name="connsiteX37" fmla="*/ 146253 w 323449"/>
              <a:gd name="connsiteY37" fmla="*/ 639066 h 713396"/>
              <a:gd name="connsiteX38" fmla="*/ 94349 w 323449"/>
              <a:gd name="connsiteY38" fmla="*/ 669836 h 713396"/>
              <a:gd name="connsiteX39" fmla="*/ 86787 w 323449"/>
              <a:gd name="connsiteY39" fmla="*/ 672366 h 713396"/>
              <a:gd name="connsiteX40" fmla="*/ 82573 w 323449"/>
              <a:gd name="connsiteY40" fmla="*/ 673650 h 713396"/>
              <a:gd name="connsiteX41" fmla="*/ 77904 w 323449"/>
              <a:gd name="connsiteY41" fmla="*/ 675073 h 713396"/>
              <a:gd name="connsiteX42" fmla="*/ 67067 w 323449"/>
              <a:gd name="connsiteY42" fmla="*/ 677650 h 713396"/>
              <a:gd name="connsiteX43" fmla="*/ 64072 w 323449"/>
              <a:gd name="connsiteY43" fmla="*/ 678356 h 713396"/>
              <a:gd name="connsiteX44" fmla="*/ 58528 w 323449"/>
              <a:gd name="connsiteY44" fmla="*/ 650833 h 713396"/>
              <a:gd name="connsiteX45" fmla="*/ 56956 w 323449"/>
              <a:gd name="connsiteY45" fmla="*/ 649056 h 713396"/>
              <a:gd name="connsiteX46" fmla="*/ 54622 w 323449"/>
              <a:gd name="connsiteY46" fmla="*/ 649512 h 713396"/>
              <a:gd name="connsiteX47" fmla="*/ 1239 w 323449"/>
              <a:gd name="connsiteY47" fmla="*/ 685445 h 713396"/>
              <a:gd name="connsiteX48" fmla="*/ 2 w 323449"/>
              <a:gd name="connsiteY48" fmla="*/ 687612 h 713396"/>
              <a:gd name="connsiteX49" fmla="*/ 1378 w 323449"/>
              <a:gd name="connsiteY49" fmla="*/ 689696 h 713396"/>
              <a:gd name="connsiteX50" fmla="*/ 67681 w 323449"/>
              <a:gd name="connsiteY50" fmla="*/ 713331 h 713396"/>
              <a:gd name="connsiteX51" fmla="*/ 68221 w 323449"/>
              <a:gd name="connsiteY51" fmla="*/ 713396 h 713396"/>
              <a:gd name="connsiteX52" fmla="*/ 69877 w 323449"/>
              <a:gd name="connsiteY52" fmla="*/ 712727 h 713396"/>
              <a:gd name="connsiteX53" fmla="*/ 70556 w 323449"/>
              <a:gd name="connsiteY53" fmla="*/ 710541 h 713396"/>
              <a:gd name="connsiteX54" fmla="*/ 65013 w 323449"/>
              <a:gd name="connsiteY54" fmla="*/ 683024 h 713396"/>
              <a:gd name="connsiteX55" fmla="*/ 68202 w 323449"/>
              <a:gd name="connsiteY55" fmla="*/ 682273 h 713396"/>
              <a:gd name="connsiteX56" fmla="*/ 74723 w 323449"/>
              <a:gd name="connsiteY56" fmla="*/ 680729 h 713396"/>
              <a:gd name="connsiteX57" fmla="*/ 84499 w 323449"/>
              <a:gd name="connsiteY57" fmla="*/ 678040 h 713396"/>
              <a:gd name="connsiteX58" fmla="*/ 88127 w 323449"/>
              <a:gd name="connsiteY58" fmla="*/ 676934 h 713396"/>
              <a:gd name="connsiteX59" fmla="*/ 96098 w 323449"/>
              <a:gd name="connsiteY59" fmla="*/ 674264 h 713396"/>
              <a:gd name="connsiteX60" fmla="*/ 149500 w 323449"/>
              <a:gd name="connsiteY60" fmla="*/ 642554 h 713396"/>
              <a:gd name="connsiteX61" fmla="*/ 188037 w 323449"/>
              <a:gd name="connsiteY61" fmla="*/ 572270 h 713396"/>
              <a:gd name="connsiteX62" fmla="*/ 191943 w 323449"/>
              <a:gd name="connsiteY62" fmla="*/ 477411 h 713396"/>
              <a:gd name="connsiteX63" fmla="*/ 188948 w 323449"/>
              <a:gd name="connsiteY63" fmla="*/ 447599 h 713396"/>
              <a:gd name="connsiteX64" fmla="*/ 185795 w 323449"/>
              <a:gd name="connsiteY64" fmla="*/ 372561 h 713396"/>
              <a:gd name="connsiteX65" fmla="*/ 192213 w 323449"/>
              <a:gd name="connsiteY65" fmla="*/ 337977 h 713396"/>
              <a:gd name="connsiteX66" fmla="*/ 212110 w 323449"/>
              <a:gd name="connsiteY66" fmla="*/ 359185 h 713396"/>
              <a:gd name="connsiteX67" fmla="*/ 241457 w 323449"/>
              <a:gd name="connsiteY67" fmla="*/ 364655 h 713396"/>
              <a:gd name="connsiteX68" fmla="*/ 270395 w 323449"/>
              <a:gd name="connsiteY68" fmla="*/ 357697 h 713396"/>
              <a:gd name="connsiteX69" fmla="*/ 316308 w 323449"/>
              <a:gd name="connsiteY69" fmla="*/ 320472 h 713396"/>
              <a:gd name="connsiteX70" fmla="*/ 322075 w 323449"/>
              <a:gd name="connsiteY70" fmla="*/ 290669 h 713396"/>
              <a:gd name="connsiteX71" fmla="*/ 311592 w 323449"/>
              <a:gd name="connsiteY71" fmla="*/ 278576 h 713396"/>
              <a:gd name="connsiteX72" fmla="*/ 312252 w 323449"/>
              <a:gd name="connsiteY72" fmla="*/ 317969 h 713396"/>
              <a:gd name="connsiteX73" fmla="*/ 268581 w 323449"/>
              <a:gd name="connsiteY73" fmla="*/ 353297 h 713396"/>
              <a:gd name="connsiteX74" fmla="*/ 241113 w 323449"/>
              <a:gd name="connsiteY74" fmla="*/ 359911 h 713396"/>
              <a:gd name="connsiteX75" fmla="*/ 214444 w 323449"/>
              <a:gd name="connsiteY75" fmla="*/ 355037 h 713396"/>
              <a:gd name="connsiteX76" fmla="*/ 196111 w 323449"/>
              <a:gd name="connsiteY76" fmla="*/ 335168 h 713396"/>
              <a:gd name="connsiteX77" fmla="*/ 194371 w 323449"/>
              <a:gd name="connsiteY77" fmla="*/ 331736 h 713396"/>
              <a:gd name="connsiteX78" fmla="*/ 199683 w 323449"/>
              <a:gd name="connsiteY78" fmla="*/ 319932 h 713396"/>
              <a:gd name="connsiteX79" fmla="*/ 216314 w 323449"/>
              <a:gd name="connsiteY79" fmla="*/ 298445 h 713396"/>
              <a:gd name="connsiteX80" fmla="*/ 219570 w 323449"/>
              <a:gd name="connsiteY80" fmla="*/ 295896 h 713396"/>
              <a:gd name="connsiteX81" fmla="*/ 227690 w 323449"/>
              <a:gd name="connsiteY81" fmla="*/ 290325 h 713396"/>
              <a:gd name="connsiteX82" fmla="*/ 233680 w 323449"/>
              <a:gd name="connsiteY82" fmla="*/ 286948 h 713396"/>
              <a:gd name="connsiteX83" fmla="*/ 240313 w 323449"/>
              <a:gd name="connsiteY83" fmla="*/ 284306 h 713396"/>
              <a:gd name="connsiteX84" fmla="*/ 296216 w 323449"/>
              <a:gd name="connsiteY84" fmla="*/ 278344 h 713396"/>
              <a:gd name="connsiteX85" fmla="*/ 309220 w 323449"/>
              <a:gd name="connsiteY85" fmla="*/ 282706 h 713396"/>
              <a:gd name="connsiteX86" fmla="*/ 317582 w 323449"/>
              <a:gd name="connsiteY86" fmla="*/ 292250 h 713396"/>
              <a:gd name="connsiteX87" fmla="*/ 312252 w 323449"/>
              <a:gd name="connsiteY87" fmla="*/ 317969 h 713396"/>
              <a:gd name="connsiteX0" fmla="*/ 311592 w 323449"/>
              <a:gd name="connsiteY0" fmla="*/ 278576 h 713396"/>
              <a:gd name="connsiteX1" fmla="*/ 296960 w 323449"/>
              <a:gd name="connsiteY1" fmla="*/ 273646 h 713396"/>
              <a:gd name="connsiteX2" fmla="*/ 238610 w 323449"/>
              <a:gd name="connsiteY2" fmla="*/ 279860 h 713396"/>
              <a:gd name="connsiteX3" fmla="*/ 231634 w 323449"/>
              <a:gd name="connsiteY3" fmla="*/ 282660 h 713396"/>
              <a:gd name="connsiteX4" fmla="*/ 225495 w 323449"/>
              <a:gd name="connsiteY4" fmla="*/ 286102 h 713396"/>
              <a:gd name="connsiteX5" fmla="*/ 216584 w 323449"/>
              <a:gd name="connsiteY5" fmla="*/ 292185 h 713396"/>
              <a:gd name="connsiteX6" fmla="*/ 213272 w 323449"/>
              <a:gd name="connsiteY6" fmla="*/ 294789 h 713396"/>
              <a:gd name="connsiteX7" fmla="*/ 195460 w 323449"/>
              <a:gd name="connsiteY7" fmla="*/ 317737 h 713396"/>
              <a:gd name="connsiteX8" fmla="*/ 191702 w 323449"/>
              <a:gd name="connsiteY8" fmla="*/ 325597 h 713396"/>
              <a:gd name="connsiteX9" fmla="*/ 186521 w 323449"/>
              <a:gd name="connsiteY9" fmla="*/ 309114 h 713396"/>
              <a:gd name="connsiteX10" fmla="*/ 178893 w 323449"/>
              <a:gd name="connsiteY10" fmla="*/ 254364 h 713396"/>
              <a:gd name="connsiteX11" fmla="*/ 176986 w 323449"/>
              <a:gd name="connsiteY11" fmla="*/ 156612 h 713396"/>
              <a:gd name="connsiteX12" fmla="*/ 177210 w 323449"/>
              <a:gd name="connsiteY12" fmla="*/ 100048 h 713396"/>
              <a:gd name="connsiteX13" fmla="*/ 168624 w 323449"/>
              <a:gd name="connsiteY13" fmla="*/ 54544 h 713396"/>
              <a:gd name="connsiteX14" fmla="*/ 140942 w 323449"/>
              <a:gd name="connsiteY14" fmla="*/ 21932 h 713396"/>
              <a:gd name="connsiteX15" fmla="*/ 105632 w 323449"/>
              <a:gd name="connsiteY15" fmla="*/ 6453 h 713396"/>
              <a:gd name="connsiteX16" fmla="*/ 43906 w 323449"/>
              <a:gd name="connsiteY16" fmla="*/ 45 h 713396"/>
              <a:gd name="connsiteX17" fmla="*/ 31693 w 323449"/>
              <a:gd name="connsiteY17" fmla="*/ 491 h 713396"/>
              <a:gd name="connsiteX18" fmla="*/ 15967 w 323449"/>
              <a:gd name="connsiteY18" fmla="*/ 1720 h 713396"/>
              <a:gd name="connsiteX19" fmla="*/ 15973 w 323449"/>
              <a:gd name="connsiteY19" fmla="*/ 36768 h 713396"/>
              <a:gd name="connsiteX20" fmla="*/ 16894 w 323449"/>
              <a:gd name="connsiteY20" fmla="*/ 36954 h 713396"/>
              <a:gd name="connsiteX21" fmla="*/ 16447 w 323449"/>
              <a:gd name="connsiteY21" fmla="*/ 6463 h 713396"/>
              <a:gd name="connsiteX22" fmla="*/ 31944 w 323449"/>
              <a:gd name="connsiteY22" fmla="*/ 5254 h 713396"/>
              <a:gd name="connsiteX23" fmla="*/ 43962 w 323449"/>
              <a:gd name="connsiteY23" fmla="*/ 4807 h 713396"/>
              <a:gd name="connsiteX24" fmla="*/ 104423 w 323449"/>
              <a:gd name="connsiteY24" fmla="*/ 11058 h 713396"/>
              <a:gd name="connsiteX25" fmla="*/ 138272 w 323449"/>
              <a:gd name="connsiteY25" fmla="*/ 25876 h 713396"/>
              <a:gd name="connsiteX26" fmla="*/ 164299 w 323449"/>
              <a:gd name="connsiteY26" fmla="*/ 56525 h 713396"/>
              <a:gd name="connsiteX27" fmla="*/ 172447 w 323449"/>
              <a:gd name="connsiteY27" fmla="*/ 100038 h 713396"/>
              <a:gd name="connsiteX28" fmla="*/ 172224 w 323449"/>
              <a:gd name="connsiteY28" fmla="*/ 156602 h 713396"/>
              <a:gd name="connsiteX29" fmla="*/ 174149 w 323449"/>
              <a:gd name="connsiteY29" fmla="*/ 254680 h 713396"/>
              <a:gd name="connsiteX30" fmla="*/ 181898 w 323449"/>
              <a:gd name="connsiteY30" fmla="*/ 310268 h 713396"/>
              <a:gd name="connsiteX31" fmla="*/ 189209 w 323449"/>
              <a:gd name="connsiteY31" fmla="*/ 331941 h 713396"/>
              <a:gd name="connsiteX32" fmla="*/ 181051 w 323449"/>
              <a:gd name="connsiteY32" fmla="*/ 372134 h 713396"/>
              <a:gd name="connsiteX33" fmla="*/ 184223 w 323449"/>
              <a:gd name="connsiteY33" fmla="*/ 448129 h 713396"/>
              <a:gd name="connsiteX34" fmla="*/ 187200 w 323449"/>
              <a:gd name="connsiteY34" fmla="*/ 477783 h 713396"/>
              <a:gd name="connsiteX35" fmla="*/ 183386 w 323449"/>
              <a:gd name="connsiteY35" fmla="*/ 571228 h 713396"/>
              <a:gd name="connsiteX36" fmla="*/ 146253 w 323449"/>
              <a:gd name="connsiteY36" fmla="*/ 639066 h 713396"/>
              <a:gd name="connsiteX37" fmla="*/ 94349 w 323449"/>
              <a:gd name="connsiteY37" fmla="*/ 669836 h 713396"/>
              <a:gd name="connsiteX38" fmla="*/ 86787 w 323449"/>
              <a:gd name="connsiteY38" fmla="*/ 672366 h 713396"/>
              <a:gd name="connsiteX39" fmla="*/ 82573 w 323449"/>
              <a:gd name="connsiteY39" fmla="*/ 673650 h 713396"/>
              <a:gd name="connsiteX40" fmla="*/ 77904 w 323449"/>
              <a:gd name="connsiteY40" fmla="*/ 675073 h 713396"/>
              <a:gd name="connsiteX41" fmla="*/ 67067 w 323449"/>
              <a:gd name="connsiteY41" fmla="*/ 677650 h 713396"/>
              <a:gd name="connsiteX42" fmla="*/ 64072 w 323449"/>
              <a:gd name="connsiteY42" fmla="*/ 678356 h 713396"/>
              <a:gd name="connsiteX43" fmla="*/ 58528 w 323449"/>
              <a:gd name="connsiteY43" fmla="*/ 650833 h 713396"/>
              <a:gd name="connsiteX44" fmla="*/ 56956 w 323449"/>
              <a:gd name="connsiteY44" fmla="*/ 649056 h 713396"/>
              <a:gd name="connsiteX45" fmla="*/ 54622 w 323449"/>
              <a:gd name="connsiteY45" fmla="*/ 649512 h 713396"/>
              <a:gd name="connsiteX46" fmla="*/ 1239 w 323449"/>
              <a:gd name="connsiteY46" fmla="*/ 685445 h 713396"/>
              <a:gd name="connsiteX47" fmla="*/ 2 w 323449"/>
              <a:gd name="connsiteY47" fmla="*/ 687612 h 713396"/>
              <a:gd name="connsiteX48" fmla="*/ 1378 w 323449"/>
              <a:gd name="connsiteY48" fmla="*/ 689696 h 713396"/>
              <a:gd name="connsiteX49" fmla="*/ 67681 w 323449"/>
              <a:gd name="connsiteY49" fmla="*/ 713331 h 713396"/>
              <a:gd name="connsiteX50" fmla="*/ 68221 w 323449"/>
              <a:gd name="connsiteY50" fmla="*/ 713396 h 713396"/>
              <a:gd name="connsiteX51" fmla="*/ 69877 w 323449"/>
              <a:gd name="connsiteY51" fmla="*/ 712727 h 713396"/>
              <a:gd name="connsiteX52" fmla="*/ 70556 w 323449"/>
              <a:gd name="connsiteY52" fmla="*/ 710541 h 713396"/>
              <a:gd name="connsiteX53" fmla="*/ 65013 w 323449"/>
              <a:gd name="connsiteY53" fmla="*/ 683024 h 713396"/>
              <a:gd name="connsiteX54" fmla="*/ 68202 w 323449"/>
              <a:gd name="connsiteY54" fmla="*/ 682273 h 713396"/>
              <a:gd name="connsiteX55" fmla="*/ 74723 w 323449"/>
              <a:gd name="connsiteY55" fmla="*/ 680729 h 713396"/>
              <a:gd name="connsiteX56" fmla="*/ 84499 w 323449"/>
              <a:gd name="connsiteY56" fmla="*/ 678040 h 713396"/>
              <a:gd name="connsiteX57" fmla="*/ 88127 w 323449"/>
              <a:gd name="connsiteY57" fmla="*/ 676934 h 713396"/>
              <a:gd name="connsiteX58" fmla="*/ 96098 w 323449"/>
              <a:gd name="connsiteY58" fmla="*/ 674264 h 713396"/>
              <a:gd name="connsiteX59" fmla="*/ 149500 w 323449"/>
              <a:gd name="connsiteY59" fmla="*/ 642554 h 713396"/>
              <a:gd name="connsiteX60" fmla="*/ 188037 w 323449"/>
              <a:gd name="connsiteY60" fmla="*/ 572270 h 713396"/>
              <a:gd name="connsiteX61" fmla="*/ 191943 w 323449"/>
              <a:gd name="connsiteY61" fmla="*/ 477411 h 713396"/>
              <a:gd name="connsiteX62" fmla="*/ 188948 w 323449"/>
              <a:gd name="connsiteY62" fmla="*/ 447599 h 713396"/>
              <a:gd name="connsiteX63" fmla="*/ 185795 w 323449"/>
              <a:gd name="connsiteY63" fmla="*/ 372561 h 713396"/>
              <a:gd name="connsiteX64" fmla="*/ 192213 w 323449"/>
              <a:gd name="connsiteY64" fmla="*/ 337977 h 713396"/>
              <a:gd name="connsiteX65" fmla="*/ 212110 w 323449"/>
              <a:gd name="connsiteY65" fmla="*/ 359185 h 713396"/>
              <a:gd name="connsiteX66" fmla="*/ 241457 w 323449"/>
              <a:gd name="connsiteY66" fmla="*/ 364655 h 713396"/>
              <a:gd name="connsiteX67" fmla="*/ 270395 w 323449"/>
              <a:gd name="connsiteY67" fmla="*/ 357697 h 713396"/>
              <a:gd name="connsiteX68" fmla="*/ 316308 w 323449"/>
              <a:gd name="connsiteY68" fmla="*/ 320472 h 713396"/>
              <a:gd name="connsiteX69" fmla="*/ 322075 w 323449"/>
              <a:gd name="connsiteY69" fmla="*/ 290669 h 713396"/>
              <a:gd name="connsiteX70" fmla="*/ 311592 w 323449"/>
              <a:gd name="connsiteY70" fmla="*/ 278576 h 713396"/>
              <a:gd name="connsiteX71" fmla="*/ 312252 w 323449"/>
              <a:gd name="connsiteY71" fmla="*/ 317969 h 713396"/>
              <a:gd name="connsiteX72" fmla="*/ 268581 w 323449"/>
              <a:gd name="connsiteY72" fmla="*/ 353297 h 713396"/>
              <a:gd name="connsiteX73" fmla="*/ 241113 w 323449"/>
              <a:gd name="connsiteY73" fmla="*/ 359911 h 713396"/>
              <a:gd name="connsiteX74" fmla="*/ 214444 w 323449"/>
              <a:gd name="connsiteY74" fmla="*/ 355037 h 713396"/>
              <a:gd name="connsiteX75" fmla="*/ 196111 w 323449"/>
              <a:gd name="connsiteY75" fmla="*/ 335168 h 713396"/>
              <a:gd name="connsiteX76" fmla="*/ 194371 w 323449"/>
              <a:gd name="connsiteY76" fmla="*/ 331736 h 713396"/>
              <a:gd name="connsiteX77" fmla="*/ 199683 w 323449"/>
              <a:gd name="connsiteY77" fmla="*/ 319932 h 713396"/>
              <a:gd name="connsiteX78" fmla="*/ 216314 w 323449"/>
              <a:gd name="connsiteY78" fmla="*/ 298445 h 713396"/>
              <a:gd name="connsiteX79" fmla="*/ 219570 w 323449"/>
              <a:gd name="connsiteY79" fmla="*/ 295896 h 713396"/>
              <a:gd name="connsiteX80" fmla="*/ 227690 w 323449"/>
              <a:gd name="connsiteY80" fmla="*/ 290325 h 713396"/>
              <a:gd name="connsiteX81" fmla="*/ 233680 w 323449"/>
              <a:gd name="connsiteY81" fmla="*/ 286948 h 713396"/>
              <a:gd name="connsiteX82" fmla="*/ 240313 w 323449"/>
              <a:gd name="connsiteY82" fmla="*/ 284306 h 713396"/>
              <a:gd name="connsiteX83" fmla="*/ 296216 w 323449"/>
              <a:gd name="connsiteY83" fmla="*/ 278344 h 713396"/>
              <a:gd name="connsiteX84" fmla="*/ 309220 w 323449"/>
              <a:gd name="connsiteY84" fmla="*/ 282706 h 713396"/>
              <a:gd name="connsiteX85" fmla="*/ 317582 w 323449"/>
              <a:gd name="connsiteY85" fmla="*/ 292250 h 713396"/>
              <a:gd name="connsiteX86" fmla="*/ 312252 w 323449"/>
              <a:gd name="connsiteY86" fmla="*/ 317969 h 713396"/>
              <a:gd name="connsiteX0" fmla="*/ 311592 w 323449"/>
              <a:gd name="connsiteY0" fmla="*/ 278576 h 713396"/>
              <a:gd name="connsiteX1" fmla="*/ 296960 w 323449"/>
              <a:gd name="connsiteY1" fmla="*/ 273646 h 713396"/>
              <a:gd name="connsiteX2" fmla="*/ 238610 w 323449"/>
              <a:gd name="connsiteY2" fmla="*/ 279860 h 713396"/>
              <a:gd name="connsiteX3" fmla="*/ 231634 w 323449"/>
              <a:gd name="connsiteY3" fmla="*/ 282660 h 713396"/>
              <a:gd name="connsiteX4" fmla="*/ 225495 w 323449"/>
              <a:gd name="connsiteY4" fmla="*/ 286102 h 713396"/>
              <a:gd name="connsiteX5" fmla="*/ 216584 w 323449"/>
              <a:gd name="connsiteY5" fmla="*/ 292185 h 713396"/>
              <a:gd name="connsiteX6" fmla="*/ 213272 w 323449"/>
              <a:gd name="connsiteY6" fmla="*/ 294789 h 713396"/>
              <a:gd name="connsiteX7" fmla="*/ 195460 w 323449"/>
              <a:gd name="connsiteY7" fmla="*/ 317737 h 713396"/>
              <a:gd name="connsiteX8" fmla="*/ 191702 w 323449"/>
              <a:gd name="connsiteY8" fmla="*/ 325597 h 713396"/>
              <a:gd name="connsiteX9" fmla="*/ 186521 w 323449"/>
              <a:gd name="connsiteY9" fmla="*/ 309114 h 713396"/>
              <a:gd name="connsiteX10" fmla="*/ 178893 w 323449"/>
              <a:gd name="connsiteY10" fmla="*/ 254364 h 713396"/>
              <a:gd name="connsiteX11" fmla="*/ 176986 w 323449"/>
              <a:gd name="connsiteY11" fmla="*/ 156612 h 713396"/>
              <a:gd name="connsiteX12" fmla="*/ 177210 w 323449"/>
              <a:gd name="connsiteY12" fmla="*/ 100048 h 713396"/>
              <a:gd name="connsiteX13" fmla="*/ 168624 w 323449"/>
              <a:gd name="connsiteY13" fmla="*/ 54544 h 713396"/>
              <a:gd name="connsiteX14" fmla="*/ 140942 w 323449"/>
              <a:gd name="connsiteY14" fmla="*/ 21932 h 713396"/>
              <a:gd name="connsiteX15" fmla="*/ 105632 w 323449"/>
              <a:gd name="connsiteY15" fmla="*/ 6453 h 713396"/>
              <a:gd name="connsiteX16" fmla="*/ 43906 w 323449"/>
              <a:gd name="connsiteY16" fmla="*/ 45 h 713396"/>
              <a:gd name="connsiteX17" fmla="*/ 31693 w 323449"/>
              <a:gd name="connsiteY17" fmla="*/ 491 h 713396"/>
              <a:gd name="connsiteX18" fmla="*/ 15967 w 323449"/>
              <a:gd name="connsiteY18" fmla="*/ 1720 h 713396"/>
              <a:gd name="connsiteX19" fmla="*/ 15973 w 323449"/>
              <a:gd name="connsiteY19" fmla="*/ 36768 h 713396"/>
              <a:gd name="connsiteX20" fmla="*/ 16447 w 323449"/>
              <a:gd name="connsiteY20" fmla="*/ 6463 h 713396"/>
              <a:gd name="connsiteX21" fmla="*/ 31944 w 323449"/>
              <a:gd name="connsiteY21" fmla="*/ 5254 h 713396"/>
              <a:gd name="connsiteX22" fmla="*/ 43962 w 323449"/>
              <a:gd name="connsiteY22" fmla="*/ 4807 h 713396"/>
              <a:gd name="connsiteX23" fmla="*/ 104423 w 323449"/>
              <a:gd name="connsiteY23" fmla="*/ 11058 h 713396"/>
              <a:gd name="connsiteX24" fmla="*/ 138272 w 323449"/>
              <a:gd name="connsiteY24" fmla="*/ 25876 h 713396"/>
              <a:gd name="connsiteX25" fmla="*/ 164299 w 323449"/>
              <a:gd name="connsiteY25" fmla="*/ 56525 h 713396"/>
              <a:gd name="connsiteX26" fmla="*/ 172447 w 323449"/>
              <a:gd name="connsiteY26" fmla="*/ 100038 h 713396"/>
              <a:gd name="connsiteX27" fmla="*/ 172224 w 323449"/>
              <a:gd name="connsiteY27" fmla="*/ 156602 h 713396"/>
              <a:gd name="connsiteX28" fmla="*/ 174149 w 323449"/>
              <a:gd name="connsiteY28" fmla="*/ 254680 h 713396"/>
              <a:gd name="connsiteX29" fmla="*/ 181898 w 323449"/>
              <a:gd name="connsiteY29" fmla="*/ 310268 h 713396"/>
              <a:gd name="connsiteX30" fmla="*/ 189209 w 323449"/>
              <a:gd name="connsiteY30" fmla="*/ 331941 h 713396"/>
              <a:gd name="connsiteX31" fmla="*/ 181051 w 323449"/>
              <a:gd name="connsiteY31" fmla="*/ 372134 h 713396"/>
              <a:gd name="connsiteX32" fmla="*/ 184223 w 323449"/>
              <a:gd name="connsiteY32" fmla="*/ 448129 h 713396"/>
              <a:gd name="connsiteX33" fmla="*/ 187200 w 323449"/>
              <a:gd name="connsiteY33" fmla="*/ 477783 h 713396"/>
              <a:gd name="connsiteX34" fmla="*/ 183386 w 323449"/>
              <a:gd name="connsiteY34" fmla="*/ 571228 h 713396"/>
              <a:gd name="connsiteX35" fmla="*/ 146253 w 323449"/>
              <a:gd name="connsiteY35" fmla="*/ 639066 h 713396"/>
              <a:gd name="connsiteX36" fmla="*/ 94349 w 323449"/>
              <a:gd name="connsiteY36" fmla="*/ 669836 h 713396"/>
              <a:gd name="connsiteX37" fmla="*/ 86787 w 323449"/>
              <a:gd name="connsiteY37" fmla="*/ 672366 h 713396"/>
              <a:gd name="connsiteX38" fmla="*/ 82573 w 323449"/>
              <a:gd name="connsiteY38" fmla="*/ 673650 h 713396"/>
              <a:gd name="connsiteX39" fmla="*/ 77904 w 323449"/>
              <a:gd name="connsiteY39" fmla="*/ 675073 h 713396"/>
              <a:gd name="connsiteX40" fmla="*/ 67067 w 323449"/>
              <a:gd name="connsiteY40" fmla="*/ 677650 h 713396"/>
              <a:gd name="connsiteX41" fmla="*/ 64072 w 323449"/>
              <a:gd name="connsiteY41" fmla="*/ 678356 h 713396"/>
              <a:gd name="connsiteX42" fmla="*/ 58528 w 323449"/>
              <a:gd name="connsiteY42" fmla="*/ 650833 h 713396"/>
              <a:gd name="connsiteX43" fmla="*/ 56956 w 323449"/>
              <a:gd name="connsiteY43" fmla="*/ 649056 h 713396"/>
              <a:gd name="connsiteX44" fmla="*/ 54622 w 323449"/>
              <a:gd name="connsiteY44" fmla="*/ 649512 h 713396"/>
              <a:gd name="connsiteX45" fmla="*/ 1239 w 323449"/>
              <a:gd name="connsiteY45" fmla="*/ 685445 h 713396"/>
              <a:gd name="connsiteX46" fmla="*/ 2 w 323449"/>
              <a:gd name="connsiteY46" fmla="*/ 687612 h 713396"/>
              <a:gd name="connsiteX47" fmla="*/ 1378 w 323449"/>
              <a:gd name="connsiteY47" fmla="*/ 689696 h 713396"/>
              <a:gd name="connsiteX48" fmla="*/ 67681 w 323449"/>
              <a:gd name="connsiteY48" fmla="*/ 713331 h 713396"/>
              <a:gd name="connsiteX49" fmla="*/ 68221 w 323449"/>
              <a:gd name="connsiteY49" fmla="*/ 713396 h 713396"/>
              <a:gd name="connsiteX50" fmla="*/ 69877 w 323449"/>
              <a:gd name="connsiteY50" fmla="*/ 712727 h 713396"/>
              <a:gd name="connsiteX51" fmla="*/ 70556 w 323449"/>
              <a:gd name="connsiteY51" fmla="*/ 710541 h 713396"/>
              <a:gd name="connsiteX52" fmla="*/ 65013 w 323449"/>
              <a:gd name="connsiteY52" fmla="*/ 683024 h 713396"/>
              <a:gd name="connsiteX53" fmla="*/ 68202 w 323449"/>
              <a:gd name="connsiteY53" fmla="*/ 682273 h 713396"/>
              <a:gd name="connsiteX54" fmla="*/ 74723 w 323449"/>
              <a:gd name="connsiteY54" fmla="*/ 680729 h 713396"/>
              <a:gd name="connsiteX55" fmla="*/ 84499 w 323449"/>
              <a:gd name="connsiteY55" fmla="*/ 678040 h 713396"/>
              <a:gd name="connsiteX56" fmla="*/ 88127 w 323449"/>
              <a:gd name="connsiteY56" fmla="*/ 676934 h 713396"/>
              <a:gd name="connsiteX57" fmla="*/ 96098 w 323449"/>
              <a:gd name="connsiteY57" fmla="*/ 674264 h 713396"/>
              <a:gd name="connsiteX58" fmla="*/ 149500 w 323449"/>
              <a:gd name="connsiteY58" fmla="*/ 642554 h 713396"/>
              <a:gd name="connsiteX59" fmla="*/ 188037 w 323449"/>
              <a:gd name="connsiteY59" fmla="*/ 572270 h 713396"/>
              <a:gd name="connsiteX60" fmla="*/ 191943 w 323449"/>
              <a:gd name="connsiteY60" fmla="*/ 477411 h 713396"/>
              <a:gd name="connsiteX61" fmla="*/ 188948 w 323449"/>
              <a:gd name="connsiteY61" fmla="*/ 447599 h 713396"/>
              <a:gd name="connsiteX62" fmla="*/ 185795 w 323449"/>
              <a:gd name="connsiteY62" fmla="*/ 372561 h 713396"/>
              <a:gd name="connsiteX63" fmla="*/ 192213 w 323449"/>
              <a:gd name="connsiteY63" fmla="*/ 337977 h 713396"/>
              <a:gd name="connsiteX64" fmla="*/ 212110 w 323449"/>
              <a:gd name="connsiteY64" fmla="*/ 359185 h 713396"/>
              <a:gd name="connsiteX65" fmla="*/ 241457 w 323449"/>
              <a:gd name="connsiteY65" fmla="*/ 364655 h 713396"/>
              <a:gd name="connsiteX66" fmla="*/ 270395 w 323449"/>
              <a:gd name="connsiteY66" fmla="*/ 357697 h 713396"/>
              <a:gd name="connsiteX67" fmla="*/ 316308 w 323449"/>
              <a:gd name="connsiteY67" fmla="*/ 320472 h 713396"/>
              <a:gd name="connsiteX68" fmla="*/ 322075 w 323449"/>
              <a:gd name="connsiteY68" fmla="*/ 290669 h 713396"/>
              <a:gd name="connsiteX69" fmla="*/ 311592 w 323449"/>
              <a:gd name="connsiteY69" fmla="*/ 278576 h 713396"/>
              <a:gd name="connsiteX70" fmla="*/ 312252 w 323449"/>
              <a:gd name="connsiteY70" fmla="*/ 317969 h 713396"/>
              <a:gd name="connsiteX71" fmla="*/ 268581 w 323449"/>
              <a:gd name="connsiteY71" fmla="*/ 353297 h 713396"/>
              <a:gd name="connsiteX72" fmla="*/ 241113 w 323449"/>
              <a:gd name="connsiteY72" fmla="*/ 359911 h 713396"/>
              <a:gd name="connsiteX73" fmla="*/ 214444 w 323449"/>
              <a:gd name="connsiteY73" fmla="*/ 355037 h 713396"/>
              <a:gd name="connsiteX74" fmla="*/ 196111 w 323449"/>
              <a:gd name="connsiteY74" fmla="*/ 335168 h 713396"/>
              <a:gd name="connsiteX75" fmla="*/ 194371 w 323449"/>
              <a:gd name="connsiteY75" fmla="*/ 331736 h 713396"/>
              <a:gd name="connsiteX76" fmla="*/ 199683 w 323449"/>
              <a:gd name="connsiteY76" fmla="*/ 319932 h 713396"/>
              <a:gd name="connsiteX77" fmla="*/ 216314 w 323449"/>
              <a:gd name="connsiteY77" fmla="*/ 298445 h 713396"/>
              <a:gd name="connsiteX78" fmla="*/ 219570 w 323449"/>
              <a:gd name="connsiteY78" fmla="*/ 295896 h 713396"/>
              <a:gd name="connsiteX79" fmla="*/ 227690 w 323449"/>
              <a:gd name="connsiteY79" fmla="*/ 290325 h 713396"/>
              <a:gd name="connsiteX80" fmla="*/ 233680 w 323449"/>
              <a:gd name="connsiteY80" fmla="*/ 286948 h 713396"/>
              <a:gd name="connsiteX81" fmla="*/ 240313 w 323449"/>
              <a:gd name="connsiteY81" fmla="*/ 284306 h 713396"/>
              <a:gd name="connsiteX82" fmla="*/ 296216 w 323449"/>
              <a:gd name="connsiteY82" fmla="*/ 278344 h 713396"/>
              <a:gd name="connsiteX83" fmla="*/ 309220 w 323449"/>
              <a:gd name="connsiteY83" fmla="*/ 282706 h 713396"/>
              <a:gd name="connsiteX84" fmla="*/ 317582 w 323449"/>
              <a:gd name="connsiteY84" fmla="*/ 292250 h 713396"/>
              <a:gd name="connsiteX85" fmla="*/ 312252 w 323449"/>
              <a:gd name="connsiteY85" fmla="*/ 317969 h 713396"/>
              <a:gd name="connsiteX0" fmla="*/ 311592 w 323449"/>
              <a:gd name="connsiteY0" fmla="*/ 278576 h 713396"/>
              <a:gd name="connsiteX1" fmla="*/ 296960 w 323449"/>
              <a:gd name="connsiteY1" fmla="*/ 273646 h 713396"/>
              <a:gd name="connsiteX2" fmla="*/ 238610 w 323449"/>
              <a:gd name="connsiteY2" fmla="*/ 279860 h 713396"/>
              <a:gd name="connsiteX3" fmla="*/ 231634 w 323449"/>
              <a:gd name="connsiteY3" fmla="*/ 282660 h 713396"/>
              <a:gd name="connsiteX4" fmla="*/ 225495 w 323449"/>
              <a:gd name="connsiteY4" fmla="*/ 286102 h 713396"/>
              <a:gd name="connsiteX5" fmla="*/ 216584 w 323449"/>
              <a:gd name="connsiteY5" fmla="*/ 292185 h 713396"/>
              <a:gd name="connsiteX6" fmla="*/ 213272 w 323449"/>
              <a:gd name="connsiteY6" fmla="*/ 294789 h 713396"/>
              <a:gd name="connsiteX7" fmla="*/ 195460 w 323449"/>
              <a:gd name="connsiteY7" fmla="*/ 317737 h 713396"/>
              <a:gd name="connsiteX8" fmla="*/ 191702 w 323449"/>
              <a:gd name="connsiteY8" fmla="*/ 325597 h 713396"/>
              <a:gd name="connsiteX9" fmla="*/ 186521 w 323449"/>
              <a:gd name="connsiteY9" fmla="*/ 309114 h 713396"/>
              <a:gd name="connsiteX10" fmla="*/ 178893 w 323449"/>
              <a:gd name="connsiteY10" fmla="*/ 254364 h 713396"/>
              <a:gd name="connsiteX11" fmla="*/ 176986 w 323449"/>
              <a:gd name="connsiteY11" fmla="*/ 156612 h 713396"/>
              <a:gd name="connsiteX12" fmla="*/ 177210 w 323449"/>
              <a:gd name="connsiteY12" fmla="*/ 100048 h 713396"/>
              <a:gd name="connsiteX13" fmla="*/ 168624 w 323449"/>
              <a:gd name="connsiteY13" fmla="*/ 54544 h 713396"/>
              <a:gd name="connsiteX14" fmla="*/ 140942 w 323449"/>
              <a:gd name="connsiteY14" fmla="*/ 21932 h 713396"/>
              <a:gd name="connsiteX15" fmla="*/ 105632 w 323449"/>
              <a:gd name="connsiteY15" fmla="*/ 6453 h 713396"/>
              <a:gd name="connsiteX16" fmla="*/ 43906 w 323449"/>
              <a:gd name="connsiteY16" fmla="*/ 45 h 713396"/>
              <a:gd name="connsiteX17" fmla="*/ 31693 w 323449"/>
              <a:gd name="connsiteY17" fmla="*/ 491 h 713396"/>
              <a:gd name="connsiteX18" fmla="*/ 15967 w 323449"/>
              <a:gd name="connsiteY18" fmla="*/ 1720 h 713396"/>
              <a:gd name="connsiteX19" fmla="*/ 16447 w 323449"/>
              <a:gd name="connsiteY19" fmla="*/ 6463 h 713396"/>
              <a:gd name="connsiteX20" fmla="*/ 31944 w 323449"/>
              <a:gd name="connsiteY20" fmla="*/ 5254 h 713396"/>
              <a:gd name="connsiteX21" fmla="*/ 43962 w 323449"/>
              <a:gd name="connsiteY21" fmla="*/ 4807 h 713396"/>
              <a:gd name="connsiteX22" fmla="*/ 104423 w 323449"/>
              <a:gd name="connsiteY22" fmla="*/ 11058 h 713396"/>
              <a:gd name="connsiteX23" fmla="*/ 138272 w 323449"/>
              <a:gd name="connsiteY23" fmla="*/ 25876 h 713396"/>
              <a:gd name="connsiteX24" fmla="*/ 164299 w 323449"/>
              <a:gd name="connsiteY24" fmla="*/ 56525 h 713396"/>
              <a:gd name="connsiteX25" fmla="*/ 172447 w 323449"/>
              <a:gd name="connsiteY25" fmla="*/ 100038 h 713396"/>
              <a:gd name="connsiteX26" fmla="*/ 172224 w 323449"/>
              <a:gd name="connsiteY26" fmla="*/ 156602 h 713396"/>
              <a:gd name="connsiteX27" fmla="*/ 174149 w 323449"/>
              <a:gd name="connsiteY27" fmla="*/ 254680 h 713396"/>
              <a:gd name="connsiteX28" fmla="*/ 181898 w 323449"/>
              <a:gd name="connsiteY28" fmla="*/ 310268 h 713396"/>
              <a:gd name="connsiteX29" fmla="*/ 189209 w 323449"/>
              <a:gd name="connsiteY29" fmla="*/ 331941 h 713396"/>
              <a:gd name="connsiteX30" fmla="*/ 181051 w 323449"/>
              <a:gd name="connsiteY30" fmla="*/ 372134 h 713396"/>
              <a:gd name="connsiteX31" fmla="*/ 184223 w 323449"/>
              <a:gd name="connsiteY31" fmla="*/ 448129 h 713396"/>
              <a:gd name="connsiteX32" fmla="*/ 187200 w 323449"/>
              <a:gd name="connsiteY32" fmla="*/ 477783 h 713396"/>
              <a:gd name="connsiteX33" fmla="*/ 183386 w 323449"/>
              <a:gd name="connsiteY33" fmla="*/ 571228 h 713396"/>
              <a:gd name="connsiteX34" fmla="*/ 146253 w 323449"/>
              <a:gd name="connsiteY34" fmla="*/ 639066 h 713396"/>
              <a:gd name="connsiteX35" fmla="*/ 94349 w 323449"/>
              <a:gd name="connsiteY35" fmla="*/ 669836 h 713396"/>
              <a:gd name="connsiteX36" fmla="*/ 86787 w 323449"/>
              <a:gd name="connsiteY36" fmla="*/ 672366 h 713396"/>
              <a:gd name="connsiteX37" fmla="*/ 82573 w 323449"/>
              <a:gd name="connsiteY37" fmla="*/ 673650 h 713396"/>
              <a:gd name="connsiteX38" fmla="*/ 77904 w 323449"/>
              <a:gd name="connsiteY38" fmla="*/ 675073 h 713396"/>
              <a:gd name="connsiteX39" fmla="*/ 67067 w 323449"/>
              <a:gd name="connsiteY39" fmla="*/ 677650 h 713396"/>
              <a:gd name="connsiteX40" fmla="*/ 64072 w 323449"/>
              <a:gd name="connsiteY40" fmla="*/ 678356 h 713396"/>
              <a:gd name="connsiteX41" fmla="*/ 58528 w 323449"/>
              <a:gd name="connsiteY41" fmla="*/ 650833 h 713396"/>
              <a:gd name="connsiteX42" fmla="*/ 56956 w 323449"/>
              <a:gd name="connsiteY42" fmla="*/ 649056 h 713396"/>
              <a:gd name="connsiteX43" fmla="*/ 54622 w 323449"/>
              <a:gd name="connsiteY43" fmla="*/ 649512 h 713396"/>
              <a:gd name="connsiteX44" fmla="*/ 1239 w 323449"/>
              <a:gd name="connsiteY44" fmla="*/ 685445 h 713396"/>
              <a:gd name="connsiteX45" fmla="*/ 2 w 323449"/>
              <a:gd name="connsiteY45" fmla="*/ 687612 h 713396"/>
              <a:gd name="connsiteX46" fmla="*/ 1378 w 323449"/>
              <a:gd name="connsiteY46" fmla="*/ 689696 h 713396"/>
              <a:gd name="connsiteX47" fmla="*/ 67681 w 323449"/>
              <a:gd name="connsiteY47" fmla="*/ 713331 h 713396"/>
              <a:gd name="connsiteX48" fmla="*/ 68221 w 323449"/>
              <a:gd name="connsiteY48" fmla="*/ 713396 h 713396"/>
              <a:gd name="connsiteX49" fmla="*/ 69877 w 323449"/>
              <a:gd name="connsiteY49" fmla="*/ 712727 h 713396"/>
              <a:gd name="connsiteX50" fmla="*/ 70556 w 323449"/>
              <a:gd name="connsiteY50" fmla="*/ 710541 h 713396"/>
              <a:gd name="connsiteX51" fmla="*/ 65013 w 323449"/>
              <a:gd name="connsiteY51" fmla="*/ 683024 h 713396"/>
              <a:gd name="connsiteX52" fmla="*/ 68202 w 323449"/>
              <a:gd name="connsiteY52" fmla="*/ 682273 h 713396"/>
              <a:gd name="connsiteX53" fmla="*/ 74723 w 323449"/>
              <a:gd name="connsiteY53" fmla="*/ 680729 h 713396"/>
              <a:gd name="connsiteX54" fmla="*/ 84499 w 323449"/>
              <a:gd name="connsiteY54" fmla="*/ 678040 h 713396"/>
              <a:gd name="connsiteX55" fmla="*/ 88127 w 323449"/>
              <a:gd name="connsiteY55" fmla="*/ 676934 h 713396"/>
              <a:gd name="connsiteX56" fmla="*/ 96098 w 323449"/>
              <a:gd name="connsiteY56" fmla="*/ 674264 h 713396"/>
              <a:gd name="connsiteX57" fmla="*/ 149500 w 323449"/>
              <a:gd name="connsiteY57" fmla="*/ 642554 h 713396"/>
              <a:gd name="connsiteX58" fmla="*/ 188037 w 323449"/>
              <a:gd name="connsiteY58" fmla="*/ 572270 h 713396"/>
              <a:gd name="connsiteX59" fmla="*/ 191943 w 323449"/>
              <a:gd name="connsiteY59" fmla="*/ 477411 h 713396"/>
              <a:gd name="connsiteX60" fmla="*/ 188948 w 323449"/>
              <a:gd name="connsiteY60" fmla="*/ 447599 h 713396"/>
              <a:gd name="connsiteX61" fmla="*/ 185795 w 323449"/>
              <a:gd name="connsiteY61" fmla="*/ 372561 h 713396"/>
              <a:gd name="connsiteX62" fmla="*/ 192213 w 323449"/>
              <a:gd name="connsiteY62" fmla="*/ 337977 h 713396"/>
              <a:gd name="connsiteX63" fmla="*/ 212110 w 323449"/>
              <a:gd name="connsiteY63" fmla="*/ 359185 h 713396"/>
              <a:gd name="connsiteX64" fmla="*/ 241457 w 323449"/>
              <a:gd name="connsiteY64" fmla="*/ 364655 h 713396"/>
              <a:gd name="connsiteX65" fmla="*/ 270395 w 323449"/>
              <a:gd name="connsiteY65" fmla="*/ 357697 h 713396"/>
              <a:gd name="connsiteX66" fmla="*/ 316308 w 323449"/>
              <a:gd name="connsiteY66" fmla="*/ 320472 h 713396"/>
              <a:gd name="connsiteX67" fmla="*/ 322075 w 323449"/>
              <a:gd name="connsiteY67" fmla="*/ 290669 h 713396"/>
              <a:gd name="connsiteX68" fmla="*/ 311592 w 323449"/>
              <a:gd name="connsiteY68" fmla="*/ 278576 h 713396"/>
              <a:gd name="connsiteX69" fmla="*/ 312252 w 323449"/>
              <a:gd name="connsiteY69" fmla="*/ 317969 h 713396"/>
              <a:gd name="connsiteX70" fmla="*/ 268581 w 323449"/>
              <a:gd name="connsiteY70" fmla="*/ 353297 h 713396"/>
              <a:gd name="connsiteX71" fmla="*/ 241113 w 323449"/>
              <a:gd name="connsiteY71" fmla="*/ 359911 h 713396"/>
              <a:gd name="connsiteX72" fmla="*/ 214444 w 323449"/>
              <a:gd name="connsiteY72" fmla="*/ 355037 h 713396"/>
              <a:gd name="connsiteX73" fmla="*/ 196111 w 323449"/>
              <a:gd name="connsiteY73" fmla="*/ 335168 h 713396"/>
              <a:gd name="connsiteX74" fmla="*/ 194371 w 323449"/>
              <a:gd name="connsiteY74" fmla="*/ 331736 h 713396"/>
              <a:gd name="connsiteX75" fmla="*/ 199683 w 323449"/>
              <a:gd name="connsiteY75" fmla="*/ 319932 h 713396"/>
              <a:gd name="connsiteX76" fmla="*/ 216314 w 323449"/>
              <a:gd name="connsiteY76" fmla="*/ 298445 h 713396"/>
              <a:gd name="connsiteX77" fmla="*/ 219570 w 323449"/>
              <a:gd name="connsiteY77" fmla="*/ 295896 h 713396"/>
              <a:gd name="connsiteX78" fmla="*/ 227690 w 323449"/>
              <a:gd name="connsiteY78" fmla="*/ 290325 h 713396"/>
              <a:gd name="connsiteX79" fmla="*/ 233680 w 323449"/>
              <a:gd name="connsiteY79" fmla="*/ 286948 h 713396"/>
              <a:gd name="connsiteX80" fmla="*/ 240313 w 323449"/>
              <a:gd name="connsiteY80" fmla="*/ 284306 h 713396"/>
              <a:gd name="connsiteX81" fmla="*/ 296216 w 323449"/>
              <a:gd name="connsiteY81" fmla="*/ 278344 h 713396"/>
              <a:gd name="connsiteX82" fmla="*/ 309220 w 323449"/>
              <a:gd name="connsiteY82" fmla="*/ 282706 h 713396"/>
              <a:gd name="connsiteX83" fmla="*/ 317582 w 323449"/>
              <a:gd name="connsiteY83" fmla="*/ 292250 h 713396"/>
              <a:gd name="connsiteX84" fmla="*/ 312252 w 323449"/>
              <a:gd name="connsiteY84" fmla="*/ 317969 h 713396"/>
              <a:gd name="connsiteX0" fmla="*/ 311592 w 323449"/>
              <a:gd name="connsiteY0" fmla="*/ 278576 h 713396"/>
              <a:gd name="connsiteX1" fmla="*/ 296960 w 323449"/>
              <a:gd name="connsiteY1" fmla="*/ 273646 h 713396"/>
              <a:gd name="connsiteX2" fmla="*/ 238610 w 323449"/>
              <a:gd name="connsiteY2" fmla="*/ 279860 h 713396"/>
              <a:gd name="connsiteX3" fmla="*/ 231634 w 323449"/>
              <a:gd name="connsiteY3" fmla="*/ 282660 h 713396"/>
              <a:gd name="connsiteX4" fmla="*/ 225495 w 323449"/>
              <a:gd name="connsiteY4" fmla="*/ 286102 h 713396"/>
              <a:gd name="connsiteX5" fmla="*/ 216584 w 323449"/>
              <a:gd name="connsiteY5" fmla="*/ 292185 h 713396"/>
              <a:gd name="connsiteX6" fmla="*/ 213272 w 323449"/>
              <a:gd name="connsiteY6" fmla="*/ 294789 h 713396"/>
              <a:gd name="connsiteX7" fmla="*/ 195460 w 323449"/>
              <a:gd name="connsiteY7" fmla="*/ 317737 h 713396"/>
              <a:gd name="connsiteX8" fmla="*/ 191702 w 323449"/>
              <a:gd name="connsiteY8" fmla="*/ 325597 h 713396"/>
              <a:gd name="connsiteX9" fmla="*/ 186521 w 323449"/>
              <a:gd name="connsiteY9" fmla="*/ 309114 h 713396"/>
              <a:gd name="connsiteX10" fmla="*/ 178893 w 323449"/>
              <a:gd name="connsiteY10" fmla="*/ 254364 h 713396"/>
              <a:gd name="connsiteX11" fmla="*/ 176986 w 323449"/>
              <a:gd name="connsiteY11" fmla="*/ 156612 h 713396"/>
              <a:gd name="connsiteX12" fmla="*/ 177210 w 323449"/>
              <a:gd name="connsiteY12" fmla="*/ 100048 h 713396"/>
              <a:gd name="connsiteX13" fmla="*/ 168624 w 323449"/>
              <a:gd name="connsiteY13" fmla="*/ 54544 h 713396"/>
              <a:gd name="connsiteX14" fmla="*/ 140942 w 323449"/>
              <a:gd name="connsiteY14" fmla="*/ 21932 h 713396"/>
              <a:gd name="connsiteX15" fmla="*/ 105632 w 323449"/>
              <a:gd name="connsiteY15" fmla="*/ 6453 h 713396"/>
              <a:gd name="connsiteX16" fmla="*/ 43906 w 323449"/>
              <a:gd name="connsiteY16" fmla="*/ 45 h 713396"/>
              <a:gd name="connsiteX17" fmla="*/ 31693 w 323449"/>
              <a:gd name="connsiteY17" fmla="*/ 491 h 713396"/>
              <a:gd name="connsiteX18" fmla="*/ 15967 w 323449"/>
              <a:gd name="connsiteY18" fmla="*/ 1720 h 713396"/>
              <a:gd name="connsiteX19" fmla="*/ 16447 w 323449"/>
              <a:gd name="connsiteY19" fmla="*/ 6463 h 713396"/>
              <a:gd name="connsiteX20" fmla="*/ 31944 w 323449"/>
              <a:gd name="connsiteY20" fmla="*/ 5254 h 713396"/>
              <a:gd name="connsiteX21" fmla="*/ 43962 w 323449"/>
              <a:gd name="connsiteY21" fmla="*/ 4807 h 713396"/>
              <a:gd name="connsiteX22" fmla="*/ 104423 w 323449"/>
              <a:gd name="connsiteY22" fmla="*/ 11058 h 713396"/>
              <a:gd name="connsiteX23" fmla="*/ 138272 w 323449"/>
              <a:gd name="connsiteY23" fmla="*/ 25876 h 713396"/>
              <a:gd name="connsiteX24" fmla="*/ 164299 w 323449"/>
              <a:gd name="connsiteY24" fmla="*/ 56525 h 713396"/>
              <a:gd name="connsiteX25" fmla="*/ 172447 w 323449"/>
              <a:gd name="connsiteY25" fmla="*/ 100038 h 713396"/>
              <a:gd name="connsiteX26" fmla="*/ 172224 w 323449"/>
              <a:gd name="connsiteY26" fmla="*/ 156602 h 713396"/>
              <a:gd name="connsiteX27" fmla="*/ 174149 w 323449"/>
              <a:gd name="connsiteY27" fmla="*/ 254680 h 713396"/>
              <a:gd name="connsiteX28" fmla="*/ 181898 w 323449"/>
              <a:gd name="connsiteY28" fmla="*/ 310268 h 713396"/>
              <a:gd name="connsiteX29" fmla="*/ 189209 w 323449"/>
              <a:gd name="connsiteY29" fmla="*/ 331941 h 713396"/>
              <a:gd name="connsiteX30" fmla="*/ 181051 w 323449"/>
              <a:gd name="connsiteY30" fmla="*/ 372134 h 713396"/>
              <a:gd name="connsiteX31" fmla="*/ 184223 w 323449"/>
              <a:gd name="connsiteY31" fmla="*/ 448129 h 713396"/>
              <a:gd name="connsiteX32" fmla="*/ 187200 w 323449"/>
              <a:gd name="connsiteY32" fmla="*/ 477783 h 713396"/>
              <a:gd name="connsiteX33" fmla="*/ 183386 w 323449"/>
              <a:gd name="connsiteY33" fmla="*/ 571228 h 713396"/>
              <a:gd name="connsiteX34" fmla="*/ 146253 w 323449"/>
              <a:gd name="connsiteY34" fmla="*/ 639066 h 713396"/>
              <a:gd name="connsiteX35" fmla="*/ 94349 w 323449"/>
              <a:gd name="connsiteY35" fmla="*/ 669836 h 713396"/>
              <a:gd name="connsiteX36" fmla="*/ 86787 w 323449"/>
              <a:gd name="connsiteY36" fmla="*/ 672366 h 713396"/>
              <a:gd name="connsiteX37" fmla="*/ 82573 w 323449"/>
              <a:gd name="connsiteY37" fmla="*/ 673650 h 713396"/>
              <a:gd name="connsiteX38" fmla="*/ 77904 w 323449"/>
              <a:gd name="connsiteY38" fmla="*/ 675073 h 713396"/>
              <a:gd name="connsiteX39" fmla="*/ 67067 w 323449"/>
              <a:gd name="connsiteY39" fmla="*/ 677650 h 713396"/>
              <a:gd name="connsiteX40" fmla="*/ 64072 w 323449"/>
              <a:gd name="connsiteY40" fmla="*/ 678356 h 713396"/>
              <a:gd name="connsiteX41" fmla="*/ 58528 w 323449"/>
              <a:gd name="connsiteY41" fmla="*/ 650833 h 713396"/>
              <a:gd name="connsiteX42" fmla="*/ 56956 w 323449"/>
              <a:gd name="connsiteY42" fmla="*/ 649056 h 713396"/>
              <a:gd name="connsiteX43" fmla="*/ 54622 w 323449"/>
              <a:gd name="connsiteY43" fmla="*/ 649512 h 713396"/>
              <a:gd name="connsiteX44" fmla="*/ 1239 w 323449"/>
              <a:gd name="connsiteY44" fmla="*/ 685445 h 713396"/>
              <a:gd name="connsiteX45" fmla="*/ 2 w 323449"/>
              <a:gd name="connsiteY45" fmla="*/ 687612 h 713396"/>
              <a:gd name="connsiteX46" fmla="*/ 67681 w 323449"/>
              <a:gd name="connsiteY46" fmla="*/ 713331 h 713396"/>
              <a:gd name="connsiteX47" fmla="*/ 68221 w 323449"/>
              <a:gd name="connsiteY47" fmla="*/ 713396 h 713396"/>
              <a:gd name="connsiteX48" fmla="*/ 69877 w 323449"/>
              <a:gd name="connsiteY48" fmla="*/ 712727 h 713396"/>
              <a:gd name="connsiteX49" fmla="*/ 70556 w 323449"/>
              <a:gd name="connsiteY49" fmla="*/ 710541 h 713396"/>
              <a:gd name="connsiteX50" fmla="*/ 65013 w 323449"/>
              <a:gd name="connsiteY50" fmla="*/ 683024 h 713396"/>
              <a:gd name="connsiteX51" fmla="*/ 68202 w 323449"/>
              <a:gd name="connsiteY51" fmla="*/ 682273 h 713396"/>
              <a:gd name="connsiteX52" fmla="*/ 74723 w 323449"/>
              <a:gd name="connsiteY52" fmla="*/ 680729 h 713396"/>
              <a:gd name="connsiteX53" fmla="*/ 84499 w 323449"/>
              <a:gd name="connsiteY53" fmla="*/ 678040 h 713396"/>
              <a:gd name="connsiteX54" fmla="*/ 88127 w 323449"/>
              <a:gd name="connsiteY54" fmla="*/ 676934 h 713396"/>
              <a:gd name="connsiteX55" fmla="*/ 96098 w 323449"/>
              <a:gd name="connsiteY55" fmla="*/ 674264 h 713396"/>
              <a:gd name="connsiteX56" fmla="*/ 149500 w 323449"/>
              <a:gd name="connsiteY56" fmla="*/ 642554 h 713396"/>
              <a:gd name="connsiteX57" fmla="*/ 188037 w 323449"/>
              <a:gd name="connsiteY57" fmla="*/ 572270 h 713396"/>
              <a:gd name="connsiteX58" fmla="*/ 191943 w 323449"/>
              <a:gd name="connsiteY58" fmla="*/ 477411 h 713396"/>
              <a:gd name="connsiteX59" fmla="*/ 188948 w 323449"/>
              <a:gd name="connsiteY59" fmla="*/ 447599 h 713396"/>
              <a:gd name="connsiteX60" fmla="*/ 185795 w 323449"/>
              <a:gd name="connsiteY60" fmla="*/ 372561 h 713396"/>
              <a:gd name="connsiteX61" fmla="*/ 192213 w 323449"/>
              <a:gd name="connsiteY61" fmla="*/ 337977 h 713396"/>
              <a:gd name="connsiteX62" fmla="*/ 212110 w 323449"/>
              <a:gd name="connsiteY62" fmla="*/ 359185 h 713396"/>
              <a:gd name="connsiteX63" fmla="*/ 241457 w 323449"/>
              <a:gd name="connsiteY63" fmla="*/ 364655 h 713396"/>
              <a:gd name="connsiteX64" fmla="*/ 270395 w 323449"/>
              <a:gd name="connsiteY64" fmla="*/ 357697 h 713396"/>
              <a:gd name="connsiteX65" fmla="*/ 316308 w 323449"/>
              <a:gd name="connsiteY65" fmla="*/ 320472 h 713396"/>
              <a:gd name="connsiteX66" fmla="*/ 322075 w 323449"/>
              <a:gd name="connsiteY66" fmla="*/ 290669 h 713396"/>
              <a:gd name="connsiteX67" fmla="*/ 311592 w 323449"/>
              <a:gd name="connsiteY67" fmla="*/ 278576 h 713396"/>
              <a:gd name="connsiteX68" fmla="*/ 312252 w 323449"/>
              <a:gd name="connsiteY68" fmla="*/ 317969 h 713396"/>
              <a:gd name="connsiteX69" fmla="*/ 268581 w 323449"/>
              <a:gd name="connsiteY69" fmla="*/ 353297 h 713396"/>
              <a:gd name="connsiteX70" fmla="*/ 241113 w 323449"/>
              <a:gd name="connsiteY70" fmla="*/ 359911 h 713396"/>
              <a:gd name="connsiteX71" fmla="*/ 214444 w 323449"/>
              <a:gd name="connsiteY71" fmla="*/ 355037 h 713396"/>
              <a:gd name="connsiteX72" fmla="*/ 196111 w 323449"/>
              <a:gd name="connsiteY72" fmla="*/ 335168 h 713396"/>
              <a:gd name="connsiteX73" fmla="*/ 194371 w 323449"/>
              <a:gd name="connsiteY73" fmla="*/ 331736 h 713396"/>
              <a:gd name="connsiteX74" fmla="*/ 199683 w 323449"/>
              <a:gd name="connsiteY74" fmla="*/ 319932 h 713396"/>
              <a:gd name="connsiteX75" fmla="*/ 216314 w 323449"/>
              <a:gd name="connsiteY75" fmla="*/ 298445 h 713396"/>
              <a:gd name="connsiteX76" fmla="*/ 219570 w 323449"/>
              <a:gd name="connsiteY76" fmla="*/ 295896 h 713396"/>
              <a:gd name="connsiteX77" fmla="*/ 227690 w 323449"/>
              <a:gd name="connsiteY77" fmla="*/ 290325 h 713396"/>
              <a:gd name="connsiteX78" fmla="*/ 233680 w 323449"/>
              <a:gd name="connsiteY78" fmla="*/ 286948 h 713396"/>
              <a:gd name="connsiteX79" fmla="*/ 240313 w 323449"/>
              <a:gd name="connsiteY79" fmla="*/ 284306 h 713396"/>
              <a:gd name="connsiteX80" fmla="*/ 296216 w 323449"/>
              <a:gd name="connsiteY80" fmla="*/ 278344 h 713396"/>
              <a:gd name="connsiteX81" fmla="*/ 309220 w 323449"/>
              <a:gd name="connsiteY81" fmla="*/ 282706 h 713396"/>
              <a:gd name="connsiteX82" fmla="*/ 317582 w 323449"/>
              <a:gd name="connsiteY82" fmla="*/ 292250 h 713396"/>
              <a:gd name="connsiteX83" fmla="*/ 312252 w 323449"/>
              <a:gd name="connsiteY83" fmla="*/ 317969 h 713396"/>
              <a:gd name="connsiteX0" fmla="*/ 310353 w 322210"/>
              <a:gd name="connsiteY0" fmla="*/ 278576 h 713396"/>
              <a:gd name="connsiteX1" fmla="*/ 295721 w 322210"/>
              <a:gd name="connsiteY1" fmla="*/ 273646 h 713396"/>
              <a:gd name="connsiteX2" fmla="*/ 237371 w 322210"/>
              <a:gd name="connsiteY2" fmla="*/ 279860 h 713396"/>
              <a:gd name="connsiteX3" fmla="*/ 230395 w 322210"/>
              <a:gd name="connsiteY3" fmla="*/ 282660 h 713396"/>
              <a:gd name="connsiteX4" fmla="*/ 224256 w 322210"/>
              <a:gd name="connsiteY4" fmla="*/ 286102 h 713396"/>
              <a:gd name="connsiteX5" fmla="*/ 215345 w 322210"/>
              <a:gd name="connsiteY5" fmla="*/ 292185 h 713396"/>
              <a:gd name="connsiteX6" fmla="*/ 212033 w 322210"/>
              <a:gd name="connsiteY6" fmla="*/ 294789 h 713396"/>
              <a:gd name="connsiteX7" fmla="*/ 194221 w 322210"/>
              <a:gd name="connsiteY7" fmla="*/ 317737 h 713396"/>
              <a:gd name="connsiteX8" fmla="*/ 190463 w 322210"/>
              <a:gd name="connsiteY8" fmla="*/ 325597 h 713396"/>
              <a:gd name="connsiteX9" fmla="*/ 185282 w 322210"/>
              <a:gd name="connsiteY9" fmla="*/ 309114 h 713396"/>
              <a:gd name="connsiteX10" fmla="*/ 177654 w 322210"/>
              <a:gd name="connsiteY10" fmla="*/ 254364 h 713396"/>
              <a:gd name="connsiteX11" fmla="*/ 175747 w 322210"/>
              <a:gd name="connsiteY11" fmla="*/ 156612 h 713396"/>
              <a:gd name="connsiteX12" fmla="*/ 175971 w 322210"/>
              <a:gd name="connsiteY12" fmla="*/ 100048 h 713396"/>
              <a:gd name="connsiteX13" fmla="*/ 167385 w 322210"/>
              <a:gd name="connsiteY13" fmla="*/ 54544 h 713396"/>
              <a:gd name="connsiteX14" fmla="*/ 139703 w 322210"/>
              <a:gd name="connsiteY14" fmla="*/ 21932 h 713396"/>
              <a:gd name="connsiteX15" fmla="*/ 104393 w 322210"/>
              <a:gd name="connsiteY15" fmla="*/ 6453 h 713396"/>
              <a:gd name="connsiteX16" fmla="*/ 42667 w 322210"/>
              <a:gd name="connsiteY16" fmla="*/ 45 h 713396"/>
              <a:gd name="connsiteX17" fmla="*/ 30454 w 322210"/>
              <a:gd name="connsiteY17" fmla="*/ 491 h 713396"/>
              <a:gd name="connsiteX18" fmla="*/ 14728 w 322210"/>
              <a:gd name="connsiteY18" fmla="*/ 1720 h 713396"/>
              <a:gd name="connsiteX19" fmla="*/ 15208 w 322210"/>
              <a:gd name="connsiteY19" fmla="*/ 6463 h 713396"/>
              <a:gd name="connsiteX20" fmla="*/ 30705 w 322210"/>
              <a:gd name="connsiteY20" fmla="*/ 5254 h 713396"/>
              <a:gd name="connsiteX21" fmla="*/ 42723 w 322210"/>
              <a:gd name="connsiteY21" fmla="*/ 4807 h 713396"/>
              <a:gd name="connsiteX22" fmla="*/ 103184 w 322210"/>
              <a:gd name="connsiteY22" fmla="*/ 11058 h 713396"/>
              <a:gd name="connsiteX23" fmla="*/ 137033 w 322210"/>
              <a:gd name="connsiteY23" fmla="*/ 25876 h 713396"/>
              <a:gd name="connsiteX24" fmla="*/ 163060 w 322210"/>
              <a:gd name="connsiteY24" fmla="*/ 56525 h 713396"/>
              <a:gd name="connsiteX25" fmla="*/ 171208 w 322210"/>
              <a:gd name="connsiteY25" fmla="*/ 100038 h 713396"/>
              <a:gd name="connsiteX26" fmla="*/ 170985 w 322210"/>
              <a:gd name="connsiteY26" fmla="*/ 156602 h 713396"/>
              <a:gd name="connsiteX27" fmla="*/ 172910 w 322210"/>
              <a:gd name="connsiteY27" fmla="*/ 254680 h 713396"/>
              <a:gd name="connsiteX28" fmla="*/ 180659 w 322210"/>
              <a:gd name="connsiteY28" fmla="*/ 310268 h 713396"/>
              <a:gd name="connsiteX29" fmla="*/ 187970 w 322210"/>
              <a:gd name="connsiteY29" fmla="*/ 331941 h 713396"/>
              <a:gd name="connsiteX30" fmla="*/ 179812 w 322210"/>
              <a:gd name="connsiteY30" fmla="*/ 372134 h 713396"/>
              <a:gd name="connsiteX31" fmla="*/ 182984 w 322210"/>
              <a:gd name="connsiteY31" fmla="*/ 448129 h 713396"/>
              <a:gd name="connsiteX32" fmla="*/ 185961 w 322210"/>
              <a:gd name="connsiteY32" fmla="*/ 477783 h 713396"/>
              <a:gd name="connsiteX33" fmla="*/ 182147 w 322210"/>
              <a:gd name="connsiteY33" fmla="*/ 571228 h 713396"/>
              <a:gd name="connsiteX34" fmla="*/ 145014 w 322210"/>
              <a:gd name="connsiteY34" fmla="*/ 639066 h 713396"/>
              <a:gd name="connsiteX35" fmla="*/ 93110 w 322210"/>
              <a:gd name="connsiteY35" fmla="*/ 669836 h 713396"/>
              <a:gd name="connsiteX36" fmla="*/ 85548 w 322210"/>
              <a:gd name="connsiteY36" fmla="*/ 672366 h 713396"/>
              <a:gd name="connsiteX37" fmla="*/ 81334 w 322210"/>
              <a:gd name="connsiteY37" fmla="*/ 673650 h 713396"/>
              <a:gd name="connsiteX38" fmla="*/ 76665 w 322210"/>
              <a:gd name="connsiteY38" fmla="*/ 675073 h 713396"/>
              <a:gd name="connsiteX39" fmla="*/ 65828 w 322210"/>
              <a:gd name="connsiteY39" fmla="*/ 677650 h 713396"/>
              <a:gd name="connsiteX40" fmla="*/ 62833 w 322210"/>
              <a:gd name="connsiteY40" fmla="*/ 678356 h 713396"/>
              <a:gd name="connsiteX41" fmla="*/ 57289 w 322210"/>
              <a:gd name="connsiteY41" fmla="*/ 650833 h 713396"/>
              <a:gd name="connsiteX42" fmla="*/ 55717 w 322210"/>
              <a:gd name="connsiteY42" fmla="*/ 649056 h 713396"/>
              <a:gd name="connsiteX43" fmla="*/ 53383 w 322210"/>
              <a:gd name="connsiteY43" fmla="*/ 649512 h 713396"/>
              <a:gd name="connsiteX44" fmla="*/ 0 w 322210"/>
              <a:gd name="connsiteY44" fmla="*/ 685445 h 713396"/>
              <a:gd name="connsiteX45" fmla="*/ 66442 w 322210"/>
              <a:gd name="connsiteY45" fmla="*/ 713331 h 713396"/>
              <a:gd name="connsiteX46" fmla="*/ 66982 w 322210"/>
              <a:gd name="connsiteY46" fmla="*/ 713396 h 713396"/>
              <a:gd name="connsiteX47" fmla="*/ 68638 w 322210"/>
              <a:gd name="connsiteY47" fmla="*/ 712727 h 713396"/>
              <a:gd name="connsiteX48" fmla="*/ 69317 w 322210"/>
              <a:gd name="connsiteY48" fmla="*/ 710541 h 713396"/>
              <a:gd name="connsiteX49" fmla="*/ 63774 w 322210"/>
              <a:gd name="connsiteY49" fmla="*/ 683024 h 713396"/>
              <a:gd name="connsiteX50" fmla="*/ 66963 w 322210"/>
              <a:gd name="connsiteY50" fmla="*/ 682273 h 713396"/>
              <a:gd name="connsiteX51" fmla="*/ 73484 w 322210"/>
              <a:gd name="connsiteY51" fmla="*/ 680729 h 713396"/>
              <a:gd name="connsiteX52" fmla="*/ 83260 w 322210"/>
              <a:gd name="connsiteY52" fmla="*/ 678040 h 713396"/>
              <a:gd name="connsiteX53" fmla="*/ 86888 w 322210"/>
              <a:gd name="connsiteY53" fmla="*/ 676934 h 713396"/>
              <a:gd name="connsiteX54" fmla="*/ 94859 w 322210"/>
              <a:gd name="connsiteY54" fmla="*/ 674264 h 713396"/>
              <a:gd name="connsiteX55" fmla="*/ 148261 w 322210"/>
              <a:gd name="connsiteY55" fmla="*/ 642554 h 713396"/>
              <a:gd name="connsiteX56" fmla="*/ 186798 w 322210"/>
              <a:gd name="connsiteY56" fmla="*/ 572270 h 713396"/>
              <a:gd name="connsiteX57" fmla="*/ 190704 w 322210"/>
              <a:gd name="connsiteY57" fmla="*/ 477411 h 713396"/>
              <a:gd name="connsiteX58" fmla="*/ 187709 w 322210"/>
              <a:gd name="connsiteY58" fmla="*/ 447599 h 713396"/>
              <a:gd name="connsiteX59" fmla="*/ 184556 w 322210"/>
              <a:gd name="connsiteY59" fmla="*/ 372561 h 713396"/>
              <a:gd name="connsiteX60" fmla="*/ 190974 w 322210"/>
              <a:gd name="connsiteY60" fmla="*/ 337977 h 713396"/>
              <a:gd name="connsiteX61" fmla="*/ 210871 w 322210"/>
              <a:gd name="connsiteY61" fmla="*/ 359185 h 713396"/>
              <a:gd name="connsiteX62" fmla="*/ 240218 w 322210"/>
              <a:gd name="connsiteY62" fmla="*/ 364655 h 713396"/>
              <a:gd name="connsiteX63" fmla="*/ 269156 w 322210"/>
              <a:gd name="connsiteY63" fmla="*/ 357697 h 713396"/>
              <a:gd name="connsiteX64" fmla="*/ 315069 w 322210"/>
              <a:gd name="connsiteY64" fmla="*/ 320472 h 713396"/>
              <a:gd name="connsiteX65" fmla="*/ 320836 w 322210"/>
              <a:gd name="connsiteY65" fmla="*/ 290669 h 713396"/>
              <a:gd name="connsiteX66" fmla="*/ 310353 w 322210"/>
              <a:gd name="connsiteY66" fmla="*/ 278576 h 713396"/>
              <a:gd name="connsiteX67" fmla="*/ 311013 w 322210"/>
              <a:gd name="connsiteY67" fmla="*/ 317969 h 713396"/>
              <a:gd name="connsiteX68" fmla="*/ 267342 w 322210"/>
              <a:gd name="connsiteY68" fmla="*/ 353297 h 713396"/>
              <a:gd name="connsiteX69" fmla="*/ 239874 w 322210"/>
              <a:gd name="connsiteY69" fmla="*/ 359911 h 713396"/>
              <a:gd name="connsiteX70" fmla="*/ 213205 w 322210"/>
              <a:gd name="connsiteY70" fmla="*/ 355037 h 713396"/>
              <a:gd name="connsiteX71" fmla="*/ 194872 w 322210"/>
              <a:gd name="connsiteY71" fmla="*/ 335168 h 713396"/>
              <a:gd name="connsiteX72" fmla="*/ 193132 w 322210"/>
              <a:gd name="connsiteY72" fmla="*/ 331736 h 713396"/>
              <a:gd name="connsiteX73" fmla="*/ 198444 w 322210"/>
              <a:gd name="connsiteY73" fmla="*/ 319932 h 713396"/>
              <a:gd name="connsiteX74" fmla="*/ 215075 w 322210"/>
              <a:gd name="connsiteY74" fmla="*/ 298445 h 713396"/>
              <a:gd name="connsiteX75" fmla="*/ 218331 w 322210"/>
              <a:gd name="connsiteY75" fmla="*/ 295896 h 713396"/>
              <a:gd name="connsiteX76" fmla="*/ 226451 w 322210"/>
              <a:gd name="connsiteY76" fmla="*/ 290325 h 713396"/>
              <a:gd name="connsiteX77" fmla="*/ 232441 w 322210"/>
              <a:gd name="connsiteY77" fmla="*/ 286948 h 713396"/>
              <a:gd name="connsiteX78" fmla="*/ 239074 w 322210"/>
              <a:gd name="connsiteY78" fmla="*/ 284306 h 713396"/>
              <a:gd name="connsiteX79" fmla="*/ 294977 w 322210"/>
              <a:gd name="connsiteY79" fmla="*/ 278344 h 713396"/>
              <a:gd name="connsiteX80" fmla="*/ 307981 w 322210"/>
              <a:gd name="connsiteY80" fmla="*/ 282706 h 713396"/>
              <a:gd name="connsiteX81" fmla="*/ 316343 w 322210"/>
              <a:gd name="connsiteY81" fmla="*/ 292250 h 713396"/>
              <a:gd name="connsiteX82" fmla="*/ 311013 w 322210"/>
              <a:gd name="connsiteY82" fmla="*/ 317969 h 713396"/>
              <a:gd name="connsiteX0" fmla="*/ 297350 w 309207"/>
              <a:gd name="connsiteY0" fmla="*/ 278576 h 713396"/>
              <a:gd name="connsiteX1" fmla="*/ 282718 w 309207"/>
              <a:gd name="connsiteY1" fmla="*/ 273646 h 713396"/>
              <a:gd name="connsiteX2" fmla="*/ 224368 w 309207"/>
              <a:gd name="connsiteY2" fmla="*/ 279860 h 713396"/>
              <a:gd name="connsiteX3" fmla="*/ 217392 w 309207"/>
              <a:gd name="connsiteY3" fmla="*/ 282660 h 713396"/>
              <a:gd name="connsiteX4" fmla="*/ 211253 w 309207"/>
              <a:gd name="connsiteY4" fmla="*/ 286102 h 713396"/>
              <a:gd name="connsiteX5" fmla="*/ 202342 w 309207"/>
              <a:gd name="connsiteY5" fmla="*/ 292185 h 713396"/>
              <a:gd name="connsiteX6" fmla="*/ 199030 w 309207"/>
              <a:gd name="connsiteY6" fmla="*/ 294789 h 713396"/>
              <a:gd name="connsiteX7" fmla="*/ 181218 w 309207"/>
              <a:gd name="connsiteY7" fmla="*/ 317737 h 713396"/>
              <a:gd name="connsiteX8" fmla="*/ 177460 w 309207"/>
              <a:gd name="connsiteY8" fmla="*/ 325597 h 713396"/>
              <a:gd name="connsiteX9" fmla="*/ 172279 w 309207"/>
              <a:gd name="connsiteY9" fmla="*/ 309114 h 713396"/>
              <a:gd name="connsiteX10" fmla="*/ 164651 w 309207"/>
              <a:gd name="connsiteY10" fmla="*/ 254364 h 713396"/>
              <a:gd name="connsiteX11" fmla="*/ 162744 w 309207"/>
              <a:gd name="connsiteY11" fmla="*/ 156612 h 713396"/>
              <a:gd name="connsiteX12" fmla="*/ 162968 w 309207"/>
              <a:gd name="connsiteY12" fmla="*/ 100048 h 713396"/>
              <a:gd name="connsiteX13" fmla="*/ 154382 w 309207"/>
              <a:gd name="connsiteY13" fmla="*/ 54544 h 713396"/>
              <a:gd name="connsiteX14" fmla="*/ 126700 w 309207"/>
              <a:gd name="connsiteY14" fmla="*/ 21932 h 713396"/>
              <a:gd name="connsiteX15" fmla="*/ 91390 w 309207"/>
              <a:gd name="connsiteY15" fmla="*/ 6453 h 713396"/>
              <a:gd name="connsiteX16" fmla="*/ 29664 w 309207"/>
              <a:gd name="connsiteY16" fmla="*/ 45 h 713396"/>
              <a:gd name="connsiteX17" fmla="*/ 17451 w 309207"/>
              <a:gd name="connsiteY17" fmla="*/ 491 h 713396"/>
              <a:gd name="connsiteX18" fmla="*/ 1725 w 309207"/>
              <a:gd name="connsiteY18" fmla="*/ 1720 h 713396"/>
              <a:gd name="connsiteX19" fmla="*/ 2205 w 309207"/>
              <a:gd name="connsiteY19" fmla="*/ 6463 h 713396"/>
              <a:gd name="connsiteX20" fmla="*/ 17702 w 309207"/>
              <a:gd name="connsiteY20" fmla="*/ 5254 h 713396"/>
              <a:gd name="connsiteX21" fmla="*/ 29720 w 309207"/>
              <a:gd name="connsiteY21" fmla="*/ 4807 h 713396"/>
              <a:gd name="connsiteX22" fmla="*/ 90181 w 309207"/>
              <a:gd name="connsiteY22" fmla="*/ 11058 h 713396"/>
              <a:gd name="connsiteX23" fmla="*/ 124030 w 309207"/>
              <a:gd name="connsiteY23" fmla="*/ 25876 h 713396"/>
              <a:gd name="connsiteX24" fmla="*/ 150057 w 309207"/>
              <a:gd name="connsiteY24" fmla="*/ 56525 h 713396"/>
              <a:gd name="connsiteX25" fmla="*/ 158205 w 309207"/>
              <a:gd name="connsiteY25" fmla="*/ 100038 h 713396"/>
              <a:gd name="connsiteX26" fmla="*/ 157982 w 309207"/>
              <a:gd name="connsiteY26" fmla="*/ 156602 h 713396"/>
              <a:gd name="connsiteX27" fmla="*/ 159907 w 309207"/>
              <a:gd name="connsiteY27" fmla="*/ 254680 h 713396"/>
              <a:gd name="connsiteX28" fmla="*/ 167656 w 309207"/>
              <a:gd name="connsiteY28" fmla="*/ 310268 h 713396"/>
              <a:gd name="connsiteX29" fmla="*/ 174967 w 309207"/>
              <a:gd name="connsiteY29" fmla="*/ 331941 h 713396"/>
              <a:gd name="connsiteX30" fmla="*/ 166809 w 309207"/>
              <a:gd name="connsiteY30" fmla="*/ 372134 h 713396"/>
              <a:gd name="connsiteX31" fmla="*/ 169981 w 309207"/>
              <a:gd name="connsiteY31" fmla="*/ 448129 h 713396"/>
              <a:gd name="connsiteX32" fmla="*/ 172958 w 309207"/>
              <a:gd name="connsiteY32" fmla="*/ 477783 h 713396"/>
              <a:gd name="connsiteX33" fmla="*/ 169144 w 309207"/>
              <a:gd name="connsiteY33" fmla="*/ 571228 h 713396"/>
              <a:gd name="connsiteX34" fmla="*/ 132011 w 309207"/>
              <a:gd name="connsiteY34" fmla="*/ 639066 h 713396"/>
              <a:gd name="connsiteX35" fmla="*/ 80107 w 309207"/>
              <a:gd name="connsiteY35" fmla="*/ 669836 h 713396"/>
              <a:gd name="connsiteX36" fmla="*/ 72545 w 309207"/>
              <a:gd name="connsiteY36" fmla="*/ 672366 h 713396"/>
              <a:gd name="connsiteX37" fmla="*/ 68331 w 309207"/>
              <a:gd name="connsiteY37" fmla="*/ 673650 h 713396"/>
              <a:gd name="connsiteX38" fmla="*/ 63662 w 309207"/>
              <a:gd name="connsiteY38" fmla="*/ 675073 h 713396"/>
              <a:gd name="connsiteX39" fmla="*/ 52825 w 309207"/>
              <a:gd name="connsiteY39" fmla="*/ 677650 h 713396"/>
              <a:gd name="connsiteX40" fmla="*/ 49830 w 309207"/>
              <a:gd name="connsiteY40" fmla="*/ 678356 h 713396"/>
              <a:gd name="connsiteX41" fmla="*/ 44286 w 309207"/>
              <a:gd name="connsiteY41" fmla="*/ 650833 h 713396"/>
              <a:gd name="connsiteX42" fmla="*/ 42714 w 309207"/>
              <a:gd name="connsiteY42" fmla="*/ 649056 h 713396"/>
              <a:gd name="connsiteX43" fmla="*/ 40380 w 309207"/>
              <a:gd name="connsiteY43" fmla="*/ 649512 h 713396"/>
              <a:gd name="connsiteX44" fmla="*/ 53439 w 309207"/>
              <a:gd name="connsiteY44" fmla="*/ 713331 h 713396"/>
              <a:gd name="connsiteX45" fmla="*/ 53979 w 309207"/>
              <a:gd name="connsiteY45" fmla="*/ 713396 h 713396"/>
              <a:gd name="connsiteX46" fmla="*/ 55635 w 309207"/>
              <a:gd name="connsiteY46" fmla="*/ 712727 h 713396"/>
              <a:gd name="connsiteX47" fmla="*/ 56314 w 309207"/>
              <a:gd name="connsiteY47" fmla="*/ 710541 h 713396"/>
              <a:gd name="connsiteX48" fmla="*/ 50771 w 309207"/>
              <a:gd name="connsiteY48" fmla="*/ 683024 h 713396"/>
              <a:gd name="connsiteX49" fmla="*/ 53960 w 309207"/>
              <a:gd name="connsiteY49" fmla="*/ 682273 h 713396"/>
              <a:gd name="connsiteX50" fmla="*/ 60481 w 309207"/>
              <a:gd name="connsiteY50" fmla="*/ 680729 h 713396"/>
              <a:gd name="connsiteX51" fmla="*/ 70257 w 309207"/>
              <a:gd name="connsiteY51" fmla="*/ 678040 h 713396"/>
              <a:gd name="connsiteX52" fmla="*/ 73885 w 309207"/>
              <a:gd name="connsiteY52" fmla="*/ 676934 h 713396"/>
              <a:gd name="connsiteX53" fmla="*/ 81856 w 309207"/>
              <a:gd name="connsiteY53" fmla="*/ 674264 h 713396"/>
              <a:gd name="connsiteX54" fmla="*/ 135258 w 309207"/>
              <a:gd name="connsiteY54" fmla="*/ 642554 h 713396"/>
              <a:gd name="connsiteX55" fmla="*/ 173795 w 309207"/>
              <a:gd name="connsiteY55" fmla="*/ 572270 h 713396"/>
              <a:gd name="connsiteX56" fmla="*/ 177701 w 309207"/>
              <a:gd name="connsiteY56" fmla="*/ 477411 h 713396"/>
              <a:gd name="connsiteX57" fmla="*/ 174706 w 309207"/>
              <a:gd name="connsiteY57" fmla="*/ 447599 h 713396"/>
              <a:gd name="connsiteX58" fmla="*/ 171553 w 309207"/>
              <a:gd name="connsiteY58" fmla="*/ 372561 h 713396"/>
              <a:gd name="connsiteX59" fmla="*/ 177971 w 309207"/>
              <a:gd name="connsiteY59" fmla="*/ 337977 h 713396"/>
              <a:gd name="connsiteX60" fmla="*/ 197868 w 309207"/>
              <a:gd name="connsiteY60" fmla="*/ 359185 h 713396"/>
              <a:gd name="connsiteX61" fmla="*/ 227215 w 309207"/>
              <a:gd name="connsiteY61" fmla="*/ 364655 h 713396"/>
              <a:gd name="connsiteX62" fmla="*/ 256153 w 309207"/>
              <a:gd name="connsiteY62" fmla="*/ 357697 h 713396"/>
              <a:gd name="connsiteX63" fmla="*/ 302066 w 309207"/>
              <a:gd name="connsiteY63" fmla="*/ 320472 h 713396"/>
              <a:gd name="connsiteX64" fmla="*/ 307833 w 309207"/>
              <a:gd name="connsiteY64" fmla="*/ 290669 h 713396"/>
              <a:gd name="connsiteX65" fmla="*/ 297350 w 309207"/>
              <a:gd name="connsiteY65" fmla="*/ 278576 h 713396"/>
              <a:gd name="connsiteX66" fmla="*/ 298010 w 309207"/>
              <a:gd name="connsiteY66" fmla="*/ 317969 h 713396"/>
              <a:gd name="connsiteX67" fmla="*/ 254339 w 309207"/>
              <a:gd name="connsiteY67" fmla="*/ 353297 h 713396"/>
              <a:gd name="connsiteX68" fmla="*/ 226871 w 309207"/>
              <a:gd name="connsiteY68" fmla="*/ 359911 h 713396"/>
              <a:gd name="connsiteX69" fmla="*/ 200202 w 309207"/>
              <a:gd name="connsiteY69" fmla="*/ 355037 h 713396"/>
              <a:gd name="connsiteX70" fmla="*/ 181869 w 309207"/>
              <a:gd name="connsiteY70" fmla="*/ 335168 h 713396"/>
              <a:gd name="connsiteX71" fmla="*/ 180129 w 309207"/>
              <a:gd name="connsiteY71" fmla="*/ 331736 h 713396"/>
              <a:gd name="connsiteX72" fmla="*/ 185441 w 309207"/>
              <a:gd name="connsiteY72" fmla="*/ 319932 h 713396"/>
              <a:gd name="connsiteX73" fmla="*/ 202072 w 309207"/>
              <a:gd name="connsiteY73" fmla="*/ 298445 h 713396"/>
              <a:gd name="connsiteX74" fmla="*/ 205328 w 309207"/>
              <a:gd name="connsiteY74" fmla="*/ 295896 h 713396"/>
              <a:gd name="connsiteX75" fmla="*/ 213448 w 309207"/>
              <a:gd name="connsiteY75" fmla="*/ 290325 h 713396"/>
              <a:gd name="connsiteX76" fmla="*/ 219438 w 309207"/>
              <a:gd name="connsiteY76" fmla="*/ 286948 h 713396"/>
              <a:gd name="connsiteX77" fmla="*/ 226071 w 309207"/>
              <a:gd name="connsiteY77" fmla="*/ 284306 h 713396"/>
              <a:gd name="connsiteX78" fmla="*/ 281974 w 309207"/>
              <a:gd name="connsiteY78" fmla="*/ 278344 h 713396"/>
              <a:gd name="connsiteX79" fmla="*/ 294978 w 309207"/>
              <a:gd name="connsiteY79" fmla="*/ 282706 h 713396"/>
              <a:gd name="connsiteX80" fmla="*/ 303340 w 309207"/>
              <a:gd name="connsiteY80" fmla="*/ 292250 h 713396"/>
              <a:gd name="connsiteX81" fmla="*/ 298010 w 309207"/>
              <a:gd name="connsiteY81" fmla="*/ 317969 h 713396"/>
              <a:gd name="connsiteX0" fmla="*/ 297350 w 309207"/>
              <a:gd name="connsiteY0" fmla="*/ 278576 h 713396"/>
              <a:gd name="connsiteX1" fmla="*/ 282718 w 309207"/>
              <a:gd name="connsiteY1" fmla="*/ 273646 h 713396"/>
              <a:gd name="connsiteX2" fmla="*/ 224368 w 309207"/>
              <a:gd name="connsiteY2" fmla="*/ 279860 h 713396"/>
              <a:gd name="connsiteX3" fmla="*/ 217392 w 309207"/>
              <a:gd name="connsiteY3" fmla="*/ 282660 h 713396"/>
              <a:gd name="connsiteX4" fmla="*/ 211253 w 309207"/>
              <a:gd name="connsiteY4" fmla="*/ 286102 h 713396"/>
              <a:gd name="connsiteX5" fmla="*/ 202342 w 309207"/>
              <a:gd name="connsiteY5" fmla="*/ 292185 h 713396"/>
              <a:gd name="connsiteX6" fmla="*/ 199030 w 309207"/>
              <a:gd name="connsiteY6" fmla="*/ 294789 h 713396"/>
              <a:gd name="connsiteX7" fmla="*/ 181218 w 309207"/>
              <a:gd name="connsiteY7" fmla="*/ 317737 h 713396"/>
              <a:gd name="connsiteX8" fmla="*/ 177460 w 309207"/>
              <a:gd name="connsiteY8" fmla="*/ 325597 h 713396"/>
              <a:gd name="connsiteX9" fmla="*/ 172279 w 309207"/>
              <a:gd name="connsiteY9" fmla="*/ 309114 h 713396"/>
              <a:gd name="connsiteX10" fmla="*/ 164651 w 309207"/>
              <a:gd name="connsiteY10" fmla="*/ 254364 h 713396"/>
              <a:gd name="connsiteX11" fmla="*/ 162744 w 309207"/>
              <a:gd name="connsiteY11" fmla="*/ 156612 h 713396"/>
              <a:gd name="connsiteX12" fmla="*/ 162968 w 309207"/>
              <a:gd name="connsiteY12" fmla="*/ 100048 h 713396"/>
              <a:gd name="connsiteX13" fmla="*/ 154382 w 309207"/>
              <a:gd name="connsiteY13" fmla="*/ 54544 h 713396"/>
              <a:gd name="connsiteX14" fmla="*/ 126700 w 309207"/>
              <a:gd name="connsiteY14" fmla="*/ 21932 h 713396"/>
              <a:gd name="connsiteX15" fmla="*/ 91390 w 309207"/>
              <a:gd name="connsiteY15" fmla="*/ 6453 h 713396"/>
              <a:gd name="connsiteX16" fmla="*/ 29664 w 309207"/>
              <a:gd name="connsiteY16" fmla="*/ 45 h 713396"/>
              <a:gd name="connsiteX17" fmla="*/ 17451 w 309207"/>
              <a:gd name="connsiteY17" fmla="*/ 491 h 713396"/>
              <a:gd name="connsiteX18" fmla="*/ 1725 w 309207"/>
              <a:gd name="connsiteY18" fmla="*/ 1720 h 713396"/>
              <a:gd name="connsiteX19" fmla="*/ 2205 w 309207"/>
              <a:gd name="connsiteY19" fmla="*/ 6463 h 713396"/>
              <a:gd name="connsiteX20" fmla="*/ 17702 w 309207"/>
              <a:gd name="connsiteY20" fmla="*/ 5254 h 713396"/>
              <a:gd name="connsiteX21" fmla="*/ 29720 w 309207"/>
              <a:gd name="connsiteY21" fmla="*/ 4807 h 713396"/>
              <a:gd name="connsiteX22" fmla="*/ 90181 w 309207"/>
              <a:gd name="connsiteY22" fmla="*/ 11058 h 713396"/>
              <a:gd name="connsiteX23" fmla="*/ 124030 w 309207"/>
              <a:gd name="connsiteY23" fmla="*/ 25876 h 713396"/>
              <a:gd name="connsiteX24" fmla="*/ 150057 w 309207"/>
              <a:gd name="connsiteY24" fmla="*/ 56525 h 713396"/>
              <a:gd name="connsiteX25" fmla="*/ 158205 w 309207"/>
              <a:gd name="connsiteY25" fmla="*/ 100038 h 713396"/>
              <a:gd name="connsiteX26" fmla="*/ 157982 w 309207"/>
              <a:gd name="connsiteY26" fmla="*/ 156602 h 713396"/>
              <a:gd name="connsiteX27" fmla="*/ 159907 w 309207"/>
              <a:gd name="connsiteY27" fmla="*/ 254680 h 713396"/>
              <a:gd name="connsiteX28" fmla="*/ 167656 w 309207"/>
              <a:gd name="connsiteY28" fmla="*/ 310268 h 713396"/>
              <a:gd name="connsiteX29" fmla="*/ 174967 w 309207"/>
              <a:gd name="connsiteY29" fmla="*/ 331941 h 713396"/>
              <a:gd name="connsiteX30" fmla="*/ 166809 w 309207"/>
              <a:gd name="connsiteY30" fmla="*/ 372134 h 713396"/>
              <a:gd name="connsiteX31" fmla="*/ 169981 w 309207"/>
              <a:gd name="connsiteY31" fmla="*/ 448129 h 713396"/>
              <a:gd name="connsiteX32" fmla="*/ 172958 w 309207"/>
              <a:gd name="connsiteY32" fmla="*/ 477783 h 713396"/>
              <a:gd name="connsiteX33" fmla="*/ 169144 w 309207"/>
              <a:gd name="connsiteY33" fmla="*/ 571228 h 713396"/>
              <a:gd name="connsiteX34" fmla="*/ 132011 w 309207"/>
              <a:gd name="connsiteY34" fmla="*/ 639066 h 713396"/>
              <a:gd name="connsiteX35" fmla="*/ 80107 w 309207"/>
              <a:gd name="connsiteY35" fmla="*/ 669836 h 713396"/>
              <a:gd name="connsiteX36" fmla="*/ 72545 w 309207"/>
              <a:gd name="connsiteY36" fmla="*/ 672366 h 713396"/>
              <a:gd name="connsiteX37" fmla="*/ 68331 w 309207"/>
              <a:gd name="connsiteY37" fmla="*/ 673650 h 713396"/>
              <a:gd name="connsiteX38" fmla="*/ 63662 w 309207"/>
              <a:gd name="connsiteY38" fmla="*/ 675073 h 713396"/>
              <a:gd name="connsiteX39" fmla="*/ 52825 w 309207"/>
              <a:gd name="connsiteY39" fmla="*/ 677650 h 713396"/>
              <a:gd name="connsiteX40" fmla="*/ 49830 w 309207"/>
              <a:gd name="connsiteY40" fmla="*/ 678356 h 713396"/>
              <a:gd name="connsiteX41" fmla="*/ 44286 w 309207"/>
              <a:gd name="connsiteY41" fmla="*/ 650833 h 713396"/>
              <a:gd name="connsiteX42" fmla="*/ 42714 w 309207"/>
              <a:gd name="connsiteY42" fmla="*/ 649056 h 713396"/>
              <a:gd name="connsiteX43" fmla="*/ 53439 w 309207"/>
              <a:gd name="connsiteY43" fmla="*/ 713331 h 713396"/>
              <a:gd name="connsiteX44" fmla="*/ 53979 w 309207"/>
              <a:gd name="connsiteY44" fmla="*/ 713396 h 713396"/>
              <a:gd name="connsiteX45" fmla="*/ 55635 w 309207"/>
              <a:gd name="connsiteY45" fmla="*/ 712727 h 713396"/>
              <a:gd name="connsiteX46" fmla="*/ 56314 w 309207"/>
              <a:gd name="connsiteY46" fmla="*/ 710541 h 713396"/>
              <a:gd name="connsiteX47" fmla="*/ 50771 w 309207"/>
              <a:gd name="connsiteY47" fmla="*/ 683024 h 713396"/>
              <a:gd name="connsiteX48" fmla="*/ 53960 w 309207"/>
              <a:gd name="connsiteY48" fmla="*/ 682273 h 713396"/>
              <a:gd name="connsiteX49" fmla="*/ 60481 w 309207"/>
              <a:gd name="connsiteY49" fmla="*/ 680729 h 713396"/>
              <a:gd name="connsiteX50" fmla="*/ 70257 w 309207"/>
              <a:gd name="connsiteY50" fmla="*/ 678040 h 713396"/>
              <a:gd name="connsiteX51" fmla="*/ 73885 w 309207"/>
              <a:gd name="connsiteY51" fmla="*/ 676934 h 713396"/>
              <a:gd name="connsiteX52" fmla="*/ 81856 w 309207"/>
              <a:gd name="connsiteY52" fmla="*/ 674264 h 713396"/>
              <a:gd name="connsiteX53" fmla="*/ 135258 w 309207"/>
              <a:gd name="connsiteY53" fmla="*/ 642554 h 713396"/>
              <a:gd name="connsiteX54" fmla="*/ 173795 w 309207"/>
              <a:gd name="connsiteY54" fmla="*/ 572270 h 713396"/>
              <a:gd name="connsiteX55" fmla="*/ 177701 w 309207"/>
              <a:gd name="connsiteY55" fmla="*/ 477411 h 713396"/>
              <a:gd name="connsiteX56" fmla="*/ 174706 w 309207"/>
              <a:gd name="connsiteY56" fmla="*/ 447599 h 713396"/>
              <a:gd name="connsiteX57" fmla="*/ 171553 w 309207"/>
              <a:gd name="connsiteY57" fmla="*/ 372561 h 713396"/>
              <a:gd name="connsiteX58" fmla="*/ 177971 w 309207"/>
              <a:gd name="connsiteY58" fmla="*/ 337977 h 713396"/>
              <a:gd name="connsiteX59" fmla="*/ 197868 w 309207"/>
              <a:gd name="connsiteY59" fmla="*/ 359185 h 713396"/>
              <a:gd name="connsiteX60" fmla="*/ 227215 w 309207"/>
              <a:gd name="connsiteY60" fmla="*/ 364655 h 713396"/>
              <a:gd name="connsiteX61" fmla="*/ 256153 w 309207"/>
              <a:gd name="connsiteY61" fmla="*/ 357697 h 713396"/>
              <a:gd name="connsiteX62" fmla="*/ 302066 w 309207"/>
              <a:gd name="connsiteY62" fmla="*/ 320472 h 713396"/>
              <a:gd name="connsiteX63" fmla="*/ 307833 w 309207"/>
              <a:gd name="connsiteY63" fmla="*/ 290669 h 713396"/>
              <a:gd name="connsiteX64" fmla="*/ 297350 w 309207"/>
              <a:gd name="connsiteY64" fmla="*/ 278576 h 713396"/>
              <a:gd name="connsiteX65" fmla="*/ 298010 w 309207"/>
              <a:gd name="connsiteY65" fmla="*/ 317969 h 713396"/>
              <a:gd name="connsiteX66" fmla="*/ 254339 w 309207"/>
              <a:gd name="connsiteY66" fmla="*/ 353297 h 713396"/>
              <a:gd name="connsiteX67" fmla="*/ 226871 w 309207"/>
              <a:gd name="connsiteY67" fmla="*/ 359911 h 713396"/>
              <a:gd name="connsiteX68" fmla="*/ 200202 w 309207"/>
              <a:gd name="connsiteY68" fmla="*/ 355037 h 713396"/>
              <a:gd name="connsiteX69" fmla="*/ 181869 w 309207"/>
              <a:gd name="connsiteY69" fmla="*/ 335168 h 713396"/>
              <a:gd name="connsiteX70" fmla="*/ 180129 w 309207"/>
              <a:gd name="connsiteY70" fmla="*/ 331736 h 713396"/>
              <a:gd name="connsiteX71" fmla="*/ 185441 w 309207"/>
              <a:gd name="connsiteY71" fmla="*/ 319932 h 713396"/>
              <a:gd name="connsiteX72" fmla="*/ 202072 w 309207"/>
              <a:gd name="connsiteY72" fmla="*/ 298445 h 713396"/>
              <a:gd name="connsiteX73" fmla="*/ 205328 w 309207"/>
              <a:gd name="connsiteY73" fmla="*/ 295896 h 713396"/>
              <a:gd name="connsiteX74" fmla="*/ 213448 w 309207"/>
              <a:gd name="connsiteY74" fmla="*/ 290325 h 713396"/>
              <a:gd name="connsiteX75" fmla="*/ 219438 w 309207"/>
              <a:gd name="connsiteY75" fmla="*/ 286948 h 713396"/>
              <a:gd name="connsiteX76" fmla="*/ 226071 w 309207"/>
              <a:gd name="connsiteY76" fmla="*/ 284306 h 713396"/>
              <a:gd name="connsiteX77" fmla="*/ 281974 w 309207"/>
              <a:gd name="connsiteY77" fmla="*/ 278344 h 713396"/>
              <a:gd name="connsiteX78" fmla="*/ 294978 w 309207"/>
              <a:gd name="connsiteY78" fmla="*/ 282706 h 713396"/>
              <a:gd name="connsiteX79" fmla="*/ 303340 w 309207"/>
              <a:gd name="connsiteY79" fmla="*/ 292250 h 713396"/>
              <a:gd name="connsiteX80" fmla="*/ 298010 w 309207"/>
              <a:gd name="connsiteY80" fmla="*/ 317969 h 713396"/>
              <a:gd name="connsiteX0" fmla="*/ 297350 w 309207"/>
              <a:gd name="connsiteY0" fmla="*/ 278576 h 713396"/>
              <a:gd name="connsiteX1" fmla="*/ 282718 w 309207"/>
              <a:gd name="connsiteY1" fmla="*/ 273646 h 713396"/>
              <a:gd name="connsiteX2" fmla="*/ 224368 w 309207"/>
              <a:gd name="connsiteY2" fmla="*/ 279860 h 713396"/>
              <a:gd name="connsiteX3" fmla="*/ 217392 w 309207"/>
              <a:gd name="connsiteY3" fmla="*/ 282660 h 713396"/>
              <a:gd name="connsiteX4" fmla="*/ 211253 w 309207"/>
              <a:gd name="connsiteY4" fmla="*/ 286102 h 713396"/>
              <a:gd name="connsiteX5" fmla="*/ 202342 w 309207"/>
              <a:gd name="connsiteY5" fmla="*/ 292185 h 713396"/>
              <a:gd name="connsiteX6" fmla="*/ 199030 w 309207"/>
              <a:gd name="connsiteY6" fmla="*/ 294789 h 713396"/>
              <a:gd name="connsiteX7" fmla="*/ 181218 w 309207"/>
              <a:gd name="connsiteY7" fmla="*/ 317737 h 713396"/>
              <a:gd name="connsiteX8" fmla="*/ 177460 w 309207"/>
              <a:gd name="connsiteY8" fmla="*/ 325597 h 713396"/>
              <a:gd name="connsiteX9" fmla="*/ 172279 w 309207"/>
              <a:gd name="connsiteY9" fmla="*/ 309114 h 713396"/>
              <a:gd name="connsiteX10" fmla="*/ 164651 w 309207"/>
              <a:gd name="connsiteY10" fmla="*/ 254364 h 713396"/>
              <a:gd name="connsiteX11" fmla="*/ 162744 w 309207"/>
              <a:gd name="connsiteY11" fmla="*/ 156612 h 713396"/>
              <a:gd name="connsiteX12" fmla="*/ 162968 w 309207"/>
              <a:gd name="connsiteY12" fmla="*/ 100048 h 713396"/>
              <a:gd name="connsiteX13" fmla="*/ 154382 w 309207"/>
              <a:gd name="connsiteY13" fmla="*/ 54544 h 713396"/>
              <a:gd name="connsiteX14" fmla="*/ 126700 w 309207"/>
              <a:gd name="connsiteY14" fmla="*/ 21932 h 713396"/>
              <a:gd name="connsiteX15" fmla="*/ 91390 w 309207"/>
              <a:gd name="connsiteY15" fmla="*/ 6453 h 713396"/>
              <a:gd name="connsiteX16" fmla="*/ 29664 w 309207"/>
              <a:gd name="connsiteY16" fmla="*/ 45 h 713396"/>
              <a:gd name="connsiteX17" fmla="*/ 17451 w 309207"/>
              <a:gd name="connsiteY17" fmla="*/ 491 h 713396"/>
              <a:gd name="connsiteX18" fmla="*/ 1725 w 309207"/>
              <a:gd name="connsiteY18" fmla="*/ 1720 h 713396"/>
              <a:gd name="connsiteX19" fmla="*/ 2205 w 309207"/>
              <a:gd name="connsiteY19" fmla="*/ 6463 h 713396"/>
              <a:gd name="connsiteX20" fmla="*/ 17702 w 309207"/>
              <a:gd name="connsiteY20" fmla="*/ 5254 h 713396"/>
              <a:gd name="connsiteX21" fmla="*/ 29720 w 309207"/>
              <a:gd name="connsiteY21" fmla="*/ 4807 h 713396"/>
              <a:gd name="connsiteX22" fmla="*/ 90181 w 309207"/>
              <a:gd name="connsiteY22" fmla="*/ 11058 h 713396"/>
              <a:gd name="connsiteX23" fmla="*/ 124030 w 309207"/>
              <a:gd name="connsiteY23" fmla="*/ 25876 h 713396"/>
              <a:gd name="connsiteX24" fmla="*/ 150057 w 309207"/>
              <a:gd name="connsiteY24" fmla="*/ 56525 h 713396"/>
              <a:gd name="connsiteX25" fmla="*/ 158205 w 309207"/>
              <a:gd name="connsiteY25" fmla="*/ 100038 h 713396"/>
              <a:gd name="connsiteX26" fmla="*/ 157982 w 309207"/>
              <a:gd name="connsiteY26" fmla="*/ 156602 h 713396"/>
              <a:gd name="connsiteX27" fmla="*/ 159907 w 309207"/>
              <a:gd name="connsiteY27" fmla="*/ 254680 h 713396"/>
              <a:gd name="connsiteX28" fmla="*/ 167656 w 309207"/>
              <a:gd name="connsiteY28" fmla="*/ 310268 h 713396"/>
              <a:gd name="connsiteX29" fmla="*/ 174967 w 309207"/>
              <a:gd name="connsiteY29" fmla="*/ 331941 h 713396"/>
              <a:gd name="connsiteX30" fmla="*/ 166809 w 309207"/>
              <a:gd name="connsiteY30" fmla="*/ 372134 h 713396"/>
              <a:gd name="connsiteX31" fmla="*/ 169981 w 309207"/>
              <a:gd name="connsiteY31" fmla="*/ 448129 h 713396"/>
              <a:gd name="connsiteX32" fmla="*/ 172958 w 309207"/>
              <a:gd name="connsiteY32" fmla="*/ 477783 h 713396"/>
              <a:gd name="connsiteX33" fmla="*/ 169144 w 309207"/>
              <a:gd name="connsiteY33" fmla="*/ 571228 h 713396"/>
              <a:gd name="connsiteX34" fmla="*/ 132011 w 309207"/>
              <a:gd name="connsiteY34" fmla="*/ 639066 h 713396"/>
              <a:gd name="connsiteX35" fmla="*/ 80107 w 309207"/>
              <a:gd name="connsiteY35" fmla="*/ 669836 h 713396"/>
              <a:gd name="connsiteX36" fmla="*/ 72545 w 309207"/>
              <a:gd name="connsiteY36" fmla="*/ 672366 h 713396"/>
              <a:gd name="connsiteX37" fmla="*/ 68331 w 309207"/>
              <a:gd name="connsiteY37" fmla="*/ 673650 h 713396"/>
              <a:gd name="connsiteX38" fmla="*/ 63662 w 309207"/>
              <a:gd name="connsiteY38" fmla="*/ 675073 h 713396"/>
              <a:gd name="connsiteX39" fmla="*/ 52825 w 309207"/>
              <a:gd name="connsiteY39" fmla="*/ 677650 h 713396"/>
              <a:gd name="connsiteX40" fmla="*/ 49830 w 309207"/>
              <a:gd name="connsiteY40" fmla="*/ 678356 h 713396"/>
              <a:gd name="connsiteX41" fmla="*/ 44286 w 309207"/>
              <a:gd name="connsiteY41" fmla="*/ 650833 h 713396"/>
              <a:gd name="connsiteX42" fmla="*/ 53439 w 309207"/>
              <a:gd name="connsiteY42" fmla="*/ 713331 h 713396"/>
              <a:gd name="connsiteX43" fmla="*/ 53979 w 309207"/>
              <a:gd name="connsiteY43" fmla="*/ 713396 h 713396"/>
              <a:gd name="connsiteX44" fmla="*/ 55635 w 309207"/>
              <a:gd name="connsiteY44" fmla="*/ 712727 h 713396"/>
              <a:gd name="connsiteX45" fmla="*/ 56314 w 309207"/>
              <a:gd name="connsiteY45" fmla="*/ 710541 h 713396"/>
              <a:gd name="connsiteX46" fmla="*/ 50771 w 309207"/>
              <a:gd name="connsiteY46" fmla="*/ 683024 h 713396"/>
              <a:gd name="connsiteX47" fmla="*/ 53960 w 309207"/>
              <a:gd name="connsiteY47" fmla="*/ 682273 h 713396"/>
              <a:gd name="connsiteX48" fmla="*/ 60481 w 309207"/>
              <a:gd name="connsiteY48" fmla="*/ 680729 h 713396"/>
              <a:gd name="connsiteX49" fmla="*/ 70257 w 309207"/>
              <a:gd name="connsiteY49" fmla="*/ 678040 h 713396"/>
              <a:gd name="connsiteX50" fmla="*/ 73885 w 309207"/>
              <a:gd name="connsiteY50" fmla="*/ 676934 h 713396"/>
              <a:gd name="connsiteX51" fmla="*/ 81856 w 309207"/>
              <a:gd name="connsiteY51" fmla="*/ 674264 h 713396"/>
              <a:gd name="connsiteX52" fmla="*/ 135258 w 309207"/>
              <a:gd name="connsiteY52" fmla="*/ 642554 h 713396"/>
              <a:gd name="connsiteX53" fmla="*/ 173795 w 309207"/>
              <a:gd name="connsiteY53" fmla="*/ 572270 h 713396"/>
              <a:gd name="connsiteX54" fmla="*/ 177701 w 309207"/>
              <a:gd name="connsiteY54" fmla="*/ 477411 h 713396"/>
              <a:gd name="connsiteX55" fmla="*/ 174706 w 309207"/>
              <a:gd name="connsiteY55" fmla="*/ 447599 h 713396"/>
              <a:gd name="connsiteX56" fmla="*/ 171553 w 309207"/>
              <a:gd name="connsiteY56" fmla="*/ 372561 h 713396"/>
              <a:gd name="connsiteX57" fmla="*/ 177971 w 309207"/>
              <a:gd name="connsiteY57" fmla="*/ 337977 h 713396"/>
              <a:gd name="connsiteX58" fmla="*/ 197868 w 309207"/>
              <a:gd name="connsiteY58" fmla="*/ 359185 h 713396"/>
              <a:gd name="connsiteX59" fmla="*/ 227215 w 309207"/>
              <a:gd name="connsiteY59" fmla="*/ 364655 h 713396"/>
              <a:gd name="connsiteX60" fmla="*/ 256153 w 309207"/>
              <a:gd name="connsiteY60" fmla="*/ 357697 h 713396"/>
              <a:gd name="connsiteX61" fmla="*/ 302066 w 309207"/>
              <a:gd name="connsiteY61" fmla="*/ 320472 h 713396"/>
              <a:gd name="connsiteX62" fmla="*/ 307833 w 309207"/>
              <a:gd name="connsiteY62" fmla="*/ 290669 h 713396"/>
              <a:gd name="connsiteX63" fmla="*/ 297350 w 309207"/>
              <a:gd name="connsiteY63" fmla="*/ 278576 h 713396"/>
              <a:gd name="connsiteX64" fmla="*/ 298010 w 309207"/>
              <a:gd name="connsiteY64" fmla="*/ 317969 h 713396"/>
              <a:gd name="connsiteX65" fmla="*/ 254339 w 309207"/>
              <a:gd name="connsiteY65" fmla="*/ 353297 h 713396"/>
              <a:gd name="connsiteX66" fmla="*/ 226871 w 309207"/>
              <a:gd name="connsiteY66" fmla="*/ 359911 h 713396"/>
              <a:gd name="connsiteX67" fmla="*/ 200202 w 309207"/>
              <a:gd name="connsiteY67" fmla="*/ 355037 h 713396"/>
              <a:gd name="connsiteX68" fmla="*/ 181869 w 309207"/>
              <a:gd name="connsiteY68" fmla="*/ 335168 h 713396"/>
              <a:gd name="connsiteX69" fmla="*/ 180129 w 309207"/>
              <a:gd name="connsiteY69" fmla="*/ 331736 h 713396"/>
              <a:gd name="connsiteX70" fmla="*/ 185441 w 309207"/>
              <a:gd name="connsiteY70" fmla="*/ 319932 h 713396"/>
              <a:gd name="connsiteX71" fmla="*/ 202072 w 309207"/>
              <a:gd name="connsiteY71" fmla="*/ 298445 h 713396"/>
              <a:gd name="connsiteX72" fmla="*/ 205328 w 309207"/>
              <a:gd name="connsiteY72" fmla="*/ 295896 h 713396"/>
              <a:gd name="connsiteX73" fmla="*/ 213448 w 309207"/>
              <a:gd name="connsiteY73" fmla="*/ 290325 h 713396"/>
              <a:gd name="connsiteX74" fmla="*/ 219438 w 309207"/>
              <a:gd name="connsiteY74" fmla="*/ 286948 h 713396"/>
              <a:gd name="connsiteX75" fmla="*/ 226071 w 309207"/>
              <a:gd name="connsiteY75" fmla="*/ 284306 h 713396"/>
              <a:gd name="connsiteX76" fmla="*/ 281974 w 309207"/>
              <a:gd name="connsiteY76" fmla="*/ 278344 h 713396"/>
              <a:gd name="connsiteX77" fmla="*/ 294978 w 309207"/>
              <a:gd name="connsiteY77" fmla="*/ 282706 h 713396"/>
              <a:gd name="connsiteX78" fmla="*/ 303340 w 309207"/>
              <a:gd name="connsiteY78" fmla="*/ 292250 h 713396"/>
              <a:gd name="connsiteX79" fmla="*/ 298010 w 309207"/>
              <a:gd name="connsiteY79" fmla="*/ 317969 h 713396"/>
              <a:gd name="connsiteX0" fmla="*/ 297350 w 309207"/>
              <a:gd name="connsiteY0" fmla="*/ 278576 h 713396"/>
              <a:gd name="connsiteX1" fmla="*/ 282718 w 309207"/>
              <a:gd name="connsiteY1" fmla="*/ 273646 h 713396"/>
              <a:gd name="connsiteX2" fmla="*/ 224368 w 309207"/>
              <a:gd name="connsiteY2" fmla="*/ 279860 h 713396"/>
              <a:gd name="connsiteX3" fmla="*/ 217392 w 309207"/>
              <a:gd name="connsiteY3" fmla="*/ 282660 h 713396"/>
              <a:gd name="connsiteX4" fmla="*/ 211253 w 309207"/>
              <a:gd name="connsiteY4" fmla="*/ 286102 h 713396"/>
              <a:gd name="connsiteX5" fmla="*/ 202342 w 309207"/>
              <a:gd name="connsiteY5" fmla="*/ 292185 h 713396"/>
              <a:gd name="connsiteX6" fmla="*/ 199030 w 309207"/>
              <a:gd name="connsiteY6" fmla="*/ 294789 h 713396"/>
              <a:gd name="connsiteX7" fmla="*/ 181218 w 309207"/>
              <a:gd name="connsiteY7" fmla="*/ 317737 h 713396"/>
              <a:gd name="connsiteX8" fmla="*/ 177460 w 309207"/>
              <a:gd name="connsiteY8" fmla="*/ 325597 h 713396"/>
              <a:gd name="connsiteX9" fmla="*/ 172279 w 309207"/>
              <a:gd name="connsiteY9" fmla="*/ 309114 h 713396"/>
              <a:gd name="connsiteX10" fmla="*/ 164651 w 309207"/>
              <a:gd name="connsiteY10" fmla="*/ 254364 h 713396"/>
              <a:gd name="connsiteX11" fmla="*/ 162744 w 309207"/>
              <a:gd name="connsiteY11" fmla="*/ 156612 h 713396"/>
              <a:gd name="connsiteX12" fmla="*/ 162968 w 309207"/>
              <a:gd name="connsiteY12" fmla="*/ 100048 h 713396"/>
              <a:gd name="connsiteX13" fmla="*/ 154382 w 309207"/>
              <a:gd name="connsiteY13" fmla="*/ 54544 h 713396"/>
              <a:gd name="connsiteX14" fmla="*/ 126700 w 309207"/>
              <a:gd name="connsiteY14" fmla="*/ 21932 h 713396"/>
              <a:gd name="connsiteX15" fmla="*/ 91390 w 309207"/>
              <a:gd name="connsiteY15" fmla="*/ 6453 h 713396"/>
              <a:gd name="connsiteX16" fmla="*/ 29664 w 309207"/>
              <a:gd name="connsiteY16" fmla="*/ 45 h 713396"/>
              <a:gd name="connsiteX17" fmla="*/ 17451 w 309207"/>
              <a:gd name="connsiteY17" fmla="*/ 491 h 713396"/>
              <a:gd name="connsiteX18" fmla="*/ 1725 w 309207"/>
              <a:gd name="connsiteY18" fmla="*/ 1720 h 713396"/>
              <a:gd name="connsiteX19" fmla="*/ 2205 w 309207"/>
              <a:gd name="connsiteY19" fmla="*/ 6463 h 713396"/>
              <a:gd name="connsiteX20" fmla="*/ 17702 w 309207"/>
              <a:gd name="connsiteY20" fmla="*/ 5254 h 713396"/>
              <a:gd name="connsiteX21" fmla="*/ 29720 w 309207"/>
              <a:gd name="connsiteY21" fmla="*/ 4807 h 713396"/>
              <a:gd name="connsiteX22" fmla="*/ 90181 w 309207"/>
              <a:gd name="connsiteY22" fmla="*/ 11058 h 713396"/>
              <a:gd name="connsiteX23" fmla="*/ 124030 w 309207"/>
              <a:gd name="connsiteY23" fmla="*/ 25876 h 713396"/>
              <a:gd name="connsiteX24" fmla="*/ 150057 w 309207"/>
              <a:gd name="connsiteY24" fmla="*/ 56525 h 713396"/>
              <a:gd name="connsiteX25" fmla="*/ 158205 w 309207"/>
              <a:gd name="connsiteY25" fmla="*/ 100038 h 713396"/>
              <a:gd name="connsiteX26" fmla="*/ 157982 w 309207"/>
              <a:gd name="connsiteY26" fmla="*/ 156602 h 713396"/>
              <a:gd name="connsiteX27" fmla="*/ 159907 w 309207"/>
              <a:gd name="connsiteY27" fmla="*/ 254680 h 713396"/>
              <a:gd name="connsiteX28" fmla="*/ 167656 w 309207"/>
              <a:gd name="connsiteY28" fmla="*/ 310268 h 713396"/>
              <a:gd name="connsiteX29" fmla="*/ 174967 w 309207"/>
              <a:gd name="connsiteY29" fmla="*/ 331941 h 713396"/>
              <a:gd name="connsiteX30" fmla="*/ 166809 w 309207"/>
              <a:gd name="connsiteY30" fmla="*/ 372134 h 713396"/>
              <a:gd name="connsiteX31" fmla="*/ 169981 w 309207"/>
              <a:gd name="connsiteY31" fmla="*/ 448129 h 713396"/>
              <a:gd name="connsiteX32" fmla="*/ 172958 w 309207"/>
              <a:gd name="connsiteY32" fmla="*/ 477783 h 713396"/>
              <a:gd name="connsiteX33" fmla="*/ 169144 w 309207"/>
              <a:gd name="connsiteY33" fmla="*/ 571228 h 713396"/>
              <a:gd name="connsiteX34" fmla="*/ 132011 w 309207"/>
              <a:gd name="connsiteY34" fmla="*/ 639066 h 713396"/>
              <a:gd name="connsiteX35" fmla="*/ 80107 w 309207"/>
              <a:gd name="connsiteY35" fmla="*/ 669836 h 713396"/>
              <a:gd name="connsiteX36" fmla="*/ 72545 w 309207"/>
              <a:gd name="connsiteY36" fmla="*/ 672366 h 713396"/>
              <a:gd name="connsiteX37" fmla="*/ 68331 w 309207"/>
              <a:gd name="connsiteY37" fmla="*/ 673650 h 713396"/>
              <a:gd name="connsiteX38" fmla="*/ 63662 w 309207"/>
              <a:gd name="connsiteY38" fmla="*/ 675073 h 713396"/>
              <a:gd name="connsiteX39" fmla="*/ 52825 w 309207"/>
              <a:gd name="connsiteY39" fmla="*/ 677650 h 713396"/>
              <a:gd name="connsiteX40" fmla="*/ 49830 w 309207"/>
              <a:gd name="connsiteY40" fmla="*/ 678356 h 713396"/>
              <a:gd name="connsiteX41" fmla="*/ 53439 w 309207"/>
              <a:gd name="connsiteY41" fmla="*/ 713331 h 713396"/>
              <a:gd name="connsiteX42" fmla="*/ 53979 w 309207"/>
              <a:gd name="connsiteY42" fmla="*/ 713396 h 713396"/>
              <a:gd name="connsiteX43" fmla="*/ 55635 w 309207"/>
              <a:gd name="connsiteY43" fmla="*/ 712727 h 713396"/>
              <a:gd name="connsiteX44" fmla="*/ 56314 w 309207"/>
              <a:gd name="connsiteY44" fmla="*/ 710541 h 713396"/>
              <a:gd name="connsiteX45" fmla="*/ 50771 w 309207"/>
              <a:gd name="connsiteY45" fmla="*/ 683024 h 713396"/>
              <a:gd name="connsiteX46" fmla="*/ 53960 w 309207"/>
              <a:gd name="connsiteY46" fmla="*/ 682273 h 713396"/>
              <a:gd name="connsiteX47" fmla="*/ 60481 w 309207"/>
              <a:gd name="connsiteY47" fmla="*/ 680729 h 713396"/>
              <a:gd name="connsiteX48" fmla="*/ 70257 w 309207"/>
              <a:gd name="connsiteY48" fmla="*/ 678040 h 713396"/>
              <a:gd name="connsiteX49" fmla="*/ 73885 w 309207"/>
              <a:gd name="connsiteY49" fmla="*/ 676934 h 713396"/>
              <a:gd name="connsiteX50" fmla="*/ 81856 w 309207"/>
              <a:gd name="connsiteY50" fmla="*/ 674264 h 713396"/>
              <a:gd name="connsiteX51" fmla="*/ 135258 w 309207"/>
              <a:gd name="connsiteY51" fmla="*/ 642554 h 713396"/>
              <a:gd name="connsiteX52" fmla="*/ 173795 w 309207"/>
              <a:gd name="connsiteY52" fmla="*/ 572270 h 713396"/>
              <a:gd name="connsiteX53" fmla="*/ 177701 w 309207"/>
              <a:gd name="connsiteY53" fmla="*/ 477411 h 713396"/>
              <a:gd name="connsiteX54" fmla="*/ 174706 w 309207"/>
              <a:gd name="connsiteY54" fmla="*/ 447599 h 713396"/>
              <a:gd name="connsiteX55" fmla="*/ 171553 w 309207"/>
              <a:gd name="connsiteY55" fmla="*/ 372561 h 713396"/>
              <a:gd name="connsiteX56" fmla="*/ 177971 w 309207"/>
              <a:gd name="connsiteY56" fmla="*/ 337977 h 713396"/>
              <a:gd name="connsiteX57" fmla="*/ 197868 w 309207"/>
              <a:gd name="connsiteY57" fmla="*/ 359185 h 713396"/>
              <a:gd name="connsiteX58" fmla="*/ 227215 w 309207"/>
              <a:gd name="connsiteY58" fmla="*/ 364655 h 713396"/>
              <a:gd name="connsiteX59" fmla="*/ 256153 w 309207"/>
              <a:gd name="connsiteY59" fmla="*/ 357697 h 713396"/>
              <a:gd name="connsiteX60" fmla="*/ 302066 w 309207"/>
              <a:gd name="connsiteY60" fmla="*/ 320472 h 713396"/>
              <a:gd name="connsiteX61" fmla="*/ 307833 w 309207"/>
              <a:gd name="connsiteY61" fmla="*/ 290669 h 713396"/>
              <a:gd name="connsiteX62" fmla="*/ 297350 w 309207"/>
              <a:gd name="connsiteY62" fmla="*/ 278576 h 713396"/>
              <a:gd name="connsiteX63" fmla="*/ 298010 w 309207"/>
              <a:gd name="connsiteY63" fmla="*/ 317969 h 713396"/>
              <a:gd name="connsiteX64" fmla="*/ 254339 w 309207"/>
              <a:gd name="connsiteY64" fmla="*/ 353297 h 713396"/>
              <a:gd name="connsiteX65" fmla="*/ 226871 w 309207"/>
              <a:gd name="connsiteY65" fmla="*/ 359911 h 713396"/>
              <a:gd name="connsiteX66" fmla="*/ 200202 w 309207"/>
              <a:gd name="connsiteY66" fmla="*/ 355037 h 713396"/>
              <a:gd name="connsiteX67" fmla="*/ 181869 w 309207"/>
              <a:gd name="connsiteY67" fmla="*/ 335168 h 713396"/>
              <a:gd name="connsiteX68" fmla="*/ 180129 w 309207"/>
              <a:gd name="connsiteY68" fmla="*/ 331736 h 713396"/>
              <a:gd name="connsiteX69" fmla="*/ 185441 w 309207"/>
              <a:gd name="connsiteY69" fmla="*/ 319932 h 713396"/>
              <a:gd name="connsiteX70" fmla="*/ 202072 w 309207"/>
              <a:gd name="connsiteY70" fmla="*/ 298445 h 713396"/>
              <a:gd name="connsiteX71" fmla="*/ 205328 w 309207"/>
              <a:gd name="connsiteY71" fmla="*/ 295896 h 713396"/>
              <a:gd name="connsiteX72" fmla="*/ 213448 w 309207"/>
              <a:gd name="connsiteY72" fmla="*/ 290325 h 713396"/>
              <a:gd name="connsiteX73" fmla="*/ 219438 w 309207"/>
              <a:gd name="connsiteY73" fmla="*/ 286948 h 713396"/>
              <a:gd name="connsiteX74" fmla="*/ 226071 w 309207"/>
              <a:gd name="connsiteY74" fmla="*/ 284306 h 713396"/>
              <a:gd name="connsiteX75" fmla="*/ 281974 w 309207"/>
              <a:gd name="connsiteY75" fmla="*/ 278344 h 713396"/>
              <a:gd name="connsiteX76" fmla="*/ 294978 w 309207"/>
              <a:gd name="connsiteY76" fmla="*/ 282706 h 713396"/>
              <a:gd name="connsiteX77" fmla="*/ 303340 w 309207"/>
              <a:gd name="connsiteY77" fmla="*/ 292250 h 713396"/>
              <a:gd name="connsiteX78" fmla="*/ 298010 w 309207"/>
              <a:gd name="connsiteY78" fmla="*/ 317969 h 713396"/>
              <a:gd name="connsiteX0" fmla="*/ 297350 w 309207"/>
              <a:gd name="connsiteY0" fmla="*/ 278576 h 715164"/>
              <a:gd name="connsiteX1" fmla="*/ 282718 w 309207"/>
              <a:gd name="connsiteY1" fmla="*/ 273646 h 715164"/>
              <a:gd name="connsiteX2" fmla="*/ 224368 w 309207"/>
              <a:gd name="connsiteY2" fmla="*/ 279860 h 715164"/>
              <a:gd name="connsiteX3" fmla="*/ 217392 w 309207"/>
              <a:gd name="connsiteY3" fmla="*/ 282660 h 715164"/>
              <a:gd name="connsiteX4" fmla="*/ 211253 w 309207"/>
              <a:gd name="connsiteY4" fmla="*/ 286102 h 715164"/>
              <a:gd name="connsiteX5" fmla="*/ 202342 w 309207"/>
              <a:gd name="connsiteY5" fmla="*/ 292185 h 715164"/>
              <a:gd name="connsiteX6" fmla="*/ 199030 w 309207"/>
              <a:gd name="connsiteY6" fmla="*/ 294789 h 715164"/>
              <a:gd name="connsiteX7" fmla="*/ 181218 w 309207"/>
              <a:gd name="connsiteY7" fmla="*/ 317737 h 715164"/>
              <a:gd name="connsiteX8" fmla="*/ 177460 w 309207"/>
              <a:gd name="connsiteY8" fmla="*/ 325597 h 715164"/>
              <a:gd name="connsiteX9" fmla="*/ 172279 w 309207"/>
              <a:gd name="connsiteY9" fmla="*/ 309114 h 715164"/>
              <a:gd name="connsiteX10" fmla="*/ 164651 w 309207"/>
              <a:gd name="connsiteY10" fmla="*/ 254364 h 715164"/>
              <a:gd name="connsiteX11" fmla="*/ 162744 w 309207"/>
              <a:gd name="connsiteY11" fmla="*/ 156612 h 715164"/>
              <a:gd name="connsiteX12" fmla="*/ 162968 w 309207"/>
              <a:gd name="connsiteY12" fmla="*/ 100048 h 715164"/>
              <a:gd name="connsiteX13" fmla="*/ 154382 w 309207"/>
              <a:gd name="connsiteY13" fmla="*/ 54544 h 715164"/>
              <a:gd name="connsiteX14" fmla="*/ 126700 w 309207"/>
              <a:gd name="connsiteY14" fmla="*/ 21932 h 715164"/>
              <a:gd name="connsiteX15" fmla="*/ 91390 w 309207"/>
              <a:gd name="connsiteY15" fmla="*/ 6453 h 715164"/>
              <a:gd name="connsiteX16" fmla="*/ 29664 w 309207"/>
              <a:gd name="connsiteY16" fmla="*/ 45 h 715164"/>
              <a:gd name="connsiteX17" fmla="*/ 17451 w 309207"/>
              <a:gd name="connsiteY17" fmla="*/ 491 h 715164"/>
              <a:gd name="connsiteX18" fmla="*/ 1725 w 309207"/>
              <a:gd name="connsiteY18" fmla="*/ 1720 h 715164"/>
              <a:gd name="connsiteX19" fmla="*/ 2205 w 309207"/>
              <a:gd name="connsiteY19" fmla="*/ 6463 h 715164"/>
              <a:gd name="connsiteX20" fmla="*/ 17702 w 309207"/>
              <a:gd name="connsiteY20" fmla="*/ 5254 h 715164"/>
              <a:gd name="connsiteX21" fmla="*/ 29720 w 309207"/>
              <a:gd name="connsiteY21" fmla="*/ 4807 h 715164"/>
              <a:gd name="connsiteX22" fmla="*/ 90181 w 309207"/>
              <a:gd name="connsiteY22" fmla="*/ 11058 h 715164"/>
              <a:gd name="connsiteX23" fmla="*/ 124030 w 309207"/>
              <a:gd name="connsiteY23" fmla="*/ 25876 h 715164"/>
              <a:gd name="connsiteX24" fmla="*/ 150057 w 309207"/>
              <a:gd name="connsiteY24" fmla="*/ 56525 h 715164"/>
              <a:gd name="connsiteX25" fmla="*/ 158205 w 309207"/>
              <a:gd name="connsiteY25" fmla="*/ 100038 h 715164"/>
              <a:gd name="connsiteX26" fmla="*/ 157982 w 309207"/>
              <a:gd name="connsiteY26" fmla="*/ 156602 h 715164"/>
              <a:gd name="connsiteX27" fmla="*/ 159907 w 309207"/>
              <a:gd name="connsiteY27" fmla="*/ 254680 h 715164"/>
              <a:gd name="connsiteX28" fmla="*/ 167656 w 309207"/>
              <a:gd name="connsiteY28" fmla="*/ 310268 h 715164"/>
              <a:gd name="connsiteX29" fmla="*/ 174967 w 309207"/>
              <a:gd name="connsiteY29" fmla="*/ 331941 h 715164"/>
              <a:gd name="connsiteX30" fmla="*/ 166809 w 309207"/>
              <a:gd name="connsiteY30" fmla="*/ 372134 h 715164"/>
              <a:gd name="connsiteX31" fmla="*/ 169981 w 309207"/>
              <a:gd name="connsiteY31" fmla="*/ 448129 h 715164"/>
              <a:gd name="connsiteX32" fmla="*/ 172958 w 309207"/>
              <a:gd name="connsiteY32" fmla="*/ 477783 h 715164"/>
              <a:gd name="connsiteX33" fmla="*/ 169144 w 309207"/>
              <a:gd name="connsiteY33" fmla="*/ 571228 h 715164"/>
              <a:gd name="connsiteX34" fmla="*/ 132011 w 309207"/>
              <a:gd name="connsiteY34" fmla="*/ 639066 h 715164"/>
              <a:gd name="connsiteX35" fmla="*/ 80107 w 309207"/>
              <a:gd name="connsiteY35" fmla="*/ 669836 h 715164"/>
              <a:gd name="connsiteX36" fmla="*/ 72545 w 309207"/>
              <a:gd name="connsiteY36" fmla="*/ 672366 h 715164"/>
              <a:gd name="connsiteX37" fmla="*/ 68331 w 309207"/>
              <a:gd name="connsiteY37" fmla="*/ 673650 h 715164"/>
              <a:gd name="connsiteX38" fmla="*/ 63662 w 309207"/>
              <a:gd name="connsiteY38" fmla="*/ 675073 h 715164"/>
              <a:gd name="connsiteX39" fmla="*/ 52825 w 309207"/>
              <a:gd name="connsiteY39" fmla="*/ 677650 h 715164"/>
              <a:gd name="connsiteX40" fmla="*/ 49830 w 309207"/>
              <a:gd name="connsiteY40" fmla="*/ 678356 h 715164"/>
              <a:gd name="connsiteX41" fmla="*/ 53439 w 309207"/>
              <a:gd name="connsiteY41" fmla="*/ 713331 h 715164"/>
              <a:gd name="connsiteX42" fmla="*/ 53979 w 309207"/>
              <a:gd name="connsiteY42" fmla="*/ 713396 h 715164"/>
              <a:gd name="connsiteX43" fmla="*/ 55635 w 309207"/>
              <a:gd name="connsiteY43" fmla="*/ 712727 h 715164"/>
              <a:gd name="connsiteX44" fmla="*/ 50771 w 309207"/>
              <a:gd name="connsiteY44" fmla="*/ 683024 h 715164"/>
              <a:gd name="connsiteX45" fmla="*/ 53960 w 309207"/>
              <a:gd name="connsiteY45" fmla="*/ 682273 h 715164"/>
              <a:gd name="connsiteX46" fmla="*/ 60481 w 309207"/>
              <a:gd name="connsiteY46" fmla="*/ 680729 h 715164"/>
              <a:gd name="connsiteX47" fmla="*/ 70257 w 309207"/>
              <a:gd name="connsiteY47" fmla="*/ 678040 h 715164"/>
              <a:gd name="connsiteX48" fmla="*/ 73885 w 309207"/>
              <a:gd name="connsiteY48" fmla="*/ 676934 h 715164"/>
              <a:gd name="connsiteX49" fmla="*/ 81856 w 309207"/>
              <a:gd name="connsiteY49" fmla="*/ 674264 h 715164"/>
              <a:gd name="connsiteX50" fmla="*/ 135258 w 309207"/>
              <a:gd name="connsiteY50" fmla="*/ 642554 h 715164"/>
              <a:gd name="connsiteX51" fmla="*/ 173795 w 309207"/>
              <a:gd name="connsiteY51" fmla="*/ 572270 h 715164"/>
              <a:gd name="connsiteX52" fmla="*/ 177701 w 309207"/>
              <a:gd name="connsiteY52" fmla="*/ 477411 h 715164"/>
              <a:gd name="connsiteX53" fmla="*/ 174706 w 309207"/>
              <a:gd name="connsiteY53" fmla="*/ 447599 h 715164"/>
              <a:gd name="connsiteX54" fmla="*/ 171553 w 309207"/>
              <a:gd name="connsiteY54" fmla="*/ 372561 h 715164"/>
              <a:gd name="connsiteX55" fmla="*/ 177971 w 309207"/>
              <a:gd name="connsiteY55" fmla="*/ 337977 h 715164"/>
              <a:gd name="connsiteX56" fmla="*/ 197868 w 309207"/>
              <a:gd name="connsiteY56" fmla="*/ 359185 h 715164"/>
              <a:gd name="connsiteX57" fmla="*/ 227215 w 309207"/>
              <a:gd name="connsiteY57" fmla="*/ 364655 h 715164"/>
              <a:gd name="connsiteX58" fmla="*/ 256153 w 309207"/>
              <a:gd name="connsiteY58" fmla="*/ 357697 h 715164"/>
              <a:gd name="connsiteX59" fmla="*/ 302066 w 309207"/>
              <a:gd name="connsiteY59" fmla="*/ 320472 h 715164"/>
              <a:gd name="connsiteX60" fmla="*/ 307833 w 309207"/>
              <a:gd name="connsiteY60" fmla="*/ 290669 h 715164"/>
              <a:gd name="connsiteX61" fmla="*/ 297350 w 309207"/>
              <a:gd name="connsiteY61" fmla="*/ 278576 h 715164"/>
              <a:gd name="connsiteX62" fmla="*/ 298010 w 309207"/>
              <a:gd name="connsiteY62" fmla="*/ 317969 h 715164"/>
              <a:gd name="connsiteX63" fmla="*/ 254339 w 309207"/>
              <a:gd name="connsiteY63" fmla="*/ 353297 h 715164"/>
              <a:gd name="connsiteX64" fmla="*/ 226871 w 309207"/>
              <a:gd name="connsiteY64" fmla="*/ 359911 h 715164"/>
              <a:gd name="connsiteX65" fmla="*/ 200202 w 309207"/>
              <a:gd name="connsiteY65" fmla="*/ 355037 h 715164"/>
              <a:gd name="connsiteX66" fmla="*/ 181869 w 309207"/>
              <a:gd name="connsiteY66" fmla="*/ 335168 h 715164"/>
              <a:gd name="connsiteX67" fmla="*/ 180129 w 309207"/>
              <a:gd name="connsiteY67" fmla="*/ 331736 h 715164"/>
              <a:gd name="connsiteX68" fmla="*/ 185441 w 309207"/>
              <a:gd name="connsiteY68" fmla="*/ 319932 h 715164"/>
              <a:gd name="connsiteX69" fmla="*/ 202072 w 309207"/>
              <a:gd name="connsiteY69" fmla="*/ 298445 h 715164"/>
              <a:gd name="connsiteX70" fmla="*/ 205328 w 309207"/>
              <a:gd name="connsiteY70" fmla="*/ 295896 h 715164"/>
              <a:gd name="connsiteX71" fmla="*/ 213448 w 309207"/>
              <a:gd name="connsiteY71" fmla="*/ 290325 h 715164"/>
              <a:gd name="connsiteX72" fmla="*/ 219438 w 309207"/>
              <a:gd name="connsiteY72" fmla="*/ 286948 h 715164"/>
              <a:gd name="connsiteX73" fmla="*/ 226071 w 309207"/>
              <a:gd name="connsiteY73" fmla="*/ 284306 h 715164"/>
              <a:gd name="connsiteX74" fmla="*/ 281974 w 309207"/>
              <a:gd name="connsiteY74" fmla="*/ 278344 h 715164"/>
              <a:gd name="connsiteX75" fmla="*/ 294978 w 309207"/>
              <a:gd name="connsiteY75" fmla="*/ 282706 h 715164"/>
              <a:gd name="connsiteX76" fmla="*/ 303340 w 309207"/>
              <a:gd name="connsiteY76" fmla="*/ 292250 h 715164"/>
              <a:gd name="connsiteX77" fmla="*/ 298010 w 309207"/>
              <a:gd name="connsiteY77" fmla="*/ 317969 h 715164"/>
              <a:gd name="connsiteX0" fmla="*/ 297350 w 309207"/>
              <a:gd name="connsiteY0" fmla="*/ 278576 h 715634"/>
              <a:gd name="connsiteX1" fmla="*/ 282718 w 309207"/>
              <a:gd name="connsiteY1" fmla="*/ 273646 h 715634"/>
              <a:gd name="connsiteX2" fmla="*/ 224368 w 309207"/>
              <a:gd name="connsiteY2" fmla="*/ 279860 h 715634"/>
              <a:gd name="connsiteX3" fmla="*/ 217392 w 309207"/>
              <a:gd name="connsiteY3" fmla="*/ 282660 h 715634"/>
              <a:gd name="connsiteX4" fmla="*/ 211253 w 309207"/>
              <a:gd name="connsiteY4" fmla="*/ 286102 h 715634"/>
              <a:gd name="connsiteX5" fmla="*/ 202342 w 309207"/>
              <a:gd name="connsiteY5" fmla="*/ 292185 h 715634"/>
              <a:gd name="connsiteX6" fmla="*/ 199030 w 309207"/>
              <a:gd name="connsiteY6" fmla="*/ 294789 h 715634"/>
              <a:gd name="connsiteX7" fmla="*/ 181218 w 309207"/>
              <a:gd name="connsiteY7" fmla="*/ 317737 h 715634"/>
              <a:gd name="connsiteX8" fmla="*/ 177460 w 309207"/>
              <a:gd name="connsiteY8" fmla="*/ 325597 h 715634"/>
              <a:gd name="connsiteX9" fmla="*/ 172279 w 309207"/>
              <a:gd name="connsiteY9" fmla="*/ 309114 h 715634"/>
              <a:gd name="connsiteX10" fmla="*/ 164651 w 309207"/>
              <a:gd name="connsiteY10" fmla="*/ 254364 h 715634"/>
              <a:gd name="connsiteX11" fmla="*/ 162744 w 309207"/>
              <a:gd name="connsiteY11" fmla="*/ 156612 h 715634"/>
              <a:gd name="connsiteX12" fmla="*/ 162968 w 309207"/>
              <a:gd name="connsiteY12" fmla="*/ 100048 h 715634"/>
              <a:gd name="connsiteX13" fmla="*/ 154382 w 309207"/>
              <a:gd name="connsiteY13" fmla="*/ 54544 h 715634"/>
              <a:gd name="connsiteX14" fmla="*/ 126700 w 309207"/>
              <a:gd name="connsiteY14" fmla="*/ 21932 h 715634"/>
              <a:gd name="connsiteX15" fmla="*/ 91390 w 309207"/>
              <a:gd name="connsiteY15" fmla="*/ 6453 h 715634"/>
              <a:gd name="connsiteX16" fmla="*/ 29664 w 309207"/>
              <a:gd name="connsiteY16" fmla="*/ 45 h 715634"/>
              <a:gd name="connsiteX17" fmla="*/ 17451 w 309207"/>
              <a:gd name="connsiteY17" fmla="*/ 491 h 715634"/>
              <a:gd name="connsiteX18" fmla="*/ 1725 w 309207"/>
              <a:gd name="connsiteY18" fmla="*/ 1720 h 715634"/>
              <a:gd name="connsiteX19" fmla="*/ 2205 w 309207"/>
              <a:gd name="connsiteY19" fmla="*/ 6463 h 715634"/>
              <a:gd name="connsiteX20" fmla="*/ 17702 w 309207"/>
              <a:gd name="connsiteY20" fmla="*/ 5254 h 715634"/>
              <a:gd name="connsiteX21" fmla="*/ 29720 w 309207"/>
              <a:gd name="connsiteY21" fmla="*/ 4807 h 715634"/>
              <a:gd name="connsiteX22" fmla="*/ 90181 w 309207"/>
              <a:gd name="connsiteY22" fmla="*/ 11058 h 715634"/>
              <a:gd name="connsiteX23" fmla="*/ 124030 w 309207"/>
              <a:gd name="connsiteY23" fmla="*/ 25876 h 715634"/>
              <a:gd name="connsiteX24" fmla="*/ 150057 w 309207"/>
              <a:gd name="connsiteY24" fmla="*/ 56525 h 715634"/>
              <a:gd name="connsiteX25" fmla="*/ 158205 w 309207"/>
              <a:gd name="connsiteY25" fmla="*/ 100038 h 715634"/>
              <a:gd name="connsiteX26" fmla="*/ 157982 w 309207"/>
              <a:gd name="connsiteY26" fmla="*/ 156602 h 715634"/>
              <a:gd name="connsiteX27" fmla="*/ 159907 w 309207"/>
              <a:gd name="connsiteY27" fmla="*/ 254680 h 715634"/>
              <a:gd name="connsiteX28" fmla="*/ 167656 w 309207"/>
              <a:gd name="connsiteY28" fmla="*/ 310268 h 715634"/>
              <a:gd name="connsiteX29" fmla="*/ 174967 w 309207"/>
              <a:gd name="connsiteY29" fmla="*/ 331941 h 715634"/>
              <a:gd name="connsiteX30" fmla="*/ 166809 w 309207"/>
              <a:gd name="connsiteY30" fmla="*/ 372134 h 715634"/>
              <a:gd name="connsiteX31" fmla="*/ 169981 w 309207"/>
              <a:gd name="connsiteY31" fmla="*/ 448129 h 715634"/>
              <a:gd name="connsiteX32" fmla="*/ 172958 w 309207"/>
              <a:gd name="connsiteY32" fmla="*/ 477783 h 715634"/>
              <a:gd name="connsiteX33" fmla="*/ 169144 w 309207"/>
              <a:gd name="connsiteY33" fmla="*/ 571228 h 715634"/>
              <a:gd name="connsiteX34" fmla="*/ 132011 w 309207"/>
              <a:gd name="connsiteY34" fmla="*/ 639066 h 715634"/>
              <a:gd name="connsiteX35" fmla="*/ 80107 w 309207"/>
              <a:gd name="connsiteY35" fmla="*/ 669836 h 715634"/>
              <a:gd name="connsiteX36" fmla="*/ 72545 w 309207"/>
              <a:gd name="connsiteY36" fmla="*/ 672366 h 715634"/>
              <a:gd name="connsiteX37" fmla="*/ 68331 w 309207"/>
              <a:gd name="connsiteY37" fmla="*/ 673650 h 715634"/>
              <a:gd name="connsiteX38" fmla="*/ 63662 w 309207"/>
              <a:gd name="connsiteY38" fmla="*/ 675073 h 715634"/>
              <a:gd name="connsiteX39" fmla="*/ 52825 w 309207"/>
              <a:gd name="connsiteY39" fmla="*/ 677650 h 715634"/>
              <a:gd name="connsiteX40" fmla="*/ 49830 w 309207"/>
              <a:gd name="connsiteY40" fmla="*/ 678356 h 715634"/>
              <a:gd name="connsiteX41" fmla="*/ 53439 w 309207"/>
              <a:gd name="connsiteY41" fmla="*/ 713331 h 715634"/>
              <a:gd name="connsiteX42" fmla="*/ 53979 w 309207"/>
              <a:gd name="connsiteY42" fmla="*/ 713396 h 715634"/>
              <a:gd name="connsiteX43" fmla="*/ 50771 w 309207"/>
              <a:gd name="connsiteY43" fmla="*/ 683024 h 715634"/>
              <a:gd name="connsiteX44" fmla="*/ 53960 w 309207"/>
              <a:gd name="connsiteY44" fmla="*/ 682273 h 715634"/>
              <a:gd name="connsiteX45" fmla="*/ 60481 w 309207"/>
              <a:gd name="connsiteY45" fmla="*/ 680729 h 715634"/>
              <a:gd name="connsiteX46" fmla="*/ 70257 w 309207"/>
              <a:gd name="connsiteY46" fmla="*/ 678040 h 715634"/>
              <a:gd name="connsiteX47" fmla="*/ 73885 w 309207"/>
              <a:gd name="connsiteY47" fmla="*/ 676934 h 715634"/>
              <a:gd name="connsiteX48" fmla="*/ 81856 w 309207"/>
              <a:gd name="connsiteY48" fmla="*/ 674264 h 715634"/>
              <a:gd name="connsiteX49" fmla="*/ 135258 w 309207"/>
              <a:gd name="connsiteY49" fmla="*/ 642554 h 715634"/>
              <a:gd name="connsiteX50" fmla="*/ 173795 w 309207"/>
              <a:gd name="connsiteY50" fmla="*/ 572270 h 715634"/>
              <a:gd name="connsiteX51" fmla="*/ 177701 w 309207"/>
              <a:gd name="connsiteY51" fmla="*/ 477411 h 715634"/>
              <a:gd name="connsiteX52" fmla="*/ 174706 w 309207"/>
              <a:gd name="connsiteY52" fmla="*/ 447599 h 715634"/>
              <a:gd name="connsiteX53" fmla="*/ 171553 w 309207"/>
              <a:gd name="connsiteY53" fmla="*/ 372561 h 715634"/>
              <a:gd name="connsiteX54" fmla="*/ 177971 w 309207"/>
              <a:gd name="connsiteY54" fmla="*/ 337977 h 715634"/>
              <a:gd name="connsiteX55" fmla="*/ 197868 w 309207"/>
              <a:gd name="connsiteY55" fmla="*/ 359185 h 715634"/>
              <a:gd name="connsiteX56" fmla="*/ 227215 w 309207"/>
              <a:gd name="connsiteY56" fmla="*/ 364655 h 715634"/>
              <a:gd name="connsiteX57" fmla="*/ 256153 w 309207"/>
              <a:gd name="connsiteY57" fmla="*/ 357697 h 715634"/>
              <a:gd name="connsiteX58" fmla="*/ 302066 w 309207"/>
              <a:gd name="connsiteY58" fmla="*/ 320472 h 715634"/>
              <a:gd name="connsiteX59" fmla="*/ 307833 w 309207"/>
              <a:gd name="connsiteY59" fmla="*/ 290669 h 715634"/>
              <a:gd name="connsiteX60" fmla="*/ 297350 w 309207"/>
              <a:gd name="connsiteY60" fmla="*/ 278576 h 715634"/>
              <a:gd name="connsiteX61" fmla="*/ 298010 w 309207"/>
              <a:gd name="connsiteY61" fmla="*/ 317969 h 715634"/>
              <a:gd name="connsiteX62" fmla="*/ 254339 w 309207"/>
              <a:gd name="connsiteY62" fmla="*/ 353297 h 715634"/>
              <a:gd name="connsiteX63" fmla="*/ 226871 w 309207"/>
              <a:gd name="connsiteY63" fmla="*/ 359911 h 715634"/>
              <a:gd name="connsiteX64" fmla="*/ 200202 w 309207"/>
              <a:gd name="connsiteY64" fmla="*/ 355037 h 715634"/>
              <a:gd name="connsiteX65" fmla="*/ 181869 w 309207"/>
              <a:gd name="connsiteY65" fmla="*/ 335168 h 715634"/>
              <a:gd name="connsiteX66" fmla="*/ 180129 w 309207"/>
              <a:gd name="connsiteY66" fmla="*/ 331736 h 715634"/>
              <a:gd name="connsiteX67" fmla="*/ 185441 w 309207"/>
              <a:gd name="connsiteY67" fmla="*/ 319932 h 715634"/>
              <a:gd name="connsiteX68" fmla="*/ 202072 w 309207"/>
              <a:gd name="connsiteY68" fmla="*/ 298445 h 715634"/>
              <a:gd name="connsiteX69" fmla="*/ 205328 w 309207"/>
              <a:gd name="connsiteY69" fmla="*/ 295896 h 715634"/>
              <a:gd name="connsiteX70" fmla="*/ 213448 w 309207"/>
              <a:gd name="connsiteY70" fmla="*/ 290325 h 715634"/>
              <a:gd name="connsiteX71" fmla="*/ 219438 w 309207"/>
              <a:gd name="connsiteY71" fmla="*/ 286948 h 715634"/>
              <a:gd name="connsiteX72" fmla="*/ 226071 w 309207"/>
              <a:gd name="connsiteY72" fmla="*/ 284306 h 715634"/>
              <a:gd name="connsiteX73" fmla="*/ 281974 w 309207"/>
              <a:gd name="connsiteY73" fmla="*/ 278344 h 715634"/>
              <a:gd name="connsiteX74" fmla="*/ 294978 w 309207"/>
              <a:gd name="connsiteY74" fmla="*/ 282706 h 715634"/>
              <a:gd name="connsiteX75" fmla="*/ 303340 w 309207"/>
              <a:gd name="connsiteY75" fmla="*/ 292250 h 715634"/>
              <a:gd name="connsiteX76" fmla="*/ 298010 w 309207"/>
              <a:gd name="connsiteY76" fmla="*/ 317969 h 715634"/>
              <a:gd name="connsiteX0" fmla="*/ 297350 w 309207"/>
              <a:gd name="connsiteY0" fmla="*/ 278576 h 713348"/>
              <a:gd name="connsiteX1" fmla="*/ 282718 w 309207"/>
              <a:gd name="connsiteY1" fmla="*/ 273646 h 713348"/>
              <a:gd name="connsiteX2" fmla="*/ 224368 w 309207"/>
              <a:gd name="connsiteY2" fmla="*/ 279860 h 713348"/>
              <a:gd name="connsiteX3" fmla="*/ 217392 w 309207"/>
              <a:gd name="connsiteY3" fmla="*/ 282660 h 713348"/>
              <a:gd name="connsiteX4" fmla="*/ 211253 w 309207"/>
              <a:gd name="connsiteY4" fmla="*/ 286102 h 713348"/>
              <a:gd name="connsiteX5" fmla="*/ 202342 w 309207"/>
              <a:gd name="connsiteY5" fmla="*/ 292185 h 713348"/>
              <a:gd name="connsiteX6" fmla="*/ 199030 w 309207"/>
              <a:gd name="connsiteY6" fmla="*/ 294789 h 713348"/>
              <a:gd name="connsiteX7" fmla="*/ 181218 w 309207"/>
              <a:gd name="connsiteY7" fmla="*/ 317737 h 713348"/>
              <a:gd name="connsiteX8" fmla="*/ 177460 w 309207"/>
              <a:gd name="connsiteY8" fmla="*/ 325597 h 713348"/>
              <a:gd name="connsiteX9" fmla="*/ 172279 w 309207"/>
              <a:gd name="connsiteY9" fmla="*/ 309114 h 713348"/>
              <a:gd name="connsiteX10" fmla="*/ 164651 w 309207"/>
              <a:gd name="connsiteY10" fmla="*/ 254364 h 713348"/>
              <a:gd name="connsiteX11" fmla="*/ 162744 w 309207"/>
              <a:gd name="connsiteY11" fmla="*/ 156612 h 713348"/>
              <a:gd name="connsiteX12" fmla="*/ 162968 w 309207"/>
              <a:gd name="connsiteY12" fmla="*/ 100048 h 713348"/>
              <a:gd name="connsiteX13" fmla="*/ 154382 w 309207"/>
              <a:gd name="connsiteY13" fmla="*/ 54544 h 713348"/>
              <a:gd name="connsiteX14" fmla="*/ 126700 w 309207"/>
              <a:gd name="connsiteY14" fmla="*/ 21932 h 713348"/>
              <a:gd name="connsiteX15" fmla="*/ 91390 w 309207"/>
              <a:gd name="connsiteY15" fmla="*/ 6453 h 713348"/>
              <a:gd name="connsiteX16" fmla="*/ 29664 w 309207"/>
              <a:gd name="connsiteY16" fmla="*/ 45 h 713348"/>
              <a:gd name="connsiteX17" fmla="*/ 17451 w 309207"/>
              <a:gd name="connsiteY17" fmla="*/ 491 h 713348"/>
              <a:gd name="connsiteX18" fmla="*/ 1725 w 309207"/>
              <a:gd name="connsiteY18" fmla="*/ 1720 h 713348"/>
              <a:gd name="connsiteX19" fmla="*/ 2205 w 309207"/>
              <a:gd name="connsiteY19" fmla="*/ 6463 h 713348"/>
              <a:gd name="connsiteX20" fmla="*/ 17702 w 309207"/>
              <a:gd name="connsiteY20" fmla="*/ 5254 h 713348"/>
              <a:gd name="connsiteX21" fmla="*/ 29720 w 309207"/>
              <a:gd name="connsiteY21" fmla="*/ 4807 h 713348"/>
              <a:gd name="connsiteX22" fmla="*/ 90181 w 309207"/>
              <a:gd name="connsiteY22" fmla="*/ 11058 h 713348"/>
              <a:gd name="connsiteX23" fmla="*/ 124030 w 309207"/>
              <a:gd name="connsiteY23" fmla="*/ 25876 h 713348"/>
              <a:gd name="connsiteX24" fmla="*/ 150057 w 309207"/>
              <a:gd name="connsiteY24" fmla="*/ 56525 h 713348"/>
              <a:gd name="connsiteX25" fmla="*/ 158205 w 309207"/>
              <a:gd name="connsiteY25" fmla="*/ 100038 h 713348"/>
              <a:gd name="connsiteX26" fmla="*/ 157982 w 309207"/>
              <a:gd name="connsiteY26" fmla="*/ 156602 h 713348"/>
              <a:gd name="connsiteX27" fmla="*/ 159907 w 309207"/>
              <a:gd name="connsiteY27" fmla="*/ 254680 h 713348"/>
              <a:gd name="connsiteX28" fmla="*/ 167656 w 309207"/>
              <a:gd name="connsiteY28" fmla="*/ 310268 h 713348"/>
              <a:gd name="connsiteX29" fmla="*/ 174967 w 309207"/>
              <a:gd name="connsiteY29" fmla="*/ 331941 h 713348"/>
              <a:gd name="connsiteX30" fmla="*/ 166809 w 309207"/>
              <a:gd name="connsiteY30" fmla="*/ 372134 h 713348"/>
              <a:gd name="connsiteX31" fmla="*/ 169981 w 309207"/>
              <a:gd name="connsiteY31" fmla="*/ 448129 h 713348"/>
              <a:gd name="connsiteX32" fmla="*/ 172958 w 309207"/>
              <a:gd name="connsiteY32" fmla="*/ 477783 h 713348"/>
              <a:gd name="connsiteX33" fmla="*/ 169144 w 309207"/>
              <a:gd name="connsiteY33" fmla="*/ 571228 h 713348"/>
              <a:gd name="connsiteX34" fmla="*/ 132011 w 309207"/>
              <a:gd name="connsiteY34" fmla="*/ 639066 h 713348"/>
              <a:gd name="connsiteX35" fmla="*/ 80107 w 309207"/>
              <a:gd name="connsiteY35" fmla="*/ 669836 h 713348"/>
              <a:gd name="connsiteX36" fmla="*/ 72545 w 309207"/>
              <a:gd name="connsiteY36" fmla="*/ 672366 h 713348"/>
              <a:gd name="connsiteX37" fmla="*/ 68331 w 309207"/>
              <a:gd name="connsiteY37" fmla="*/ 673650 h 713348"/>
              <a:gd name="connsiteX38" fmla="*/ 63662 w 309207"/>
              <a:gd name="connsiteY38" fmla="*/ 675073 h 713348"/>
              <a:gd name="connsiteX39" fmla="*/ 52825 w 309207"/>
              <a:gd name="connsiteY39" fmla="*/ 677650 h 713348"/>
              <a:gd name="connsiteX40" fmla="*/ 49830 w 309207"/>
              <a:gd name="connsiteY40" fmla="*/ 678356 h 713348"/>
              <a:gd name="connsiteX41" fmla="*/ 53439 w 309207"/>
              <a:gd name="connsiteY41" fmla="*/ 713331 h 713348"/>
              <a:gd name="connsiteX42" fmla="*/ 50771 w 309207"/>
              <a:gd name="connsiteY42" fmla="*/ 683024 h 713348"/>
              <a:gd name="connsiteX43" fmla="*/ 53960 w 309207"/>
              <a:gd name="connsiteY43" fmla="*/ 682273 h 713348"/>
              <a:gd name="connsiteX44" fmla="*/ 60481 w 309207"/>
              <a:gd name="connsiteY44" fmla="*/ 680729 h 713348"/>
              <a:gd name="connsiteX45" fmla="*/ 70257 w 309207"/>
              <a:gd name="connsiteY45" fmla="*/ 678040 h 713348"/>
              <a:gd name="connsiteX46" fmla="*/ 73885 w 309207"/>
              <a:gd name="connsiteY46" fmla="*/ 676934 h 713348"/>
              <a:gd name="connsiteX47" fmla="*/ 81856 w 309207"/>
              <a:gd name="connsiteY47" fmla="*/ 674264 h 713348"/>
              <a:gd name="connsiteX48" fmla="*/ 135258 w 309207"/>
              <a:gd name="connsiteY48" fmla="*/ 642554 h 713348"/>
              <a:gd name="connsiteX49" fmla="*/ 173795 w 309207"/>
              <a:gd name="connsiteY49" fmla="*/ 572270 h 713348"/>
              <a:gd name="connsiteX50" fmla="*/ 177701 w 309207"/>
              <a:gd name="connsiteY50" fmla="*/ 477411 h 713348"/>
              <a:gd name="connsiteX51" fmla="*/ 174706 w 309207"/>
              <a:gd name="connsiteY51" fmla="*/ 447599 h 713348"/>
              <a:gd name="connsiteX52" fmla="*/ 171553 w 309207"/>
              <a:gd name="connsiteY52" fmla="*/ 372561 h 713348"/>
              <a:gd name="connsiteX53" fmla="*/ 177971 w 309207"/>
              <a:gd name="connsiteY53" fmla="*/ 337977 h 713348"/>
              <a:gd name="connsiteX54" fmla="*/ 197868 w 309207"/>
              <a:gd name="connsiteY54" fmla="*/ 359185 h 713348"/>
              <a:gd name="connsiteX55" fmla="*/ 227215 w 309207"/>
              <a:gd name="connsiteY55" fmla="*/ 364655 h 713348"/>
              <a:gd name="connsiteX56" fmla="*/ 256153 w 309207"/>
              <a:gd name="connsiteY56" fmla="*/ 357697 h 713348"/>
              <a:gd name="connsiteX57" fmla="*/ 302066 w 309207"/>
              <a:gd name="connsiteY57" fmla="*/ 320472 h 713348"/>
              <a:gd name="connsiteX58" fmla="*/ 307833 w 309207"/>
              <a:gd name="connsiteY58" fmla="*/ 290669 h 713348"/>
              <a:gd name="connsiteX59" fmla="*/ 297350 w 309207"/>
              <a:gd name="connsiteY59" fmla="*/ 278576 h 713348"/>
              <a:gd name="connsiteX60" fmla="*/ 298010 w 309207"/>
              <a:gd name="connsiteY60" fmla="*/ 317969 h 713348"/>
              <a:gd name="connsiteX61" fmla="*/ 254339 w 309207"/>
              <a:gd name="connsiteY61" fmla="*/ 353297 h 713348"/>
              <a:gd name="connsiteX62" fmla="*/ 226871 w 309207"/>
              <a:gd name="connsiteY62" fmla="*/ 359911 h 713348"/>
              <a:gd name="connsiteX63" fmla="*/ 200202 w 309207"/>
              <a:gd name="connsiteY63" fmla="*/ 355037 h 713348"/>
              <a:gd name="connsiteX64" fmla="*/ 181869 w 309207"/>
              <a:gd name="connsiteY64" fmla="*/ 335168 h 713348"/>
              <a:gd name="connsiteX65" fmla="*/ 180129 w 309207"/>
              <a:gd name="connsiteY65" fmla="*/ 331736 h 713348"/>
              <a:gd name="connsiteX66" fmla="*/ 185441 w 309207"/>
              <a:gd name="connsiteY66" fmla="*/ 319932 h 713348"/>
              <a:gd name="connsiteX67" fmla="*/ 202072 w 309207"/>
              <a:gd name="connsiteY67" fmla="*/ 298445 h 713348"/>
              <a:gd name="connsiteX68" fmla="*/ 205328 w 309207"/>
              <a:gd name="connsiteY68" fmla="*/ 295896 h 713348"/>
              <a:gd name="connsiteX69" fmla="*/ 213448 w 309207"/>
              <a:gd name="connsiteY69" fmla="*/ 290325 h 713348"/>
              <a:gd name="connsiteX70" fmla="*/ 219438 w 309207"/>
              <a:gd name="connsiteY70" fmla="*/ 286948 h 713348"/>
              <a:gd name="connsiteX71" fmla="*/ 226071 w 309207"/>
              <a:gd name="connsiteY71" fmla="*/ 284306 h 713348"/>
              <a:gd name="connsiteX72" fmla="*/ 281974 w 309207"/>
              <a:gd name="connsiteY72" fmla="*/ 278344 h 713348"/>
              <a:gd name="connsiteX73" fmla="*/ 294978 w 309207"/>
              <a:gd name="connsiteY73" fmla="*/ 282706 h 713348"/>
              <a:gd name="connsiteX74" fmla="*/ 303340 w 309207"/>
              <a:gd name="connsiteY74" fmla="*/ 292250 h 713348"/>
              <a:gd name="connsiteX75" fmla="*/ 298010 w 309207"/>
              <a:gd name="connsiteY75" fmla="*/ 317969 h 713348"/>
              <a:gd name="connsiteX0" fmla="*/ 297350 w 309207"/>
              <a:gd name="connsiteY0" fmla="*/ 278576 h 683024"/>
              <a:gd name="connsiteX1" fmla="*/ 282718 w 309207"/>
              <a:gd name="connsiteY1" fmla="*/ 273646 h 683024"/>
              <a:gd name="connsiteX2" fmla="*/ 224368 w 309207"/>
              <a:gd name="connsiteY2" fmla="*/ 279860 h 683024"/>
              <a:gd name="connsiteX3" fmla="*/ 217392 w 309207"/>
              <a:gd name="connsiteY3" fmla="*/ 282660 h 683024"/>
              <a:gd name="connsiteX4" fmla="*/ 211253 w 309207"/>
              <a:gd name="connsiteY4" fmla="*/ 286102 h 683024"/>
              <a:gd name="connsiteX5" fmla="*/ 202342 w 309207"/>
              <a:gd name="connsiteY5" fmla="*/ 292185 h 683024"/>
              <a:gd name="connsiteX6" fmla="*/ 199030 w 309207"/>
              <a:gd name="connsiteY6" fmla="*/ 294789 h 683024"/>
              <a:gd name="connsiteX7" fmla="*/ 181218 w 309207"/>
              <a:gd name="connsiteY7" fmla="*/ 317737 h 683024"/>
              <a:gd name="connsiteX8" fmla="*/ 177460 w 309207"/>
              <a:gd name="connsiteY8" fmla="*/ 325597 h 683024"/>
              <a:gd name="connsiteX9" fmla="*/ 172279 w 309207"/>
              <a:gd name="connsiteY9" fmla="*/ 309114 h 683024"/>
              <a:gd name="connsiteX10" fmla="*/ 164651 w 309207"/>
              <a:gd name="connsiteY10" fmla="*/ 254364 h 683024"/>
              <a:gd name="connsiteX11" fmla="*/ 162744 w 309207"/>
              <a:gd name="connsiteY11" fmla="*/ 156612 h 683024"/>
              <a:gd name="connsiteX12" fmla="*/ 162968 w 309207"/>
              <a:gd name="connsiteY12" fmla="*/ 100048 h 683024"/>
              <a:gd name="connsiteX13" fmla="*/ 154382 w 309207"/>
              <a:gd name="connsiteY13" fmla="*/ 54544 h 683024"/>
              <a:gd name="connsiteX14" fmla="*/ 126700 w 309207"/>
              <a:gd name="connsiteY14" fmla="*/ 21932 h 683024"/>
              <a:gd name="connsiteX15" fmla="*/ 91390 w 309207"/>
              <a:gd name="connsiteY15" fmla="*/ 6453 h 683024"/>
              <a:gd name="connsiteX16" fmla="*/ 29664 w 309207"/>
              <a:gd name="connsiteY16" fmla="*/ 45 h 683024"/>
              <a:gd name="connsiteX17" fmla="*/ 17451 w 309207"/>
              <a:gd name="connsiteY17" fmla="*/ 491 h 683024"/>
              <a:gd name="connsiteX18" fmla="*/ 1725 w 309207"/>
              <a:gd name="connsiteY18" fmla="*/ 1720 h 683024"/>
              <a:gd name="connsiteX19" fmla="*/ 2205 w 309207"/>
              <a:gd name="connsiteY19" fmla="*/ 6463 h 683024"/>
              <a:gd name="connsiteX20" fmla="*/ 17702 w 309207"/>
              <a:gd name="connsiteY20" fmla="*/ 5254 h 683024"/>
              <a:gd name="connsiteX21" fmla="*/ 29720 w 309207"/>
              <a:gd name="connsiteY21" fmla="*/ 4807 h 683024"/>
              <a:gd name="connsiteX22" fmla="*/ 90181 w 309207"/>
              <a:gd name="connsiteY22" fmla="*/ 11058 h 683024"/>
              <a:gd name="connsiteX23" fmla="*/ 124030 w 309207"/>
              <a:gd name="connsiteY23" fmla="*/ 25876 h 683024"/>
              <a:gd name="connsiteX24" fmla="*/ 150057 w 309207"/>
              <a:gd name="connsiteY24" fmla="*/ 56525 h 683024"/>
              <a:gd name="connsiteX25" fmla="*/ 158205 w 309207"/>
              <a:gd name="connsiteY25" fmla="*/ 100038 h 683024"/>
              <a:gd name="connsiteX26" fmla="*/ 157982 w 309207"/>
              <a:gd name="connsiteY26" fmla="*/ 156602 h 683024"/>
              <a:gd name="connsiteX27" fmla="*/ 159907 w 309207"/>
              <a:gd name="connsiteY27" fmla="*/ 254680 h 683024"/>
              <a:gd name="connsiteX28" fmla="*/ 167656 w 309207"/>
              <a:gd name="connsiteY28" fmla="*/ 310268 h 683024"/>
              <a:gd name="connsiteX29" fmla="*/ 174967 w 309207"/>
              <a:gd name="connsiteY29" fmla="*/ 331941 h 683024"/>
              <a:gd name="connsiteX30" fmla="*/ 166809 w 309207"/>
              <a:gd name="connsiteY30" fmla="*/ 372134 h 683024"/>
              <a:gd name="connsiteX31" fmla="*/ 169981 w 309207"/>
              <a:gd name="connsiteY31" fmla="*/ 448129 h 683024"/>
              <a:gd name="connsiteX32" fmla="*/ 172958 w 309207"/>
              <a:gd name="connsiteY32" fmla="*/ 477783 h 683024"/>
              <a:gd name="connsiteX33" fmla="*/ 169144 w 309207"/>
              <a:gd name="connsiteY33" fmla="*/ 571228 h 683024"/>
              <a:gd name="connsiteX34" fmla="*/ 132011 w 309207"/>
              <a:gd name="connsiteY34" fmla="*/ 639066 h 683024"/>
              <a:gd name="connsiteX35" fmla="*/ 80107 w 309207"/>
              <a:gd name="connsiteY35" fmla="*/ 669836 h 683024"/>
              <a:gd name="connsiteX36" fmla="*/ 72545 w 309207"/>
              <a:gd name="connsiteY36" fmla="*/ 672366 h 683024"/>
              <a:gd name="connsiteX37" fmla="*/ 68331 w 309207"/>
              <a:gd name="connsiteY37" fmla="*/ 673650 h 683024"/>
              <a:gd name="connsiteX38" fmla="*/ 63662 w 309207"/>
              <a:gd name="connsiteY38" fmla="*/ 675073 h 683024"/>
              <a:gd name="connsiteX39" fmla="*/ 52825 w 309207"/>
              <a:gd name="connsiteY39" fmla="*/ 677650 h 683024"/>
              <a:gd name="connsiteX40" fmla="*/ 49830 w 309207"/>
              <a:gd name="connsiteY40" fmla="*/ 678356 h 683024"/>
              <a:gd name="connsiteX41" fmla="*/ 50771 w 309207"/>
              <a:gd name="connsiteY41" fmla="*/ 683024 h 683024"/>
              <a:gd name="connsiteX42" fmla="*/ 53960 w 309207"/>
              <a:gd name="connsiteY42" fmla="*/ 682273 h 683024"/>
              <a:gd name="connsiteX43" fmla="*/ 60481 w 309207"/>
              <a:gd name="connsiteY43" fmla="*/ 680729 h 683024"/>
              <a:gd name="connsiteX44" fmla="*/ 70257 w 309207"/>
              <a:gd name="connsiteY44" fmla="*/ 678040 h 683024"/>
              <a:gd name="connsiteX45" fmla="*/ 73885 w 309207"/>
              <a:gd name="connsiteY45" fmla="*/ 676934 h 683024"/>
              <a:gd name="connsiteX46" fmla="*/ 81856 w 309207"/>
              <a:gd name="connsiteY46" fmla="*/ 674264 h 683024"/>
              <a:gd name="connsiteX47" fmla="*/ 135258 w 309207"/>
              <a:gd name="connsiteY47" fmla="*/ 642554 h 683024"/>
              <a:gd name="connsiteX48" fmla="*/ 173795 w 309207"/>
              <a:gd name="connsiteY48" fmla="*/ 572270 h 683024"/>
              <a:gd name="connsiteX49" fmla="*/ 177701 w 309207"/>
              <a:gd name="connsiteY49" fmla="*/ 477411 h 683024"/>
              <a:gd name="connsiteX50" fmla="*/ 174706 w 309207"/>
              <a:gd name="connsiteY50" fmla="*/ 447599 h 683024"/>
              <a:gd name="connsiteX51" fmla="*/ 171553 w 309207"/>
              <a:gd name="connsiteY51" fmla="*/ 372561 h 683024"/>
              <a:gd name="connsiteX52" fmla="*/ 177971 w 309207"/>
              <a:gd name="connsiteY52" fmla="*/ 337977 h 683024"/>
              <a:gd name="connsiteX53" fmla="*/ 197868 w 309207"/>
              <a:gd name="connsiteY53" fmla="*/ 359185 h 683024"/>
              <a:gd name="connsiteX54" fmla="*/ 227215 w 309207"/>
              <a:gd name="connsiteY54" fmla="*/ 364655 h 683024"/>
              <a:gd name="connsiteX55" fmla="*/ 256153 w 309207"/>
              <a:gd name="connsiteY55" fmla="*/ 357697 h 683024"/>
              <a:gd name="connsiteX56" fmla="*/ 302066 w 309207"/>
              <a:gd name="connsiteY56" fmla="*/ 320472 h 683024"/>
              <a:gd name="connsiteX57" fmla="*/ 307833 w 309207"/>
              <a:gd name="connsiteY57" fmla="*/ 290669 h 683024"/>
              <a:gd name="connsiteX58" fmla="*/ 297350 w 309207"/>
              <a:gd name="connsiteY58" fmla="*/ 278576 h 683024"/>
              <a:gd name="connsiteX59" fmla="*/ 298010 w 309207"/>
              <a:gd name="connsiteY59" fmla="*/ 317969 h 683024"/>
              <a:gd name="connsiteX60" fmla="*/ 254339 w 309207"/>
              <a:gd name="connsiteY60" fmla="*/ 353297 h 683024"/>
              <a:gd name="connsiteX61" fmla="*/ 226871 w 309207"/>
              <a:gd name="connsiteY61" fmla="*/ 359911 h 683024"/>
              <a:gd name="connsiteX62" fmla="*/ 200202 w 309207"/>
              <a:gd name="connsiteY62" fmla="*/ 355037 h 683024"/>
              <a:gd name="connsiteX63" fmla="*/ 181869 w 309207"/>
              <a:gd name="connsiteY63" fmla="*/ 335168 h 683024"/>
              <a:gd name="connsiteX64" fmla="*/ 180129 w 309207"/>
              <a:gd name="connsiteY64" fmla="*/ 331736 h 683024"/>
              <a:gd name="connsiteX65" fmla="*/ 185441 w 309207"/>
              <a:gd name="connsiteY65" fmla="*/ 319932 h 683024"/>
              <a:gd name="connsiteX66" fmla="*/ 202072 w 309207"/>
              <a:gd name="connsiteY66" fmla="*/ 298445 h 683024"/>
              <a:gd name="connsiteX67" fmla="*/ 205328 w 309207"/>
              <a:gd name="connsiteY67" fmla="*/ 295896 h 683024"/>
              <a:gd name="connsiteX68" fmla="*/ 213448 w 309207"/>
              <a:gd name="connsiteY68" fmla="*/ 290325 h 683024"/>
              <a:gd name="connsiteX69" fmla="*/ 219438 w 309207"/>
              <a:gd name="connsiteY69" fmla="*/ 286948 h 683024"/>
              <a:gd name="connsiteX70" fmla="*/ 226071 w 309207"/>
              <a:gd name="connsiteY70" fmla="*/ 284306 h 683024"/>
              <a:gd name="connsiteX71" fmla="*/ 281974 w 309207"/>
              <a:gd name="connsiteY71" fmla="*/ 278344 h 683024"/>
              <a:gd name="connsiteX72" fmla="*/ 294978 w 309207"/>
              <a:gd name="connsiteY72" fmla="*/ 282706 h 683024"/>
              <a:gd name="connsiteX73" fmla="*/ 303340 w 309207"/>
              <a:gd name="connsiteY73" fmla="*/ 292250 h 683024"/>
              <a:gd name="connsiteX74" fmla="*/ 298010 w 309207"/>
              <a:gd name="connsiteY74" fmla="*/ 317969 h 68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09207" h="683024">
                <a:moveTo>
                  <a:pt x="297350" y="278576"/>
                </a:moveTo>
                <a:cubicBezTo>
                  <a:pt x="293415" y="276363"/>
                  <a:pt x="288811" y="274809"/>
                  <a:pt x="282718" y="273646"/>
                </a:cubicBezTo>
                <a:cubicBezTo>
                  <a:pt x="262654" y="271107"/>
                  <a:pt x="242479" y="273237"/>
                  <a:pt x="224368" y="279860"/>
                </a:cubicBezTo>
                <a:lnTo>
                  <a:pt x="217392" y="282660"/>
                </a:lnTo>
                <a:lnTo>
                  <a:pt x="211253" y="286102"/>
                </a:lnTo>
                <a:cubicBezTo>
                  <a:pt x="207895" y="287720"/>
                  <a:pt x="205077" y="289990"/>
                  <a:pt x="202342" y="292185"/>
                </a:cubicBezTo>
                <a:cubicBezTo>
                  <a:pt x="201309" y="293013"/>
                  <a:pt x="200277" y="293841"/>
                  <a:pt x="199030" y="294789"/>
                </a:cubicBezTo>
                <a:cubicBezTo>
                  <a:pt x="191301" y="301933"/>
                  <a:pt x="185301" y="309672"/>
                  <a:pt x="181218" y="317737"/>
                </a:cubicBezTo>
                <a:cubicBezTo>
                  <a:pt x="179869" y="320267"/>
                  <a:pt x="178622" y="322881"/>
                  <a:pt x="177460" y="325597"/>
                </a:cubicBezTo>
                <a:cubicBezTo>
                  <a:pt x="175525" y="320704"/>
                  <a:pt x="173832" y="315290"/>
                  <a:pt x="172279" y="309114"/>
                </a:cubicBezTo>
                <a:cubicBezTo>
                  <a:pt x="167609" y="289952"/>
                  <a:pt x="165805" y="270679"/>
                  <a:pt x="164651" y="254364"/>
                </a:cubicBezTo>
                <a:cubicBezTo>
                  <a:pt x="162521" y="220654"/>
                  <a:pt x="162633" y="188098"/>
                  <a:pt x="162744" y="156612"/>
                </a:cubicBezTo>
                <a:cubicBezTo>
                  <a:pt x="162819" y="137757"/>
                  <a:pt x="162893" y="118903"/>
                  <a:pt x="162968" y="100048"/>
                </a:cubicBezTo>
                <a:cubicBezTo>
                  <a:pt x="162968" y="81881"/>
                  <a:pt x="160158" y="66989"/>
                  <a:pt x="154382" y="54544"/>
                </a:cubicBezTo>
                <a:cubicBezTo>
                  <a:pt x="148485" y="41456"/>
                  <a:pt x="138904" y="30182"/>
                  <a:pt x="126700" y="21932"/>
                </a:cubicBezTo>
                <a:cubicBezTo>
                  <a:pt x="116840" y="15216"/>
                  <a:pt x="105287" y="10156"/>
                  <a:pt x="91390" y="6453"/>
                </a:cubicBezTo>
                <a:cubicBezTo>
                  <a:pt x="67718" y="296"/>
                  <a:pt x="45961" y="-188"/>
                  <a:pt x="29664" y="45"/>
                </a:cubicBezTo>
                <a:cubicBezTo>
                  <a:pt x="25357" y="82"/>
                  <a:pt x="21283" y="286"/>
                  <a:pt x="17451" y="491"/>
                </a:cubicBezTo>
                <a:lnTo>
                  <a:pt x="1725" y="1720"/>
                </a:lnTo>
                <a:cubicBezTo>
                  <a:pt x="-816" y="2715"/>
                  <a:pt x="-458" y="5874"/>
                  <a:pt x="2205" y="6463"/>
                </a:cubicBezTo>
                <a:lnTo>
                  <a:pt x="17702" y="5254"/>
                </a:lnTo>
                <a:cubicBezTo>
                  <a:pt x="21469" y="5049"/>
                  <a:pt x="25469" y="4844"/>
                  <a:pt x="29720" y="4807"/>
                </a:cubicBezTo>
                <a:cubicBezTo>
                  <a:pt x="45644" y="4575"/>
                  <a:pt x="67057" y="5049"/>
                  <a:pt x="90181" y="11058"/>
                </a:cubicBezTo>
                <a:cubicBezTo>
                  <a:pt x="103539" y="14611"/>
                  <a:pt x="114608" y="19457"/>
                  <a:pt x="124030" y="25876"/>
                </a:cubicBezTo>
                <a:cubicBezTo>
                  <a:pt x="135509" y="33633"/>
                  <a:pt x="144504" y="44219"/>
                  <a:pt x="150057" y="56525"/>
                </a:cubicBezTo>
                <a:cubicBezTo>
                  <a:pt x="155535" y="68347"/>
                  <a:pt x="158205" y="82588"/>
                  <a:pt x="158205" y="100038"/>
                </a:cubicBezTo>
                <a:cubicBezTo>
                  <a:pt x="158131" y="118893"/>
                  <a:pt x="158056" y="137747"/>
                  <a:pt x="157982" y="156602"/>
                </a:cubicBezTo>
                <a:cubicBezTo>
                  <a:pt x="157870" y="188163"/>
                  <a:pt x="157759" y="220794"/>
                  <a:pt x="159907" y="254680"/>
                </a:cubicBezTo>
                <a:cubicBezTo>
                  <a:pt x="161070" y="271209"/>
                  <a:pt x="162893" y="290734"/>
                  <a:pt x="167656" y="310268"/>
                </a:cubicBezTo>
                <a:cubicBezTo>
                  <a:pt x="169758" y="318630"/>
                  <a:pt x="172130" y="325662"/>
                  <a:pt x="174967" y="331941"/>
                </a:cubicBezTo>
                <a:cubicBezTo>
                  <a:pt x="170809" y="343577"/>
                  <a:pt x="168121" y="356860"/>
                  <a:pt x="166809" y="372134"/>
                </a:cubicBezTo>
                <a:cubicBezTo>
                  <a:pt x="164335" y="398327"/>
                  <a:pt x="167209" y="423647"/>
                  <a:pt x="169981" y="448129"/>
                </a:cubicBezTo>
                <a:cubicBezTo>
                  <a:pt x="171134" y="458379"/>
                  <a:pt x="172232" y="468053"/>
                  <a:pt x="172958" y="477783"/>
                </a:cubicBezTo>
                <a:cubicBezTo>
                  <a:pt x="176167" y="516115"/>
                  <a:pt x="174957" y="545797"/>
                  <a:pt x="169144" y="571228"/>
                </a:cubicBezTo>
                <a:cubicBezTo>
                  <a:pt x="163191" y="598492"/>
                  <a:pt x="150010" y="622574"/>
                  <a:pt x="132011" y="639066"/>
                </a:cubicBezTo>
                <a:cubicBezTo>
                  <a:pt x="114003" y="656126"/>
                  <a:pt x="93818" y="664776"/>
                  <a:pt x="80107" y="669836"/>
                </a:cubicBezTo>
                <a:cubicBezTo>
                  <a:pt x="77596" y="670878"/>
                  <a:pt x="75029" y="671641"/>
                  <a:pt x="72545" y="672366"/>
                </a:cubicBezTo>
                <a:lnTo>
                  <a:pt x="68331" y="673650"/>
                </a:lnTo>
                <a:lnTo>
                  <a:pt x="63662" y="675073"/>
                </a:lnTo>
                <a:lnTo>
                  <a:pt x="52825" y="677650"/>
                </a:lnTo>
                <a:cubicBezTo>
                  <a:pt x="51593" y="677963"/>
                  <a:pt x="50640" y="678180"/>
                  <a:pt x="49830" y="678356"/>
                </a:cubicBezTo>
                <a:lnTo>
                  <a:pt x="50771" y="683024"/>
                </a:lnTo>
                <a:cubicBezTo>
                  <a:pt x="51637" y="682836"/>
                  <a:pt x="52651" y="682605"/>
                  <a:pt x="53960" y="682273"/>
                </a:cubicBezTo>
                <a:lnTo>
                  <a:pt x="60481" y="680729"/>
                </a:lnTo>
                <a:lnTo>
                  <a:pt x="70257" y="678040"/>
                </a:lnTo>
                <a:cubicBezTo>
                  <a:pt x="71429" y="677659"/>
                  <a:pt x="72647" y="677296"/>
                  <a:pt x="73885" y="676934"/>
                </a:cubicBezTo>
                <a:cubicBezTo>
                  <a:pt x="76498" y="676171"/>
                  <a:pt x="79196" y="675380"/>
                  <a:pt x="81856" y="674264"/>
                </a:cubicBezTo>
                <a:cubicBezTo>
                  <a:pt x="95865" y="669101"/>
                  <a:pt x="116645" y="660190"/>
                  <a:pt x="135258" y="642554"/>
                </a:cubicBezTo>
                <a:cubicBezTo>
                  <a:pt x="153945" y="625430"/>
                  <a:pt x="167637" y="600455"/>
                  <a:pt x="173795" y="572270"/>
                </a:cubicBezTo>
                <a:cubicBezTo>
                  <a:pt x="179711" y="546365"/>
                  <a:pt x="180957" y="516218"/>
                  <a:pt x="177701" y="477411"/>
                </a:cubicBezTo>
                <a:cubicBezTo>
                  <a:pt x="176976" y="467607"/>
                  <a:pt x="175878" y="457886"/>
                  <a:pt x="174706" y="447599"/>
                </a:cubicBezTo>
                <a:cubicBezTo>
                  <a:pt x="171962" y="423349"/>
                  <a:pt x="169125" y="398281"/>
                  <a:pt x="171553" y="372561"/>
                </a:cubicBezTo>
                <a:cubicBezTo>
                  <a:pt x="172660" y="359604"/>
                  <a:pt x="174781" y="348154"/>
                  <a:pt x="177971" y="337977"/>
                </a:cubicBezTo>
                <a:cubicBezTo>
                  <a:pt x="183152" y="347335"/>
                  <a:pt x="190008" y="354656"/>
                  <a:pt x="197868" y="359185"/>
                </a:cubicBezTo>
                <a:cubicBezTo>
                  <a:pt x="205942" y="363632"/>
                  <a:pt x="216053" y="365539"/>
                  <a:pt x="227215" y="364655"/>
                </a:cubicBezTo>
                <a:cubicBezTo>
                  <a:pt x="236647" y="364022"/>
                  <a:pt x="246376" y="361688"/>
                  <a:pt x="256153" y="357697"/>
                </a:cubicBezTo>
                <a:cubicBezTo>
                  <a:pt x="275658" y="349595"/>
                  <a:pt x="291955" y="336387"/>
                  <a:pt x="302066" y="320472"/>
                </a:cubicBezTo>
                <a:cubicBezTo>
                  <a:pt x="308940" y="308984"/>
                  <a:pt x="310828" y="299245"/>
                  <a:pt x="307833" y="290669"/>
                </a:cubicBezTo>
                <a:cubicBezTo>
                  <a:pt x="306122" y="285841"/>
                  <a:pt x="302410" y="281553"/>
                  <a:pt x="297350" y="278576"/>
                </a:cubicBezTo>
                <a:close/>
                <a:moveTo>
                  <a:pt x="298010" y="317969"/>
                </a:moveTo>
                <a:cubicBezTo>
                  <a:pt x="288458" y="333020"/>
                  <a:pt x="272942" y="345568"/>
                  <a:pt x="254339" y="353297"/>
                </a:cubicBezTo>
                <a:cubicBezTo>
                  <a:pt x="245046" y="357083"/>
                  <a:pt x="235819" y="359306"/>
                  <a:pt x="226871" y="359911"/>
                </a:cubicBezTo>
                <a:cubicBezTo>
                  <a:pt x="216629" y="360664"/>
                  <a:pt x="207421" y="358999"/>
                  <a:pt x="200202" y="355037"/>
                </a:cubicBezTo>
                <a:cubicBezTo>
                  <a:pt x="193003" y="350888"/>
                  <a:pt x="186659" y="344014"/>
                  <a:pt x="181869" y="335168"/>
                </a:cubicBezTo>
                <a:cubicBezTo>
                  <a:pt x="181264" y="334052"/>
                  <a:pt x="180687" y="332908"/>
                  <a:pt x="180129" y="331736"/>
                </a:cubicBezTo>
                <a:cubicBezTo>
                  <a:pt x="181692" y="327578"/>
                  <a:pt x="183469" y="323653"/>
                  <a:pt x="185441" y="319932"/>
                </a:cubicBezTo>
                <a:cubicBezTo>
                  <a:pt x="189291" y="312323"/>
                  <a:pt x="194947" y="305049"/>
                  <a:pt x="202072" y="298445"/>
                </a:cubicBezTo>
                <a:cubicBezTo>
                  <a:pt x="203179" y="297626"/>
                  <a:pt x="204249" y="296761"/>
                  <a:pt x="205328" y="295896"/>
                </a:cubicBezTo>
                <a:cubicBezTo>
                  <a:pt x="207960" y="293775"/>
                  <a:pt x="210453" y="291776"/>
                  <a:pt x="213448" y="290325"/>
                </a:cubicBezTo>
                <a:lnTo>
                  <a:pt x="219438" y="286948"/>
                </a:lnTo>
                <a:lnTo>
                  <a:pt x="226071" y="284306"/>
                </a:lnTo>
                <a:cubicBezTo>
                  <a:pt x="243409" y="277963"/>
                  <a:pt x="262785" y="275935"/>
                  <a:pt x="281974" y="278344"/>
                </a:cubicBezTo>
                <a:cubicBezTo>
                  <a:pt x="287397" y="279386"/>
                  <a:pt x="291546" y="280772"/>
                  <a:pt x="294978" y="282706"/>
                </a:cubicBezTo>
                <a:cubicBezTo>
                  <a:pt x="299034" y="285088"/>
                  <a:pt x="302001" y="288483"/>
                  <a:pt x="303340" y="292250"/>
                </a:cubicBezTo>
                <a:cubicBezTo>
                  <a:pt x="305842" y="299394"/>
                  <a:pt x="304084" y="307821"/>
                  <a:pt x="298010" y="317969"/>
                </a:cubicBez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75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64704FF7-3D6E-40A0-B991-D993842A06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BA1749-3FD0-4017-8B7C-0DE105378561}"/>
              </a:ext>
            </a:extLst>
          </p:cNvPr>
          <p:cNvGrpSpPr/>
          <p:nvPr/>
        </p:nvGrpSpPr>
        <p:grpSpPr>
          <a:xfrm>
            <a:off x="0" y="0"/>
            <a:ext cx="195150" cy="6858000"/>
            <a:chOff x="0" y="0"/>
            <a:chExt cx="195150" cy="9144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A0851B8-7063-48EC-83C8-6854039F418D}"/>
                </a:ext>
              </a:extLst>
            </p:cNvPr>
            <p:cNvSpPr/>
            <p:nvPr/>
          </p:nvSpPr>
          <p:spPr>
            <a:xfrm>
              <a:off x="0" y="4572000"/>
              <a:ext cx="195150" cy="2286000"/>
            </a:xfrm>
            <a:prstGeom prst="rect">
              <a:avLst/>
            </a:pr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9BE690A-04BC-4FA7-8C8E-0552441B3D48}"/>
                </a:ext>
              </a:extLst>
            </p:cNvPr>
            <p:cNvSpPr/>
            <p:nvPr/>
          </p:nvSpPr>
          <p:spPr>
            <a:xfrm>
              <a:off x="0" y="2286000"/>
              <a:ext cx="195150" cy="2286000"/>
            </a:xfrm>
            <a:prstGeom prst="rect">
              <a:avLst/>
            </a:pr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1295694-1996-482C-9771-0C91F713D8A2}"/>
                </a:ext>
              </a:extLst>
            </p:cNvPr>
            <p:cNvSpPr/>
            <p:nvPr/>
          </p:nvSpPr>
          <p:spPr>
            <a:xfrm>
              <a:off x="0" y="0"/>
              <a:ext cx="195150" cy="2286000"/>
            </a:xfrm>
            <a:prstGeom prst="rect">
              <a:avLst/>
            </a:pr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90673A-6A8D-4777-9D21-DB7CCC081C05}"/>
                </a:ext>
              </a:extLst>
            </p:cNvPr>
            <p:cNvSpPr/>
            <p:nvPr/>
          </p:nvSpPr>
          <p:spPr>
            <a:xfrm>
              <a:off x="0" y="6858000"/>
              <a:ext cx="195150" cy="2286000"/>
            </a:xfrm>
            <a:prstGeom prst="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4E5587-A0B9-403A-8818-28A6DB74205D}"/>
              </a:ext>
            </a:extLst>
          </p:cNvPr>
          <p:cNvSpPr/>
          <p:nvPr/>
        </p:nvSpPr>
        <p:spPr>
          <a:xfrm>
            <a:off x="590416" y="389106"/>
            <a:ext cx="5207000" cy="1439694"/>
          </a:xfrm>
          <a:prstGeom prst="roundRect">
            <a:avLst>
              <a:gd name="adj" fmla="val 74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856937-08EB-41AC-BCA9-3D3A36F541F4}"/>
              </a:ext>
            </a:extLst>
          </p:cNvPr>
          <p:cNvSpPr txBox="1"/>
          <p:nvPr/>
        </p:nvSpPr>
        <p:spPr>
          <a:xfrm>
            <a:off x="723900" y="484261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TEXT HERE</a:t>
            </a:r>
            <a:endParaRPr lang="zh-CN" altLang="en-US" sz="2400" b="1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482B3E-A979-4B2D-B49F-7C93DC34C745}"/>
              </a:ext>
            </a:extLst>
          </p:cNvPr>
          <p:cNvSpPr txBox="1"/>
          <p:nvPr/>
        </p:nvSpPr>
        <p:spPr>
          <a:xfrm>
            <a:off x="723900" y="1051652"/>
            <a:ext cx="5207000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160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pellentesque habitant morbi tristique senectus et netus et eges</a:t>
            </a:r>
            <a:endParaRPr lang="zh-CN" altLang="en-US" sz="1600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9405233-58F9-4CB2-8642-2BAC9CFAC98A}"/>
              </a:ext>
            </a:extLst>
          </p:cNvPr>
          <p:cNvSpPr/>
          <p:nvPr/>
        </p:nvSpPr>
        <p:spPr>
          <a:xfrm>
            <a:off x="8469466" y="1828800"/>
            <a:ext cx="2941320" cy="4356100"/>
          </a:xfrm>
          <a:prstGeom prst="roundRect">
            <a:avLst/>
          </a:prstGeom>
          <a:solidFill>
            <a:srgbClr val="9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AE4E38-FD9F-414B-B4AB-1AC4576824DD}"/>
              </a:ext>
            </a:extLst>
          </p:cNvPr>
          <p:cNvSpPr txBox="1"/>
          <p:nvPr/>
        </p:nvSpPr>
        <p:spPr>
          <a:xfrm>
            <a:off x="8643104" y="2289086"/>
            <a:ext cx="259404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altLang="zh-CN" sz="1600">
                <a:latin typeface="Viner Hand ITC" panose="03070502030502020203" pitchFamily="66" charset="0"/>
              </a:rPr>
              <a:t>Pellentesque habitant morbi tristique senectus et netus et malesuada fames ac turpis egestas</a:t>
            </a:r>
            <a:endParaRPr lang="zh-CN" altLang="en-US" sz="1600">
              <a:latin typeface="Viner Hand ITC" panose="03070502030502020203" pitchFamily="66" charset="0"/>
            </a:endParaRPr>
          </a:p>
        </p:txBody>
      </p:sp>
      <p:pic>
        <p:nvPicPr>
          <p:cNvPr id="18" name="图片 17" descr="图形用户界面&#10;&#10;描述已自动生成">
            <a:extLst>
              <a:ext uri="{FF2B5EF4-FFF2-40B4-BE49-F238E27FC236}">
                <a16:creationId xmlns:a16="http://schemas.microsoft.com/office/drawing/2014/main" id="{22C03FCB-820D-4BB0-9AC6-F60D97DF4C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466" y="3772624"/>
            <a:ext cx="2941321" cy="2205990"/>
          </a:xfrm>
          <a:prstGeom prst="rect">
            <a:avLst/>
          </a:prstGeom>
        </p:spPr>
      </p:pic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8B4B21F-62BB-4813-B8E7-6BFF63D13E26}"/>
              </a:ext>
            </a:extLst>
          </p:cNvPr>
          <p:cNvSpPr/>
          <p:nvPr/>
        </p:nvSpPr>
        <p:spPr>
          <a:xfrm rot="8647053">
            <a:off x="10056428" y="2540148"/>
            <a:ext cx="1224477" cy="1135903"/>
          </a:xfrm>
          <a:custGeom>
            <a:avLst/>
            <a:gdLst>
              <a:gd name="connsiteX0" fmla="*/ 391020 w 871479"/>
              <a:gd name="connsiteY0" fmla="*/ 242 h 641227"/>
              <a:gd name="connsiteX1" fmla="*/ 35433 w 871479"/>
              <a:gd name="connsiteY1" fmla="*/ 291031 h 641227"/>
              <a:gd name="connsiteX2" fmla="*/ 14201 w 871479"/>
              <a:gd name="connsiteY2" fmla="*/ 154290 h 641227"/>
              <a:gd name="connsiteX3" fmla="*/ 0 w 871479"/>
              <a:gd name="connsiteY3" fmla="*/ 155814 h 641227"/>
              <a:gd name="connsiteX4" fmla="*/ 27555 w 871479"/>
              <a:gd name="connsiteY4" fmla="*/ 320606 h 641227"/>
              <a:gd name="connsiteX5" fmla="*/ 0 w 871479"/>
              <a:gd name="connsiteY5" fmla="*/ 485417 h 641227"/>
              <a:gd name="connsiteX6" fmla="*/ 14201 w 871479"/>
              <a:gd name="connsiteY6" fmla="*/ 486941 h 641227"/>
              <a:gd name="connsiteX7" fmla="*/ 35433 w 871479"/>
              <a:gd name="connsiteY7" fmla="*/ 350191 h 641227"/>
              <a:gd name="connsiteX8" fmla="*/ 391020 w 871479"/>
              <a:gd name="connsiteY8" fmla="*/ 640980 h 641227"/>
              <a:gd name="connsiteX9" fmla="*/ 406060 w 871479"/>
              <a:gd name="connsiteY9" fmla="*/ 641227 h 641227"/>
              <a:gd name="connsiteX10" fmla="*/ 871480 w 871479"/>
              <a:gd name="connsiteY10" fmla="*/ 321121 h 641227"/>
              <a:gd name="connsiteX11" fmla="*/ 864355 w 871479"/>
              <a:gd name="connsiteY11" fmla="*/ 320606 h 641227"/>
              <a:gd name="connsiteX12" fmla="*/ 871480 w 871479"/>
              <a:gd name="connsiteY12" fmla="*/ 320092 h 641227"/>
              <a:gd name="connsiteX13" fmla="*/ 391020 w 871479"/>
              <a:gd name="connsiteY13" fmla="*/ 242 h 641227"/>
              <a:gd name="connsiteX14" fmla="*/ 391496 w 871479"/>
              <a:gd name="connsiteY14" fmla="*/ 626692 h 641227"/>
              <a:gd name="connsiteX15" fmla="*/ 42348 w 871479"/>
              <a:gd name="connsiteY15" fmla="*/ 320615 h 641227"/>
              <a:gd name="connsiteX16" fmla="*/ 391496 w 871479"/>
              <a:gd name="connsiteY16" fmla="*/ 14530 h 641227"/>
              <a:gd name="connsiteX17" fmla="*/ 857155 w 871479"/>
              <a:gd name="connsiteY17" fmla="*/ 320606 h 641227"/>
              <a:gd name="connsiteX18" fmla="*/ 391496 w 871479"/>
              <a:gd name="connsiteY18" fmla="*/ 626692 h 64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1479" h="641227">
                <a:moveTo>
                  <a:pt x="391020" y="242"/>
                </a:moveTo>
                <a:cubicBezTo>
                  <a:pt x="175898" y="7548"/>
                  <a:pt x="81124" y="133754"/>
                  <a:pt x="35433" y="291031"/>
                </a:cubicBezTo>
                <a:cubicBezTo>
                  <a:pt x="25765" y="246435"/>
                  <a:pt x="19155" y="200248"/>
                  <a:pt x="14201" y="154290"/>
                </a:cubicBezTo>
                <a:lnTo>
                  <a:pt x="0" y="155814"/>
                </a:lnTo>
                <a:cubicBezTo>
                  <a:pt x="5991" y="211449"/>
                  <a:pt x="14354" y="267419"/>
                  <a:pt x="27555" y="320606"/>
                </a:cubicBezTo>
                <a:cubicBezTo>
                  <a:pt x="14364" y="373813"/>
                  <a:pt x="5991" y="429781"/>
                  <a:pt x="0" y="485417"/>
                </a:cubicBezTo>
                <a:lnTo>
                  <a:pt x="14201" y="486941"/>
                </a:lnTo>
                <a:cubicBezTo>
                  <a:pt x="19155" y="440983"/>
                  <a:pt x="25765" y="394777"/>
                  <a:pt x="35433" y="350191"/>
                </a:cubicBezTo>
                <a:cubicBezTo>
                  <a:pt x="81124" y="507477"/>
                  <a:pt x="175898" y="633674"/>
                  <a:pt x="391020" y="640980"/>
                </a:cubicBezTo>
                <a:cubicBezTo>
                  <a:pt x="395983" y="641151"/>
                  <a:pt x="400983" y="641227"/>
                  <a:pt x="406060" y="641227"/>
                </a:cubicBezTo>
                <a:cubicBezTo>
                  <a:pt x="595789" y="641227"/>
                  <a:pt x="857069" y="523498"/>
                  <a:pt x="871480" y="321121"/>
                </a:cubicBezTo>
                <a:lnTo>
                  <a:pt x="864355" y="320606"/>
                </a:lnTo>
                <a:lnTo>
                  <a:pt x="871480" y="320092"/>
                </a:lnTo>
                <a:cubicBezTo>
                  <a:pt x="856649" y="112323"/>
                  <a:pt x="581663" y="-6101"/>
                  <a:pt x="391020" y="242"/>
                </a:cubicBezTo>
                <a:close/>
                <a:moveTo>
                  <a:pt x="391496" y="626692"/>
                </a:moveTo>
                <a:cubicBezTo>
                  <a:pt x="173945" y="619310"/>
                  <a:pt x="83991" y="484303"/>
                  <a:pt x="42348" y="320615"/>
                </a:cubicBezTo>
                <a:cubicBezTo>
                  <a:pt x="84001" y="156910"/>
                  <a:pt x="173945" y="21912"/>
                  <a:pt x="391496" y="14530"/>
                </a:cubicBezTo>
                <a:cubicBezTo>
                  <a:pt x="571805" y="8167"/>
                  <a:pt x="842715" y="124581"/>
                  <a:pt x="857155" y="320606"/>
                </a:cubicBezTo>
                <a:cubicBezTo>
                  <a:pt x="842733" y="516631"/>
                  <a:pt x="572062" y="633197"/>
                  <a:pt x="391496" y="626692"/>
                </a:cubicBezTo>
                <a:close/>
              </a:path>
            </a:pathLst>
          </a:custGeom>
          <a:solidFill>
            <a:schemeClr val="tx1"/>
          </a:solidFill>
          <a:ln w="63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59E50CE-EF04-41F6-9E62-1C7FE159212E}"/>
              </a:ext>
            </a:extLst>
          </p:cNvPr>
          <p:cNvSpPr/>
          <p:nvPr/>
        </p:nvSpPr>
        <p:spPr>
          <a:xfrm rot="5400000">
            <a:off x="6854713" y="1400288"/>
            <a:ext cx="552586" cy="857024"/>
          </a:xfrm>
          <a:custGeom>
            <a:avLst/>
            <a:gdLst>
              <a:gd name="connsiteX0" fmla="*/ 418986 w 448502"/>
              <a:gd name="connsiteY0" fmla="*/ 96203 h 695597"/>
              <a:gd name="connsiteX1" fmla="*/ 399936 w 448502"/>
              <a:gd name="connsiteY1" fmla="*/ 168592 h 695597"/>
              <a:gd name="connsiteX2" fmla="*/ 400889 w 448502"/>
              <a:gd name="connsiteY2" fmla="*/ 192405 h 695597"/>
              <a:gd name="connsiteX3" fmla="*/ 408509 w 448502"/>
              <a:gd name="connsiteY3" fmla="*/ 192405 h 695597"/>
              <a:gd name="connsiteX4" fmla="*/ 436131 w 448502"/>
              <a:gd name="connsiteY4" fmla="*/ 90488 h 695597"/>
              <a:gd name="connsiteX5" fmla="*/ 444704 w 448502"/>
              <a:gd name="connsiteY5" fmla="*/ 3810 h 695597"/>
              <a:gd name="connsiteX6" fmla="*/ 440894 w 448502"/>
              <a:gd name="connsiteY6" fmla="*/ 0 h 695597"/>
              <a:gd name="connsiteX7" fmla="*/ 393269 w 448502"/>
              <a:gd name="connsiteY7" fmla="*/ 20955 h 695597"/>
              <a:gd name="connsiteX8" fmla="*/ 338976 w 448502"/>
              <a:gd name="connsiteY8" fmla="*/ 50482 h 695597"/>
              <a:gd name="connsiteX9" fmla="*/ 227534 w 448502"/>
              <a:gd name="connsiteY9" fmla="*/ 112395 h 695597"/>
              <a:gd name="connsiteX10" fmla="*/ 229439 w 448502"/>
              <a:gd name="connsiteY10" fmla="*/ 133350 h 695597"/>
              <a:gd name="connsiteX11" fmla="*/ 336119 w 448502"/>
              <a:gd name="connsiteY11" fmla="*/ 80010 h 695597"/>
              <a:gd name="connsiteX12" fmla="*/ 388506 w 448502"/>
              <a:gd name="connsiteY12" fmla="*/ 53340 h 695597"/>
              <a:gd name="connsiteX13" fmla="*/ 410414 w 448502"/>
              <a:gd name="connsiteY13" fmla="*/ 40957 h 695597"/>
              <a:gd name="connsiteX14" fmla="*/ 45606 w 448502"/>
              <a:gd name="connsiteY14" fmla="*/ 509587 h 695597"/>
              <a:gd name="connsiteX15" fmla="*/ 1791 w 448502"/>
              <a:gd name="connsiteY15" fmla="*/ 684848 h 695597"/>
              <a:gd name="connsiteX16" fmla="*/ 9411 w 448502"/>
              <a:gd name="connsiteY16" fmla="*/ 695325 h 695597"/>
              <a:gd name="connsiteX17" fmla="*/ 13221 w 448502"/>
              <a:gd name="connsiteY17" fmla="*/ 676275 h 695597"/>
              <a:gd name="connsiteX18" fmla="*/ 31319 w 448502"/>
              <a:gd name="connsiteY18" fmla="*/ 594360 h 695597"/>
              <a:gd name="connsiteX19" fmla="*/ 57989 w 448502"/>
              <a:gd name="connsiteY19" fmla="*/ 528638 h 695597"/>
              <a:gd name="connsiteX20" fmla="*/ 124664 w 448502"/>
              <a:gd name="connsiteY20" fmla="*/ 401003 h 695597"/>
              <a:gd name="connsiteX21" fmla="*/ 301829 w 448502"/>
              <a:gd name="connsiteY21" fmla="*/ 175260 h 695597"/>
              <a:gd name="connsiteX22" fmla="*/ 423749 w 448502"/>
              <a:gd name="connsiteY22" fmla="*/ 65723 h 695597"/>
              <a:gd name="connsiteX23" fmla="*/ 423749 w 448502"/>
              <a:gd name="connsiteY23" fmla="*/ 36195 h 695597"/>
              <a:gd name="connsiteX24" fmla="*/ 438036 w 448502"/>
              <a:gd name="connsiteY24" fmla="*/ 33338 h 695597"/>
              <a:gd name="connsiteX25" fmla="*/ 428511 w 448502"/>
              <a:gd name="connsiteY25" fmla="*/ 65723 h 695597"/>
              <a:gd name="connsiteX26" fmla="*/ 418986 w 448502"/>
              <a:gd name="connsiteY26" fmla="*/ 96203 h 69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8502" h="695597">
                <a:moveTo>
                  <a:pt x="418986" y="96203"/>
                </a:moveTo>
                <a:cubicBezTo>
                  <a:pt x="412319" y="120015"/>
                  <a:pt x="405651" y="143828"/>
                  <a:pt x="399936" y="168592"/>
                </a:cubicBezTo>
                <a:cubicBezTo>
                  <a:pt x="398031" y="175260"/>
                  <a:pt x="397079" y="185737"/>
                  <a:pt x="400889" y="192405"/>
                </a:cubicBezTo>
                <a:cubicBezTo>
                  <a:pt x="403746" y="197167"/>
                  <a:pt x="406604" y="199073"/>
                  <a:pt x="408509" y="192405"/>
                </a:cubicBezTo>
                <a:cubicBezTo>
                  <a:pt x="418034" y="159067"/>
                  <a:pt x="427559" y="124778"/>
                  <a:pt x="436131" y="90488"/>
                </a:cubicBezTo>
                <a:cubicBezTo>
                  <a:pt x="443751" y="62865"/>
                  <a:pt x="454229" y="32385"/>
                  <a:pt x="444704" y="3810"/>
                </a:cubicBezTo>
                <a:cubicBezTo>
                  <a:pt x="444704" y="2857"/>
                  <a:pt x="442799" y="0"/>
                  <a:pt x="440894" y="0"/>
                </a:cubicBezTo>
                <a:cubicBezTo>
                  <a:pt x="423749" y="0"/>
                  <a:pt x="407556" y="13335"/>
                  <a:pt x="393269" y="20955"/>
                </a:cubicBezTo>
                <a:cubicBezTo>
                  <a:pt x="375171" y="30480"/>
                  <a:pt x="357074" y="40957"/>
                  <a:pt x="338976" y="50482"/>
                </a:cubicBezTo>
                <a:cubicBezTo>
                  <a:pt x="301829" y="70485"/>
                  <a:pt x="264681" y="90488"/>
                  <a:pt x="227534" y="112395"/>
                </a:cubicBezTo>
                <a:cubicBezTo>
                  <a:pt x="222771" y="115253"/>
                  <a:pt x="225629" y="135255"/>
                  <a:pt x="229439" y="133350"/>
                </a:cubicBezTo>
                <a:cubicBezTo>
                  <a:pt x="265634" y="116205"/>
                  <a:pt x="300876" y="98107"/>
                  <a:pt x="336119" y="80010"/>
                </a:cubicBezTo>
                <a:cubicBezTo>
                  <a:pt x="353264" y="71438"/>
                  <a:pt x="370409" y="61913"/>
                  <a:pt x="388506" y="53340"/>
                </a:cubicBezTo>
                <a:cubicBezTo>
                  <a:pt x="395174" y="49530"/>
                  <a:pt x="402794" y="44767"/>
                  <a:pt x="410414" y="40957"/>
                </a:cubicBezTo>
                <a:cubicBezTo>
                  <a:pt x="249441" y="160020"/>
                  <a:pt x="124664" y="326708"/>
                  <a:pt x="45606" y="509587"/>
                </a:cubicBezTo>
                <a:cubicBezTo>
                  <a:pt x="22746" y="562927"/>
                  <a:pt x="-7734" y="625793"/>
                  <a:pt x="1791" y="684848"/>
                </a:cubicBezTo>
                <a:cubicBezTo>
                  <a:pt x="2744" y="688658"/>
                  <a:pt x="3696" y="697230"/>
                  <a:pt x="9411" y="695325"/>
                </a:cubicBezTo>
                <a:cubicBezTo>
                  <a:pt x="14174" y="693420"/>
                  <a:pt x="13221" y="679133"/>
                  <a:pt x="13221" y="676275"/>
                </a:cubicBezTo>
                <a:cubicBezTo>
                  <a:pt x="9411" y="647700"/>
                  <a:pt x="21794" y="620077"/>
                  <a:pt x="31319" y="594360"/>
                </a:cubicBezTo>
                <a:cubicBezTo>
                  <a:pt x="39891" y="572452"/>
                  <a:pt x="48464" y="549593"/>
                  <a:pt x="57989" y="528638"/>
                </a:cubicBezTo>
                <a:cubicBezTo>
                  <a:pt x="77991" y="484823"/>
                  <a:pt x="99899" y="441960"/>
                  <a:pt x="124664" y="401003"/>
                </a:cubicBezTo>
                <a:cubicBezTo>
                  <a:pt x="174194" y="319087"/>
                  <a:pt x="234201" y="242887"/>
                  <a:pt x="301829" y="175260"/>
                </a:cubicBezTo>
                <a:cubicBezTo>
                  <a:pt x="340881" y="136208"/>
                  <a:pt x="380886" y="100013"/>
                  <a:pt x="423749" y="65723"/>
                </a:cubicBezTo>
                <a:cubicBezTo>
                  <a:pt x="428511" y="61913"/>
                  <a:pt x="427559" y="41910"/>
                  <a:pt x="423749" y="36195"/>
                </a:cubicBezTo>
                <a:cubicBezTo>
                  <a:pt x="428511" y="34290"/>
                  <a:pt x="433274" y="33338"/>
                  <a:pt x="438036" y="33338"/>
                </a:cubicBezTo>
                <a:cubicBezTo>
                  <a:pt x="438036" y="42863"/>
                  <a:pt x="430416" y="58103"/>
                  <a:pt x="428511" y="65723"/>
                </a:cubicBezTo>
                <a:cubicBezTo>
                  <a:pt x="425654" y="72390"/>
                  <a:pt x="421844" y="84773"/>
                  <a:pt x="418986" y="9620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7" name="图形 24">
            <a:extLst>
              <a:ext uri="{FF2B5EF4-FFF2-40B4-BE49-F238E27FC236}">
                <a16:creationId xmlns:a16="http://schemas.microsoft.com/office/drawing/2014/main" id="{D688D7E1-E682-49CE-B27D-E17064D51081}"/>
              </a:ext>
            </a:extLst>
          </p:cNvPr>
          <p:cNvGrpSpPr/>
          <p:nvPr/>
        </p:nvGrpSpPr>
        <p:grpSpPr>
          <a:xfrm>
            <a:off x="692016" y="2931692"/>
            <a:ext cx="2076585" cy="2874656"/>
            <a:chOff x="5881106" y="3050553"/>
            <a:chExt cx="429791" cy="594968"/>
          </a:xfrm>
          <a:solidFill>
            <a:srgbClr val="000000"/>
          </a:solidFill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D870A8D-415C-4396-87D5-FFCCD2149403}"/>
                </a:ext>
              </a:extLst>
            </p:cNvPr>
            <p:cNvSpPr/>
            <p:nvPr/>
          </p:nvSpPr>
          <p:spPr>
            <a:xfrm>
              <a:off x="5899273" y="3500450"/>
              <a:ext cx="24627" cy="21078"/>
            </a:xfrm>
            <a:custGeom>
              <a:avLst/>
              <a:gdLst>
                <a:gd name="connsiteX0" fmla="*/ 17352 w 24627"/>
                <a:gd name="connsiteY0" fmla="*/ 710 h 21078"/>
                <a:gd name="connsiteX1" fmla="*/ 1474 w 24627"/>
                <a:gd name="connsiteY1" fmla="*/ 12874 h 21078"/>
                <a:gd name="connsiteX2" fmla="*/ 1322 w 24627"/>
                <a:gd name="connsiteY2" fmla="*/ 19608 h 21078"/>
                <a:gd name="connsiteX3" fmla="*/ 8056 w 24627"/>
                <a:gd name="connsiteY3" fmla="*/ 19760 h 21078"/>
                <a:gd name="connsiteX4" fmla="*/ 22372 w 24627"/>
                <a:gd name="connsiteY4" fmla="*/ 8816 h 21078"/>
                <a:gd name="connsiteX5" fmla="*/ 23915 w 24627"/>
                <a:gd name="connsiteY5" fmla="*/ 2253 h 21078"/>
                <a:gd name="connsiteX6" fmla="*/ 17352 w 24627"/>
                <a:gd name="connsiteY6" fmla="*/ 710 h 2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27" h="21078">
                  <a:moveTo>
                    <a:pt x="17352" y="710"/>
                  </a:moveTo>
                  <a:cubicBezTo>
                    <a:pt x="11656" y="4244"/>
                    <a:pt x="6341" y="8226"/>
                    <a:pt x="1474" y="12874"/>
                  </a:cubicBezTo>
                  <a:cubicBezTo>
                    <a:pt x="-431" y="14693"/>
                    <a:pt x="-498" y="17713"/>
                    <a:pt x="1322" y="19608"/>
                  </a:cubicBezTo>
                  <a:cubicBezTo>
                    <a:pt x="3141" y="21513"/>
                    <a:pt x="6160" y="21570"/>
                    <a:pt x="8056" y="19760"/>
                  </a:cubicBezTo>
                  <a:cubicBezTo>
                    <a:pt x="12390" y="15598"/>
                    <a:pt x="17238" y="11988"/>
                    <a:pt x="22372" y="8816"/>
                  </a:cubicBezTo>
                  <a:cubicBezTo>
                    <a:pt x="24610" y="7425"/>
                    <a:pt x="25296" y="4492"/>
                    <a:pt x="23915" y="2253"/>
                  </a:cubicBezTo>
                  <a:cubicBezTo>
                    <a:pt x="22524" y="25"/>
                    <a:pt x="19591" y="-671"/>
                    <a:pt x="17352" y="71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BD8782-B2AA-4433-8F6A-94733B885E4D}"/>
                </a:ext>
              </a:extLst>
            </p:cNvPr>
            <p:cNvSpPr/>
            <p:nvPr/>
          </p:nvSpPr>
          <p:spPr>
            <a:xfrm>
              <a:off x="6041692" y="3462345"/>
              <a:ext cx="28511" cy="11040"/>
            </a:xfrm>
            <a:custGeom>
              <a:avLst/>
              <a:gdLst>
                <a:gd name="connsiteX0" fmla="*/ 23485 w 28511"/>
                <a:gd name="connsiteY0" fmla="*/ 10 h 11040"/>
                <a:gd name="connsiteX1" fmla="*/ 4273 w 28511"/>
                <a:gd name="connsiteY1" fmla="*/ 1544 h 11040"/>
                <a:gd name="connsiteX2" fmla="*/ 25 w 28511"/>
                <a:gd name="connsiteY2" fmla="*/ 6773 h 11040"/>
                <a:gd name="connsiteX3" fmla="*/ 5254 w 28511"/>
                <a:gd name="connsiteY3" fmla="*/ 11021 h 11040"/>
                <a:gd name="connsiteX4" fmla="*/ 24018 w 28511"/>
                <a:gd name="connsiteY4" fmla="*/ 9516 h 11040"/>
                <a:gd name="connsiteX5" fmla="*/ 28505 w 28511"/>
                <a:gd name="connsiteY5" fmla="*/ 4496 h 11040"/>
                <a:gd name="connsiteX6" fmla="*/ 23485 w 28511"/>
                <a:gd name="connsiteY6" fmla="*/ 10 h 1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11" h="11040">
                  <a:moveTo>
                    <a:pt x="23485" y="10"/>
                  </a:moveTo>
                  <a:cubicBezTo>
                    <a:pt x="17065" y="372"/>
                    <a:pt x="10664" y="886"/>
                    <a:pt x="4273" y="1544"/>
                  </a:cubicBezTo>
                  <a:cubicBezTo>
                    <a:pt x="1663" y="1820"/>
                    <a:pt x="-242" y="4153"/>
                    <a:pt x="25" y="6773"/>
                  </a:cubicBezTo>
                  <a:cubicBezTo>
                    <a:pt x="282" y="9240"/>
                    <a:pt x="2435" y="11259"/>
                    <a:pt x="5254" y="11021"/>
                  </a:cubicBezTo>
                  <a:cubicBezTo>
                    <a:pt x="11493" y="10373"/>
                    <a:pt x="17751" y="9868"/>
                    <a:pt x="24018" y="9516"/>
                  </a:cubicBezTo>
                  <a:cubicBezTo>
                    <a:pt x="26638" y="9373"/>
                    <a:pt x="28648" y="7125"/>
                    <a:pt x="28505" y="4496"/>
                  </a:cubicBezTo>
                  <a:cubicBezTo>
                    <a:pt x="28371" y="1877"/>
                    <a:pt x="26181" y="-161"/>
                    <a:pt x="23485" y="1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02FA630-13DD-4E61-BCC9-7EEBCA640F35}"/>
                </a:ext>
              </a:extLst>
            </p:cNvPr>
            <p:cNvSpPr/>
            <p:nvPr/>
          </p:nvSpPr>
          <p:spPr>
            <a:xfrm>
              <a:off x="6004038" y="3466278"/>
              <a:ext cx="28292" cy="12815"/>
            </a:xfrm>
            <a:custGeom>
              <a:avLst/>
              <a:gdLst>
                <a:gd name="connsiteX0" fmla="*/ 22819 w 28292"/>
                <a:gd name="connsiteY0" fmla="*/ 49 h 12815"/>
                <a:gd name="connsiteX1" fmla="*/ 3836 w 28292"/>
                <a:gd name="connsiteY1" fmla="*/ 3383 h 12815"/>
                <a:gd name="connsiteX2" fmla="*/ 93 w 28292"/>
                <a:gd name="connsiteY2" fmla="*/ 8984 h 12815"/>
                <a:gd name="connsiteX3" fmla="*/ 5693 w 28292"/>
                <a:gd name="connsiteY3" fmla="*/ 12717 h 12815"/>
                <a:gd name="connsiteX4" fmla="*/ 24239 w 28292"/>
                <a:gd name="connsiteY4" fmla="*/ 9469 h 12815"/>
                <a:gd name="connsiteX5" fmla="*/ 28239 w 28292"/>
                <a:gd name="connsiteY5" fmla="*/ 4050 h 12815"/>
                <a:gd name="connsiteX6" fmla="*/ 22819 w 28292"/>
                <a:gd name="connsiteY6" fmla="*/ 49 h 1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92" h="12815">
                  <a:moveTo>
                    <a:pt x="22819" y="49"/>
                  </a:moveTo>
                  <a:cubicBezTo>
                    <a:pt x="16457" y="1011"/>
                    <a:pt x="10132" y="2126"/>
                    <a:pt x="3836" y="3383"/>
                  </a:cubicBezTo>
                  <a:cubicBezTo>
                    <a:pt x="1255" y="3897"/>
                    <a:pt x="-422" y="6402"/>
                    <a:pt x="93" y="8984"/>
                  </a:cubicBezTo>
                  <a:cubicBezTo>
                    <a:pt x="617" y="11622"/>
                    <a:pt x="3198" y="13241"/>
                    <a:pt x="5693" y="12717"/>
                  </a:cubicBezTo>
                  <a:cubicBezTo>
                    <a:pt x="11847" y="11489"/>
                    <a:pt x="18028" y="10403"/>
                    <a:pt x="24239" y="9469"/>
                  </a:cubicBezTo>
                  <a:cubicBezTo>
                    <a:pt x="26839" y="9069"/>
                    <a:pt x="28630" y="6650"/>
                    <a:pt x="28239" y="4050"/>
                  </a:cubicBezTo>
                  <a:cubicBezTo>
                    <a:pt x="27849" y="1449"/>
                    <a:pt x="25410" y="-322"/>
                    <a:pt x="22819" y="4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93E36794-6C7A-404D-8DA6-2A0819C0E239}"/>
                </a:ext>
              </a:extLst>
            </p:cNvPr>
            <p:cNvSpPr/>
            <p:nvPr/>
          </p:nvSpPr>
          <p:spPr>
            <a:xfrm>
              <a:off x="6155572" y="3467916"/>
              <a:ext cx="28195" cy="13272"/>
            </a:xfrm>
            <a:custGeom>
              <a:avLst/>
              <a:gdLst>
                <a:gd name="connsiteX0" fmla="*/ 24477 w 28195"/>
                <a:gd name="connsiteY0" fmla="*/ 3869 h 13272"/>
                <a:gd name="connsiteX1" fmla="*/ 5588 w 28195"/>
                <a:gd name="connsiteY1" fmla="*/ 78 h 13272"/>
                <a:gd name="connsiteX2" fmla="*/ 73 w 28195"/>
                <a:gd name="connsiteY2" fmla="*/ 3936 h 13272"/>
                <a:gd name="connsiteX3" fmla="*/ 3931 w 28195"/>
                <a:gd name="connsiteY3" fmla="*/ 9451 h 13272"/>
                <a:gd name="connsiteX4" fmla="*/ 22391 w 28195"/>
                <a:gd name="connsiteY4" fmla="*/ 13156 h 13272"/>
                <a:gd name="connsiteX5" fmla="*/ 28077 w 28195"/>
                <a:gd name="connsiteY5" fmla="*/ 9556 h 13272"/>
                <a:gd name="connsiteX6" fmla="*/ 24477 w 28195"/>
                <a:gd name="connsiteY6" fmla="*/ 3869 h 1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95" h="13272">
                  <a:moveTo>
                    <a:pt x="24477" y="3869"/>
                  </a:moveTo>
                  <a:cubicBezTo>
                    <a:pt x="18209" y="2460"/>
                    <a:pt x="11913" y="1193"/>
                    <a:pt x="5588" y="78"/>
                  </a:cubicBezTo>
                  <a:cubicBezTo>
                    <a:pt x="2979" y="-398"/>
                    <a:pt x="521" y="1345"/>
                    <a:pt x="73" y="3936"/>
                  </a:cubicBezTo>
                  <a:cubicBezTo>
                    <a:pt x="-384" y="6527"/>
                    <a:pt x="1340" y="8994"/>
                    <a:pt x="3931" y="9451"/>
                  </a:cubicBezTo>
                  <a:cubicBezTo>
                    <a:pt x="10113" y="10546"/>
                    <a:pt x="16266" y="11785"/>
                    <a:pt x="22391" y="13156"/>
                  </a:cubicBezTo>
                  <a:cubicBezTo>
                    <a:pt x="24934" y="13728"/>
                    <a:pt x="27496" y="12137"/>
                    <a:pt x="28077" y="9556"/>
                  </a:cubicBezTo>
                  <a:cubicBezTo>
                    <a:pt x="28658" y="6994"/>
                    <a:pt x="27048" y="4450"/>
                    <a:pt x="24477" y="386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A22315FE-81A7-44A3-BF15-6D55575F1ED8}"/>
                </a:ext>
              </a:extLst>
            </p:cNvPr>
            <p:cNvSpPr/>
            <p:nvPr/>
          </p:nvSpPr>
          <p:spPr>
            <a:xfrm>
              <a:off x="5931262" y="3484744"/>
              <a:ext cx="27260" cy="16459"/>
            </a:xfrm>
            <a:custGeom>
              <a:avLst/>
              <a:gdLst>
                <a:gd name="connsiteX0" fmla="*/ 20910 w 27260"/>
                <a:gd name="connsiteY0" fmla="*/ 262 h 16459"/>
                <a:gd name="connsiteX1" fmla="*/ 2841 w 27260"/>
                <a:gd name="connsiteY1" fmla="*/ 7339 h 16459"/>
                <a:gd name="connsiteX2" fmla="*/ 403 w 27260"/>
                <a:gd name="connsiteY2" fmla="*/ 13616 h 16459"/>
                <a:gd name="connsiteX3" fmla="*/ 6680 w 27260"/>
                <a:gd name="connsiteY3" fmla="*/ 16054 h 16459"/>
                <a:gd name="connsiteX4" fmla="*/ 24082 w 27260"/>
                <a:gd name="connsiteY4" fmla="*/ 9244 h 16459"/>
                <a:gd name="connsiteX5" fmla="*/ 26987 w 27260"/>
                <a:gd name="connsiteY5" fmla="*/ 3167 h 16459"/>
                <a:gd name="connsiteX6" fmla="*/ 20910 w 27260"/>
                <a:gd name="connsiteY6" fmla="*/ 262 h 1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0" h="16459">
                  <a:moveTo>
                    <a:pt x="20910" y="262"/>
                  </a:moveTo>
                  <a:cubicBezTo>
                    <a:pt x="14691" y="2500"/>
                    <a:pt x="9071" y="4595"/>
                    <a:pt x="2841" y="7339"/>
                  </a:cubicBezTo>
                  <a:cubicBezTo>
                    <a:pt x="441" y="8396"/>
                    <a:pt x="-654" y="11206"/>
                    <a:pt x="403" y="13616"/>
                  </a:cubicBezTo>
                  <a:cubicBezTo>
                    <a:pt x="1470" y="16035"/>
                    <a:pt x="4289" y="17111"/>
                    <a:pt x="6680" y="16054"/>
                  </a:cubicBezTo>
                  <a:cubicBezTo>
                    <a:pt x="12462" y="13501"/>
                    <a:pt x="18205" y="11339"/>
                    <a:pt x="24082" y="9244"/>
                  </a:cubicBezTo>
                  <a:cubicBezTo>
                    <a:pt x="26559" y="8367"/>
                    <a:pt x="27864" y="5643"/>
                    <a:pt x="26987" y="3167"/>
                  </a:cubicBezTo>
                  <a:cubicBezTo>
                    <a:pt x="26121" y="690"/>
                    <a:pt x="23396" y="-586"/>
                    <a:pt x="20910" y="26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0585F95-DB97-43B2-A43F-78D4BAE04B89}"/>
                </a:ext>
              </a:extLst>
            </p:cNvPr>
            <p:cNvSpPr/>
            <p:nvPr/>
          </p:nvSpPr>
          <p:spPr>
            <a:xfrm>
              <a:off x="6192717" y="3476294"/>
              <a:ext cx="27765" cy="15028"/>
            </a:xfrm>
            <a:custGeom>
              <a:avLst/>
              <a:gdLst>
                <a:gd name="connsiteX0" fmla="*/ 24488 w 27765"/>
                <a:gd name="connsiteY0" fmla="*/ 5731 h 15028"/>
                <a:gd name="connsiteX1" fmla="*/ 6029 w 27765"/>
                <a:gd name="connsiteY1" fmla="*/ 178 h 15028"/>
                <a:gd name="connsiteX2" fmla="*/ 171 w 27765"/>
                <a:gd name="connsiteY2" fmla="*/ 3502 h 15028"/>
                <a:gd name="connsiteX3" fmla="*/ 3495 w 27765"/>
                <a:gd name="connsiteY3" fmla="*/ 9360 h 15028"/>
                <a:gd name="connsiteX4" fmla="*/ 21517 w 27765"/>
                <a:gd name="connsiteY4" fmla="*/ 14789 h 15028"/>
                <a:gd name="connsiteX5" fmla="*/ 27527 w 27765"/>
                <a:gd name="connsiteY5" fmla="*/ 11751 h 15028"/>
                <a:gd name="connsiteX6" fmla="*/ 24488 w 27765"/>
                <a:gd name="connsiteY6" fmla="*/ 5731 h 1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5" h="15028">
                  <a:moveTo>
                    <a:pt x="24488" y="5731"/>
                  </a:moveTo>
                  <a:cubicBezTo>
                    <a:pt x="18373" y="3731"/>
                    <a:pt x="12220" y="1873"/>
                    <a:pt x="6029" y="178"/>
                  </a:cubicBezTo>
                  <a:cubicBezTo>
                    <a:pt x="3486" y="-537"/>
                    <a:pt x="866" y="968"/>
                    <a:pt x="171" y="3502"/>
                  </a:cubicBezTo>
                  <a:cubicBezTo>
                    <a:pt x="-524" y="6045"/>
                    <a:pt x="962" y="8665"/>
                    <a:pt x="3495" y="9360"/>
                  </a:cubicBezTo>
                  <a:cubicBezTo>
                    <a:pt x="9544" y="11027"/>
                    <a:pt x="15554" y="12836"/>
                    <a:pt x="21517" y="14789"/>
                  </a:cubicBezTo>
                  <a:cubicBezTo>
                    <a:pt x="23993" y="15608"/>
                    <a:pt x="26708" y="14256"/>
                    <a:pt x="27527" y="11751"/>
                  </a:cubicBezTo>
                  <a:cubicBezTo>
                    <a:pt x="28346" y="9236"/>
                    <a:pt x="26984" y="6550"/>
                    <a:pt x="24488" y="573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5590CEDC-CAA5-44D2-B225-5B9F2CAFA6A9}"/>
                </a:ext>
              </a:extLst>
            </p:cNvPr>
            <p:cNvSpPr/>
            <p:nvPr/>
          </p:nvSpPr>
          <p:spPr>
            <a:xfrm>
              <a:off x="6079721" y="3461688"/>
              <a:ext cx="28568" cy="9773"/>
            </a:xfrm>
            <a:custGeom>
              <a:avLst/>
              <a:gdLst>
                <a:gd name="connsiteX0" fmla="*/ 23975 w 28568"/>
                <a:gd name="connsiteY0" fmla="*/ 258 h 9773"/>
                <a:gd name="connsiteX1" fmla="*/ 4715 w 28568"/>
                <a:gd name="connsiteY1" fmla="*/ 19 h 9773"/>
                <a:gd name="connsiteX2" fmla="*/ 0 w 28568"/>
                <a:gd name="connsiteY2" fmla="*/ 4830 h 9773"/>
                <a:gd name="connsiteX3" fmla="*/ 4763 w 28568"/>
                <a:gd name="connsiteY3" fmla="*/ 9544 h 9773"/>
                <a:gd name="connsiteX4" fmla="*/ 4810 w 28568"/>
                <a:gd name="connsiteY4" fmla="*/ 9544 h 9773"/>
                <a:gd name="connsiteX5" fmla="*/ 23641 w 28568"/>
                <a:gd name="connsiteY5" fmla="*/ 9773 h 9773"/>
                <a:gd name="connsiteX6" fmla="*/ 23813 w 28568"/>
                <a:gd name="connsiteY6" fmla="*/ 9773 h 9773"/>
                <a:gd name="connsiteX7" fmla="*/ 28566 w 28568"/>
                <a:gd name="connsiteY7" fmla="*/ 5182 h 9773"/>
                <a:gd name="connsiteX8" fmla="*/ 23975 w 28568"/>
                <a:gd name="connsiteY8" fmla="*/ 258 h 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68" h="9773">
                  <a:moveTo>
                    <a:pt x="23975" y="258"/>
                  </a:moveTo>
                  <a:cubicBezTo>
                    <a:pt x="16088" y="-28"/>
                    <a:pt x="11373" y="-19"/>
                    <a:pt x="4715" y="19"/>
                  </a:cubicBezTo>
                  <a:cubicBezTo>
                    <a:pt x="2086" y="39"/>
                    <a:pt x="-19" y="2201"/>
                    <a:pt x="0" y="4830"/>
                  </a:cubicBezTo>
                  <a:cubicBezTo>
                    <a:pt x="29" y="7439"/>
                    <a:pt x="2153" y="9544"/>
                    <a:pt x="4763" y="9544"/>
                  </a:cubicBezTo>
                  <a:cubicBezTo>
                    <a:pt x="4772" y="9544"/>
                    <a:pt x="4791" y="9544"/>
                    <a:pt x="4810" y="9544"/>
                  </a:cubicBezTo>
                  <a:cubicBezTo>
                    <a:pt x="11287" y="9506"/>
                    <a:pt x="15764" y="9506"/>
                    <a:pt x="23641" y="9773"/>
                  </a:cubicBezTo>
                  <a:cubicBezTo>
                    <a:pt x="23698" y="9773"/>
                    <a:pt x="23755" y="9773"/>
                    <a:pt x="23813" y="9773"/>
                  </a:cubicBezTo>
                  <a:cubicBezTo>
                    <a:pt x="26365" y="9773"/>
                    <a:pt x="28480" y="7754"/>
                    <a:pt x="28566" y="5182"/>
                  </a:cubicBezTo>
                  <a:cubicBezTo>
                    <a:pt x="28661" y="2553"/>
                    <a:pt x="26603" y="353"/>
                    <a:pt x="23975" y="2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042F60B4-9EE4-4556-AA78-C6C5C9E28D6D}"/>
                </a:ext>
              </a:extLst>
            </p:cNvPr>
            <p:cNvSpPr/>
            <p:nvPr/>
          </p:nvSpPr>
          <p:spPr>
            <a:xfrm>
              <a:off x="6117777" y="3463073"/>
              <a:ext cx="28477" cy="11522"/>
            </a:xfrm>
            <a:custGeom>
              <a:avLst/>
              <a:gdLst>
                <a:gd name="connsiteX0" fmla="*/ 24323 w 28477"/>
                <a:gd name="connsiteY0" fmla="*/ 2026 h 11522"/>
                <a:gd name="connsiteX1" fmla="*/ 5159 w 28477"/>
                <a:gd name="connsiteY1" fmla="*/ 7 h 11522"/>
                <a:gd name="connsiteX2" fmla="*/ 15 w 28477"/>
                <a:gd name="connsiteY2" fmla="*/ 4369 h 11522"/>
                <a:gd name="connsiteX3" fmla="*/ 4378 w 28477"/>
                <a:gd name="connsiteY3" fmla="*/ 9513 h 11522"/>
                <a:gd name="connsiteX4" fmla="*/ 23714 w 28477"/>
                <a:gd name="connsiteY4" fmla="*/ 11522 h 11522"/>
                <a:gd name="connsiteX5" fmla="*/ 28438 w 28477"/>
                <a:gd name="connsiteY5" fmla="*/ 7370 h 11522"/>
                <a:gd name="connsiteX6" fmla="*/ 24323 w 28477"/>
                <a:gd name="connsiteY6" fmla="*/ 2026 h 1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7" h="11522">
                  <a:moveTo>
                    <a:pt x="24323" y="2026"/>
                  </a:moveTo>
                  <a:cubicBezTo>
                    <a:pt x="17951" y="1207"/>
                    <a:pt x="11569" y="540"/>
                    <a:pt x="5159" y="7"/>
                  </a:cubicBezTo>
                  <a:cubicBezTo>
                    <a:pt x="2530" y="-127"/>
                    <a:pt x="235" y="1740"/>
                    <a:pt x="15" y="4369"/>
                  </a:cubicBezTo>
                  <a:cubicBezTo>
                    <a:pt x="-194" y="6989"/>
                    <a:pt x="1749" y="9294"/>
                    <a:pt x="4378" y="9513"/>
                  </a:cubicBezTo>
                  <a:cubicBezTo>
                    <a:pt x="13503" y="10256"/>
                    <a:pt x="23714" y="11522"/>
                    <a:pt x="23714" y="11522"/>
                  </a:cubicBezTo>
                  <a:cubicBezTo>
                    <a:pt x="26076" y="11522"/>
                    <a:pt x="28124" y="9770"/>
                    <a:pt x="28438" y="7370"/>
                  </a:cubicBezTo>
                  <a:cubicBezTo>
                    <a:pt x="28771" y="4750"/>
                    <a:pt x="26933" y="2359"/>
                    <a:pt x="24323" y="202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1A38B3BF-419E-4428-A5FF-7F5C56B82301}"/>
                </a:ext>
              </a:extLst>
            </p:cNvPr>
            <p:cNvSpPr/>
            <p:nvPr/>
          </p:nvSpPr>
          <p:spPr>
            <a:xfrm>
              <a:off x="5967093" y="3473740"/>
              <a:ext cx="27888" cy="14583"/>
            </a:xfrm>
            <a:custGeom>
              <a:avLst/>
              <a:gdLst>
                <a:gd name="connsiteX0" fmla="*/ 21970 w 27888"/>
                <a:gd name="connsiteY0" fmla="*/ 141 h 14583"/>
                <a:gd name="connsiteX1" fmla="*/ 3386 w 27888"/>
                <a:gd name="connsiteY1" fmla="*/ 5265 h 14583"/>
                <a:gd name="connsiteX2" fmla="*/ 205 w 27888"/>
                <a:gd name="connsiteY2" fmla="*/ 11199 h 14583"/>
                <a:gd name="connsiteX3" fmla="*/ 6139 w 27888"/>
                <a:gd name="connsiteY3" fmla="*/ 14381 h 14583"/>
                <a:gd name="connsiteX4" fmla="*/ 24284 w 27888"/>
                <a:gd name="connsiteY4" fmla="*/ 9380 h 14583"/>
                <a:gd name="connsiteX5" fmla="*/ 27742 w 27888"/>
                <a:gd name="connsiteY5" fmla="*/ 3608 h 14583"/>
                <a:gd name="connsiteX6" fmla="*/ 21970 w 27888"/>
                <a:gd name="connsiteY6" fmla="*/ 141 h 14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88" h="14583">
                  <a:moveTo>
                    <a:pt x="21970" y="141"/>
                  </a:moveTo>
                  <a:cubicBezTo>
                    <a:pt x="15731" y="1703"/>
                    <a:pt x="9540" y="3408"/>
                    <a:pt x="3386" y="5265"/>
                  </a:cubicBezTo>
                  <a:cubicBezTo>
                    <a:pt x="872" y="6027"/>
                    <a:pt x="-557" y="8675"/>
                    <a:pt x="205" y="11199"/>
                  </a:cubicBezTo>
                  <a:cubicBezTo>
                    <a:pt x="967" y="13733"/>
                    <a:pt x="3644" y="15133"/>
                    <a:pt x="6139" y="14381"/>
                  </a:cubicBezTo>
                  <a:cubicBezTo>
                    <a:pt x="12140" y="12571"/>
                    <a:pt x="18198" y="10904"/>
                    <a:pt x="24284" y="9380"/>
                  </a:cubicBezTo>
                  <a:cubicBezTo>
                    <a:pt x="26837" y="8742"/>
                    <a:pt x="28389" y="6161"/>
                    <a:pt x="27742" y="3608"/>
                  </a:cubicBezTo>
                  <a:cubicBezTo>
                    <a:pt x="27113" y="1046"/>
                    <a:pt x="24541" y="-488"/>
                    <a:pt x="21970" y="14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89B43E8-CB69-41C7-920A-D8998F086450}"/>
                </a:ext>
              </a:extLst>
            </p:cNvPr>
            <p:cNvSpPr/>
            <p:nvPr/>
          </p:nvSpPr>
          <p:spPr>
            <a:xfrm>
              <a:off x="6228904" y="3488151"/>
              <a:ext cx="27156" cy="16751"/>
            </a:xfrm>
            <a:custGeom>
              <a:avLst/>
              <a:gdLst>
                <a:gd name="connsiteX0" fmla="*/ 24306 w 27156"/>
                <a:gd name="connsiteY0" fmla="*/ 7628 h 16751"/>
                <a:gd name="connsiteX1" fmla="*/ 6466 w 27156"/>
                <a:gd name="connsiteY1" fmla="*/ 312 h 16751"/>
                <a:gd name="connsiteX2" fmla="*/ 312 w 27156"/>
                <a:gd name="connsiteY2" fmla="*/ 3065 h 16751"/>
                <a:gd name="connsiteX3" fmla="*/ 3065 w 27156"/>
                <a:gd name="connsiteY3" fmla="*/ 9218 h 16751"/>
                <a:gd name="connsiteX4" fmla="*/ 20477 w 27156"/>
                <a:gd name="connsiteY4" fmla="*/ 16352 h 16751"/>
                <a:gd name="connsiteX5" fmla="*/ 26754 w 27156"/>
                <a:gd name="connsiteY5" fmla="*/ 13905 h 16751"/>
                <a:gd name="connsiteX6" fmla="*/ 24306 w 27156"/>
                <a:gd name="connsiteY6" fmla="*/ 7628 h 16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56" h="16751">
                  <a:moveTo>
                    <a:pt x="24306" y="7628"/>
                  </a:moveTo>
                  <a:cubicBezTo>
                    <a:pt x="18296" y="5027"/>
                    <a:pt x="13924" y="3160"/>
                    <a:pt x="6466" y="312"/>
                  </a:cubicBezTo>
                  <a:cubicBezTo>
                    <a:pt x="4018" y="-621"/>
                    <a:pt x="1265" y="608"/>
                    <a:pt x="312" y="3065"/>
                  </a:cubicBezTo>
                  <a:cubicBezTo>
                    <a:pt x="-621" y="5523"/>
                    <a:pt x="608" y="8275"/>
                    <a:pt x="3065" y="9218"/>
                  </a:cubicBezTo>
                  <a:cubicBezTo>
                    <a:pt x="10266" y="11961"/>
                    <a:pt x="14667" y="13838"/>
                    <a:pt x="20477" y="16352"/>
                  </a:cubicBezTo>
                  <a:cubicBezTo>
                    <a:pt x="22925" y="17410"/>
                    <a:pt x="25706" y="16286"/>
                    <a:pt x="26754" y="13905"/>
                  </a:cubicBezTo>
                  <a:cubicBezTo>
                    <a:pt x="27811" y="11485"/>
                    <a:pt x="26716" y="8675"/>
                    <a:pt x="24306" y="762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1117C49C-4179-41A5-9351-5E2FD91CE36B}"/>
                </a:ext>
              </a:extLst>
            </p:cNvPr>
            <p:cNvSpPr/>
            <p:nvPr/>
          </p:nvSpPr>
          <p:spPr>
            <a:xfrm>
              <a:off x="6263523" y="3503971"/>
              <a:ext cx="24732" cy="20926"/>
            </a:xfrm>
            <a:custGeom>
              <a:avLst/>
              <a:gdLst>
                <a:gd name="connsiteX0" fmla="*/ 7203 w 24732"/>
                <a:gd name="connsiteY0" fmla="*/ 675 h 20926"/>
                <a:gd name="connsiteX1" fmla="*/ 669 w 24732"/>
                <a:gd name="connsiteY1" fmla="*/ 2333 h 20926"/>
                <a:gd name="connsiteX2" fmla="*/ 2326 w 24732"/>
                <a:gd name="connsiteY2" fmla="*/ 8867 h 20926"/>
                <a:gd name="connsiteX3" fmla="*/ 16671 w 24732"/>
                <a:gd name="connsiteY3" fmla="*/ 19592 h 20926"/>
                <a:gd name="connsiteX4" fmla="*/ 23405 w 24732"/>
                <a:gd name="connsiteY4" fmla="*/ 19459 h 20926"/>
                <a:gd name="connsiteX5" fmla="*/ 23272 w 24732"/>
                <a:gd name="connsiteY5" fmla="*/ 12724 h 20926"/>
                <a:gd name="connsiteX6" fmla="*/ 7203 w 24732"/>
                <a:gd name="connsiteY6" fmla="*/ 675 h 2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32" h="20926">
                  <a:moveTo>
                    <a:pt x="7203" y="675"/>
                  </a:moveTo>
                  <a:cubicBezTo>
                    <a:pt x="4946" y="-677"/>
                    <a:pt x="2022" y="66"/>
                    <a:pt x="669" y="2333"/>
                  </a:cubicBezTo>
                  <a:cubicBezTo>
                    <a:pt x="-674" y="4590"/>
                    <a:pt x="69" y="7514"/>
                    <a:pt x="2326" y="8867"/>
                  </a:cubicBezTo>
                  <a:cubicBezTo>
                    <a:pt x="7975" y="12229"/>
                    <a:pt x="12661" y="15744"/>
                    <a:pt x="16671" y="19592"/>
                  </a:cubicBezTo>
                  <a:cubicBezTo>
                    <a:pt x="18576" y="21421"/>
                    <a:pt x="21576" y="21364"/>
                    <a:pt x="23405" y="19459"/>
                  </a:cubicBezTo>
                  <a:cubicBezTo>
                    <a:pt x="25224" y="17563"/>
                    <a:pt x="25167" y="14544"/>
                    <a:pt x="23272" y="12724"/>
                  </a:cubicBezTo>
                  <a:cubicBezTo>
                    <a:pt x="18728" y="8362"/>
                    <a:pt x="13480" y="4419"/>
                    <a:pt x="7203" y="6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91182BE2-EBAF-4E63-BBD3-658045A34913}"/>
                </a:ext>
              </a:extLst>
            </p:cNvPr>
            <p:cNvSpPr/>
            <p:nvPr/>
          </p:nvSpPr>
          <p:spPr>
            <a:xfrm>
              <a:off x="5881106" y="3050553"/>
              <a:ext cx="429791" cy="594968"/>
            </a:xfrm>
            <a:custGeom>
              <a:avLst/>
              <a:gdLst>
                <a:gd name="connsiteX0" fmla="*/ 374428 w 429791"/>
                <a:gd name="connsiteY0" fmla="*/ 32451 h 594968"/>
                <a:gd name="connsiteX1" fmla="*/ 74790 w 429791"/>
                <a:gd name="connsiteY1" fmla="*/ 24183 h 594968"/>
                <a:gd name="connsiteX2" fmla="*/ 6134 w 429791"/>
                <a:gd name="connsiteY2" fmla="*/ 91744 h 594968"/>
                <a:gd name="connsiteX3" fmla="*/ 0 w 429791"/>
                <a:gd name="connsiteY3" fmla="*/ 503586 h 594968"/>
                <a:gd name="connsiteX4" fmla="*/ 67 w 429791"/>
                <a:gd name="connsiteY4" fmla="*/ 503967 h 594968"/>
                <a:gd name="connsiteX5" fmla="*/ 60217 w 429791"/>
                <a:gd name="connsiteY5" fmla="*/ 567403 h 594968"/>
                <a:gd name="connsiteX6" fmla="*/ 207483 w 429791"/>
                <a:gd name="connsiteY6" fmla="*/ 594968 h 594968"/>
                <a:gd name="connsiteX7" fmla="*/ 377066 w 429791"/>
                <a:gd name="connsiteY7" fmla="*/ 558059 h 594968"/>
                <a:gd name="connsiteX8" fmla="*/ 421262 w 429791"/>
                <a:gd name="connsiteY8" fmla="*/ 507681 h 594968"/>
                <a:gd name="connsiteX9" fmla="*/ 423643 w 429791"/>
                <a:gd name="connsiteY9" fmla="*/ 503709 h 594968"/>
                <a:gd name="connsiteX10" fmla="*/ 429787 w 429791"/>
                <a:gd name="connsiteY10" fmla="*/ 91867 h 594968"/>
                <a:gd name="connsiteX11" fmla="*/ 374428 w 429791"/>
                <a:gd name="connsiteY11" fmla="*/ 32451 h 594968"/>
                <a:gd name="connsiteX12" fmla="*/ 78038 w 429791"/>
                <a:gd name="connsiteY12" fmla="*/ 33146 h 594968"/>
                <a:gd name="connsiteX13" fmla="*/ 370684 w 429791"/>
                <a:gd name="connsiteY13" fmla="*/ 41213 h 594968"/>
                <a:gd name="connsiteX14" fmla="*/ 379219 w 429791"/>
                <a:gd name="connsiteY14" fmla="*/ 138283 h 594968"/>
                <a:gd name="connsiteX15" fmla="*/ 69809 w 429791"/>
                <a:gd name="connsiteY15" fmla="*/ 147408 h 594968"/>
                <a:gd name="connsiteX16" fmla="*/ 15973 w 429791"/>
                <a:gd name="connsiteY16" fmla="*/ 88534 h 594968"/>
                <a:gd name="connsiteX17" fmla="*/ 78038 w 429791"/>
                <a:gd name="connsiteY17" fmla="*/ 33146 h 594968"/>
                <a:gd name="connsiteX18" fmla="*/ 413614 w 429791"/>
                <a:gd name="connsiteY18" fmla="*/ 510463 h 594968"/>
                <a:gd name="connsiteX19" fmla="*/ 373094 w 429791"/>
                <a:gd name="connsiteY19" fmla="*/ 549401 h 594968"/>
                <a:gd name="connsiteX20" fmla="*/ 63684 w 429791"/>
                <a:gd name="connsiteY20" fmla="*/ 558516 h 594968"/>
                <a:gd name="connsiteX21" fmla="*/ 9839 w 429791"/>
                <a:gd name="connsiteY21" fmla="*/ 499652 h 594968"/>
                <a:gd name="connsiteX22" fmla="*/ 15335 w 429791"/>
                <a:gd name="connsiteY22" fmla="*/ 483469 h 594968"/>
                <a:gd name="connsiteX23" fmla="*/ 13526 w 429791"/>
                <a:gd name="connsiteY23" fmla="*/ 476982 h 594968"/>
                <a:gd name="connsiteX24" fmla="*/ 9916 w 429791"/>
                <a:gd name="connsiteY24" fmla="*/ 476535 h 594968"/>
                <a:gd name="connsiteX25" fmla="*/ 15240 w 429791"/>
                <a:gd name="connsiteY25" fmla="*/ 121595 h 594968"/>
                <a:gd name="connsiteX26" fmla="*/ 66351 w 429791"/>
                <a:gd name="connsiteY26" fmla="*/ 156256 h 594968"/>
                <a:gd name="connsiteX27" fmla="*/ 383200 w 429791"/>
                <a:gd name="connsiteY27" fmla="*/ 146912 h 594968"/>
                <a:gd name="connsiteX28" fmla="*/ 419853 w 429791"/>
                <a:gd name="connsiteY28" fmla="*/ 120766 h 594968"/>
                <a:gd name="connsiteX29" fmla="*/ 414461 w 429791"/>
                <a:gd name="connsiteY29" fmla="*/ 480116 h 594968"/>
                <a:gd name="connsiteX30" fmla="*/ 411604 w 429791"/>
                <a:gd name="connsiteY30" fmla="*/ 480507 h 594968"/>
                <a:gd name="connsiteX31" fmla="*/ 409527 w 429791"/>
                <a:gd name="connsiteY31" fmla="*/ 486907 h 594968"/>
                <a:gd name="connsiteX32" fmla="*/ 414080 w 429791"/>
                <a:gd name="connsiteY32" fmla="*/ 503186 h 594968"/>
                <a:gd name="connsiteX33" fmla="*/ 414128 w 429791"/>
                <a:gd name="connsiteY33" fmla="*/ 503576 h 594968"/>
                <a:gd name="connsiteX34" fmla="*/ 415890 w 429791"/>
                <a:gd name="connsiteY34" fmla="*/ 507243 h 594968"/>
                <a:gd name="connsiteX35" fmla="*/ 413614 w 429791"/>
                <a:gd name="connsiteY35" fmla="*/ 510463 h 594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29791" h="594968">
                  <a:moveTo>
                    <a:pt x="374428" y="32451"/>
                  </a:moveTo>
                  <a:cubicBezTo>
                    <a:pt x="280235" y="-7707"/>
                    <a:pt x="171021" y="-10745"/>
                    <a:pt x="74790" y="24183"/>
                  </a:cubicBezTo>
                  <a:cubicBezTo>
                    <a:pt x="42043" y="36080"/>
                    <a:pt x="6591" y="56920"/>
                    <a:pt x="6134" y="91744"/>
                  </a:cubicBezTo>
                  <a:cubicBezTo>
                    <a:pt x="3867" y="252954"/>
                    <a:pt x="2343" y="337565"/>
                    <a:pt x="0" y="503586"/>
                  </a:cubicBezTo>
                  <a:cubicBezTo>
                    <a:pt x="0" y="503719"/>
                    <a:pt x="57" y="503833"/>
                    <a:pt x="67" y="503967"/>
                  </a:cubicBezTo>
                  <a:cubicBezTo>
                    <a:pt x="-352" y="537180"/>
                    <a:pt x="29594" y="555449"/>
                    <a:pt x="60217" y="567403"/>
                  </a:cubicBezTo>
                  <a:cubicBezTo>
                    <a:pt x="107385" y="585815"/>
                    <a:pt x="157448" y="594968"/>
                    <a:pt x="207483" y="594968"/>
                  </a:cubicBezTo>
                  <a:cubicBezTo>
                    <a:pt x="265576" y="594968"/>
                    <a:pt x="323640" y="582624"/>
                    <a:pt x="377066" y="558059"/>
                  </a:cubicBezTo>
                  <a:cubicBezTo>
                    <a:pt x="419157" y="538695"/>
                    <a:pt x="427158" y="512530"/>
                    <a:pt x="421262" y="507681"/>
                  </a:cubicBezTo>
                  <a:cubicBezTo>
                    <a:pt x="422643" y="506862"/>
                    <a:pt x="423624" y="505433"/>
                    <a:pt x="423643" y="503709"/>
                  </a:cubicBezTo>
                  <a:cubicBezTo>
                    <a:pt x="425929" y="341480"/>
                    <a:pt x="427396" y="261070"/>
                    <a:pt x="429787" y="91867"/>
                  </a:cubicBezTo>
                  <a:cubicBezTo>
                    <a:pt x="430187" y="62921"/>
                    <a:pt x="401088" y="43823"/>
                    <a:pt x="374428" y="32451"/>
                  </a:cubicBezTo>
                  <a:close/>
                  <a:moveTo>
                    <a:pt x="78038" y="33146"/>
                  </a:moveTo>
                  <a:cubicBezTo>
                    <a:pt x="172031" y="-963"/>
                    <a:pt x="278692" y="1980"/>
                    <a:pt x="370684" y="41213"/>
                  </a:cubicBezTo>
                  <a:cubicBezTo>
                    <a:pt x="432187" y="67445"/>
                    <a:pt x="438683" y="110946"/>
                    <a:pt x="379219" y="138283"/>
                  </a:cubicBezTo>
                  <a:cubicBezTo>
                    <a:pt x="283540" y="182260"/>
                    <a:pt x="167878" y="185679"/>
                    <a:pt x="69809" y="147408"/>
                  </a:cubicBezTo>
                  <a:cubicBezTo>
                    <a:pt x="44739" y="137616"/>
                    <a:pt x="11916" y="120585"/>
                    <a:pt x="15973" y="88534"/>
                  </a:cubicBezTo>
                  <a:cubicBezTo>
                    <a:pt x="19660" y="59273"/>
                    <a:pt x="50768" y="43042"/>
                    <a:pt x="78038" y="33146"/>
                  </a:cubicBezTo>
                  <a:close/>
                  <a:moveTo>
                    <a:pt x="413614" y="510463"/>
                  </a:moveTo>
                  <a:cubicBezTo>
                    <a:pt x="410861" y="525579"/>
                    <a:pt x="397983" y="537952"/>
                    <a:pt x="373094" y="549401"/>
                  </a:cubicBezTo>
                  <a:cubicBezTo>
                    <a:pt x="277425" y="593378"/>
                    <a:pt x="161754" y="596788"/>
                    <a:pt x="63684" y="558516"/>
                  </a:cubicBezTo>
                  <a:cubicBezTo>
                    <a:pt x="36538" y="547924"/>
                    <a:pt x="5915" y="530741"/>
                    <a:pt x="9839" y="499652"/>
                  </a:cubicBezTo>
                  <a:cubicBezTo>
                    <a:pt x="10535" y="494165"/>
                    <a:pt x="12383" y="488727"/>
                    <a:pt x="15335" y="483469"/>
                  </a:cubicBezTo>
                  <a:cubicBezTo>
                    <a:pt x="16631" y="481173"/>
                    <a:pt x="15811" y="478278"/>
                    <a:pt x="13526" y="476982"/>
                  </a:cubicBezTo>
                  <a:cubicBezTo>
                    <a:pt x="12373" y="476335"/>
                    <a:pt x="11078" y="476211"/>
                    <a:pt x="9916" y="476535"/>
                  </a:cubicBezTo>
                  <a:cubicBezTo>
                    <a:pt x="11840" y="341965"/>
                    <a:pt x="13278" y="258364"/>
                    <a:pt x="15240" y="121595"/>
                  </a:cubicBezTo>
                  <a:cubicBezTo>
                    <a:pt x="27080" y="138959"/>
                    <a:pt x="46692" y="148589"/>
                    <a:pt x="66351" y="156256"/>
                  </a:cubicBezTo>
                  <a:cubicBezTo>
                    <a:pt x="167449" y="195709"/>
                    <a:pt x="282950" y="192994"/>
                    <a:pt x="383200" y="146912"/>
                  </a:cubicBezTo>
                  <a:cubicBezTo>
                    <a:pt x="395268" y="141369"/>
                    <a:pt x="410175" y="133139"/>
                    <a:pt x="419853" y="120766"/>
                  </a:cubicBezTo>
                  <a:cubicBezTo>
                    <a:pt x="417890" y="257888"/>
                    <a:pt x="416538" y="335174"/>
                    <a:pt x="414461" y="480116"/>
                  </a:cubicBezTo>
                  <a:cubicBezTo>
                    <a:pt x="413509" y="479973"/>
                    <a:pt x="412528" y="480030"/>
                    <a:pt x="411604" y="480507"/>
                  </a:cubicBezTo>
                  <a:cubicBezTo>
                    <a:pt x="409261" y="481697"/>
                    <a:pt x="408327" y="484564"/>
                    <a:pt x="409527" y="486907"/>
                  </a:cubicBezTo>
                  <a:cubicBezTo>
                    <a:pt x="412280" y="492318"/>
                    <a:pt x="413814" y="497794"/>
                    <a:pt x="414080" y="503186"/>
                  </a:cubicBezTo>
                  <a:cubicBezTo>
                    <a:pt x="414080" y="503195"/>
                    <a:pt x="414128" y="503576"/>
                    <a:pt x="414128" y="503576"/>
                  </a:cubicBezTo>
                  <a:cubicBezTo>
                    <a:pt x="414109" y="505071"/>
                    <a:pt x="414823" y="506357"/>
                    <a:pt x="415890" y="507243"/>
                  </a:cubicBezTo>
                  <a:cubicBezTo>
                    <a:pt x="414747" y="507939"/>
                    <a:pt x="413871" y="509053"/>
                    <a:pt x="413614" y="5104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2D605170-0538-415F-865C-8B078983AA28}"/>
                </a:ext>
              </a:extLst>
            </p:cNvPr>
            <p:cNvSpPr/>
            <p:nvPr/>
          </p:nvSpPr>
          <p:spPr>
            <a:xfrm>
              <a:off x="5940442" y="3289786"/>
              <a:ext cx="56826" cy="59512"/>
            </a:xfrm>
            <a:custGeom>
              <a:avLst/>
              <a:gdLst>
                <a:gd name="connsiteX0" fmla="*/ 41477 w 56826"/>
                <a:gd name="connsiteY0" fmla="*/ 18626 h 59512"/>
                <a:gd name="connsiteX1" fmla="*/ 56021 w 56826"/>
                <a:gd name="connsiteY1" fmla="*/ 4072 h 59512"/>
                <a:gd name="connsiteX2" fmla="*/ 56021 w 56826"/>
                <a:gd name="connsiteY2" fmla="*/ 700 h 59512"/>
                <a:gd name="connsiteX3" fmla="*/ 52649 w 56826"/>
                <a:gd name="connsiteY3" fmla="*/ 700 h 59512"/>
                <a:gd name="connsiteX4" fmla="*/ 38095 w 56826"/>
                <a:gd name="connsiteY4" fmla="*/ 15254 h 59512"/>
                <a:gd name="connsiteX5" fmla="*/ 24846 w 56826"/>
                <a:gd name="connsiteY5" fmla="*/ 2005 h 59512"/>
                <a:gd name="connsiteX6" fmla="*/ 21474 w 56826"/>
                <a:gd name="connsiteY6" fmla="*/ 2005 h 59512"/>
                <a:gd name="connsiteX7" fmla="*/ 21474 w 56826"/>
                <a:gd name="connsiteY7" fmla="*/ 5377 h 59512"/>
                <a:gd name="connsiteX8" fmla="*/ 34723 w 56826"/>
                <a:gd name="connsiteY8" fmla="*/ 18626 h 59512"/>
                <a:gd name="connsiteX9" fmla="*/ 20560 w 56826"/>
                <a:gd name="connsiteY9" fmla="*/ 32790 h 59512"/>
                <a:gd name="connsiteX10" fmla="*/ 4062 w 56826"/>
                <a:gd name="connsiteY10" fmla="*/ 16293 h 59512"/>
                <a:gd name="connsiteX11" fmla="*/ 700 w 56826"/>
                <a:gd name="connsiteY11" fmla="*/ 16293 h 59512"/>
                <a:gd name="connsiteX12" fmla="*/ 700 w 56826"/>
                <a:gd name="connsiteY12" fmla="*/ 19664 h 59512"/>
                <a:gd name="connsiteX13" fmla="*/ 17197 w 56826"/>
                <a:gd name="connsiteY13" fmla="*/ 36162 h 59512"/>
                <a:gd name="connsiteX14" fmla="*/ 11092 w 56826"/>
                <a:gd name="connsiteY14" fmla="*/ 42267 h 59512"/>
                <a:gd name="connsiteX15" fmla="*/ 11092 w 56826"/>
                <a:gd name="connsiteY15" fmla="*/ 45630 h 59512"/>
                <a:gd name="connsiteX16" fmla="*/ 14454 w 56826"/>
                <a:gd name="connsiteY16" fmla="*/ 45630 h 59512"/>
                <a:gd name="connsiteX17" fmla="*/ 20560 w 56826"/>
                <a:gd name="connsiteY17" fmla="*/ 39524 h 59512"/>
                <a:gd name="connsiteX18" fmla="*/ 39848 w 56826"/>
                <a:gd name="connsiteY18" fmla="*/ 58812 h 59512"/>
                <a:gd name="connsiteX19" fmla="*/ 43220 w 56826"/>
                <a:gd name="connsiteY19" fmla="*/ 58812 h 59512"/>
                <a:gd name="connsiteX20" fmla="*/ 43220 w 56826"/>
                <a:gd name="connsiteY20" fmla="*/ 55440 h 59512"/>
                <a:gd name="connsiteX21" fmla="*/ 23932 w 56826"/>
                <a:gd name="connsiteY21" fmla="*/ 36152 h 59512"/>
                <a:gd name="connsiteX22" fmla="*/ 38095 w 56826"/>
                <a:gd name="connsiteY22" fmla="*/ 21988 h 59512"/>
                <a:gd name="connsiteX23" fmla="*/ 52754 w 56826"/>
                <a:gd name="connsiteY23" fmla="*/ 36638 h 59512"/>
                <a:gd name="connsiteX24" fmla="*/ 56126 w 56826"/>
                <a:gd name="connsiteY24" fmla="*/ 36638 h 59512"/>
                <a:gd name="connsiteX25" fmla="*/ 56126 w 56826"/>
                <a:gd name="connsiteY25" fmla="*/ 33266 h 59512"/>
                <a:gd name="connsiteX26" fmla="*/ 41477 w 56826"/>
                <a:gd name="connsiteY26" fmla="*/ 18626 h 5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6826" h="59512">
                  <a:moveTo>
                    <a:pt x="41477" y="18626"/>
                  </a:moveTo>
                  <a:lnTo>
                    <a:pt x="56021" y="4072"/>
                  </a:lnTo>
                  <a:cubicBezTo>
                    <a:pt x="56955" y="3138"/>
                    <a:pt x="56955" y="1634"/>
                    <a:pt x="56021" y="700"/>
                  </a:cubicBezTo>
                  <a:cubicBezTo>
                    <a:pt x="55088" y="-233"/>
                    <a:pt x="53583" y="-233"/>
                    <a:pt x="52649" y="700"/>
                  </a:cubicBezTo>
                  <a:lnTo>
                    <a:pt x="38095" y="15254"/>
                  </a:lnTo>
                  <a:lnTo>
                    <a:pt x="24846" y="2005"/>
                  </a:lnTo>
                  <a:cubicBezTo>
                    <a:pt x="23913" y="1072"/>
                    <a:pt x="22408" y="1072"/>
                    <a:pt x="21474" y="2005"/>
                  </a:cubicBezTo>
                  <a:cubicBezTo>
                    <a:pt x="20541" y="2938"/>
                    <a:pt x="20541" y="4443"/>
                    <a:pt x="21474" y="5377"/>
                  </a:cubicBezTo>
                  <a:lnTo>
                    <a:pt x="34723" y="18626"/>
                  </a:lnTo>
                  <a:lnTo>
                    <a:pt x="20560" y="32790"/>
                  </a:lnTo>
                  <a:lnTo>
                    <a:pt x="4062" y="16293"/>
                  </a:lnTo>
                  <a:cubicBezTo>
                    <a:pt x="3129" y="15359"/>
                    <a:pt x="1624" y="15359"/>
                    <a:pt x="700" y="16293"/>
                  </a:cubicBezTo>
                  <a:cubicBezTo>
                    <a:pt x="-233" y="17226"/>
                    <a:pt x="-233" y="18731"/>
                    <a:pt x="700" y="19664"/>
                  </a:cubicBezTo>
                  <a:lnTo>
                    <a:pt x="17197" y="36162"/>
                  </a:lnTo>
                  <a:lnTo>
                    <a:pt x="11092" y="42267"/>
                  </a:lnTo>
                  <a:cubicBezTo>
                    <a:pt x="10158" y="43201"/>
                    <a:pt x="10158" y="44706"/>
                    <a:pt x="11092" y="45630"/>
                  </a:cubicBezTo>
                  <a:cubicBezTo>
                    <a:pt x="12025" y="46563"/>
                    <a:pt x="13530" y="46563"/>
                    <a:pt x="14454" y="45630"/>
                  </a:cubicBezTo>
                  <a:lnTo>
                    <a:pt x="20560" y="39524"/>
                  </a:lnTo>
                  <a:lnTo>
                    <a:pt x="39848" y="58812"/>
                  </a:lnTo>
                  <a:cubicBezTo>
                    <a:pt x="40781" y="59746"/>
                    <a:pt x="42286" y="59746"/>
                    <a:pt x="43220" y="58812"/>
                  </a:cubicBezTo>
                  <a:cubicBezTo>
                    <a:pt x="44153" y="57879"/>
                    <a:pt x="44153" y="56374"/>
                    <a:pt x="43220" y="55440"/>
                  </a:cubicBezTo>
                  <a:lnTo>
                    <a:pt x="23932" y="36152"/>
                  </a:lnTo>
                  <a:lnTo>
                    <a:pt x="38095" y="21988"/>
                  </a:lnTo>
                  <a:lnTo>
                    <a:pt x="52754" y="36638"/>
                  </a:lnTo>
                  <a:cubicBezTo>
                    <a:pt x="53688" y="37571"/>
                    <a:pt x="55193" y="37571"/>
                    <a:pt x="56126" y="36638"/>
                  </a:cubicBezTo>
                  <a:cubicBezTo>
                    <a:pt x="57060" y="35704"/>
                    <a:pt x="57060" y="34200"/>
                    <a:pt x="56126" y="33266"/>
                  </a:cubicBezTo>
                  <a:lnTo>
                    <a:pt x="41477" y="1862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4725EAE0-BC3B-42B7-A566-FCB7EFB00A20}"/>
                </a:ext>
              </a:extLst>
            </p:cNvPr>
            <p:cNvSpPr/>
            <p:nvPr/>
          </p:nvSpPr>
          <p:spPr>
            <a:xfrm>
              <a:off x="5981371" y="3086875"/>
              <a:ext cx="62150" cy="59226"/>
            </a:xfrm>
            <a:custGeom>
              <a:avLst/>
              <a:gdLst>
                <a:gd name="connsiteX0" fmla="*/ 4072 w 62150"/>
                <a:gd name="connsiteY0" fmla="*/ 56126 h 59226"/>
                <a:gd name="connsiteX1" fmla="*/ 21760 w 62150"/>
                <a:gd name="connsiteY1" fmla="*/ 38438 h 59226"/>
                <a:gd name="connsiteX2" fmla="*/ 41848 w 62150"/>
                <a:gd name="connsiteY2" fmla="*/ 58526 h 59226"/>
                <a:gd name="connsiteX3" fmla="*/ 45220 w 62150"/>
                <a:gd name="connsiteY3" fmla="*/ 58526 h 59226"/>
                <a:gd name="connsiteX4" fmla="*/ 45220 w 62150"/>
                <a:gd name="connsiteY4" fmla="*/ 55155 h 59226"/>
                <a:gd name="connsiteX5" fmla="*/ 25132 w 62150"/>
                <a:gd name="connsiteY5" fmla="*/ 35066 h 59226"/>
                <a:gd name="connsiteX6" fmla="*/ 38810 w 62150"/>
                <a:gd name="connsiteY6" fmla="*/ 21388 h 59226"/>
                <a:gd name="connsiteX7" fmla="*/ 58088 w 62150"/>
                <a:gd name="connsiteY7" fmla="*/ 40677 h 59226"/>
                <a:gd name="connsiteX8" fmla="*/ 61451 w 62150"/>
                <a:gd name="connsiteY8" fmla="*/ 40677 h 59226"/>
                <a:gd name="connsiteX9" fmla="*/ 61451 w 62150"/>
                <a:gd name="connsiteY9" fmla="*/ 37305 h 59226"/>
                <a:gd name="connsiteX10" fmla="*/ 42172 w 62150"/>
                <a:gd name="connsiteY10" fmla="*/ 18017 h 59226"/>
                <a:gd name="connsiteX11" fmla="*/ 56126 w 62150"/>
                <a:gd name="connsiteY11" fmla="*/ 4062 h 59226"/>
                <a:gd name="connsiteX12" fmla="*/ 56126 w 62150"/>
                <a:gd name="connsiteY12" fmla="*/ 700 h 59226"/>
                <a:gd name="connsiteX13" fmla="*/ 52754 w 62150"/>
                <a:gd name="connsiteY13" fmla="*/ 700 h 59226"/>
                <a:gd name="connsiteX14" fmla="*/ 38810 w 62150"/>
                <a:gd name="connsiteY14" fmla="*/ 14664 h 59226"/>
                <a:gd name="connsiteX15" fmla="*/ 35076 w 62150"/>
                <a:gd name="connsiteY15" fmla="*/ 10930 h 59226"/>
                <a:gd name="connsiteX16" fmla="*/ 31704 w 62150"/>
                <a:gd name="connsiteY16" fmla="*/ 10930 h 59226"/>
                <a:gd name="connsiteX17" fmla="*/ 31704 w 62150"/>
                <a:gd name="connsiteY17" fmla="*/ 14292 h 59226"/>
                <a:gd name="connsiteX18" fmla="*/ 35438 w 62150"/>
                <a:gd name="connsiteY18" fmla="*/ 18026 h 59226"/>
                <a:gd name="connsiteX19" fmla="*/ 21760 w 62150"/>
                <a:gd name="connsiteY19" fmla="*/ 31713 h 59226"/>
                <a:gd name="connsiteX20" fmla="*/ 10273 w 62150"/>
                <a:gd name="connsiteY20" fmla="*/ 20226 h 59226"/>
                <a:gd name="connsiteX21" fmla="*/ 6901 w 62150"/>
                <a:gd name="connsiteY21" fmla="*/ 20226 h 59226"/>
                <a:gd name="connsiteX22" fmla="*/ 6901 w 62150"/>
                <a:gd name="connsiteY22" fmla="*/ 23589 h 59226"/>
                <a:gd name="connsiteX23" fmla="*/ 18388 w 62150"/>
                <a:gd name="connsiteY23" fmla="*/ 35076 h 59226"/>
                <a:gd name="connsiteX24" fmla="*/ 700 w 62150"/>
                <a:gd name="connsiteY24" fmla="*/ 52764 h 59226"/>
                <a:gd name="connsiteX25" fmla="*/ 700 w 62150"/>
                <a:gd name="connsiteY25" fmla="*/ 56136 h 59226"/>
                <a:gd name="connsiteX26" fmla="*/ 4072 w 62150"/>
                <a:gd name="connsiteY26" fmla="*/ 56126 h 59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150" h="59226">
                  <a:moveTo>
                    <a:pt x="4072" y="56126"/>
                  </a:moveTo>
                  <a:lnTo>
                    <a:pt x="21760" y="38438"/>
                  </a:lnTo>
                  <a:lnTo>
                    <a:pt x="41848" y="58526"/>
                  </a:lnTo>
                  <a:cubicBezTo>
                    <a:pt x="42782" y="59460"/>
                    <a:pt x="44286" y="59460"/>
                    <a:pt x="45220" y="58526"/>
                  </a:cubicBezTo>
                  <a:cubicBezTo>
                    <a:pt x="46153" y="57593"/>
                    <a:pt x="46153" y="56088"/>
                    <a:pt x="45220" y="55155"/>
                  </a:cubicBezTo>
                  <a:lnTo>
                    <a:pt x="25132" y="35066"/>
                  </a:lnTo>
                  <a:lnTo>
                    <a:pt x="38810" y="21388"/>
                  </a:lnTo>
                  <a:lnTo>
                    <a:pt x="58088" y="40677"/>
                  </a:lnTo>
                  <a:cubicBezTo>
                    <a:pt x="59022" y="41610"/>
                    <a:pt x="60527" y="41610"/>
                    <a:pt x="61451" y="40677"/>
                  </a:cubicBezTo>
                  <a:cubicBezTo>
                    <a:pt x="62384" y="39743"/>
                    <a:pt x="62384" y="38238"/>
                    <a:pt x="61451" y="37305"/>
                  </a:cubicBezTo>
                  <a:lnTo>
                    <a:pt x="42172" y="18017"/>
                  </a:lnTo>
                  <a:lnTo>
                    <a:pt x="56126" y="4062"/>
                  </a:lnTo>
                  <a:cubicBezTo>
                    <a:pt x="57060" y="3129"/>
                    <a:pt x="57060" y="1624"/>
                    <a:pt x="56126" y="700"/>
                  </a:cubicBezTo>
                  <a:cubicBezTo>
                    <a:pt x="55193" y="-233"/>
                    <a:pt x="53688" y="-233"/>
                    <a:pt x="52754" y="700"/>
                  </a:cubicBezTo>
                  <a:lnTo>
                    <a:pt x="38810" y="14664"/>
                  </a:lnTo>
                  <a:lnTo>
                    <a:pt x="35076" y="10930"/>
                  </a:lnTo>
                  <a:cubicBezTo>
                    <a:pt x="34142" y="9996"/>
                    <a:pt x="32637" y="9996"/>
                    <a:pt x="31704" y="10930"/>
                  </a:cubicBezTo>
                  <a:cubicBezTo>
                    <a:pt x="30771" y="11863"/>
                    <a:pt x="30771" y="13368"/>
                    <a:pt x="31704" y="14292"/>
                  </a:cubicBezTo>
                  <a:lnTo>
                    <a:pt x="35438" y="18026"/>
                  </a:lnTo>
                  <a:lnTo>
                    <a:pt x="21760" y="31713"/>
                  </a:lnTo>
                  <a:lnTo>
                    <a:pt x="10273" y="20226"/>
                  </a:lnTo>
                  <a:cubicBezTo>
                    <a:pt x="9339" y="19293"/>
                    <a:pt x="7834" y="19293"/>
                    <a:pt x="6901" y="20226"/>
                  </a:cubicBezTo>
                  <a:cubicBezTo>
                    <a:pt x="5967" y="21160"/>
                    <a:pt x="5967" y="22665"/>
                    <a:pt x="6901" y="23589"/>
                  </a:cubicBezTo>
                  <a:lnTo>
                    <a:pt x="18388" y="35076"/>
                  </a:lnTo>
                  <a:lnTo>
                    <a:pt x="700" y="52764"/>
                  </a:lnTo>
                  <a:cubicBezTo>
                    <a:pt x="-233" y="53697"/>
                    <a:pt x="-233" y="55202"/>
                    <a:pt x="700" y="56136"/>
                  </a:cubicBezTo>
                  <a:cubicBezTo>
                    <a:pt x="1634" y="57060"/>
                    <a:pt x="3148" y="57060"/>
                    <a:pt x="4072" y="5612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8149C49-FC69-4448-96C5-505EA989AF15}"/>
              </a:ext>
            </a:extLst>
          </p:cNvPr>
          <p:cNvGrpSpPr/>
          <p:nvPr/>
        </p:nvGrpSpPr>
        <p:grpSpPr>
          <a:xfrm flipH="1">
            <a:off x="2954938" y="2884068"/>
            <a:ext cx="266827" cy="446236"/>
            <a:chOff x="5705425" y="3022997"/>
            <a:chExt cx="266827" cy="446236"/>
          </a:xfrm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19D0A6EE-7E51-43E4-B6F7-08E96537492B}"/>
                </a:ext>
              </a:extLst>
            </p:cNvPr>
            <p:cNvSpPr/>
            <p:nvPr/>
          </p:nvSpPr>
          <p:spPr>
            <a:xfrm>
              <a:off x="5778150" y="3086934"/>
              <a:ext cx="194102" cy="382299"/>
            </a:xfrm>
            <a:custGeom>
              <a:avLst/>
              <a:gdLst>
                <a:gd name="connsiteX0" fmla="*/ 3524 w 194102"/>
                <a:gd name="connsiteY0" fmla="*/ 22025 h 382299"/>
                <a:gd name="connsiteX1" fmla="*/ 182594 w 194102"/>
                <a:gd name="connsiteY1" fmla="*/ 369687 h 382299"/>
                <a:gd name="connsiteX2" fmla="*/ 190214 w 194102"/>
                <a:gd name="connsiteY2" fmla="*/ 382070 h 382299"/>
                <a:gd name="connsiteX3" fmla="*/ 194024 w 194102"/>
                <a:gd name="connsiteY3" fmla="*/ 360162 h 382299"/>
                <a:gd name="connsiteX4" fmla="*/ 4477 w 194102"/>
                <a:gd name="connsiteY4" fmla="*/ 117 h 382299"/>
                <a:gd name="connsiteX5" fmla="*/ 3524 w 194102"/>
                <a:gd name="connsiteY5" fmla="*/ 22025 h 38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102" h="382299">
                  <a:moveTo>
                    <a:pt x="3524" y="22025"/>
                  </a:moveTo>
                  <a:cubicBezTo>
                    <a:pt x="130207" y="89652"/>
                    <a:pt x="161639" y="240147"/>
                    <a:pt x="182594" y="369687"/>
                  </a:cubicBezTo>
                  <a:cubicBezTo>
                    <a:pt x="183547" y="373497"/>
                    <a:pt x="184499" y="383975"/>
                    <a:pt x="190214" y="382070"/>
                  </a:cubicBezTo>
                  <a:cubicBezTo>
                    <a:pt x="194977" y="380165"/>
                    <a:pt x="194024" y="363972"/>
                    <a:pt x="194024" y="360162"/>
                  </a:cubicBezTo>
                  <a:cubicBezTo>
                    <a:pt x="172117" y="227765"/>
                    <a:pt x="142589" y="61077"/>
                    <a:pt x="4477" y="117"/>
                  </a:cubicBezTo>
                  <a:cubicBezTo>
                    <a:pt x="-286" y="-1788"/>
                    <a:pt x="-2191" y="20120"/>
                    <a:pt x="3524" y="220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512C7D9A-0491-43C8-B451-46B7787664BE}"/>
                </a:ext>
              </a:extLst>
            </p:cNvPr>
            <p:cNvSpPr/>
            <p:nvPr/>
          </p:nvSpPr>
          <p:spPr>
            <a:xfrm>
              <a:off x="5705425" y="3022997"/>
              <a:ext cx="246985" cy="197008"/>
            </a:xfrm>
            <a:custGeom>
              <a:avLst/>
              <a:gdLst>
                <a:gd name="connsiteX0" fmla="*/ 54342 w 246985"/>
                <a:gd name="connsiteY0" fmla="*/ 39289 h 197008"/>
                <a:gd name="connsiteX1" fmla="*/ 241032 w 246985"/>
                <a:gd name="connsiteY1" fmla="*/ 66912 h 197008"/>
                <a:gd name="connsiteX2" fmla="*/ 240079 w 246985"/>
                <a:gd name="connsiteY2" fmla="*/ 30717 h 197008"/>
                <a:gd name="connsiteX3" fmla="*/ 119112 w 246985"/>
                <a:gd name="connsiteY3" fmla="*/ 12619 h 197008"/>
                <a:gd name="connsiteX4" fmla="*/ 59104 w 246985"/>
                <a:gd name="connsiteY4" fmla="*/ 4047 h 197008"/>
                <a:gd name="connsiteX5" fmla="*/ 13384 w 246985"/>
                <a:gd name="connsiteY5" fmla="*/ 4999 h 197008"/>
                <a:gd name="connsiteX6" fmla="*/ 6717 w 246985"/>
                <a:gd name="connsiteY6" fmla="*/ 87867 h 197008"/>
                <a:gd name="connsiteX7" fmla="*/ 45769 w 246985"/>
                <a:gd name="connsiteY7" fmla="*/ 194547 h 197008"/>
                <a:gd name="connsiteX8" fmla="*/ 54342 w 246985"/>
                <a:gd name="connsiteY8" fmla="*/ 188832 h 197008"/>
                <a:gd name="connsiteX9" fmla="*/ 53389 w 246985"/>
                <a:gd name="connsiteY9" fmla="*/ 162162 h 197008"/>
                <a:gd name="connsiteX10" fmla="*/ 13384 w 246985"/>
                <a:gd name="connsiteY10" fmla="*/ 45004 h 197008"/>
                <a:gd name="connsiteX11" fmla="*/ 14337 w 246985"/>
                <a:gd name="connsiteY11" fmla="*/ 41194 h 197008"/>
                <a:gd name="connsiteX12" fmla="*/ 54342 w 246985"/>
                <a:gd name="connsiteY12" fmla="*/ 39289 h 19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6985" h="197008">
                  <a:moveTo>
                    <a:pt x="54342" y="39289"/>
                  </a:moveTo>
                  <a:cubicBezTo>
                    <a:pt x="116254" y="48814"/>
                    <a:pt x="178167" y="61197"/>
                    <a:pt x="241032" y="66912"/>
                  </a:cubicBezTo>
                  <a:cubicBezTo>
                    <a:pt x="248652" y="67864"/>
                    <a:pt x="249604" y="32622"/>
                    <a:pt x="240079" y="30717"/>
                  </a:cubicBezTo>
                  <a:cubicBezTo>
                    <a:pt x="200074" y="23097"/>
                    <a:pt x="160069" y="18334"/>
                    <a:pt x="119112" y="12619"/>
                  </a:cubicBezTo>
                  <a:cubicBezTo>
                    <a:pt x="99109" y="9762"/>
                    <a:pt x="79107" y="6904"/>
                    <a:pt x="59104" y="4047"/>
                  </a:cubicBezTo>
                  <a:cubicBezTo>
                    <a:pt x="45769" y="2142"/>
                    <a:pt x="25767" y="-4526"/>
                    <a:pt x="13384" y="4999"/>
                  </a:cubicBezTo>
                  <a:cubicBezTo>
                    <a:pt x="-8523" y="21192"/>
                    <a:pt x="1954" y="65959"/>
                    <a:pt x="6717" y="87867"/>
                  </a:cubicBezTo>
                  <a:cubicBezTo>
                    <a:pt x="14337" y="124062"/>
                    <a:pt x="27672" y="162162"/>
                    <a:pt x="45769" y="194547"/>
                  </a:cubicBezTo>
                  <a:cubicBezTo>
                    <a:pt x="49579" y="201214"/>
                    <a:pt x="53389" y="192642"/>
                    <a:pt x="54342" y="188832"/>
                  </a:cubicBezTo>
                  <a:cubicBezTo>
                    <a:pt x="56247" y="180259"/>
                    <a:pt x="56247" y="169782"/>
                    <a:pt x="53389" y="162162"/>
                  </a:cubicBezTo>
                  <a:cubicBezTo>
                    <a:pt x="40054" y="123109"/>
                    <a:pt x="27672" y="84057"/>
                    <a:pt x="13384" y="45004"/>
                  </a:cubicBezTo>
                  <a:cubicBezTo>
                    <a:pt x="13384" y="44052"/>
                    <a:pt x="14337" y="42147"/>
                    <a:pt x="14337" y="41194"/>
                  </a:cubicBezTo>
                  <a:cubicBezTo>
                    <a:pt x="20052" y="30717"/>
                    <a:pt x="44817" y="38337"/>
                    <a:pt x="54342" y="3928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253F9CAB-6D44-4BA9-9329-984D00BC73D1}"/>
              </a:ext>
            </a:extLst>
          </p:cNvPr>
          <p:cNvSpPr txBox="1"/>
          <p:nvPr/>
        </p:nvSpPr>
        <p:spPr>
          <a:xfrm>
            <a:off x="3395403" y="2599354"/>
            <a:ext cx="2397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>
                <a:latin typeface="Viner Hand ITC" panose="03070502030502020203" pitchFamily="66" charset="0"/>
              </a:rPr>
              <a:t>tristique senectus et netus turpis egestas</a:t>
            </a:r>
            <a:endParaRPr lang="zh-CN" altLang="en-US" sz="2000">
              <a:latin typeface="Viner Hand ITC" panose="03070502030502020203" pitchFamily="66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479E7A5-0979-4F37-8C2A-44C08DAB96EE}"/>
              </a:ext>
            </a:extLst>
          </p:cNvPr>
          <p:cNvSpPr txBox="1"/>
          <p:nvPr/>
        </p:nvSpPr>
        <p:spPr>
          <a:xfrm>
            <a:off x="3395403" y="4838582"/>
            <a:ext cx="4651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2000">
                <a:latin typeface="Viner Hand ITC" panose="03070502030502020203" pitchFamily="66" charset="0"/>
              </a:rPr>
              <a:t>Pellentesque habitant morbi tristique senectus et netus et malesuada fames ac turpis egestas</a:t>
            </a:r>
            <a:endParaRPr lang="zh-CN" altLang="en-US" sz="2000">
              <a:latin typeface="Viner Hand ITC" panose="03070502030502020203" pitchFamily="66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54D9F74-6794-4703-9BE2-A8C7C429742C}"/>
              </a:ext>
            </a:extLst>
          </p:cNvPr>
          <p:cNvSpPr txBox="1"/>
          <p:nvPr/>
        </p:nvSpPr>
        <p:spPr>
          <a:xfrm>
            <a:off x="5674161" y="470993"/>
            <a:ext cx="6517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>
                <a:solidFill>
                  <a:srgbClr val="8CE9B4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</a:t>
            </a:r>
            <a:r>
              <a:rPr lang="en-US" altLang="zh-CN" sz="4400" b="1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ower</a:t>
            </a:r>
            <a:r>
              <a:rPr lang="en-US" altLang="zh-CN" sz="4400" b="1">
                <a:solidFill>
                  <a:srgbClr val="FEDAFE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</a:t>
            </a:r>
            <a:r>
              <a:rPr lang="en-US" altLang="zh-CN" sz="4400" b="1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oint</a:t>
            </a:r>
            <a:r>
              <a:rPr lang="en-US" altLang="zh-CN" sz="4400" b="1">
                <a:solidFill>
                  <a:srgbClr val="FBD302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</a:t>
            </a:r>
            <a:r>
              <a:rPr lang="en-US" altLang="zh-CN" sz="4400" b="1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emplet</a:t>
            </a:r>
            <a:r>
              <a:rPr lang="en-US" altLang="zh-CN" sz="4400" b="1">
                <a:solidFill>
                  <a:srgbClr val="91D5FD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.</a:t>
            </a:r>
            <a:endParaRPr lang="zh-CN" altLang="en-US" sz="4400" b="1">
              <a:solidFill>
                <a:srgbClr val="91D5FD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5789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E5A0A1AE-E831-4697-BF39-2C3513D8B7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72C74CE-6F77-4DCF-BF31-2FF95D9AA2D5}"/>
              </a:ext>
            </a:extLst>
          </p:cNvPr>
          <p:cNvGrpSpPr/>
          <p:nvPr/>
        </p:nvGrpSpPr>
        <p:grpSpPr>
          <a:xfrm flipV="1">
            <a:off x="11996850" y="0"/>
            <a:ext cx="195150" cy="6858000"/>
            <a:chOff x="0" y="0"/>
            <a:chExt cx="195150" cy="9144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099C071-BB40-4092-B1B1-BF625B90915C}"/>
                </a:ext>
              </a:extLst>
            </p:cNvPr>
            <p:cNvSpPr/>
            <p:nvPr/>
          </p:nvSpPr>
          <p:spPr>
            <a:xfrm>
              <a:off x="0" y="4572000"/>
              <a:ext cx="195150" cy="2286000"/>
            </a:xfrm>
            <a:prstGeom prst="rect">
              <a:avLst/>
            </a:pr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DB0B2A0-4189-4431-9D41-FD6FF1B0D1FB}"/>
                </a:ext>
              </a:extLst>
            </p:cNvPr>
            <p:cNvSpPr/>
            <p:nvPr/>
          </p:nvSpPr>
          <p:spPr>
            <a:xfrm>
              <a:off x="0" y="2286000"/>
              <a:ext cx="195150" cy="2286000"/>
            </a:xfrm>
            <a:prstGeom prst="rect">
              <a:avLst/>
            </a:pr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2F4A588-80A6-40C7-8E87-72FFE22F11F2}"/>
                </a:ext>
              </a:extLst>
            </p:cNvPr>
            <p:cNvSpPr/>
            <p:nvPr/>
          </p:nvSpPr>
          <p:spPr>
            <a:xfrm>
              <a:off x="0" y="0"/>
              <a:ext cx="195150" cy="2286000"/>
            </a:xfrm>
            <a:prstGeom prst="rect">
              <a:avLst/>
            </a:pr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7231BB-D4CF-4CF9-80E9-F9C26C92D9A5}"/>
                </a:ext>
              </a:extLst>
            </p:cNvPr>
            <p:cNvSpPr/>
            <p:nvPr/>
          </p:nvSpPr>
          <p:spPr>
            <a:xfrm>
              <a:off x="0" y="6858000"/>
              <a:ext cx="195150" cy="2286000"/>
            </a:xfrm>
            <a:prstGeom prst="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EA5C15-3976-469B-9AEB-CD684796F1D9}"/>
              </a:ext>
            </a:extLst>
          </p:cNvPr>
          <p:cNvSpPr/>
          <p:nvPr/>
        </p:nvSpPr>
        <p:spPr>
          <a:xfrm>
            <a:off x="555065" y="495300"/>
            <a:ext cx="10878670" cy="6146798"/>
          </a:xfrm>
          <a:prstGeom prst="roundRect">
            <a:avLst>
              <a:gd name="adj" fmla="val 74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AB0EAB0-945A-4B3A-9FBE-EFB5E298ADD1}"/>
              </a:ext>
            </a:extLst>
          </p:cNvPr>
          <p:cNvSpPr/>
          <p:nvPr/>
        </p:nvSpPr>
        <p:spPr>
          <a:xfrm>
            <a:off x="4279900" y="898139"/>
            <a:ext cx="3429000" cy="5341121"/>
          </a:xfrm>
          <a:prstGeom prst="roundRect">
            <a:avLst>
              <a:gd name="adj" fmla="val 7450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03A77E-FF90-4F42-B002-51FFDEFBFCF1}"/>
              </a:ext>
            </a:extLst>
          </p:cNvPr>
          <p:cNvSpPr/>
          <p:nvPr/>
        </p:nvSpPr>
        <p:spPr>
          <a:xfrm>
            <a:off x="4279900" y="3568687"/>
            <a:ext cx="146050" cy="1335274"/>
          </a:xfrm>
          <a:prstGeom prst="rect">
            <a:avLst/>
          </a:prstGeom>
          <a:solidFill>
            <a:srgbClr val="8CE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57F1BF-57C3-4221-92E3-35E10D97509E}"/>
              </a:ext>
            </a:extLst>
          </p:cNvPr>
          <p:cNvSpPr/>
          <p:nvPr/>
        </p:nvSpPr>
        <p:spPr>
          <a:xfrm>
            <a:off x="4279900" y="2233413"/>
            <a:ext cx="146050" cy="1335274"/>
          </a:xfrm>
          <a:prstGeom prst="rect">
            <a:avLst/>
          </a:prstGeom>
          <a:solidFill>
            <a:srgbClr val="FED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B939D1D4-12BB-4F67-A037-4422AA2F09B1}"/>
              </a:ext>
            </a:extLst>
          </p:cNvPr>
          <p:cNvSpPr/>
          <p:nvPr/>
        </p:nvSpPr>
        <p:spPr>
          <a:xfrm>
            <a:off x="4279900" y="924939"/>
            <a:ext cx="146050" cy="1308474"/>
          </a:xfrm>
          <a:custGeom>
            <a:avLst/>
            <a:gdLst>
              <a:gd name="connsiteX0" fmla="*/ 146050 w 146050"/>
              <a:gd name="connsiteY0" fmla="*/ 0 h 1308474"/>
              <a:gd name="connsiteX1" fmla="*/ 146050 w 146050"/>
              <a:gd name="connsiteY1" fmla="*/ 1308474 h 1308474"/>
              <a:gd name="connsiteX2" fmla="*/ 0 w 146050"/>
              <a:gd name="connsiteY2" fmla="*/ 1308474 h 1308474"/>
              <a:gd name="connsiteX3" fmla="*/ 0 w 146050"/>
              <a:gd name="connsiteY3" fmla="*/ 228661 h 1308474"/>
              <a:gd name="connsiteX4" fmla="*/ 74823 w 146050"/>
              <a:gd name="connsiteY4" fmla="*/ 48023 h 130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" h="1308474">
                <a:moveTo>
                  <a:pt x="146050" y="0"/>
                </a:moveTo>
                <a:lnTo>
                  <a:pt x="146050" y="1308474"/>
                </a:lnTo>
                <a:lnTo>
                  <a:pt x="0" y="1308474"/>
                </a:lnTo>
                <a:lnTo>
                  <a:pt x="0" y="228661"/>
                </a:lnTo>
                <a:cubicBezTo>
                  <a:pt x="0" y="158118"/>
                  <a:pt x="28594" y="94252"/>
                  <a:pt x="74823" y="48023"/>
                </a:cubicBezTo>
                <a:close/>
              </a:path>
            </a:pathLst>
          </a:custGeom>
          <a:solidFill>
            <a:srgbClr val="FBD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71772D8-2201-4B81-BD9F-863CFCEE5D59}"/>
              </a:ext>
            </a:extLst>
          </p:cNvPr>
          <p:cNvSpPr/>
          <p:nvPr/>
        </p:nvSpPr>
        <p:spPr>
          <a:xfrm>
            <a:off x="4279900" y="4903962"/>
            <a:ext cx="146050" cy="1308499"/>
          </a:xfrm>
          <a:custGeom>
            <a:avLst/>
            <a:gdLst>
              <a:gd name="connsiteX0" fmla="*/ 0 w 146050"/>
              <a:gd name="connsiteY0" fmla="*/ 0 h 1308499"/>
              <a:gd name="connsiteX1" fmla="*/ 146050 w 146050"/>
              <a:gd name="connsiteY1" fmla="*/ 0 h 1308499"/>
              <a:gd name="connsiteX2" fmla="*/ 146050 w 146050"/>
              <a:gd name="connsiteY2" fmla="*/ 1308499 h 1308499"/>
              <a:gd name="connsiteX3" fmla="*/ 74823 w 146050"/>
              <a:gd name="connsiteY3" fmla="*/ 1260476 h 1308499"/>
              <a:gd name="connsiteX4" fmla="*/ 0 w 146050"/>
              <a:gd name="connsiteY4" fmla="*/ 1079838 h 130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" h="1308499">
                <a:moveTo>
                  <a:pt x="0" y="0"/>
                </a:moveTo>
                <a:lnTo>
                  <a:pt x="146050" y="0"/>
                </a:lnTo>
                <a:lnTo>
                  <a:pt x="146050" y="1308499"/>
                </a:lnTo>
                <a:lnTo>
                  <a:pt x="74823" y="1260476"/>
                </a:lnTo>
                <a:cubicBezTo>
                  <a:pt x="28594" y="1214247"/>
                  <a:pt x="0" y="1150382"/>
                  <a:pt x="0" y="1079838"/>
                </a:cubicBezTo>
                <a:close/>
              </a:path>
            </a:pathLst>
          </a:custGeom>
          <a:solidFill>
            <a:srgbClr val="91D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278E34D-D463-4745-8BFE-D2E77A6F988F}"/>
              </a:ext>
            </a:extLst>
          </p:cNvPr>
          <p:cNvGrpSpPr/>
          <p:nvPr/>
        </p:nvGrpSpPr>
        <p:grpSpPr>
          <a:xfrm>
            <a:off x="4725365" y="1088449"/>
            <a:ext cx="2758225" cy="981455"/>
            <a:chOff x="7842234" y="566223"/>
            <a:chExt cx="2758225" cy="981455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EC0F756-2309-4A89-9101-854EEEEDB80C}"/>
                </a:ext>
              </a:extLst>
            </p:cNvPr>
            <p:cNvSpPr txBox="1"/>
            <p:nvPr/>
          </p:nvSpPr>
          <p:spPr>
            <a:xfrm>
              <a:off x="7842234" y="962903"/>
              <a:ext cx="26440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sz="1600">
                  <a:latin typeface="Viner Hand ITC" panose="03070502030502020203" pitchFamily="66" charset="0"/>
                </a:rPr>
                <a:t>tristique senectus et netus turpis egestas</a:t>
              </a:r>
              <a:endParaRPr lang="zh-CN" altLang="en-US" sz="1600">
                <a:latin typeface="Viner Hand ITC" panose="03070502030502020203" pitchFamily="66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38275FC-FE15-4F8B-8A42-56F0B58E8CAD}"/>
                </a:ext>
              </a:extLst>
            </p:cNvPr>
            <p:cNvSpPr txBox="1"/>
            <p:nvPr/>
          </p:nvSpPr>
          <p:spPr>
            <a:xfrm>
              <a:off x="7842234" y="566223"/>
              <a:ext cx="275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sz="1600" b="1">
                  <a:solidFill>
                    <a:srgbClr val="FBD302"/>
                  </a:solidFill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habitant morbi tristique</a:t>
              </a:r>
              <a:endParaRPr lang="zh-CN" altLang="en-US" sz="1600" b="1">
                <a:solidFill>
                  <a:srgbClr val="FBD302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007A06E-8CB3-4974-9785-340556456E89}"/>
              </a:ext>
            </a:extLst>
          </p:cNvPr>
          <p:cNvGrpSpPr/>
          <p:nvPr/>
        </p:nvGrpSpPr>
        <p:grpSpPr>
          <a:xfrm>
            <a:off x="4725365" y="2414794"/>
            <a:ext cx="2758225" cy="981455"/>
            <a:chOff x="4688312" y="2630750"/>
            <a:chExt cx="2758225" cy="98145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FE2A9DF-E73A-41B5-8D99-A29DAE034697}"/>
                </a:ext>
              </a:extLst>
            </p:cNvPr>
            <p:cNvSpPr txBox="1"/>
            <p:nvPr/>
          </p:nvSpPr>
          <p:spPr>
            <a:xfrm>
              <a:off x="4688312" y="3027430"/>
              <a:ext cx="26440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sz="1600">
                  <a:latin typeface="Viner Hand ITC" panose="03070502030502020203" pitchFamily="66" charset="0"/>
                </a:rPr>
                <a:t>tristique senectus et netus turpis egestas</a:t>
              </a:r>
              <a:endParaRPr lang="zh-CN" altLang="en-US" sz="1600">
                <a:latin typeface="Viner Hand ITC" panose="03070502030502020203" pitchFamily="66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6019846-7058-438F-8321-9B2CC5B28268}"/>
                </a:ext>
              </a:extLst>
            </p:cNvPr>
            <p:cNvSpPr txBox="1"/>
            <p:nvPr/>
          </p:nvSpPr>
          <p:spPr>
            <a:xfrm>
              <a:off x="4688312" y="2630750"/>
              <a:ext cx="275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sz="1600" b="1">
                  <a:solidFill>
                    <a:srgbClr val="FEDAFE"/>
                  </a:solidFill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habitant morbi tristique</a:t>
              </a:r>
              <a:endParaRPr lang="zh-CN" altLang="en-US" sz="1600" b="1">
                <a:solidFill>
                  <a:srgbClr val="FEDAFE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95537AB-45D8-4386-9964-925CB43E5429}"/>
              </a:ext>
            </a:extLst>
          </p:cNvPr>
          <p:cNvGrpSpPr/>
          <p:nvPr/>
        </p:nvGrpSpPr>
        <p:grpSpPr>
          <a:xfrm>
            <a:off x="4725365" y="3741139"/>
            <a:ext cx="2758225" cy="981455"/>
            <a:chOff x="4688312" y="4215548"/>
            <a:chExt cx="2758225" cy="981455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D6B34EB-7B23-4157-8362-3B58AFD59172}"/>
                </a:ext>
              </a:extLst>
            </p:cNvPr>
            <p:cNvSpPr txBox="1"/>
            <p:nvPr/>
          </p:nvSpPr>
          <p:spPr>
            <a:xfrm>
              <a:off x="4688312" y="4612228"/>
              <a:ext cx="26440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sz="1600">
                  <a:latin typeface="Viner Hand ITC" panose="03070502030502020203" pitchFamily="66" charset="0"/>
                </a:rPr>
                <a:t>tristique senectus et netus turpis egestas</a:t>
              </a:r>
              <a:endParaRPr lang="zh-CN" altLang="en-US" sz="1600">
                <a:latin typeface="Viner Hand ITC" panose="03070502030502020203" pitchFamily="66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31CB547-5A75-45C7-B8DB-46FF81CC7DAC}"/>
                </a:ext>
              </a:extLst>
            </p:cNvPr>
            <p:cNvSpPr txBox="1"/>
            <p:nvPr/>
          </p:nvSpPr>
          <p:spPr>
            <a:xfrm>
              <a:off x="4688312" y="4215548"/>
              <a:ext cx="275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sz="1600" b="1">
                  <a:solidFill>
                    <a:srgbClr val="8CE9B4"/>
                  </a:solidFill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habitant morbi tristique</a:t>
              </a:r>
              <a:endParaRPr lang="zh-CN" altLang="en-US" sz="1600" b="1">
                <a:solidFill>
                  <a:srgbClr val="8CE9B4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56C97F4-F354-411F-8038-DD36A97DFB64}"/>
              </a:ext>
            </a:extLst>
          </p:cNvPr>
          <p:cNvGrpSpPr/>
          <p:nvPr/>
        </p:nvGrpSpPr>
        <p:grpSpPr>
          <a:xfrm>
            <a:off x="4725365" y="5067484"/>
            <a:ext cx="2758225" cy="981455"/>
            <a:chOff x="4688312" y="5800346"/>
            <a:chExt cx="2758225" cy="981455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386CDFF-C80D-4ACE-B72E-37E36A7D1961}"/>
                </a:ext>
              </a:extLst>
            </p:cNvPr>
            <p:cNvSpPr txBox="1"/>
            <p:nvPr/>
          </p:nvSpPr>
          <p:spPr>
            <a:xfrm>
              <a:off x="4688312" y="6197026"/>
              <a:ext cx="26440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sz="1600">
                  <a:latin typeface="Viner Hand ITC" panose="03070502030502020203" pitchFamily="66" charset="0"/>
                </a:rPr>
                <a:t>tristique senectus et netus turpis egestas</a:t>
              </a:r>
              <a:endParaRPr lang="zh-CN" altLang="en-US" sz="1600">
                <a:latin typeface="Viner Hand ITC" panose="03070502030502020203" pitchFamily="66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C20A8A0-1401-4958-AE22-811459B3A228}"/>
                </a:ext>
              </a:extLst>
            </p:cNvPr>
            <p:cNvSpPr txBox="1"/>
            <p:nvPr/>
          </p:nvSpPr>
          <p:spPr>
            <a:xfrm>
              <a:off x="4688312" y="5800346"/>
              <a:ext cx="2758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zh-CN" sz="1600" b="1">
                  <a:solidFill>
                    <a:srgbClr val="91D5FD"/>
                  </a:solidFill>
                  <a:latin typeface="..黑体UI-日本语" panose="02000000000000000000" pitchFamily="2" charset="-128"/>
                  <a:ea typeface="..黑体UI-日本语" panose="02000000000000000000" pitchFamily="2" charset="-128"/>
                  <a:cs typeface="..黑体UI-日本语" panose="02000000000000000000" pitchFamily="2" charset="-128"/>
                </a:rPr>
                <a:t>habitant morbi tristique</a:t>
              </a:r>
              <a:endParaRPr lang="zh-CN" altLang="en-US" sz="1600" b="1">
                <a:solidFill>
                  <a:srgbClr val="91D5FD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endParaRPr>
            </a:p>
          </p:txBody>
        </p:sp>
      </p:grp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5A6C95F-9C2C-4DFA-9CEB-DC587005BB82}"/>
              </a:ext>
            </a:extLst>
          </p:cNvPr>
          <p:cNvCxnSpPr>
            <a:cxnSpLocks/>
          </p:cNvCxnSpPr>
          <p:nvPr/>
        </p:nvCxnSpPr>
        <p:spPr>
          <a:xfrm>
            <a:off x="4826000" y="3568688"/>
            <a:ext cx="254343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337C8C5-9A78-4E1D-A8BB-873CB0E162AB}"/>
              </a:ext>
            </a:extLst>
          </p:cNvPr>
          <p:cNvCxnSpPr>
            <a:cxnSpLocks/>
          </p:cNvCxnSpPr>
          <p:nvPr/>
        </p:nvCxnSpPr>
        <p:spPr>
          <a:xfrm>
            <a:off x="4826000" y="2233413"/>
            <a:ext cx="254343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25B9146-BFD3-4B1D-B1AE-AF5C64AA5EE1}"/>
              </a:ext>
            </a:extLst>
          </p:cNvPr>
          <p:cNvCxnSpPr>
            <a:cxnSpLocks/>
          </p:cNvCxnSpPr>
          <p:nvPr/>
        </p:nvCxnSpPr>
        <p:spPr>
          <a:xfrm>
            <a:off x="4826000" y="4903962"/>
            <a:ext cx="254343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926628F1-37DC-43CF-B309-FEA6080370C6}"/>
              </a:ext>
            </a:extLst>
          </p:cNvPr>
          <p:cNvSpPr/>
          <p:nvPr/>
        </p:nvSpPr>
        <p:spPr>
          <a:xfrm rot="5400000">
            <a:off x="8160534" y="1274784"/>
            <a:ext cx="552586" cy="857024"/>
          </a:xfrm>
          <a:custGeom>
            <a:avLst/>
            <a:gdLst>
              <a:gd name="connsiteX0" fmla="*/ 418986 w 448502"/>
              <a:gd name="connsiteY0" fmla="*/ 96203 h 695597"/>
              <a:gd name="connsiteX1" fmla="*/ 399936 w 448502"/>
              <a:gd name="connsiteY1" fmla="*/ 168592 h 695597"/>
              <a:gd name="connsiteX2" fmla="*/ 400889 w 448502"/>
              <a:gd name="connsiteY2" fmla="*/ 192405 h 695597"/>
              <a:gd name="connsiteX3" fmla="*/ 408509 w 448502"/>
              <a:gd name="connsiteY3" fmla="*/ 192405 h 695597"/>
              <a:gd name="connsiteX4" fmla="*/ 436131 w 448502"/>
              <a:gd name="connsiteY4" fmla="*/ 90488 h 695597"/>
              <a:gd name="connsiteX5" fmla="*/ 444704 w 448502"/>
              <a:gd name="connsiteY5" fmla="*/ 3810 h 695597"/>
              <a:gd name="connsiteX6" fmla="*/ 440894 w 448502"/>
              <a:gd name="connsiteY6" fmla="*/ 0 h 695597"/>
              <a:gd name="connsiteX7" fmla="*/ 393269 w 448502"/>
              <a:gd name="connsiteY7" fmla="*/ 20955 h 695597"/>
              <a:gd name="connsiteX8" fmla="*/ 338976 w 448502"/>
              <a:gd name="connsiteY8" fmla="*/ 50482 h 695597"/>
              <a:gd name="connsiteX9" fmla="*/ 227534 w 448502"/>
              <a:gd name="connsiteY9" fmla="*/ 112395 h 695597"/>
              <a:gd name="connsiteX10" fmla="*/ 229439 w 448502"/>
              <a:gd name="connsiteY10" fmla="*/ 133350 h 695597"/>
              <a:gd name="connsiteX11" fmla="*/ 336119 w 448502"/>
              <a:gd name="connsiteY11" fmla="*/ 80010 h 695597"/>
              <a:gd name="connsiteX12" fmla="*/ 388506 w 448502"/>
              <a:gd name="connsiteY12" fmla="*/ 53340 h 695597"/>
              <a:gd name="connsiteX13" fmla="*/ 410414 w 448502"/>
              <a:gd name="connsiteY13" fmla="*/ 40957 h 695597"/>
              <a:gd name="connsiteX14" fmla="*/ 45606 w 448502"/>
              <a:gd name="connsiteY14" fmla="*/ 509587 h 695597"/>
              <a:gd name="connsiteX15" fmla="*/ 1791 w 448502"/>
              <a:gd name="connsiteY15" fmla="*/ 684848 h 695597"/>
              <a:gd name="connsiteX16" fmla="*/ 9411 w 448502"/>
              <a:gd name="connsiteY16" fmla="*/ 695325 h 695597"/>
              <a:gd name="connsiteX17" fmla="*/ 13221 w 448502"/>
              <a:gd name="connsiteY17" fmla="*/ 676275 h 695597"/>
              <a:gd name="connsiteX18" fmla="*/ 31319 w 448502"/>
              <a:gd name="connsiteY18" fmla="*/ 594360 h 695597"/>
              <a:gd name="connsiteX19" fmla="*/ 57989 w 448502"/>
              <a:gd name="connsiteY19" fmla="*/ 528638 h 695597"/>
              <a:gd name="connsiteX20" fmla="*/ 124664 w 448502"/>
              <a:gd name="connsiteY20" fmla="*/ 401003 h 695597"/>
              <a:gd name="connsiteX21" fmla="*/ 301829 w 448502"/>
              <a:gd name="connsiteY21" fmla="*/ 175260 h 695597"/>
              <a:gd name="connsiteX22" fmla="*/ 423749 w 448502"/>
              <a:gd name="connsiteY22" fmla="*/ 65723 h 695597"/>
              <a:gd name="connsiteX23" fmla="*/ 423749 w 448502"/>
              <a:gd name="connsiteY23" fmla="*/ 36195 h 695597"/>
              <a:gd name="connsiteX24" fmla="*/ 438036 w 448502"/>
              <a:gd name="connsiteY24" fmla="*/ 33338 h 695597"/>
              <a:gd name="connsiteX25" fmla="*/ 428511 w 448502"/>
              <a:gd name="connsiteY25" fmla="*/ 65723 h 695597"/>
              <a:gd name="connsiteX26" fmla="*/ 418986 w 448502"/>
              <a:gd name="connsiteY26" fmla="*/ 96203 h 69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8502" h="695597">
                <a:moveTo>
                  <a:pt x="418986" y="96203"/>
                </a:moveTo>
                <a:cubicBezTo>
                  <a:pt x="412319" y="120015"/>
                  <a:pt x="405651" y="143828"/>
                  <a:pt x="399936" y="168592"/>
                </a:cubicBezTo>
                <a:cubicBezTo>
                  <a:pt x="398031" y="175260"/>
                  <a:pt x="397079" y="185737"/>
                  <a:pt x="400889" y="192405"/>
                </a:cubicBezTo>
                <a:cubicBezTo>
                  <a:pt x="403746" y="197167"/>
                  <a:pt x="406604" y="199073"/>
                  <a:pt x="408509" y="192405"/>
                </a:cubicBezTo>
                <a:cubicBezTo>
                  <a:pt x="418034" y="159067"/>
                  <a:pt x="427559" y="124778"/>
                  <a:pt x="436131" y="90488"/>
                </a:cubicBezTo>
                <a:cubicBezTo>
                  <a:pt x="443751" y="62865"/>
                  <a:pt x="454229" y="32385"/>
                  <a:pt x="444704" y="3810"/>
                </a:cubicBezTo>
                <a:cubicBezTo>
                  <a:pt x="444704" y="2857"/>
                  <a:pt x="442799" y="0"/>
                  <a:pt x="440894" y="0"/>
                </a:cubicBezTo>
                <a:cubicBezTo>
                  <a:pt x="423749" y="0"/>
                  <a:pt x="407556" y="13335"/>
                  <a:pt x="393269" y="20955"/>
                </a:cubicBezTo>
                <a:cubicBezTo>
                  <a:pt x="375171" y="30480"/>
                  <a:pt x="357074" y="40957"/>
                  <a:pt x="338976" y="50482"/>
                </a:cubicBezTo>
                <a:cubicBezTo>
                  <a:pt x="301829" y="70485"/>
                  <a:pt x="264681" y="90488"/>
                  <a:pt x="227534" y="112395"/>
                </a:cubicBezTo>
                <a:cubicBezTo>
                  <a:pt x="222771" y="115253"/>
                  <a:pt x="225629" y="135255"/>
                  <a:pt x="229439" y="133350"/>
                </a:cubicBezTo>
                <a:cubicBezTo>
                  <a:pt x="265634" y="116205"/>
                  <a:pt x="300876" y="98107"/>
                  <a:pt x="336119" y="80010"/>
                </a:cubicBezTo>
                <a:cubicBezTo>
                  <a:pt x="353264" y="71438"/>
                  <a:pt x="370409" y="61913"/>
                  <a:pt x="388506" y="53340"/>
                </a:cubicBezTo>
                <a:cubicBezTo>
                  <a:pt x="395174" y="49530"/>
                  <a:pt x="402794" y="44767"/>
                  <a:pt x="410414" y="40957"/>
                </a:cubicBezTo>
                <a:cubicBezTo>
                  <a:pt x="249441" y="160020"/>
                  <a:pt x="124664" y="326708"/>
                  <a:pt x="45606" y="509587"/>
                </a:cubicBezTo>
                <a:cubicBezTo>
                  <a:pt x="22746" y="562927"/>
                  <a:pt x="-7734" y="625793"/>
                  <a:pt x="1791" y="684848"/>
                </a:cubicBezTo>
                <a:cubicBezTo>
                  <a:pt x="2744" y="688658"/>
                  <a:pt x="3696" y="697230"/>
                  <a:pt x="9411" y="695325"/>
                </a:cubicBezTo>
                <a:cubicBezTo>
                  <a:pt x="14174" y="693420"/>
                  <a:pt x="13221" y="679133"/>
                  <a:pt x="13221" y="676275"/>
                </a:cubicBezTo>
                <a:cubicBezTo>
                  <a:pt x="9411" y="647700"/>
                  <a:pt x="21794" y="620077"/>
                  <a:pt x="31319" y="594360"/>
                </a:cubicBezTo>
                <a:cubicBezTo>
                  <a:pt x="39891" y="572452"/>
                  <a:pt x="48464" y="549593"/>
                  <a:pt x="57989" y="528638"/>
                </a:cubicBezTo>
                <a:cubicBezTo>
                  <a:pt x="77991" y="484823"/>
                  <a:pt x="99899" y="441960"/>
                  <a:pt x="124664" y="401003"/>
                </a:cubicBezTo>
                <a:cubicBezTo>
                  <a:pt x="174194" y="319087"/>
                  <a:pt x="234201" y="242887"/>
                  <a:pt x="301829" y="175260"/>
                </a:cubicBezTo>
                <a:cubicBezTo>
                  <a:pt x="340881" y="136208"/>
                  <a:pt x="380886" y="100013"/>
                  <a:pt x="423749" y="65723"/>
                </a:cubicBezTo>
                <a:cubicBezTo>
                  <a:pt x="428511" y="61913"/>
                  <a:pt x="427559" y="41910"/>
                  <a:pt x="423749" y="36195"/>
                </a:cubicBezTo>
                <a:cubicBezTo>
                  <a:pt x="428511" y="34290"/>
                  <a:pt x="433274" y="33338"/>
                  <a:pt x="438036" y="33338"/>
                </a:cubicBezTo>
                <a:cubicBezTo>
                  <a:pt x="438036" y="42863"/>
                  <a:pt x="430416" y="58103"/>
                  <a:pt x="428511" y="65723"/>
                </a:cubicBezTo>
                <a:cubicBezTo>
                  <a:pt x="425654" y="72390"/>
                  <a:pt x="421844" y="84773"/>
                  <a:pt x="418986" y="9620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298881BB-6BC8-4FF5-87A3-C7F4AC131116}"/>
              </a:ext>
            </a:extLst>
          </p:cNvPr>
          <p:cNvSpPr/>
          <p:nvPr/>
        </p:nvSpPr>
        <p:spPr>
          <a:xfrm rot="5400000" flipH="1" flipV="1">
            <a:off x="3235633" y="5079126"/>
            <a:ext cx="552586" cy="857024"/>
          </a:xfrm>
          <a:custGeom>
            <a:avLst/>
            <a:gdLst>
              <a:gd name="connsiteX0" fmla="*/ 418986 w 448502"/>
              <a:gd name="connsiteY0" fmla="*/ 96203 h 695597"/>
              <a:gd name="connsiteX1" fmla="*/ 399936 w 448502"/>
              <a:gd name="connsiteY1" fmla="*/ 168592 h 695597"/>
              <a:gd name="connsiteX2" fmla="*/ 400889 w 448502"/>
              <a:gd name="connsiteY2" fmla="*/ 192405 h 695597"/>
              <a:gd name="connsiteX3" fmla="*/ 408509 w 448502"/>
              <a:gd name="connsiteY3" fmla="*/ 192405 h 695597"/>
              <a:gd name="connsiteX4" fmla="*/ 436131 w 448502"/>
              <a:gd name="connsiteY4" fmla="*/ 90488 h 695597"/>
              <a:gd name="connsiteX5" fmla="*/ 444704 w 448502"/>
              <a:gd name="connsiteY5" fmla="*/ 3810 h 695597"/>
              <a:gd name="connsiteX6" fmla="*/ 440894 w 448502"/>
              <a:gd name="connsiteY6" fmla="*/ 0 h 695597"/>
              <a:gd name="connsiteX7" fmla="*/ 393269 w 448502"/>
              <a:gd name="connsiteY7" fmla="*/ 20955 h 695597"/>
              <a:gd name="connsiteX8" fmla="*/ 338976 w 448502"/>
              <a:gd name="connsiteY8" fmla="*/ 50482 h 695597"/>
              <a:gd name="connsiteX9" fmla="*/ 227534 w 448502"/>
              <a:gd name="connsiteY9" fmla="*/ 112395 h 695597"/>
              <a:gd name="connsiteX10" fmla="*/ 229439 w 448502"/>
              <a:gd name="connsiteY10" fmla="*/ 133350 h 695597"/>
              <a:gd name="connsiteX11" fmla="*/ 336119 w 448502"/>
              <a:gd name="connsiteY11" fmla="*/ 80010 h 695597"/>
              <a:gd name="connsiteX12" fmla="*/ 388506 w 448502"/>
              <a:gd name="connsiteY12" fmla="*/ 53340 h 695597"/>
              <a:gd name="connsiteX13" fmla="*/ 410414 w 448502"/>
              <a:gd name="connsiteY13" fmla="*/ 40957 h 695597"/>
              <a:gd name="connsiteX14" fmla="*/ 45606 w 448502"/>
              <a:gd name="connsiteY14" fmla="*/ 509587 h 695597"/>
              <a:gd name="connsiteX15" fmla="*/ 1791 w 448502"/>
              <a:gd name="connsiteY15" fmla="*/ 684848 h 695597"/>
              <a:gd name="connsiteX16" fmla="*/ 9411 w 448502"/>
              <a:gd name="connsiteY16" fmla="*/ 695325 h 695597"/>
              <a:gd name="connsiteX17" fmla="*/ 13221 w 448502"/>
              <a:gd name="connsiteY17" fmla="*/ 676275 h 695597"/>
              <a:gd name="connsiteX18" fmla="*/ 31319 w 448502"/>
              <a:gd name="connsiteY18" fmla="*/ 594360 h 695597"/>
              <a:gd name="connsiteX19" fmla="*/ 57989 w 448502"/>
              <a:gd name="connsiteY19" fmla="*/ 528638 h 695597"/>
              <a:gd name="connsiteX20" fmla="*/ 124664 w 448502"/>
              <a:gd name="connsiteY20" fmla="*/ 401003 h 695597"/>
              <a:gd name="connsiteX21" fmla="*/ 301829 w 448502"/>
              <a:gd name="connsiteY21" fmla="*/ 175260 h 695597"/>
              <a:gd name="connsiteX22" fmla="*/ 423749 w 448502"/>
              <a:gd name="connsiteY22" fmla="*/ 65723 h 695597"/>
              <a:gd name="connsiteX23" fmla="*/ 423749 w 448502"/>
              <a:gd name="connsiteY23" fmla="*/ 36195 h 695597"/>
              <a:gd name="connsiteX24" fmla="*/ 438036 w 448502"/>
              <a:gd name="connsiteY24" fmla="*/ 33338 h 695597"/>
              <a:gd name="connsiteX25" fmla="*/ 428511 w 448502"/>
              <a:gd name="connsiteY25" fmla="*/ 65723 h 695597"/>
              <a:gd name="connsiteX26" fmla="*/ 418986 w 448502"/>
              <a:gd name="connsiteY26" fmla="*/ 96203 h 69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8502" h="695597">
                <a:moveTo>
                  <a:pt x="418986" y="96203"/>
                </a:moveTo>
                <a:cubicBezTo>
                  <a:pt x="412319" y="120015"/>
                  <a:pt x="405651" y="143828"/>
                  <a:pt x="399936" y="168592"/>
                </a:cubicBezTo>
                <a:cubicBezTo>
                  <a:pt x="398031" y="175260"/>
                  <a:pt x="397079" y="185737"/>
                  <a:pt x="400889" y="192405"/>
                </a:cubicBezTo>
                <a:cubicBezTo>
                  <a:pt x="403746" y="197167"/>
                  <a:pt x="406604" y="199073"/>
                  <a:pt x="408509" y="192405"/>
                </a:cubicBezTo>
                <a:cubicBezTo>
                  <a:pt x="418034" y="159067"/>
                  <a:pt x="427559" y="124778"/>
                  <a:pt x="436131" y="90488"/>
                </a:cubicBezTo>
                <a:cubicBezTo>
                  <a:pt x="443751" y="62865"/>
                  <a:pt x="454229" y="32385"/>
                  <a:pt x="444704" y="3810"/>
                </a:cubicBezTo>
                <a:cubicBezTo>
                  <a:pt x="444704" y="2857"/>
                  <a:pt x="442799" y="0"/>
                  <a:pt x="440894" y="0"/>
                </a:cubicBezTo>
                <a:cubicBezTo>
                  <a:pt x="423749" y="0"/>
                  <a:pt x="407556" y="13335"/>
                  <a:pt x="393269" y="20955"/>
                </a:cubicBezTo>
                <a:cubicBezTo>
                  <a:pt x="375171" y="30480"/>
                  <a:pt x="357074" y="40957"/>
                  <a:pt x="338976" y="50482"/>
                </a:cubicBezTo>
                <a:cubicBezTo>
                  <a:pt x="301829" y="70485"/>
                  <a:pt x="264681" y="90488"/>
                  <a:pt x="227534" y="112395"/>
                </a:cubicBezTo>
                <a:cubicBezTo>
                  <a:pt x="222771" y="115253"/>
                  <a:pt x="225629" y="135255"/>
                  <a:pt x="229439" y="133350"/>
                </a:cubicBezTo>
                <a:cubicBezTo>
                  <a:pt x="265634" y="116205"/>
                  <a:pt x="300876" y="98107"/>
                  <a:pt x="336119" y="80010"/>
                </a:cubicBezTo>
                <a:cubicBezTo>
                  <a:pt x="353264" y="71438"/>
                  <a:pt x="370409" y="61913"/>
                  <a:pt x="388506" y="53340"/>
                </a:cubicBezTo>
                <a:cubicBezTo>
                  <a:pt x="395174" y="49530"/>
                  <a:pt x="402794" y="44767"/>
                  <a:pt x="410414" y="40957"/>
                </a:cubicBezTo>
                <a:cubicBezTo>
                  <a:pt x="249441" y="160020"/>
                  <a:pt x="124664" y="326708"/>
                  <a:pt x="45606" y="509587"/>
                </a:cubicBezTo>
                <a:cubicBezTo>
                  <a:pt x="22746" y="562927"/>
                  <a:pt x="-7734" y="625793"/>
                  <a:pt x="1791" y="684848"/>
                </a:cubicBezTo>
                <a:cubicBezTo>
                  <a:pt x="2744" y="688658"/>
                  <a:pt x="3696" y="697230"/>
                  <a:pt x="9411" y="695325"/>
                </a:cubicBezTo>
                <a:cubicBezTo>
                  <a:pt x="14174" y="693420"/>
                  <a:pt x="13221" y="679133"/>
                  <a:pt x="13221" y="676275"/>
                </a:cubicBezTo>
                <a:cubicBezTo>
                  <a:pt x="9411" y="647700"/>
                  <a:pt x="21794" y="620077"/>
                  <a:pt x="31319" y="594360"/>
                </a:cubicBezTo>
                <a:cubicBezTo>
                  <a:pt x="39891" y="572452"/>
                  <a:pt x="48464" y="549593"/>
                  <a:pt x="57989" y="528638"/>
                </a:cubicBezTo>
                <a:cubicBezTo>
                  <a:pt x="77991" y="484823"/>
                  <a:pt x="99899" y="441960"/>
                  <a:pt x="124664" y="401003"/>
                </a:cubicBezTo>
                <a:cubicBezTo>
                  <a:pt x="174194" y="319087"/>
                  <a:pt x="234201" y="242887"/>
                  <a:pt x="301829" y="175260"/>
                </a:cubicBezTo>
                <a:cubicBezTo>
                  <a:pt x="340881" y="136208"/>
                  <a:pt x="380886" y="100013"/>
                  <a:pt x="423749" y="65723"/>
                </a:cubicBezTo>
                <a:cubicBezTo>
                  <a:pt x="428511" y="61913"/>
                  <a:pt x="427559" y="41910"/>
                  <a:pt x="423749" y="36195"/>
                </a:cubicBezTo>
                <a:cubicBezTo>
                  <a:pt x="428511" y="34290"/>
                  <a:pt x="433274" y="33338"/>
                  <a:pt x="438036" y="33338"/>
                </a:cubicBezTo>
                <a:cubicBezTo>
                  <a:pt x="438036" y="42863"/>
                  <a:pt x="430416" y="58103"/>
                  <a:pt x="428511" y="65723"/>
                </a:cubicBezTo>
                <a:cubicBezTo>
                  <a:pt x="425654" y="72390"/>
                  <a:pt x="421844" y="84773"/>
                  <a:pt x="418986" y="9620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EFA3347-FB9B-41A4-B55D-4757503A1945}"/>
              </a:ext>
            </a:extLst>
          </p:cNvPr>
          <p:cNvSpPr txBox="1"/>
          <p:nvPr/>
        </p:nvSpPr>
        <p:spPr>
          <a:xfrm>
            <a:off x="7941235" y="2233413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TEXT HERE</a:t>
            </a:r>
            <a:endParaRPr lang="zh-CN" altLang="en-US" sz="2400" b="1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5884A00-4595-41E1-A959-9650E26E2668}"/>
              </a:ext>
            </a:extLst>
          </p:cNvPr>
          <p:cNvSpPr txBox="1"/>
          <p:nvPr/>
        </p:nvSpPr>
        <p:spPr>
          <a:xfrm>
            <a:off x="7941235" y="2906531"/>
            <a:ext cx="3492500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160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pellentesque habitant morbi tristique senectus et netus et eges</a:t>
            </a:r>
            <a:endParaRPr lang="zh-CN" altLang="en-US" sz="1600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pic>
        <p:nvPicPr>
          <p:cNvPr id="57" name="图片 56" descr="图形用户界面, 应用程序, Teams&#10;&#10;描述已自动生成">
            <a:extLst>
              <a:ext uri="{FF2B5EF4-FFF2-40B4-BE49-F238E27FC236}">
                <a16:creationId xmlns:a16="http://schemas.microsoft.com/office/drawing/2014/main" id="{5E579234-8761-4509-A1DC-F1495734EC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1057" y="3860616"/>
            <a:ext cx="3295055" cy="2471291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E06C86ED-2914-4926-A086-23E3779B9A8C}"/>
              </a:ext>
            </a:extLst>
          </p:cNvPr>
          <p:cNvSpPr txBox="1"/>
          <p:nvPr/>
        </p:nvSpPr>
        <p:spPr>
          <a:xfrm>
            <a:off x="723043" y="3588743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TEXT HERE</a:t>
            </a:r>
            <a:endParaRPr lang="zh-CN" altLang="en-US" sz="2400" b="1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DCA5306-B505-4309-9A8E-823058F17239}"/>
              </a:ext>
            </a:extLst>
          </p:cNvPr>
          <p:cNvSpPr txBox="1"/>
          <p:nvPr/>
        </p:nvSpPr>
        <p:spPr>
          <a:xfrm>
            <a:off x="723043" y="4261861"/>
            <a:ext cx="3492500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160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pellentesque habitant morbi tristique senectus et netus et eges</a:t>
            </a:r>
            <a:endParaRPr lang="zh-CN" altLang="en-US" sz="1600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pic>
        <p:nvPicPr>
          <p:cNvPr id="63" name="图片 62" descr="卡通人物&#10;&#10;描述已自动生成">
            <a:extLst>
              <a:ext uri="{FF2B5EF4-FFF2-40B4-BE49-F238E27FC236}">
                <a16:creationId xmlns:a16="http://schemas.microsoft.com/office/drawing/2014/main" id="{C66D021C-A8D3-4483-8607-6A3777753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865" y="797966"/>
            <a:ext cx="3295055" cy="2471291"/>
          </a:xfrm>
          <a:custGeom>
            <a:avLst/>
            <a:gdLst>
              <a:gd name="connsiteX0" fmla="*/ 7824837 w 9144000"/>
              <a:gd name="connsiteY0" fmla="*/ 912520 h 6858000"/>
              <a:gd name="connsiteX1" fmla="*/ 7446745 w 9144000"/>
              <a:gd name="connsiteY1" fmla="*/ 1155032 h 6858000"/>
              <a:gd name="connsiteX2" fmla="*/ 6811478 w 9144000"/>
              <a:gd name="connsiteY2" fmla="*/ 1588168 h 6858000"/>
              <a:gd name="connsiteX3" fmla="*/ 6301339 w 9144000"/>
              <a:gd name="connsiteY3" fmla="*/ 1674796 h 6858000"/>
              <a:gd name="connsiteX4" fmla="*/ 6233962 w 9144000"/>
              <a:gd name="connsiteY4" fmla="*/ 2127183 h 6858000"/>
              <a:gd name="connsiteX5" fmla="*/ 6378341 w 9144000"/>
              <a:gd name="connsiteY5" fmla="*/ 2483318 h 6858000"/>
              <a:gd name="connsiteX6" fmla="*/ 7157987 w 9144000"/>
              <a:gd name="connsiteY6" fmla="*/ 2714324 h 6858000"/>
              <a:gd name="connsiteX7" fmla="*/ 8226392 w 9144000"/>
              <a:gd name="connsiteY7" fmla="*/ 1828800 h 6858000"/>
              <a:gd name="connsiteX8" fmla="*/ 7928008 w 9144000"/>
              <a:gd name="connsiteY8" fmla="*/ 943276 h 6858000"/>
              <a:gd name="connsiteX9" fmla="*/ 7824837 w 9144000"/>
              <a:gd name="connsiteY9" fmla="*/ 912520 h 6858000"/>
              <a:gd name="connsiteX10" fmla="*/ 0 w 9144000"/>
              <a:gd name="connsiteY10" fmla="*/ 0 h 6858000"/>
              <a:gd name="connsiteX11" fmla="*/ 9144000 w 9144000"/>
              <a:gd name="connsiteY11" fmla="*/ 0 h 6858000"/>
              <a:gd name="connsiteX12" fmla="*/ 9144000 w 9144000"/>
              <a:gd name="connsiteY12" fmla="*/ 6858000 h 6858000"/>
              <a:gd name="connsiteX13" fmla="*/ 0 w 9144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0" h="6858000">
                <a:moveTo>
                  <a:pt x="7824837" y="912520"/>
                </a:moveTo>
                <a:cubicBezTo>
                  <a:pt x="7715049" y="930643"/>
                  <a:pt x="7586311" y="1074421"/>
                  <a:pt x="7446745" y="1155032"/>
                </a:cubicBezTo>
                <a:cubicBezTo>
                  <a:pt x="7260657" y="1262514"/>
                  <a:pt x="7002379" y="1501541"/>
                  <a:pt x="6811478" y="1588168"/>
                </a:cubicBezTo>
                <a:cubicBezTo>
                  <a:pt x="6620577" y="1674795"/>
                  <a:pt x="6397592" y="1584960"/>
                  <a:pt x="6301339" y="1674796"/>
                </a:cubicBezTo>
                <a:cubicBezTo>
                  <a:pt x="6205086" y="1764632"/>
                  <a:pt x="6221128" y="1992429"/>
                  <a:pt x="6233962" y="2127183"/>
                </a:cubicBezTo>
                <a:cubicBezTo>
                  <a:pt x="6246796" y="2261937"/>
                  <a:pt x="6224337" y="2385461"/>
                  <a:pt x="6378341" y="2483318"/>
                </a:cubicBezTo>
                <a:cubicBezTo>
                  <a:pt x="6532345" y="2581175"/>
                  <a:pt x="6849978" y="2823410"/>
                  <a:pt x="7157987" y="2714324"/>
                </a:cubicBezTo>
                <a:cubicBezTo>
                  <a:pt x="7465995" y="2605238"/>
                  <a:pt x="8098055" y="2123975"/>
                  <a:pt x="8226392" y="1828800"/>
                </a:cubicBezTo>
                <a:cubicBezTo>
                  <a:pt x="8354729" y="1533625"/>
                  <a:pt x="8056345" y="1058779"/>
                  <a:pt x="7928008" y="943276"/>
                </a:cubicBezTo>
                <a:cubicBezTo>
                  <a:pt x="7895924" y="914400"/>
                  <a:pt x="7861433" y="906480"/>
                  <a:pt x="7824837" y="912520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3931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6CBB40C-D5DD-4C09-B7DF-B4B9158D67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D1C258-4932-4866-AB7B-338A721C8ED0}"/>
              </a:ext>
            </a:extLst>
          </p:cNvPr>
          <p:cNvGrpSpPr/>
          <p:nvPr/>
        </p:nvGrpSpPr>
        <p:grpSpPr>
          <a:xfrm>
            <a:off x="0" y="0"/>
            <a:ext cx="195150" cy="6858000"/>
            <a:chOff x="0" y="0"/>
            <a:chExt cx="195150" cy="9144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4BF40E0-7DDC-425B-B806-7F6822B593F2}"/>
                </a:ext>
              </a:extLst>
            </p:cNvPr>
            <p:cNvSpPr/>
            <p:nvPr/>
          </p:nvSpPr>
          <p:spPr>
            <a:xfrm>
              <a:off x="0" y="4572000"/>
              <a:ext cx="195150" cy="2286000"/>
            </a:xfrm>
            <a:prstGeom prst="rect">
              <a:avLst/>
            </a:prstGeom>
            <a:solidFill>
              <a:srgbClr val="8CE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74BF75-D175-46FA-8137-4C590886033E}"/>
                </a:ext>
              </a:extLst>
            </p:cNvPr>
            <p:cNvSpPr/>
            <p:nvPr/>
          </p:nvSpPr>
          <p:spPr>
            <a:xfrm>
              <a:off x="0" y="2286000"/>
              <a:ext cx="195150" cy="2286000"/>
            </a:xfrm>
            <a:prstGeom prst="rect">
              <a:avLst/>
            </a:prstGeom>
            <a:solidFill>
              <a:srgbClr val="FED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8A5E88-157A-42B2-AC75-591FC31DB268}"/>
                </a:ext>
              </a:extLst>
            </p:cNvPr>
            <p:cNvSpPr/>
            <p:nvPr/>
          </p:nvSpPr>
          <p:spPr>
            <a:xfrm>
              <a:off x="0" y="0"/>
              <a:ext cx="195150" cy="2286000"/>
            </a:xfrm>
            <a:prstGeom prst="rect">
              <a:avLst/>
            </a:prstGeom>
            <a:solidFill>
              <a:srgbClr val="FBD3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049B6CE-54ED-4597-9673-CEC9D399AA16}"/>
                </a:ext>
              </a:extLst>
            </p:cNvPr>
            <p:cNvSpPr/>
            <p:nvPr/>
          </p:nvSpPr>
          <p:spPr>
            <a:xfrm>
              <a:off x="0" y="6858000"/>
              <a:ext cx="195150" cy="2286000"/>
            </a:xfrm>
            <a:prstGeom prst="rect">
              <a:avLst/>
            </a:prstGeom>
            <a:solidFill>
              <a:srgbClr val="91D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797127-D150-4FEC-9B0B-3256878948B8}"/>
              </a:ext>
            </a:extLst>
          </p:cNvPr>
          <p:cNvSpPr/>
          <p:nvPr/>
        </p:nvSpPr>
        <p:spPr>
          <a:xfrm>
            <a:off x="1072921" y="520700"/>
            <a:ext cx="3734258" cy="5816600"/>
          </a:xfrm>
          <a:prstGeom prst="roundRect">
            <a:avLst>
              <a:gd name="adj" fmla="val 74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B5D536-AA09-4BD2-9C77-AF26A7753A7A}"/>
              </a:ext>
            </a:extLst>
          </p:cNvPr>
          <p:cNvSpPr txBox="1"/>
          <p:nvPr/>
        </p:nvSpPr>
        <p:spPr>
          <a:xfrm>
            <a:off x="1282700" y="957574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TEXT HERE</a:t>
            </a:r>
            <a:endParaRPr lang="zh-CN" altLang="en-US" sz="2400" b="1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4F9036-7C99-4FAD-9407-3F3752C9E05C}"/>
              </a:ext>
            </a:extLst>
          </p:cNvPr>
          <p:cNvSpPr txBox="1"/>
          <p:nvPr/>
        </p:nvSpPr>
        <p:spPr>
          <a:xfrm>
            <a:off x="1282700" y="1630692"/>
            <a:ext cx="3492500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160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pellentesque habitant morbi tristique senectus et netus et eges</a:t>
            </a:r>
            <a:endParaRPr lang="zh-CN" altLang="en-US" sz="1600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91F37EA-E702-4A7D-8533-6D62A20BA952}"/>
              </a:ext>
            </a:extLst>
          </p:cNvPr>
          <p:cNvCxnSpPr>
            <a:cxnSpLocks/>
          </p:cNvCxnSpPr>
          <p:nvPr/>
        </p:nvCxnSpPr>
        <p:spPr>
          <a:xfrm>
            <a:off x="1371600" y="2680343"/>
            <a:ext cx="31369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3E4A8878-46E9-4BE3-AE1E-7CE7B8FE9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000" y="4285904"/>
            <a:ext cx="2438400" cy="18342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89BD928-E58B-4F7D-AFA6-27FFFAEC3C92}"/>
              </a:ext>
            </a:extLst>
          </p:cNvPr>
          <p:cNvSpPr txBox="1"/>
          <p:nvPr/>
        </p:nvSpPr>
        <p:spPr>
          <a:xfrm>
            <a:off x="1282700" y="3086100"/>
            <a:ext cx="34036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1600">
                <a:latin typeface="Viner Hand ITC" panose="03070502030502020203" pitchFamily="66" charset="0"/>
              </a:rPr>
              <a:t>pellentesque habitant morbi tristique senectus et netus et malesuada fames ac turpis egestas</a:t>
            </a:r>
            <a:endParaRPr lang="zh-CN" altLang="en-US" sz="1600">
              <a:latin typeface="Viner Hand ITC" panose="03070502030502020203" pitchFamily="66" charset="0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24D1108-C95E-4FD5-931E-86F8754C3BDE}"/>
              </a:ext>
            </a:extLst>
          </p:cNvPr>
          <p:cNvSpPr/>
          <p:nvPr/>
        </p:nvSpPr>
        <p:spPr>
          <a:xfrm rot="5400000">
            <a:off x="5521030" y="2239743"/>
            <a:ext cx="552586" cy="857024"/>
          </a:xfrm>
          <a:custGeom>
            <a:avLst/>
            <a:gdLst>
              <a:gd name="connsiteX0" fmla="*/ 418986 w 448502"/>
              <a:gd name="connsiteY0" fmla="*/ 96203 h 695597"/>
              <a:gd name="connsiteX1" fmla="*/ 399936 w 448502"/>
              <a:gd name="connsiteY1" fmla="*/ 168592 h 695597"/>
              <a:gd name="connsiteX2" fmla="*/ 400889 w 448502"/>
              <a:gd name="connsiteY2" fmla="*/ 192405 h 695597"/>
              <a:gd name="connsiteX3" fmla="*/ 408509 w 448502"/>
              <a:gd name="connsiteY3" fmla="*/ 192405 h 695597"/>
              <a:gd name="connsiteX4" fmla="*/ 436131 w 448502"/>
              <a:gd name="connsiteY4" fmla="*/ 90488 h 695597"/>
              <a:gd name="connsiteX5" fmla="*/ 444704 w 448502"/>
              <a:gd name="connsiteY5" fmla="*/ 3810 h 695597"/>
              <a:gd name="connsiteX6" fmla="*/ 440894 w 448502"/>
              <a:gd name="connsiteY6" fmla="*/ 0 h 695597"/>
              <a:gd name="connsiteX7" fmla="*/ 393269 w 448502"/>
              <a:gd name="connsiteY7" fmla="*/ 20955 h 695597"/>
              <a:gd name="connsiteX8" fmla="*/ 338976 w 448502"/>
              <a:gd name="connsiteY8" fmla="*/ 50482 h 695597"/>
              <a:gd name="connsiteX9" fmla="*/ 227534 w 448502"/>
              <a:gd name="connsiteY9" fmla="*/ 112395 h 695597"/>
              <a:gd name="connsiteX10" fmla="*/ 229439 w 448502"/>
              <a:gd name="connsiteY10" fmla="*/ 133350 h 695597"/>
              <a:gd name="connsiteX11" fmla="*/ 336119 w 448502"/>
              <a:gd name="connsiteY11" fmla="*/ 80010 h 695597"/>
              <a:gd name="connsiteX12" fmla="*/ 388506 w 448502"/>
              <a:gd name="connsiteY12" fmla="*/ 53340 h 695597"/>
              <a:gd name="connsiteX13" fmla="*/ 410414 w 448502"/>
              <a:gd name="connsiteY13" fmla="*/ 40957 h 695597"/>
              <a:gd name="connsiteX14" fmla="*/ 45606 w 448502"/>
              <a:gd name="connsiteY14" fmla="*/ 509587 h 695597"/>
              <a:gd name="connsiteX15" fmla="*/ 1791 w 448502"/>
              <a:gd name="connsiteY15" fmla="*/ 684848 h 695597"/>
              <a:gd name="connsiteX16" fmla="*/ 9411 w 448502"/>
              <a:gd name="connsiteY16" fmla="*/ 695325 h 695597"/>
              <a:gd name="connsiteX17" fmla="*/ 13221 w 448502"/>
              <a:gd name="connsiteY17" fmla="*/ 676275 h 695597"/>
              <a:gd name="connsiteX18" fmla="*/ 31319 w 448502"/>
              <a:gd name="connsiteY18" fmla="*/ 594360 h 695597"/>
              <a:gd name="connsiteX19" fmla="*/ 57989 w 448502"/>
              <a:gd name="connsiteY19" fmla="*/ 528638 h 695597"/>
              <a:gd name="connsiteX20" fmla="*/ 124664 w 448502"/>
              <a:gd name="connsiteY20" fmla="*/ 401003 h 695597"/>
              <a:gd name="connsiteX21" fmla="*/ 301829 w 448502"/>
              <a:gd name="connsiteY21" fmla="*/ 175260 h 695597"/>
              <a:gd name="connsiteX22" fmla="*/ 423749 w 448502"/>
              <a:gd name="connsiteY22" fmla="*/ 65723 h 695597"/>
              <a:gd name="connsiteX23" fmla="*/ 423749 w 448502"/>
              <a:gd name="connsiteY23" fmla="*/ 36195 h 695597"/>
              <a:gd name="connsiteX24" fmla="*/ 438036 w 448502"/>
              <a:gd name="connsiteY24" fmla="*/ 33338 h 695597"/>
              <a:gd name="connsiteX25" fmla="*/ 428511 w 448502"/>
              <a:gd name="connsiteY25" fmla="*/ 65723 h 695597"/>
              <a:gd name="connsiteX26" fmla="*/ 418986 w 448502"/>
              <a:gd name="connsiteY26" fmla="*/ 96203 h 69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8502" h="695597">
                <a:moveTo>
                  <a:pt x="418986" y="96203"/>
                </a:moveTo>
                <a:cubicBezTo>
                  <a:pt x="412319" y="120015"/>
                  <a:pt x="405651" y="143828"/>
                  <a:pt x="399936" y="168592"/>
                </a:cubicBezTo>
                <a:cubicBezTo>
                  <a:pt x="398031" y="175260"/>
                  <a:pt x="397079" y="185737"/>
                  <a:pt x="400889" y="192405"/>
                </a:cubicBezTo>
                <a:cubicBezTo>
                  <a:pt x="403746" y="197167"/>
                  <a:pt x="406604" y="199073"/>
                  <a:pt x="408509" y="192405"/>
                </a:cubicBezTo>
                <a:cubicBezTo>
                  <a:pt x="418034" y="159067"/>
                  <a:pt x="427559" y="124778"/>
                  <a:pt x="436131" y="90488"/>
                </a:cubicBezTo>
                <a:cubicBezTo>
                  <a:pt x="443751" y="62865"/>
                  <a:pt x="454229" y="32385"/>
                  <a:pt x="444704" y="3810"/>
                </a:cubicBezTo>
                <a:cubicBezTo>
                  <a:pt x="444704" y="2857"/>
                  <a:pt x="442799" y="0"/>
                  <a:pt x="440894" y="0"/>
                </a:cubicBezTo>
                <a:cubicBezTo>
                  <a:pt x="423749" y="0"/>
                  <a:pt x="407556" y="13335"/>
                  <a:pt x="393269" y="20955"/>
                </a:cubicBezTo>
                <a:cubicBezTo>
                  <a:pt x="375171" y="30480"/>
                  <a:pt x="357074" y="40957"/>
                  <a:pt x="338976" y="50482"/>
                </a:cubicBezTo>
                <a:cubicBezTo>
                  <a:pt x="301829" y="70485"/>
                  <a:pt x="264681" y="90488"/>
                  <a:pt x="227534" y="112395"/>
                </a:cubicBezTo>
                <a:cubicBezTo>
                  <a:pt x="222771" y="115253"/>
                  <a:pt x="225629" y="135255"/>
                  <a:pt x="229439" y="133350"/>
                </a:cubicBezTo>
                <a:cubicBezTo>
                  <a:pt x="265634" y="116205"/>
                  <a:pt x="300876" y="98107"/>
                  <a:pt x="336119" y="80010"/>
                </a:cubicBezTo>
                <a:cubicBezTo>
                  <a:pt x="353264" y="71438"/>
                  <a:pt x="370409" y="61913"/>
                  <a:pt x="388506" y="53340"/>
                </a:cubicBezTo>
                <a:cubicBezTo>
                  <a:pt x="395174" y="49530"/>
                  <a:pt x="402794" y="44767"/>
                  <a:pt x="410414" y="40957"/>
                </a:cubicBezTo>
                <a:cubicBezTo>
                  <a:pt x="249441" y="160020"/>
                  <a:pt x="124664" y="326708"/>
                  <a:pt x="45606" y="509587"/>
                </a:cubicBezTo>
                <a:cubicBezTo>
                  <a:pt x="22746" y="562927"/>
                  <a:pt x="-7734" y="625793"/>
                  <a:pt x="1791" y="684848"/>
                </a:cubicBezTo>
                <a:cubicBezTo>
                  <a:pt x="2744" y="688658"/>
                  <a:pt x="3696" y="697230"/>
                  <a:pt x="9411" y="695325"/>
                </a:cubicBezTo>
                <a:cubicBezTo>
                  <a:pt x="14174" y="693420"/>
                  <a:pt x="13221" y="679133"/>
                  <a:pt x="13221" y="676275"/>
                </a:cubicBezTo>
                <a:cubicBezTo>
                  <a:pt x="9411" y="647700"/>
                  <a:pt x="21794" y="620077"/>
                  <a:pt x="31319" y="594360"/>
                </a:cubicBezTo>
                <a:cubicBezTo>
                  <a:pt x="39891" y="572452"/>
                  <a:pt x="48464" y="549593"/>
                  <a:pt x="57989" y="528638"/>
                </a:cubicBezTo>
                <a:cubicBezTo>
                  <a:pt x="77991" y="484823"/>
                  <a:pt x="99899" y="441960"/>
                  <a:pt x="124664" y="401003"/>
                </a:cubicBezTo>
                <a:cubicBezTo>
                  <a:pt x="174194" y="319087"/>
                  <a:pt x="234201" y="242887"/>
                  <a:pt x="301829" y="175260"/>
                </a:cubicBezTo>
                <a:cubicBezTo>
                  <a:pt x="340881" y="136208"/>
                  <a:pt x="380886" y="100013"/>
                  <a:pt x="423749" y="65723"/>
                </a:cubicBezTo>
                <a:cubicBezTo>
                  <a:pt x="428511" y="61913"/>
                  <a:pt x="427559" y="41910"/>
                  <a:pt x="423749" y="36195"/>
                </a:cubicBezTo>
                <a:cubicBezTo>
                  <a:pt x="428511" y="34290"/>
                  <a:pt x="433274" y="33338"/>
                  <a:pt x="438036" y="33338"/>
                </a:cubicBezTo>
                <a:cubicBezTo>
                  <a:pt x="438036" y="42863"/>
                  <a:pt x="430416" y="58103"/>
                  <a:pt x="428511" y="65723"/>
                </a:cubicBezTo>
                <a:cubicBezTo>
                  <a:pt x="425654" y="72390"/>
                  <a:pt x="421844" y="84773"/>
                  <a:pt x="418986" y="9620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134572-DEB0-47FC-8D43-2B19ECB2F8BE}"/>
              </a:ext>
            </a:extLst>
          </p:cNvPr>
          <p:cNvSpPr/>
          <p:nvPr/>
        </p:nvSpPr>
        <p:spPr>
          <a:xfrm>
            <a:off x="6383450" y="3960221"/>
            <a:ext cx="4563078" cy="1451161"/>
          </a:xfrm>
          <a:prstGeom prst="roundRect">
            <a:avLst/>
          </a:prstGeom>
          <a:solidFill>
            <a:srgbClr val="FBD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620F5D-F832-4184-92BF-7D2DC1592F6F}"/>
              </a:ext>
            </a:extLst>
          </p:cNvPr>
          <p:cNvSpPr txBox="1"/>
          <p:nvPr/>
        </p:nvSpPr>
        <p:spPr>
          <a:xfrm>
            <a:off x="6629400" y="4133706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TEXT HERE</a:t>
            </a:r>
            <a:endParaRPr lang="zh-CN" altLang="en-US" sz="2400" b="1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86B6D1-9F67-4CF6-9F85-0C259B795874}"/>
              </a:ext>
            </a:extLst>
          </p:cNvPr>
          <p:cNvSpPr txBox="1"/>
          <p:nvPr/>
        </p:nvSpPr>
        <p:spPr>
          <a:xfrm>
            <a:off x="6629400" y="4614593"/>
            <a:ext cx="4317128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160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pellentesque habitant morbi tristique sen</a:t>
            </a:r>
          </a:p>
          <a:p>
            <a:pPr>
              <a:lnSpc>
                <a:spcPct val="120000"/>
              </a:lnSpc>
            </a:pPr>
            <a:r>
              <a:rPr lang="fr-FR" altLang="zh-CN" sz="1600"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ectus et netus et eges</a:t>
            </a:r>
            <a:endParaRPr lang="zh-CN" altLang="en-US" sz="1600"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687B2FE-8498-4588-BEB4-7B4A912E2E70}"/>
              </a:ext>
            </a:extLst>
          </p:cNvPr>
          <p:cNvSpPr txBox="1"/>
          <p:nvPr/>
        </p:nvSpPr>
        <p:spPr>
          <a:xfrm>
            <a:off x="6383450" y="557619"/>
            <a:ext cx="4651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altLang="zh-CN" sz="2000">
                <a:latin typeface="Viner Hand ITC" panose="03070502030502020203" pitchFamily="66" charset="0"/>
              </a:rPr>
              <a:t>Pellentesque habitant morbi tristique senectus et netus et malesuada fames ac turpis egestas</a:t>
            </a:r>
            <a:endParaRPr lang="zh-CN" altLang="en-US" sz="2000">
              <a:latin typeface="Viner Hand ITC" panose="03070502030502020203" pitchFamily="66" charset="0"/>
            </a:endParaRPr>
          </a:p>
        </p:txBody>
      </p:sp>
      <p:pic>
        <p:nvPicPr>
          <p:cNvPr id="24" name="图片 23" descr="卡通人物&#10;&#10;描述已自动生成">
            <a:extLst>
              <a:ext uri="{FF2B5EF4-FFF2-40B4-BE49-F238E27FC236}">
                <a16:creationId xmlns:a16="http://schemas.microsoft.com/office/drawing/2014/main" id="{71847203-97CC-4563-989A-5CFF5381BD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286750" y="1613939"/>
            <a:ext cx="2924516" cy="2193387"/>
          </a:xfrm>
          <a:custGeom>
            <a:avLst/>
            <a:gdLst>
              <a:gd name="connsiteX0" fmla="*/ 3597852 w 4871199"/>
              <a:gd name="connsiteY0" fmla="*/ 354683 h 3653399"/>
              <a:gd name="connsiteX1" fmla="*/ 2977437 w 4871199"/>
              <a:gd name="connsiteY1" fmla="*/ 462881 h 3653399"/>
              <a:gd name="connsiteX2" fmla="*/ 2784397 w 4871199"/>
              <a:gd name="connsiteY2" fmla="*/ 1169001 h 3653399"/>
              <a:gd name="connsiteX3" fmla="*/ 2926637 w 4871199"/>
              <a:gd name="connsiteY3" fmla="*/ 1743041 h 3653399"/>
              <a:gd name="connsiteX4" fmla="*/ 3084117 w 4871199"/>
              <a:gd name="connsiteY4" fmla="*/ 1712561 h 3653399"/>
              <a:gd name="connsiteX5" fmla="*/ 3866437 w 4871199"/>
              <a:gd name="connsiteY5" fmla="*/ 1697321 h 3653399"/>
              <a:gd name="connsiteX6" fmla="*/ 3907077 w 4871199"/>
              <a:gd name="connsiteY6" fmla="*/ 1377281 h 3653399"/>
              <a:gd name="connsiteX7" fmla="*/ 3957877 w 4871199"/>
              <a:gd name="connsiteY7" fmla="*/ 1062321 h 3653399"/>
              <a:gd name="connsiteX8" fmla="*/ 3917237 w 4871199"/>
              <a:gd name="connsiteY8" fmla="*/ 417161 h 3653399"/>
              <a:gd name="connsiteX9" fmla="*/ 3597852 w 4871199"/>
              <a:gd name="connsiteY9" fmla="*/ 354683 h 3653399"/>
              <a:gd name="connsiteX10" fmla="*/ 0 w 4871199"/>
              <a:gd name="connsiteY10" fmla="*/ 0 h 3653399"/>
              <a:gd name="connsiteX11" fmla="*/ 4871199 w 4871199"/>
              <a:gd name="connsiteY11" fmla="*/ 0 h 3653399"/>
              <a:gd name="connsiteX12" fmla="*/ 4871199 w 4871199"/>
              <a:gd name="connsiteY12" fmla="*/ 3653399 h 3653399"/>
              <a:gd name="connsiteX13" fmla="*/ 0 w 4871199"/>
              <a:gd name="connsiteY13" fmla="*/ 3653399 h 365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1199" h="3653399">
                <a:moveTo>
                  <a:pt x="3597852" y="354683"/>
                </a:moveTo>
                <a:cubicBezTo>
                  <a:pt x="3369219" y="347258"/>
                  <a:pt x="3095441" y="384564"/>
                  <a:pt x="2977437" y="462881"/>
                </a:cubicBezTo>
                <a:cubicBezTo>
                  <a:pt x="2788630" y="588188"/>
                  <a:pt x="2792864" y="955641"/>
                  <a:pt x="2784397" y="1169001"/>
                </a:cubicBezTo>
                <a:cubicBezTo>
                  <a:pt x="2775930" y="1382361"/>
                  <a:pt x="2875837" y="1649908"/>
                  <a:pt x="2926637" y="1743041"/>
                </a:cubicBezTo>
                <a:cubicBezTo>
                  <a:pt x="2977437" y="1836174"/>
                  <a:pt x="2927484" y="1720181"/>
                  <a:pt x="3084117" y="1712561"/>
                </a:cubicBezTo>
                <a:cubicBezTo>
                  <a:pt x="3240750" y="1704941"/>
                  <a:pt x="3729277" y="1753201"/>
                  <a:pt x="3866437" y="1697321"/>
                </a:cubicBezTo>
                <a:cubicBezTo>
                  <a:pt x="4003597" y="1641441"/>
                  <a:pt x="3891837" y="1483114"/>
                  <a:pt x="3907077" y="1377281"/>
                </a:cubicBezTo>
                <a:cubicBezTo>
                  <a:pt x="3922317" y="1271448"/>
                  <a:pt x="3956184" y="1222341"/>
                  <a:pt x="3957877" y="1062321"/>
                </a:cubicBezTo>
                <a:cubicBezTo>
                  <a:pt x="3959570" y="902301"/>
                  <a:pt x="4080644" y="517068"/>
                  <a:pt x="3917237" y="417161"/>
                </a:cubicBezTo>
                <a:cubicBezTo>
                  <a:pt x="3855960" y="379696"/>
                  <a:pt x="3735032" y="359138"/>
                  <a:pt x="3597852" y="354683"/>
                </a:cubicBezTo>
                <a:close/>
                <a:moveTo>
                  <a:pt x="0" y="0"/>
                </a:moveTo>
                <a:lnTo>
                  <a:pt x="4871199" y="0"/>
                </a:lnTo>
                <a:lnTo>
                  <a:pt x="4871199" y="3653399"/>
                </a:lnTo>
                <a:lnTo>
                  <a:pt x="0" y="3653399"/>
                </a:lnTo>
                <a:close/>
              </a:path>
            </a:pathLst>
          </a:custGeom>
        </p:spPr>
      </p:pic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774CC29-5A15-42C2-BEEF-BB0F16CBEB11}"/>
              </a:ext>
            </a:extLst>
          </p:cNvPr>
          <p:cNvSpPr/>
          <p:nvPr/>
        </p:nvSpPr>
        <p:spPr>
          <a:xfrm rot="8647053">
            <a:off x="9959587" y="370982"/>
            <a:ext cx="1224477" cy="1135903"/>
          </a:xfrm>
          <a:custGeom>
            <a:avLst/>
            <a:gdLst>
              <a:gd name="connsiteX0" fmla="*/ 391020 w 871479"/>
              <a:gd name="connsiteY0" fmla="*/ 242 h 641227"/>
              <a:gd name="connsiteX1" fmla="*/ 35433 w 871479"/>
              <a:gd name="connsiteY1" fmla="*/ 291031 h 641227"/>
              <a:gd name="connsiteX2" fmla="*/ 14201 w 871479"/>
              <a:gd name="connsiteY2" fmla="*/ 154290 h 641227"/>
              <a:gd name="connsiteX3" fmla="*/ 0 w 871479"/>
              <a:gd name="connsiteY3" fmla="*/ 155814 h 641227"/>
              <a:gd name="connsiteX4" fmla="*/ 27555 w 871479"/>
              <a:gd name="connsiteY4" fmla="*/ 320606 h 641227"/>
              <a:gd name="connsiteX5" fmla="*/ 0 w 871479"/>
              <a:gd name="connsiteY5" fmla="*/ 485417 h 641227"/>
              <a:gd name="connsiteX6" fmla="*/ 14201 w 871479"/>
              <a:gd name="connsiteY6" fmla="*/ 486941 h 641227"/>
              <a:gd name="connsiteX7" fmla="*/ 35433 w 871479"/>
              <a:gd name="connsiteY7" fmla="*/ 350191 h 641227"/>
              <a:gd name="connsiteX8" fmla="*/ 391020 w 871479"/>
              <a:gd name="connsiteY8" fmla="*/ 640980 h 641227"/>
              <a:gd name="connsiteX9" fmla="*/ 406060 w 871479"/>
              <a:gd name="connsiteY9" fmla="*/ 641227 h 641227"/>
              <a:gd name="connsiteX10" fmla="*/ 871480 w 871479"/>
              <a:gd name="connsiteY10" fmla="*/ 321121 h 641227"/>
              <a:gd name="connsiteX11" fmla="*/ 864355 w 871479"/>
              <a:gd name="connsiteY11" fmla="*/ 320606 h 641227"/>
              <a:gd name="connsiteX12" fmla="*/ 871480 w 871479"/>
              <a:gd name="connsiteY12" fmla="*/ 320092 h 641227"/>
              <a:gd name="connsiteX13" fmla="*/ 391020 w 871479"/>
              <a:gd name="connsiteY13" fmla="*/ 242 h 641227"/>
              <a:gd name="connsiteX14" fmla="*/ 391496 w 871479"/>
              <a:gd name="connsiteY14" fmla="*/ 626692 h 641227"/>
              <a:gd name="connsiteX15" fmla="*/ 42348 w 871479"/>
              <a:gd name="connsiteY15" fmla="*/ 320615 h 641227"/>
              <a:gd name="connsiteX16" fmla="*/ 391496 w 871479"/>
              <a:gd name="connsiteY16" fmla="*/ 14530 h 641227"/>
              <a:gd name="connsiteX17" fmla="*/ 857155 w 871479"/>
              <a:gd name="connsiteY17" fmla="*/ 320606 h 641227"/>
              <a:gd name="connsiteX18" fmla="*/ 391496 w 871479"/>
              <a:gd name="connsiteY18" fmla="*/ 626692 h 64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1479" h="641227">
                <a:moveTo>
                  <a:pt x="391020" y="242"/>
                </a:moveTo>
                <a:cubicBezTo>
                  <a:pt x="175898" y="7548"/>
                  <a:pt x="81124" y="133754"/>
                  <a:pt x="35433" y="291031"/>
                </a:cubicBezTo>
                <a:cubicBezTo>
                  <a:pt x="25765" y="246435"/>
                  <a:pt x="19155" y="200248"/>
                  <a:pt x="14201" y="154290"/>
                </a:cubicBezTo>
                <a:lnTo>
                  <a:pt x="0" y="155814"/>
                </a:lnTo>
                <a:cubicBezTo>
                  <a:pt x="5991" y="211449"/>
                  <a:pt x="14354" y="267419"/>
                  <a:pt x="27555" y="320606"/>
                </a:cubicBezTo>
                <a:cubicBezTo>
                  <a:pt x="14364" y="373813"/>
                  <a:pt x="5991" y="429781"/>
                  <a:pt x="0" y="485417"/>
                </a:cubicBezTo>
                <a:lnTo>
                  <a:pt x="14201" y="486941"/>
                </a:lnTo>
                <a:cubicBezTo>
                  <a:pt x="19155" y="440983"/>
                  <a:pt x="25765" y="394777"/>
                  <a:pt x="35433" y="350191"/>
                </a:cubicBezTo>
                <a:cubicBezTo>
                  <a:pt x="81124" y="507477"/>
                  <a:pt x="175898" y="633674"/>
                  <a:pt x="391020" y="640980"/>
                </a:cubicBezTo>
                <a:cubicBezTo>
                  <a:pt x="395983" y="641151"/>
                  <a:pt x="400983" y="641227"/>
                  <a:pt x="406060" y="641227"/>
                </a:cubicBezTo>
                <a:cubicBezTo>
                  <a:pt x="595789" y="641227"/>
                  <a:pt x="857069" y="523498"/>
                  <a:pt x="871480" y="321121"/>
                </a:cubicBezTo>
                <a:lnTo>
                  <a:pt x="864355" y="320606"/>
                </a:lnTo>
                <a:lnTo>
                  <a:pt x="871480" y="320092"/>
                </a:lnTo>
                <a:cubicBezTo>
                  <a:pt x="856649" y="112323"/>
                  <a:pt x="581663" y="-6101"/>
                  <a:pt x="391020" y="242"/>
                </a:cubicBezTo>
                <a:close/>
                <a:moveTo>
                  <a:pt x="391496" y="626692"/>
                </a:moveTo>
                <a:cubicBezTo>
                  <a:pt x="173945" y="619310"/>
                  <a:pt x="83991" y="484303"/>
                  <a:pt x="42348" y="320615"/>
                </a:cubicBezTo>
                <a:cubicBezTo>
                  <a:pt x="84001" y="156910"/>
                  <a:pt x="173945" y="21912"/>
                  <a:pt x="391496" y="14530"/>
                </a:cubicBezTo>
                <a:cubicBezTo>
                  <a:pt x="571805" y="8167"/>
                  <a:pt x="842715" y="124581"/>
                  <a:pt x="857155" y="320606"/>
                </a:cubicBezTo>
                <a:cubicBezTo>
                  <a:pt x="842733" y="516631"/>
                  <a:pt x="572062" y="633197"/>
                  <a:pt x="391496" y="626692"/>
                </a:cubicBezTo>
                <a:close/>
              </a:path>
            </a:pathLst>
          </a:custGeom>
          <a:solidFill>
            <a:srgbClr val="FBD302"/>
          </a:solidFill>
          <a:ln w="6350" cap="flat">
            <a:solidFill>
              <a:srgbClr val="FBD30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8D6659-C851-4CC6-BD38-55EEDB05186D}"/>
              </a:ext>
            </a:extLst>
          </p:cNvPr>
          <p:cNvSpPr txBox="1"/>
          <p:nvPr/>
        </p:nvSpPr>
        <p:spPr>
          <a:xfrm>
            <a:off x="5547161" y="5912859"/>
            <a:ext cx="6517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>
                <a:solidFill>
                  <a:srgbClr val="8CE9B4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</a:t>
            </a:r>
            <a:r>
              <a:rPr lang="en-US" altLang="zh-CN" sz="4400" b="1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ower</a:t>
            </a:r>
            <a:r>
              <a:rPr lang="en-US" altLang="zh-CN" sz="4400" b="1">
                <a:solidFill>
                  <a:srgbClr val="FEDAFE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P</a:t>
            </a:r>
            <a:r>
              <a:rPr lang="en-US" altLang="zh-CN" sz="4400" b="1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oint</a:t>
            </a:r>
            <a:r>
              <a:rPr lang="en-US" altLang="zh-CN" sz="4400" b="1">
                <a:solidFill>
                  <a:srgbClr val="FBD302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T</a:t>
            </a:r>
            <a:r>
              <a:rPr lang="en-US" altLang="zh-CN" sz="4400" b="1">
                <a:solidFill>
                  <a:schemeClr val="bg1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emplet</a:t>
            </a:r>
            <a:r>
              <a:rPr lang="en-US" altLang="zh-CN" sz="4400" b="1">
                <a:solidFill>
                  <a:srgbClr val="91D5FD"/>
                </a:solidFill>
                <a:latin typeface="..黑体UI-日本语" panose="02000000000000000000" pitchFamily="2" charset="-128"/>
                <a:ea typeface="..黑体UI-日本语" panose="02000000000000000000" pitchFamily="2" charset="-128"/>
                <a:cs typeface="..黑体UI-日本语" panose="02000000000000000000" pitchFamily="2" charset="-128"/>
              </a:rPr>
              <a:t>.</a:t>
            </a:r>
            <a:endParaRPr lang="zh-CN" altLang="en-US" sz="4400" b="1">
              <a:solidFill>
                <a:srgbClr val="91D5FD"/>
              </a:solidFill>
              <a:latin typeface="..黑体UI-日本语" panose="02000000000000000000" pitchFamily="2" charset="-128"/>
              <a:ea typeface="..黑体UI-日本语" panose="02000000000000000000" pitchFamily="2" charset="-128"/>
              <a:cs typeface="..黑体UI-日本语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4249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490</Words>
  <Application>Microsoft Office PowerPoint</Application>
  <PresentationFormat>宽屏</PresentationFormat>
  <Paragraphs>96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..黑体UI-日本语</vt:lpstr>
      <vt:lpstr>等线</vt:lpstr>
      <vt:lpstr>Arial</vt:lpstr>
      <vt:lpstr>Calibri</vt:lpstr>
      <vt:lpstr>Viner Hand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唐 瑾萱</cp:lastModifiedBy>
  <cp:revision>43</cp:revision>
  <dcterms:created xsi:type="dcterms:W3CDTF">2021-02-03T05:06:33Z</dcterms:created>
  <dcterms:modified xsi:type="dcterms:W3CDTF">2022-02-25T03:54:18Z</dcterms:modified>
  <cp:category/>
</cp:coreProperties>
</file>