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21"/>
  </p:notesMasterIdLst>
  <p:sldIdLst>
    <p:sldId id="339" r:id="rId3"/>
    <p:sldId id="1845" r:id="rId4"/>
    <p:sldId id="288" r:id="rId5"/>
    <p:sldId id="347" r:id="rId6"/>
    <p:sldId id="337" r:id="rId7"/>
    <p:sldId id="301" r:id="rId8"/>
    <p:sldId id="1827" r:id="rId9"/>
    <p:sldId id="298" r:id="rId10"/>
    <p:sldId id="1828" r:id="rId11"/>
    <p:sldId id="315" r:id="rId12"/>
    <p:sldId id="275" r:id="rId13"/>
    <p:sldId id="1847" r:id="rId14"/>
    <p:sldId id="1829" r:id="rId15"/>
    <p:sldId id="317" r:id="rId16"/>
    <p:sldId id="313" r:id="rId17"/>
    <p:sldId id="303" r:id="rId18"/>
    <p:sldId id="798" r:id="rId19"/>
    <p:sldId id="184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C09B1A8A-6911-469B-BB88-DDD021E8CE1E}">
          <p14:sldIdLst>
            <p14:sldId id="339"/>
            <p14:sldId id="1845"/>
            <p14:sldId id="288"/>
            <p14:sldId id="347"/>
          </p14:sldIdLst>
        </p14:section>
        <p14:section name="白色版" id="{8D732F98-8E1A-48A7-BF4D-EDCFD284408C}">
          <p14:sldIdLst>
            <p14:sldId id="337"/>
            <p14:sldId id="301"/>
            <p14:sldId id="1827"/>
            <p14:sldId id="298"/>
            <p14:sldId id="1828"/>
            <p14:sldId id="315"/>
            <p14:sldId id="275"/>
            <p14:sldId id="1847"/>
            <p14:sldId id="1829"/>
            <p14:sldId id="317"/>
            <p14:sldId id="313"/>
            <p14:sldId id="303"/>
            <p14:sldId id="798"/>
            <p14:sldId id="1844"/>
          </p14:sldIdLst>
        </p14:section>
        <p14:section name="渐变色版" id="{FEA7C3C2-53DA-4213-8528-C7AE83159EDB}">
          <p14:sldIdLst/>
        </p14:section>
        <p14:section name="素材" id="{82274EDF-240D-4DDA-A4F6-3689EF1696B4}">
          <p14:sldIdLst/>
        </p14:section>
        <p14:section name="使用技巧" id="{9C888A40-C07D-46DC-8D31-E34856D88E11}">
          <p14:sldIdLst/>
        </p14:section>
      </p14:sectionLst>
    </p:ext>
    <p:ext uri="{EFAFB233-063F-42B5-8137-9DF3F51BA10A}">
      <p15:sldGuideLst xmlns:p15="http://schemas.microsoft.com/office/powerpoint/2012/main">
        <p15:guide id="1" pos="416" userDrawn="1">
          <p15:clr>
            <a:srgbClr val="A4A3A4"/>
          </p15:clr>
        </p15:guide>
        <p15:guide id="2" pos="7242" userDrawn="1">
          <p15:clr>
            <a:srgbClr val="A4A3A4"/>
          </p15:clr>
        </p15:guide>
        <p15:guide id="3" orient="horz" pos="663" userDrawn="1">
          <p15:clr>
            <a:srgbClr val="A4A3A4"/>
          </p15:clr>
        </p15:guide>
        <p15:guide id="4" orient="horz" pos="935" userDrawn="1">
          <p15:clr>
            <a:srgbClr val="A4A3A4"/>
          </p15:clr>
        </p15:guide>
        <p15:guide id="5" orient="horz" pos="3929" userDrawn="1">
          <p15:clr>
            <a:srgbClr val="A4A3A4"/>
          </p15:clr>
        </p15:guide>
        <p15:guide id="6"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85B"/>
    <a:srgbClr val="8160EB"/>
    <a:srgbClr val="0081FF"/>
    <a:srgbClr val="4988EB"/>
    <a:srgbClr val="666666"/>
    <a:srgbClr val="66DDD5"/>
    <a:srgbClr val="DF2F43"/>
    <a:srgbClr val="202743"/>
    <a:srgbClr val="E85F87"/>
    <a:srgbClr val="1836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7" autoAdjust="0"/>
    <p:restoredTop sz="75120" autoAdjust="0"/>
  </p:normalViewPr>
  <p:slideViewPr>
    <p:cSldViewPr snapToGrid="0">
      <p:cViewPr varScale="1">
        <p:scale>
          <a:sx n="96" d="100"/>
          <a:sy n="96" d="100"/>
        </p:scale>
        <p:origin x="1444" y="72"/>
      </p:cViewPr>
      <p:guideLst>
        <p:guide pos="416"/>
        <p:guide pos="7242"/>
        <p:guide orient="horz" pos="663"/>
        <p:guide orient="horz" pos="935"/>
        <p:guide orient="horz" pos="3929"/>
        <p:guide orient="horz" pos="3906"/>
      </p:guideLst>
    </p:cSldViewPr>
  </p:slideViewPr>
  <p:notesTextViewPr>
    <p:cViewPr>
      <p:scale>
        <a:sx n="3" d="2"/>
        <a:sy n="3" d="2"/>
      </p:scale>
      <p:origin x="0" y="0"/>
    </p:cViewPr>
  </p:notesTextViewPr>
  <p:sorterViewPr>
    <p:cViewPr>
      <p:scale>
        <a:sx n="50" d="100"/>
        <a:sy n="5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E702B-515D-4A70-9AC0-CF91EE4F99F5}"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4B031-02B8-4AFB-A988-D2FDD5509B1E}" type="slidenum">
              <a:rPr lang="zh-CN" altLang="en-US" smtClean="0"/>
              <a:t>‹#›</a:t>
            </a:fld>
            <a:endParaRPr lang="zh-CN" altLang="en-US"/>
          </a:p>
        </p:txBody>
      </p:sp>
    </p:spTree>
    <p:extLst>
      <p:ext uri="{BB962C8B-B14F-4D97-AF65-F5344CB8AC3E}">
        <p14:creationId xmlns:p14="http://schemas.microsoft.com/office/powerpoint/2010/main" val="2681681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自我介绍</a:t>
            </a:r>
            <a:endParaRPr lang="en-US" altLang="zh-CN" dirty="0"/>
          </a:p>
          <a:p>
            <a:r>
              <a:rPr lang="zh-CN" altLang="en-US" dirty="0"/>
              <a:t>申请的时候我的绩点只有</a:t>
            </a:r>
            <a:r>
              <a:rPr lang="en-US" altLang="zh-CN" dirty="0"/>
              <a:t>4.3</a:t>
            </a:r>
            <a:r>
              <a:rPr lang="zh-CN" altLang="en-US" dirty="0"/>
              <a:t>，是系里的</a:t>
            </a:r>
            <a:r>
              <a:rPr lang="en-US" altLang="zh-CN" dirty="0"/>
              <a:t>40%</a:t>
            </a:r>
            <a:r>
              <a:rPr lang="zh-CN" altLang="en-US" dirty="0"/>
              <a:t>，还是比较低的，而且我的履历并不是很漂亮的那种。</a:t>
            </a:r>
            <a:endParaRPr lang="en-US" altLang="zh-CN" dirty="0"/>
          </a:p>
          <a:p>
            <a:r>
              <a:rPr lang="zh-CN" altLang="en-US" dirty="0"/>
              <a:t>最后的结果也是很符合我自己的履历，收到了将近二十份拒信。除了保底学校，我只录取了我非常想去的多伦多大学，这也是很幸运的，因为这是我主申的学校。</a:t>
            </a:r>
            <a:endParaRPr lang="en-US" altLang="zh-CN"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2</a:t>
            </a:fld>
            <a:endParaRPr lang="zh-CN" altLang="en-US"/>
          </a:p>
        </p:txBody>
      </p:sp>
    </p:spTree>
    <p:extLst>
      <p:ext uri="{BB962C8B-B14F-4D97-AF65-F5344CB8AC3E}">
        <p14:creationId xmlns:p14="http://schemas.microsoft.com/office/powerpoint/2010/main" val="12730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接下来是我的个人简历</a:t>
            </a:r>
            <a:endParaRPr lang="en-US" altLang="zh-CN" dirty="0"/>
          </a:p>
          <a:p>
            <a:r>
              <a:rPr lang="zh-CN" altLang="en-US" dirty="0"/>
              <a:t>我有一段交换经历，是伯克利的</a:t>
            </a:r>
            <a:r>
              <a:rPr lang="en-US" altLang="zh-CN" dirty="0"/>
              <a:t>BISP</a:t>
            </a:r>
            <a:r>
              <a:rPr lang="zh-CN" altLang="en-US" dirty="0"/>
              <a:t>项目。但其实蛮水的。</a:t>
            </a:r>
            <a:endParaRPr lang="en-US" altLang="zh-CN" dirty="0"/>
          </a:p>
          <a:p>
            <a:r>
              <a:rPr lang="zh-CN" altLang="en-US" dirty="0"/>
              <a:t>我有一段去国企实习的经历。在那边当了一段时间测试员，说白了也在摸鱼。</a:t>
            </a:r>
            <a:endParaRPr lang="en-US" altLang="zh-CN" dirty="0"/>
          </a:p>
          <a:p>
            <a:r>
              <a:rPr lang="zh-CN" altLang="en-US" dirty="0"/>
              <a:t>然后是我的科研经历。我有一个国家级的大创项目，但是很遗憾没有论文产出，我们做的结果不是很理想，所以没有去投稿。</a:t>
            </a:r>
            <a:endParaRPr lang="en-US" altLang="zh-CN" dirty="0"/>
          </a:p>
          <a:p>
            <a:r>
              <a:rPr lang="zh-CN" altLang="en-US" dirty="0"/>
              <a:t>我还有一段暑研，是佛罗里达大学的暑研，是机器学习进行的疾病预测。同样也是没有产出，所以我的整体履历不是很漂亮。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我没有别的申请的大佬那么强的能力，也没有产出，所以我今天只能来讲讲我们这种比较普通的成绩的同学申请面临的问题。</a:t>
            </a:r>
          </a:p>
          <a:p>
            <a:endParaRPr lang="zh-CN" altLang="en-US"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3</a:t>
            </a:fld>
            <a:endParaRPr lang="zh-CN" altLang="en-US"/>
          </a:p>
        </p:txBody>
      </p:sp>
    </p:spTree>
    <p:extLst>
      <p:ext uri="{BB962C8B-B14F-4D97-AF65-F5344CB8AC3E}">
        <p14:creationId xmlns:p14="http://schemas.microsoft.com/office/powerpoint/2010/main" val="196635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四个方面考虑：</a:t>
            </a:r>
            <a:endParaRPr lang="en-US" altLang="zh-CN" dirty="0"/>
          </a:p>
          <a:p>
            <a:r>
              <a:rPr lang="zh-CN" altLang="en-US" dirty="0"/>
              <a:t>出不出国留学？我不知道在座是大几，是什么自身情况，如果你们在考虑要不要出国留学。那我的建议是问自己几个问题。为什么要出国？你打算读硕士还是博士？读完去上班还是去找教职？你的家庭情况怎样？</a:t>
            </a:r>
            <a:endParaRPr lang="en-US" altLang="zh-CN" dirty="0"/>
          </a:p>
          <a:p>
            <a:r>
              <a:rPr lang="zh-CN" altLang="en-US" dirty="0"/>
              <a:t>这些是非常实际的问题，但在你决定出国之前必须考虑清楚。</a:t>
            </a:r>
            <a:endParaRPr lang="en-US" altLang="zh-CN" dirty="0"/>
          </a:p>
          <a:p>
            <a:r>
              <a:rPr lang="zh-CN" altLang="en-US" dirty="0"/>
              <a:t>首先为什么出国？开拓视野，能够在国内找到更好的工作，方便在国外找高薪工作，方便移民。但陌生的环境和文化冲突可能会让你一开始难以适应。如果你面对这些问题难以决定，不妨申请交换，去体验一下。</a:t>
            </a:r>
            <a:endParaRPr lang="en-US" altLang="zh-CN" dirty="0"/>
          </a:p>
          <a:p>
            <a:r>
              <a:rPr lang="zh-CN" altLang="en-US" dirty="0"/>
              <a:t>硕士还是博士？硕士分两种，如果硕士毕业就就业，区别不大，读博的话研究型可以少读一两年。我也曾经想过读博，但是做科研的时候我清楚地意识到我不是做研究的料，因此我选择了授课型硕士。</a:t>
            </a:r>
            <a:endParaRPr lang="en-US" altLang="zh-CN" dirty="0"/>
          </a:p>
          <a:p>
            <a:r>
              <a:rPr lang="zh-CN" altLang="en-US" dirty="0"/>
              <a:t>出路问题。总的来说，海外硕士会让你的收入变高一些，不管你是不是留在你留学的国家。如果你想找一份教职，你“必须”读博，而且得有一段海外经历，我们系的</a:t>
            </a:r>
            <a:r>
              <a:rPr lang="en-US" altLang="zh-CN" dirty="0"/>
              <a:t>05</a:t>
            </a:r>
            <a:r>
              <a:rPr lang="zh-CN" altLang="en-US" dirty="0"/>
              <a:t>年之后所有老师都有。</a:t>
            </a:r>
            <a:endParaRPr lang="en-US" altLang="zh-CN" dirty="0"/>
          </a:p>
          <a:p>
            <a:r>
              <a:rPr lang="zh-CN" altLang="en-US" dirty="0"/>
              <a:t>出国的经济来源？这是出国必须考虑的东西，出国留学很贵，如果没有奖学金大概需要</a:t>
            </a:r>
            <a:r>
              <a:rPr lang="en-US" altLang="zh-CN" dirty="0"/>
              <a:t>50-100</a:t>
            </a:r>
            <a:r>
              <a:rPr lang="zh-CN" altLang="en-US" dirty="0"/>
              <a:t>万一年，考虑好自己的家庭情况。</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6</a:t>
            </a:fld>
            <a:endParaRPr lang="zh-CN" altLang="en-US"/>
          </a:p>
        </p:txBody>
      </p:sp>
    </p:spTree>
    <p:extLst>
      <p:ext uri="{BB962C8B-B14F-4D97-AF65-F5344CB8AC3E}">
        <p14:creationId xmlns:p14="http://schemas.microsoft.com/office/powerpoint/2010/main" val="416300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8</a:t>
            </a:fld>
            <a:endParaRPr lang="zh-CN" altLang="en-US"/>
          </a:p>
        </p:txBody>
      </p:sp>
    </p:spTree>
    <p:extLst>
      <p:ext uri="{BB962C8B-B14F-4D97-AF65-F5344CB8AC3E}">
        <p14:creationId xmlns:p14="http://schemas.microsoft.com/office/powerpoint/2010/main" val="308791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10</a:t>
            </a:fld>
            <a:endParaRPr lang="zh-CN" altLang="en-US"/>
          </a:p>
        </p:txBody>
      </p:sp>
    </p:spTree>
    <p:extLst>
      <p:ext uri="{BB962C8B-B14F-4D97-AF65-F5344CB8AC3E}">
        <p14:creationId xmlns:p14="http://schemas.microsoft.com/office/powerpoint/2010/main" val="177804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12</a:t>
            </a:fld>
            <a:endParaRPr lang="zh-CN" altLang="en-US"/>
          </a:p>
        </p:txBody>
      </p:sp>
    </p:spTree>
    <p:extLst>
      <p:ext uri="{BB962C8B-B14F-4D97-AF65-F5344CB8AC3E}">
        <p14:creationId xmlns:p14="http://schemas.microsoft.com/office/powerpoint/2010/main" val="199777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选不选中介看个人，但选哪个中介要考虑清楚。</a:t>
            </a:r>
          </a:p>
        </p:txBody>
      </p:sp>
      <p:sp>
        <p:nvSpPr>
          <p:cNvPr id="4" name="灯片编号占位符 3"/>
          <p:cNvSpPr>
            <a:spLocks noGrp="1"/>
          </p:cNvSpPr>
          <p:nvPr>
            <p:ph type="sldNum" sz="quarter" idx="5"/>
          </p:nvPr>
        </p:nvSpPr>
        <p:spPr/>
        <p:txBody>
          <a:bodyPr/>
          <a:lstStyle/>
          <a:p>
            <a:fld id="{AC74B031-02B8-4AFB-A988-D2FDD5509B1E}" type="slidenum">
              <a:rPr lang="zh-CN" altLang="en-US" smtClean="0"/>
              <a:t>14</a:t>
            </a:fld>
            <a:endParaRPr lang="zh-CN" altLang="en-US"/>
          </a:p>
        </p:txBody>
      </p:sp>
    </p:spTree>
    <p:extLst>
      <p:ext uri="{BB962C8B-B14F-4D97-AF65-F5344CB8AC3E}">
        <p14:creationId xmlns:p14="http://schemas.microsoft.com/office/powerpoint/2010/main" val="213359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74B031-02B8-4AFB-A988-D2FDD5509B1E}" type="slidenum">
              <a:rPr lang="zh-CN" altLang="en-US" smtClean="0"/>
              <a:t>15</a:t>
            </a:fld>
            <a:endParaRPr lang="zh-CN" altLang="en-US"/>
          </a:p>
        </p:txBody>
      </p:sp>
    </p:spTree>
    <p:extLst>
      <p:ext uri="{BB962C8B-B14F-4D97-AF65-F5344CB8AC3E}">
        <p14:creationId xmlns:p14="http://schemas.microsoft.com/office/powerpoint/2010/main" val="379225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g"/><Relationship Id="rId5" Type="http://schemas.openxmlformats.org/officeDocument/2006/relationships/image" Target="../media/image10.jp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26C325E3-9A67-4205-8E7E-6EC9FEAC40F9}"/>
              </a:ext>
            </a:extLst>
          </p:cNvPr>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0C1A216E-368A-4FE7-B1D3-549CE5D3487C}"/>
              </a:ext>
            </a:extLst>
          </p:cNvPr>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D7E85841-083E-4151-9BD7-F6F7E770DEF2}"/>
              </a:ext>
            </a:extLst>
          </p:cNvPr>
          <p:cNvSpPr/>
          <p:nvPr userDrawn="1"/>
        </p:nvSpPr>
        <p:spPr>
          <a:xfrm rot="1534757">
            <a:off x="1618494" y="-203587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a:extLst>
              <a:ext uri="{FF2B5EF4-FFF2-40B4-BE49-F238E27FC236}">
                <a16:creationId xmlns:a16="http://schemas.microsoft.com/office/drawing/2014/main" id="{956CF7EF-AC1E-4956-A4A7-E7537704A387}"/>
              </a:ext>
            </a:extLst>
          </p:cNvPr>
          <p:cNvCxnSpPr>
            <a:cxnSpLocks/>
          </p:cNvCxnSpPr>
          <p:nvPr userDrawn="1"/>
        </p:nvCxnSpPr>
        <p:spPr>
          <a:xfrm>
            <a:off x="4198256" y="2435888"/>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53AF6FBD-F21B-4092-993A-045253DDF332}"/>
              </a:ext>
            </a:extLst>
          </p:cNvPr>
          <p:cNvGrpSpPr/>
          <p:nvPr userDrawn="1"/>
        </p:nvGrpSpPr>
        <p:grpSpPr>
          <a:xfrm flipH="1" flipV="1">
            <a:off x="-3820047" y="2622701"/>
            <a:ext cx="6521450" cy="3311525"/>
            <a:chOff x="2946400" y="3860800"/>
            <a:chExt cx="6521450" cy="3311525"/>
          </a:xfrm>
        </p:grpSpPr>
        <p:cxnSp>
          <p:nvCxnSpPr>
            <p:cNvPr id="12" name="直接连接符 11">
              <a:extLst>
                <a:ext uri="{FF2B5EF4-FFF2-40B4-BE49-F238E27FC236}">
                  <a16:creationId xmlns:a16="http://schemas.microsoft.com/office/drawing/2014/main" id="{BDF0B779-9F5D-4CFD-BFCD-FE8C8C69E9E3}"/>
                </a:ext>
              </a:extLst>
            </p:cNvPr>
            <p:cNvCxnSpPr>
              <a:cxnSpLocks/>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57793C9-302B-498D-BEE5-77DFA3605460}"/>
                </a:ext>
              </a:extLst>
            </p:cNvPr>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AB9E21-C9FD-4745-BBF2-129CAC5F31F5}"/>
                </a:ext>
              </a:extLst>
            </p:cNvPr>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a:extLst>
              <a:ext uri="{FF2B5EF4-FFF2-40B4-BE49-F238E27FC236}">
                <a16:creationId xmlns:a16="http://schemas.microsoft.com/office/drawing/2014/main" id="{E7CA67EC-B02E-4D8E-B6CD-68352198635D}"/>
              </a:ext>
            </a:extLst>
          </p:cNvPr>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a:extLst>
              <a:ext uri="{FF2B5EF4-FFF2-40B4-BE49-F238E27FC236}">
                <a16:creationId xmlns:a16="http://schemas.microsoft.com/office/drawing/2014/main" id="{F8A1321F-06E2-45E9-8879-4A56FE0ED745}"/>
              </a:ext>
            </a:extLst>
          </p:cNvPr>
          <p:cNvSpPr>
            <a:spLocks noGrp="1"/>
          </p:cNvSpPr>
          <p:nvPr>
            <p:ph type="body" sz="quarter" idx="10" hasCustomPrompt="1"/>
          </p:nvPr>
        </p:nvSpPr>
        <p:spPr>
          <a:xfrm>
            <a:off x="1857829" y="1225177"/>
            <a:ext cx="9043085" cy="1107996"/>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zh-CN" altLang="en-US" sz="6600" b="1" kern="1200" noProof="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时尚简约风格模板</a:t>
            </a:r>
          </a:p>
        </p:txBody>
      </p:sp>
      <p:sp>
        <p:nvSpPr>
          <p:cNvPr id="19" name="文本占位符 18">
            <a:extLst>
              <a:ext uri="{FF2B5EF4-FFF2-40B4-BE49-F238E27FC236}">
                <a16:creationId xmlns:a16="http://schemas.microsoft.com/office/drawing/2014/main" id="{71A3F5F6-480C-4154-BA21-EA8D79385729}"/>
              </a:ext>
            </a:extLst>
          </p:cNvPr>
          <p:cNvSpPr>
            <a:spLocks noGrp="1"/>
          </p:cNvSpPr>
          <p:nvPr>
            <p:ph type="body" sz="quarter" idx="11" hasCustomPrompt="1"/>
          </p:nvPr>
        </p:nvSpPr>
        <p:spPr>
          <a:xfrm>
            <a:off x="7004769" y="2552849"/>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af-ZA"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extLst>
      <p:ext uri="{BB962C8B-B14F-4D97-AF65-F5344CB8AC3E}">
        <p14:creationId xmlns:p14="http://schemas.microsoft.com/office/powerpoint/2010/main" val="297457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版式5">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3F97C1A4-51E1-4517-9E00-0A0F0D20E58A}"/>
              </a:ext>
            </a:extLst>
          </p:cNvPr>
          <p:cNvSpPr>
            <a:spLocks noGrp="1"/>
          </p:cNvSpPr>
          <p:nvPr>
            <p:ph type="pic" sz="quarter" idx="12"/>
          </p:nvPr>
        </p:nvSpPr>
        <p:spPr>
          <a:xfrm>
            <a:off x="4492005"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4A8A90EB-6D0E-4405-A720-37C0AE58679A}"/>
              </a:ext>
            </a:extLst>
          </p:cNvPr>
          <p:cNvSpPr>
            <a:spLocks noGrp="1"/>
          </p:cNvSpPr>
          <p:nvPr>
            <p:ph type="pic" sz="quarter" idx="13"/>
          </p:nvPr>
        </p:nvSpPr>
        <p:spPr>
          <a:xfrm>
            <a:off x="8219883"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a:extLst>
              <a:ext uri="{FF2B5EF4-FFF2-40B4-BE49-F238E27FC236}">
                <a16:creationId xmlns:a16="http://schemas.microsoft.com/office/drawing/2014/main" id="{7C5621C0-F005-4A65-83CB-CC1E2BAF4BC2}"/>
              </a:ext>
            </a:extLst>
          </p:cNvPr>
          <p:cNvSpPr>
            <a:spLocks noGrp="1"/>
          </p:cNvSpPr>
          <p:nvPr>
            <p:ph type="pic" sz="quarter" idx="11"/>
          </p:nvPr>
        </p:nvSpPr>
        <p:spPr>
          <a:xfrm>
            <a:off x="764127"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Tree>
    <p:extLst>
      <p:ext uri="{BB962C8B-B14F-4D97-AF65-F5344CB8AC3E}">
        <p14:creationId xmlns:p14="http://schemas.microsoft.com/office/powerpoint/2010/main" val="24969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版式6">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a:extLst>
              <a:ext uri="{FF2B5EF4-FFF2-40B4-BE49-F238E27FC236}">
                <a16:creationId xmlns:a16="http://schemas.microsoft.com/office/drawing/2014/main" id="{EB27C896-6D30-4ED7-852E-D76B823AF422}"/>
              </a:ext>
            </a:extLst>
          </p:cNvPr>
          <p:cNvSpPr>
            <a:spLocks noGrp="1"/>
          </p:cNvSpPr>
          <p:nvPr>
            <p:ph type="pic" sz="quarter" idx="11"/>
          </p:nvPr>
        </p:nvSpPr>
        <p:spPr>
          <a:xfrm>
            <a:off x="5791199" y="1456645"/>
            <a:ext cx="5820229" cy="4465184"/>
          </a:xfrm>
          <a:custGeom>
            <a:avLst/>
            <a:gdLst>
              <a:gd name="connsiteX0" fmla="*/ 178072 w 5820229"/>
              <a:gd name="connsiteY0" fmla="*/ 0 h 4465184"/>
              <a:gd name="connsiteX1" fmla="*/ 5642157 w 5820229"/>
              <a:gd name="connsiteY1" fmla="*/ 0 h 4465184"/>
              <a:gd name="connsiteX2" fmla="*/ 5820229 w 5820229"/>
              <a:gd name="connsiteY2" fmla="*/ 178072 h 4465184"/>
              <a:gd name="connsiteX3" fmla="*/ 5820229 w 5820229"/>
              <a:gd name="connsiteY3" fmla="*/ 4287112 h 4465184"/>
              <a:gd name="connsiteX4" fmla="*/ 5642157 w 5820229"/>
              <a:gd name="connsiteY4" fmla="*/ 4465184 h 4465184"/>
              <a:gd name="connsiteX5" fmla="*/ 178072 w 5820229"/>
              <a:gd name="connsiteY5" fmla="*/ 4465184 h 4465184"/>
              <a:gd name="connsiteX6" fmla="*/ 0 w 5820229"/>
              <a:gd name="connsiteY6" fmla="*/ 4287112 h 4465184"/>
              <a:gd name="connsiteX7" fmla="*/ 0 w 5820229"/>
              <a:gd name="connsiteY7" fmla="*/ 178072 h 4465184"/>
              <a:gd name="connsiteX8" fmla="*/ 178072 w 5820229"/>
              <a:gd name="connsiteY8" fmla="*/ 0 h 446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0229" h="4465184">
                <a:moveTo>
                  <a:pt x="178072" y="0"/>
                </a:moveTo>
                <a:lnTo>
                  <a:pt x="5642157" y="0"/>
                </a:lnTo>
                <a:cubicBezTo>
                  <a:pt x="5740503" y="0"/>
                  <a:pt x="5820229" y="79726"/>
                  <a:pt x="5820229" y="178072"/>
                </a:cubicBezTo>
                <a:lnTo>
                  <a:pt x="5820229" y="4287112"/>
                </a:lnTo>
                <a:cubicBezTo>
                  <a:pt x="5820229" y="4385458"/>
                  <a:pt x="5740503" y="4465184"/>
                  <a:pt x="5642157" y="4465184"/>
                </a:cubicBezTo>
                <a:lnTo>
                  <a:pt x="178072" y="4465184"/>
                </a:lnTo>
                <a:cubicBezTo>
                  <a:pt x="79726" y="4465184"/>
                  <a:pt x="0" y="4385458"/>
                  <a:pt x="0" y="4287112"/>
                </a:cubicBezTo>
                <a:lnTo>
                  <a:pt x="0" y="178072"/>
                </a:lnTo>
                <a:cubicBezTo>
                  <a:pt x="0" y="79726"/>
                  <a:pt x="79726" y="0"/>
                  <a:pt x="17807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Tree>
    <p:extLst>
      <p:ext uri="{BB962C8B-B14F-4D97-AF65-F5344CB8AC3E}">
        <p14:creationId xmlns:p14="http://schemas.microsoft.com/office/powerpoint/2010/main" val="59994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版式7">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E667E667-310B-4CEA-B39D-BF04C060A52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090"/>
          <a:stretch/>
        </p:blipFill>
        <p:spPr bwMode="auto">
          <a:xfrm>
            <a:off x="116116" y="1456831"/>
            <a:ext cx="8550734" cy="5016219"/>
          </a:xfrm>
          <a:prstGeom prst="rect">
            <a:avLst/>
          </a:prstGeom>
          <a:noFill/>
          <a:extLst>
            <a:ext uri="{909E8E84-426E-40DD-AFC4-6F175D3DCCD1}">
              <a14:hiddenFill xmlns:a14="http://schemas.microsoft.com/office/drawing/2010/main">
                <a:solidFill>
                  <a:srgbClr val="FFFFFF"/>
                </a:solidFill>
              </a14:hiddenFill>
            </a:ext>
          </a:extLst>
        </p:spPr>
      </p:pic>
      <p:sp>
        <p:nvSpPr>
          <p:cNvPr id="17" name="图片占位符 16">
            <a:extLst>
              <a:ext uri="{FF2B5EF4-FFF2-40B4-BE49-F238E27FC236}">
                <a16:creationId xmlns:a16="http://schemas.microsoft.com/office/drawing/2014/main" id="{49A5AE7A-11BD-4D0A-9715-8964C5FF5234}"/>
              </a:ext>
            </a:extLst>
          </p:cNvPr>
          <p:cNvSpPr>
            <a:spLocks noGrp="1"/>
          </p:cNvSpPr>
          <p:nvPr>
            <p:ph type="pic" sz="quarter" idx="11"/>
          </p:nvPr>
        </p:nvSpPr>
        <p:spPr>
          <a:xfrm>
            <a:off x="1497701" y="2491695"/>
            <a:ext cx="4686300" cy="2598284"/>
          </a:xfrm>
          <a:solidFill>
            <a:schemeClr val="bg1"/>
          </a:solidFill>
          <a:scene3d>
            <a:camera prst="perspectiveRight">
              <a:rot lat="20760000" lon="20047601" rev="6120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250264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82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26C325E3-9A67-4205-8E7E-6EC9FEAC40F9}"/>
              </a:ext>
            </a:extLst>
          </p:cNvPr>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0C1A216E-368A-4FE7-B1D3-549CE5D3487C}"/>
              </a:ext>
            </a:extLst>
          </p:cNvPr>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D7E85841-083E-4151-9BD7-F6F7E770DEF2}"/>
              </a:ext>
            </a:extLst>
          </p:cNvPr>
          <p:cNvSpPr/>
          <p:nvPr userDrawn="1"/>
        </p:nvSpPr>
        <p:spPr>
          <a:xfrm rot="1534757">
            <a:off x="1603979" y="-203748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a:extLst>
              <a:ext uri="{FF2B5EF4-FFF2-40B4-BE49-F238E27FC236}">
                <a16:creationId xmlns:a16="http://schemas.microsoft.com/office/drawing/2014/main" id="{956CF7EF-AC1E-4956-A4A7-E7537704A387}"/>
              </a:ext>
            </a:extLst>
          </p:cNvPr>
          <p:cNvCxnSpPr>
            <a:cxnSpLocks/>
          </p:cNvCxnSpPr>
          <p:nvPr userDrawn="1"/>
        </p:nvCxnSpPr>
        <p:spPr>
          <a:xfrm>
            <a:off x="4198256" y="3132571"/>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53AF6FBD-F21B-4092-993A-045253DDF332}"/>
              </a:ext>
            </a:extLst>
          </p:cNvPr>
          <p:cNvGrpSpPr/>
          <p:nvPr userDrawn="1"/>
        </p:nvGrpSpPr>
        <p:grpSpPr>
          <a:xfrm flipH="1" flipV="1">
            <a:off x="-3820047" y="2622701"/>
            <a:ext cx="6521450" cy="3311525"/>
            <a:chOff x="2946400" y="3860800"/>
            <a:chExt cx="6521450" cy="3311525"/>
          </a:xfrm>
        </p:grpSpPr>
        <p:cxnSp>
          <p:nvCxnSpPr>
            <p:cNvPr id="12" name="直接连接符 11">
              <a:extLst>
                <a:ext uri="{FF2B5EF4-FFF2-40B4-BE49-F238E27FC236}">
                  <a16:creationId xmlns:a16="http://schemas.microsoft.com/office/drawing/2014/main" id="{BDF0B779-9F5D-4CFD-BFCD-FE8C8C69E9E3}"/>
                </a:ext>
              </a:extLst>
            </p:cNvPr>
            <p:cNvCxnSpPr>
              <a:cxnSpLocks/>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57793C9-302B-498D-BEE5-77DFA3605460}"/>
                </a:ext>
              </a:extLst>
            </p:cNvPr>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AB9E21-C9FD-4745-BBF2-129CAC5F31F5}"/>
                </a:ext>
              </a:extLst>
            </p:cNvPr>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a:extLst>
              <a:ext uri="{FF2B5EF4-FFF2-40B4-BE49-F238E27FC236}">
                <a16:creationId xmlns:a16="http://schemas.microsoft.com/office/drawing/2014/main" id="{E7CA67EC-B02E-4D8E-B6CD-68352198635D}"/>
              </a:ext>
            </a:extLst>
          </p:cNvPr>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a:extLst>
              <a:ext uri="{FF2B5EF4-FFF2-40B4-BE49-F238E27FC236}">
                <a16:creationId xmlns:a16="http://schemas.microsoft.com/office/drawing/2014/main" id="{F8A1321F-06E2-45E9-8879-4A56FE0ED745}"/>
              </a:ext>
            </a:extLst>
          </p:cNvPr>
          <p:cNvSpPr>
            <a:spLocks noGrp="1"/>
          </p:cNvSpPr>
          <p:nvPr>
            <p:ph type="body" sz="quarter" idx="10" hasCustomPrompt="1"/>
          </p:nvPr>
        </p:nvSpPr>
        <p:spPr>
          <a:xfrm>
            <a:off x="1857829" y="1181635"/>
            <a:ext cx="9043085" cy="1862048"/>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zh-CN" altLang="en-US" sz="11500" b="1" kern="1200" noProof="0">
                <a:solidFill>
                  <a:prstClr val="white"/>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谢谢</a:t>
            </a:r>
          </a:p>
        </p:txBody>
      </p:sp>
      <p:sp>
        <p:nvSpPr>
          <p:cNvPr id="19" name="文本占位符 18">
            <a:extLst>
              <a:ext uri="{FF2B5EF4-FFF2-40B4-BE49-F238E27FC236}">
                <a16:creationId xmlns:a16="http://schemas.microsoft.com/office/drawing/2014/main" id="{71A3F5F6-480C-4154-BA21-EA8D79385729}"/>
              </a:ext>
            </a:extLst>
          </p:cNvPr>
          <p:cNvSpPr>
            <a:spLocks noGrp="1"/>
          </p:cNvSpPr>
          <p:nvPr>
            <p:ph type="body" sz="quarter" idx="11" hasCustomPrompt="1"/>
          </p:nvPr>
        </p:nvSpPr>
        <p:spPr>
          <a:xfrm>
            <a:off x="6973019" y="3309407"/>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tabLst/>
              <a:defRPr lang="af-ZA"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af-ZA" altLang="zh-CN" sz="1800" b="1" i="0" u="none" strike="noStrike" kern="1200" cap="none" spc="0" normalizeH="0" baseline="0" noProof="0">
                <a:ln>
                  <a:noFill/>
                </a:ln>
                <a:solidFill>
                  <a:prstClr val="white"/>
                </a:solidFill>
                <a:effectLst/>
                <a:uLnTx/>
                <a:uFillTx/>
                <a:latin typeface="+mn-lt"/>
                <a:ea typeface="+mn-ea"/>
                <a:cs typeface="+mn-cs"/>
              </a:rPr>
              <a:t>OfficePLUS</a:t>
            </a:r>
          </a:p>
        </p:txBody>
      </p:sp>
    </p:spTree>
    <p:extLst>
      <p:ext uri="{BB962C8B-B14F-4D97-AF65-F5344CB8AC3E}">
        <p14:creationId xmlns:p14="http://schemas.microsoft.com/office/powerpoint/2010/main" val="368568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ea typeface="微软雅黑" charset="0"/>
                <a:cs typeface="Segoe UI Light"/>
              </a:rPr>
              <a:t>Arial</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4229660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186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75611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212710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80707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6C6D9F24-3291-4052-94DE-B222333D819F}"/>
              </a:ext>
            </a:extLst>
          </p:cNvPr>
          <p:cNvSpPr/>
          <p:nvPr userDrawn="1"/>
        </p:nvSpPr>
        <p:spPr>
          <a:xfrm rot="1461033">
            <a:off x="-905369" y="-648426"/>
            <a:ext cx="5738706" cy="6535941"/>
          </a:xfrm>
          <a:custGeom>
            <a:avLst/>
            <a:gdLst>
              <a:gd name="connsiteX0" fmla="*/ 0 w 5738706"/>
              <a:gd name="connsiteY0" fmla="*/ 1691248 h 6535941"/>
              <a:gd name="connsiteX1" fmla="*/ 3736904 w 5738706"/>
              <a:gd name="connsiteY1" fmla="*/ 0 h 6535941"/>
              <a:gd name="connsiteX2" fmla="*/ 5209490 w 5738706"/>
              <a:gd name="connsiteY2" fmla="*/ 0 h 6535941"/>
              <a:gd name="connsiteX3" fmla="*/ 5738706 w 5738706"/>
              <a:gd name="connsiteY3" fmla="*/ 529215 h 6535941"/>
              <a:gd name="connsiteX4" fmla="*/ 5738705 w 5738706"/>
              <a:gd name="connsiteY4" fmla="*/ 6006726 h 6535941"/>
              <a:gd name="connsiteX5" fmla="*/ 5209490 w 5738706"/>
              <a:gd name="connsiteY5" fmla="*/ 6535941 h 6535941"/>
              <a:gd name="connsiteX6" fmla="*/ 2192610 w 5738706"/>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8706" h="6535941">
                <a:moveTo>
                  <a:pt x="0" y="1691248"/>
                </a:moveTo>
                <a:lnTo>
                  <a:pt x="3736904" y="0"/>
                </a:lnTo>
                <a:lnTo>
                  <a:pt x="5209490" y="0"/>
                </a:lnTo>
                <a:cubicBezTo>
                  <a:pt x="5501767" y="0"/>
                  <a:pt x="5738705" y="236938"/>
                  <a:pt x="5738706" y="529215"/>
                </a:cubicBezTo>
                <a:lnTo>
                  <a:pt x="5738705" y="6006726"/>
                </a:lnTo>
                <a:cubicBezTo>
                  <a:pt x="5738705" y="6299003"/>
                  <a:pt x="5501767" y="6535941"/>
                  <a:pt x="5209490" y="6535941"/>
                </a:cubicBezTo>
                <a:lnTo>
                  <a:pt x="2192610"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4AC81769-B89F-4E89-861C-F83015CD9903}"/>
              </a:ext>
            </a:extLst>
          </p:cNvPr>
          <p:cNvSpPr/>
          <p:nvPr userDrawn="1"/>
        </p:nvSpPr>
        <p:spPr>
          <a:xfrm rot="1461033">
            <a:off x="2923317" y="-1389685"/>
            <a:ext cx="10578993" cy="8422484"/>
          </a:xfrm>
          <a:custGeom>
            <a:avLst/>
            <a:gdLst>
              <a:gd name="connsiteX0" fmla="*/ 0 w 10578993"/>
              <a:gd name="connsiteY0" fmla="*/ 3508089 h 8422484"/>
              <a:gd name="connsiteX1" fmla="*/ 7751314 w 10578993"/>
              <a:gd name="connsiteY1" fmla="*/ 0 h 8422484"/>
              <a:gd name="connsiteX2" fmla="*/ 10578993 w 10578993"/>
              <a:gd name="connsiteY2" fmla="*/ 6247912 h 8422484"/>
              <a:gd name="connsiteX3" fmla="*/ 5774156 w 10578993"/>
              <a:gd name="connsiteY3" fmla="*/ 8422484 h 8422484"/>
              <a:gd name="connsiteX4" fmla="*/ 746456 w 10578993"/>
              <a:gd name="connsiteY4" fmla="*/ 8422484 h 8422484"/>
              <a:gd name="connsiteX5" fmla="*/ 0 w 10578993"/>
              <a:gd name="connsiteY5" fmla="*/ 7676028 h 842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8993" h="8422484">
                <a:moveTo>
                  <a:pt x="0" y="3508089"/>
                </a:moveTo>
                <a:lnTo>
                  <a:pt x="7751314" y="0"/>
                </a:lnTo>
                <a:lnTo>
                  <a:pt x="10578993" y="6247912"/>
                </a:lnTo>
                <a:lnTo>
                  <a:pt x="5774156" y="8422484"/>
                </a:lnTo>
                <a:lnTo>
                  <a:pt x="746456" y="8422484"/>
                </a:lnTo>
                <a:cubicBezTo>
                  <a:pt x="334200" y="8422484"/>
                  <a:pt x="1" y="8088284"/>
                  <a:pt x="0" y="7676028"/>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7D1FB5B0-3B9E-4611-A71F-3300E7CCFBA9}"/>
              </a:ext>
            </a:extLst>
          </p:cNvPr>
          <p:cNvSpPr/>
          <p:nvPr userDrawn="1"/>
        </p:nvSpPr>
        <p:spPr>
          <a:xfrm rot="1461033">
            <a:off x="8514966" y="-398236"/>
            <a:ext cx="4721210" cy="4046278"/>
          </a:xfrm>
          <a:custGeom>
            <a:avLst/>
            <a:gdLst>
              <a:gd name="connsiteX0" fmla="*/ 1 w 4721210"/>
              <a:gd name="connsiteY0" fmla="*/ 1307931 h 4046278"/>
              <a:gd name="connsiteX1" fmla="*/ 2889946 w 4721210"/>
              <a:gd name="connsiteY1" fmla="*/ 0 h 4046278"/>
              <a:gd name="connsiteX2" fmla="*/ 4721210 w 4721210"/>
              <a:gd name="connsiteY2" fmla="*/ 4046278 h 4046278"/>
              <a:gd name="connsiteX3" fmla="*/ 529215 w 4721210"/>
              <a:gd name="connsiteY3" fmla="*/ 4046278 h 4046278"/>
              <a:gd name="connsiteX4" fmla="*/ 0 w 4721210"/>
              <a:gd name="connsiteY4" fmla="*/ 3517063 h 404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1210" h="4046278">
                <a:moveTo>
                  <a:pt x="1" y="1307931"/>
                </a:moveTo>
                <a:lnTo>
                  <a:pt x="2889946" y="0"/>
                </a:lnTo>
                <a:lnTo>
                  <a:pt x="4721210" y="4046278"/>
                </a:lnTo>
                <a:lnTo>
                  <a:pt x="529215" y="4046278"/>
                </a:lnTo>
                <a:cubicBezTo>
                  <a:pt x="236938" y="4046278"/>
                  <a:pt x="0" y="3809340"/>
                  <a:pt x="0" y="3517063"/>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占位符 11">
            <a:extLst>
              <a:ext uri="{FF2B5EF4-FFF2-40B4-BE49-F238E27FC236}">
                <a16:creationId xmlns:a16="http://schemas.microsoft.com/office/drawing/2014/main" id="{9182188C-C240-44CD-AC8B-4343170F88DA}"/>
              </a:ext>
            </a:extLst>
          </p:cNvPr>
          <p:cNvSpPr>
            <a:spLocks noGrp="1"/>
          </p:cNvSpPr>
          <p:nvPr>
            <p:ph type="body" sz="quarter" idx="10" hasCustomPrompt="1"/>
          </p:nvPr>
        </p:nvSpPr>
        <p:spPr>
          <a:xfrm>
            <a:off x="3895725" y="1220398"/>
            <a:ext cx="3905250" cy="2646878"/>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zh-CN" altLang="en-US" sz="16600" b="1" i="1" kern="1200" noProof="0">
                <a:gradFill flip="none" rotWithShape="1">
                  <a:gsLst>
                    <a:gs pos="0">
                      <a:schemeClr val="accent3"/>
                    </a:gs>
                    <a:gs pos="100000">
                      <a:srgbClr val="8160EB"/>
                    </a:gs>
                    <a:gs pos="64000">
                      <a:schemeClr val="accent4"/>
                    </a:gs>
                  </a:gsLst>
                  <a:lin ang="5400000" scaled="1"/>
                  <a:tileRect/>
                </a:gra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rPr>
              <a:t>01</a:t>
            </a:r>
            <a:endParaRPr kumimoji="0" lang="zh-CN" altLang="en-US"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a:extLst>
              <a:ext uri="{FF2B5EF4-FFF2-40B4-BE49-F238E27FC236}">
                <a16:creationId xmlns:a16="http://schemas.microsoft.com/office/drawing/2014/main" id="{BB746B37-BF8F-4C5B-9A06-C9F4C1183009}"/>
              </a:ext>
            </a:extLst>
          </p:cNvPr>
          <p:cNvSpPr>
            <a:spLocks noGrp="1"/>
          </p:cNvSpPr>
          <p:nvPr>
            <p:ph type="body" sz="quarter" idx="11" hasCustomPrompt="1"/>
          </p:nvPr>
        </p:nvSpPr>
        <p:spPr>
          <a:xfrm>
            <a:off x="2662237" y="3727855"/>
            <a:ext cx="6867526" cy="1107996"/>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66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3284469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6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7666967C-6376-4B37-A5D7-2280C3932BE5}"/>
              </a:ext>
            </a:extLst>
          </p:cNvPr>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a:extLst>
              <a:ext uri="{FF2B5EF4-FFF2-40B4-BE49-F238E27FC236}">
                <a16:creationId xmlns:a16="http://schemas.microsoft.com/office/drawing/2014/main" id="{9FD73F90-0606-4908-ABFA-812052F2FA14}"/>
              </a:ext>
            </a:extLst>
          </p:cNvPr>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09D598D-8C80-409F-AF3D-FE5050423840}"/>
              </a:ext>
            </a:extLst>
          </p:cNvPr>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F2AD5E4E-D8C0-457C-9C6B-323CFA025CBF}"/>
              </a:ext>
            </a:extLst>
          </p:cNvPr>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C0CE59-856D-46FF-A76B-614E58B2E298}"/>
              </a:ext>
            </a:extLst>
          </p:cNvPr>
          <p:cNvSpPr txBox="1"/>
          <p:nvPr userDrawn="1"/>
        </p:nvSpPr>
        <p:spPr>
          <a:xfrm>
            <a:off x="1512915" y="4179871"/>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227FD7D-7957-4667-B4C7-C2AC84210FA1}"/>
              </a:ext>
            </a:extLst>
          </p:cNvPr>
          <p:cNvSpPr txBox="1"/>
          <p:nvPr userDrawn="1"/>
        </p:nvSpPr>
        <p:spPr>
          <a:xfrm>
            <a:off x="6810058" y="2541856"/>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6518650-1391-41AC-BB47-99386EB203D2}"/>
              </a:ext>
            </a:extLst>
          </p:cNvPr>
          <p:cNvSpPr txBox="1"/>
          <p:nvPr userDrawn="1"/>
        </p:nvSpPr>
        <p:spPr>
          <a:xfrm>
            <a:off x="6810058" y="4135355"/>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01961855-67FD-4D32-B9D3-D1C2E7580852}"/>
              </a:ext>
            </a:extLst>
          </p:cNvPr>
          <p:cNvCxnSpPr>
            <a:cxnSpLocks/>
          </p:cNvCxnSpPr>
          <p:nvPr userDrawn="1"/>
        </p:nvCxnSpPr>
        <p:spPr>
          <a:xfrm>
            <a:off x="1774170"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E7152E-CC43-4A35-83C3-13D656358D8A}"/>
              </a:ext>
            </a:extLst>
          </p:cNvPr>
          <p:cNvCxnSpPr>
            <a:cxnSpLocks/>
          </p:cNvCxnSpPr>
          <p:nvPr userDrawn="1"/>
        </p:nvCxnSpPr>
        <p:spPr>
          <a:xfrm>
            <a:off x="7128566"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77B15D3-1F3D-4047-933A-CBBD6BF85091}"/>
              </a:ext>
            </a:extLst>
          </p:cNvPr>
          <p:cNvCxnSpPr>
            <a:cxnSpLocks/>
          </p:cNvCxnSpPr>
          <p:nvPr userDrawn="1"/>
        </p:nvCxnSpPr>
        <p:spPr>
          <a:xfrm>
            <a:off x="1774170" y="5198064"/>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59376A-3983-4EE7-B0FE-9F89949B3352}"/>
              </a:ext>
            </a:extLst>
          </p:cNvPr>
          <p:cNvCxnSpPr>
            <a:cxnSpLocks/>
          </p:cNvCxnSpPr>
          <p:nvPr userDrawn="1"/>
        </p:nvCxnSpPr>
        <p:spPr>
          <a:xfrm>
            <a:off x="7128566" y="5198064"/>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FDCBC30-90EF-4999-935C-6C70C356BF1D}"/>
              </a:ext>
            </a:extLst>
          </p:cNvPr>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EE616F-83DC-4396-941A-CE7E028BCB75}"/>
              </a:ext>
            </a:extLst>
          </p:cNvPr>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943A73ED-F065-4B72-83EB-6682D5FE636B}"/>
              </a:ext>
            </a:extLst>
          </p:cNvPr>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a:extLst>
              <a:ext uri="{FF2B5EF4-FFF2-40B4-BE49-F238E27FC236}">
                <a16:creationId xmlns:a16="http://schemas.microsoft.com/office/drawing/2014/main" id="{EA2759D9-2366-4283-81E0-16D2EC420698}"/>
              </a:ext>
            </a:extLst>
          </p:cNvPr>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a:extLst>
              <a:ext uri="{FF2B5EF4-FFF2-40B4-BE49-F238E27FC236}">
                <a16:creationId xmlns:a16="http://schemas.microsoft.com/office/drawing/2014/main" id="{2E2C6827-43A0-4007-80CB-7C4D4CAF3391}"/>
              </a:ext>
            </a:extLst>
          </p:cNvPr>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a:extLst>
              <a:ext uri="{FF2B5EF4-FFF2-40B4-BE49-F238E27FC236}">
                <a16:creationId xmlns:a16="http://schemas.microsoft.com/office/drawing/2014/main" id="{CEBDAC50-192B-4545-A03D-2EC4BBF65006}"/>
              </a:ext>
            </a:extLst>
          </p:cNvPr>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a:extLst>
              <a:ext uri="{FF2B5EF4-FFF2-40B4-BE49-F238E27FC236}">
                <a16:creationId xmlns:a16="http://schemas.microsoft.com/office/drawing/2014/main" id="{63D76CC3-C00A-46A9-9277-1C54FE59FACF}"/>
              </a:ext>
            </a:extLst>
          </p:cNvPr>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a:extLst>
              <a:ext uri="{FF2B5EF4-FFF2-40B4-BE49-F238E27FC236}">
                <a16:creationId xmlns:a16="http://schemas.microsoft.com/office/drawing/2014/main" id="{66F703B8-94D3-418D-AB2F-169A62CB30B5}"/>
              </a:ext>
            </a:extLst>
          </p:cNvPr>
          <p:cNvSpPr>
            <a:spLocks noGrp="1"/>
          </p:cNvSpPr>
          <p:nvPr>
            <p:ph type="body" sz="quarter" idx="11" hasCustomPrompt="1"/>
          </p:nvPr>
        </p:nvSpPr>
        <p:spPr>
          <a:xfrm>
            <a:off x="2733762" y="292481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a:extLst>
              <a:ext uri="{FF2B5EF4-FFF2-40B4-BE49-F238E27FC236}">
                <a16:creationId xmlns:a16="http://schemas.microsoft.com/office/drawing/2014/main" id="{F849082F-B449-494C-8F37-DBDE10876644}"/>
              </a:ext>
            </a:extLst>
          </p:cNvPr>
          <p:cNvSpPr/>
          <p:nvPr userDrawn="1"/>
        </p:nvSpPr>
        <p:spPr>
          <a:xfrm>
            <a:off x="1662314" y="2541856"/>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4">
            <a:extLst>
              <a:ext uri="{FF2B5EF4-FFF2-40B4-BE49-F238E27FC236}">
                <a16:creationId xmlns:a16="http://schemas.microsoft.com/office/drawing/2014/main" id="{F3429432-D7D8-46F0-8F61-D68185690F9E}"/>
              </a:ext>
            </a:extLst>
          </p:cNvPr>
          <p:cNvSpPr>
            <a:spLocks noGrp="1"/>
          </p:cNvSpPr>
          <p:nvPr>
            <p:ph type="body" sz="quarter" idx="12" hasCustomPrompt="1"/>
          </p:nvPr>
        </p:nvSpPr>
        <p:spPr>
          <a:xfrm>
            <a:off x="2728820" y="4456678"/>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4">
            <a:extLst>
              <a:ext uri="{FF2B5EF4-FFF2-40B4-BE49-F238E27FC236}">
                <a16:creationId xmlns:a16="http://schemas.microsoft.com/office/drawing/2014/main" id="{C63C83ED-44BE-4884-9E5B-935AABC4083C}"/>
              </a:ext>
            </a:extLst>
          </p:cNvPr>
          <p:cNvSpPr>
            <a:spLocks noGrp="1"/>
          </p:cNvSpPr>
          <p:nvPr>
            <p:ph type="body" sz="quarter" idx="13" hasCustomPrompt="1"/>
          </p:nvPr>
        </p:nvSpPr>
        <p:spPr>
          <a:xfrm>
            <a:off x="8083901" y="2926329"/>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4">
            <a:extLst>
              <a:ext uri="{FF2B5EF4-FFF2-40B4-BE49-F238E27FC236}">
                <a16:creationId xmlns:a16="http://schemas.microsoft.com/office/drawing/2014/main" id="{2CCA0F2B-321B-4F62-AABC-C4566577C046}"/>
              </a:ext>
            </a:extLst>
          </p:cNvPr>
          <p:cNvSpPr>
            <a:spLocks noGrp="1"/>
          </p:cNvSpPr>
          <p:nvPr>
            <p:ph type="body" sz="quarter" idx="14" hasCustomPrompt="1"/>
          </p:nvPr>
        </p:nvSpPr>
        <p:spPr>
          <a:xfrm>
            <a:off x="8078959" y="4458197"/>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85761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7666967C-6376-4B37-A5D7-2280C3932BE5}"/>
              </a:ext>
            </a:extLst>
          </p:cNvPr>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a:extLst>
              <a:ext uri="{FF2B5EF4-FFF2-40B4-BE49-F238E27FC236}">
                <a16:creationId xmlns:a16="http://schemas.microsoft.com/office/drawing/2014/main" id="{9FD73F90-0606-4908-ABFA-812052F2FA14}"/>
              </a:ext>
            </a:extLst>
          </p:cNvPr>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09D598D-8C80-409F-AF3D-FE5050423840}"/>
              </a:ext>
            </a:extLst>
          </p:cNvPr>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F2AD5E4E-D8C0-457C-9C6B-323CFA025CBF}"/>
              </a:ext>
            </a:extLst>
          </p:cNvPr>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C0CE59-856D-46FF-A76B-614E58B2E298}"/>
              </a:ext>
            </a:extLst>
          </p:cNvPr>
          <p:cNvSpPr txBox="1"/>
          <p:nvPr userDrawn="1"/>
        </p:nvSpPr>
        <p:spPr>
          <a:xfrm>
            <a:off x="406966" y="4063759"/>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227FD7D-7957-4667-B4C7-C2AC84210FA1}"/>
              </a:ext>
            </a:extLst>
          </p:cNvPr>
          <p:cNvSpPr txBox="1"/>
          <p:nvPr userDrawn="1"/>
        </p:nvSpPr>
        <p:spPr>
          <a:xfrm>
            <a:off x="4124918" y="230962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6518650-1391-41AC-BB47-99386EB203D2}"/>
              </a:ext>
            </a:extLst>
          </p:cNvPr>
          <p:cNvSpPr txBox="1"/>
          <p:nvPr userDrawn="1"/>
        </p:nvSpPr>
        <p:spPr>
          <a:xfrm>
            <a:off x="4124918" y="401924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05</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id="{01961855-67FD-4D32-B9D3-D1C2E7580852}"/>
              </a:ext>
            </a:extLst>
          </p:cNvPr>
          <p:cNvCxnSpPr>
            <a:cxnSpLocks/>
          </p:cNvCxnSpPr>
          <p:nvPr userDrawn="1"/>
        </p:nvCxnSpPr>
        <p:spPr>
          <a:xfrm>
            <a:off x="668221"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E7152E-CC43-4A35-83C3-13D656358D8A}"/>
              </a:ext>
            </a:extLst>
          </p:cNvPr>
          <p:cNvCxnSpPr>
            <a:cxnSpLocks/>
          </p:cNvCxnSpPr>
          <p:nvPr userDrawn="1"/>
        </p:nvCxnSpPr>
        <p:spPr>
          <a:xfrm>
            <a:off x="4429617"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77B15D3-1F3D-4047-933A-CBBD6BF85091}"/>
              </a:ext>
            </a:extLst>
          </p:cNvPr>
          <p:cNvCxnSpPr>
            <a:cxnSpLocks/>
          </p:cNvCxnSpPr>
          <p:nvPr userDrawn="1"/>
        </p:nvCxnSpPr>
        <p:spPr>
          <a:xfrm>
            <a:off x="668221" y="5080687"/>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59376A-3983-4EE7-B0FE-9F89949B3352}"/>
              </a:ext>
            </a:extLst>
          </p:cNvPr>
          <p:cNvCxnSpPr>
            <a:cxnSpLocks/>
          </p:cNvCxnSpPr>
          <p:nvPr userDrawn="1"/>
        </p:nvCxnSpPr>
        <p:spPr>
          <a:xfrm>
            <a:off x="4429617"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FDCBC30-90EF-4999-935C-6C70C356BF1D}"/>
              </a:ext>
            </a:extLst>
          </p:cNvPr>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EE616F-83DC-4396-941A-CE7E028BCB75}"/>
              </a:ext>
            </a:extLst>
          </p:cNvPr>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943A73ED-F065-4B72-83EB-6682D5FE636B}"/>
              </a:ext>
            </a:extLst>
          </p:cNvPr>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a:extLst>
              <a:ext uri="{FF2B5EF4-FFF2-40B4-BE49-F238E27FC236}">
                <a16:creationId xmlns:a16="http://schemas.microsoft.com/office/drawing/2014/main" id="{EA2759D9-2366-4283-81E0-16D2EC420698}"/>
              </a:ext>
            </a:extLst>
          </p:cNvPr>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a:extLst>
              <a:ext uri="{FF2B5EF4-FFF2-40B4-BE49-F238E27FC236}">
                <a16:creationId xmlns:a16="http://schemas.microsoft.com/office/drawing/2014/main" id="{2E2C6827-43A0-4007-80CB-7C4D4CAF3391}"/>
              </a:ext>
            </a:extLst>
          </p:cNvPr>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a:extLst>
              <a:ext uri="{FF2B5EF4-FFF2-40B4-BE49-F238E27FC236}">
                <a16:creationId xmlns:a16="http://schemas.microsoft.com/office/drawing/2014/main" id="{CEBDAC50-192B-4545-A03D-2EC4BBF65006}"/>
              </a:ext>
            </a:extLst>
          </p:cNvPr>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a:extLst>
              <a:ext uri="{FF2B5EF4-FFF2-40B4-BE49-F238E27FC236}">
                <a16:creationId xmlns:a16="http://schemas.microsoft.com/office/drawing/2014/main" id="{63D76CC3-C00A-46A9-9277-1C54FE59FACF}"/>
              </a:ext>
            </a:extLst>
          </p:cNvPr>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a:extLst>
              <a:ext uri="{FF2B5EF4-FFF2-40B4-BE49-F238E27FC236}">
                <a16:creationId xmlns:a16="http://schemas.microsoft.com/office/drawing/2014/main" id="{66F703B8-94D3-418D-AB2F-169A62CB30B5}"/>
              </a:ext>
            </a:extLst>
          </p:cNvPr>
          <p:cNvSpPr>
            <a:spLocks noGrp="1"/>
          </p:cNvSpPr>
          <p:nvPr>
            <p:ph type="body" sz="quarter" idx="11" hasCustomPrompt="1"/>
          </p:nvPr>
        </p:nvSpPr>
        <p:spPr>
          <a:xfrm>
            <a:off x="1627813" y="2692581"/>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0" name="矩形 29">
            <a:extLst>
              <a:ext uri="{FF2B5EF4-FFF2-40B4-BE49-F238E27FC236}">
                <a16:creationId xmlns:a16="http://schemas.microsoft.com/office/drawing/2014/main" id="{F849082F-B449-494C-8F37-DBDE10876644}"/>
              </a:ext>
            </a:extLst>
          </p:cNvPr>
          <p:cNvSpPr/>
          <p:nvPr userDrawn="1"/>
        </p:nvSpPr>
        <p:spPr>
          <a:xfrm>
            <a:off x="556365" y="230962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4">
            <a:extLst>
              <a:ext uri="{FF2B5EF4-FFF2-40B4-BE49-F238E27FC236}">
                <a16:creationId xmlns:a16="http://schemas.microsoft.com/office/drawing/2014/main" id="{F3429432-D7D8-46F0-8F61-D68185690F9E}"/>
              </a:ext>
            </a:extLst>
          </p:cNvPr>
          <p:cNvSpPr>
            <a:spLocks noGrp="1"/>
          </p:cNvSpPr>
          <p:nvPr>
            <p:ph type="body" sz="quarter" idx="12" hasCustomPrompt="1"/>
          </p:nvPr>
        </p:nvSpPr>
        <p:spPr>
          <a:xfrm>
            <a:off x="1622871" y="4340566"/>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2" name="文本占位符 4">
            <a:extLst>
              <a:ext uri="{FF2B5EF4-FFF2-40B4-BE49-F238E27FC236}">
                <a16:creationId xmlns:a16="http://schemas.microsoft.com/office/drawing/2014/main" id="{C63C83ED-44BE-4884-9E5B-935AABC4083C}"/>
              </a:ext>
            </a:extLst>
          </p:cNvPr>
          <p:cNvSpPr>
            <a:spLocks noGrp="1"/>
          </p:cNvSpPr>
          <p:nvPr>
            <p:ph type="body" sz="quarter" idx="13" hasCustomPrompt="1"/>
          </p:nvPr>
        </p:nvSpPr>
        <p:spPr>
          <a:xfrm>
            <a:off x="5398761" y="269410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3" name="文本占位符 4">
            <a:extLst>
              <a:ext uri="{FF2B5EF4-FFF2-40B4-BE49-F238E27FC236}">
                <a16:creationId xmlns:a16="http://schemas.microsoft.com/office/drawing/2014/main" id="{2CCA0F2B-321B-4F62-AABC-C4566577C046}"/>
              </a:ext>
            </a:extLst>
          </p:cNvPr>
          <p:cNvSpPr>
            <a:spLocks noGrp="1"/>
          </p:cNvSpPr>
          <p:nvPr>
            <p:ph type="body" sz="quarter" idx="14" hasCustomPrompt="1"/>
          </p:nvPr>
        </p:nvSpPr>
        <p:spPr>
          <a:xfrm>
            <a:off x="5393819" y="434208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29" name="文本框 28">
            <a:extLst>
              <a:ext uri="{FF2B5EF4-FFF2-40B4-BE49-F238E27FC236}">
                <a16:creationId xmlns:a16="http://schemas.microsoft.com/office/drawing/2014/main" id="{F3BB6AB1-2142-48E6-B534-556F55CE77D1}"/>
              </a:ext>
            </a:extLst>
          </p:cNvPr>
          <p:cNvSpPr txBox="1"/>
          <p:nvPr userDrawn="1"/>
        </p:nvSpPr>
        <p:spPr>
          <a:xfrm>
            <a:off x="7872505" y="230709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4A15000-10EC-44DC-86B1-58B511036AE2}"/>
              </a:ext>
            </a:extLst>
          </p:cNvPr>
          <p:cNvSpPr txBox="1"/>
          <p:nvPr userDrawn="1"/>
        </p:nvSpPr>
        <p:spPr>
          <a:xfrm>
            <a:off x="7872505" y="401671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06</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35" name="直接连接符 34">
            <a:extLst>
              <a:ext uri="{FF2B5EF4-FFF2-40B4-BE49-F238E27FC236}">
                <a16:creationId xmlns:a16="http://schemas.microsoft.com/office/drawing/2014/main" id="{FAA751EA-7B22-4F74-BA01-448E9B12F6DF}"/>
              </a:ext>
            </a:extLst>
          </p:cNvPr>
          <p:cNvCxnSpPr>
            <a:cxnSpLocks/>
          </p:cNvCxnSpPr>
          <p:nvPr userDrawn="1"/>
        </p:nvCxnSpPr>
        <p:spPr>
          <a:xfrm>
            <a:off x="8191013"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1371163E-8D32-4577-B791-355C02864930}"/>
              </a:ext>
            </a:extLst>
          </p:cNvPr>
          <p:cNvCxnSpPr>
            <a:cxnSpLocks/>
          </p:cNvCxnSpPr>
          <p:nvPr userDrawn="1"/>
        </p:nvCxnSpPr>
        <p:spPr>
          <a:xfrm>
            <a:off x="8191013"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占位符 4">
            <a:extLst>
              <a:ext uri="{FF2B5EF4-FFF2-40B4-BE49-F238E27FC236}">
                <a16:creationId xmlns:a16="http://schemas.microsoft.com/office/drawing/2014/main" id="{24345C9C-E2E5-4F1A-9AEC-8098FD1615D7}"/>
              </a:ext>
            </a:extLst>
          </p:cNvPr>
          <p:cNvSpPr>
            <a:spLocks noGrp="1"/>
          </p:cNvSpPr>
          <p:nvPr>
            <p:ph type="body" sz="quarter" idx="15" hasCustomPrompt="1"/>
          </p:nvPr>
        </p:nvSpPr>
        <p:spPr>
          <a:xfrm>
            <a:off x="9146348" y="269157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
        <p:nvSpPr>
          <p:cNvPr id="38" name="文本占位符 4">
            <a:extLst>
              <a:ext uri="{FF2B5EF4-FFF2-40B4-BE49-F238E27FC236}">
                <a16:creationId xmlns:a16="http://schemas.microsoft.com/office/drawing/2014/main" id="{F716F73E-860F-4E7B-A598-5C540179ABAA}"/>
              </a:ext>
            </a:extLst>
          </p:cNvPr>
          <p:cNvSpPr>
            <a:spLocks noGrp="1"/>
          </p:cNvSpPr>
          <p:nvPr>
            <p:ph type="body" sz="quarter" idx="16" hasCustomPrompt="1"/>
          </p:nvPr>
        </p:nvSpPr>
        <p:spPr>
          <a:xfrm>
            <a:off x="9141406" y="433955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spTree>
    <p:extLst>
      <p:ext uri="{BB962C8B-B14F-4D97-AF65-F5344CB8AC3E}">
        <p14:creationId xmlns:p14="http://schemas.microsoft.com/office/powerpoint/2010/main" val="143920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0873DE6B-C1B6-4A8E-81EC-BCE1E05FA0C4}"/>
              </a:ext>
            </a:extLst>
          </p:cNvPr>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9E88FB8D-788B-421E-8EEB-BDCA2706B95A}"/>
              </a:ext>
            </a:extLst>
          </p:cNvPr>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81A274B5-2A0E-42E8-8231-95B6015C592F}"/>
              </a:ext>
            </a:extLst>
          </p:cNvPr>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1A7C644C-37FE-472B-931F-011A71C888DE}"/>
              </a:ext>
            </a:extLst>
          </p:cNvPr>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20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9E96E817-4586-4443-BDC9-4E3ABD911F11}"/>
              </a:ext>
            </a:extLst>
          </p:cNvPr>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1" name="图片占位符 10">
            <a:extLst>
              <a:ext uri="{FF2B5EF4-FFF2-40B4-BE49-F238E27FC236}">
                <a16:creationId xmlns:a16="http://schemas.microsoft.com/office/drawing/2014/main" id="{6D97D1A5-BA96-4BD9-8E1B-05ED15BCA53C}"/>
              </a:ext>
            </a:extLst>
          </p:cNvPr>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58A3836B-914D-420F-A2F1-442966187D33}"/>
              </a:ext>
            </a:extLst>
          </p:cNvPr>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17772CD9-C0E5-4A31-91E7-02E042FFD196}"/>
              </a:ext>
            </a:extLst>
          </p:cNvPr>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8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版式3">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2B27DF08-95D8-450F-AAE7-B6CB60FD4934}"/>
              </a:ext>
            </a:extLst>
          </p:cNvPr>
          <p:cNvSpPr>
            <a:spLocks noGrp="1"/>
          </p:cNvSpPr>
          <p:nvPr>
            <p:ph type="pic" sz="quarter" idx="11"/>
          </p:nvPr>
        </p:nvSpPr>
        <p:spPr>
          <a:xfrm>
            <a:off x="886052"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B261A416-E7E8-498B-8702-C610A128F8F1}"/>
              </a:ext>
            </a:extLst>
          </p:cNvPr>
          <p:cNvSpPr>
            <a:spLocks noGrp="1"/>
          </p:cNvSpPr>
          <p:nvPr>
            <p:ph type="pic" sz="quarter" idx="12"/>
          </p:nvPr>
        </p:nvSpPr>
        <p:spPr>
          <a:xfrm>
            <a:off x="3727535"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5" name="图片占位符 14">
            <a:extLst>
              <a:ext uri="{FF2B5EF4-FFF2-40B4-BE49-F238E27FC236}">
                <a16:creationId xmlns:a16="http://schemas.microsoft.com/office/drawing/2014/main" id="{DE5B100C-500D-4EAC-9ACA-0ECACB061B99}"/>
              </a:ext>
            </a:extLst>
          </p:cNvPr>
          <p:cNvSpPr>
            <a:spLocks noGrp="1"/>
          </p:cNvSpPr>
          <p:nvPr>
            <p:ph type="pic" sz="quarter" idx="13"/>
          </p:nvPr>
        </p:nvSpPr>
        <p:spPr>
          <a:xfrm>
            <a:off x="6569018"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6" name="图片占位符 15">
            <a:extLst>
              <a:ext uri="{FF2B5EF4-FFF2-40B4-BE49-F238E27FC236}">
                <a16:creationId xmlns:a16="http://schemas.microsoft.com/office/drawing/2014/main" id="{D8A94565-B639-43A7-8218-D4E8A23A15BD}"/>
              </a:ext>
            </a:extLst>
          </p:cNvPr>
          <p:cNvSpPr>
            <a:spLocks noGrp="1"/>
          </p:cNvSpPr>
          <p:nvPr>
            <p:ph type="pic" sz="quarter" idx="14"/>
          </p:nvPr>
        </p:nvSpPr>
        <p:spPr>
          <a:xfrm>
            <a:off x="9410501"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版式4">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6044F544-7417-4778-8557-6AA82952A1D8}"/>
              </a:ext>
            </a:extLst>
          </p:cNvPr>
          <p:cNvSpPr>
            <a:spLocks noGrp="1"/>
          </p:cNvSpPr>
          <p:nvPr>
            <p:ph type="pic" sz="quarter" idx="12"/>
          </p:nvPr>
        </p:nvSpPr>
        <p:spPr>
          <a:xfrm>
            <a:off x="4519809"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
        <p:nvSpPr>
          <p:cNvPr id="13" name="图片占位符 12">
            <a:extLst>
              <a:ext uri="{FF2B5EF4-FFF2-40B4-BE49-F238E27FC236}">
                <a16:creationId xmlns:a16="http://schemas.microsoft.com/office/drawing/2014/main" id="{31436DBC-A6EE-4CFB-B93B-8D0150213E8C}"/>
              </a:ext>
            </a:extLst>
          </p:cNvPr>
          <p:cNvSpPr>
            <a:spLocks noGrp="1"/>
          </p:cNvSpPr>
          <p:nvPr>
            <p:ph type="pic" sz="quarter" idx="13"/>
          </p:nvPr>
        </p:nvSpPr>
        <p:spPr>
          <a:xfrm>
            <a:off x="8317108"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cxnSp>
        <p:nvCxnSpPr>
          <p:cNvPr id="9" name="直接连接符 8">
            <a:extLst>
              <a:ext uri="{FF2B5EF4-FFF2-40B4-BE49-F238E27FC236}">
                <a16:creationId xmlns:a16="http://schemas.microsoft.com/office/drawing/2014/main" id="{5BCD212C-EC0C-441F-8D1D-5309D9DCCDB5}"/>
              </a:ext>
            </a:extLst>
          </p:cNvPr>
          <p:cNvCxnSpPr>
            <a:cxnSpLocks/>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C2C71E10-6969-4DE6-ADAA-18F891A0F6B1}"/>
              </a:ext>
            </a:extLst>
          </p:cNvPr>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tabLst/>
              <a:defRPr lang="af-ZA"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f-ZA"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p>
        </p:txBody>
      </p:sp>
      <p:cxnSp>
        <p:nvCxnSpPr>
          <p:cNvPr id="14" name="直接连接符 13">
            <a:extLst>
              <a:ext uri="{FF2B5EF4-FFF2-40B4-BE49-F238E27FC236}">
                <a16:creationId xmlns:a16="http://schemas.microsoft.com/office/drawing/2014/main" id="{276CEB83-52D0-4C35-B39F-58B8958F0B9E}"/>
              </a:ext>
            </a:extLst>
          </p:cNvPr>
          <p:cNvCxnSpPr>
            <a:cxnSpLocks/>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a:extLst>
              <a:ext uri="{FF2B5EF4-FFF2-40B4-BE49-F238E27FC236}">
                <a16:creationId xmlns:a16="http://schemas.microsoft.com/office/drawing/2014/main" id="{A599EE02-986F-4016-AEC3-ABBD67BC49E7}"/>
              </a:ext>
            </a:extLst>
          </p:cNvPr>
          <p:cNvSpPr>
            <a:spLocks noGrp="1"/>
          </p:cNvSpPr>
          <p:nvPr>
            <p:ph type="pic" sz="quarter" idx="11"/>
          </p:nvPr>
        </p:nvSpPr>
        <p:spPr>
          <a:xfrm>
            <a:off x="722510"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400">
                <a:solidFill>
                  <a:schemeClr val="lt1"/>
                </a:solidFill>
              </a:defRPr>
            </a:lvl1pPr>
          </a:lstStyle>
          <a:p>
            <a:pPr marL="0" lvl="0" algn="ctr"/>
            <a:endParaRPr lang="zh-CN" altLang="en-US"/>
          </a:p>
        </p:txBody>
      </p:sp>
    </p:spTree>
    <p:extLst>
      <p:ext uri="{BB962C8B-B14F-4D97-AF65-F5344CB8AC3E}">
        <p14:creationId xmlns:p14="http://schemas.microsoft.com/office/powerpoint/2010/main" val="267592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AA1079-13FF-4C87-97F3-24088AD1C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036A60-4E67-4902-B74C-AA0C45D55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28C8D7-6EA4-469A-A4C7-860236012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972AB-912B-449E-ACFF-B7F39EC2053A}"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FF3E52F5-D62D-45C7-809C-F9AE87C71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C3F597-31A6-43D0-8A44-5F340D315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3AB6-3DCE-4D14-AA80-0D566E9A0DB8}" type="slidenum">
              <a:rPr lang="zh-CN" altLang="en-US" smtClean="0"/>
              <a:t>‹#›</a:t>
            </a:fld>
            <a:endParaRPr lang="zh-CN" altLang="en-US"/>
          </a:p>
        </p:txBody>
      </p:sp>
    </p:spTree>
    <p:extLst>
      <p:ext uri="{BB962C8B-B14F-4D97-AF65-F5344CB8AC3E}">
        <p14:creationId xmlns:p14="http://schemas.microsoft.com/office/powerpoint/2010/main" val="859172250"/>
      </p:ext>
    </p:extLst>
  </p:cSld>
  <p:clrMap bg1="lt1" tx1="dk1" bg2="lt2" tx2="dk2" accent1="accent1" accent2="accent2" accent3="accent3" accent4="accent4" accent5="accent5" accent6="accent6" hlink="hlink" folHlink="folHlink"/>
  <p:sldLayoutIdLst>
    <p:sldLayoutId id="2147483666" r:id="rId1"/>
    <p:sldLayoutId id="2147483655" r:id="rId2"/>
    <p:sldLayoutId id="2147483656" r:id="rId3"/>
    <p:sldLayoutId id="2147483667" r:id="rId4"/>
    <p:sldLayoutId id="2147483669" r:id="rId5"/>
    <p:sldLayoutId id="2147483664" r:id="rId6"/>
    <p:sldLayoutId id="2147483663" r:id="rId7"/>
    <p:sldLayoutId id="2147483662" r:id="rId8"/>
    <p:sldLayoutId id="2147483661" r:id="rId9"/>
    <p:sldLayoutId id="2147483660" r:id="rId10"/>
    <p:sldLayoutId id="2147483665" r:id="rId11"/>
    <p:sldLayoutId id="2147483676" r:id="rId12"/>
    <p:sldLayoutId id="2147483659"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808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6741980-DA8F-4E9E-B450-4CDAE0D9C979}"/>
              </a:ext>
            </a:extLst>
          </p:cNvPr>
          <p:cNvSpPr>
            <a:spLocks noGrp="1"/>
          </p:cNvSpPr>
          <p:nvPr>
            <p:ph type="body" sz="quarter" idx="10"/>
          </p:nvPr>
        </p:nvSpPr>
        <p:spPr/>
        <p:txBody>
          <a:bodyPr/>
          <a:lstStyle/>
          <a:p>
            <a:r>
              <a:rPr lang="zh-CN" altLang="en-US" dirty="0"/>
              <a:t>飞跃分享会</a:t>
            </a:r>
          </a:p>
        </p:txBody>
      </p:sp>
      <p:sp>
        <p:nvSpPr>
          <p:cNvPr id="7" name="文本占位符 6">
            <a:extLst>
              <a:ext uri="{FF2B5EF4-FFF2-40B4-BE49-F238E27FC236}">
                <a16:creationId xmlns:a16="http://schemas.microsoft.com/office/drawing/2014/main" id="{927037C7-0C6C-47C2-A50D-7532CF72FB3E}"/>
              </a:ext>
            </a:extLst>
          </p:cNvPr>
          <p:cNvSpPr>
            <a:spLocks noGrp="1"/>
          </p:cNvSpPr>
          <p:nvPr>
            <p:ph type="body" sz="quarter" idx="11"/>
          </p:nvPr>
        </p:nvSpPr>
        <p:spPr>
          <a:xfrm>
            <a:off x="7004769" y="2552849"/>
            <a:ext cx="3924300" cy="369332"/>
          </a:xfrm>
        </p:spPr>
        <p:txBody>
          <a:bodyPr/>
          <a:lstStyle/>
          <a:p>
            <a:r>
              <a:rPr lang="en-US" altLang="zh-CN" dirty="0"/>
              <a:t>NJUCS 17</a:t>
            </a:r>
            <a:r>
              <a:rPr lang="zh-CN" altLang="en-US" dirty="0"/>
              <a:t>级 许家铭</a:t>
            </a:r>
            <a:endParaRPr lang="en-US" altLang="zh-CN" dirty="0"/>
          </a:p>
        </p:txBody>
      </p:sp>
    </p:spTree>
    <p:extLst>
      <p:ext uri="{BB962C8B-B14F-4D97-AF65-F5344CB8AC3E}">
        <p14:creationId xmlns:p14="http://schemas.microsoft.com/office/powerpoint/2010/main" val="1168468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矩形: 圆角 85">
            <a:extLst>
              <a:ext uri="{FF2B5EF4-FFF2-40B4-BE49-F238E27FC236}">
                <a16:creationId xmlns:a16="http://schemas.microsoft.com/office/drawing/2014/main" id="{3200AE9B-0EEA-4C5D-9554-64B2A4ADABDC}"/>
              </a:ext>
            </a:extLst>
          </p:cNvPr>
          <p:cNvSpPr/>
          <p:nvPr/>
        </p:nvSpPr>
        <p:spPr>
          <a:xfrm>
            <a:off x="3597673" y="1635085"/>
            <a:ext cx="2247224" cy="1976068"/>
          </a:xfrm>
          <a:prstGeom prst="roundRect">
            <a:avLst>
              <a:gd name="adj" fmla="val 7707"/>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C16C974D-D641-4C70-834C-38C86C3B7E1B}"/>
              </a:ext>
            </a:extLst>
          </p:cNvPr>
          <p:cNvCxnSpPr/>
          <p:nvPr/>
        </p:nvCxnSpPr>
        <p:spPr>
          <a:xfrm>
            <a:off x="3877363" y="2712019"/>
            <a:ext cx="1687845" cy="0"/>
          </a:xfrm>
          <a:prstGeom prst="line">
            <a:avLst/>
          </a:prstGeom>
          <a:ln w="12700">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8" name="Intelligence" title="Icon of circles connected by crossing lines">
            <a:extLst>
              <a:ext uri="{FF2B5EF4-FFF2-40B4-BE49-F238E27FC236}">
                <a16:creationId xmlns:a16="http://schemas.microsoft.com/office/drawing/2014/main" id="{42BE15A4-7A9C-4D2F-86F3-DF17D407E30B}"/>
              </a:ext>
            </a:extLst>
          </p:cNvPr>
          <p:cNvSpPr>
            <a:spLocks noChangeAspect="1" noEditPoints="1"/>
          </p:cNvSpPr>
          <p:nvPr/>
        </p:nvSpPr>
        <p:spPr bwMode="auto">
          <a:xfrm>
            <a:off x="4487133" y="2013133"/>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95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lstStyle/>
          <a:p>
            <a:r>
              <a:rPr lang="zh-CN" altLang="en-US" sz="2800" dirty="0"/>
              <a:t>留学地</a:t>
            </a:r>
            <a:endParaRPr lang="af-ZA" altLang="zh-CN" sz="2800" dirty="0"/>
          </a:p>
        </p:txBody>
      </p:sp>
      <p:sp>
        <p:nvSpPr>
          <p:cNvPr id="5" name="矩形: 圆角 4">
            <a:extLst>
              <a:ext uri="{FF2B5EF4-FFF2-40B4-BE49-F238E27FC236}">
                <a16:creationId xmlns:a16="http://schemas.microsoft.com/office/drawing/2014/main" id="{327D7C79-0F70-4AC8-9BBE-0F1719984813}"/>
              </a:ext>
            </a:extLst>
          </p:cNvPr>
          <p:cNvSpPr/>
          <p:nvPr/>
        </p:nvSpPr>
        <p:spPr>
          <a:xfrm>
            <a:off x="848243" y="1635085"/>
            <a:ext cx="2247224" cy="1976068"/>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lt1"/>
              </a:solidFill>
            </a:endParaRPr>
          </a:p>
        </p:txBody>
      </p:sp>
      <p:cxnSp>
        <p:nvCxnSpPr>
          <p:cNvPr id="6" name="直接连接符 5">
            <a:extLst>
              <a:ext uri="{FF2B5EF4-FFF2-40B4-BE49-F238E27FC236}">
                <a16:creationId xmlns:a16="http://schemas.microsoft.com/office/drawing/2014/main" id="{8A50403A-A093-4D7A-A417-C1B4EF1E6791}"/>
              </a:ext>
            </a:extLst>
          </p:cNvPr>
          <p:cNvCxnSpPr/>
          <p:nvPr/>
        </p:nvCxnSpPr>
        <p:spPr>
          <a:xfrm>
            <a:off x="1127933" y="2712019"/>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FA927B8-F44F-4E60-A81D-AA678D91B605}"/>
              </a:ext>
            </a:extLst>
          </p:cNvPr>
          <p:cNvSpPr txBox="1"/>
          <p:nvPr/>
        </p:nvSpPr>
        <p:spPr>
          <a:xfrm>
            <a:off x="918448" y="2853581"/>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美国</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9" name="rocket" title="Icon of a rocket">
            <a:extLst>
              <a:ext uri="{FF2B5EF4-FFF2-40B4-BE49-F238E27FC236}">
                <a16:creationId xmlns:a16="http://schemas.microsoft.com/office/drawing/2014/main" id="{79847BDB-59C7-409C-B7F7-F8B5D0BF8F57}"/>
              </a:ext>
            </a:extLst>
          </p:cNvPr>
          <p:cNvSpPr>
            <a:spLocks noChangeAspect="1" noEditPoints="1"/>
          </p:cNvSpPr>
          <p:nvPr/>
        </p:nvSpPr>
        <p:spPr bwMode="auto">
          <a:xfrm>
            <a:off x="1742356" y="2013133"/>
            <a:ext cx="458998" cy="45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2" name="文本框 21">
            <a:extLst>
              <a:ext uri="{FF2B5EF4-FFF2-40B4-BE49-F238E27FC236}">
                <a16:creationId xmlns:a16="http://schemas.microsoft.com/office/drawing/2014/main" id="{8301490C-E014-4FD8-A14E-F84C8EF113E1}"/>
              </a:ext>
            </a:extLst>
          </p:cNvPr>
          <p:cNvSpPr txBox="1"/>
          <p:nvPr/>
        </p:nvSpPr>
        <p:spPr>
          <a:xfrm>
            <a:off x="3667878" y="2853581"/>
            <a:ext cx="210681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英国</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5" name="矩形: 圆角 24">
            <a:extLst>
              <a:ext uri="{FF2B5EF4-FFF2-40B4-BE49-F238E27FC236}">
                <a16:creationId xmlns:a16="http://schemas.microsoft.com/office/drawing/2014/main" id="{F9D74ACF-44ED-4CD7-84B7-FA9109FD045D}"/>
              </a:ext>
            </a:extLst>
          </p:cNvPr>
          <p:cNvSpPr/>
          <p:nvPr/>
        </p:nvSpPr>
        <p:spPr>
          <a:xfrm>
            <a:off x="6347103" y="1635085"/>
            <a:ext cx="2247224" cy="1976068"/>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lt1"/>
              </a:solidFill>
            </a:endParaRPr>
          </a:p>
        </p:txBody>
      </p:sp>
      <p:cxnSp>
        <p:nvCxnSpPr>
          <p:cNvPr id="26" name="直接连接符 25">
            <a:extLst>
              <a:ext uri="{FF2B5EF4-FFF2-40B4-BE49-F238E27FC236}">
                <a16:creationId xmlns:a16="http://schemas.microsoft.com/office/drawing/2014/main" id="{BC5B147F-7A65-422F-B88E-F78A7A9A251D}"/>
              </a:ext>
            </a:extLst>
          </p:cNvPr>
          <p:cNvCxnSpPr/>
          <p:nvPr/>
        </p:nvCxnSpPr>
        <p:spPr>
          <a:xfrm>
            <a:off x="6626793" y="2712019"/>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F459E66-38DB-43AF-A97D-4EA5167DA1A4}"/>
              </a:ext>
            </a:extLst>
          </p:cNvPr>
          <p:cNvSpPr txBox="1"/>
          <p:nvPr/>
        </p:nvSpPr>
        <p:spPr>
          <a:xfrm>
            <a:off x="6417308" y="2853581"/>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新加坡</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48" name="矩形: 圆角 47">
            <a:extLst>
              <a:ext uri="{FF2B5EF4-FFF2-40B4-BE49-F238E27FC236}">
                <a16:creationId xmlns:a16="http://schemas.microsoft.com/office/drawing/2014/main" id="{BFA08ECD-A944-4464-B748-4E365DBFBB55}"/>
              </a:ext>
            </a:extLst>
          </p:cNvPr>
          <p:cNvSpPr/>
          <p:nvPr/>
        </p:nvSpPr>
        <p:spPr>
          <a:xfrm>
            <a:off x="3597673" y="3893632"/>
            <a:ext cx="2247224" cy="1976068"/>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lt1"/>
              </a:solidFill>
            </a:endParaRPr>
          </a:p>
        </p:txBody>
      </p:sp>
      <p:cxnSp>
        <p:nvCxnSpPr>
          <p:cNvPr id="49" name="直接连接符 48">
            <a:extLst>
              <a:ext uri="{FF2B5EF4-FFF2-40B4-BE49-F238E27FC236}">
                <a16:creationId xmlns:a16="http://schemas.microsoft.com/office/drawing/2014/main" id="{0E3515F1-51AF-462C-95DD-705539FC3278}"/>
              </a:ext>
            </a:extLst>
          </p:cNvPr>
          <p:cNvCxnSpPr/>
          <p:nvPr/>
        </p:nvCxnSpPr>
        <p:spPr>
          <a:xfrm>
            <a:off x="3877363" y="4970566"/>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C5B0176A-E270-4CF2-8C8E-AE7FE759223D}"/>
              </a:ext>
            </a:extLst>
          </p:cNvPr>
          <p:cNvSpPr txBox="1"/>
          <p:nvPr/>
        </p:nvSpPr>
        <p:spPr>
          <a:xfrm>
            <a:off x="3667878" y="5112128"/>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加拿大</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40" name="矩形: 圆角 39">
            <a:extLst>
              <a:ext uri="{FF2B5EF4-FFF2-40B4-BE49-F238E27FC236}">
                <a16:creationId xmlns:a16="http://schemas.microsoft.com/office/drawing/2014/main" id="{E842A5DE-C787-4510-B5D8-8B1637540747}"/>
              </a:ext>
            </a:extLst>
          </p:cNvPr>
          <p:cNvSpPr/>
          <p:nvPr/>
        </p:nvSpPr>
        <p:spPr>
          <a:xfrm>
            <a:off x="9096534" y="3893632"/>
            <a:ext cx="2247224" cy="1976068"/>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lt1"/>
              </a:solidFill>
            </a:endParaRPr>
          </a:p>
        </p:txBody>
      </p:sp>
      <p:cxnSp>
        <p:nvCxnSpPr>
          <p:cNvPr id="41" name="直接连接符 40">
            <a:extLst>
              <a:ext uri="{FF2B5EF4-FFF2-40B4-BE49-F238E27FC236}">
                <a16:creationId xmlns:a16="http://schemas.microsoft.com/office/drawing/2014/main" id="{D250038F-E876-4C33-BAC8-F4AD3B653F16}"/>
              </a:ext>
            </a:extLst>
          </p:cNvPr>
          <p:cNvCxnSpPr/>
          <p:nvPr/>
        </p:nvCxnSpPr>
        <p:spPr>
          <a:xfrm>
            <a:off x="9376224" y="4970566"/>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536B6C-3FEE-487D-A9F1-E63D3B6536E1}"/>
              </a:ext>
            </a:extLst>
          </p:cNvPr>
          <p:cNvSpPr txBox="1"/>
          <p:nvPr/>
        </p:nvSpPr>
        <p:spPr>
          <a:xfrm>
            <a:off x="9166739" y="5112128"/>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其他</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7" name="Broadcasting_F1B5" title="Icon of a communication dish with signal lines">
            <a:extLst>
              <a:ext uri="{FF2B5EF4-FFF2-40B4-BE49-F238E27FC236}">
                <a16:creationId xmlns:a16="http://schemas.microsoft.com/office/drawing/2014/main" id="{8A82A177-F974-42F0-9C23-53B29AD39C21}"/>
              </a:ext>
            </a:extLst>
          </p:cNvPr>
          <p:cNvSpPr>
            <a:spLocks noChangeAspect="1" noEditPoints="1"/>
          </p:cNvSpPr>
          <p:nvPr/>
        </p:nvSpPr>
        <p:spPr bwMode="auto">
          <a:xfrm flipH="1">
            <a:off x="9995252" y="4277880"/>
            <a:ext cx="449789" cy="45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952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9" name="IoT" title="Icon of five circles that all connect to a center circle">
            <a:extLst>
              <a:ext uri="{FF2B5EF4-FFF2-40B4-BE49-F238E27FC236}">
                <a16:creationId xmlns:a16="http://schemas.microsoft.com/office/drawing/2014/main" id="{5561D93D-1C46-43DB-993F-B74CBF811E3D}"/>
              </a:ext>
            </a:extLst>
          </p:cNvPr>
          <p:cNvSpPr>
            <a:spLocks noChangeAspect="1" noEditPoints="1"/>
          </p:cNvSpPr>
          <p:nvPr/>
        </p:nvSpPr>
        <p:spPr bwMode="auto">
          <a:xfrm>
            <a:off x="7246076" y="2013133"/>
            <a:ext cx="449278" cy="4500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3" name="chip" title="Icon of a computer chip">
            <a:extLst>
              <a:ext uri="{FF2B5EF4-FFF2-40B4-BE49-F238E27FC236}">
                <a16:creationId xmlns:a16="http://schemas.microsoft.com/office/drawing/2014/main" id="{EA7B5BA4-0CA7-4378-8889-46312AC1BD17}"/>
              </a:ext>
            </a:extLst>
          </p:cNvPr>
          <p:cNvSpPr>
            <a:spLocks noChangeAspect="1" noEditPoints="1"/>
          </p:cNvSpPr>
          <p:nvPr/>
        </p:nvSpPr>
        <p:spPr bwMode="auto">
          <a:xfrm>
            <a:off x="4500755" y="4277880"/>
            <a:ext cx="441061" cy="45000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89" name="矩形: 圆角 88">
            <a:extLst>
              <a:ext uri="{FF2B5EF4-FFF2-40B4-BE49-F238E27FC236}">
                <a16:creationId xmlns:a16="http://schemas.microsoft.com/office/drawing/2014/main" id="{B81973C1-6CF9-4268-BF4D-F044734C9EA0}"/>
              </a:ext>
            </a:extLst>
          </p:cNvPr>
          <p:cNvSpPr/>
          <p:nvPr/>
        </p:nvSpPr>
        <p:spPr>
          <a:xfrm>
            <a:off x="848243" y="3893632"/>
            <a:ext cx="2247224" cy="1976068"/>
          </a:xfrm>
          <a:prstGeom prst="roundRect">
            <a:avLst>
              <a:gd name="adj" fmla="val 7707"/>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61F09611-AC4B-41AC-9EA1-BDD63E23425C}"/>
              </a:ext>
            </a:extLst>
          </p:cNvPr>
          <p:cNvCxnSpPr/>
          <p:nvPr/>
        </p:nvCxnSpPr>
        <p:spPr>
          <a:xfrm>
            <a:off x="1127933" y="4970566"/>
            <a:ext cx="1687845" cy="0"/>
          </a:xfrm>
          <a:prstGeom prst="line">
            <a:avLst/>
          </a:prstGeom>
          <a:ln w="12700">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6E8BF7A-418A-4773-B242-4A9F7FD40B4E}"/>
              </a:ext>
            </a:extLst>
          </p:cNvPr>
          <p:cNvSpPr txBox="1"/>
          <p:nvPr/>
        </p:nvSpPr>
        <p:spPr>
          <a:xfrm>
            <a:off x="918448" y="5112128"/>
            <a:ext cx="210681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瑞士</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2" name="globe_4" title="Icon of the earth">
            <a:extLst>
              <a:ext uri="{FF2B5EF4-FFF2-40B4-BE49-F238E27FC236}">
                <a16:creationId xmlns:a16="http://schemas.microsoft.com/office/drawing/2014/main" id="{5675E70B-2986-4B65-8C7B-2A84A1DC634B}"/>
              </a:ext>
            </a:extLst>
          </p:cNvPr>
          <p:cNvSpPr>
            <a:spLocks noChangeAspect="1" noEditPoints="1"/>
          </p:cNvSpPr>
          <p:nvPr/>
        </p:nvSpPr>
        <p:spPr bwMode="auto">
          <a:xfrm>
            <a:off x="1749645" y="4277880"/>
            <a:ext cx="444421" cy="45000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3" name="矩形: 圆角 92">
            <a:extLst>
              <a:ext uri="{FF2B5EF4-FFF2-40B4-BE49-F238E27FC236}">
                <a16:creationId xmlns:a16="http://schemas.microsoft.com/office/drawing/2014/main" id="{3821DD1E-27FF-4860-BAE4-AB10D0F86101}"/>
              </a:ext>
            </a:extLst>
          </p:cNvPr>
          <p:cNvSpPr/>
          <p:nvPr/>
        </p:nvSpPr>
        <p:spPr>
          <a:xfrm>
            <a:off x="6347103" y="3893632"/>
            <a:ext cx="2247224" cy="1976068"/>
          </a:xfrm>
          <a:prstGeom prst="roundRect">
            <a:avLst>
              <a:gd name="adj" fmla="val 7707"/>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5018E469-81AE-48C1-9674-605634EFF43E}"/>
              </a:ext>
            </a:extLst>
          </p:cNvPr>
          <p:cNvCxnSpPr/>
          <p:nvPr/>
        </p:nvCxnSpPr>
        <p:spPr>
          <a:xfrm>
            <a:off x="6626793" y="4970566"/>
            <a:ext cx="1687845" cy="0"/>
          </a:xfrm>
          <a:prstGeom prst="line">
            <a:avLst/>
          </a:prstGeom>
          <a:ln w="12700">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CBC48761-865D-467E-90DD-5473F3F16044}"/>
              </a:ext>
            </a:extLst>
          </p:cNvPr>
          <p:cNvSpPr txBox="1"/>
          <p:nvPr/>
        </p:nvSpPr>
        <p:spPr>
          <a:xfrm>
            <a:off x="6417308" y="5112128"/>
            <a:ext cx="210681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日本</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6" name="speedometer" title="Icon of a spedometer showing medium speed">
            <a:extLst>
              <a:ext uri="{FF2B5EF4-FFF2-40B4-BE49-F238E27FC236}">
                <a16:creationId xmlns:a16="http://schemas.microsoft.com/office/drawing/2014/main" id="{4C7D9EF1-604A-4A1E-8FDE-C19C628F1BE0}"/>
              </a:ext>
            </a:extLst>
          </p:cNvPr>
          <p:cNvSpPr>
            <a:spLocks noChangeAspect="1" noEditPoints="1"/>
          </p:cNvSpPr>
          <p:nvPr/>
        </p:nvSpPr>
        <p:spPr bwMode="auto">
          <a:xfrm>
            <a:off x="7245715" y="4277880"/>
            <a:ext cx="450000" cy="450000"/>
          </a:xfrm>
          <a:custGeom>
            <a:avLst/>
            <a:gdLst>
              <a:gd name="T0" fmla="*/ 161 w 281"/>
              <a:gd name="T1" fmla="*/ 141 h 281"/>
              <a:gd name="T2" fmla="*/ 140 w 281"/>
              <a:gd name="T3" fmla="*/ 162 h 281"/>
              <a:gd name="T4" fmla="*/ 120 w 281"/>
              <a:gd name="T5" fmla="*/ 141 h 281"/>
              <a:gd name="T6" fmla="*/ 140 w 281"/>
              <a:gd name="T7" fmla="*/ 120 h 281"/>
              <a:gd name="T8" fmla="*/ 161 w 281"/>
              <a:gd name="T9" fmla="*/ 141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177 w 281"/>
              <a:gd name="T25" fmla="*/ 46 h 281"/>
              <a:gd name="T26" fmla="*/ 104 w 281"/>
              <a:gd name="T27" fmla="*/ 46 h 281"/>
              <a:gd name="T28" fmla="*/ 40 w 281"/>
              <a:gd name="T29" fmla="*/ 141 h 281"/>
              <a:gd name="T30" fmla="*/ 67 w 281"/>
              <a:gd name="T31" fmla="*/ 210 h 281"/>
              <a:gd name="T32" fmla="*/ 140 w 281"/>
              <a:gd name="T33" fmla="*/ 39 h 281"/>
              <a:gd name="T34" fmla="*/ 140 w 281"/>
              <a:gd name="T35" fmla="*/ 11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281">
                <a:moveTo>
                  <a:pt x="161" y="141"/>
                </a:moveTo>
                <a:cubicBezTo>
                  <a:pt x="161" y="152"/>
                  <a:pt x="152" y="162"/>
                  <a:pt x="140" y="162"/>
                </a:cubicBezTo>
                <a:cubicBezTo>
                  <a:pt x="129" y="162"/>
                  <a:pt x="120" y="152"/>
                  <a:pt x="120" y="141"/>
                </a:cubicBezTo>
                <a:cubicBezTo>
                  <a:pt x="120" y="129"/>
                  <a:pt x="129" y="120"/>
                  <a:pt x="140" y="120"/>
                </a:cubicBezTo>
                <a:cubicBezTo>
                  <a:pt x="152" y="120"/>
                  <a:pt x="161" y="129"/>
                  <a:pt x="161" y="141"/>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98"/>
                  <a:pt x="215" y="61"/>
                  <a:pt x="177" y="46"/>
                </a:cubicBezTo>
                <a:moveTo>
                  <a:pt x="104" y="46"/>
                </a:moveTo>
                <a:cubicBezTo>
                  <a:pt x="66" y="61"/>
                  <a:pt x="40" y="98"/>
                  <a:pt x="40" y="141"/>
                </a:cubicBezTo>
                <a:cubicBezTo>
                  <a:pt x="40" y="168"/>
                  <a:pt x="50" y="192"/>
                  <a:pt x="67" y="210"/>
                </a:cubicBezTo>
                <a:moveTo>
                  <a:pt x="140" y="39"/>
                </a:moveTo>
                <a:cubicBezTo>
                  <a:pt x="140" y="117"/>
                  <a:pt x="140" y="117"/>
                  <a:pt x="140" y="117"/>
                </a:cubicBezTo>
              </a:path>
            </a:pathLst>
          </a:custGeom>
          <a:noFill/>
          <a:ln w="95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97" name="矩形: 圆角 96">
            <a:extLst>
              <a:ext uri="{FF2B5EF4-FFF2-40B4-BE49-F238E27FC236}">
                <a16:creationId xmlns:a16="http://schemas.microsoft.com/office/drawing/2014/main" id="{12C6B8B7-B47A-48B2-A5C1-A4C4AE12C408}"/>
              </a:ext>
            </a:extLst>
          </p:cNvPr>
          <p:cNvSpPr/>
          <p:nvPr/>
        </p:nvSpPr>
        <p:spPr>
          <a:xfrm>
            <a:off x="9096534" y="1635085"/>
            <a:ext cx="2247224" cy="1976068"/>
          </a:xfrm>
          <a:prstGeom prst="roundRect">
            <a:avLst>
              <a:gd name="adj" fmla="val 7707"/>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a:extLst>
              <a:ext uri="{FF2B5EF4-FFF2-40B4-BE49-F238E27FC236}">
                <a16:creationId xmlns:a16="http://schemas.microsoft.com/office/drawing/2014/main" id="{13FA57ED-9E30-4174-9486-B31B30FF8536}"/>
              </a:ext>
            </a:extLst>
          </p:cNvPr>
          <p:cNvCxnSpPr/>
          <p:nvPr/>
        </p:nvCxnSpPr>
        <p:spPr>
          <a:xfrm>
            <a:off x="9376224" y="2712019"/>
            <a:ext cx="1687845" cy="0"/>
          </a:xfrm>
          <a:prstGeom prst="line">
            <a:avLst/>
          </a:prstGeom>
          <a:ln w="12700">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F00B0023-DDC9-4117-92BA-07155F624227}"/>
              </a:ext>
            </a:extLst>
          </p:cNvPr>
          <p:cNvSpPr txBox="1"/>
          <p:nvPr/>
        </p:nvSpPr>
        <p:spPr>
          <a:xfrm>
            <a:off x="9166739" y="2853581"/>
            <a:ext cx="210681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香港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0" name="signal_3" title="Icon of a communication tower with signal lines">
            <a:extLst>
              <a:ext uri="{FF2B5EF4-FFF2-40B4-BE49-F238E27FC236}">
                <a16:creationId xmlns:a16="http://schemas.microsoft.com/office/drawing/2014/main" id="{FD774611-2A75-4E5A-8DF4-8CA925AAC53F}"/>
              </a:ext>
            </a:extLst>
          </p:cNvPr>
          <p:cNvSpPr>
            <a:spLocks noChangeAspect="1" noEditPoints="1"/>
          </p:cNvSpPr>
          <p:nvPr/>
        </p:nvSpPr>
        <p:spPr bwMode="auto">
          <a:xfrm>
            <a:off x="10056104" y="2013133"/>
            <a:ext cx="328084" cy="45000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9525" cap="flat">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Tree>
    <p:extLst>
      <p:ext uri="{BB962C8B-B14F-4D97-AF65-F5344CB8AC3E}">
        <p14:creationId xmlns:p14="http://schemas.microsoft.com/office/powerpoint/2010/main" val="26402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84775"/>
          </a:xfrm>
        </p:spPr>
        <p:txBody>
          <a:bodyPr/>
          <a:lstStyle/>
          <a:p>
            <a:r>
              <a:rPr lang="zh-CN" altLang="en-US" dirty="0"/>
              <a:t>留学学校</a:t>
            </a:r>
            <a:endParaRPr lang="af-ZA" altLang="zh-CN" dirty="0"/>
          </a:p>
        </p:txBody>
      </p:sp>
      <p:sp>
        <p:nvSpPr>
          <p:cNvPr id="45" name="矩形: 圆角 44">
            <a:extLst>
              <a:ext uri="{FF2B5EF4-FFF2-40B4-BE49-F238E27FC236}">
                <a16:creationId xmlns:a16="http://schemas.microsoft.com/office/drawing/2014/main" id="{03B8341A-1742-4F52-984C-85F7DA32A734}"/>
              </a:ext>
            </a:extLst>
          </p:cNvPr>
          <p:cNvSpPr/>
          <p:nvPr/>
        </p:nvSpPr>
        <p:spPr>
          <a:xfrm>
            <a:off x="666977" y="2115623"/>
            <a:ext cx="2247224" cy="3400064"/>
          </a:xfrm>
          <a:prstGeom prst="roundRect">
            <a:avLst>
              <a:gd name="adj" fmla="val 7707"/>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a:extLst>
              <a:ext uri="{FF2B5EF4-FFF2-40B4-BE49-F238E27FC236}">
                <a16:creationId xmlns:a16="http://schemas.microsoft.com/office/drawing/2014/main" id="{BB93CCFA-3753-4BA3-A287-6E4B4BF7A83E}"/>
              </a:ext>
            </a:extLst>
          </p:cNvPr>
          <p:cNvCxnSpPr/>
          <p:nvPr/>
        </p:nvCxnSpPr>
        <p:spPr>
          <a:xfrm>
            <a:off x="946667" y="3532207"/>
            <a:ext cx="1687845" cy="0"/>
          </a:xfrm>
          <a:prstGeom prst="line">
            <a:avLst/>
          </a:prstGeom>
          <a:ln>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6" name="矩形: 圆角 45">
            <a:extLst>
              <a:ext uri="{FF2B5EF4-FFF2-40B4-BE49-F238E27FC236}">
                <a16:creationId xmlns:a16="http://schemas.microsoft.com/office/drawing/2014/main" id="{3F8C9CA8-3293-4EAF-A54D-7ADC3EF28173}"/>
              </a:ext>
            </a:extLst>
          </p:cNvPr>
          <p:cNvSpPr/>
          <p:nvPr/>
        </p:nvSpPr>
        <p:spPr>
          <a:xfrm>
            <a:off x="3535210"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cxnSp>
        <p:nvCxnSpPr>
          <p:cNvPr id="75" name="直接连接符 74">
            <a:extLst>
              <a:ext uri="{FF2B5EF4-FFF2-40B4-BE49-F238E27FC236}">
                <a16:creationId xmlns:a16="http://schemas.microsoft.com/office/drawing/2014/main" id="{18AE247F-7CCF-46B4-BE32-301F056508BB}"/>
              </a:ext>
            </a:extLst>
          </p:cNvPr>
          <p:cNvCxnSpPr/>
          <p:nvPr/>
        </p:nvCxnSpPr>
        <p:spPr>
          <a:xfrm>
            <a:off x="3814900"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071E7ACF-9C65-4E10-9DFD-4FDABD7A84A3}"/>
              </a:ext>
            </a:extLst>
          </p:cNvPr>
          <p:cNvSpPr/>
          <p:nvPr/>
        </p:nvSpPr>
        <p:spPr>
          <a:xfrm>
            <a:off x="6403443" y="2115623"/>
            <a:ext cx="2247224" cy="3400064"/>
          </a:xfrm>
          <a:prstGeom prst="roundRect">
            <a:avLst>
              <a:gd name="adj" fmla="val 7707"/>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2980F2A0-EAF6-4E6F-B8F3-CCF722D34F18}"/>
              </a:ext>
            </a:extLst>
          </p:cNvPr>
          <p:cNvCxnSpPr/>
          <p:nvPr/>
        </p:nvCxnSpPr>
        <p:spPr>
          <a:xfrm>
            <a:off x="6683133" y="3532207"/>
            <a:ext cx="1687845" cy="0"/>
          </a:xfrm>
          <a:prstGeom prst="line">
            <a:avLst/>
          </a:prstGeom>
          <a:ln>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7" name="矩形: 圆角 56">
            <a:extLst>
              <a:ext uri="{FF2B5EF4-FFF2-40B4-BE49-F238E27FC236}">
                <a16:creationId xmlns:a16="http://schemas.microsoft.com/office/drawing/2014/main" id="{920315F1-15B8-4864-86C6-4DCA191E6EF5}"/>
              </a:ext>
            </a:extLst>
          </p:cNvPr>
          <p:cNvSpPr/>
          <p:nvPr/>
        </p:nvSpPr>
        <p:spPr>
          <a:xfrm>
            <a:off x="9271676"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cxnSp>
        <p:nvCxnSpPr>
          <p:cNvPr id="77" name="直接连接符 76">
            <a:extLst>
              <a:ext uri="{FF2B5EF4-FFF2-40B4-BE49-F238E27FC236}">
                <a16:creationId xmlns:a16="http://schemas.microsoft.com/office/drawing/2014/main" id="{CC9F257D-BC24-402B-9AAE-8A46BC8F4699}"/>
              </a:ext>
            </a:extLst>
          </p:cNvPr>
          <p:cNvCxnSpPr/>
          <p:nvPr/>
        </p:nvCxnSpPr>
        <p:spPr>
          <a:xfrm>
            <a:off x="9551366"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83248F6B-0774-49F9-9863-B125E68242F2}"/>
              </a:ext>
            </a:extLst>
          </p:cNvPr>
          <p:cNvSpPr txBox="1"/>
          <p:nvPr/>
        </p:nvSpPr>
        <p:spPr>
          <a:xfrm>
            <a:off x="737182" y="3832699"/>
            <a:ext cx="2106815" cy="400110"/>
          </a:xfrm>
          <a:prstGeom prst="rect">
            <a:avLst/>
          </a:prstGeom>
          <a:noFill/>
        </p:spPr>
        <p:txBody>
          <a:bodyPr wrap="square" rtlCol="0">
            <a:spAutoFit/>
          </a:bodyPr>
          <a:lstStyle/>
          <a:p>
            <a:pPr algn="ctr"/>
            <a:r>
              <a:rPr lang="en-US" altLang="zh-CN" sz="2000" dirty="0" err="1">
                <a:solidFill>
                  <a:schemeClr val="bg1"/>
                </a:solidFill>
                <a:latin typeface="微软雅黑" panose="020B0503020204020204" pitchFamily="34" charset="-122"/>
                <a:ea typeface="微软雅黑" panose="020B0503020204020204" pitchFamily="34" charset="-122"/>
              </a:rPr>
              <a:t>CSRanking</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51771B97-B189-45AC-B387-F90B22FB3C50}"/>
              </a:ext>
            </a:extLst>
          </p:cNvPr>
          <p:cNvSpPr txBox="1"/>
          <p:nvPr/>
        </p:nvSpPr>
        <p:spPr>
          <a:xfrm>
            <a:off x="3605415" y="3838898"/>
            <a:ext cx="2106815" cy="400110"/>
          </a:xfrm>
          <a:prstGeom prst="rect">
            <a:avLst/>
          </a:prstGeom>
          <a:noFill/>
        </p:spPr>
        <p:txBody>
          <a:bodyPr wrap="square" rtlCol="0">
            <a:spAutoFit/>
          </a:bodyPr>
          <a:lstStyle/>
          <a:p>
            <a:pPr algn="ctr"/>
            <a:r>
              <a:rPr lang="en-US" altLang="zh-CN" sz="2000" dirty="0">
                <a:solidFill>
                  <a:schemeClr val="tx2"/>
                </a:solidFill>
                <a:latin typeface="微软雅黑" panose="020B0503020204020204" pitchFamily="34" charset="-122"/>
                <a:ea typeface="微软雅黑" panose="020B0503020204020204" pitchFamily="34" charset="-122"/>
              </a:rPr>
              <a:t>QS</a:t>
            </a:r>
          </a:p>
        </p:txBody>
      </p:sp>
      <p:sp>
        <p:nvSpPr>
          <p:cNvPr id="85" name="文本框 84">
            <a:extLst>
              <a:ext uri="{FF2B5EF4-FFF2-40B4-BE49-F238E27FC236}">
                <a16:creationId xmlns:a16="http://schemas.microsoft.com/office/drawing/2014/main" id="{B8CC82C5-37E4-4CE9-AC0F-E5490B55590C}"/>
              </a:ext>
            </a:extLst>
          </p:cNvPr>
          <p:cNvSpPr txBox="1"/>
          <p:nvPr/>
        </p:nvSpPr>
        <p:spPr>
          <a:xfrm>
            <a:off x="6473648" y="3845097"/>
            <a:ext cx="210681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国际形势</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 name="文本框 87">
            <a:extLst>
              <a:ext uri="{FF2B5EF4-FFF2-40B4-BE49-F238E27FC236}">
                <a16:creationId xmlns:a16="http://schemas.microsoft.com/office/drawing/2014/main" id="{161D1D8F-438A-44C3-A891-39DBF647AD96}"/>
              </a:ext>
            </a:extLst>
          </p:cNvPr>
          <p:cNvSpPr txBox="1"/>
          <p:nvPr/>
        </p:nvSpPr>
        <p:spPr>
          <a:xfrm>
            <a:off x="9341881" y="3851296"/>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飞跃手册</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807BDC59-CAC7-4AAD-8FCE-483765524D0E}"/>
              </a:ext>
            </a:extLst>
          </p:cNvPr>
          <p:cNvGrpSpPr/>
          <p:nvPr/>
        </p:nvGrpSpPr>
        <p:grpSpPr>
          <a:xfrm>
            <a:off x="1394452" y="2448155"/>
            <a:ext cx="792274" cy="792274"/>
            <a:chOff x="1374664" y="2533519"/>
            <a:chExt cx="792274" cy="792274"/>
          </a:xfrm>
        </p:grpSpPr>
        <p:sp>
          <p:nvSpPr>
            <p:cNvPr id="27" name="rocket" title="Icon of a rocket">
              <a:extLst>
                <a:ext uri="{FF2B5EF4-FFF2-40B4-BE49-F238E27FC236}">
                  <a16:creationId xmlns:a16="http://schemas.microsoft.com/office/drawing/2014/main" id="{D5E6FCC7-16D3-4AF0-B121-6FFF27D35A81}"/>
                </a:ext>
              </a:extLst>
            </p:cNvPr>
            <p:cNvSpPr>
              <a:spLocks noChangeAspect="1" noEditPoints="1"/>
            </p:cNvSpPr>
            <p:nvPr/>
          </p:nvSpPr>
          <p:spPr bwMode="auto">
            <a:xfrm>
              <a:off x="1541302" y="2704656"/>
              <a:ext cx="458998" cy="45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 name="椭圆 1">
              <a:extLst>
                <a:ext uri="{FF2B5EF4-FFF2-40B4-BE49-F238E27FC236}">
                  <a16:creationId xmlns:a16="http://schemas.microsoft.com/office/drawing/2014/main" id="{B633DE4C-0986-4054-810E-319E6F264521}"/>
                </a:ext>
              </a:extLst>
            </p:cNvPr>
            <p:cNvSpPr/>
            <p:nvPr/>
          </p:nvSpPr>
          <p:spPr>
            <a:xfrm>
              <a:off x="1374664" y="2533519"/>
              <a:ext cx="792274" cy="7922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F3684D20-4ED0-46F1-80F9-2F143F864904}"/>
              </a:ext>
            </a:extLst>
          </p:cNvPr>
          <p:cNvGrpSpPr/>
          <p:nvPr/>
        </p:nvGrpSpPr>
        <p:grpSpPr>
          <a:xfrm>
            <a:off x="4262685" y="2448155"/>
            <a:ext cx="792274" cy="792274"/>
            <a:chOff x="4175863" y="2533519"/>
            <a:chExt cx="792274" cy="792274"/>
          </a:xfrm>
        </p:grpSpPr>
        <p:sp>
          <p:nvSpPr>
            <p:cNvPr id="30" name="Intelligence" title="Icon of circles connected by crossing lines">
              <a:extLst>
                <a:ext uri="{FF2B5EF4-FFF2-40B4-BE49-F238E27FC236}">
                  <a16:creationId xmlns:a16="http://schemas.microsoft.com/office/drawing/2014/main" id="{A64D52D3-B3C6-423D-8C73-DF1F9B7997B7}"/>
                </a:ext>
              </a:extLst>
            </p:cNvPr>
            <p:cNvSpPr>
              <a:spLocks noChangeAspect="1" noEditPoints="1"/>
            </p:cNvSpPr>
            <p:nvPr/>
          </p:nvSpPr>
          <p:spPr bwMode="auto">
            <a:xfrm>
              <a:off x="4337848" y="2704656"/>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2" name="椭圆 31">
              <a:extLst>
                <a:ext uri="{FF2B5EF4-FFF2-40B4-BE49-F238E27FC236}">
                  <a16:creationId xmlns:a16="http://schemas.microsoft.com/office/drawing/2014/main" id="{73876E62-B90B-436B-AB54-CA1416BFEEB1}"/>
                </a:ext>
              </a:extLst>
            </p:cNvPr>
            <p:cNvSpPr/>
            <p:nvPr/>
          </p:nvSpPr>
          <p:spPr>
            <a:xfrm>
              <a:off x="4175863" y="2533519"/>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2943E10-201F-4B89-9E50-E636E0FA44A9}"/>
              </a:ext>
            </a:extLst>
          </p:cNvPr>
          <p:cNvGrpSpPr/>
          <p:nvPr/>
        </p:nvGrpSpPr>
        <p:grpSpPr>
          <a:xfrm>
            <a:off x="9999151" y="2448155"/>
            <a:ext cx="792274" cy="792274"/>
            <a:chOff x="9969152" y="2515192"/>
            <a:chExt cx="792274" cy="792274"/>
          </a:xfrm>
        </p:grpSpPr>
        <p:sp>
          <p:nvSpPr>
            <p:cNvPr id="28" name="Broadcasting_F1B5" title="Icon of a communication dish with signal lines">
              <a:extLst>
                <a:ext uri="{FF2B5EF4-FFF2-40B4-BE49-F238E27FC236}">
                  <a16:creationId xmlns:a16="http://schemas.microsoft.com/office/drawing/2014/main" id="{395DB4E2-B062-41EF-848A-1DEA7B782A89}"/>
                </a:ext>
              </a:extLst>
            </p:cNvPr>
            <p:cNvSpPr>
              <a:spLocks noChangeAspect="1" noEditPoints="1"/>
            </p:cNvSpPr>
            <p:nvPr/>
          </p:nvSpPr>
          <p:spPr bwMode="auto">
            <a:xfrm flipH="1">
              <a:off x="10140395" y="2686329"/>
              <a:ext cx="449789" cy="45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椭圆 33">
              <a:extLst>
                <a:ext uri="{FF2B5EF4-FFF2-40B4-BE49-F238E27FC236}">
                  <a16:creationId xmlns:a16="http://schemas.microsoft.com/office/drawing/2014/main" id="{6830AF32-FE1C-4EA4-B4C3-8C7145D4455A}"/>
                </a:ext>
              </a:extLst>
            </p:cNvPr>
            <p:cNvSpPr/>
            <p:nvPr/>
          </p:nvSpPr>
          <p:spPr>
            <a:xfrm>
              <a:off x="9969152" y="2515192"/>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DAA2227C-FD70-4215-AE5E-937ADD2BA4BC}"/>
              </a:ext>
            </a:extLst>
          </p:cNvPr>
          <p:cNvGrpSpPr/>
          <p:nvPr/>
        </p:nvGrpSpPr>
        <p:grpSpPr>
          <a:xfrm>
            <a:off x="7130918" y="2448155"/>
            <a:ext cx="792274" cy="792274"/>
            <a:chOff x="7167953" y="2515192"/>
            <a:chExt cx="792274" cy="792274"/>
          </a:xfrm>
        </p:grpSpPr>
        <p:sp>
          <p:nvSpPr>
            <p:cNvPr id="33" name="椭圆 32">
              <a:extLst>
                <a:ext uri="{FF2B5EF4-FFF2-40B4-BE49-F238E27FC236}">
                  <a16:creationId xmlns:a16="http://schemas.microsoft.com/office/drawing/2014/main" id="{906616A7-77DC-40A8-9F7C-5B240C6A4C2B}"/>
                </a:ext>
              </a:extLst>
            </p:cNvPr>
            <p:cNvSpPr/>
            <p:nvPr/>
          </p:nvSpPr>
          <p:spPr>
            <a:xfrm>
              <a:off x="7167953" y="2515192"/>
              <a:ext cx="792274" cy="7922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IoT" title="Icon of five circles that all connect to a center circle">
              <a:extLst>
                <a:ext uri="{FF2B5EF4-FFF2-40B4-BE49-F238E27FC236}">
                  <a16:creationId xmlns:a16="http://schemas.microsoft.com/office/drawing/2014/main" id="{01F222BB-24F6-42A5-AE33-C136D9BBFC7E}"/>
                </a:ext>
              </a:extLst>
            </p:cNvPr>
            <p:cNvSpPr>
              <a:spLocks noChangeAspect="1" noEditPoints="1"/>
            </p:cNvSpPr>
            <p:nvPr/>
          </p:nvSpPr>
          <p:spPr bwMode="auto">
            <a:xfrm>
              <a:off x="7339451" y="2686329"/>
              <a:ext cx="449278" cy="4500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06089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lstStyle/>
          <a:p>
            <a:r>
              <a:rPr lang="zh-CN" altLang="en-US" sz="2800" dirty="0"/>
              <a:t>我的选择</a:t>
            </a:r>
            <a:endParaRPr lang="af-ZA" altLang="zh-CN" sz="2800" dirty="0"/>
          </a:p>
        </p:txBody>
      </p:sp>
      <p:sp>
        <p:nvSpPr>
          <p:cNvPr id="35" name="矩形: 圆角 34">
            <a:extLst>
              <a:ext uri="{FF2B5EF4-FFF2-40B4-BE49-F238E27FC236}">
                <a16:creationId xmlns:a16="http://schemas.microsoft.com/office/drawing/2014/main" id="{1AADE7F2-E5C8-4863-82F9-DDE9A85E22F2}"/>
              </a:ext>
            </a:extLst>
          </p:cNvPr>
          <p:cNvSpPr/>
          <p:nvPr/>
        </p:nvSpPr>
        <p:spPr>
          <a:xfrm>
            <a:off x="666977"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lt1"/>
              </a:solidFill>
            </a:endParaRPr>
          </a:p>
        </p:txBody>
      </p:sp>
      <p:cxnSp>
        <p:nvCxnSpPr>
          <p:cNvPr id="36" name="直接连接符 35">
            <a:extLst>
              <a:ext uri="{FF2B5EF4-FFF2-40B4-BE49-F238E27FC236}">
                <a16:creationId xmlns:a16="http://schemas.microsoft.com/office/drawing/2014/main" id="{C8DA3B8A-9EEA-4F7D-B479-EC450505CC34}"/>
              </a:ext>
            </a:extLst>
          </p:cNvPr>
          <p:cNvCxnSpPr/>
          <p:nvPr/>
        </p:nvCxnSpPr>
        <p:spPr>
          <a:xfrm>
            <a:off x="946667"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CA3C7742-60F2-4503-89F1-929FCDD938D5}"/>
              </a:ext>
            </a:extLst>
          </p:cNvPr>
          <p:cNvSpPr/>
          <p:nvPr/>
        </p:nvSpPr>
        <p:spPr>
          <a:xfrm>
            <a:off x="3535210"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cxnSp>
        <p:nvCxnSpPr>
          <p:cNvPr id="38" name="直接连接符 37">
            <a:extLst>
              <a:ext uri="{FF2B5EF4-FFF2-40B4-BE49-F238E27FC236}">
                <a16:creationId xmlns:a16="http://schemas.microsoft.com/office/drawing/2014/main" id="{59F09211-A585-41BD-9B3B-584EF4AA6AD0}"/>
              </a:ext>
            </a:extLst>
          </p:cNvPr>
          <p:cNvCxnSpPr/>
          <p:nvPr/>
        </p:nvCxnSpPr>
        <p:spPr>
          <a:xfrm>
            <a:off x="3814900"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1DE7D4F6-E7E9-42A2-A457-2C3D033EEE10}"/>
              </a:ext>
            </a:extLst>
          </p:cNvPr>
          <p:cNvSpPr/>
          <p:nvPr/>
        </p:nvSpPr>
        <p:spPr>
          <a:xfrm>
            <a:off x="6403443"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lt1"/>
              </a:solidFill>
            </a:endParaRPr>
          </a:p>
        </p:txBody>
      </p:sp>
      <p:cxnSp>
        <p:nvCxnSpPr>
          <p:cNvPr id="43" name="直接连接符 42">
            <a:extLst>
              <a:ext uri="{FF2B5EF4-FFF2-40B4-BE49-F238E27FC236}">
                <a16:creationId xmlns:a16="http://schemas.microsoft.com/office/drawing/2014/main" id="{0B2C679A-DBF5-4F47-BBBF-C8EB5CA29E07}"/>
              </a:ext>
            </a:extLst>
          </p:cNvPr>
          <p:cNvCxnSpPr/>
          <p:nvPr/>
        </p:nvCxnSpPr>
        <p:spPr>
          <a:xfrm>
            <a:off x="6683133"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50A68CDD-A05D-4C2A-ADFA-A513CB904817}"/>
              </a:ext>
            </a:extLst>
          </p:cNvPr>
          <p:cNvSpPr/>
          <p:nvPr/>
        </p:nvSpPr>
        <p:spPr>
          <a:xfrm>
            <a:off x="9271676" y="2115623"/>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cxnSp>
        <p:nvCxnSpPr>
          <p:cNvPr id="51" name="直接连接符 50">
            <a:extLst>
              <a:ext uri="{FF2B5EF4-FFF2-40B4-BE49-F238E27FC236}">
                <a16:creationId xmlns:a16="http://schemas.microsoft.com/office/drawing/2014/main" id="{69B931E8-9F6C-4B0F-ADBD-2C012C2B2F78}"/>
              </a:ext>
            </a:extLst>
          </p:cNvPr>
          <p:cNvCxnSpPr/>
          <p:nvPr/>
        </p:nvCxnSpPr>
        <p:spPr>
          <a:xfrm>
            <a:off x="9551366"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A45EFE67-9368-4E72-A696-F62F243AEA4E}"/>
              </a:ext>
            </a:extLst>
          </p:cNvPr>
          <p:cNvSpPr txBox="1"/>
          <p:nvPr/>
        </p:nvSpPr>
        <p:spPr>
          <a:xfrm>
            <a:off x="737182" y="3832699"/>
            <a:ext cx="2106815" cy="1323439"/>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抽奖</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endParaRPr lang="en-US" altLang="zh-CN" sz="2000" dirty="0">
              <a:solidFill>
                <a:schemeClr val="tx2"/>
              </a:solidFill>
              <a:latin typeface="微软雅黑" panose="020B0503020204020204" pitchFamily="34" charset="-122"/>
              <a:ea typeface="微软雅黑" panose="020B0503020204020204" pitchFamily="34" charset="-122"/>
            </a:endParaRPr>
          </a:p>
          <a:p>
            <a:pPr algn="ctr"/>
            <a:r>
              <a:rPr lang="en-US" altLang="zh-CN" sz="2000" dirty="0">
                <a:solidFill>
                  <a:schemeClr val="tx2"/>
                </a:solidFill>
                <a:latin typeface="微软雅黑" panose="020B0503020204020204" pitchFamily="34" charset="-122"/>
                <a:ea typeface="微软雅黑" panose="020B0503020204020204" pitchFamily="34" charset="-122"/>
              </a:rPr>
              <a:t>CMU</a:t>
            </a:r>
            <a:r>
              <a:rPr lang="zh-CN" altLang="en-US"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UCB</a:t>
            </a:r>
            <a:r>
              <a:rPr lang="zh-CN" altLang="en-US" sz="2000" dirty="0">
                <a:solidFill>
                  <a:schemeClr val="tx2"/>
                </a:solidFill>
                <a:latin typeface="微软雅黑" panose="020B0503020204020204" pitchFamily="34" charset="-122"/>
                <a:ea typeface="微软雅黑" panose="020B0503020204020204" pitchFamily="34" charset="-122"/>
              </a:rPr>
              <a:t>、</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r>
              <a:rPr lang="zh-CN" altLang="en-US" sz="2000" dirty="0">
                <a:solidFill>
                  <a:schemeClr val="tx2"/>
                </a:solidFill>
                <a:latin typeface="微软雅黑" panose="020B0503020204020204" pitchFamily="34" charset="-122"/>
                <a:ea typeface="微软雅黑" panose="020B0503020204020204" pitchFamily="34" charset="-122"/>
              </a:rPr>
              <a:t>剑桥、牛津</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4FEE268E-C13B-48C7-8E96-3D6EF8915C00}"/>
              </a:ext>
            </a:extLst>
          </p:cNvPr>
          <p:cNvSpPr txBox="1"/>
          <p:nvPr/>
        </p:nvSpPr>
        <p:spPr>
          <a:xfrm>
            <a:off x="3605415" y="3838898"/>
            <a:ext cx="2106815" cy="1323439"/>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冲刺</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endParaRPr lang="en-US" altLang="zh-CN" sz="2000" dirty="0">
              <a:solidFill>
                <a:schemeClr val="tx2"/>
              </a:solidFill>
              <a:latin typeface="微软雅黑" panose="020B0503020204020204" pitchFamily="34" charset="-122"/>
              <a:ea typeface="微软雅黑" panose="020B0503020204020204" pitchFamily="34" charset="-122"/>
            </a:endParaRPr>
          </a:p>
          <a:p>
            <a:pPr algn="ctr"/>
            <a:r>
              <a:rPr lang="zh-CN" altLang="en-US" sz="2000" dirty="0">
                <a:solidFill>
                  <a:schemeClr val="tx2"/>
                </a:solidFill>
                <a:latin typeface="微软雅黑" panose="020B0503020204020204" pitchFamily="34" charset="-122"/>
                <a:ea typeface="微软雅黑" panose="020B0503020204020204" pitchFamily="34" charset="-122"/>
              </a:rPr>
              <a:t>杜克、</a:t>
            </a:r>
            <a:r>
              <a:rPr lang="en-US" altLang="zh-CN" sz="2000" dirty="0">
                <a:solidFill>
                  <a:schemeClr val="tx2"/>
                </a:solidFill>
                <a:latin typeface="微软雅黑" panose="020B0503020204020204" pitchFamily="34" charset="-122"/>
                <a:ea typeface="微软雅黑" panose="020B0503020204020204" pitchFamily="34" charset="-122"/>
              </a:rPr>
              <a:t>UCSD</a:t>
            </a:r>
            <a:r>
              <a:rPr lang="zh-CN" altLang="en-US" sz="2000" dirty="0">
                <a:solidFill>
                  <a:schemeClr val="tx2"/>
                </a:solidFill>
                <a:latin typeface="微软雅黑" panose="020B0503020204020204" pitchFamily="34" charset="-122"/>
                <a:ea typeface="微软雅黑" panose="020B0503020204020204" pitchFamily="34" charset="-122"/>
              </a:rPr>
              <a:t>、康奈尔</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FBD8A1D1-3A7D-4E40-B903-EDEA86AADF42}"/>
              </a:ext>
            </a:extLst>
          </p:cNvPr>
          <p:cNvSpPr txBox="1"/>
          <p:nvPr/>
        </p:nvSpPr>
        <p:spPr>
          <a:xfrm>
            <a:off x="6473648" y="3845097"/>
            <a:ext cx="2106815" cy="1323439"/>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主申</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endParaRPr lang="en-US" altLang="zh-CN" sz="2000" dirty="0">
              <a:solidFill>
                <a:schemeClr val="tx2"/>
              </a:solidFill>
              <a:latin typeface="微软雅黑" panose="020B0503020204020204" pitchFamily="34" charset="-122"/>
              <a:ea typeface="微软雅黑" panose="020B0503020204020204" pitchFamily="34" charset="-122"/>
            </a:endParaRPr>
          </a:p>
          <a:p>
            <a:pPr algn="ctr"/>
            <a:r>
              <a:rPr lang="zh-CN" altLang="en-US" sz="2000" dirty="0">
                <a:solidFill>
                  <a:schemeClr val="tx2"/>
                </a:solidFill>
                <a:latin typeface="微软雅黑" panose="020B0503020204020204" pitchFamily="34" charset="-122"/>
                <a:ea typeface="微软雅黑" panose="020B0503020204020204" pitchFamily="34" charset="-122"/>
              </a:rPr>
              <a:t>哥大、帝国理工、多大、滑铁卢</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7DB0B5F2-F2F6-45F0-81FA-9D0C38AC1ACA}"/>
              </a:ext>
            </a:extLst>
          </p:cNvPr>
          <p:cNvSpPr txBox="1"/>
          <p:nvPr/>
        </p:nvSpPr>
        <p:spPr>
          <a:xfrm>
            <a:off x="9341881" y="3851296"/>
            <a:ext cx="2106815" cy="1015663"/>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保底</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endParaRPr lang="en-US" altLang="zh-CN" sz="2000" dirty="0">
              <a:solidFill>
                <a:schemeClr val="tx2"/>
              </a:solidFill>
              <a:latin typeface="微软雅黑" panose="020B0503020204020204" pitchFamily="34" charset="-122"/>
              <a:ea typeface="微软雅黑" panose="020B0503020204020204" pitchFamily="34" charset="-122"/>
            </a:endParaRPr>
          </a:p>
          <a:p>
            <a:pPr algn="ctr"/>
            <a:r>
              <a:rPr lang="en-US" altLang="zh-CN" sz="2000" dirty="0">
                <a:solidFill>
                  <a:schemeClr val="tx2"/>
                </a:solidFill>
                <a:latin typeface="微软雅黑" panose="020B0503020204020204" pitchFamily="34" charset="-122"/>
                <a:ea typeface="微软雅黑" panose="020B0503020204020204" pitchFamily="34" charset="-122"/>
              </a:rPr>
              <a:t>USC</a:t>
            </a:r>
            <a:r>
              <a:rPr lang="zh-CN" altLang="en-US"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UF</a:t>
            </a:r>
          </a:p>
        </p:txBody>
      </p:sp>
      <p:grpSp>
        <p:nvGrpSpPr>
          <p:cNvPr id="66" name="组合 65">
            <a:extLst>
              <a:ext uri="{FF2B5EF4-FFF2-40B4-BE49-F238E27FC236}">
                <a16:creationId xmlns:a16="http://schemas.microsoft.com/office/drawing/2014/main" id="{669876B5-047C-4D56-B570-2FC18BB7D27E}"/>
              </a:ext>
            </a:extLst>
          </p:cNvPr>
          <p:cNvGrpSpPr/>
          <p:nvPr/>
        </p:nvGrpSpPr>
        <p:grpSpPr>
          <a:xfrm>
            <a:off x="1394452" y="2448155"/>
            <a:ext cx="792274" cy="792274"/>
            <a:chOff x="1374664" y="2533519"/>
            <a:chExt cx="792274" cy="792274"/>
          </a:xfrm>
        </p:grpSpPr>
        <p:sp>
          <p:nvSpPr>
            <p:cNvPr id="67" name="rocket" title="Icon of a rocket">
              <a:extLst>
                <a:ext uri="{FF2B5EF4-FFF2-40B4-BE49-F238E27FC236}">
                  <a16:creationId xmlns:a16="http://schemas.microsoft.com/office/drawing/2014/main" id="{B1B2E9B0-50AB-47D0-AA5E-93959C2D146F}"/>
                </a:ext>
              </a:extLst>
            </p:cNvPr>
            <p:cNvSpPr>
              <a:spLocks noChangeAspect="1" noEditPoints="1"/>
            </p:cNvSpPr>
            <p:nvPr/>
          </p:nvSpPr>
          <p:spPr bwMode="auto">
            <a:xfrm>
              <a:off x="1541302" y="2704656"/>
              <a:ext cx="458998" cy="45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68" name="椭圆 67">
              <a:extLst>
                <a:ext uri="{FF2B5EF4-FFF2-40B4-BE49-F238E27FC236}">
                  <a16:creationId xmlns:a16="http://schemas.microsoft.com/office/drawing/2014/main" id="{10480E9B-B958-4435-AF9B-737ECEF0B980}"/>
                </a:ext>
              </a:extLst>
            </p:cNvPr>
            <p:cNvSpPr/>
            <p:nvPr/>
          </p:nvSpPr>
          <p:spPr>
            <a:xfrm>
              <a:off x="1374664" y="2533519"/>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a:extLst>
              <a:ext uri="{FF2B5EF4-FFF2-40B4-BE49-F238E27FC236}">
                <a16:creationId xmlns:a16="http://schemas.microsoft.com/office/drawing/2014/main" id="{EE21D021-5043-4A3E-8AAF-A477A22B4111}"/>
              </a:ext>
            </a:extLst>
          </p:cNvPr>
          <p:cNvGrpSpPr/>
          <p:nvPr/>
        </p:nvGrpSpPr>
        <p:grpSpPr>
          <a:xfrm>
            <a:off x="4262685" y="2448155"/>
            <a:ext cx="792274" cy="792274"/>
            <a:chOff x="4175863" y="2533519"/>
            <a:chExt cx="792274" cy="792274"/>
          </a:xfrm>
        </p:grpSpPr>
        <p:sp>
          <p:nvSpPr>
            <p:cNvPr id="70" name="Intelligence" title="Icon of circles connected by crossing lines">
              <a:extLst>
                <a:ext uri="{FF2B5EF4-FFF2-40B4-BE49-F238E27FC236}">
                  <a16:creationId xmlns:a16="http://schemas.microsoft.com/office/drawing/2014/main" id="{F05A31B0-904A-4797-9B60-BD62BA51C3AA}"/>
                </a:ext>
              </a:extLst>
            </p:cNvPr>
            <p:cNvSpPr>
              <a:spLocks noChangeAspect="1" noEditPoints="1"/>
            </p:cNvSpPr>
            <p:nvPr/>
          </p:nvSpPr>
          <p:spPr bwMode="auto">
            <a:xfrm>
              <a:off x="4337848" y="2704656"/>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71" name="椭圆 70">
              <a:extLst>
                <a:ext uri="{FF2B5EF4-FFF2-40B4-BE49-F238E27FC236}">
                  <a16:creationId xmlns:a16="http://schemas.microsoft.com/office/drawing/2014/main" id="{73CBD89A-D161-4EFB-BA4A-6678C0111E5F}"/>
                </a:ext>
              </a:extLst>
            </p:cNvPr>
            <p:cNvSpPr/>
            <p:nvPr/>
          </p:nvSpPr>
          <p:spPr>
            <a:xfrm>
              <a:off x="4175863" y="2533519"/>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a:extLst>
              <a:ext uri="{FF2B5EF4-FFF2-40B4-BE49-F238E27FC236}">
                <a16:creationId xmlns:a16="http://schemas.microsoft.com/office/drawing/2014/main" id="{912E323D-2984-471A-B2F5-B50988E0E3BE}"/>
              </a:ext>
            </a:extLst>
          </p:cNvPr>
          <p:cNvGrpSpPr/>
          <p:nvPr/>
        </p:nvGrpSpPr>
        <p:grpSpPr>
          <a:xfrm>
            <a:off x="9999151" y="2448155"/>
            <a:ext cx="792274" cy="792274"/>
            <a:chOff x="9969152" y="2515192"/>
            <a:chExt cx="792274" cy="792274"/>
          </a:xfrm>
        </p:grpSpPr>
        <p:sp>
          <p:nvSpPr>
            <p:cNvPr id="73" name="Broadcasting_F1B5" title="Icon of a communication dish with signal lines">
              <a:extLst>
                <a:ext uri="{FF2B5EF4-FFF2-40B4-BE49-F238E27FC236}">
                  <a16:creationId xmlns:a16="http://schemas.microsoft.com/office/drawing/2014/main" id="{B8E92F1B-46A5-433F-BBB6-A6A0C32D1987}"/>
                </a:ext>
              </a:extLst>
            </p:cNvPr>
            <p:cNvSpPr>
              <a:spLocks noChangeAspect="1" noEditPoints="1"/>
            </p:cNvSpPr>
            <p:nvPr/>
          </p:nvSpPr>
          <p:spPr bwMode="auto">
            <a:xfrm flipH="1">
              <a:off x="10140395" y="2686329"/>
              <a:ext cx="449789" cy="45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2700"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74" name="椭圆 73">
              <a:extLst>
                <a:ext uri="{FF2B5EF4-FFF2-40B4-BE49-F238E27FC236}">
                  <a16:creationId xmlns:a16="http://schemas.microsoft.com/office/drawing/2014/main" id="{3A9B9130-0D5E-422D-AAE7-E1970B5009FF}"/>
                </a:ext>
              </a:extLst>
            </p:cNvPr>
            <p:cNvSpPr/>
            <p:nvPr/>
          </p:nvSpPr>
          <p:spPr>
            <a:xfrm>
              <a:off x="9969152" y="2515192"/>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2B0F1C82-8BBA-4F2F-983A-45C2D79A6D34}"/>
              </a:ext>
            </a:extLst>
          </p:cNvPr>
          <p:cNvGrpSpPr/>
          <p:nvPr/>
        </p:nvGrpSpPr>
        <p:grpSpPr>
          <a:xfrm>
            <a:off x="7130918" y="2448155"/>
            <a:ext cx="792274" cy="792274"/>
            <a:chOff x="7167953" y="2515192"/>
            <a:chExt cx="792274" cy="792274"/>
          </a:xfrm>
        </p:grpSpPr>
        <p:sp>
          <p:nvSpPr>
            <p:cNvPr id="76" name="椭圆 75">
              <a:extLst>
                <a:ext uri="{FF2B5EF4-FFF2-40B4-BE49-F238E27FC236}">
                  <a16:creationId xmlns:a16="http://schemas.microsoft.com/office/drawing/2014/main" id="{8A890A93-EED2-4819-AF01-A645B5670758}"/>
                </a:ext>
              </a:extLst>
            </p:cNvPr>
            <p:cNvSpPr/>
            <p:nvPr/>
          </p:nvSpPr>
          <p:spPr>
            <a:xfrm>
              <a:off x="7167953" y="2515192"/>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IoT" title="Icon of five circles that all connect to a center circle">
              <a:extLst>
                <a:ext uri="{FF2B5EF4-FFF2-40B4-BE49-F238E27FC236}">
                  <a16:creationId xmlns:a16="http://schemas.microsoft.com/office/drawing/2014/main" id="{62B8E003-8F48-48AE-9D72-AB690D04299C}"/>
                </a:ext>
              </a:extLst>
            </p:cNvPr>
            <p:cNvSpPr>
              <a:spLocks noChangeAspect="1" noEditPoints="1"/>
            </p:cNvSpPr>
            <p:nvPr/>
          </p:nvSpPr>
          <p:spPr bwMode="auto">
            <a:xfrm>
              <a:off x="7339451" y="2686329"/>
              <a:ext cx="449278" cy="4500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78" name="文本框 77">
            <a:extLst>
              <a:ext uri="{FF2B5EF4-FFF2-40B4-BE49-F238E27FC236}">
                <a16:creationId xmlns:a16="http://schemas.microsoft.com/office/drawing/2014/main" id="{AB1D6A11-8CCE-4723-836D-D13C88B8BC4D}"/>
              </a:ext>
            </a:extLst>
          </p:cNvPr>
          <p:cNvSpPr txBox="1"/>
          <p:nvPr/>
        </p:nvSpPr>
        <p:spPr>
          <a:xfrm>
            <a:off x="1744883" y="5828576"/>
            <a:ext cx="9046542" cy="400110"/>
          </a:xfrm>
          <a:prstGeom prst="rect">
            <a:avLst/>
          </a:prstGeom>
          <a:noFill/>
        </p:spPr>
        <p:txBody>
          <a:bodyPr wrap="square" rtlCol="0">
            <a:spAutoFit/>
          </a:bodyPr>
          <a:lstStyle/>
          <a:p>
            <a:pPr algn="just"/>
            <a:r>
              <a:rPr lang="zh-CN" altLang="en-US" sz="2000" dirty="0">
                <a:solidFill>
                  <a:schemeClr val="tx2"/>
                </a:solidFill>
                <a:latin typeface="微软雅黑" panose="020B0503020204020204" pitchFamily="34" charset="-122"/>
                <a:ea typeface="微软雅黑" panose="020B0503020204020204" pitchFamily="34" charset="-122"/>
              </a:rPr>
              <a:t>申请着玩，没打算去的：</a:t>
            </a:r>
            <a:r>
              <a:rPr lang="en-US" altLang="zh-CN" sz="2000" dirty="0">
                <a:solidFill>
                  <a:schemeClr val="tx2"/>
                </a:solidFill>
                <a:latin typeface="微软雅黑" panose="020B0503020204020204" pitchFamily="34" charset="-122"/>
                <a:ea typeface="微软雅黑" panose="020B0503020204020204" pitchFamily="34" charset="-122"/>
              </a:rPr>
              <a:t>UBC</a:t>
            </a:r>
            <a:r>
              <a:rPr lang="zh-CN" altLang="en-US"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UCL</a:t>
            </a:r>
            <a:r>
              <a:rPr lang="zh-CN" altLang="en-US" sz="20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KCL</a:t>
            </a:r>
            <a:r>
              <a:rPr lang="zh-CN" altLang="en-US" sz="2000" dirty="0">
                <a:solidFill>
                  <a:schemeClr val="tx2"/>
                </a:solidFill>
                <a:latin typeface="微软雅黑" panose="020B0503020204020204" pitchFamily="34" charset="-122"/>
                <a:ea typeface="微软雅黑" panose="020B0503020204020204" pitchFamily="34" charset="-122"/>
              </a:rPr>
              <a:t>、麦吉尔、爱丁堡、约翰霍普金斯</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974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lstStyle/>
          <a:p>
            <a:r>
              <a:rPr lang="en-US" altLang="zh-CN"/>
              <a:t>04</a:t>
            </a:r>
            <a:endParaRPr lang="zh-CN" altLang="en-US"/>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lstStyle/>
          <a:p>
            <a:r>
              <a:rPr lang="zh-CN" altLang="en-US" dirty="0"/>
              <a:t>细碎问题</a:t>
            </a:r>
            <a:endParaRPr lang="af-ZA" altLang="zh-CN" dirty="0"/>
          </a:p>
        </p:txBody>
      </p:sp>
    </p:spTree>
    <p:extLst>
      <p:ext uri="{BB962C8B-B14F-4D97-AF65-F5344CB8AC3E}">
        <p14:creationId xmlns:p14="http://schemas.microsoft.com/office/powerpoint/2010/main" val="406841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BD1D74A-DF66-47F0-86CB-D28066D6E6C5}"/>
              </a:ext>
            </a:extLst>
          </p:cNvPr>
          <p:cNvGrpSpPr/>
          <p:nvPr/>
        </p:nvGrpSpPr>
        <p:grpSpPr>
          <a:xfrm>
            <a:off x="580572" y="1665871"/>
            <a:ext cx="5820231" cy="4046731"/>
            <a:chOff x="580569" y="1613840"/>
            <a:chExt cx="5820231" cy="4046731"/>
          </a:xfrm>
        </p:grpSpPr>
        <p:sp>
          <p:nvSpPr>
            <p:cNvPr id="6" name="矩形: 圆角 5">
              <a:extLst>
                <a:ext uri="{FF2B5EF4-FFF2-40B4-BE49-F238E27FC236}">
                  <a16:creationId xmlns:a16="http://schemas.microsoft.com/office/drawing/2014/main" id="{E57ECEC5-BDDA-4A75-AD0B-914788BA4002}"/>
                </a:ext>
              </a:extLst>
            </p:cNvPr>
            <p:cNvSpPr/>
            <p:nvPr/>
          </p:nvSpPr>
          <p:spPr>
            <a:xfrm>
              <a:off x="580569" y="1613840"/>
              <a:ext cx="5820229" cy="769257"/>
            </a:xfrm>
            <a:prstGeom prst="roundRect">
              <a:avLst>
                <a:gd name="adj" fmla="val 1382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7" name="矩形: 圆角 6">
              <a:extLst>
                <a:ext uri="{FF2B5EF4-FFF2-40B4-BE49-F238E27FC236}">
                  <a16:creationId xmlns:a16="http://schemas.microsoft.com/office/drawing/2014/main" id="{74A21D2B-DF25-414E-A0BB-B499F90B468C}"/>
                </a:ext>
              </a:extLst>
            </p:cNvPr>
            <p:cNvSpPr/>
            <p:nvPr/>
          </p:nvSpPr>
          <p:spPr>
            <a:xfrm>
              <a:off x="580571" y="2706331"/>
              <a:ext cx="5820229" cy="769257"/>
            </a:xfrm>
            <a:prstGeom prst="roundRect">
              <a:avLst>
                <a:gd name="adj" fmla="val 1382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8" name="矩形: 圆角 7">
              <a:extLst>
                <a:ext uri="{FF2B5EF4-FFF2-40B4-BE49-F238E27FC236}">
                  <a16:creationId xmlns:a16="http://schemas.microsoft.com/office/drawing/2014/main" id="{177E978B-1666-484C-8F6D-1DEB76A8F1B4}"/>
                </a:ext>
              </a:extLst>
            </p:cNvPr>
            <p:cNvSpPr/>
            <p:nvPr/>
          </p:nvSpPr>
          <p:spPr>
            <a:xfrm>
              <a:off x="580570" y="3798822"/>
              <a:ext cx="5820229" cy="769257"/>
            </a:xfrm>
            <a:prstGeom prst="roundRect">
              <a:avLst>
                <a:gd name="adj" fmla="val 1382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9" name="矩形: 圆角 8">
              <a:extLst>
                <a:ext uri="{FF2B5EF4-FFF2-40B4-BE49-F238E27FC236}">
                  <a16:creationId xmlns:a16="http://schemas.microsoft.com/office/drawing/2014/main" id="{81812EF2-F40D-476D-B95D-22EF7A910643}"/>
                </a:ext>
              </a:extLst>
            </p:cNvPr>
            <p:cNvSpPr/>
            <p:nvPr/>
          </p:nvSpPr>
          <p:spPr>
            <a:xfrm>
              <a:off x="580569" y="4891314"/>
              <a:ext cx="5820229" cy="769257"/>
            </a:xfrm>
            <a:prstGeom prst="roundRect">
              <a:avLst>
                <a:gd name="adj" fmla="val 1382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grpSp>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lstStyle/>
          <a:p>
            <a:r>
              <a:rPr lang="zh-CN" altLang="en-US" sz="2800" dirty="0"/>
              <a:t>中介问题</a:t>
            </a:r>
            <a:endParaRPr lang="af-ZA" altLang="zh-CN" sz="2800" dirty="0"/>
          </a:p>
        </p:txBody>
      </p:sp>
      <p:sp>
        <p:nvSpPr>
          <p:cNvPr id="15" name="文本框 14">
            <a:extLst>
              <a:ext uri="{FF2B5EF4-FFF2-40B4-BE49-F238E27FC236}">
                <a16:creationId xmlns:a16="http://schemas.microsoft.com/office/drawing/2014/main" id="{9F2F382A-465F-44A2-86F0-A7CF2B411FA3}"/>
              </a:ext>
            </a:extLst>
          </p:cNvPr>
          <p:cNvSpPr txBox="1"/>
          <p:nvPr/>
        </p:nvSpPr>
        <p:spPr>
          <a:xfrm>
            <a:off x="580572" y="1791374"/>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信息全</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C12B3C5C-14CD-4FB8-BBDF-4A3FD207CFB8}"/>
              </a:ext>
            </a:extLst>
          </p:cNvPr>
          <p:cNvSpPr txBox="1"/>
          <p:nvPr/>
        </p:nvSpPr>
        <p:spPr>
          <a:xfrm>
            <a:off x="580572" y="2880358"/>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省时间</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691B9CF-FAC7-417B-8B67-3827DD2D6456}"/>
              </a:ext>
            </a:extLst>
          </p:cNvPr>
          <p:cNvSpPr txBox="1"/>
          <p:nvPr/>
        </p:nvSpPr>
        <p:spPr>
          <a:xfrm>
            <a:off x="896105" y="4035427"/>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推荐学校偏低</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B10EB876-E68A-4574-9CB3-CE1A05205BED}"/>
              </a:ext>
            </a:extLst>
          </p:cNvPr>
          <p:cNvSpPr txBox="1"/>
          <p:nvPr/>
        </p:nvSpPr>
        <p:spPr>
          <a:xfrm>
            <a:off x="580572" y="5071026"/>
            <a:ext cx="2106815"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公式化</a:t>
            </a:r>
            <a:endParaRPr lang="en-US" altLang="zh-CN" sz="2000" dirty="0">
              <a:solidFill>
                <a:schemeClr val="tx2"/>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BA36632D-3D7F-4996-913E-F0A8E5C1C3BF}"/>
              </a:ext>
            </a:extLst>
          </p:cNvPr>
          <p:cNvPicPr>
            <a:picLocks noChangeAspect="1"/>
          </p:cNvPicPr>
          <p:nvPr/>
        </p:nvPicPr>
        <p:blipFill>
          <a:blip r:embed="rId3"/>
          <a:stretch>
            <a:fillRect/>
          </a:stretch>
        </p:blipFill>
        <p:spPr>
          <a:xfrm>
            <a:off x="6868112" y="2311531"/>
            <a:ext cx="4959605" cy="2432175"/>
          </a:xfrm>
          <a:prstGeom prst="rect">
            <a:avLst/>
          </a:prstGeom>
        </p:spPr>
      </p:pic>
    </p:spTree>
    <p:extLst>
      <p:ext uri="{BB962C8B-B14F-4D97-AF65-F5344CB8AC3E}">
        <p14:creationId xmlns:p14="http://schemas.microsoft.com/office/powerpoint/2010/main" val="400752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p:txBody>
          <a:bodyPr/>
          <a:lstStyle/>
          <a:p>
            <a:r>
              <a:rPr lang="zh-CN" altLang="en-US" dirty="0"/>
              <a:t>申请注意点</a:t>
            </a:r>
            <a:endParaRPr lang="af-ZA" altLang="zh-CN" dirty="0"/>
          </a:p>
        </p:txBody>
      </p:sp>
      <p:pic>
        <p:nvPicPr>
          <p:cNvPr id="19" name="图形 18" descr="左引号">
            <a:extLst>
              <a:ext uri="{FF2B5EF4-FFF2-40B4-BE49-F238E27FC236}">
                <a16:creationId xmlns:a16="http://schemas.microsoft.com/office/drawing/2014/main" id="{861C9678-3A3E-4D37-B5FB-E15BBAEAD2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2010" y="1132456"/>
            <a:ext cx="1108505" cy="1108505"/>
          </a:xfrm>
          <a:prstGeom prst="rect">
            <a:avLst/>
          </a:prstGeom>
        </p:spPr>
      </p:pic>
      <p:pic>
        <p:nvPicPr>
          <p:cNvPr id="21" name="图形 20" descr="后引号">
            <a:extLst>
              <a:ext uri="{FF2B5EF4-FFF2-40B4-BE49-F238E27FC236}">
                <a16:creationId xmlns:a16="http://schemas.microsoft.com/office/drawing/2014/main" id="{FE969A09-3EAD-4B36-9016-67BADC118F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1863" y="1132455"/>
            <a:ext cx="1108505" cy="1108505"/>
          </a:xfrm>
          <a:prstGeom prst="rect">
            <a:avLst/>
          </a:prstGeom>
        </p:spPr>
      </p:pic>
      <p:grpSp>
        <p:nvGrpSpPr>
          <p:cNvPr id="7" name="组合 6">
            <a:extLst>
              <a:ext uri="{FF2B5EF4-FFF2-40B4-BE49-F238E27FC236}">
                <a16:creationId xmlns:a16="http://schemas.microsoft.com/office/drawing/2014/main" id="{B94AE033-B571-45DD-9812-376032637AF9}"/>
              </a:ext>
            </a:extLst>
          </p:cNvPr>
          <p:cNvGrpSpPr/>
          <p:nvPr/>
        </p:nvGrpSpPr>
        <p:grpSpPr>
          <a:xfrm>
            <a:off x="4466248" y="2625173"/>
            <a:ext cx="3512789" cy="1607654"/>
            <a:chOff x="767110" y="1946505"/>
            <a:chExt cx="3512789" cy="1607654"/>
          </a:xfrm>
        </p:grpSpPr>
        <p:cxnSp>
          <p:nvCxnSpPr>
            <p:cNvPr id="4" name="直接连接符 3">
              <a:extLst>
                <a:ext uri="{FF2B5EF4-FFF2-40B4-BE49-F238E27FC236}">
                  <a16:creationId xmlns:a16="http://schemas.microsoft.com/office/drawing/2014/main" id="{0E40A740-EC39-4FC4-B4A0-480015759CD2}"/>
                </a:ext>
              </a:extLst>
            </p:cNvPr>
            <p:cNvCxnSpPr/>
            <p:nvPr/>
          </p:nvCxnSpPr>
          <p:spPr>
            <a:xfrm>
              <a:off x="877270" y="2439670"/>
              <a:ext cx="1908143"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ABA0629-35FA-4EF8-BE2D-94AAEE4AA801}"/>
                </a:ext>
              </a:extLst>
            </p:cNvPr>
            <p:cNvSpPr txBox="1"/>
            <p:nvPr/>
          </p:nvSpPr>
          <p:spPr>
            <a:xfrm>
              <a:off x="767110" y="1946505"/>
              <a:ext cx="3512789"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放平心态</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B8057C3-C369-4CB7-9C6D-B8A032CA921E}"/>
                </a:ext>
              </a:extLst>
            </p:cNvPr>
            <p:cNvSpPr txBox="1"/>
            <p:nvPr/>
          </p:nvSpPr>
          <p:spPr>
            <a:xfrm>
              <a:off x="767110" y="2532726"/>
              <a:ext cx="3295238" cy="1021433"/>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申请有可能石沉大海，你每天都会担惊受怕，但是大家都是这么过来的。</a:t>
              </a:r>
              <a:endParaRPr lang="en-US" altLang="zh-CN" sz="1600" dirty="0">
                <a:solidFill>
                  <a:schemeClr val="tx2"/>
                </a:solidFill>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5BC23A24-9431-4230-9640-B6BFCE089E9C}"/>
              </a:ext>
            </a:extLst>
          </p:cNvPr>
          <p:cNvGrpSpPr/>
          <p:nvPr/>
        </p:nvGrpSpPr>
        <p:grpSpPr>
          <a:xfrm>
            <a:off x="738369" y="2625173"/>
            <a:ext cx="3512789" cy="1287567"/>
            <a:chOff x="767110" y="1946505"/>
            <a:chExt cx="3512789" cy="1287567"/>
          </a:xfrm>
        </p:grpSpPr>
        <p:cxnSp>
          <p:nvCxnSpPr>
            <p:cNvPr id="10" name="直接连接符 9">
              <a:extLst>
                <a:ext uri="{FF2B5EF4-FFF2-40B4-BE49-F238E27FC236}">
                  <a16:creationId xmlns:a16="http://schemas.microsoft.com/office/drawing/2014/main" id="{435CD535-74F9-409B-8A34-E10C2B257B2F}"/>
                </a:ext>
              </a:extLst>
            </p:cNvPr>
            <p:cNvCxnSpPr/>
            <p:nvPr/>
          </p:nvCxnSpPr>
          <p:spPr>
            <a:xfrm>
              <a:off x="877270" y="2439670"/>
              <a:ext cx="1908143"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DD1686E-F1F2-4B22-9EAD-795BE2DF534A}"/>
                </a:ext>
              </a:extLst>
            </p:cNvPr>
            <p:cNvSpPr txBox="1"/>
            <p:nvPr/>
          </p:nvSpPr>
          <p:spPr>
            <a:xfrm>
              <a:off x="767110" y="1946505"/>
              <a:ext cx="3512789"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注意时间</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F852450-E8DA-4887-83DE-3D6C6B53F3FD}"/>
                </a:ext>
              </a:extLst>
            </p:cNvPr>
            <p:cNvSpPr txBox="1"/>
            <p:nvPr/>
          </p:nvSpPr>
          <p:spPr>
            <a:xfrm>
              <a:off x="767110" y="2532726"/>
              <a:ext cx="3295238" cy="701346"/>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大部分申请都在年底截止，抓紧时间，英语考试尽量</a:t>
              </a:r>
              <a:r>
                <a:rPr lang="en-US" altLang="zh-CN" sz="1600" dirty="0">
                  <a:solidFill>
                    <a:schemeClr val="tx2"/>
                  </a:solidFill>
                  <a:latin typeface="微软雅黑" panose="020B0503020204020204" pitchFamily="34" charset="-122"/>
                  <a:ea typeface="微软雅黑" panose="020B0503020204020204" pitchFamily="34" charset="-122"/>
                </a:rPr>
                <a:t>10</a:t>
              </a:r>
              <a:r>
                <a:rPr lang="zh-CN" altLang="en-US" sz="1600" dirty="0">
                  <a:solidFill>
                    <a:schemeClr val="tx2"/>
                  </a:solidFill>
                  <a:latin typeface="微软雅黑" panose="020B0503020204020204" pitchFamily="34" charset="-122"/>
                  <a:ea typeface="微软雅黑" panose="020B0503020204020204" pitchFamily="34" charset="-122"/>
                </a:rPr>
                <a:t>月底前出成绩。</a:t>
              </a:r>
              <a:endParaRPr lang="en-US" altLang="zh-CN" sz="1600" dirty="0">
                <a:solidFill>
                  <a:schemeClr val="tx2"/>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754ABB15-0972-462C-8598-E173E11C4515}"/>
              </a:ext>
            </a:extLst>
          </p:cNvPr>
          <p:cNvGrpSpPr/>
          <p:nvPr/>
        </p:nvGrpSpPr>
        <p:grpSpPr>
          <a:xfrm>
            <a:off x="8194127" y="2625173"/>
            <a:ext cx="3512789" cy="1287567"/>
            <a:chOff x="767110" y="1946505"/>
            <a:chExt cx="3512789" cy="1287567"/>
          </a:xfrm>
        </p:grpSpPr>
        <p:cxnSp>
          <p:nvCxnSpPr>
            <p:cNvPr id="15" name="直接连接符 14">
              <a:extLst>
                <a:ext uri="{FF2B5EF4-FFF2-40B4-BE49-F238E27FC236}">
                  <a16:creationId xmlns:a16="http://schemas.microsoft.com/office/drawing/2014/main" id="{E31E5571-1990-4160-B6C7-2D4957BB4368}"/>
                </a:ext>
              </a:extLst>
            </p:cNvPr>
            <p:cNvCxnSpPr/>
            <p:nvPr/>
          </p:nvCxnSpPr>
          <p:spPr>
            <a:xfrm>
              <a:off x="877270" y="2439670"/>
              <a:ext cx="1908143" cy="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2947BB0-8EE7-46AE-9AE7-27C3D77775A4}"/>
                </a:ext>
              </a:extLst>
            </p:cNvPr>
            <p:cNvSpPr txBox="1"/>
            <p:nvPr/>
          </p:nvSpPr>
          <p:spPr>
            <a:xfrm>
              <a:off x="767110" y="1946505"/>
              <a:ext cx="3512789"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学好最后一年</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B339365D-F143-4238-8F4C-71B4CA2A8781}"/>
                </a:ext>
              </a:extLst>
            </p:cNvPr>
            <p:cNvSpPr txBox="1"/>
            <p:nvPr/>
          </p:nvSpPr>
          <p:spPr>
            <a:xfrm>
              <a:off x="767110" y="2532726"/>
              <a:ext cx="3295238" cy="701346"/>
            </a:xfrm>
            <a:prstGeom prst="rect">
              <a:avLst/>
            </a:prstGeom>
            <a:noFill/>
          </p:spPr>
          <p:txBody>
            <a:bodyPr wrap="square" rtlCol="0">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有些学校对最后一年绩点有要求，提交申请不是你的终点。</a:t>
              </a:r>
              <a:endParaRPr lang="en-US" altLang="zh-CN" sz="1600" dirty="0">
                <a:solidFill>
                  <a:schemeClr val="tx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226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圆角 91">
            <a:extLst>
              <a:ext uri="{FF2B5EF4-FFF2-40B4-BE49-F238E27FC236}">
                <a16:creationId xmlns:a16="http://schemas.microsoft.com/office/drawing/2014/main" id="{B39A41C4-8635-4CF7-B803-550B424E4FC0}"/>
              </a:ext>
            </a:extLst>
          </p:cNvPr>
          <p:cNvSpPr/>
          <p:nvPr/>
        </p:nvSpPr>
        <p:spPr>
          <a:xfrm>
            <a:off x="8200835" y="1786766"/>
            <a:ext cx="2715986" cy="4129850"/>
          </a:xfrm>
          <a:prstGeom prst="roundRect">
            <a:avLst>
              <a:gd name="adj" fmla="val 8802"/>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2" name="矩形: 圆角 1">
            <a:extLst>
              <a:ext uri="{FF2B5EF4-FFF2-40B4-BE49-F238E27FC236}">
                <a16:creationId xmlns:a16="http://schemas.microsoft.com/office/drawing/2014/main" id="{65F883BD-4689-4AF2-9592-63E70FBD120D}"/>
              </a:ext>
            </a:extLst>
          </p:cNvPr>
          <p:cNvSpPr/>
          <p:nvPr/>
        </p:nvSpPr>
        <p:spPr>
          <a:xfrm>
            <a:off x="1275179" y="1786766"/>
            <a:ext cx="2715986" cy="4129850"/>
          </a:xfrm>
          <a:prstGeom prst="roundRect">
            <a:avLst>
              <a:gd name="adj" fmla="val 8802"/>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lstStyle/>
          <a:p>
            <a:r>
              <a:rPr lang="zh-CN" altLang="en-US" sz="2800" dirty="0"/>
              <a:t>申请不理想</a:t>
            </a:r>
            <a:endParaRPr lang="af-ZA" altLang="zh-CN" sz="2800" dirty="0"/>
          </a:p>
        </p:txBody>
      </p:sp>
      <p:sp>
        <p:nvSpPr>
          <p:cNvPr id="34" name="等腰三角形 33">
            <a:extLst>
              <a:ext uri="{FF2B5EF4-FFF2-40B4-BE49-F238E27FC236}">
                <a16:creationId xmlns:a16="http://schemas.microsoft.com/office/drawing/2014/main" id="{4450953C-5D48-4A58-9015-99A8A4B2823C}"/>
              </a:ext>
            </a:extLst>
          </p:cNvPr>
          <p:cNvSpPr/>
          <p:nvPr/>
        </p:nvSpPr>
        <p:spPr>
          <a:xfrm rot="5400000">
            <a:off x="2653768" y="2984462"/>
            <a:ext cx="4129850" cy="1734458"/>
          </a:xfrm>
          <a:prstGeom prst="triangle">
            <a:avLst/>
          </a:prstGeom>
          <a:gradFill>
            <a:gsLst>
              <a:gs pos="0">
                <a:schemeClr val="accent1">
                  <a:alpha val="33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A5C9F5C9-9817-4CB8-9FEB-5FD4A3C87B87}"/>
              </a:ext>
            </a:extLst>
          </p:cNvPr>
          <p:cNvSpPr/>
          <p:nvPr/>
        </p:nvSpPr>
        <p:spPr>
          <a:xfrm rot="16200000" flipH="1">
            <a:off x="5317141" y="2984462"/>
            <a:ext cx="4129850" cy="1734458"/>
          </a:xfrm>
          <a:prstGeom prst="triangle">
            <a:avLst/>
          </a:prstGeom>
          <a:gradFill>
            <a:gsLst>
              <a:gs pos="0">
                <a:schemeClr val="accent1">
                  <a:alpha val="33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C5CF2D1F-A579-49C1-B8C4-7C15B999676B}"/>
              </a:ext>
            </a:extLst>
          </p:cNvPr>
          <p:cNvSpPr txBox="1"/>
          <p:nvPr/>
        </p:nvSpPr>
        <p:spPr>
          <a:xfrm>
            <a:off x="1612855" y="3283227"/>
            <a:ext cx="1973580" cy="400110"/>
          </a:xfrm>
          <a:prstGeom prst="rect">
            <a:avLst/>
          </a:prstGeom>
          <a:noFill/>
        </p:spPr>
        <p:txBody>
          <a:bodyPr wrap="square" rtlCol="0">
            <a:spAutoFit/>
          </a:bodyPr>
          <a:lstStyle/>
          <a:p>
            <a:pPr algn="ctr"/>
            <a:r>
              <a:rPr lang="zh-CN" altLang="en-US" sz="2000" dirty="0">
                <a:solidFill>
                  <a:schemeClr val="tx2"/>
                </a:solidFill>
                <a:latin typeface="微软雅黑" panose="020B0503020204020204" pitchFamily="34" charset="-122"/>
                <a:ea typeface="微软雅黑" panose="020B0503020204020204" pitchFamily="34" charset="-122"/>
              </a:rPr>
              <a:t>上班</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D6199F4E-7200-4499-B514-CCB723094D3B}"/>
              </a:ext>
            </a:extLst>
          </p:cNvPr>
          <p:cNvSpPr txBox="1"/>
          <p:nvPr/>
        </p:nvSpPr>
        <p:spPr>
          <a:xfrm>
            <a:off x="1537045" y="3889346"/>
            <a:ext cx="2125201" cy="461665"/>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如果你不想申请了，不妨找个厂上班。</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46" name="椭圆 45">
            <a:extLst>
              <a:ext uri="{FF2B5EF4-FFF2-40B4-BE49-F238E27FC236}">
                <a16:creationId xmlns:a16="http://schemas.microsoft.com/office/drawing/2014/main" id="{F31A295B-45F8-4ED0-A898-AA6FE23F3857}"/>
              </a:ext>
            </a:extLst>
          </p:cNvPr>
          <p:cNvSpPr/>
          <p:nvPr/>
        </p:nvSpPr>
        <p:spPr>
          <a:xfrm>
            <a:off x="2165635" y="2200762"/>
            <a:ext cx="868020" cy="868020"/>
          </a:xfrm>
          <a:prstGeom prst="ellipse">
            <a:avLst/>
          </a:prstGeom>
          <a:solidFill>
            <a:schemeClr val="bg1"/>
          </a:solidFill>
          <a:ln>
            <a:no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7" name="直接连接符 46">
            <a:extLst>
              <a:ext uri="{FF2B5EF4-FFF2-40B4-BE49-F238E27FC236}">
                <a16:creationId xmlns:a16="http://schemas.microsoft.com/office/drawing/2014/main" id="{980D0EFA-F640-4105-8DDF-6C630B31FB5F}"/>
              </a:ext>
            </a:extLst>
          </p:cNvPr>
          <p:cNvCxnSpPr>
            <a:cxnSpLocks/>
          </p:cNvCxnSpPr>
          <p:nvPr/>
        </p:nvCxnSpPr>
        <p:spPr>
          <a:xfrm>
            <a:off x="1604995" y="3786342"/>
            <a:ext cx="1989300"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0A3C0F38-BDE0-4DA7-9F23-A31ED5D3E915}"/>
              </a:ext>
            </a:extLst>
          </p:cNvPr>
          <p:cNvSpPr txBox="1"/>
          <p:nvPr/>
        </p:nvSpPr>
        <p:spPr>
          <a:xfrm>
            <a:off x="8514324" y="3283227"/>
            <a:ext cx="1973580" cy="400110"/>
          </a:xfrm>
          <a:prstGeom prst="rect">
            <a:avLst/>
          </a:prstGeom>
          <a:noFill/>
        </p:spPr>
        <p:txBody>
          <a:bodyPr wrap="square" rtlCol="0">
            <a:spAutoFit/>
          </a:bodyPr>
          <a:lstStyle/>
          <a:p>
            <a:pPr algn="ctr"/>
            <a:r>
              <a:rPr lang="en-US" altLang="zh-CN" sz="2000" dirty="0">
                <a:solidFill>
                  <a:schemeClr val="tx2"/>
                </a:solidFill>
                <a:latin typeface="微软雅黑" panose="020B0503020204020204" pitchFamily="34" charset="-122"/>
                <a:ea typeface="微软雅黑" panose="020B0503020204020204" pitchFamily="34" charset="-122"/>
              </a:rPr>
              <a:t>GAP</a:t>
            </a:r>
          </a:p>
        </p:txBody>
      </p:sp>
      <p:sp>
        <p:nvSpPr>
          <p:cNvPr id="50" name="文本框 49">
            <a:extLst>
              <a:ext uri="{FF2B5EF4-FFF2-40B4-BE49-F238E27FC236}">
                <a16:creationId xmlns:a16="http://schemas.microsoft.com/office/drawing/2014/main" id="{D6B29806-2815-48D4-A0D5-AFDB7A25FEEA}"/>
              </a:ext>
            </a:extLst>
          </p:cNvPr>
          <p:cNvSpPr txBox="1"/>
          <p:nvPr/>
        </p:nvSpPr>
        <p:spPr>
          <a:xfrm>
            <a:off x="8438514" y="3889346"/>
            <a:ext cx="2125201" cy="646331"/>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其实</a:t>
            </a:r>
            <a:r>
              <a:rPr lang="en-US" altLang="zh-CN" sz="1200" dirty="0">
                <a:solidFill>
                  <a:schemeClr val="tx2"/>
                </a:solidFill>
                <a:latin typeface="微软雅黑" panose="020B0503020204020204" pitchFamily="34" charset="-122"/>
                <a:ea typeface="微软雅黑" panose="020B0503020204020204" pitchFamily="34" charset="-122"/>
              </a:rPr>
              <a:t>GAP</a:t>
            </a:r>
            <a:r>
              <a:rPr lang="zh-CN" altLang="en-US" sz="1200" dirty="0">
                <a:solidFill>
                  <a:schemeClr val="tx2"/>
                </a:solidFill>
                <a:latin typeface="微软雅黑" panose="020B0503020204020204" pitchFamily="34" charset="-122"/>
                <a:ea typeface="微软雅黑" panose="020B0503020204020204" pitchFamily="34" charset="-122"/>
              </a:rPr>
              <a:t>并不可怕，如果你能够在这一年提升自己，其实还是很有机会的。</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76" name="椭圆 75">
            <a:extLst>
              <a:ext uri="{FF2B5EF4-FFF2-40B4-BE49-F238E27FC236}">
                <a16:creationId xmlns:a16="http://schemas.microsoft.com/office/drawing/2014/main" id="{3FCD619F-D888-4685-9F1C-C06AFDE0E3CF}"/>
              </a:ext>
            </a:extLst>
          </p:cNvPr>
          <p:cNvSpPr/>
          <p:nvPr/>
        </p:nvSpPr>
        <p:spPr>
          <a:xfrm>
            <a:off x="9067104" y="2200762"/>
            <a:ext cx="868020" cy="868020"/>
          </a:xfrm>
          <a:prstGeom prst="ellipse">
            <a:avLst/>
          </a:prstGeom>
          <a:solidFill>
            <a:schemeClr val="bg1"/>
          </a:solidFill>
          <a:ln>
            <a:no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7" name="直接连接符 76">
            <a:extLst>
              <a:ext uri="{FF2B5EF4-FFF2-40B4-BE49-F238E27FC236}">
                <a16:creationId xmlns:a16="http://schemas.microsoft.com/office/drawing/2014/main" id="{1D711547-D9C9-4704-9D2E-E8EB42404D1E}"/>
              </a:ext>
            </a:extLst>
          </p:cNvPr>
          <p:cNvCxnSpPr>
            <a:cxnSpLocks/>
          </p:cNvCxnSpPr>
          <p:nvPr/>
        </p:nvCxnSpPr>
        <p:spPr>
          <a:xfrm>
            <a:off x="8506464" y="3786342"/>
            <a:ext cx="1989300"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6E843261-9F24-4CD7-9FF9-295ED39E7F03}"/>
              </a:ext>
            </a:extLst>
          </p:cNvPr>
          <p:cNvGrpSpPr/>
          <p:nvPr/>
        </p:nvGrpSpPr>
        <p:grpSpPr>
          <a:xfrm>
            <a:off x="4920080" y="2693367"/>
            <a:ext cx="2260598" cy="2260598"/>
            <a:chOff x="4920080" y="2562737"/>
            <a:chExt cx="2260598" cy="2260598"/>
          </a:xfrm>
        </p:grpSpPr>
        <p:sp>
          <p:nvSpPr>
            <p:cNvPr id="42" name="椭圆 41">
              <a:extLst>
                <a:ext uri="{FF2B5EF4-FFF2-40B4-BE49-F238E27FC236}">
                  <a16:creationId xmlns:a16="http://schemas.microsoft.com/office/drawing/2014/main" id="{A0BE4013-885F-4E97-9847-359D1EF5DB64}"/>
                </a:ext>
              </a:extLst>
            </p:cNvPr>
            <p:cNvSpPr/>
            <p:nvPr/>
          </p:nvSpPr>
          <p:spPr>
            <a:xfrm>
              <a:off x="5125079" y="2767735"/>
              <a:ext cx="1850602" cy="1850602"/>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solidFill>
                  <a:schemeClr val="tx2"/>
                </a:solidFill>
              </a:endParaRPr>
            </a:p>
          </p:txBody>
        </p:sp>
        <p:sp>
          <p:nvSpPr>
            <p:cNvPr id="38" name="文本框 37">
              <a:extLst>
                <a:ext uri="{FF2B5EF4-FFF2-40B4-BE49-F238E27FC236}">
                  <a16:creationId xmlns:a16="http://schemas.microsoft.com/office/drawing/2014/main" id="{BC0B596D-8098-43E0-871A-33C400E9AC0B}"/>
                </a:ext>
              </a:extLst>
            </p:cNvPr>
            <p:cNvSpPr txBox="1"/>
            <p:nvPr/>
          </p:nvSpPr>
          <p:spPr>
            <a:xfrm>
              <a:off x="5329919" y="3336848"/>
              <a:ext cx="1440921" cy="342565"/>
            </a:xfrm>
            <a:prstGeom prst="rect">
              <a:avLst/>
            </a:prstGeom>
            <a:noFill/>
          </p:spPr>
          <p:txBody>
            <a:bodyPr wrap="square" rtlCol="0">
              <a:spAutoFit/>
            </a:bodyPr>
            <a:lstStyle/>
            <a:p>
              <a:pPr algn="ctr"/>
              <a:r>
                <a:rPr lang="zh-CN" altLang="en-US" sz="1600" dirty="0">
                  <a:solidFill>
                    <a:schemeClr val="tx2"/>
                  </a:solidFill>
                  <a:latin typeface="微软雅黑" panose="020B0503020204020204" pitchFamily="34" charset="-122"/>
                  <a:ea typeface="微软雅黑" panose="020B0503020204020204" pitchFamily="34" charset="-122"/>
                </a:rPr>
                <a:t>如何应对</a:t>
              </a:r>
              <a:endParaRPr lang="en-US" altLang="zh-CN" sz="1600" dirty="0">
                <a:solidFill>
                  <a:schemeClr val="tx2"/>
                </a:solidFill>
                <a:latin typeface="微软雅黑" panose="020B0503020204020204" pitchFamily="34" charset="-122"/>
                <a:ea typeface="微软雅黑" panose="020B0503020204020204" pitchFamily="34" charset="-122"/>
              </a:endParaRPr>
            </a:p>
          </p:txBody>
        </p:sp>
        <p:cxnSp>
          <p:nvCxnSpPr>
            <p:cNvPr id="39" name="直接连接符 38">
              <a:extLst>
                <a:ext uri="{FF2B5EF4-FFF2-40B4-BE49-F238E27FC236}">
                  <a16:creationId xmlns:a16="http://schemas.microsoft.com/office/drawing/2014/main" id="{032EBA72-279C-411B-995F-04D332FB2DEC}"/>
                </a:ext>
              </a:extLst>
            </p:cNvPr>
            <p:cNvCxnSpPr>
              <a:cxnSpLocks/>
            </p:cNvCxnSpPr>
            <p:nvPr/>
          </p:nvCxnSpPr>
          <p:spPr>
            <a:xfrm>
              <a:off x="5399778" y="3718807"/>
              <a:ext cx="1301204"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17927B49-EA33-460E-B50F-AAC3A0E22F04}"/>
                </a:ext>
              </a:extLst>
            </p:cNvPr>
            <p:cNvSpPr/>
            <p:nvPr/>
          </p:nvSpPr>
          <p:spPr>
            <a:xfrm>
              <a:off x="4920080" y="2562737"/>
              <a:ext cx="2260598" cy="2260598"/>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grpSp>
      <p:sp>
        <p:nvSpPr>
          <p:cNvPr id="36" name="rocket" title="Icon of a rocket">
            <a:extLst>
              <a:ext uri="{FF2B5EF4-FFF2-40B4-BE49-F238E27FC236}">
                <a16:creationId xmlns:a16="http://schemas.microsoft.com/office/drawing/2014/main" id="{8A55DB8A-2EE0-40D2-9062-A19A816D94E7}"/>
              </a:ext>
            </a:extLst>
          </p:cNvPr>
          <p:cNvSpPr>
            <a:spLocks noChangeAspect="1" noEditPoints="1"/>
          </p:cNvSpPr>
          <p:nvPr/>
        </p:nvSpPr>
        <p:spPr bwMode="auto">
          <a:xfrm>
            <a:off x="2416046" y="2454772"/>
            <a:ext cx="367198" cy="36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accent3"/>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37" name="Broadcasting_F1B5" title="Icon of a communication dish with signal lines">
            <a:extLst>
              <a:ext uri="{FF2B5EF4-FFF2-40B4-BE49-F238E27FC236}">
                <a16:creationId xmlns:a16="http://schemas.microsoft.com/office/drawing/2014/main" id="{4F36B602-A665-44E6-88C8-6AAB6E8154DB}"/>
              </a:ext>
            </a:extLst>
          </p:cNvPr>
          <p:cNvSpPr>
            <a:spLocks noChangeAspect="1" noEditPoints="1"/>
          </p:cNvSpPr>
          <p:nvPr/>
        </p:nvSpPr>
        <p:spPr bwMode="auto">
          <a:xfrm flipH="1">
            <a:off x="9321198" y="2452109"/>
            <a:ext cx="359831" cy="36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2700" cap="flat">
            <a:solidFill>
              <a:schemeClr val="accent3"/>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文本框 22">
            <a:extLst>
              <a:ext uri="{FF2B5EF4-FFF2-40B4-BE49-F238E27FC236}">
                <a16:creationId xmlns:a16="http://schemas.microsoft.com/office/drawing/2014/main" id="{1BEBD13A-27C9-4E57-AC63-6A28FE3FAA7A}"/>
              </a:ext>
            </a:extLst>
          </p:cNvPr>
          <p:cNvSpPr txBox="1"/>
          <p:nvPr/>
        </p:nvSpPr>
        <p:spPr>
          <a:xfrm>
            <a:off x="5214524" y="3862403"/>
            <a:ext cx="1671710" cy="276999"/>
          </a:xfrm>
          <a:prstGeom prst="rect">
            <a:avLst/>
          </a:prstGeom>
          <a:noFill/>
        </p:spPr>
        <p:txBody>
          <a:bodyPr wrap="square" rtlCol="0">
            <a:spAutoFit/>
          </a:bodyPr>
          <a:lstStyle/>
          <a:p>
            <a:pPr algn="ctr"/>
            <a:r>
              <a:rPr lang="zh-CN" altLang="en-US" sz="1200" dirty="0">
                <a:solidFill>
                  <a:schemeClr val="tx2"/>
                </a:solidFill>
                <a:latin typeface="微软雅黑" panose="020B0503020204020204" pitchFamily="34" charset="-122"/>
                <a:ea typeface="微软雅黑" panose="020B0503020204020204" pitchFamily="34" charset="-122"/>
              </a:rPr>
              <a:t>与父母商量一下</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33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蓝色, 物体, 户外&#10;&#10;描述已自动生成">
            <a:extLst>
              <a:ext uri="{FF2B5EF4-FFF2-40B4-BE49-F238E27FC236}">
                <a16:creationId xmlns:a16="http://schemas.microsoft.com/office/drawing/2014/main" id="{E35473D5-C24F-445A-A1D1-B7D2E363AEC8}"/>
              </a:ext>
            </a:extLst>
          </p:cNvPr>
          <p:cNvPicPr>
            <a:picLocks noChangeAspect="1"/>
          </p:cNvPicPr>
          <p:nvPr/>
        </p:nvPicPr>
        <p:blipFill rotWithShape="1">
          <a:blip r:embed="rId2">
            <a:extLst>
              <a:ext uri="{28A0092B-C50C-407E-A947-70E740481C1C}">
                <a14:useLocalDpi xmlns:a14="http://schemas.microsoft.com/office/drawing/2010/main" val="0"/>
              </a:ext>
            </a:extLst>
          </a:blip>
          <a:srcRect t="10000"/>
          <a:stretch/>
        </p:blipFill>
        <p:spPr>
          <a:xfrm>
            <a:off x="0" y="0"/>
            <a:ext cx="12192000" cy="6858000"/>
          </a:xfrm>
          <a:prstGeom prst="rect">
            <a:avLst/>
          </a:prstGeom>
        </p:spPr>
      </p:pic>
      <p:sp>
        <p:nvSpPr>
          <p:cNvPr id="9" name="矩形 8">
            <a:extLst>
              <a:ext uri="{FF2B5EF4-FFF2-40B4-BE49-F238E27FC236}">
                <a16:creationId xmlns:a16="http://schemas.microsoft.com/office/drawing/2014/main" id="{7B4DAF79-4CAD-4116-91E3-F58818695A98}"/>
              </a:ext>
            </a:extLst>
          </p:cNvPr>
          <p:cNvSpPr/>
          <p:nvPr/>
        </p:nvSpPr>
        <p:spPr>
          <a:xfrm>
            <a:off x="0" y="0"/>
            <a:ext cx="12192000" cy="6858000"/>
          </a:xfrm>
          <a:prstGeom prst="rect">
            <a:avLst/>
          </a:prstGeom>
          <a:gradFill flip="none" rotWithShape="1">
            <a:gsLst>
              <a:gs pos="0">
                <a:schemeClr val="accent3">
                  <a:alpha val="79000"/>
                </a:schemeClr>
              </a:gs>
              <a:gs pos="71000">
                <a:schemeClr val="accent4">
                  <a:alpha val="94000"/>
                </a:schemeClr>
              </a:gs>
              <a:gs pos="100000">
                <a:schemeClr val="accent5"/>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7DF431C-2266-4222-BE26-12F63AAF749C}"/>
              </a:ext>
            </a:extLst>
          </p:cNvPr>
          <p:cNvSpPr txBox="1"/>
          <p:nvPr/>
        </p:nvSpPr>
        <p:spPr>
          <a:xfrm>
            <a:off x="2639602" y="2802061"/>
            <a:ext cx="6370924" cy="646331"/>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希望各位都能拿到想要的</a:t>
            </a:r>
            <a:r>
              <a:rPr lang="en-US" altLang="zh-CN" sz="3600" b="1" dirty="0">
                <a:solidFill>
                  <a:schemeClr val="bg1"/>
                </a:solidFill>
                <a:latin typeface="微软雅黑" panose="020B0503020204020204" pitchFamily="34" charset="-122"/>
                <a:ea typeface="微软雅黑" panose="020B0503020204020204" pitchFamily="34" charset="-122"/>
              </a:rPr>
              <a:t>offer</a:t>
            </a:r>
          </a:p>
        </p:txBody>
      </p:sp>
      <p:sp>
        <p:nvSpPr>
          <p:cNvPr id="11" name="文本框 10">
            <a:extLst>
              <a:ext uri="{FF2B5EF4-FFF2-40B4-BE49-F238E27FC236}">
                <a16:creationId xmlns:a16="http://schemas.microsoft.com/office/drawing/2014/main" id="{00E582F0-9A7E-484C-BD93-D801DB61577C}"/>
              </a:ext>
            </a:extLst>
          </p:cNvPr>
          <p:cNvSpPr txBox="1"/>
          <p:nvPr/>
        </p:nvSpPr>
        <p:spPr>
          <a:xfrm>
            <a:off x="2821387" y="3580024"/>
            <a:ext cx="6549227" cy="417358"/>
          </a:xfrm>
          <a:prstGeom prst="rect">
            <a:avLst/>
          </a:prstGeom>
          <a:noFill/>
        </p:spPr>
        <p:txBody>
          <a:bodyPr wrap="square" rtlCol="0">
            <a:spAutoFit/>
          </a:bodyPr>
          <a:lstStyle/>
          <a:p>
            <a:pPr algn="ctr">
              <a:lnSpc>
                <a:spcPct val="130000"/>
              </a:lnSpc>
            </a:pPr>
            <a:r>
              <a:rPr lang="zh-CN" altLang="en-US" dirty="0">
                <a:solidFill>
                  <a:schemeClr val="bg1"/>
                </a:solidFill>
                <a:latin typeface="微软雅黑" panose="020B0503020204020204" pitchFamily="34" charset="-122"/>
                <a:ea typeface="微软雅黑" panose="020B0503020204020204" pitchFamily="34" charset="-122"/>
              </a:rPr>
              <a:t>祝各位前程似锦！</a:t>
            </a:r>
            <a:endParaRPr lang="en-US" altLang="zh-CN"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a:extLst>
              <a:ext uri="{FF2B5EF4-FFF2-40B4-BE49-F238E27FC236}">
                <a16:creationId xmlns:a16="http://schemas.microsoft.com/office/drawing/2014/main" id="{F1821576-0092-4518-BEE8-AA05CA3F8ECF}"/>
              </a:ext>
            </a:extLst>
          </p:cNvPr>
          <p:cNvCxnSpPr/>
          <p:nvPr/>
        </p:nvCxnSpPr>
        <p:spPr>
          <a:xfrm>
            <a:off x="1549400" y="3465721"/>
            <a:ext cx="9093200" cy="0"/>
          </a:xfrm>
          <a:prstGeom prst="line">
            <a:avLst/>
          </a:prstGeom>
          <a:ln w="12700">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41E9CD3D-7B98-4BA9-8CB8-FCD969B82F99}"/>
              </a:ext>
            </a:extLst>
          </p:cNvPr>
          <p:cNvGrpSpPr/>
          <p:nvPr/>
        </p:nvGrpSpPr>
        <p:grpSpPr>
          <a:xfrm>
            <a:off x="5825064" y="4907737"/>
            <a:ext cx="541872" cy="541872"/>
            <a:chOff x="5818353" y="4907737"/>
            <a:chExt cx="541872" cy="541872"/>
          </a:xfrm>
        </p:grpSpPr>
        <p:sp>
          <p:nvSpPr>
            <p:cNvPr id="12" name="矩形: 圆角 11">
              <a:extLst>
                <a:ext uri="{FF2B5EF4-FFF2-40B4-BE49-F238E27FC236}">
                  <a16:creationId xmlns:a16="http://schemas.microsoft.com/office/drawing/2014/main" id="{A26E3DE2-BDCD-48B1-B5B1-6C56E0B3610B}"/>
                </a:ext>
              </a:extLst>
            </p:cNvPr>
            <p:cNvSpPr/>
            <p:nvPr/>
          </p:nvSpPr>
          <p:spPr>
            <a:xfrm>
              <a:off x="5818353" y="4907737"/>
              <a:ext cx="541872" cy="541872"/>
            </a:xfrm>
            <a:prstGeom prst="roundRect">
              <a:avLst>
                <a:gd name="adj" fmla="val 21825"/>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0C2039A4-AA89-4F94-96F5-F09A97AEFB9C}"/>
                </a:ext>
              </a:extLst>
            </p:cNvPr>
            <p:cNvSpPr/>
            <p:nvPr/>
          </p:nvSpPr>
          <p:spPr>
            <a:xfrm rot="19074599">
              <a:off x="5818353" y="4907737"/>
              <a:ext cx="541872" cy="541872"/>
            </a:xfrm>
            <a:prstGeom prst="roundRect">
              <a:avLst>
                <a:gd name="adj" fmla="val 218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Intelligence" title="Icon of circles connected by crossing lines">
            <a:extLst>
              <a:ext uri="{FF2B5EF4-FFF2-40B4-BE49-F238E27FC236}">
                <a16:creationId xmlns:a16="http://schemas.microsoft.com/office/drawing/2014/main" id="{A18D0B90-424A-48F2-8727-174BF9190982}"/>
              </a:ext>
            </a:extLst>
          </p:cNvPr>
          <p:cNvSpPr>
            <a:spLocks noChangeAspect="1" noEditPoints="1"/>
          </p:cNvSpPr>
          <p:nvPr/>
        </p:nvSpPr>
        <p:spPr bwMode="auto">
          <a:xfrm>
            <a:off x="5951030" y="5039369"/>
            <a:ext cx="289941" cy="278608"/>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63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45389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6741980-DA8F-4E9E-B450-4CDAE0D9C979}"/>
              </a:ext>
            </a:extLst>
          </p:cNvPr>
          <p:cNvSpPr>
            <a:spLocks noGrp="1"/>
          </p:cNvSpPr>
          <p:nvPr>
            <p:ph type="body" sz="quarter" idx="10"/>
          </p:nvPr>
        </p:nvSpPr>
        <p:spPr/>
        <p:txBody>
          <a:bodyPr/>
          <a:lstStyle/>
          <a:p>
            <a:r>
              <a:rPr lang="zh-CN" altLang="en-US"/>
              <a:t>谢谢</a:t>
            </a:r>
          </a:p>
        </p:txBody>
      </p:sp>
      <p:sp>
        <p:nvSpPr>
          <p:cNvPr id="16" name="文本占位符 15">
            <a:extLst>
              <a:ext uri="{FF2B5EF4-FFF2-40B4-BE49-F238E27FC236}">
                <a16:creationId xmlns:a16="http://schemas.microsoft.com/office/drawing/2014/main" id="{AE0C054F-ACA8-4C62-A1CC-E710A4704501}"/>
              </a:ext>
            </a:extLst>
          </p:cNvPr>
          <p:cNvSpPr>
            <a:spLocks noGrp="1"/>
          </p:cNvSpPr>
          <p:nvPr>
            <p:ph type="body" sz="quarter" idx="11"/>
          </p:nvPr>
        </p:nvSpPr>
        <p:spPr/>
        <p:txBody>
          <a:bodyPr/>
          <a:lstStyle/>
          <a:p>
            <a:r>
              <a:rPr lang="en-US" altLang="zh-CN" dirty="0"/>
              <a:t>NJUCS 17</a:t>
            </a:r>
            <a:r>
              <a:rPr lang="zh-CN" altLang="en-US" dirty="0"/>
              <a:t>级 许家铭</a:t>
            </a:r>
            <a:endParaRPr lang="af-ZA" altLang="zh-CN" dirty="0"/>
          </a:p>
        </p:txBody>
      </p:sp>
    </p:spTree>
    <p:extLst>
      <p:ext uri="{BB962C8B-B14F-4D97-AF65-F5344CB8AC3E}">
        <p14:creationId xmlns:p14="http://schemas.microsoft.com/office/powerpoint/2010/main" val="113784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6">
            <a:extLst>
              <a:ext uri="{FF2B5EF4-FFF2-40B4-BE49-F238E27FC236}">
                <a16:creationId xmlns:a16="http://schemas.microsoft.com/office/drawing/2014/main" id="{83C26365-4383-4CC6-A5DC-83CCF8B09000}"/>
              </a:ext>
            </a:extLst>
          </p:cNvPr>
          <p:cNvSpPr>
            <a:spLocks noGrp="1"/>
          </p:cNvSpPr>
          <p:nvPr>
            <p:ph type="body" sz="quarter" idx="10"/>
          </p:nvPr>
        </p:nvSpPr>
        <p:spPr/>
        <p:txBody>
          <a:bodyPr/>
          <a:lstStyle/>
          <a:p>
            <a:r>
              <a:rPr lang="zh-CN" altLang="en-US" dirty="0"/>
              <a:t>自我介绍</a:t>
            </a:r>
          </a:p>
        </p:txBody>
      </p:sp>
      <p:pic>
        <p:nvPicPr>
          <p:cNvPr id="25" name="图片占位符 24" descr="图片包含 蓝色, 物体, 户外&#10;&#10;描述已自动生成">
            <a:extLst>
              <a:ext uri="{FF2B5EF4-FFF2-40B4-BE49-F238E27FC236}">
                <a16:creationId xmlns:a16="http://schemas.microsoft.com/office/drawing/2014/main" id="{C2613A28-66C4-4DC3-A836-0CF7C0B67295}"/>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5664" b="5664"/>
          <a:stretch>
            <a:fillRect/>
          </a:stretch>
        </p:blipFill>
        <p:spPr/>
      </p:pic>
      <p:sp>
        <p:nvSpPr>
          <p:cNvPr id="11" name="Intelligence" title="Icon of circles connected by crossing lines">
            <a:extLst>
              <a:ext uri="{FF2B5EF4-FFF2-40B4-BE49-F238E27FC236}">
                <a16:creationId xmlns:a16="http://schemas.microsoft.com/office/drawing/2014/main" id="{11CE7833-F626-4494-93DB-C2504E239310}"/>
              </a:ext>
            </a:extLst>
          </p:cNvPr>
          <p:cNvSpPr>
            <a:spLocks noChangeAspect="1" noEditPoints="1"/>
          </p:cNvSpPr>
          <p:nvPr/>
        </p:nvSpPr>
        <p:spPr bwMode="auto">
          <a:xfrm>
            <a:off x="7315792" y="3765146"/>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12" name="组合 11">
            <a:extLst>
              <a:ext uri="{FF2B5EF4-FFF2-40B4-BE49-F238E27FC236}">
                <a16:creationId xmlns:a16="http://schemas.microsoft.com/office/drawing/2014/main" id="{D4DD821D-6B87-467C-8ED2-5CDDCA31E812}"/>
              </a:ext>
            </a:extLst>
          </p:cNvPr>
          <p:cNvGrpSpPr/>
          <p:nvPr/>
        </p:nvGrpSpPr>
        <p:grpSpPr>
          <a:xfrm>
            <a:off x="7255197" y="4762846"/>
            <a:ext cx="3872458" cy="1199761"/>
            <a:chOff x="667657" y="4517316"/>
            <a:chExt cx="2106815" cy="1199761"/>
          </a:xfrm>
        </p:grpSpPr>
        <p:sp>
          <p:nvSpPr>
            <p:cNvPr id="13" name="文本框 12">
              <a:extLst>
                <a:ext uri="{FF2B5EF4-FFF2-40B4-BE49-F238E27FC236}">
                  <a16:creationId xmlns:a16="http://schemas.microsoft.com/office/drawing/2014/main" id="{B381C49D-2C3B-4241-BFB3-C12B2890D2A1}"/>
                </a:ext>
              </a:extLst>
            </p:cNvPr>
            <p:cNvSpPr txBox="1"/>
            <p:nvPr/>
          </p:nvSpPr>
          <p:spPr>
            <a:xfrm>
              <a:off x="667657" y="4517316"/>
              <a:ext cx="2106815" cy="461665"/>
            </a:xfrm>
            <a:prstGeom prst="rect">
              <a:avLst/>
            </a:prstGeom>
            <a:noFill/>
          </p:spPr>
          <p:txBody>
            <a:bodyPr wrap="square" rtlCol="0">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Offer</a:t>
              </a:r>
            </a:p>
          </p:txBody>
        </p:sp>
        <p:sp>
          <p:nvSpPr>
            <p:cNvPr id="14" name="文本框 13">
              <a:extLst>
                <a:ext uri="{FF2B5EF4-FFF2-40B4-BE49-F238E27FC236}">
                  <a16:creationId xmlns:a16="http://schemas.microsoft.com/office/drawing/2014/main" id="{1F456E93-60A7-43D7-A4C7-2275C7A66E5F}"/>
                </a:ext>
              </a:extLst>
            </p:cNvPr>
            <p:cNvSpPr txBox="1"/>
            <p:nvPr/>
          </p:nvSpPr>
          <p:spPr>
            <a:xfrm>
              <a:off x="667657" y="4927950"/>
              <a:ext cx="2106815" cy="789127"/>
            </a:xfrm>
            <a:prstGeom prst="rect">
              <a:avLst/>
            </a:prstGeom>
            <a:noFill/>
          </p:spPr>
          <p:txBody>
            <a:bodyPr wrap="square" rtlCol="0">
              <a:spAutoFit/>
            </a:bodyPr>
            <a:lstStyle/>
            <a:p>
              <a:pPr>
                <a:lnSpc>
                  <a:spcPct val="130000"/>
                </a:lnSpc>
              </a:pPr>
              <a:r>
                <a:rPr lang="en-US" altLang="zh-CN" sz="1200" dirty="0">
                  <a:solidFill>
                    <a:schemeClr val="tx2"/>
                  </a:solidFill>
                  <a:latin typeface="微软雅黑" panose="020B0503020204020204" pitchFamily="34" charset="-122"/>
                  <a:ea typeface="微软雅黑" panose="020B0503020204020204" pitchFamily="34" charset="-122"/>
                </a:rPr>
                <a:t>Meng @ University of Toronto</a:t>
              </a:r>
              <a:r>
                <a:rPr lang="zh-CN" altLang="en-US" sz="1200" dirty="0">
                  <a:solidFill>
                    <a:schemeClr val="tx2"/>
                  </a:solidFill>
                  <a:latin typeface="微软雅黑" panose="020B0503020204020204" pitchFamily="34" charset="-122"/>
                  <a:ea typeface="微软雅黑" panose="020B0503020204020204" pitchFamily="34" charset="-122"/>
                </a:rPr>
                <a:t>；（最终去向）</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1200" dirty="0">
                  <a:solidFill>
                    <a:schemeClr val="tx2"/>
                  </a:solidFill>
                  <a:latin typeface="微软雅黑" panose="020B0503020204020204" pitchFamily="34" charset="-122"/>
                  <a:ea typeface="微软雅黑" panose="020B0503020204020204" pitchFamily="34" charset="-122"/>
                </a:rPr>
                <a:t>CS @ University of Southern California;</a:t>
              </a:r>
            </a:p>
            <a:p>
              <a:pPr>
                <a:lnSpc>
                  <a:spcPct val="130000"/>
                </a:lnSpc>
              </a:pPr>
              <a:r>
                <a:rPr lang="en-US" altLang="zh-CN" sz="1200" dirty="0">
                  <a:solidFill>
                    <a:schemeClr val="tx2"/>
                  </a:solidFill>
                  <a:latin typeface="微软雅黑" panose="020B0503020204020204" pitchFamily="34" charset="-122"/>
                  <a:ea typeface="微软雅黑" panose="020B0503020204020204" pitchFamily="34" charset="-122"/>
                </a:rPr>
                <a:t>ECE @ University of Florida;</a:t>
              </a:r>
            </a:p>
          </p:txBody>
        </p:sp>
      </p:grpSp>
      <p:sp>
        <p:nvSpPr>
          <p:cNvPr id="28" name="矩形: 圆角 27">
            <a:extLst>
              <a:ext uri="{FF2B5EF4-FFF2-40B4-BE49-F238E27FC236}">
                <a16:creationId xmlns:a16="http://schemas.microsoft.com/office/drawing/2014/main" id="{16DF5FFF-D97A-4A77-ABBA-858FD4183007}"/>
              </a:ext>
            </a:extLst>
          </p:cNvPr>
          <p:cNvSpPr/>
          <p:nvPr/>
        </p:nvSpPr>
        <p:spPr>
          <a:xfrm>
            <a:off x="7315792" y="4465493"/>
            <a:ext cx="1624558" cy="9088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Intelligence" title="Icon of circles connected by crossing lines">
            <a:extLst>
              <a:ext uri="{FF2B5EF4-FFF2-40B4-BE49-F238E27FC236}">
                <a16:creationId xmlns:a16="http://schemas.microsoft.com/office/drawing/2014/main" id="{84C703E6-4634-445A-AFE0-39372DB4CAB8}"/>
              </a:ext>
            </a:extLst>
          </p:cNvPr>
          <p:cNvSpPr>
            <a:spLocks noChangeAspect="1" noEditPoints="1"/>
          </p:cNvSpPr>
          <p:nvPr/>
        </p:nvSpPr>
        <p:spPr bwMode="auto">
          <a:xfrm>
            <a:off x="7315792" y="1261338"/>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5875" cap="flat">
            <a:solidFill>
              <a:schemeClr val="tx2"/>
            </a:soli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16" name="组合 15">
            <a:extLst>
              <a:ext uri="{FF2B5EF4-FFF2-40B4-BE49-F238E27FC236}">
                <a16:creationId xmlns:a16="http://schemas.microsoft.com/office/drawing/2014/main" id="{DEEA89FB-7159-446D-87E9-DEF4437E123A}"/>
              </a:ext>
            </a:extLst>
          </p:cNvPr>
          <p:cNvGrpSpPr/>
          <p:nvPr/>
        </p:nvGrpSpPr>
        <p:grpSpPr>
          <a:xfrm>
            <a:off x="7255197" y="2259038"/>
            <a:ext cx="3872458" cy="1199761"/>
            <a:chOff x="667657" y="4517316"/>
            <a:chExt cx="2106815" cy="1199761"/>
          </a:xfrm>
        </p:grpSpPr>
        <p:sp>
          <p:nvSpPr>
            <p:cNvPr id="17" name="文本框 16">
              <a:extLst>
                <a:ext uri="{FF2B5EF4-FFF2-40B4-BE49-F238E27FC236}">
                  <a16:creationId xmlns:a16="http://schemas.microsoft.com/office/drawing/2014/main" id="{B4984402-3DEF-49FC-8AE3-9285E375B68C}"/>
                </a:ext>
              </a:extLst>
            </p:cNvPr>
            <p:cNvSpPr txBox="1"/>
            <p:nvPr/>
          </p:nvSpPr>
          <p:spPr>
            <a:xfrm>
              <a:off x="667657" y="4517316"/>
              <a:ext cx="2106815" cy="461665"/>
            </a:xfrm>
            <a:prstGeom prst="rect">
              <a:avLst/>
            </a:prstGeom>
            <a:noFill/>
          </p:spPr>
          <p:txBody>
            <a:bodyPr wrap="square" rtlCol="0">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个人信息</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644D0589-DB2D-4E4D-9AE1-01639F181F1C}"/>
                </a:ext>
              </a:extLst>
            </p:cNvPr>
            <p:cNvSpPr txBox="1"/>
            <p:nvPr/>
          </p:nvSpPr>
          <p:spPr>
            <a:xfrm>
              <a:off x="667657" y="4927950"/>
              <a:ext cx="2106815" cy="789127"/>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绩点：</a:t>
              </a:r>
              <a:r>
                <a:rPr lang="en-US" altLang="zh-CN" sz="1200" dirty="0">
                  <a:solidFill>
                    <a:schemeClr val="tx2"/>
                  </a:solidFill>
                  <a:latin typeface="微软雅黑" panose="020B0503020204020204" pitchFamily="34" charset="-122"/>
                  <a:ea typeface="微软雅黑" panose="020B0503020204020204" pitchFamily="34" charset="-122"/>
                </a:rPr>
                <a:t>4.3/5.0 </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40%</a:t>
              </a:r>
              <a:r>
                <a:rPr lang="zh-CN" altLang="en-US" sz="1200" dirty="0">
                  <a:solidFill>
                    <a:schemeClr val="tx2"/>
                  </a:solidFill>
                  <a:latin typeface="微软雅黑" panose="020B0503020204020204" pitchFamily="34" charset="-122"/>
                  <a:ea typeface="微软雅黑" panose="020B0503020204020204" pitchFamily="34" charset="-122"/>
                </a:rPr>
                <a:t>）</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30000"/>
                </a:lnSpc>
              </a:pPr>
              <a:r>
                <a:rPr lang="en-US" altLang="zh-CN" sz="1200" dirty="0">
                  <a:solidFill>
                    <a:schemeClr val="tx2"/>
                  </a:solidFill>
                  <a:latin typeface="微软雅黑" panose="020B0503020204020204" pitchFamily="34" charset="-122"/>
                  <a:ea typeface="微软雅黑" panose="020B0503020204020204" pitchFamily="34" charset="-122"/>
                </a:rPr>
                <a:t>QQ</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381026323</a:t>
              </a:r>
            </a:p>
            <a:p>
              <a:pPr>
                <a:lnSpc>
                  <a:spcPct val="130000"/>
                </a:lnSpc>
              </a:pPr>
              <a:endParaRPr lang="en-US" altLang="zh-CN" sz="1200" dirty="0">
                <a:solidFill>
                  <a:schemeClr val="tx2"/>
                </a:solidFill>
                <a:latin typeface="微软雅黑" panose="020B0503020204020204" pitchFamily="34" charset="-122"/>
                <a:ea typeface="微软雅黑" panose="020B0503020204020204" pitchFamily="34" charset="-122"/>
              </a:endParaRPr>
            </a:p>
          </p:txBody>
        </p:sp>
      </p:grpSp>
      <p:sp>
        <p:nvSpPr>
          <p:cNvPr id="19" name="矩形: 圆角 18">
            <a:extLst>
              <a:ext uri="{FF2B5EF4-FFF2-40B4-BE49-F238E27FC236}">
                <a16:creationId xmlns:a16="http://schemas.microsoft.com/office/drawing/2014/main" id="{7988628B-23E2-42CA-BA4B-98FC38B841FF}"/>
              </a:ext>
            </a:extLst>
          </p:cNvPr>
          <p:cNvSpPr/>
          <p:nvPr/>
        </p:nvSpPr>
        <p:spPr>
          <a:xfrm>
            <a:off x="7315792" y="1961685"/>
            <a:ext cx="1624558" cy="9088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42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lstStyle/>
          <a:p>
            <a:r>
              <a:rPr lang="zh-CN" altLang="en-US" sz="2800" dirty="0"/>
              <a:t>个人简历</a:t>
            </a:r>
            <a:endParaRPr lang="af-ZA" altLang="zh-CN" sz="2800" dirty="0"/>
          </a:p>
        </p:txBody>
      </p:sp>
      <p:grpSp>
        <p:nvGrpSpPr>
          <p:cNvPr id="27" name="组合 26">
            <a:extLst>
              <a:ext uri="{FF2B5EF4-FFF2-40B4-BE49-F238E27FC236}">
                <a16:creationId xmlns:a16="http://schemas.microsoft.com/office/drawing/2014/main" id="{780A8EFD-2237-48A6-AABC-F19D39F59EFA}"/>
              </a:ext>
            </a:extLst>
          </p:cNvPr>
          <p:cNvGrpSpPr/>
          <p:nvPr/>
        </p:nvGrpSpPr>
        <p:grpSpPr>
          <a:xfrm>
            <a:off x="660847" y="4138131"/>
            <a:ext cx="2106815" cy="1063068"/>
            <a:chOff x="667657" y="4517316"/>
            <a:chExt cx="2106815" cy="1063068"/>
          </a:xfrm>
        </p:grpSpPr>
        <p:sp>
          <p:nvSpPr>
            <p:cNvPr id="24" name="文本框 23">
              <a:extLst>
                <a:ext uri="{FF2B5EF4-FFF2-40B4-BE49-F238E27FC236}">
                  <a16:creationId xmlns:a16="http://schemas.microsoft.com/office/drawing/2014/main" id="{6D84760D-23C9-4554-BC61-4F14D749832B}"/>
                </a:ext>
              </a:extLst>
            </p:cNvPr>
            <p:cNvSpPr txBox="1"/>
            <p:nvPr/>
          </p:nvSpPr>
          <p:spPr>
            <a:xfrm>
              <a:off x="667657" y="4517316"/>
              <a:ext cx="2106815" cy="461665"/>
            </a:xfrm>
            <a:prstGeom prst="rect">
              <a:avLst/>
            </a:prstGeom>
            <a:noFill/>
          </p:spPr>
          <p:txBody>
            <a:bodyPr wrap="square" rtlCol="0">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一段交换</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99E43CE7-7A57-4E8C-A4CB-206DA4DBBA92}"/>
                </a:ext>
              </a:extLst>
            </p:cNvPr>
            <p:cNvSpPr txBox="1"/>
            <p:nvPr/>
          </p:nvSpPr>
          <p:spPr>
            <a:xfrm>
              <a:off x="667657" y="5031323"/>
              <a:ext cx="2106815" cy="549061"/>
            </a:xfrm>
            <a:prstGeom prst="rect">
              <a:avLst/>
            </a:prstGeom>
            <a:noFill/>
          </p:spPr>
          <p:txBody>
            <a:bodyPr wrap="square" rtlCol="0">
              <a:spAutoFit/>
            </a:bodyPr>
            <a:lstStyle/>
            <a:p>
              <a:pPr algn="ctr">
                <a:lnSpc>
                  <a:spcPct val="130000"/>
                </a:lnSpc>
              </a:pPr>
              <a:r>
                <a:rPr lang="en-US" altLang="zh-CN" sz="1200" dirty="0">
                  <a:solidFill>
                    <a:schemeClr val="tx2"/>
                  </a:solidFill>
                  <a:latin typeface="微软雅黑" panose="020B0503020204020204" pitchFamily="34" charset="-122"/>
                  <a:ea typeface="微软雅黑" panose="020B0503020204020204" pitchFamily="34" charset="-122"/>
                </a:rPr>
                <a:t>University of California Berkeley</a:t>
              </a:r>
              <a:r>
                <a:rPr lang="zh-CN" altLang="en-US" sz="1200" dirty="0">
                  <a:solidFill>
                    <a:schemeClr val="tx2"/>
                  </a:solidFill>
                  <a:latin typeface="微软雅黑" panose="020B0503020204020204" pitchFamily="34" charset="-122"/>
                  <a:ea typeface="微软雅黑" panose="020B0503020204020204" pitchFamily="34" charset="-122"/>
                </a:rPr>
                <a:t>的</a:t>
              </a:r>
              <a:r>
                <a:rPr lang="en-US" altLang="zh-CN" sz="1200" dirty="0">
                  <a:solidFill>
                    <a:schemeClr val="tx2"/>
                  </a:solidFill>
                  <a:latin typeface="微软雅黑" panose="020B0503020204020204" pitchFamily="34" charset="-122"/>
                  <a:ea typeface="微软雅黑" panose="020B0503020204020204" pitchFamily="34" charset="-122"/>
                </a:rPr>
                <a:t>BISP</a:t>
              </a:r>
              <a:r>
                <a:rPr lang="zh-CN" altLang="en-US" sz="1200" dirty="0">
                  <a:solidFill>
                    <a:schemeClr val="tx2"/>
                  </a:solidFill>
                  <a:latin typeface="微软雅黑" panose="020B0503020204020204" pitchFamily="34" charset="-122"/>
                  <a:ea typeface="微软雅黑" panose="020B0503020204020204" pitchFamily="34" charset="-122"/>
                </a:rPr>
                <a:t>项目</a:t>
              </a:r>
              <a:endParaRPr lang="en-US" altLang="zh-CN" sz="1200"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5EC1ACDD-9A89-48D0-B5E2-F9E96A55211E}"/>
                </a:ext>
              </a:extLst>
            </p:cNvPr>
            <p:cNvCxnSpPr>
              <a:cxnSpLocks/>
            </p:cNvCxnSpPr>
            <p:nvPr/>
          </p:nvCxnSpPr>
          <p:spPr>
            <a:xfrm>
              <a:off x="757283" y="4974575"/>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8772463C-5D32-4C90-AC15-AB8918EA487F}"/>
              </a:ext>
            </a:extLst>
          </p:cNvPr>
          <p:cNvGrpSpPr/>
          <p:nvPr/>
        </p:nvGrpSpPr>
        <p:grpSpPr>
          <a:xfrm>
            <a:off x="3537560" y="4138131"/>
            <a:ext cx="2106815" cy="1215353"/>
            <a:chOff x="667657" y="4517316"/>
            <a:chExt cx="2106815" cy="1215353"/>
          </a:xfrm>
        </p:grpSpPr>
        <p:sp>
          <p:nvSpPr>
            <p:cNvPr id="54" name="文本框 53">
              <a:extLst>
                <a:ext uri="{FF2B5EF4-FFF2-40B4-BE49-F238E27FC236}">
                  <a16:creationId xmlns:a16="http://schemas.microsoft.com/office/drawing/2014/main" id="{EF477F9A-79D7-45E7-9DC8-33DA2611A3EA}"/>
                </a:ext>
              </a:extLst>
            </p:cNvPr>
            <p:cNvSpPr txBox="1"/>
            <p:nvPr/>
          </p:nvSpPr>
          <p:spPr>
            <a:xfrm>
              <a:off x="667657" y="4517316"/>
              <a:ext cx="2106815" cy="461665"/>
            </a:xfrm>
            <a:prstGeom prst="rect">
              <a:avLst/>
            </a:prstGeom>
            <a:noFill/>
          </p:spPr>
          <p:txBody>
            <a:bodyPr wrap="square" rtlCol="0">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一段实习</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DBDCB924-1478-430C-9D4D-4AB79C70D547}"/>
                </a:ext>
              </a:extLst>
            </p:cNvPr>
            <p:cNvSpPr txBox="1"/>
            <p:nvPr/>
          </p:nvSpPr>
          <p:spPr>
            <a:xfrm>
              <a:off x="667657" y="5031323"/>
              <a:ext cx="2106815" cy="701346"/>
            </a:xfrm>
            <a:prstGeom prst="rect">
              <a:avLst/>
            </a:prstGeom>
            <a:noFill/>
          </p:spPr>
          <p:txBody>
            <a:bodyPr wrap="square" rtlCol="0">
              <a:spAutoFit/>
            </a:bodyPr>
            <a:lstStyle/>
            <a:p>
              <a:pPr algn="ct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上汽集团软件开发部实习</a:t>
              </a:r>
              <a:endParaRPr lang="en-US" altLang="zh-CN" sz="1600" dirty="0">
                <a:solidFill>
                  <a:schemeClr val="tx2"/>
                </a:solidFill>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849B27A5-A14F-49F0-991C-60FEAD498339}"/>
                </a:ext>
              </a:extLst>
            </p:cNvPr>
            <p:cNvCxnSpPr>
              <a:cxnSpLocks/>
            </p:cNvCxnSpPr>
            <p:nvPr/>
          </p:nvCxnSpPr>
          <p:spPr>
            <a:xfrm>
              <a:off x="757283" y="4974575"/>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AE0456A1-4A30-47FE-958F-D1FBE90E7698}"/>
              </a:ext>
            </a:extLst>
          </p:cNvPr>
          <p:cNvGrpSpPr/>
          <p:nvPr/>
        </p:nvGrpSpPr>
        <p:grpSpPr>
          <a:xfrm>
            <a:off x="6414273" y="4138131"/>
            <a:ext cx="2106815" cy="1215353"/>
            <a:chOff x="667657" y="4517316"/>
            <a:chExt cx="2106815" cy="1215353"/>
          </a:xfrm>
        </p:grpSpPr>
        <p:sp>
          <p:nvSpPr>
            <p:cNvPr id="58" name="文本框 57">
              <a:extLst>
                <a:ext uri="{FF2B5EF4-FFF2-40B4-BE49-F238E27FC236}">
                  <a16:creationId xmlns:a16="http://schemas.microsoft.com/office/drawing/2014/main" id="{5AC9D7E1-AD3B-4BA1-897F-C8E362F05409}"/>
                </a:ext>
              </a:extLst>
            </p:cNvPr>
            <p:cNvSpPr txBox="1"/>
            <p:nvPr/>
          </p:nvSpPr>
          <p:spPr>
            <a:xfrm>
              <a:off x="667657" y="4517316"/>
              <a:ext cx="2106815" cy="461665"/>
            </a:xfrm>
            <a:prstGeom prst="rect">
              <a:avLst/>
            </a:prstGeom>
            <a:noFill/>
          </p:spPr>
          <p:txBody>
            <a:bodyPr wrap="square" rtlCol="0">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一次大创</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8DB2F42A-8907-4675-91DA-00BB62520302}"/>
                </a:ext>
              </a:extLst>
            </p:cNvPr>
            <p:cNvSpPr txBox="1"/>
            <p:nvPr/>
          </p:nvSpPr>
          <p:spPr>
            <a:xfrm>
              <a:off x="667657" y="5031323"/>
              <a:ext cx="2106815" cy="701346"/>
            </a:xfrm>
            <a:prstGeom prst="rect">
              <a:avLst/>
            </a:prstGeom>
            <a:noFill/>
          </p:spPr>
          <p:txBody>
            <a:bodyPr wrap="square" rtlCol="0">
              <a:spAutoFit/>
            </a:bodyPr>
            <a:lstStyle/>
            <a:p>
              <a:pPr algn="ct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国家级大创项目：</a:t>
              </a:r>
              <a:endParaRPr lang="en-US" altLang="zh-CN" sz="1600" dirty="0">
                <a:solidFill>
                  <a:schemeClr val="tx2"/>
                </a:solidFill>
                <a:latin typeface="微软雅黑" panose="020B0503020204020204" pitchFamily="34" charset="-122"/>
                <a:ea typeface="微软雅黑" panose="020B0503020204020204" pitchFamily="34" charset="-122"/>
              </a:endParaRPr>
            </a:p>
            <a:p>
              <a:pPr algn="ct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开源社区的代码推荐</a:t>
              </a:r>
              <a:endParaRPr lang="en-US" altLang="zh-CN" sz="1600" dirty="0">
                <a:solidFill>
                  <a:schemeClr val="tx2"/>
                </a:solidFill>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26830946-0805-408F-8768-4116E18A14CE}"/>
                </a:ext>
              </a:extLst>
            </p:cNvPr>
            <p:cNvCxnSpPr>
              <a:cxnSpLocks/>
            </p:cNvCxnSpPr>
            <p:nvPr/>
          </p:nvCxnSpPr>
          <p:spPr>
            <a:xfrm>
              <a:off x="757283" y="4974575"/>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24A15EA3-58DB-4C81-BA3F-7D581D3A164F}"/>
              </a:ext>
            </a:extLst>
          </p:cNvPr>
          <p:cNvGrpSpPr/>
          <p:nvPr/>
        </p:nvGrpSpPr>
        <p:grpSpPr>
          <a:xfrm>
            <a:off x="9290985" y="4138131"/>
            <a:ext cx="2106815" cy="1419255"/>
            <a:chOff x="667657" y="4517316"/>
            <a:chExt cx="2106815" cy="1419255"/>
          </a:xfrm>
        </p:grpSpPr>
        <p:sp>
          <p:nvSpPr>
            <p:cNvPr id="62" name="文本框 61">
              <a:extLst>
                <a:ext uri="{FF2B5EF4-FFF2-40B4-BE49-F238E27FC236}">
                  <a16:creationId xmlns:a16="http://schemas.microsoft.com/office/drawing/2014/main" id="{089E45EE-73B2-4720-87C6-6F2781BE58A4}"/>
                </a:ext>
              </a:extLst>
            </p:cNvPr>
            <p:cNvSpPr txBox="1"/>
            <p:nvPr/>
          </p:nvSpPr>
          <p:spPr>
            <a:xfrm>
              <a:off x="667657" y="4517316"/>
              <a:ext cx="2106815" cy="461665"/>
            </a:xfrm>
            <a:prstGeom prst="rect">
              <a:avLst/>
            </a:prstGeom>
            <a:noFill/>
          </p:spPr>
          <p:txBody>
            <a:bodyPr wrap="square" rtlCol="0">
              <a:spAutoFit/>
            </a:bodyPr>
            <a:lstStyle/>
            <a:p>
              <a:pPr algn="ctr"/>
              <a:r>
                <a:rPr lang="zh-CN" altLang="en-US" sz="2400" dirty="0">
                  <a:solidFill>
                    <a:schemeClr val="tx2"/>
                  </a:solidFill>
                  <a:latin typeface="微软雅黑" panose="020B0503020204020204" pitchFamily="34" charset="-122"/>
                  <a:ea typeface="微软雅黑" panose="020B0503020204020204" pitchFamily="34" charset="-122"/>
                </a:rPr>
                <a:t>一次暑研</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7B132FBD-7EF7-4B47-A387-AD77CD8ED271}"/>
                </a:ext>
              </a:extLst>
            </p:cNvPr>
            <p:cNvSpPr txBox="1"/>
            <p:nvPr/>
          </p:nvSpPr>
          <p:spPr>
            <a:xfrm>
              <a:off x="667657" y="5031323"/>
              <a:ext cx="2106815" cy="905248"/>
            </a:xfrm>
            <a:prstGeom prst="rect">
              <a:avLst/>
            </a:prstGeom>
            <a:noFill/>
          </p:spPr>
          <p:txBody>
            <a:bodyPr wrap="square" rtlCol="0">
              <a:spAutoFit/>
            </a:bodyPr>
            <a:lstStyle/>
            <a:p>
              <a:pPr algn="ct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佛罗里达大学暑研：</a:t>
              </a:r>
              <a:endParaRPr lang="en-US" altLang="zh-CN" sz="1400" dirty="0">
                <a:solidFill>
                  <a:schemeClr val="tx2"/>
                </a:solidFill>
                <a:latin typeface="微软雅黑" panose="020B0503020204020204" pitchFamily="34" charset="-122"/>
                <a:ea typeface="微软雅黑" panose="020B0503020204020204" pitchFamily="34" charset="-122"/>
              </a:endParaRPr>
            </a:p>
            <a:p>
              <a:pPr algn="ct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基于机器学习的疾病模型预测</a:t>
              </a:r>
              <a:endParaRPr lang="en-US" altLang="zh-CN" sz="1400" dirty="0">
                <a:solidFill>
                  <a:schemeClr val="tx2"/>
                </a:solidFill>
                <a:latin typeface="微软雅黑" panose="020B0503020204020204" pitchFamily="34" charset="-122"/>
                <a:ea typeface="微软雅黑" panose="020B0503020204020204" pitchFamily="34" charset="-122"/>
              </a:endParaRPr>
            </a:p>
          </p:txBody>
        </p:sp>
        <p:cxnSp>
          <p:nvCxnSpPr>
            <p:cNvPr id="64" name="直接连接符 63">
              <a:extLst>
                <a:ext uri="{FF2B5EF4-FFF2-40B4-BE49-F238E27FC236}">
                  <a16:creationId xmlns:a16="http://schemas.microsoft.com/office/drawing/2014/main" id="{8E0BCBA6-2AD1-42AA-9B04-30E7CADDF13A}"/>
                </a:ext>
              </a:extLst>
            </p:cNvPr>
            <p:cNvCxnSpPr>
              <a:cxnSpLocks/>
            </p:cNvCxnSpPr>
            <p:nvPr/>
          </p:nvCxnSpPr>
          <p:spPr>
            <a:xfrm>
              <a:off x="757283" y="4974575"/>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20" name="椭圆 19">
            <a:extLst>
              <a:ext uri="{FF2B5EF4-FFF2-40B4-BE49-F238E27FC236}">
                <a16:creationId xmlns:a16="http://schemas.microsoft.com/office/drawing/2014/main" id="{95CC058B-634D-47CE-9513-154FBB7009AF}"/>
              </a:ext>
            </a:extLst>
          </p:cNvPr>
          <p:cNvSpPr/>
          <p:nvPr/>
        </p:nvSpPr>
        <p:spPr>
          <a:xfrm>
            <a:off x="886052" y="1783294"/>
            <a:ext cx="1895444" cy="1895444"/>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65" name="rocket" title="Icon of a rocket">
            <a:extLst>
              <a:ext uri="{FF2B5EF4-FFF2-40B4-BE49-F238E27FC236}">
                <a16:creationId xmlns:a16="http://schemas.microsoft.com/office/drawing/2014/main" id="{3F75BBF2-6BDA-4F6F-B6E8-E9D8846E3DA8}"/>
              </a:ext>
            </a:extLst>
          </p:cNvPr>
          <p:cNvSpPr>
            <a:spLocks noChangeAspect="1" noEditPoints="1"/>
          </p:cNvSpPr>
          <p:nvPr/>
        </p:nvSpPr>
        <p:spPr bwMode="auto">
          <a:xfrm>
            <a:off x="1558375" y="2461016"/>
            <a:ext cx="550799" cy="54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gradFill>
              <a:gsLst>
                <a:gs pos="0">
                  <a:schemeClr val="accent3"/>
                </a:gs>
                <a:gs pos="100000">
                  <a:schemeClr val="accent4"/>
                </a:gs>
              </a:gsLst>
              <a:lin ang="5400000" scaled="1"/>
            </a:gra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椭圆 21">
            <a:extLst>
              <a:ext uri="{FF2B5EF4-FFF2-40B4-BE49-F238E27FC236}">
                <a16:creationId xmlns:a16="http://schemas.microsoft.com/office/drawing/2014/main" id="{6C6B5741-CDFB-4379-A9FD-CF73FFCCFCED}"/>
              </a:ext>
            </a:extLst>
          </p:cNvPr>
          <p:cNvSpPr/>
          <p:nvPr/>
        </p:nvSpPr>
        <p:spPr>
          <a:xfrm>
            <a:off x="9410505" y="1783294"/>
            <a:ext cx="1895444" cy="1895444"/>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66" name="Broadcasting_F1B5" title="Icon of a communication dish with signal lines">
            <a:extLst>
              <a:ext uri="{FF2B5EF4-FFF2-40B4-BE49-F238E27FC236}">
                <a16:creationId xmlns:a16="http://schemas.microsoft.com/office/drawing/2014/main" id="{8556242D-A332-454F-9978-00076BF52F37}"/>
              </a:ext>
            </a:extLst>
          </p:cNvPr>
          <p:cNvSpPr>
            <a:spLocks noChangeAspect="1" noEditPoints="1"/>
          </p:cNvSpPr>
          <p:nvPr/>
        </p:nvSpPr>
        <p:spPr bwMode="auto">
          <a:xfrm flipH="1">
            <a:off x="10088352" y="2461016"/>
            <a:ext cx="539750" cy="54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flat">
            <a:gradFill>
              <a:gsLst>
                <a:gs pos="0">
                  <a:schemeClr val="accent3"/>
                </a:gs>
                <a:gs pos="100000">
                  <a:schemeClr val="accent4"/>
                </a:gs>
              </a:gsLst>
              <a:lin ang="5400000" scaled="1"/>
            </a:gra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9" name="椭圆 18">
            <a:extLst>
              <a:ext uri="{FF2B5EF4-FFF2-40B4-BE49-F238E27FC236}">
                <a16:creationId xmlns:a16="http://schemas.microsoft.com/office/drawing/2014/main" id="{068AF5F5-98EF-4176-ACF2-0F2E048AA31D}"/>
              </a:ext>
            </a:extLst>
          </p:cNvPr>
          <p:cNvSpPr/>
          <p:nvPr/>
        </p:nvSpPr>
        <p:spPr>
          <a:xfrm>
            <a:off x="3727536" y="1783294"/>
            <a:ext cx="1895444" cy="1895444"/>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67" name="signal_3" title="Icon of a communication tower with signal lines">
            <a:extLst>
              <a:ext uri="{FF2B5EF4-FFF2-40B4-BE49-F238E27FC236}">
                <a16:creationId xmlns:a16="http://schemas.microsoft.com/office/drawing/2014/main" id="{73AD1DE6-BA37-4760-ABBC-203850135FCC}"/>
              </a:ext>
            </a:extLst>
          </p:cNvPr>
          <p:cNvSpPr>
            <a:spLocks noChangeAspect="1" noEditPoints="1"/>
          </p:cNvSpPr>
          <p:nvPr/>
        </p:nvSpPr>
        <p:spPr bwMode="auto">
          <a:xfrm>
            <a:off x="4457953" y="2461016"/>
            <a:ext cx="393705" cy="54000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flat">
            <a:gradFill>
              <a:gsLst>
                <a:gs pos="0">
                  <a:schemeClr val="accent3"/>
                </a:gs>
                <a:gs pos="100000">
                  <a:schemeClr val="accent4"/>
                </a:gs>
              </a:gsLst>
              <a:lin ang="5400000" scaled="1"/>
            </a:gra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椭圆 20">
            <a:extLst>
              <a:ext uri="{FF2B5EF4-FFF2-40B4-BE49-F238E27FC236}">
                <a16:creationId xmlns:a16="http://schemas.microsoft.com/office/drawing/2014/main" id="{87B43A95-188F-4CF5-972A-A1E37C626213}"/>
              </a:ext>
            </a:extLst>
          </p:cNvPr>
          <p:cNvSpPr/>
          <p:nvPr/>
        </p:nvSpPr>
        <p:spPr>
          <a:xfrm>
            <a:off x="6569020" y="1783294"/>
            <a:ext cx="1895444" cy="1895444"/>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68" name="IoT" title="Icon of five circles that all connect to a center circle">
            <a:extLst>
              <a:ext uri="{FF2B5EF4-FFF2-40B4-BE49-F238E27FC236}">
                <a16:creationId xmlns:a16="http://schemas.microsoft.com/office/drawing/2014/main" id="{4D8DD66A-985C-4365-9448-43A1D4C17FA9}"/>
              </a:ext>
            </a:extLst>
          </p:cNvPr>
          <p:cNvSpPr>
            <a:spLocks noChangeAspect="1" noEditPoints="1"/>
          </p:cNvSpPr>
          <p:nvPr/>
        </p:nvSpPr>
        <p:spPr bwMode="auto">
          <a:xfrm>
            <a:off x="7200437" y="2461016"/>
            <a:ext cx="539136" cy="5400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5875" cap="flat">
            <a:gradFill>
              <a:gsLst>
                <a:gs pos="0">
                  <a:schemeClr val="accent3"/>
                </a:gs>
                <a:gs pos="100000">
                  <a:schemeClr val="accent4"/>
                </a:gs>
              </a:gsLst>
              <a:lin ang="5400000" scaled="1"/>
            </a:gradFill>
            <a:prstDash val="solid"/>
            <a:miter lim="800000"/>
            <a:headEnd/>
            <a:tailEn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14577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5820CBD-0B94-4800-8BD5-C6DA7F0381FA}"/>
              </a:ext>
            </a:extLst>
          </p:cNvPr>
          <p:cNvSpPr>
            <a:spLocks noGrp="1"/>
          </p:cNvSpPr>
          <p:nvPr>
            <p:ph type="body" sz="quarter" idx="11"/>
          </p:nvPr>
        </p:nvSpPr>
        <p:spPr>
          <a:xfrm>
            <a:off x="2733762" y="2736124"/>
            <a:ext cx="2329673" cy="523220"/>
          </a:xfrm>
        </p:spPr>
        <p:txBody>
          <a:bodyPr/>
          <a:lstStyle/>
          <a:p>
            <a:r>
              <a:rPr lang="zh-CN" altLang="en-US" dirty="0">
                <a:solidFill>
                  <a:schemeClr val="tx2"/>
                </a:solidFill>
                <a:latin typeface="微软雅黑" panose="020B0503020204020204" pitchFamily="34" charset="-122"/>
                <a:ea typeface="微软雅黑" panose="020B0503020204020204" pitchFamily="34" charset="-122"/>
              </a:rPr>
              <a:t>出国考量</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1F64F5EE-FD46-40F9-8777-240C26339F7B}"/>
              </a:ext>
            </a:extLst>
          </p:cNvPr>
          <p:cNvSpPr>
            <a:spLocks noGrp="1"/>
          </p:cNvSpPr>
          <p:nvPr>
            <p:ph type="body" sz="quarter" idx="12"/>
          </p:nvPr>
        </p:nvSpPr>
        <p:spPr>
          <a:xfrm>
            <a:off x="2728820" y="4267992"/>
            <a:ext cx="2329673" cy="523220"/>
          </a:xfrm>
        </p:spPr>
        <p:txBody>
          <a:bodyPr/>
          <a:lstStyle/>
          <a:p>
            <a:r>
              <a:rPr lang="zh-CN" altLang="en-US" dirty="0">
                <a:solidFill>
                  <a:schemeClr val="tx2"/>
                </a:solidFill>
                <a:latin typeface="微软雅黑" panose="020B0503020204020204" pitchFamily="34" charset="-122"/>
                <a:ea typeface="微软雅黑" panose="020B0503020204020204" pitchFamily="34" charset="-122"/>
              </a:rPr>
              <a:t>择校标准</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5" name="文本占位符 4">
            <a:extLst>
              <a:ext uri="{FF2B5EF4-FFF2-40B4-BE49-F238E27FC236}">
                <a16:creationId xmlns:a16="http://schemas.microsoft.com/office/drawing/2014/main" id="{D12A1480-8635-4866-939D-52FA2A854A73}"/>
              </a:ext>
            </a:extLst>
          </p:cNvPr>
          <p:cNvSpPr>
            <a:spLocks noGrp="1"/>
          </p:cNvSpPr>
          <p:nvPr>
            <p:ph type="body" sz="quarter" idx="13"/>
          </p:nvPr>
        </p:nvSpPr>
        <p:spPr>
          <a:xfrm>
            <a:off x="8083901" y="2737643"/>
            <a:ext cx="2329673" cy="523220"/>
          </a:xfrm>
        </p:spPr>
        <p:txBody>
          <a:bodyPr/>
          <a:lstStyle/>
          <a:p>
            <a:r>
              <a:rPr lang="zh-CN" altLang="en-US" dirty="0">
                <a:solidFill>
                  <a:schemeClr val="tx2"/>
                </a:solidFill>
                <a:latin typeface="微软雅黑" panose="020B0503020204020204" pitchFamily="34" charset="-122"/>
                <a:ea typeface="微软雅黑" panose="020B0503020204020204" pitchFamily="34" charset="-122"/>
              </a:rPr>
              <a:t>前期准备</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6" name="文本占位符 5">
            <a:extLst>
              <a:ext uri="{FF2B5EF4-FFF2-40B4-BE49-F238E27FC236}">
                <a16:creationId xmlns:a16="http://schemas.microsoft.com/office/drawing/2014/main" id="{02BB6A96-C83A-4643-AF46-2B06C968EE10}"/>
              </a:ext>
            </a:extLst>
          </p:cNvPr>
          <p:cNvSpPr>
            <a:spLocks noGrp="1"/>
          </p:cNvSpPr>
          <p:nvPr>
            <p:ph type="body" sz="quarter" idx="14"/>
          </p:nvPr>
        </p:nvSpPr>
        <p:spPr>
          <a:xfrm>
            <a:off x="8078959" y="4269511"/>
            <a:ext cx="2329673" cy="523220"/>
          </a:xfrm>
        </p:spPr>
        <p:txBody>
          <a:bodyPr/>
          <a:lstStyle/>
          <a:p>
            <a:r>
              <a:rPr lang="zh-CN" altLang="en-US" dirty="0">
                <a:solidFill>
                  <a:schemeClr val="tx2"/>
                </a:solidFill>
                <a:latin typeface="微软雅黑" panose="020B0503020204020204" pitchFamily="34" charset="-122"/>
                <a:ea typeface="微软雅黑" panose="020B0503020204020204" pitchFamily="34" charset="-122"/>
              </a:rPr>
              <a:t>细碎问题</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899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lstStyle/>
          <a:p>
            <a:r>
              <a:rPr lang="en-US" altLang="zh-CN"/>
              <a:t>01</a:t>
            </a:r>
            <a:endParaRPr lang="zh-CN" altLang="en-US"/>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lstStyle/>
          <a:p>
            <a:r>
              <a:rPr lang="zh-CN" altLang="en-US" dirty="0"/>
              <a:t>出国考量</a:t>
            </a:r>
            <a:endParaRPr lang="af-ZA" altLang="zh-CN" dirty="0"/>
          </a:p>
        </p:txBody>
      </p:sp>
    </p:spTree>
    <p:extLst>
      <p:ext uri="{BB962C8B-B14F-4D97-AF65-F5344CB8AC3E}">
        <p14:creationId xmlns:p14="http://schemas.microsoft.com/office/powerpoint/2010/main" val="194979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任意多边形: 形状 59">
            <a:extLst>
              <a:ext uri="{FF2B5EF4-FFF2-40B4-BE49-F238E27FC236}">
                <a16:creationId xmlns:a16="http://schemas.microsoft.com/office/drawing/2014/main" id="{EDC71666-FDE6-41DF-A987-ED2582A6FE39}"/>
              </a:ext>
            </a:extLst>
          </p:cNvPr>
          <p:cNvSpPr/>
          <p:nvPr/>
        </p:nvSpPr>
        <p:spPr>
          <a:xfrm rot="10800000">
            <a:off x="4083117" y="1841303"/>
            <a:ext cx="4005086" cy="4002458"/>
          </a:xfrm>
          <a:custGeom>
            <a:avLst/>
            <a:gdLst>
              <a:gd name="connsiteX0" fmla="*/ 2002543 w 4005086"/>
              <a:gd name="connsiteY0" fmla="*/ 4002458 h 4002458"/>
              <a:gd name="connsiteX1" fmla="*/ 882902 w 4005086"/>
              <a:gd name="connsiteY1" fmla="*/ 3660679 h 4002458"/>
              <a:gd name="connsiteX2" fmla="*/ 737740 w 4005086"/>
              <a:gd name="connsiteY2" fmla="*/ 3552201 h 4002458"/>
              <a:gd name="connsiteX3" fmla="*/ 722112 w 4005086"/>
              <a:gd name="connsiteY3" fmla="*/ 3580993 h 4002458"/>
              <a:gd name="connsiteX4" fmla="*/ 433495 w 4005086"/>
              <a:gd name="connsiteY4" fmla="*/ 3734450 h 4002458"/>
              <a:gd name="connsiteX5" fmla="*/ 85435 w 4005086"/>
              <a:gd name="connsiteY5" fmla="*/ 3386390 h 4002458"/>
              <a:gd name="connsiteX6" fmla="*/ 298014 w 4005086"/>
              <a:gd name="connsiteY6" fmla="*/ 3065682 h 4002458"/>
              <a:gd name="connsiteX7" fmla="*/ 307172 w 4005086"/>
              <a:gd name="connsiteY7" fmla="*/ 3062840 h 4002458"/>
              <a:gd name="connsiteX8" fmla="*/ 241696 w 4005086"/>
              <a:gd name="connsiteY8" fmla="*/ 2955134 h 4002458"/>
              <a:gd name="connsiteX9" fmla="*/ 0 w 4005086"/>
              <a:gd name="connsiteY9" fmla="*/ 2001229 h 4002458"/>
              <a:gd name="connsiteX10" fmla="*/ 157370 w 4005086"/>
              <a:gd name="connsiteY10" fmla="*/ 1222261 h 4002458"/>
              <a:gd name="connsiteX11" fmla="*/ 177889 w 4005086"/>
              <a:gd name="connsiteY11" fmla="*/ 1179693 h 4002458"/>
              <a:gd name="connsiteX12" fmla="*/ 144877 w 4005086"/>
              <a:gd name="connsiteY12" fmla="*/ 1139682 h 4002458"/>
              <a:gd name="connsiteX13" fmla="*/ 85434 w 4005086"/>
              <a:gd name="connsiteY13" fmla="*/ 945078 h 4002458"/>
              <a:gd name="connsiteX14" fmla="*/ 433494 w 4005086"/>
              <a:gd name="connsiteY14" fmla="*/ 597018 h 4002458"/>
              <a:gd name="connsiteX15" fmla="*/ 503640 w 4005086"/>
              <a:gd name="connsiteY15" fmla="*/ 604090 h 4002458"/>
              <a:gd name="connsiteX16" fmla="*/ 555557 w 4005086"/>
              <a:gd name="connsiteY16" fmla="*/ 620205 h 4002458"/>
              <a:gd name="connsiteX17" fmla="*/ 586531 w 4005086"/>
              <a:gd name="connsiteY17" fmla="*/ 586147 h 4002458"/>
              <a:gd name="connsiteX18" fmla="*/ 2002543 w 4005086"/>
              <a:gd name="connsiteY18" fmla="*/ 0 h 4002458"/>
              <a:gd name="connsiteX19" fmla="*/ 3418555 w 4005086"/>
              <a:gd name="connsiteY19" fmla="*/ 586147 h 4002458"/>
              <a:gd name="connsiteX20" fmla="*/ 3469258 w 4005086"/>
              <a:gd name="connsiteY20" fmla="*/ 641897 h 4002458"/>
              <a:gd name="connsiteX21" fmla="*/ 3501548 w 4005086"/>
              <a:gd name="connsiteY21" fmla="*/ 624371 h 4002458"/>
              <a:gd name="connsiteX22" fmla="*/ 3637028 w 4005086"/>
              <a:gd name="connsiteY22" fmla="*/ 597018 h 4002458"/>
              <a:gd name="connsiteX23" fmla="*/ 3985088 w 4005086"/>
              <a:gd name="connsiteY23" fmla="*/ 945078 h 4002458"/>
              <a:gd name="connsiteX24" fmla="*/ 3883144 w 4005086"/>
              <a:gd name="connsiteY24" fmla="*/ 1191194 h 4002458"/>
              <a:gd name="connsiteX25" fmla="*/ 3847083 w 4005086"/>
              <a:gd name="connsiteY25" fmla="*/ 1220946 h 4002458"/>
              <a:gd name="connsiteX26" fmla="*/ 3847716 w 4005086"/>
              <a:gd name="connsiteY26" fmla="*/ 1222261 h 4002458"/>
              <a:gd name="connsiteX27" fmla="*/ 4005086 w 4005086"/>
              <a:gd name="connsiteY27" fmla="*/ 2001229 h 4002458"/>
              <a:gd name="connsiteX28" fmla="*/ 3763390 w 4005086"/>
              <a:gd name="connsiteY28" fmla="*/ 2955134 h 4002458"/>
              <a:gd name="connsiteX29" fmla="*/ 3708302 w 4005086"/>
              <a:gd name="connsiteY29" fmla="*/ 3045751 h 4002458"/>
              <a:gd name="connsiteX30" fmla="*/ 3772509 w 4005086"/>
              <a:gd name="connsiteY30" fmla="*/ 3065682 h 4002458"/>
              <a:gd name="connsiteX31" fmla="*/ 3985089 w 4005086"/>
              <a:gd name="connsiteY31" fmla="*/ 3386390 h 4002458"/>
              <a:gd name="connsiteX32" fmla="*/ 3637029 w 4005086"/>
              <a:gd name="connsiteY32" fmla="*/ 3734450 h 4002458"/>
              <a:gd name="connsiteX33" fmla="*/ 3316321 w 4005086"/>
              <a:gd name="connsiteY33" fmla="*/ 3521870 h 4002458"/>
              <a:gd name="connsiteX34" fmla="*/ 3313245 w 4005086"/>
              <a:gd name="connsiteY34" fmla="*/ 3511961 h 4002458"/>
              <a:gd name="connsiteX35" fmla="*/ 3276346 w 4005086"/>
              <a:gd name="connsiteY35" fmla="*/ 3545474 h 4002458"/>
              <a:gd name="connsiteX36" fmla="*/ 2002543 w 4005086"/>
              <a:gd name="connsiteY36" fmla="*/ 4002458 h 400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005086" h="4002458">
                <a:moveTo>
                  <a:pt x="2002543" y="4002458"/>
                </a:moveTo>
                <a:cubicBezTo>
                  <a:pt x="1587803" y="4002458"/>
                  <a:pt x="1202510" y="3876461"/>
                  <a:pt x="882902" y="3660679"/>
                </a:cubicBezTo>
                <a:lnTo>
                  <a:pt x="737740" y="3552201"/>
                </a:lnTo>
                <a:lnTo>
                  <a:pt x="722112" y="3580993"/>
                </a:lnTo>
                <a:cubicBezTo>
                  <a:pt x="659563" y="3673578"/>
                  <a:pt x="553637" y="3734450"/>
                  <a:pt x="433495" y="3734450"/>
                </a:cubicBezTo>
                <a:cubicBezTo>
                  <a:pt x="241267" y="3734450"/>
                  <a:pt x="85435" y="3578618"/>
                  <a:pt x="85435" y="3386390"/>
                </a:cubicBezTo>
                <a:cubicBezTo>
                  <a:pt x="85435" y="3242219"/>
                  <a:pt x="173090" y="3118521"/>
                  <a:pt x="298014" y="3065682"/>
                </a:cubicBezTo>
                <a:lnTo>
                  <a:pt x="307172" y="3062840"/>
                </a:lnTo>
                <a:lnTo>
                  <a:pt x="241696" y="2955134"/>
                </a:lnTo>
                <a:cubicBezTo>
                  <a:pt x="87556" y="2671573"/>
                  <a:pt x="0" y="2346619"/>
                  <a:pt x="0" y="2001229"/>
                </a:cubicBezTo>
                <a:cubicBezTo>
                  <a:pt x="0" y="1724917"/>
                  <a:pt x="56036" y="1461684"/>
                  <a:pt x="157370" y="1222261"/>
                </a:cubicBezTo>
                <a:lnTo>
                  <a:pt x="177889" y="1179693"/>
                </a:lnTo>
                <a:lnTo>
                  <a:pt x="144877" y="1139682"/>
                </a:lnTo>
                <a:cubicBezTo>
                  <a:pt x="107348" y="1084131"/>
                  <a:pt x="85434" y="1017164"/>
                  <a:pt x="85434" y="945078"/>
                </a:cubicBezTo>
                <a:cubicBezTo>
                  <a:pt x="85434" y="752850"/>
                  <a:pt x="241266" y="597018"/>
                  <a:pt x="433494" y="597018"/>
                </a:cubicBezTo>
                <a:cubicBezTo>
                  <a:pt x="457523" y="597018"/>
                  <a:pt x="480982" y="599453"/>
                  <a:pt x="503640" y="604090"/>
                </a:cubicBezTo>
                <a:lnTo>
                  <a:pt x="555557" y="620205"/>
                </a:lnTo>
                <a:lnTo>
                  <a:pt x="586531" y="586147"/>
                </a:lnTo>
                <a:cubicBezTo>
                  <a:pt x="948920" y="223996"/>
                  <a:pt x="1449556" y="0"/>
                  <a:pt x="2002543" y="0"/>
                </a:cubicBezTo>
                <a:cubicBezTo>
                  <a:pt x="2555530" y="0"/>
                  <a:pt x="3056166" y="223996"/>
                  <a:pt x="3418555" y="586147"/>
                </a:cubicBezTo>
                <a:lnTo>
                  <a:pt x="3469258" y="641897"/>
                </a:lnTo>
                <a:lnTo>
                  <a:pt x="3501548" y="624371"/>
                </a:lnTo>
                <a:cubicBezTo>
                  <a:pt x="3543189" y="606758"/>
                  <a:pt x="3588971" y="597018"/>
                  <a:pt x="3637028" y="597018"/>
                </a:cubicBezTo>
                <a:cubicBezTo>
                  <a:pt x="3829256" y="597018"/>
                  <a:pt x="3985088" y="752850"/>
                  <a:pt x="3985088" y="945078"/>
                </a:cubicBezTo>
                <a:cubicBezTo>
                  <a:pt x="3985088" y="1041192"/>
                  <a:pt x="3946130" y="1128207"/>
                  <a:pt x="3883144" y="1191194"/>
                </a:cubicBezTo>
                <a:lnTo>
                  <a:pt x="3847083" y="1220946"/>
                </a:lnTo>
                <a:lnTo>
                  <a:pt x="3847716" y="1222261"/>
                </a:lnTo>
                <a:cubicBezTo>
                  <a:pt x="3949050" y="1461684"/>
                  <a:pt x="4005086" y="1724917"/>
                  <a:pt x="4005086" y="2001229"/>
                </a:cubicBezTo>
                <a:cubicBezTo>
                  <a:pt x="4005086" y="2346619"/>
                  <a:pt x="3917530" y="2671573"/>
                  <a:pt x="3763390" y="2955134"/>
                </a:cubicBezTo>
                <a:lnTo>
                  <a:pt x="3708302" y="3045751"/>
                </a:lnTo>
                <a:lnTo>
                  <a:pt x="3772509" y="3065682"/>
                </a:lnTo>
                <a:cubicBezTo>
                  <a:pt x="3897433" y="3118521"/>
                  <a:pt x="3985089" y="3242219"/>
                  <a:pt x="3985089" y="3386390"/>
                </a:cubicBezTo>
                <a:cubicBezTo>
                  <a:pt x="3985089" y="3578618"/>
                  <a:pt x="3829257" y="3734450"/>
                  <a:pt x="3637029" y="3734450"/>
                </a:cubicBezTo>
                <a:cubicBezTo>
                  <a:pt x="3492858" y="3734450"/>
                  <a:pt x="3369159" y="3646794"/>
                  <a:pt x="3316321" y="3521870"/>
                </a:cubicBezTo>
                <a:lnTo>
                  <a:pt x="3313245" y="3511961"/>
                </a:lnTo>
                <a:lnTo>
                  <a:pt x="3276346" y="3545474"/>
                </a:lnTo>
                <a:cubicBezTo>
                  <a:pt x="2930189" y="3830962"/>
                  <a:pt x="2486406" y="4002458"/>
                  <a:pt x="2002543" y="4002458"/>
                </a:cubicBezTo>
                <a:close/>
              </a:path>
            </a:pathLst>
          </a:cu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23220"/>
          </a:xfrm>
        </p:spPr>
        <p:txBody>
          <a:bodyPr/>
          <a:lstStyle/>
          <a:p>
            <a:r>
              <a:rPr lang="zh-CN" altLang="en-US" sz="2800" dirty="0"/>
              <a:t>出国考量</a:t>
            </a:r>
            <a:endParaRPr lang="af-ZA" altLang="zh-CN" sz="2800" dirty="0"/>
          </a:p>
        </p:txBody>
      </p:sp>
      <p:sp>
        <p:nvSpPr>
          <p:cNvPr id="26" name="椭圆 25">
            <a:extLst>
              <a:ext uri="{FF2B5EF4-FFF2-40B4-BE49-F238E27FC236}">
                <a16:creationId xmlns:a16="http://schemas.microsoft.com/office/drawing/2014/main" id="{311029DD-F7D0-4769-AA0F-0E33670BE072}"/>
              </a:ext>
            </a:extLst>
          </p:cNvPr>
          <p:cNvSpPr/>
          <p:nvPr/>
        </p:nvSpPr>
        <p:spPr>
          <a:xfrm rot="10800000">
            <a:off x="7412916" y="2207105"/>
            <a:ext cx="504264" cy="504264"/>
          </a:xfrm>
          <a:prstGeom prst="ellipse">
            <a:avLst/>
          </a:prstGeom>
          <a:gradFill>
            <a:gsLst>
              <a:gs pos="0">
                <a:schemeClr val="accent3"/>
              </a:gs>
              <a:gs pos="100000">
                <a:schemeClr val="accent4"/>
              </a:gs>
            </a:gsLst>
            <a:lin ang="5400000" scaled="1"/>
          </a:gradFill>
          <a:ln>
            <a:no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27" name="椭圆 26">
            <a:extLst>
              <a:ext uri="{FF2B5EF4-FFF2-40B4-BE49-F238E27FC236}">
                <a16:creationId xmlns:a16="http://schemas.microsoft.com/office/drawing/2014/main" id="{67A02808-32C1-4B4C-8E6F-77733CF74B19}"/>
              </a:ext>
            </a:extLst>
          </p:cNvPr>
          <p:cNvSpPr/>
          <p:nvPr/>
        </p:nvSpPr>
        <p:spPr>
          <a:xfrm rot="10800000">
            <a:off x="4209382" y="2207105"/>
            <a:ext cx="504264" cy="504264"/>
          </a:xfrm>
          <a:prstGeom prst="ellipse">
            <a:avLst/>
          </a:prstGeom>
          <a:gradFill>
            <a:gsLst>
              <a:gs pos="0">
                <a:schemeClr val="accent3"/>
              </a:gs>
              <a:gs pos="100000">
                <a:schemeClr val="accent4"/>
              </a:gs>
            </a:gsLst>
            <a:lin ang="5400000" scaled="1"/>
          </a:gradFill>
          <a:ln>
            <a:no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28" name="椭圆 27">
            <a:extLst>
              <a:ext uri="{FF2B5EF4-FFF2-40B4-BE49-F238E27FC236}">
                <a16:creationId xmlns:a16="http://schemas.microsoft.com/office/drawing/2014/main" id="{A34F5048-24BF-4A65-991D-EED218A01032}"/>
              </a:ext>
            </a:extLst>
          </p:cNvPr>
          <p:cNvSpPr/>
          <p:nvPr/>
        </p:nvSpPr>
        <p:spPr>
          <a:xfrm rot="10800000">
            <a:off x="7412917" y="4648417"/>
            <a:ext cx="504264" cy="504264"/>
          </a:xfrm>
          <a:prstGeom prst="ellipse">
            <a:avLst/>
          </a:prstGeom>
          <a:gradFill>
            <a:gsLst>
              <a:gs pos="0">
                <a:schemeClr val="accent3"/>
              </a:gs>
              <a:gs pos="100000">
                <a:schemeClr val="accent4"/>
              </a:gs>
            </a:gsLst>
            <a:lin ang="5400000" scaled="1"/>
          </a:gradFill>
          <a:ln>
            <a:no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29" name="椭圆 28">
            <a:extLst>
              <a:ext uri="{FF2B5EF4-FFF2-40B4-BE49-F238E27FC236}">
                <a16:creationId xmlns:a16="http://schemas.microsoft.com/office/drawing/2014/main" id="{624618C2-DF81-4383-805D-8D43093DD48E}"/>
              </a:ext>
            </a:extLst>
          </p:cNvPr>
          <p:cNvSpPr/>
          <p:nvPr/>
        </p:nvSpPr>
        <p:spPr>
          <a:xfrm rot="10800000">
            <a:off x="4209383" y="4648417"/>
            <a:ext cx="504264" cy="504264"/>
          </a:xfrm>
          <a:prstGeom prst="ellipse">
            <a:avLst/>
          </a:prstGeom>
          <a:gradFill>
            <a:gsLst>
              <a:gs pos="0">
                <a:schemeClr val="accent3"/>
              </a:gs>
              <a:gs pos="100000">
                <a:schemeClr val="accent4"/>
              </a:gs>
            </a:gsLst>
            <a:lin ang="5400000" scaled="1"/>
          </a:gradFill>
          <a:ln>
            <a:no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59" name="椭圆 58">
            <a:extLst>
              <a:ext uri="{FF2B5EF4-FFF2-40B4-BE49-F238E27FC236}">
                <a16:creationId xmlns:a16="http://schemas.microsoft.com/office/drawing/2014/main" id="{BCB68375-A478-4198-B795-8216766A05D1}"/>
              </a:ext>
            </a:extLst>
          </p:cNvPr>
          <p:cNvSpPr/>
          <p:nvPr/>
        </p:nvSpPr>
        <p:spPr>
          <a:xfrm rot="10800000">
            <a:off x="4785851" y="2532382"/>
            <a:ext cx="2620300" cy="26203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61" name="文本框 60">
            <a:extLst>
              <a:ext uri="{FF2B5EF4-FFF2-40B4-BE49-F238E27FC236}">
                <a16:creationId xmlns:a16="http://schemas.microsoft.com/office/drawing/2014/main" id="{C40E3170-EEAA-46E4-ACA6-2EF6F21D3F26}"/>
              </a:ext>
            </a:extLst>
          </p:cNvPr>
          <p:cNvSpPr txBox="1"/>
          <p:nvPr/>
        </p:nvSpPr>
        <p:spPr>
          <a:xfrm>
            <a:off x="4151528" y="2259182"/>
            <a:ext cx="619972" cy="400110"/>
          </a:xfrm>
          <a:prstGeom prst="rect">
            <a:avLst/>
          </a:prstGeom>
          <a:noFill/>
        </p:spPr>
        <p:txBody>
          <a:bodyPr wrap="square" rtlCol="0">
            <a:spAutoFit/>
          </a:bodyPr>
          <a:lstStyle/>
          <a:p>
            <a:pPr algn="ctr"/>
            <a:r>
              <a:rPr lang="en-US" altLang="zh-CN" sz="2000" b="1">
                <a:solidFill>
                  <a:schemeClr val="bg1"/>
                </a:solidFill>
              </a:rPr>
              <a:t>01</a:t>
            </a:r>
            <a:endParaRPr lang="zh-CN" altLang="en-US" sz="2000" b="1">
              <a:solidFill>
                <a:schemeClr val="bg1"/>
              </a:solidFill>
            </a:endParaRPr>
          </a:p>
        </p:txBody>
      </p:sp>
      <p:sp>
        <p:nvSpPr>
          <p:cNvPr id="62" name="文本框 61">
            <a:extLst>
              <a:ext uri="{FF2B5EF4-FFF2-40B4-BE49-F238E27FC236}">
                <a16:creationId xmlns:a16="http://schemas.microsoft.com/office/drawing/2014/main" id="{2E2A8DC1-8CBA-48F3-967A-56A8AD317EFA}"/>
              </a:ext>
            </a:extLst>
          </p:cNvPr>
          <p:cNvSpPr txBox="1"/>
          <p:nvPr/>
        </p:nvSpPr>
        <p:spPr>
          <a:xfrm>
            <a:off x="7420536" y="2256663"/>
            <a:ext cx="487601" cy="400110"/>
          </a:xfrm>
          <a:prstGeom prst="rect">
            <a:avLst/>
          </a:prstGeom>
          <a:noFill/>
        </p:spPr>
        <p:txBody>
          <a:bodyPr wrap="square" rtlCol="0">
            <a:spAutoFit/>
          </a:bodyPr>
          <a:lstStyle/>
          <a:p>
            <a:pPr algn="ctr"/>
            <a:r>
              <a:rPr lang="en-US" altLang="zh-CN" sz="2000" b="1">
                <a:solidFill>
                  <a:schemeClr val="bg1"/>
                </a:solidFill>
              </a:rPr>
              <a:t>02</a:t>
            </a:r>
            <a:endParaRPr lang="zh-CN" altLang="en-US" sz="2000" b="1">
              <a:solidFill>
                <a:schemeClr val="bg1"/>
              </a:solidFill>
            </a:endParaRPr>
          </a:p>
        </p:txBody>
      </p:sp>
      <p:sp>
        <p:nvSpPr>
          <p:cNvPr id="63" name="文本框 62">
            <a:extLst>
              <a:ext uri="{FF2B5EF4-FFF2-40B4-BE49-F238E27FC236}">
                <a16:creationId xmlns:a16="http://schemas.microsoft.com/office/drawing/2014/main" id="{6D623211-9D0D-42C7-8441-29F3BF86F86F}"/>
              </a:ext>
            </a:extLst>
          </p:cNvPr>
          <p:cNvSpPr txBox="1"/>
          <p:nvPr/>
        </p:nvSpPr>
        <p:spPr>
          <a:xfrm>
            <a:off x="4196199" y="4708609"/>
            <a:ext cx="517447" cy="400110"/>
          </a:xfrm>
          <a:prstGeom prst="rect">
            <a:avLst/>
          </a:prstGeom>
          <a:noFill/>
        </p:spPr>
        <p:txBody>
          <a:bodyPr wrap="square" rtlCol="0">
            <a:spAutoFit/>
          </a:bodyPr>
          <a:lstStyle/>
          <a:p>
            <a:pPr algn="ctr"/>
            <a:r>
              <a:rPr lang="en-US" altLang="zh-CN" sz="2000" b="1">
                <a:solidFill>
                  <a:schemeClr val="bg1"/>
                </a:solidFill>
              </a:rPr>
              <a:t>03</a:t>
            </a:r>
            <a:endParaRPr lang="zh-CN" altLang="en-US" sz="2000" b="1">
              <a:solidFill>
                <a:schemeClr val="bg1"/>
              </a:solidFill>
            </a:endParaRPr>
          </a:p>
        </p:txBody>
      </p:sp>
      <p:sp>
        <p:nvSpPr>
          <p:cNvPr id="64" name="文本框 63">
            <a:extLst>
              <a:ext uri="{FF2B5EF4-FFF2-40B4-BE49-F238E27FC236}">
                <a16:creationId xmlns:a16="http://schemas.microsoft.com/office/drawing/2014/main" id="{63F70A53-B1D5-49AD-86F5-11221A48955E}"/>
              </a:ext>
            </a:extLst>
          </p:cNvPr>
          <p:cNvSpPr txBox="1"/>
          <p:nvPr/>
        </p:nvSpPr>
        <p:spPr>
          <a:xfrm>
            <a:off x="7412916" y="4706172"/>
            <a:ext cx="504264" cy="400110"/>
          </a:xfrm>
          <a:prstGeom prst="rect">
            <a:avLst/>
          </a:prstGeom>
          <a:noFill/>
        </p:spPr>
        <p:txBody>
          <a:bodyPr wrap="square" rtlCol="0">
            <a:spAutoFit/>
          </a:bodyPr>
          <a:lstStyle/>
          <a:p>
            <a:pPr algn="ctr"/>
            <a:r>
              <a:rPr lang="en-US" altLang="zh-CN" sz="2000" b="1">
                <a:solidFill>
                  <a:schemeClr val="bg1"/>
                </a:solidFill>
              </a:rPr>
              <a:t>04</a:t>
            </a:r>
            <a:endParaRPr lang="zh-CN" altLang="en-US" sz="2000" b="1">
              <a:solidFill>
                <a:schemeClr val="bg1"/>
              </a:solidFill>
            </a:endParaRPr>
          </a:p>
        </p:txBody>
      </p:sp>
      <p:sp>
        <p:nvSpPr>
          <p:cNvPr id="65" name="椭圆 64">
            <a:extLst>
              <a:ext uri="{FF2B5EF4-FFF2-40B4-BE49-F238E27FC236}">
                <a16:creationId xmlns:a16="http://schemas.microsoft.com/office/drawing/2014/main" id="{94C9A0ED-B3A9-4BE1-B3F1-DA2329109825}"/>
              </a:ext>
            </a:extLst>
          </p:cNvPr>
          <p:cNvSpPr/>
          <p:nvPr/>
        </p:nvSpPr>
        <p:spPr>
          <a:xfrm rot="10800000">
            <a:off x="5367176" y="3113707"/>
            <a:ext cx="1457650" cy="1457650"/>
          </a:xfrm>
          <a:prstGeom prst="ellipse">
            <a:avLst/>
          </a:prstGeom>
          <a:gradFill flip="none" rotWithShape="0">
            <a:gsLst>
              <a:gs pos="0">
                <a:schemeClr val="accent3"/>
              </a:gs>
              <a:gs pos="71000">
                <a:schemeClr val="accent4"/>
              </a:gs>
              <a:gs pos="100000">
                <a:schemeClr val="accent5"/>
              </a:gs>
            </a:gsLst>
            <a:lin ang="54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46FFF2E5-EDC6-49F8-BD71-B9F8D7C439DE}"/>
              </a:ext>
            </a:extLst>
          </p:cNvPr>
          <p:cNvSpPr txBox="1"/>
          <p:nvPr/>
        </p:nvSpPr>
        <p:spPr>
          <a:xfrm>
            <a:off x="5532679" y="3490533"/>
            <a:ext cx="1126641" cy="707886"/>
          </a:xfrm>
          <a:prstGeom prst="rect">
            <a:avLst/>
          </a:prstGeom>
          <a:noFill/>
        </p:spPr>
        <p:txBody>
          <a:bodyPr wrap="square" rtlCol="0">
            <a:spAutoFit/>
          </a:bodyPr>
          <a:lstStyle/>
          <a:p>
            <a:pPr algn="ctr"/>
            <a:r>
              <a:rPr lang="en-US" altLang="zh-CN" sz="2000" b="1">
                <a:solidFill>
                  <a:schemeClr val="bg1"/>
                </a:solidFill>
                <a:latin typeface="微软雅黑" panose="020B0503020204020204" pitchFamily="34" charset="-122"/>
                <a:ea typeface="微软雅黑" panose="020B0503020204020204" pitchFamily="34" charset="-122"/>
              </a:rPr>
              <a:t>TITLE</a:t>
            </a:r>
          </a:p>
          <a:p>
            <a:pPr algn="ctr"/>
            <a:r>
              <a:rPr lang="en-US" altLang="zh-CN" sz="2000" b="1">
                <a:solidFill>
                  <a:schemeClr val="bg1"/>
                </a:solidFill>
                <a:latin typeface="微软雅黑" panose="020B0503020204020204" pitchFamily="34" charset="-122"/>
                <a:ea typeface="微软雅黑" panose="020B0503020204020204" pitchFamily="34" charset="-122"/>
              </a:rPr>
              <a:t>HERE</a:t>
            </a:r>
          </a:p>
        </p:txBody>
      </p:sp>
      <p:grpSp>
        <p:nvGrpSpPr>
          <p:cNvPr id="67" name="组合 66">
            <a:extLst>
              <a:ext uri="{FF2B5EF4-FFF2-40B4-BE49-F238E27FC236}">
                <a16:creationId xmlns:a16="http://schemas.microsoft.com/office/drawing/2014/main" id="{B0343115-09F2-4AB4-9B96-02117B858D33}"/>
              </a:ext>
            </a:extLst>
          </p:cNvPr>
          <p:cNvGrpSpPr/>
          <p:nvPr/>
        </p:nvGrpSpPr>
        <p:grpSpPr>
          <a:xfrm>
            <a:off x="8481991" y="1957541"/>
            <a:ext cx="3078637" cy="998622"/>
            <a:chOff x="8481991" y="2207914"/>
            <a:chExt cx="3078637" cy="998622"/>
          </a:xfrm>
        </p:grpSpPr>
        <p:sp>
          <p:nvSpPr>
            <p:cNvPr id="68" name="文本框 67">
              <a:extLst>
                <a:ext uri="{FF2B5EF4-FFF2-40B4-BE49-F238E27FC236}">
                  <a16:creationId xmlns:a16="http://schemas.microsoft.com/office/drawing/2014/main" id="{95A971E3-1547-4434-B77A-4CD573C53BA4}"/>
                </a:ext>
              </a:extLst>
            </p:cNvPr>
            <p:cNvSpPr txBox="1"/>
            <p:nvPr/>
          </p:nvSpPr>
          <p:spPr>
            <a:xfrm>
              <a:off x="8481991" y="2207914"/>
              <a:ext cx="2106815" cy="646331"/>
            </a:xfrm>
            <a:prstGeom prst="rect">
              <a:avLst/>
            </a:prstGeom>
            <a:noFill/>
          </p:spPr>
          <p:txBody>
            <a:bodyPr wrap="squar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硕士 </a:t>
              </a:r>
              <a:r>
                <a:rPr lang="en-US" altLang="zh-CN" dirty="0">
                  <a:solidFill>
                    <a:schemeClr val="tx2"/>
                  </a:solidFill>
                  <a:latin typeface="微软雅黑" panose="020B0503020204020204" pitchFamily="34" charset="-122"/>
                  <a:ea typeface="微软雅黑" panose="020B0503020204020204" pitchFamily="34" charset="-122"/>
                </a:rPr>
                <a:t>or </a:t>
              </a:r>
              <a:r>
                <a:rPr lang="zh-CN" altLang="en-US" dirty="0">
                  <a:solidFill>
                    <a:schemeClr val="tx2"/>
                  </a:solidFill>
                  <a:latin typeface="微软雅黑" panose="020B0503020204020204" pitchFamily="34" charset="-122"/>
                  <a:ea typeface="微软雅黑" panose="020B0503020204020204" pitchFamily="34" charset="-122"/>
                </a:rPr>
                <a:t>博士？</a:t>
              </a:r>
              <a:endParaRPr lang="en-US" altLang="zh-CN" dirty="0">
                <a:solidFill>
                  <a:schemeClr val="tx2"/>
                </a:solidFill>
                <a:latin typeface="微软雅黑" panose="020B0503020204020204" pitchFamily="34" charset="-122"/>
                <a:ea typeface="微软雅黑" panose="020B0503020204020204" pitchFamily="34" charset="-122"/>
              </a:endParaRPr>
            </a:p>
            <a:p>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BF9F84C5-65E6-4087-8AF9-A19AB43710B7}"/>
                </a:ext>
              </a:extLst>
            </p:cNvPr>
            <p:cNvSpPr txBox="1"/>
            <p:nvPr/>
          </p:nvSpPr>
          <p:spPr>
            <a:xfrm>
              <a:off x="8520792" y="2657475"/>
              <a:ext cx="3039836" cy="549061"/>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我该读硕士还是博士？</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研究型还是授课型？</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70" name="矩形: 圆角 69">
              <a:extLst>
                <a:ext uri="{FF2B5EF4-FFF2-40B4-BE49-F238E27FC236}">
                  <a16:creationId xmlns:a16="http://schemas.microsoft.com/office/drawing/2014/main" id="{29DC84A5-BAAD-4032-A948-31C2F606BFBA}"/>
                </a:ext>
              </a:extLst>
            </p:cNvPr>
            <p:cNvSpPr/>
            <p:nvPr/>
          </p:nvSpPr>
          <p:spPr>
            <a:xfrm>
              <a:off x="8615741" y="2609890"/>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grpSp>
      <p:sp>
        <p:nvSpPr>
          <p:cNvPr id="71" name="文本框 70">
            <a:extLst>
              <a:ext uri="{FF2B5EF4-FFF2-40B4-BE49-F238E27FC236}">
                <a16:creationId xmlns:a16="http://schemas.microsoft.com/office/drawing/2014/main" id="{281A3EF7-97CB-490E-885A-C4EEBA23F450}"/>
              </a:ext>
            </a:extLst>
          </p:cNvPr>
          <p:cNvSpPr txBox="1"/>
          <p:nvPr/>
        </p:nvSpPr>
        <p:spPr>
          <a:xfrm>
            <a:off x="8515362" y="4339277"/>
            <a:ext cx="2106815" cy="369332"/>
          </a:xfrm>
          <a:prstGeom prst="rect">
            <a:avLst/>
          </a:prstGeom>
          <a:noFill/>
        </p:spPr>
        <p:txBody>
          <a:bodyPr wrap="squar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出国的经济来源？</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9F65F01A-C703-49E8-8392-61DB3FDA8603}"/>
              </a:ext>
            </a:extLst>
          </p:cNvPr>
          <p:cNvSpPr txBox="1"/>
          <p:nvPr/>
        </p:nvSpPr>
        <p:spPr>
          <a:xfrm>
            <a:off x="8554163" y="4788838"/>
            <a:ext cx="3039836" cy="625171"/>
          </a:xfrm>
          <a:prstGeom prst="rect">
            <a:avLst/>
          </a:prstGeom>
          <a:noFill/>
        </p:spPr>
        <p:txBody>
          <a:bodyPr wrap="square" rtlCol="0">
            <a:spAutoFit/>
          </a:bodyPr>
          <a:lstStyle/>
          <a:p>
            <a:pP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家庭经济情况，是否需要全奖才能读完？</a:t>
            </a:r>
            <a:endParaRPr lang="en-US" altLang="zh-CN" sz="1400" dirty="0">
              <a:solidFill>
                <a:schemeClr val="tx2"/>
              </a:solidFill>
              <a:latin typeface="微软雅黑" panose="020B0503020204020204" pitchFamily="34" charset="-122"/>
              <a:ea typeface="微软雅黑" panose="020B0503020204020204" pitchFamily="34" charset="-122"/>
            </a:endParaRPr>
          </a:p>
        </p:txBody>
      </p:sp>
      <p:sp>
        <p:nvSpPr>
          <p:cNvPr id="73" name="矩形: 圆角 72">
            <a:extLst>
              <a:ext uri="{FF2B5EF4-FFF2-40B4-BE49-F238E27FC236}">
                <a16:creationId xmlns:a16="http://schemas.microsoft.com/office/drawing/2014/main" id="{228B72FE-71C9-4812-B441-C005FD8920C5}"/>
              </a:ext>
            </a:extLst>
          </p:cNvPr>
          <p:cNvSpPr/>
          <p:nvPr/>
        </p:nvSpPr>
        <p:spPr>
          <a:xfrm>
            <a:off x="8649112" y="4741253"/>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2"/>
              </a:solidFill>
            </a:endParaRPr>
          </a:p>
        </p:txBody>
      </p:sp>
      <p:sp>
        <p:nvSpPr>
          <p:cNvPr id="74" name="文本框 73">
            <a:extLst>
              <a:ext uri="{FF2B5EF4-FFF2-40B4-BE49-F238E27FC236}">
                <a16:creationId xmlns:a16="http://schemas.microsoft.com/office/drawing/2014/main" id="{8C057908-FBEC-4838-8D10-516F2CEA19C5}"/>
              </a:ext>
            </a:extLst>
          </p:cNvPr>
          <p:cNvSpPr txBox="1"/>
          <p:nvPr/>
        </p:nvSpPr>
        <p:spPr>
          <a:xfrm>
            <a:off x="1389733" y="1843169"/>
            <a:ext cx="2106815" cy="369332"/>
          </a:xfrm>
          <a:prstGeom prst="rect">
            <a:avLst/>
          </a:prstGeom>
          <a:noFill/>
        </p:spPr>
        <p:txBody>
          <a:bodyPr wrap="square" rtlCol="0">
            <a:spAutoFit/>
          </a:bodyPr>
          <a:lstStyle/>
          <a:p>
            <a:pPr algn="r"/>
            <a:r>
              <a:rPr lang="zh-CN" altLang="en-US" dirty="0">
                <a:solidFill>
                  <a:schemeClr val="tx2"/>
                </a:solidFill>
                <a:latin typeface="微软雅黑" panose="020B0503020204020204" pitchFamily="34" charset="-122"/>
                <a:ea typeface="微软雅黑" panose="020B0503020204020204" pitchFamily="34" charset="-122"/>
              </a:rPr>
              <a:t>为什么出国？</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4A43B889-53B2-4358-99A9-5C66CF59455B}"/>
              </a:ext>
            </a:extLst>
          </p:cNvPr>
          <p:cNvSpPr txBox="1"/>
          <p:nvPr/>
        </p:nvSpPr>
        <p:spPr>
          <a:xfrm>
            <a:off x="435281" y="2292730"/>
            <a:ext cx="3039836" cy="789127"/>
          </a:xfrm>
          <a:prstGeom prst="rect">
            <a:avLst/>
          </a:prstGeom>
          <a:noFill/>
        </p:spPr>
        <p:txBody>
          <a:bodyPr wrap="square" rtlCol="0">
            <a:spAutoFit/>
          </a:bodyPr>
          <a:lstStyle/>
          <a:p>
            <a:pPr algn="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你是否在人生方向上有所迷茫？</a:t>
            </a:r>
            <a:endParaRPr lang="en-US" altLang="zh-CN" sz="1200" dirty="0">
              <a:solidFill>
                <a:schemeClr val="tx2"/>
              </a:solidFill>
              <a:latin typeface="微软雅黑" panose="020B0503020204020204" pitchFamily="34" charset="-122"/>
              <a:ea typeface="微软雅黑" panose="020B0503020204020204" pitchFamily="34" charset="-122"/>
            </a:endParaRPr>
          </a:p>
          <a:p>
            <a:pPr algn="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我该不该出国？</a:t>
            </a:r>
            <a:endParaRPr lang="en-US" altLang="zh-CN" sz="1200" dirty="0">
              <a:solidFill>
                <a:schemeClr val="tx2"/>
              </a:solidFill>
              <a:latin typeface="微软雅黑" panose="020B0503020204020204" pitchFamily="34" charset="-122"/>
              <a:ea typeface="微软雅黑" panose="020B0503020204020204" pitchFamily="34" charset="-122"/>
            </a:endParaRPr>
          </a:p>
          <a:p>
            <a:pPr algn="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出国有哪些问题和好处？</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23887C9A-9646-4CB5-82C0-D8C0A073C95D}"/>
              </a:ext>
            </a:extLst>
          </p:cNvPr>
          <p:cNvSpPr/>
          <p:nvPr/>
        </p:nvSpPr>
        <p:spPr>
          <a:xfrm>
            <a:off x="2843931" y="2245145"/>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a:solidFill>
                <a:schemeClr val="tx2"/>
              </a:solidFill>
            </a:endParaRPr>
          </a:p>
        </p:txBody>
      </p:sp>
      <p:sp>
        <p:nvSpPr>
          <p:cNvPr id="77" name="文本框 76">
            <a:extLst>
              <a:ext uri="{FF2B5EF4-FFF2-40B4-BE49-F238E27FC236}">
                <a16:creationId xmlns:a16="http://schemas.microsoft.com/office/drawing/2014/main" id="{B0F7A3B5-D851-4ECE-8CC2-3B99E8C7EB26}"/>
              </a:ext>
            </a:extLst>
          </p:cNvPr>
          <p:cNvSpPr txBox="1"/>
          <p:nvPr/>
        </p:nvSpPr>
        <p:spPr>
          <a:xfrm>
            <a:off x="1370109" y="4289826"/>
            <a:ext cx="2106815" cy="369332"/>
          </a:xfrm>
          <a:prstGeom prst="rect">
            <a:avLst/>
          </a:prstGeom>
          <a:noFill/>
        </p:spPr>
        <p:txBody>
          <a:bodyPr wrap="square" rtlCol="0">
            <a:spAutoFit/>
          </a:bodyPr>
          <a:lstStyle/>
          <a:p>
            <a:pPr algn="r"/>
            <a:r>
              <a:rPr lang="zh-CN" altLang="en-US" dirty="0">
                <a:solidFill>
                  <a:schemeClr val="tx2"/>
                </a:solidFill>
                <a:latin typeface="微软雅黑" panose="020B0503020204020204" pitchFamily="34" charset="-122"/>
                <a:ea typeface="微软雅黑" panose="020B0503020204020204" pitchFamily="34" charset="-122"/>
              </a:rPr>
              <a:t>上班 </a:t>
            </a:r>
            <a:r>
              <a:rPr lang="en-US" altLang="zh-CN" dirty="0">
                <a:solidFill>
                  <a:schemeClr val="tx2"/>
                </a:solidFill>
                <a:latin typeface="微软雅黑" panose="020B0503020204020204" pitchFamily="34" charset="-122"/>
                <a:ea typeface="微软雅黑" panose="020B0503020204020204" pitchFamily="34" charset="-122"/>
              </a:rPr>
              <a:t>or </a:t>
            </a:r>
            <a:r>
              <a:rPr lang="zh-CN" altLang="en-US" dirty="0">
                <a:solidFill>
                  <a:schemeClr val="tx2"/>
                </a:solidFill>
                <a:latin typeface="微软雅黑" panose="020B0503020204020204" pitchFamily="34" charset="-122"/>
                <a:ea typeface="微软雅黑" panose="020B0503020204020204" pitchFamily="34" charset="-122"/>
              </a:rPr>
              <a:t>教职？</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6346B755-5AE7-4D49-862E-0705E3B90C06}"/>
              </a:ext>
            </a:extLst>
          </p:cNvPr>
          <p:cNvSpPr txBox="1"/>
          <p:nvPr/>
        </p:nvSpPr>
        <p:spPr>
          <a:xfrm>
            <a:off x="415657" y="4739387"/>
            <a:ext cx="3039836" cy="625171"/>
          </a:xfrm>
          <a:prstGeom prst="rect">
            <a:avLst/>
          </a:prstGeom>
          <a:noFill/>
        </p:spPr>
        <p:txBody>
          <a:bodyPr wrap="square" rtlCol="0">
            <a:spAutoFit/>
          </a:bodyPr>
          <a:lstStyle/>
          <a:p>
            <a:pPr algn="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读完之后是不是留在该国？</a:t>
            </a:r>
            <a:endParaRPr lang="en-US" altLang="zh-CN" sz="1400" dirty="0">
              <a:solidFill>
                <a:schemeClr val="tx2"/>
              </a:solidFill>
              <a:latin typeface="微软雅黑" panose="020B0503020204020204" pitchFamily="34" charset="-122"/>
              <a:ea typeface="微软雅黑" panose="020B0503020204020204" pitchFamily="34" charset="-122"/>
            </a:endParaRPr>
          </a:p>
          <a:p>
            <a:pPr algn="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是找一份工作还是找教职？</a:t>
            </a:r>
            <a:endParaRPr lang="en-US" altLang="zh-CN" sz="1400" dirty="0">
              <a:solidFill>
                <a:schemeClr val="tx2"/>
              </a:solidFill>
              <a:latin typeface="微软雅黑" panose="020B0503020204020204" pitchFamily="34" charset="-122"/>
              <a:ea typeface="微软雅黑" panose="020B0503020204020204" pitchFamily="34" charset="-122"/>
            </a:endParaRPr>
          </a:p>
        </p:txBody>
      </p:sp>
      <p:sp>
        <p:nvSpPr>
          <p:cNvPr id="79" name="矩形: 圆角 78">
            <a:extLst>
              <a:ext uri="{FF2B5EF4-FFF2-40B4-BE49-F238E27FC236}">
                <a16:creationId xmlns:a16="http://schemas.microsoft.com/office/drawing/2014/main" id="{52EF563E-C12D-4172-87B2-7FB3EE1050FF}"/>
              </a:ext>
            </a:extLst>
          </p:cNvPr>
          <p:cNvSpPr/>
          <p:nvPr/>
        </p:nvSpPr>
        <p:spPr>
          <a:xfrm>
            <a:off x="2824307" y="4691802"/>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600">
              <a:solidFill>
                <a:schemeClr val="tx2"/>
              </a:solidFill>
            </a:endParaRPr>
          </a:p>
        </p:txBody>
      </p:sp>
    </p:spTree>
    <p:extLst>
      <p:ext uri="{BB962C8B-B14F-4D97-AF65-F5344CB8AC3E}">
        <p14:creationId xmlns:p14="http://schemas.microsoft.com/office/powerpoint/2010/main" val="87180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lstStyle/>
          <a:p>
            <a:r>
              <a:rPr lang="en-US" altLang="zh-CN"/>
              <a:t>02</a:t>
            </a:r>
            <a:endParaRPr lang="zh-CN" altLang="en-US"/>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lstStyle/>
          <a:p>
            <a:r>
              <a:rPr lang="zh-CN" altLang="en-US" dirty="0"/>
              <a:t>前期准备</a:t>
            </a:r>
            <a:endParaRPr lang="af-ZA" altLang="zh-CN" dirty="0"/>
          </a:p>
        </p:txBody>
      </p:sp>
    </p:spTree>
    <p:extLst>
      <p:ext uri="{BB962C8B-B14F-4D97-AF65-F5344CB8AC3E}">
        <p14:creationId xmlns:p14="http://schemas.microsoft.com/office/powerpoint/2010/main" val="393150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1B633CE-DEE1-409D-A8EA-6A2BC25ECBF7}"/>
              </a:ext>
            </a:extLst>
          </p:cNvPr>
          <p:cNvSpPr>
            <a:spLocks noGrp="1"/>
          </p:cNvSpPr>
          <p:nvPr>
            <p:ph type="body" sz="quarter" idx="10"/>
          </p:nvPr>
        </p:nvSpPr>
        <p:spPr>
          <a:xfrm>
            <a:off x="4572000" y="513833"/>
            <a:ext cx="3048000" cy="584775"/>
          </a:xfrm>
        </p:spPr>
        <p:txBody>
          <a:bodyPr/>
          <a:lstStyle/>
          <a:p>
            <a:r>
              <a:rPr lang="zh-CN" altLang="en-US" dirty="0"/>
              <a:t>前期准备</a:t>
            </a:r>
            <a:endParaRPr lang="af-ZA" altLang="zh-CN" dirty="0"/>
          </a:p>
        </p:txBody>
      </p:sp>
      <p:grpSp>
        <p:nvGrpSpPr>
          <p:cNvPr id="72" name="组合 71">
            <a:extLst>
              <a:ext uri="{FF2B5EF4-FFF2-40B4-BE49-F238E27FC236}">
                <a16:creationId xmlns:a16="http://schemas.microsoft.com/office/drawing/2014/main" id="{DCED1D46-EEFA-401C-B433-083D0B7DBDA8}"/>
              </a:ext>
            </a:extLst>
          </p:cNvPr>
          <p:cNvGrpSpPr/>
          <p:nvPr/>
        </p:nvGrpSpPr>
        <p:grpSpPr>
          <a:xfrm>
            <a:off x="8481991" y="2207914"/>
            <a:ext cx="3078637" cy="758556"/>
            <a:chOff x="8481991" y="2207914"/>
            <a:chExt cx="3078637" cy="758556"/>
          </a:xfrm>
        </p:grpSpPr>
        <p:sp>
          <p:nvSpPr>
            <p:cNvPr id="73" name="文本框 72">
              <a:extLst>
                <a:ext uri="{FF2B5EF4-FFF2-40B4-BE49-F238E27FC236}">
                  <a16:creationId xmlns:a16="http://schemas.microsoft.com/office/drawing/2014/main" id="{B13777E8-7977-45EB-99F7-75C12012C4C2}"/>
                </a:ext>
              </a:extLst>
            </p:cNvPr>
            <p:cNvSpPr txBox="1"/>
            <p:nvPr/>
          </p:nvSpPr>
          <p:spPr>
            <a:xfrm>
              <a:off x="8481991" y="2207914"/>
              <a:ext cx="2106815"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丰富履历</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424CF5EC-7299-4EEB-B163-45D23F73CBC2}"/>
                </a:ext>
              </a:extLst>
            </p:cNvPr>
            <p:cNvSpPr txBox="1"/>
            <p:nvPr/>
          </p:nvSpPr>
          <p:spPr>
            <a:xfrm>
              <a:off x="8520792" y="2657475"/>
              <a:ext cx="3039836" cy="308995"/>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填满一页简历，科研，实习，最好有产出</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1C0747DF-66FB-4AB4-9AF3-13E820AAD945}"/>
                </a:ext>
              </a:extLst>
            </p:cNvPr>
            <p:cNvSpPr/>
            <p:nvPr/>
          </p:nvSpPr>
          <p:spPr>
            <a:xfrm>
              <a:off x="8615741" y="2609890"/>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76" name="文本框 75">
            <a:extLst>
              <a:ext uri="{FF2B5EF4-FFF2-40B4-BE49-F238E27FC236}">
                <a16:creationId xmlns:a16="http://schemas.microsoft.com/office/drawing/2014/main" id="{3ECDFC65-B044-42C9-B123-6C455A7B3496}"/>
              </a:ext>
            </a:extLst>
          </p:cNvPr>
          <p:cNvSpPr txBox="1"/>
          <p:nvPr/>
        </p:nvSpPr>
        <p:spPr>
          <a:xfrm>
            <a:off x="8515362" y="4589650"/>
            <a:ext cx="2106815"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学好英语</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0B2E40A7-10BF-40A8-9B5A-0CA04B00E7CB}"/>
              </a:ext>
            </a:extLst>
          </p:cNvPr>
          <p:cNvSpPr txBox="1"/>
          <p:nvPr/>
        </p:nvSpPr>
        <p:spPr>
          <a:xfrm>
            <a:off x="8554163" y="5039211"/>
            <a:ext cx="3039836" cy="308995"/>
          </a:xfrm>
          <a:prstGeom prst="rect">
            <a:avLst/>
          </a:prstGeom>
          <a:noFill/>
        </p:spPr>
        <p:txBody>
          <a:bodyPr wrap="square" rtlCol="0">
            <a:spAutoFit/>
          </a:bodyPr>
          <a:lstStyle/>
          <a:p>
            <a:pP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托福</a:t>
            </a:r>
            <a:r>
              <a:rPr lang="en-US" altLang="zh-CN" sz="1200" dirty="0">
                <a:solidFill>
                  <a:schemeClr val="tx2"/>
                </a:solidFill>
                <a:latin typeface="微软雅黑" panose="020B0503020204020204" pitchFamily="34" charset="-122"/>
                <a:ea typeface="微软雅黑" panose="020B0503020204020204" pitchFamily="34" charset="-122"/>
              </a:rPr>
              <a:t>GRE</a:t>
            </a:r>
            <a:r>
              <a:rPr lang="zh-CN" altLang="en-US" sz="1200" dirty="0">
                <a:solidFill>
                  <a:schemeClr val="tx2"/>
                </a:solidFill>
                <a:latin typeface="微软雅黑" panose="020B0503020204020204" pitchFamily="34" charset="-122"/>
                <a:ea typeface="微软雅黑" panose="020B0503020204020204" pitchFamily="34" charset="-122"/>
              </a:rPr>
              <a:t>要过线</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79" name="矩形: 圆角 78">
            <a:extLst>
              <a:ext uri="{FF2B5EF4-FFF2-40B4-BE49-F238E27FC236}">
                <a16:creationId xmlns:a16="http://schemas.microsoft.com/office/drawing/2014/main" id="{B0CDEFD9-39F2-4213-9BE4-3E907034FD8D}"/>
              </a:ext>
            </a:extLst>
          </p:cNvPr>
          <p:cNvSpPr/>
          <p:nvPr/>
        </p:nvSpPr>
        <p:spPr>
          <a:xfrm>
            <a:off x="8649112" y="4991626"/>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文本框 79">
            <a:extLst>
              <a:ext uri="{FF2B5EF4-FFF2-40B4-BE49-F238E27FC236}">
                <a16:creationId xmlns:a16="http://schemas.microsoft.com/office/drawing/2014/main" id="{0F6FD8F0-C25E-4A97-9B3D-9056E5AE450C}"/>
              </a:ext>
            </a:extLst>
          </p:cNvPr>
          <p:cNvSpPr txBox="1"/>
          <p:nvPr/>
        </p:nvSpPr>
        <p:spPr>
          <a:xfrm>
            <a:off x="1389733" y="2093542"/>
            <a:ext cx="2106815" cy="400110"/>
          </a:xfrm>
          <a:prstGeom prst="rect">
            <a:avLst/>
          </a:prstGeom>
          <a:noFill/>
        </p:spPr>
        <p:txBody>
          <a:bodyPr wrap="squar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好好学习</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FB072546-4A23-4143-A628-FE18A8519341}"/>
              </a:ext>
            </a:extLst>
          </p:cNvPr>
          <p:cNvSpPr txBox="1"/>
          <p:nvPr/>
        </p:nvSpPr>
        <p:spPr>
          <a:xfrm>
            <a:off x="435281" y="2543103"/>
            <a:ext cx="3039836" cy="345094"/>
          </a:xfrm>
          <a:prstGeom prst="rect">
            <a:avLst/>
          </a:prstGeom>
          <a:noFill/>
        </p:spPr>
        <p:txBody>
          <a:bodyPr wrap="square" rtlCol="0">
            <a:spAutoFit/>
          </a:bodyPr>
          <a:lstStyle/>
          <a:p>
            <a:pPr algn="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学好专业课，提高绩点</a:t>
            </a:r>
            <a:endParaRPr lang="en-US" altLang="zh-CN" sz="1400" dirty="0">
              <a:solidFill>
                <a:schemeClr val="tx2"/>
              </a:solidFill>
              <a:latin typeface="微软雅黑" panose="020B0503020204020204" pitchFamily="34" charset="-122"/>
              <a:ea typeface="微软雅黑" panose="020B0503020204020204" pitchFamily="34" charset="-122"/>
            </a:endParaRPr>
          </a:p>
        </p:txBody>
      </p:sp>
      <p:sp>
        <p:nvSpPr>
          <p:cNvPr id="82" name="矩形: 圆角 81">
            <a:extLst>
              <a:ext uri="{FF2B5EF4-FFF2-40B4-BE49-F238E27FC236}">
                <a16:creationId xmlns:a16="http://schemas.microsoft.com/office/drawing/2014/main" id="{4E6EA268-0191-467B-9305-1D1D6894C16A}"/>
              </a:ext>
            </a:extLst>
          </p:cNvPr>
          <p:cNvSpPr/>
          <p:nvPr/>
        </p:nvSpPr>
        <p:spPr>
          <a:xfrm>
            <a:off x="2843931" y="2495518"/>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2"/>
              </a:solidFill>
            </a:endParaRPr>
          </a:p>
        </p:txBody>
      </p:sp>
      <p:sp>
        <p:nvSpPr>
          <p:cNvPr id="83" name="文本框 82">
            <a:extLst>
              <a:ext uri="{FF2B5EF4-FFF2-40B4-BE49-F238E27FC236}">
                <a16:creationId xmlns:a16="http://schemas.microsoft.com/office/drawing/2014/main" id="{728AF61B-9EC1-4D36-AB30-301F39988FB3}"/>
              </a:ext>
            </a:extLst>
          </p:cNvPr>
          <p:cNvSpPr txBox="1"/>
          <p:nvPr/>
        </p:nvSpPr>
        <p:spPr>
          <a:xfrm>
            <a:off x="1370109" y="4540199"/>
            <a:ext cx="2106815" cy="400110"/>
          </a:xfrm>
          <a:prstGeom prst="rect">
            <a:avLst/>
          </a:prstGeom>
          <a:noFill/>
        </p:spPr>
        <p:txBody>
          <a:bodyPr wrap="squar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跟老师搞好关系</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EFBC70CF-1C4B-4087-A3E9-6BD9F7F87F04}"/>
              </a:ext>
            </a:extLst>
          </p:cNvPr>
          <p:cNvSpPr txBox="1"/>
          <p:nvPr/>
        </p:nvSpPr>
        <p:spPr>
          <a:xfrm>
            <a:off x="415657" y="4989760"/>
            <a:ext cx="3039836" cy="789127"/>
          </a:xfrm>
          <a:prstGeom prst="rect">
            <a:avLst/>
          </a:prstGeom>
          <a:noFill/>
        </p:spPr>
        <p:txBody>
          <a:bodyPr wrap="square" rtlCol="0">
            <a:spAutoFit/>
          </a:bodyPr>
          <a:lstStyle/>
          <a:p>
            <a:pPr algn="r">
              <a:lnSpc>
                <a:spcPct val="130000"/>
              </a:lnSpc>
            </a:pPr>
            <a:r>
              <a:rPr lang="zh-CN" altLang="en-US" sz="1200" dirty="0">
                <a:solidFill>
                  <a:schemeClr val="tx2"/>
                </a:solidFill>
                <a:latin typeface="微软雅黑" panose="020B0503020204020204" pitchFamily="34" charset="-122"/>
                <a:ea typeface="微软雅黑" panose="020B0503020204020204" pitchFamily="34" charset="-122"/>
              </a:rPr>
              <a:t>想想你的推荐信应该由谁写，跟老师搞好关系，让他熟悉你，他才会给你推荐信，这种推荐信才是最有效的</a:t>
            </a:r>
            <a:endParaRPr lang="en-US" altLang="zh-CN" sz="1200" dirty="0">
              <a:solidFill>
                <a:schemeClr val="tx2"/>
              </a:solidFill>
              <a:latin typeface="微软雅黑" panose="020B0503020204020204" pitchFamily="34" charset="-122"/>
              <a:ea typeface="微软雅黑" panose="020B0503020204020204" pitchFamily="34" charset="-122"/>
            </a:endParaRPr>
          </a:p>
        </p:txBody>
      </p:sp>
      <p:sp>
        <p:nvSpPr>
          <p:cNvPr id="85" name="矩形: 圆角 84">
            <a:extLst>
              <a:ext uri="{FF2B5EF4-FFF2-40B4-BE49-F238E27FC236}">
                <a16:creationId xmlns:a16="http://schemas.microsoft.com/office/drawing/2014/main" id="{13C3D5D3-58AB-405F-BCB4-C5142A04E5EF}"/>
              </a:ext>
            </a:extLst>
          </p:cNvPr>
          <p:cNvSpPr/>
          <p:nvPr/>
        </p:nvSpPr>
        <p:spPr>
          <a:xfrm>
            <a:off x="2824307" y="4942175"/>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2"/>
              </a:solidFill>
            </a:endParaRPr>
          </a:p>
        </p:txBody>
      </p:sp>
      <p:sp>
        <p:nvSpPr>
          <p:cNvPr id="44" name="空心弧 43">
            <a:extLst>
              <a:ext uri="{FF2B5EF4-FFF2-40B4-BE49-F238E27FC236}">
                <a16:creationId xmlns:a16="http://schemas.microsoft.com/office/drawing/2014/main" id="{74323A54-907F-4A82-925F-7C079C0AF351}"/>
              </a:ext>
            </a:extLst>
          </p:cNvPr>
          <p:cNvSpPr/>
          <p:nvPr/>
        </p:nvSpPr>
        <p:spPr>
          <a:xfrm rot="10800000">
            <a:off x="4505549" y="2139950"/>
            <a:ext cx="3213100" cy="3213100"/>
          </a:xfrm>
          <a:prstGeom prst="blockArc">
            <a:avLst>
              <a:gd name="adj1" fmla="val 10797665"/>
              <a:gd name="adj2" fmla="val 16200000"/>
              <a:gd name="adj3" fmla="val 10000"/>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47" name="空心弧 46">
            <a:extLst>
              <a:ext uri="{FF2B5EF4-FFF2-40B4-BE49-F238E27FC236}">
                <a16:creationId xmlns:a16="http://schemas.microsoft.com/office/drawing/2014/main" id="{CCA47897-BC34-4377-B675-E456BBDF4A23}"/>
              </a:ext>
            </a:extLst>
          </p:cNvPr>
          <p:cNvSpPr/>
          <p:nvPr/>
        </p:nvSpPr>
        <p:spPr>
          <a:xfrm>
            <a:off x="4505549" y="2139950"/>
            <a:ext cx="3213100" cy="3213100"/>
          </a:xfrm>
          <a:prstGeom prst="blockArc">
            <a:avLst>
              <a:gd name="adj1" fmla="val 10797665"/>
              <a:gd name="adj2" fmla="val 16200000"/>
              <a:gd name="adj3" fmla="val 10000"/>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48" name="空心弧 47">
            <a:extLst>
              <a:ext uri="{FF2B5EF4-FFF2-40B4-BE49-F238E27FC236}">
                <a16:creationId xmlns:a16="http://schemas.microsoft.com/office/drawing/2014/main" id="{D8C910C7-2DC0-4C13-A564-1F1F915A45D9}"/>
              </a:ext>
            </a:extLst>
          </p:cNvPr>
          <p:cNvSpPr/>
          <p:nvPr/>
        </p:nvSpPr>
        <p:spPr>
          <a:xfrm rot="16200000">
            <a:off x="4505549" y="2139950"/>
            <a:ext cx="3213100" cy="3213100"/>
          </a:xfrm>
          <a:prstGeom prst="blockArc">
            <a:avLst>
              <a:gd name="adj1" fmla="val 10797665"/>
              <a:gd name="adj2" fmla="val 16199994"/>
              <a:gd name="adj3" fmla="val 15930"/>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空心弧 48">
            <a:extLst>
              <a:ext uri="{FF2B5EF4-FFF2-40B4-BE49-F238E27FC236}">
                <a16:creationId xmlns:a16="http://schemas.microsoft.com/office/drawing/2014/main" id="{171F02BF-E70B-4ABC-A8DA-5BC290D4749B}"/>
              </a:ext>
            </a:extLst>
          </p:cNvPr>
          <p:cNvSpPr/>
          <p:nvPr/>
        </p:nvSpPr>
        <p:spPr>
          <a:xfrm rot="5400000">
            <a:off x="4505549" y="2139950"/>
            <a:ext cx="3213100" cy="3213100"/>
          </a:xfrm>
          <a:prstGeom prst="blockArc">
            <a:avLst>
              <a:gd name="adj1" fmla="val 10797665"/>
              <a:gd name="adj2" fmla="val 16240347"/>
              <a:gd name="adj3" fmla="val 16322"/>
            </a:avLst>
          </a:prstGeom>
          <a:gradFill flip="none" rotWithShape="1">
            <a:gsLst>
              <a:gs pos="0">
                <a:schemeClr val="accent3"/>
              </a:gs>
              <a:gs pos="71000">
                <a:schemeClr val="accent4"/>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59593BA2-1FC9-4E9E-A496-124177C0374F}"/>
              </a:ext>
            </a:extLst>
          </p:cNvPr>
          <p:cNvSpPr/>
          <p:nvPr/>
        </p:nvSpPr>
        <p:spPr>
          <a:xfrm>
            <a:off x="4283286" y="2238586"/>
            <a:ext cx="660400" cy="660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51" name="椭圆 50">
            <a:extLst>
              <a:ext uri="{FF2B5EF4-FFF2-40B4-BE49-F238E27FC236}">
                <a16:creationId xmlns:a16="http://schemas.microsoft.com/office/drawing/2014/main" id="{E2B84749-B282-4B71-B1BF-33311BE2BF9F}"/>
              </a:ext>
            </a:extLst>
          </p:cNvPr>
          <p:cNvSpPr/>
          <p:nvPr/>
        </p:nvSpPr>
        <p:spPr>
          <a:xfrm>
            <a:off x="7263144" y="2238586"/>
            <a:ext cx="660400" cy="660400"/>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A53AD09-F1BB-408F-BF23-1CA68EA174EE}"/>
              </a:ext>
            </a:extLst>
          </p:cNvPr>
          <p:cNvSpPr/>
          <p:nvPr/>
        </p:nvSpPr>
        <p:spPr>
          <a:xfrm>
            <a:off x="4283286" y="4643771"/>
            <a:ext cx="660400" cy="660400"/>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A6299E13-65E6-46FF-A6B8-B07CD3FBD181}"/>
              </a:ext>
            </a:extLst>
          </p:cNvPr>
          <p:cNvSpPr/>
          <p:nvPr/>
        </p:nvSpPr>
        <p:spPr>
          <a:xfrm>
            <a:off x="7263144" y="4643771"/>
            <a:ext cx="660400" cy="660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p>
        </p:txBody>
      </p:sp>
      <p:sp>
        <p:nvSpPr>
          <p:cNvPr id="54" name="文本框 53">
            <a:extLst>
              <a:ext uri="{FF2B5EF4-FFF2-40B4-BE49-F238E27FC236}">
                <a16:creationId xmlns:a16="http://schemas.microsoft.com/office/drawing/2014/main" id="{BB912DC0-D66F-43A5-A766-67F61A46EE85}"/>
              </a:ext>
            </a:extLst>
          </p:cNvPr>
          <p:cNvSpPr txBox="1"/>
          <p:nvPr/>
        </p:nvSpPr>
        <p:spPr>
          <a:xfrm>
            <a:off x="5344313" y="3076024"/>
            <a:ext cx="1535570" cy="1323439"/>
          </a:xfrm>
          <a:prstGeom prst="rect">
            <a:avLst/>
          </a:prstGeom>
          <a:noFill/>
        </p:spPr>
        <p:txBody>
          <a:bodyPr wrap="square" rtlCol="0">
            <a:spAutoFit/>
          </a:bodyPr>
          <a:lstStyle/>
          <a:p>
            <a:pPr algn="ctr"/>
            <a:r>
              <a:rPr lang="zh-CN" altLang="en-US" sz="4000" b="1" dirty="0">
                <a:solidFill>
                  <a:srgbClr val="00B0F0"/>
                </a:solidFill>
                <a:latin typeface="微软雅黑" panose="020B0503020204020204" pitchFamily="34" charset="-122"/>
                <a:ea typeface="微软雅黑" panose="020B0503020204020204" pitchFamily="34" charset="-122"/>
                <a:sym typeface="Arial" panose="020B0604020202020204" pitchFamily="34" charset="0"/>
              </a:rPr>
              <a:t>该做什么</a:t>
            </a:r>
          </a:p>
        </p:txBody>
      </p:sp>
      <p:sp>
        <p:nvSpPr>
          <p:cNvPr id="55" name="文本框 54">
            <a:extLst>
              <a:ext uri="{FF2B5EF4-FFF2-40B4-BE49-F238E27FC236}">
                <a16:creationId xmlns:a16="http://schemas.microsoft.com/office/drawing/2014/main" id="{9D8AB466-AF7C-4306-AFBA-EE232BC615ED}"/>
              </a:ext>
            </a:extLst>
          </p:cNvPr>
          <p:cNvSpPr txBox="1"/>
          <p:nvPr/>
        </p:nvSpPr>
        <p:spPr>
          <a:xfrm>
            <a:off x="4325626" y="2310404"/>
            <a:ext cx="575721" cy="461665"/>
          </a:xfrm>
          <a:prstGeom prst="rect">
            <a:avLst/>
          </a:prstGeom>
          <a:noFill/>
        </p:spPr>
        <p:txBody>
          <a:bodyPr wrap="square" rtlCol="0">
            <a:spAutoFit/>
          </a:bodyPr>
          <a:lstStyle/>
          <a:p>
            <a:r>
              <a:rPr lang="en-US" altLang="zh-CN" sz="2400" b="1">
                <a:solidFill>
                  <a:schemeClr val="tx2"/>
                </a:solidFill>
              </a:rPr>
              <a:t>01</a:t>
            </a:r>
            <a:endParaRPr lang="zh-CN" altLang="en-US" sz="2400" b="1">
              <a:solidFill>
                <a:schemeClr val="tx2"/>
              </a:solidFill>
            </a:endParaRPr>
          </a:p>
        </p:txBody>
      </p:sp>
      <p:sp>
        <p:nvSpPr>
          <p:cNvPr id="59" name="文本框 58">
            <a:extLst>
              <a:ext uri="{FF2B5EF4-FFF2-40B4-BE49-F238E27FC236}">
                <a16:creationId xmlns:a16="http://schemas.microsoft.com/office/drawing/2014/main" id="{4D0D518A-3049-48FE-B1AF-32D64FD746CD}"/>
              </a:ext>
            </a:extLst>
          </p:cNvPr>
          <p:cNvSpPr txBox="1"/>
          <p:nvPr/>
        </p:nvSpPr>
        <p:spPr>
          <a:xfrm>
            <a:off x="7305484" y="2364543"/>
            <a:ext cx="575721" cy="461665"/>
          </a:xfrm>
          <a:prstGeom prst="rect">
            <a:avLst/>
          </a:prstGeom>
          <a:noFill/>
        </p:spPr>
        <p:txBody>
          <a:bodyPr wrap="square" rtlCol="0">
            <a:spAutoFit/>
          </a:bodyPr>
          <a:lstStyle/>
          <a:p>
            <a:r>
              <a:rPr lang="en-US" altLang="zh-CN" sz="2400" b="1">
                <a:solidFill>
                  <a:schemeClr val="bg1"/>
                </a:solidFill>
              </a:rPr>
              <a:t>02</a:t>
            </a:r>
          </a:p>
        </p:txBody>
      </p:sp>
      <p:sp>
        <p:nvSpPr>
          <p:cNvPr id="60" name="文本框 59">
            <a:extLst>
              <a:ext uri="{FF2B5EF4-FFF2-40B4-BE49-F238E27FC236}">
                <a16:creationId xmlns:a16="http://schemas.microsoft.com/office/drawing/2014/main" id="{7F241869-5724-42EB-BDD2-CC107F4AD4E3}"/>
              </a:ext>
            </a:extLst>
          </p:cNvPr>
          <p:cNvSpPr txBox="1"/>
          <p:nvPr/>
        </p:nvSpPr>
        <p:spPr>
          <a:xfrm>
            <a:off x="7305484" y="4743138"/>
            <a:ext cx="575721" cy="461665"/>
          </a:xfrm>
          <a:prstGeom prst="rect">
            <a:avLst/>
          </a:prstGeom>
          <a:noFill/>
        </p:spPr>
        <p:txBody>
          <a:bodyPr wrap="square" rtlCol="0">
            <a:spAutoFit/>
          </a:bodyPr>
          <a:lstStyle/>
          <a:p>
            <a:r>
              <a:rPr lang="en-US" altLang="zh-CN" sz="2400" b="1">
                <a:solidFill>
                  <a:schemeClr val="tx2"/>
                </a:solidFill>
              </a:rPr>
              <a:t>03</a:t>
            </a:r>
            <a:endParaRPr lang="zh-CN" altLang="en-US" sz="2400" b="1">
              <a:solidFill>
                <a:schemeClr val="tx2"/>
              </a:solidFill>
            </a:endParaRPr>
          </a:p>
        </p:txBody>
      </p:sp>
      <p:sp>
        <p:nvSpPr>
          <p:cNvPr id="61" name="文本框 60">
            <a:extLst>
              <a:ext uri="{FF2B5EF4-FFF2-40B4-BE49-F238E27FC236}">
                <a16:creationId xmlns:a16="http://schemas.microsoft.com/office/drawing/2014/main" id="{D21330CF-92D9-4617-A98F-F002DC756CAD}"/>
              </a:ext>
            </a:extLst>
          </p:cNvPr>
          <p:cNvSpPr txBox="1"/>
          <p:nvPr/>
        </p:nvSpPr>
        <p:spPr>
          <a:xfrm>
            <a:off x="4325626" y="4743138"/>
            <a:ext cx="575721" cy="461665"/>
          </a:xfrm>
          <a:prstGeom prst="rect">
            <a:avLst/>
          </a:prstGeom>
          <a:noFill/>
        </p:spPr>
        <p:txBody>
          <a:bodyPr wrap="square" rtlCol="0">
            <a:spAutoFit/>
          </a:bodyPr>
          <a:lstStyle/>
          <a:p>
            <a:r>
              <a:rPr lang="en-US" altLang="zh-CN" sz="2400" b="1">
                <a:solidFill>
                  <a:schemeClr val="bg1"/>
                </a:solidFill>
              </a:rPr>
              <a:t>04</a:t>
            </a:r>
            <a:endParaRPr lang="zh-CN" altLang="en-US" sz="2400" b="1">
              <a:solidFill>
                <a:schemeClr val="bg1"/>
              </a:solidFill>
            </a:endParaRPr>
          </a:p>
        </p:txBody>
      </p:sp>
    </p:spTree>
    <p:extLst>
      <p:ext uri="{BB962C8B-B14F-4D97-AF65-F5344CB8AC3E}">
        <p14:creationId xmlns:p14="http://schemas.microsoft.com/office/powerpoint/2010/main" val="215609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a:extLst>
              <a:ext uri="{FF2B5EF4-FFF2-40B4-BE49-F238E27FC236}">
                <a16:creationId xmlns:a16="http://schemas.microsoft.com/office/drawing/2014/main" id="{C73A759D-B876-4C91-A003-3FE9B4821C9E}"/>
              </a:ext>
            </a:extLst>
          </p:cNvPr>
          <p:cNvSpPr>
            <a:spLocks noGrp="1"/>
          </p:cNvSpPr>
          <p:nvPr>
            <p:ph type="body" sz="quarter" idx="10"/>
          </p:nvPr>
        </p:nvSpPr>
        <p:spPr/>
        <p:txBody>
          <a:bodyPr/>
          <a:lstStyle/>
          <a:p>
            <a:r>
              <a:rPr lang="en-US" altLang="zh-CN"/>
              <a:t>03</a:t>
            </a:r>
            <a:endParaRPr lang="zh-CN" altLang="en-US"/>
          </a:p>
        </p:txBody>
      </p:sp>
      <p:sp>
        <p:nvSpPr>
          <p:cNvPr id="24" name="文本占位符 23">
            <a:extLst>
              <a:ext uri="{FF2B5EF4-FFF2-40B4-BE49-F238E27FC236}">
                <a16:creationId xmlns:a16="http://schemas.microsoft.com/office/drawing/2014/main" id="{C2E54D50-30EE-4B38-BA79-F0DAE5EF3532}"/>
              </a:ext>
            </a:extLst>
          </p:cNvPr>
          <p:cNvSpPr txBox="1">
            <a:spLocks noGrp="1"/>
          </p:cNvSpPr>
          <p:nvPr>
            <p:ph type="body" sz="quarter" idx="11"/>
          </p:nvPr>
        </p:nvSpPr>
        <p:spPr/>
        <p:txBody>
          <a:bodyPr/>
          <a:lstStyle/>
          <a:p>
            <a:r>
              <a:rPr lang="zh-CN" altLang="en-US" dirty="0">
                <a:solidFill>
                  <a:schemeClr val="tx2"/>
                </a:solidFill>
                <a:latin typeface="微软雅黑" panose="020B0503020204020204" pitchFamily="34" charset="-122"/>
                <a:ea typeface="微软雅黑" panose="020B0503020204020204" pitchFamily="34" charset="-122"/>
              </a:rPr>
              <a:t>择校标准</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4395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时尚简约风格模板">
      <a:dk1>
        <a:sysClr val="windowText" lastClr="000000"/>
      </a:dk1>
      <a:lt1>
        <a:sysClr val="window" lastClr="FFFFFF"/>
      </a:lt1>
      <a:dk2>
        <a:srgbClr val="44546A"/>
      </a:dk2>
      <a:lt2>
        <a:srgbClr val="E7E6E6"/>
      </a:lt2>
      <a:accent1>
        <a:srgbClr val="27304F"/>
      </a:accent1>
      <a:accent2>
        <a:srgbClr val="202743"/>
      </a:accent2>
      <a:accent3>
        <a:srgbClr val="66DDD5"/>
      </a:accent3>
      <a:accent4>
        <a:srgbClr val="0081E1"/>
      </a:accent4>
      <a:accent5>
        <a:srgbClr val="8160EB"/>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TotalTime>
  <Words>1044</Words>
  <Application>Microsoft Office PowerPoint</Application>
  <PresentationFormat>宽屏</PresentationFormat>
  <Paragraphs>143</Paragraphs>
  <Slides>18</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等线</vt:lpstr>
      <vt:lpstr>等线 Light</vt:lpstr>
      <vt:lpstr>微软雅黑</vt:lpstr>
      <vt:lpstr>Arial</vt:lpstr>
      <vt:lpstr>Century Gothic</vt:lpstr>
      <vt:lpstr>Segoe UI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Zhenyu Xu</dc:creator>
  <cp:lastModifiedBy>唐 瑾萱</cp:lastModifiedBy>
  <cp:revision>152</cp:revision>
  <dcterms:created xsi:type="dcterms:W3CDTF">2019-09-17T00:55:24Z</dcterms:created>
  <dcterms:modified xsi:type="dcterms:W3CDTF">2021-06-15T08:27:54Z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2019-09-17T00:55:27.4921371Z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182648ba-116e-4ea7-b09c-ef40e8411546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