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C5DFAD-0814-4CEC-A908-17599445F51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C5F21665-944E-4DBB-9D97-A88DE652F5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BAC3516A-B6EC-4CB8-BC22-D457AA7FF3C8}"/>
              </a:ext>
            </a:extLst>
          </p:cNvPr>
          <p:cNvSpPr>
            <a:spLocks noGrp="1"/>
          </p:cNvSpPr>
          <p:nvPr>
            <p:ph type="dt" sz="half" idx="10"/>
          </p:nvPr>
        </p:nvSpPr>
        <p:spPr/>
        <p:txBody>
          <a:bodyPr/>
          <a:lstStyle/>
          <a:p>
            <a:fld id="{2194B4AD-4E8C-4E49-8C20-7181980B1A8F}" type="datetimeFigureOut">
              <a:rPr lang="ko-KR" altLang="en-US" smtClean="0"/>
              <a:t>2021-11-17</a:t>
            </a:fld>
            <a:endParaRPr lang="ko-KR" altLang="en-US"/>
          </a:p>
        </p:txBody>
      </p:sp>
      <p:sp>
        <p:nvSpPr>
          <p:cNvPr id="5" name="바닥글 개체 틀 4">
            <a:extLst>
              <a:ext uri="{FF2B5EF4-FFF2-40B4-BE49-F238E27FC236}">
                <a16:creationId xmlns:a16="http://schemas.microsoft.com/office/drawing/2014/main" id="{70A0E514-7A4B-4999-A60D-D1A099F419E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6CE2673-5F7E-438C-BBDF-CB0A1B67F1DB}"/>
              </a:ext>
            </a:extLst>
          </p:cNvPr>
          <p:cNvSpPr>
            <a:spLocks noGrp="1"/>
          </p:cNvSpPr>
          <p:nvPr>
            <p:ph type="sldNum" sz="quarter" idx="12"/>
          </p:nvPr>
        </p:nvSpPr>
        <p:spPr/>
        <p:txBody>
          <a:bodyPr/>
          <a:lstStyle/>
          <a:p>
            <a:fld id="{FA0D7430-9AB8-4E6B-9D2B-B30048A80724}" type="slidenum">
              <a:rPr lang="ko-KR" altLang="en-US" smtClean="0"/>
              <a:t>‹#›</a:t>
            </a:fld>
            <a:endParaRPr lang="ko-KR" altLang="en-US"/>
          </a:p>
        </p:txBody>
      </p:sp>
    </p:spTree>
    <p:extLst>
      <p:ext uri="{BB962C8B-B14F-4D97-AF65-F5344CB8AC3E}">
        <p14:creationId xmlns:p14="http://schemas.microsoft.com/office/powerpoint/2010/main" val="129918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9CDDC2-D548-40E8-8229-F4B40DF1BDE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2E97AD7-C1E5-4DBA-A9BA-EA19E969F36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6F02C63-DC6E-4BE6-BFF7-01690BFFE862}"/>
              </a:ext>
            </a:extLst>
          </p:cNvPr>
          <p:cNvSpPr>
            <a:spLocks noGrp="1"/>
          </p:cNvSpPr>
          <p:nvPr>
            <p:ph type="dt" sz="half" idx="10"/>
          </p:nvPr>
        </p:nvSpPr>
        <p:spPr/>
        <p:txBody>
          <a:bodyPr/>
          <a:lstStyle/>
          <a:p>
            <a:fld id="{2194B4AD-4E8C-4E49-8C20-7181980B1A8F}" type="datetimeFigureOut">
              <a:rPr lang="ko-KR" altLang="en-US" smtClean="0"/>
              <a:t>2021-11-17</a:t>
            </a:fld>
            <a:endParaRPr lang="ko-KR" altLang="en-US"/>
          </a:p>
        </p:txBody>
      </p:sp>
      <p:sp>
        <p:nvSpPr>
          <p:cNvPr id="5" name="바닥글 개체 틀 4">
            <a:extLst>
              <a:ext uri="{FF2B5EF4-FFF2-40B4-BE49-F238E27FC236}">
                <a16:creationId xmlns:a16="http://schemas.microsoft.com/office/drawing/2014/main" id="{5D0B0FE9-565B-4D91-92CD-57AABE77D9F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BA0A237-144C-478C-9646-B3C2EE87FC27}"/>
              </a:ext>
            </a:extLst>
          </p:cNvPr>
          <p:cNvSpPr>
            <a:spLocks noGrp="1"/>
          </p:cNvSpPr>
          <p:nvPr>
            <p:ph type="sldNum" sz="quarter" idx="12"/>
          </p:nvPr>
        </p:nvSpPr>
        <p:spPr/>
        <p:txBody>
          <a:bodyPr/>
          <a:lstStyle/>
          <a:p>
            <a:fld id="{FA0D7430-9AB8-4E6B-9D2B-B30048A80724}" type="slidenum">
              <a:rPr lang="ko-KR" altLang="en-US" smtClean="0"/>
              <a:t>‹#›</a:t>
            </a:fld>
            <a:endParaRPr lang="ko-KR" altLang="en-US"/>
          </a:p>
        </p:txBody>
      </p:sp>
    </p:spTree>
    <p:extLst>
      <p:ext uri="{BB962C8B-B14F-4D97-AF65-F5344CB8AC3E}">
        <p14:creationId xmlns:p14="http://schemas.microsoft.com/office/powerpoint/2010/main" val="1665833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4A5FAE9-0C09-4F29-AAA5-10C6BFCA5F4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890BBE9-F16F-4076-A560-B47ACD2773BF}"/>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017F37E-5CF8-4D53-AB6E-635C2BF11700}"/>
              </a:ext>
            </a:extLst>
          </p:cNvPr>
          <p:cNvSpPr>
            <a:spLocks noGrp="1"/>
          </p:cNvSpPr>
          <p:nvPr>
            <p:ph type="dt" sz="half" idx="10"/>
          </p:nvPr>
        </p:nvSpPr>
        <p:spPr/>
        <p:txBody>
          <a:bodyPr/>
          <a:lstStyle/>
          <a:p>
            <a:fld id="{2194B4AD-4E8C-4E49-8C20-7181980B1A8F}" type="datetimeFigureOut">
              <a:rPr lang="ko-KR" altLang="en-US" smtClean="0"/>
              <a:t>2021-11-17</a:t>
            </a:fld>
            <a:endParaRPr lang="ko-KR" altLang="en-US"/>
          </a:p>
        </p:txBody>
      </p:sp>
      <p:sp>
        <p:nvSpPr>
          <p:cNvPr id="5" name="바닥글 개체 틀 4">
            <a:extLst>
              <a:ext uri="{FF2B5EF4-FFF2-40B4-BE49-F238E27FC236}">
                <a16:creationId xmlns:a16="http://schemas.microsoft.com/office/drawing/2014/main" id="{A18DDC42-51A4-464E-ACBF-0967E1BC92E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98B8FF-0CD4-4195-A6E0-2F909D19DE49}"/>
              </a:ext>
            </a:extLst>
          </p:cNvPr>
          <p:cNvSpPr>
            <a:spLocks noGrp="1"/>
          </p:cNvSpPr>
          <p:nvPr>
            <p:ph type="sldNum" sz="quarter" idx="12"/>
          </p:nvPr>
        </p:nvSpPr>
        <p:spPr/>
        <p:txBody>
          <a:bodyPr/>
          <a:lstStyle/>
          <a:p>
            <a:fld id="{FA0D7430-9AB8-4E6B-9D2B-B30048A80724}" type="slidenum">
              <a:rPr lang="ko-KR" altLang="en-US" smtClean="0"/>
              <a:t>‹#›</a:t>
            </a:fld>
            <a:endParaRPr lang="ko-KR" altLang="en-US"/>
          </a:p>
        </p:txBody>
      </p:sp>
    </p:spTree>
    <p:extLst>
      <p:ext uri="{BB962C8B-B14F-4D97-AF65-F5344CB8AC3E}">
        <p14:creationId xmlns:p14="http://schemas.microsoft.com/office/powerpoint/2010/main" val="1748039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07E537-500C-4C3F-91AB-A3CC37FB397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19A4C26-7DA8-4900-B7D0-84D71AC09ED6}"/>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B16BD67-6CB4-4A49-9CAF-AA52B6CB0343}"/>
              </a:ext>
            </a:extLst>
          </p:cNvPr>
          <p:cNvSpPr>
            <a:spLocks noGrp="1"/>
          </p:cNvSpPr>
          <p:nvPr>
            <p:ph type="dt" sz="half" idx="10"/>
          </p:nvPr>
        </p:nvSpPr>
        <p:spPr/>
        <p:txBody>
          <a:bodyPr/>
          <a:lstStyle/>
          <a:p>
            <a:fld id="{2194B4AD-4E8C-4E49-8C20-7181980B1A8F}" type="datetimeFigureOut">
              <a:rPr lang="ko-KR" altLang="en-US" smtClean="0"/>
              <a:t>2021-11-17</a:t>
            </a:fld>
            <a:endParaRPr lang="ko-KR" altLang="en-US"/>
          </a:p>
        </p:txBody>
      </p:sp>
      <p:sp>
        <p:nvSpPr>
          <p:cNvPr id="5" name="바닥글 개체 틀 4">
            <a:extLst>
              <a:ext uri="{FF2B5EF4-FFF2-40B4-BE49-F238E27FC236}">
                <a16:creationId xmlns:a16="http://schemas.microsoft.com/office/drawing/2014/main" id="{8EE94AF7-6D92-467C-848C-3D5F5174B0D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1D77A88-CD4A-4464-A71A-C6D537AEB6AB}"/>
              </a:ext>
            </a:extLst>
          </p:cNvPr>
          <p:cNvSpPr>
            <a:spLocks noGrp="1"/>
          </p:cNvSpPr>
          <p:nvPr>
            <p:ph type="sldNum" sz="quarter" idx="12"/>
          </p:nvPr>
        </p:nvSpPr>
        <p:spPr/>
        <p:txBody>
          <a:bodyPr/>
          <a:lstStyle/>
          <a:p>
            <a:fld id="{FA0D7430-9AB8-4E6B-9D2B-B30048A80724}" type="slidenum">
              <a:rPr lang="ko-KR" altLang="en-US" smtClean="0"/>
              <a:t>‹#›</a:t>
            </a:fld>
            <a:endParaRPr lang="ko-KR" altLang="en-US"/>
          </a:p>
        </p:txBody>
      </p:sp>
    </p:spTree>
    <p:extLst>
      <p:ext uri="{BB962C8B-B14F-4D97-AF65-F5344CB8AC3E}">
        <p14:creationId xmlns:p14="http://schemas.microsoft.com/office/powerpoint/2010/main" val="3294620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6E6380-6A31-4E5C-855C-F0AAE615282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F0E8638-1DBA-47CB-99A7-1D1BCC1F7A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C7876C97-AFCB-4C8C-8335-92E1122445E2}"/>
              </a:ext>
            </a:extLst>
          </p:cNvPr>
          <p:cNvSpPr>
            <a:spLocks noGrp="1"/>
          </p:cNvSpPr>
          <p:nvPr>
            <p:ph type="dt" sz="half" idx="10"/>
          </p:nvPr>
        </p:nvSpPr>
        <p:spPr/>
        <p:txBody>
          <a:bodyPr/>
          <a:lstStyle/>
          <a:p>
            <a:fld id="{2194B4AD-4E8C-4E49-8C20-7181980B1A8F}" type="datetimeFigureOut">
              <a:rPr lang="ko-KR" altLang="en-US" smtClean="0"/>
              <a:t>2021-11-17</a:t>
            </a:fld>
            <a:endParaRPr lang="ko-KR" altLang="en-US"/>
          </a:p>
        </p:txBody>
      </p:sp>
      <p:sp>
        <p:nvSpPr>
          <p:cNvPr id="5" name="바닥글 개체 틀 4">
            <a:extLst>
              <a:ext uri="{FF2B5EF4-FFF2-40B4-BE49-F238E27FC236}">
                <a16:creationId xmlns:a16="http://schemas.microsoft.com/office/drawing/2014/main" id="{21773262-3C19-4EAB-8551-650D60D08D4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DCC389A-3FCB-4834-880B-D6B062A4AC8F}"/>
              </a:ext>
            </a:extLst>
          </p:cNvPr>
          <p:cNvSpPr>
            <a:spLocks noGrp="1"/>
          </p:cNvSpPr>
          <p:nvPr>
            <p:ph type="sldNum" sz="quarter" idx="12"/>
          </p:nvPr>
        </p:nvSpPr>
        <p:spPr/>
        <p:txBody>
          <a:bodyPr/>
          <a:lstStyle/>
          <a:p>
            <a:fld id="{FA0D7430-9AB8-4E6B-9D2B-B30048A80724}" type="slidenum">
              <a:rPr lang="ko-KR" altLang="en-US" smtClean="0"/>
              <a:t>‹#›</a:t>
            </a:fld>
            <a:endParaRPr lang="ko-KR" altLang="en-US"/>
          </a:p>
        </p:txBody>
      </p:sp>
    </p:spTree>
    <p:extLst>
      <p:ext uri="{BB962C8B-B14F-4D97-AF65-F5344CB8AC3E}">
        <p14:creationId xmlns:p14="http://schemas.microsoft.com/office/powerpoint/2010/main" val="256383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6D47FE-6B4A-4483-A920-7545DA11C51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FCDA3B8-37C0-4EDA-BDAA-C6567F1F4D62}"/>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4EA10705-A4D0-4393-8FFC-6B02C0E4AB81}"/>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51C7301-3C2C-4749-B799-388332737D3D}"/>
              </a:ext>
            </a:extLst>
          </p:cNvPr>
          <p:cNvSpPr>
            <a:spLocks noGrp="1"/>
          </p:cNvSpPr>
          <p:nvPr>
            <p:ph type="dt" sz="half" idx="10"/>
          </p:nvPr>
        </p:nvSpPr>
        <p:spPr/>
        <p:txBody>
          <a:bodyPr/>
          <a:lstStyle/>
          <a:p>
            <a:fld id="{2194B4AD-4E8C-4E49-8C20-7181980B1A8F}" type="datetimeFigureOut">
              <a:rPr lang="ko-KR" altLang="en-US" smtClean="0"/>
              <a:t>2021-11-17</a:t>
            </a:fld>
            <a:endParaRPr lang="ko-KR" altLang="en-US"/>
          </a:p>
        </p:txBody>
      </p:sp>
      <p:sp>
        <p:nvSpPr>
          <p:cNvPr id="6" name="바닥글 개체 틀 5">
            <a:extLst>
              <a:ext uri="{FF2B5EF4-FFF2-40B4-BE49-F238E27FC236}">
                <a16:creationId xmlns:a16="http://schemas.microsoft.com/office/drawing/2014/main" id="{60A630C7-F5CF-4D0C-BF38-78BC3B988AA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8E5877C-D962-48B7-903B-FD6408A0F75F}"/>
              </a:ext>
            </a:extLst>
          </p:cNvPr>
          <p:cNvSpPr>
            <a:spLocks noGrp="1"/>
          </p:cNvSpPr>
          <p:nvPr>
            <p:ph type="sldNum" sz="quarter" idx="12"/>
          </p:nvPr>
        </p:nvSpPr>
        <p:spPr/>
        <p:txBody>
          <a:bodyPr/>
          <a:lstStyle/>
          <a:p>
            <a:fld id="{FA0D7430-9AB8-4E6B-9D2B-B30048A80724}" type="slidenum">
              <a:rPr lang="ko-KR" altLang="en-US" smtClean="0"/>
              <a:t>‹#›</a:t>
            </a:fld>
            <a:endParaRPr lang="ko-KR" altLang="en-US"/>
          </a:p>
        </p:txBody>
      </p:sp>
    </p:spTree>
    <p:extLst>
      <p:ext uri="{BB962C8B-B14F-4D97-AF65-F5344CB8AC3E}">
        <p14:creationId xmlns:p14="http://schemas.microsoft.com/office/powerpoint/2010/main" val="37589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3A223B-CA79-49DA-824F-B81E029BCDBB}"/>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8C195027-B8F0-414D-9FF6-F2A83D8A5B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4CD715A-E495-48AA-957D-8660D8C669B2}"/>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9999A78-8B29-4E9C-8E42-2171DEC62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9CB114C-157C-4EB2-8742-4EFB211421E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17E7D42E-779A-40FE-AEBB-CC845F6A1EFF}"/>
              </a:ext>
            </a:extLst>
          </p:cNvPr>
          <p:cNvSpPr>
            <a:spLocks noGrp="1"/>
          </p:cNvSpPr>
          <p:nvPr>
            <p:ph type="dt" sz="half" idx="10"/>
          </p:nvPr>
        </p:nvSpPr>
        <p:spPr/>
        <p:txBody>
          <a:bodyPr/>
          <a:lstStyle/>
          <a:p>
            <a:fld id="{2194B4AD-4E8C-4E49-8C20-7181980B1A8F}" type="datetimeFigureOut">
              <a:rPr lang="ko-KR" altLang="en-US" smtClean="0"/>
              <a:t>2021-11-17</a:t>
            </a:fld>
            <a:endParaRPr lang="ko-KR" altLang="en-US"/>
          </a:p>
        </p:txBody>
      </p:sp>
      <p:sp>
        <p:nvSpPr>
          <p:cNvPr id="8" name="바닥글 개체 틀 7">
            <a:extLst>
              <a:ext uri="{FF2B5EF4-FFF2-40B4-BE49-F238E27FC236}">
                <a16:creationId xmlns:a16="http://schemas.microsoft.com/office/drawing/2014/main" id="{0B10DBDB-CD50-4AEC-9E4B-B261846A49A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78C1E3B-CDF8-45A7-9F37-5AE6D895C997}"/>
              </a:ext>
            </a:extLst>
          </p:cNvPr>
          <p:cNvSpPr>
            <a:spLocks noGrp="1"/>
          </p:cNvSpPr>
          <p:nvPr>
            <p:ph type="sldNum" sz="quarter" idx="12"/>
          </p:nvPr>
        </p:nvSpPr>
        <p:spPr/>
        <p:txBody>
          <a:bodyPr/>
          <a:lstStyle/>
          <a:p>
            <a:fld id="{FA0D7430-9AB8-4E6B-9D2B-B30048A80724}" type="slidenum">
              <a:rPr lang="ko-KR" altLang="en-US" smtClean="0"/>
              <a:t>‹#›</a:t>
            </a:fld>
            <a:endParaRPr lang="ko-KR" altLang="en-US"/>
          </a:p>
        </p:txBody>
      </p:sp>
    </p:spTree>
    <p:extLst>
      <p:ext uri="{BB962C8B-B14F-4D97-AF65-F5344CB8AC3E}">
        <p14:creationId xmlns:p14="http://schemas.microsoft.com/office/powerpoint/2010/main" val="122965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98B59F-2C0B-4018-964B-0B92861011F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DB251B-52C2-4197-90F5-47298546EE9F}"/>
              </a:ext>
            </a:extLst>
          </p:cNvPr>
          <p:cNvSpPr>
            <a:spLocks noGrp="1"/>
          </p:cNvSpPr>
          <p:nvPr>
            <p:ph type="dt" sz="half" idx="10"/>
          </p:nvPr>
        </p:nvSpPr>
        <p:spPr/>
        <p:txBody>
          <a:bodyPr/>
          <a:lstStyle/>
          <a:p>
            <a:fld id="{2194B4AD-4E8C-4E49-8C20-7181980B1A8F}" type="datetimeFigureOut">
              <a:rPr lang="ko-KR" altLang="en-US" smtClean="0"/>
              <a:t>2021-11-17</a:t>
            </a:fld>
            <a:endParaRPr lang="ko-KR" altLang="en-US"/>
          </a:p>
        </p:txBody>
      </p:sp>
      <p:sp>
        <p:nvSpPr>
          <p:cNvPr id="4" name="바닥글 개체 틀 3">
            <a:extLst>
              <a:ext uri="{FF2B5EF4-FFF2-40B4-BE49-F238E27FC236}">
                <a16:creationId xmlns:a16="http://schemas.microsoft.com/office/drawing/2014/main" id="{DCC201BF-D523-4D2D-BB2A-A6FA48D4548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7A7E4D6-37EF-4405-8423-6144E348D98B}"/>
              </a:ext>
            </a:extLst>
          </p:cNvPr>
          <p:cNvSpPr>
            <a:spLocks noGrp="1"/>
          </p:cNvSpPr>
          <p:nvPr>
            <p:ph type="sldNum" sz="quarter" idx="12"/>
          </p:nvPr>
        </p:nvSpPr>
        <p:spPr/>
        <p:txBody>
          <a:bodyPr/>
          <a:lstStyle/>
          <a:p>
            <a:fld id="{FA0D7430-9AB8-4E6B-9D2B-B30048A80724}" type="slidenum">
              <a:rPr lang="ko-KR" altLang="en-US" smtClean="0"/>
              <a:t>‹#›</a:t>
            </a:fld>
            <a:endParaRPr lang="ko-KR" altLang="en-US"/>
          </a:p>
        </p:txBody>
      </p:sp>
    </p:spTree>
    <p:extLst>
      <p:ext uri="{BB962C8B-B14F-4D97-AF65-F5344CB8AC3E}">
        <p14:creationId xmlns:p14="http://schemas.microsoft.com/office/powerpoint/2010/main" val="225011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F6C0687-11EB-40BD-896F-003233DD3731}"/>
              </a:ext>
            </a:extLst>
          </p:cNvPr>
          <p:cNvSpPr>
            <a:spLocks noGrp="1"/>
          </p:cNvSpPr>
          <p:nvPr>
            <p:ph type="dt" sz="half" idx="10"/>
          </p:nvPr>
        </p:nvSpPr>
        <p:spPr/>
        <p:txBody>
          <a:bodyPr/>
          <a:lstStyle/>
          <a:p>
            <a:fld id="{2194B4AD-4E8C-4E49-8C20-7181980B1A8F}" type="datetimeFigureOut">
              <a:rPr lang="ko-KR" altLang="en-US" smtClean="0"/>
              <a:t>2021-11-17</a:t>
            </a:fld>
            <a:endParaRPr lang="ko-KR" altLang="en-US"/>
          </a:p>
        </p:txBody>
      </p:sp>
      <p:sp>
        <p:nvSpPr>
          <p:cNvPr id="3" name="바닥글 개체 틀 2">
            <a:extLst>
              <a:ext uri="{FF2B5EF4-FFF2-40B4-BE49-F238E27FC236}">
                <a16:creationId xmlns:a16="http://schemas.microsoft.com/office/drawing/2014/main" id="{4F1EC96B-D311-4E91-AB72-E81B07E67A4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12C1391-F786-467C-97EF-18C773465319}"/>
              </a:ext>
            </a:extLst>
          </p:cNvPr>
          <p:cNvSpPr>
            <a:spLocks noGrp="1"/>
          </p:cNvSpPr>
          <p:nvPr>
            <p:ph type="sldNum" sz="quarter" idx="12"/>
          </p:nvPr>
        </p:nvSpPr>
        <p:spPr/>
        <p:txBody>
          <a:bodyPr/>
          <a:lstStyle/>
          <a:p>
            <a:fld id="{FA0D7430-9AB8-4E6B-9D2B-B30048A80724}" type="slidenum">
              <a:rPr lang="ko-KR" altLang="en-US" smtClean="0"/>
              <a:t>‹#›</a:t>
            </a:fld>
            <a:endParaRPr lang="ko-KR" altLang="en-US"/>
          </a:p>
        </p:txBody>
      </p:sp>
    </p:spTree>
    <p:extLst>
      <p:ext uri="{BB962C8B-B14F-4D97-AF65-F5344CB8AC3E}">
        <p14:creationId xmlns:p14="http://schemas.microsoft.com/office/powerpoint/2010/main" val="378318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257776-FAA0-488A-9DB1-7009D900E6E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6AB73F0-1CA2-4F68-9374-55DAD44CFD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F7EABCE-282A-4E99-9C08-97074C9B8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953717A-EC9C-4389-9612-AC74C460F91F}"/>
              </a:ext>
            </a:extLst>
          </p:cNvPr>
          <p:cNvSpPr>
            <a:spLocks noGrp="1"/>
          </p:cNvSpPr>
          <p:nvPr>
            <p:ph type="dt" sz="half" idx="10"/>
          </p:nvPr>
        </p:nvSpPr>
        <p:spPr/>
        <p:txBody>
          <a:bodyPr/>
          <a:lstStyle/>
          <a:p>
            <a:fld id="{2194B4AD-4E8C-4E49-8C20-7181980B1A8F}" type="datetimeFigureOut">
              <a:rPr lang="ko-KR" altLang="en-US" smtClean="0"/>
              <a:t>2021-11-17</a:t>
            </a:fld>
            <a:endParaRPr lang="ko-KR" altLang="en-US"/>
          </a:p>
        </p:txBody>
      </p:sp>
      <p:sp>
        <p:nvSpPr>
          <p:cNvPr id="6" name="바닥글 개체 틀 5">
            <a:extLst>
              <a:ext uri="{FF2B5EF4-FFF2-40B4-BE49-F238E27FC236}">
                <a16:creationId xmlns:a16="http://schemas.microsoft.com/office/drawing/2014/main" id="{BC790BB9-139A-465E-B9AF-76437CA1F32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768B3BC-9006-48DD-9620-14D63D6C148D}"/>
              </a:ext>
            </a:extLst>
          </p:cNvPr>
          <p:cNvSpPr>
            <a:spLocks noGrp="1"/>
          </p:cNvSpPr>
          <p:nvPr>
            <p:ph type="sldNum" sz="quarter" idx="12"/>
          </p:nvPr>
        </p:nvSpPr>
        <p:spPr/>
        <p:txBody>
          <a:bodyPr/>
          <a:lstStyle/>
          <a:p>
            <a:fld id="{FA0D7430-9AB8-4E6B-9D2B-B30048A80724}" type="slidenum">
              <a:rPr lang="ko-KR" altLang="en-US" smtClean="0"/>
              <a:t>‹#›</a:t>
            </a:fld>
            <a:endParaRPr lang="ko-KR" altLang="en-US"/>
          </a:p>
        </p:txBody>
      </p:sp>
    </p:spTree>
    <p:extLst>
      <p:ext uri="{BB962C8B-B14F-4D97-AF65-F5344CB8AC3E}">
        <p14:creationId xmlns:p14="http://schemas.microsoft.com/office/powerpoint/2010/main" val="149220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59FC46-E866-47B9-82C5-EA8EC9214B2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526E06E-5506-4B3D-AD18-29FE74DAEA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DE7E8C0C-A64E-43E3-AC12-58C7B73DB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135EA44-7BD8-48EE-B0C4-36237E6B5482}"/>
              </a:ext>
            </a:extLst>
          </p:cNvPr>
          <p:cNvSpPr>
            <a:spLocks noGrp="1"/>
          </p:cNvSpPr>
          <p:nvPr>
            <p:ph type="dt" sz="half" idx="10"/>
          </p:nvPr>
        </p:nvSpPr>
        <p:spPr/>
        <p:txBody>
          <a:bodyPr/>
          <a:lstStyle/>
          <a:p>
            <a:fld id="{2194B4AD-4E8C-4E49-8C20-7181980B1A8F}" type="datetimeFigureOut">
              <a:rPr lang="ko-KR" altLang="en-US" smtClean="0"/>
              <a:t>2021-11-17</a:t>
            </a:fld>
            <a:endParaRPr lang="ko-KR" altLang="en-US"/>
          </a:p>
        </p:txBody>
      </p:sp>
      <p:sp>
        <p:nvSpPr>
          <p:cNvPr id="6" name="바닥글 개체 틀 5">
            <a:extLst>
              <a:ext uri="{FF2B5EF4-FFF2-40B4-BE49-F238E27FC236}">
                <a16:creationId xmlns:a16="http://schemas.microsoft.com/office/drawing/2014/main" id="{A2DAE5A8-7262-468D-B6A3-10DF50407EF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7BB0128-F433-4B1A-BC5D-BC5A93C58BDC}"/>
              </a:ext>
            </a:extLst>
          </p:cNvPr>
          <p:cNvSpPr>
            <a:spLocks noGrp="1"/>
          </p:cNvSpPr>
          <p:nvPr>
            <p:ph type="sldNum" sz="quarter" idx="12"/>
          </p:nvPr>
        </p:nvSpPr>
        <p:spPr/>
        <p:txBody>
          <a:bodyPr/>
          <a:lstStyle/>
          <a:p>
            <a:fld id="{FA0D7430-9AB8-4E6B-9D2B-B30048A80724}" type="slidenum">
              <a:rPr lang="ko-KR" altLang="en-US" smtClean="0"/>
              <a:t>‹#›</a:t>
            </a:fld>
            <a:endParaRPr lang="ko-KR" altLang="en-US"/>
          </a:p>
        </p:txBody>
      </p:sp>
    </p:spTree>
    <p:extLst>
      <p:ext uri="{BB962C8B-B14F-4D97-AF65-F5344CB8AC3E}">
        <p14:creationId xmlns:p14="http://schemas.microsoft.com/office/powerpoint/2010/main" val="258320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3CE695E-35F9-4E6E-AC82-366EC4D0FD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690CDBA2-3B8E-4049-96D0-8898A14A42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5F63198-64D7-49CA-9B8C-596DBF287D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4B4AD-4E8C-4E49-8C20-7181980B1A8F}" type="datetimeFigureOut">
              <a:rPr lang="ko-KR" altLang="en-US" smtClean="0"/>
              <a:t>2021-11-17</a:t>
            </a:fld>
            <a:endParaRPr lang="ko-KR" altLang="en-US"/>
          </a:p>
        </p:txBody>
      </p:sp>
      <p:sp>
        <p:nvSpPr>
          <p:cNvPr id="5" name="바닥글 개체 틀 4">
            <a:extLst>
              <a:ext uri="{FF2B5EF4-FFF2-40B4-BE49-F238E27FC236}">
                <a16:creationId xmlns:a16="http://schemas.microsoft.com/office/drawing/2014/main" id="{85BAF1E0-4268-4294-B887-CA4250BFE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86EC5EF9-8DB8-4F44-9E19-6635F1225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0D7430-9AB8-4E6B-9D2B-B30048A80724}" type="slidenum">
              <a:rPr lang="ko-KR" altLang="en-US" smtClean="0"/>
              <a:t>‹#›</a:t>
            </a:fld>
            <a:endParaRPr lang="ko-KR" altLang="en-US"/>
          </a:p>
        </p:txBody>
      </p:sp>
    </p:spTree>
    <p:extLst>
      <p:ext uri="{BB962C8B-B14F-4D97-AF65-F5344CB8AC3E}">
        <p14:creationId xmlns:p14="http://schemas.microsoft.com/office/powerpoint/2010/main" val="1209236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689235-8EE4-40A3-BDFB-78A8CADC0923}"/>
              </a:ext>
            </a:extLst>
          </p:cNvPr>
          <p:cNvSpPr>
            <a:spLocks noGrp="1"/>
          </p:cNvSpPr>
          <p:nvPr>
            <p:ph type="ctrTitle"/>
          </p:nvPr>
        </p:nvSpPr>
        <p:spPr/>
        <p:txBody>
          <a:bodyPr/>
          <a:lstStyle/>
          <a:p>
            <a:r>
              <a:rPr lang="en-US" altLang="ko-KR" dirty="0"/>
              <a:t>User guide</a:t>
            </a:r>
            <a:endParaRPr lang="ko-KR" altLang="en-US" dirty="0"/>
          </a:p>
        </p:txBody>
      </p:sp>
    </p:spTree>
    <p:extLst>
      <p:ext uri="{BB962C8B-B14F-4D97-AF65-F5344CB8AC3E}">
        <p14:creationId xmlns:p14="http://schemas.microsoft.com/office/powerpoint/2010/main" val="22783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671738-05A3-4586-A9BB-EAC8BAE0DE57}"/>
              </a:ext>
            </a:extLst>
          </p:cNvPr>
          <p:cNvSpPr>
            <a:spLocks noGrp="1"/>
          </p:cNvSpPr>
          <p:nvPr>
            <p:ph type="title"/>
          </p:nvPr>
        </p:nvSpPr>
        <p:spPr>
          <a:xfrm>
            <a:off x="-76200" y="-154992"/>
            <a:ext cx="10515600" cy="1325563"/>
          </a:xfrm>
        </p:spPr>
        <p:txBody>
          <a:bodyPr/>
          <a:lstStyle/>
          <a:p>
            <a:r>
              <a:rPr lang="en-US" altLang="ko-KR" dirty="0"/>
              <a:t>Installation prerequisite </a:t>
            </a:r>
            <a:endParaRPr lang="ko-KR" altLang="en-US" dirty="0"/>
          </a:p>
        </p:txBody>
      </p:sp>
      <p:sp>
        <p:nvSpPr>
          <p:cNvPr id="3" name="내용 개체 틀 2">
            <a:extLst>
              <a:ext uri="{FF2B5EF4-FFF2-40B4-BE49-F238E27FC236}">
                <a16:creationId xmlns:a16="http://schemas.microsoft.com/office/drawing/2014/main" id="{14D5239E-BC37-4E5B-B1BD-F5CC10286FB1}"/>
              </a:ext>
            </a:extLst>
          </p:cNvPr>
          <p:cNvSpPr>
            <a:spLocks noGrp="1"/>
          </p:cNvSpPr>
          <p:nvPr>
            <p:ph idx="1"/>
          </p:nvPr>
        </p:nvSpPr>
        <p:spPr>
          <a:xfrm>
            <a:off x="553673" y="763257"/>
            <a:ext cx="10640735" cy="2017662"/>
          </a:xfrm>
        </p:spPr>
        <p:txBody>
          <a:bodyPr>
            <a:normAutofit fontScale="92500"/>
          </a:bodyPr>
          <a:lstStyle/>
          <a:p>
            <a:pPr marL="0" indent="0">
              <a:buNone/>
            </a:pPr>
            <a:r>
              <a:rPr lang="en-US" altLang="ko-KR" dirty="0"/>
              <a:t>Install visual studio and MFC ( recommend visual studio &gt; 2017)</a:t>
            </a:r>
          </a:p>
          <a:p>
            <a:pPr>
              <a:buFontTx/>
              <a:buChar char="-"/>
            </a:pPr>
            <a:r>
              <a:rPr lang="en-US" altLang="ko-KR" dirty="0"/>
              <a:t>If we install visual studio for the first time or already installed it, simply type “visual studio installer” in window searching bar, please choose MFC option in visual studio installer. (the visual studio installer is included automatically when you download visual studio)</a:t>
            </a:r>
          </a:p>
          <a:p>
            <a:pPr>
              <a:buFontTx/>
              <a:buChar char="-"/>
            </a:pPr>
            <a:endParaRPr lang="ko-KR" altLang="en-US" dirty="0"/>
          </a:p>
        </p:txBody>
      </p:sp>
      <p:pic>
        <p:nvPicPr>
          <p:cNvPr id="5" name="그림 4">
            <a:extLst>
              <a:ext uri="{FF2B5EF4-FFF2-40B4-BE49-F238E27FC236}">
                <a16:creationId xmlns:a16="http://schemas.microsoft.com/office/drawing/2014/main" id="{D46AA572-8B15-4CCE-A7D4-AC9A879D50F5}"/>
              </a:ext>
            </a:extLst>
          </p:cNvPr>
          <p:cNvPicPr>
            <a:picLocks noChangeAspect="1"/>
          </p:cNvPicPr>
          <p:nvPr/>
        </p:nvPicPr>
        <p:blipFill>
          <a:blip r:embed="rId2"/>
          <a:stretch>
            <a:fillRect/>
          </a:stretch>
        </p:blipFill>
        <p:spPr>
          <a:xfrm>
            <a:off x="142875" y="2869035"/>
            <a:ext cx="11906250" cy="3828788"/>
          </a:xfrm>
          <a:prstGeom prst="rect">
            <a:avLst/>
          </a:prstGeom>
        </p:spPr>
      </p:pic>
      <p:sp>
        <p:nvSpPr>
          <p:cNvPr id="6" name="직사각형 5">
            <a:extLst>
              <a:ext uri="{FF2B5EF4-FFF2-40B4-BE49-F238E27FC236}">
                <a16:creationId xmlns:a16="http://schemas.microsoft.com/office/drawing/2014/main" id="{799E3FD5-8E62-4FD7-A2E2-73FB40439CF5}"/>
              </a:ext>
            </a:extLst>
          </p:cNvPr>
          <p:cNvSpPr/>
          <p:nvPr/>
        </p:nvSpPr>
        <p:spPr>
          <a:xfrm>
            <a:off x="4345497" y="4823670"/>
            <a:ext cx="3917659" cy="6711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57FC7FBD-6FB7-4A33-84B8-FA4F26CDCCC4}"/>
              </a:ext>
            </a:extLst>
          </p:cNvPr>
          <p:cNvSpPr/>
          <p:nvPr/>
        </p:nvSpPr>
        <p:spPr>
          <a:xfrm>
            <a:off x="9219501" y="5293453"/>
            <a:ext cx="2533475" cy="2013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89182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91459A-F500-4247-A5B7-1151A3F6854F}"/>
              </a:ext>
            </a:extLst>
          </p:cNvPr>
          <p:cNvSpPr>
            <a:spLocks noGrp="1"/>
          </p:cNvSpPr>
          <p:nvPr>
            <p:ph type="title"/>
          </p:nvPr>
        </p:nvSpPr>
        <p:spPr>
          <a:xfrm>
            <a:off x="0" y="0"/>
            <a:ext cx="10515600" cy="1325563"/>
          </a:xfrm>
        </p:spPr>
        <p:txBody>
          <a:bodyPr/>
          <a:lstStyle/>
          <a:p>
            <a:r>
              <a:rPr lang="en-US" altLang="ko-KR" dirty="0"/>
              <a:t>How to run</a:t>
            </a:r>
            <a:endParaRPr lang="ko-KR" altLang="en-US" dirty="0"/>
          </a:p>
        </p:txBody>
      </p:sp>
      <p:sp>
        <p:nvSpPr>
          <p:cNvPr id="3" name="내용 개체 틀 2">
            <a:extLst>
              <a:ext uri="{FF2B5EF4-FFF2-40B4-BE49-F238E27FC236}">
                <a16:creationId xmlns:a16="http://schemas.microsoft.com/office/drawing/2014/main" id="{056B3D5C-65B2-41E2-BE4F-1425955145AD}"/>
              </a:ext>
            </a:extLst>
          </p:cNvPr>
          <p:cNvSpPr>
            <a:spLocks noGrp="1"/>
          </p:cNvSpPr>
          <p:nvPr>
            <p:ph idx="1"/>
          </p:nvPr>
        </p:nvSpPr>
        <p:spPr>
          <a:xfrm>
            <a:off x="578141" y="1162895"/>
            <a:ext cx="10515600" cy="4351338"/>
          </a:xfrm>
        </p:spPr>
        <p:txBody>
          <a:bodyPr/>
          <a:lstStyle/>
          <a:p>
            <a:r>
              <a:rPr lang="en-US" altLang="ko-KR" dirty="0"/>
              <a:t>Step1: double click to ReconstructVideoFromScan.exe.</a:t>
            </a:r>
          </a:p>
          <a:p>
            <a:r>
              <a:rPr lang="en-US" altLang="ko-KR" dirty="0"/>
              <a:t>Step2: choose the folder contains .cri files.</a:t>
            </a:r>
          </a:p>
          <a:p>
            <a:r>
              <a:rPr lang="en-US" altLang="ko-KR" dirty="0"/>
              <a:t>Step3: Click “Run Optimize” button and wait until the program finish.</a:t>
            </a:r>
          </a:p>
        </p:txBody>
      </p:sp>
      <p:pic>
        <p:nvPicPr>
          <p:cNvPr id="5" name="그림 4">
            <a:extLst>
              <a:ext uri="{FF2B5EF4-FFF2-40B4-BE49-F238E27FC236}">
                <a16:creationId xmlns:a16="http://schemas.microsoft.com/office/drawing/2014/main" id="{D87801F1-A14D-4BB9-B5B3-7805C85283AB}"/>
              </a:ext>
            </a:extLst>
          </p:cNvPr>
          <p:cNvPicPr>
            <a:picLocks noChangeAspect="1"/>
          </p:cNvPicPr>
          <p:nvPr/>
        </p:nvPicPr>
        <p:blipFill>
          <a:blip r:embed="rId2"/>
          <a:stretch>
            <a:fillRect/>
          </a:stretch>
        </p:blipFill>
        <p:spPr>
          <a:xfrm>
            <a:off x="578141" y="3021840"/>
            <a:ext cx="4812310" cy="3593709"/>
          </a:xfrm>
          <a:prstGeom prst="rect">
            <a:avLst/>
          </a:prstGeom>
        </p:spPr>
      </p:pic>
      <p:sp>
        <p:nvSpPr>
          <p:cNvPr id="6" name="직사각형 5">
            <a:extLst>
              <a:ext uri="{FF2B5EF4-FFF2-40B4-BE49-F238E27FC236}">
                <a16:creationId xmlns:a16="http://schemas.microsoft.com/office/drawing/2014/main" id="{1486EA05-A57B-4613-86B8-50EA3B7FF693}"/>
              </a:ext>
            </a:extLst>
          </p:cNvPr>
          <p:cNvSpPr/>
          <p:nvPr/>
        </p:nvSpPr>
        <p:spPr>
          <a:xfrm>
            <a:off x="2265028" y="3410125"/>
            <a:ext cx="411060" cy="31039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9C870F16-B510-4BA8-8E2E-3FBD73CCB487}"/>
              </a:ext>
            </a:extLst>
          </p:cNvPr>
          <p:cNvCxnSpPr>
            <a:cxnSpLocks/>
            <a:endCxn id="9" idx="1"/>
          </p:cNvCxnSpPr>
          <p:nvPr/>
        </p:nvCxnSpPr>
        <p:spPr>
          <a:xfrm flipV="1">
            <a:off x="2709644" y="2837174"/>
            <a:ext cx="1065402" cy="72814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1C6617-6E07-46C5-92EB-94129E39E2EA}"/>
              </a:ext>
            </a:extLst>
          </p:cNvPr>
          <p:cNvSpPr txBox="1"/>
          <p:nvPr/>
        </p:nvSpPr>
        <p:spPr>
          <a:xfrm>
            <a:off x="3775046" y="2652508"/>
            <a:ext cx="3196905" cy="369332"/>
          </a:xfrm>
          <a:prstGeom prst="rect">
            <a:avLst/>
          </a:prstGeom>
          <a:noFill/>
        </p:spPr>
        <p:txBody>
          <a:bodyPr wrap="square" rtlCol="0">
            <a:spAutoFit/>
          </a:bodyPr>
          <a:lstStyle/>
          <a:p>
            <a:r>
              <a:rPr lang="en-US" altLang="ko-KR" dirty="0"/>
              <a:t>Step 1. Choose folder here</a:t>
            </a:r>
            <a:endParaRPr lang="ko-KR" altLang="en-US" dirty="0"/>
          </a:p>
        </p:txBody>
      </p:sp>
      <p:pic>
        <p:nvPicPr>
          <p:cNvPr id="12" name="그림 11">
            <a:extLst>
              <a:ext uri="{FF2B5EF4-FFF2-40B4-BE49-F238E27FC236}">
                <a16:creationId xmlns:a16="http://schemas.microsoft.com/office/drawing/2014/main" id="{30D245CE-1574-45B5-8C22-1F2D97D69FF0}"/>
              </a:ext>
            </a:extLst>
          </p:cNvPr>
          <p:cNvPicPr>
            <a:picLocks noChangeAspect="1"/>
          </p:cNvPicPr>
          <p:nvPr/>
        </p:nvPicPr>
        <p:blipFill>
          <a:blip r:embed="rId3"/>
          <a:stretch>
            <a:fillRect/>
          </a:stretch>
        </p:blipFill>
        <p:spPr>
          <a:xfrm>
            <a:off x="5521354" y="3021840"/>
            <a:ext cx="4405618" cy="3412905"/>
          </a:xfrm>
          <a:prstGeom prst="rect">
            <a:avLst/>
          </a:prstGeom>
        </p:spPr>
      </p:pic>
      <p:sp>
        <p:nvSpPr>
          <p:cNvPr id="13" name="직사각형 12">
            <a:extLst>
              <a:ext uri="{FF2B5EF4-FFF2-40B4-BE49-F238E27FC236}">
                <a16:creationId xmlns:a16="http://schemas.microsoft.com/office/drawing/2014/main" id="{42BFA027-D0D0-4A97-B13C-97F34CB69201}"/>
              </a:ext>
            </a:extLst>
          </p:cNvPr>
          <p:cNvSpPr/>
          <p:nvPr/>
        </p:nvSpPr>
        <p:spPr>
          <a:xfrm>
            <a:off x="5521354" y="3565321"/>
            <a:ext cx="1555984" cy="23182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E87D5059-37C9-4422-815E-85C234E083F8}"/>
              </a:ext>
            </a:extLst>
          </p:cNvPr>
          <p:cNvSpPr/>
          <p:nvPr/>
        </p:nvSpPr>
        <p:spPr>
          <a:xfrm>
            <a:off x="8271546" y="6098796"/>
            <a:ext cx="855676" cy="27264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04767C40-3899-4118-8A01-4E401FB8D3BF}"/>
              </a:ext>
            </a:extLst>
          </p:cNvPr>
          <p:cNvSpPr txBox="1"/>
          <p:nvPr/>
        </p:nvSpPr>
        <p:spPr>
          <a:xfrm>
            <a:off x="7814346" y="4589494"/>
            <a:ext cx="3196905" cy="923330"/>
          </a:xfrm>
          <a:prstGeom prst="rect">
            <a:avLst/>
          </a:prstGeom>
          <a:noFill/>
        </p:spPr>
        <p:txBody>
          <a:bodyPr wrap="square" rtlCol="0">
            <a:spAutoFit/>
          </a:bodyPr>
          <a:lstStyle/>
          <a:p>
            <a:r>
              <a:rPr lang="en-US" altLang="ko-KR" dirty="0"/>
              <a:t>Step 1. Click here after navigating to folder contains .cri files</a:t>
            </a:r>
            <a:endParaRPr lang="ko-KR" altLang="en-US" dirty="0"/>
          </a:p>
        </p:txBody>
      </p:sp>
      <p:cxnSp>
        <p:nvCxnSpPr>
          <p:cNvPr id="17" name="직선 화살표 연결선 16">
            <a:extLst>
              <a:ext uri="{FF2B5EF4-FFF2-40B4-BE49-F238E27FC236}">
                <a16:creationId xmlns:a16="http://schemas.microsoft.com/office/drawing/2014/main" id="{C0B16BAD-59C1-4849-8047-76BD4258E315}"/>
              </a:ext>
            </a:extLst>
          </p:cNvPr>
          <p:cNvCxnSpPr>
            <a:stCxn id="14" idx="0"/>
          </p:cNvCxnSpPr>
          <p:nvPr/>
        </p:nvCxnSpPr>
        <p:spPr>
          <a:xfrm flipV="1">
            <a:off x="8699384" y="5514233"/>
            <a:ext cx="427838" cy="584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7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2F3905-034E-4FDC-9C7F-00FB2618890F}"/>
              </a:ext>
            </a:extLst>
          </p:cNvPr>
          <p:cNvSpPr>
            <a:spLocks noGrp="1"/>
          </p:cNvSpPr>
          <p:nvPr>
            <p:ph type="title"/>
          </p:nvPr>
        </p:nvSpPr>
        <p:spPr>
          <a:xfrm>
            <a:off x="-59422" y="-121436"/>
            <a:ext cx="10515600" cy="1325563"/>
          </a:xfrm>
        </p:spPr>
        <p:txBody>
          <a:bodyPr/>
          <a:lstStyle/>
          <a:p>
            <a:r>
              <a:rPr lang="en-US" altLang="ko-KR" dirty="0"/>
              <a:t>How to run</a:t>
            </a:r>
            <a:endParaRPr lang="ko-KR" altLang="en-US" dirty="0"/>
          </a:p>
        </p:txBody>
      </p:sp>
      <p:pic>
        <p:nvPicPr>
          <p:cNvPr id="5" name="그림 4">
            <a:extLst>
              <a:ext uri="{FF2B5EF4-FFF2-40B4-BE49-F238E27FC236}">
                <a16:creationId xmlns:a16="http://schemas.microsoft.com/office/drawing/2014/main" id="{AC9A6480-63BC-4B0B-94AC-423986B7F09E}"/>
              </a:ext>
            </a:extLst>
          </p:cNvPr>
          <p:cNvPicPr>
            <a:picLocks noChangeAspect="1"/>
          </p:cNvPicPr>
          <p:nvPr/>
        </p:nvPicPr>
        <p:blipFill>
          <a:blip r:embed="rId2"/>
          <a:stretch>
            <a:fillRect/>
          </a:stretch>
        </p:blipFill>
        <p:spPr>
          <a:xfrm>
            <a:off x="366494" y="792497"/>
            <a:ext cx="5905500" cy="4400550"/>
          </a:xfrm>
          <a:prstGeom prst="rect">
            <a:avLst/>
          </a:prstGeom>
        </p:spPr>
      </p:pic>
      <p:sp>
        <p:nvSpPr>
          <p:cNvPr id="6" name="직사각형 5">
            <a:extLst>
              <a:ext uri="{FF2B5EF4-FFF2-40B4-BE49-F238E27FC236}">
                <a16:creationId xmlns:a16="http://schemas.microsoft.com/office/drawing/2014/main" id="{DCDBA780-1E80-480F-9B99-894858C2AACF}"/>
              </a:ext>
            </a:extLst>
          </p:cNvPr>
          <p:cNvSpPr/>
          <p:nvPr/>
        </p:nvSpPr>
        <p:spPr>
          <a:xfrm>
            <a:off x="3070371" y="3229762"/>
            <a:ext cx="855676" cy="272643"/>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화살표 연결선 7">
            <a:extLst>
              <a:ext uri="{FF2B5EF4-FFF2-40B4-BE49-F238E27FC236}">
                <a16:creationId xmlns:a16="http://schemas.microsoft.com/office/drawing/2014/main" id="{19FADBCE-6E0A-4770-A621-AA866916973E}"/>
              </a:ext>
            </a:extLst>
          </p:cNvPr>
          <p:cNvCxnSpPr>
            <a:stCxn id="6" idx="0"/>
          </p:cNvCxnSpPr>
          <p:nvPr/>
        </p:nvCxnSpPr>
        <p:spPr>
          <a:xfrm flipV="1">
            <a:off x="3498209" y="792497"/>
            <a:ext cx="629174" cy="24372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C71BC90-8544-43F0-8A2D-05FC4254EFF7}"/>
              </a:ext>
            </a:extLst>
          </p:cNvPr>
          <p:cNvSpPr txBox="1"/>
          <p:nvPr/>
        </p:nvSpPr>
        <p:spPr>
          <a:xfrm>
            <a:off x="3024492" y="150098"/>
            <a:ext cx="3559729" cy="646331"/>
          </a:xfrm>
          <a:prstGeom prst="rect">
            <a:avLst/>
          </a:prstGeom>
          <a:noFill/>
        </p:spPr>
        <p:txBody>
          <a:bodyPr wrap="square" rtlCol="0">
            <a:spAutoFit/>
          </a:bodyPr>
          <a:lstStyle/>
          <a:p>
            <a:r>
              <a:rPr lang="en-US" altLang="ko-KR" dirty="0"/>
              <a:t>Step2. Click this button to process and wait until it finishes</a:t>
            </a:r>
            <a:endParaRPr lang="ko-KR" altLang="en-US" dirty="0"/>
          </a:p>
        </p:txBody>
      </p:sp>
      <p:pic>
        <p:nvPicPr>
          <p:cNvPr id="11" name="그림 10">
            <a:extLst>
              <a:ext uri="{FF2B5EF4-FFF2-40B4-BE49-F238E27FC236}">
                <a16:creationId xmlns:a16="http://schemas.microsoft.com/office/drawing/2014/main" id="{086791BA-175A-4A75-BFC5-213235B0AC98}"/>
              </a:ext>
            </a:extLst>
          </p:cNvPr>
          <p:cNvPicPr>
            <a:picLocks noChangeAspect="1"/>
          </p:cNvPicPr>
          <p:nvPr/>
        </p:nvPicPr>
        <p:blipFill>
          <a:blip r:embed="rId3"/>
          <a:stretch>
            <a:fillRect/>
          </a:stretch>
        </p:blipFill>
        <p:spPr>
          <a:xfrm>
            <a:off x="6392411" y="1204127"/>
            <a:ext cx="5612235" cy="3808864"/>
          </a:xfrm>
          <a:prstGeom prst="rect">
            <a:avLst/>
          </a:prstGeom>
        </p:spPr>
      </p:pic>
      <p:sp>
        <p:nvSpPr>
          <p:cNvPr id="12" name="직사각형 11">
            <a:extLst>
              <a:ext uri="{FF2B5EF4-FFF2-40B4-BE49-F238E27FC236}">
                <a16:creationId xmlns:a16="http://schemas.microsoft.com/office/drawing/2014/main" id="{D5F85625-3934-491C-8051-9CC73ECD73F2}"/>
              </a:ext>
            </a:extLst>
          </p:cNvPr>
          <p:cNvSpPr/>
          <p:nvPr/>
        </p:nvSpPr>
        <p:spPr>
          <a:xfrm>
            <a:off x="6271994" y="4521666"/>
            <a:ext cx="2301555" cy="491325"/>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9818D511-2EB3-45D4-B32C-8207D24BAE16}"/>
              </a:ext>
            </a:extLst>
          </p:cNvPr>
          <p:cNvSpPr txBox="1"/>
          <p:nvPr/>
        </p:nvSpPr>
        <p:spPr>
          <a:xfrm>
            <a:off x="5642906" y="5657805"/>
            <a:ext cx="3559729" cy="369332"/>
          </a:xfrm>
          <a:prstGeom prst="rect">
            <a:avLst/>
          </a:prstGeom>
          <a:noFill/>
        </p:spPr>
        <p:txBody>
          <a:bodyPr wrap="square" rtlCol="0">
            <a:spAutoFit/>
          </a:bodyPr>
          <a:lstStyle/>
          <a:p>
            <a:r>
              <a:rPr lang="en-US" altLang="ko-KR" dirty="0"/>
              <a:t>Step2. Finish step 2 here</a:t>
            </a:r>
            <a:endParaRPr lang="ko-KR" altLang="en-US" dirty="0"/>
          </a:p>
        </p:txBody>
      </p:sp>
      <p:cxnSp>
        <p:nvCxnSpPr>
          <p:cNvPr id="15" name="직선 화살표 연결선 14">
            <a:extLst>
              <a:ext uri="{FF2B5EF4-FFF2-40B4-BE49-F238E27FC236}">
                <a16:creationId xmlns:a16="http://schemas.microsoft.com/office/drawing/2014/main" id="{0E23A9DD-267D-4E92-BCA8-B14453DD3C4D}"/>
              </a:ext>
            </a:extLst>
          </p:cNvPr>
          <p:cNvCxnSpPr>
            <a:stCxn id="12" idx="2"/>
            <a:endCxn id="13" idx="0"/>
          </p:cNvCxnSpPr>
          <p:nvPr/>
        </p:nvCxnSpPr>
        <p:spPr>
          <a:xfrm flipH="1">
            <a:off x="7422771" y="5012991"/>
            <a:ext cx="1" cy="64481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527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EA102E-6E3C-436E-B629-EF54B9F739EB}"/>
              </a:ext>
            </a:extLst>
          </p:cNvPr>
          <p:cNvSpPr>
            <a:spLocks noGrp="1"/>
          </p:cNvSpPr>
          <p:nvPr>
            <p:ph type="title"/>
          </p:nvPr>
        </p:nvSpPr>
        <p:spPr>
          <a:xfrm>
            <a:off x="-84589" y="-230493"/>
            <a:ext cx="10515600" cy="1325563"/>
          </a:xfrm>
        </p:spPr>
        <p:txBody>
          <a:bodyPr/>
          <a:lstStyle/>
          <a:p>
            <a:r>
              <a:rPr lang="en-US" altLang="ko-KR" dirty="0"/>
              <a:t>How to verify</a:t>
            </a:r>
            <a:endParaRPr lang="ko-KR" altLang="en-US" dirty="0"/>
          </a:p>
        </p:txBody>
      </p:sp>
      <p:pic>
        <p:nvPicPr>
          <p:cNvPr id="7" name="그림 6">
            <a:extLst>
              <a:ext uri="{FF2B5EF4-FFF2-40B4-BE49-F238E27FC236}">
                <a16:creationId xmlns:a16="http://schemas.microsoft.com/office/drawing/2014/main" id="{BC3D7A6D-D14C-4B84-9614-4DD98DBE0375}"/>
              </a:ext>
            </a:extLst>
          </p:cNvPr>
          <p:cNvPicPr>
            <a:picLocks noChangeAspect="1"/>
          </p:cNvPicPr>
          <p:nvPr/>
        </p:nvPicPr>
        <p:blipFill>
          <a:blip r:embed="rId2"/>
          <a:stretch>
            <a:fillRect/>
          </a:stretch>
        </p:blipFill>
        <p:spPr>
          <a:xfrm>
            <a:off x="228600" y="750553"/>
            <a:ext cx="5867400" cy="4400550"/>
          </a:xfrm>
          <a:prstGeom prst="rect">
            <a:avLst/>
          </a:prstGeom>
        </p:spPr>
      </p:pic>
      <p:pic>
        <p:nvPicPr>
          <p:cNvPr id="9" name="그림 8">
            <a:extLst>
              <a:ext uri="{FF2B5EF4-FFF2-40B4-BE49-F238E27FC236}">
                <a16:creationId xmlns:a16="http://schemas.microsoft.com/office/drawing/2014/main" id="{B62D3C5A-68C6-4FB1-86AB-37D7FA562CFA}"/>
              </a:ext>
            </a:extLst>
          </p:cNvPr>
          <p:cNvPicPr>
            <a:picLocks noChangeAspect="1"/>
          </p:cNvPicPr>
          <p:nvPr/>
        </p:nvPicPr>
        <p:blipFill>
          <a:blip r:embed="rId3"/>
          <a:stretch>
            <a:fillRect/>
          </a:stretch>
        </p:blipFill>
        <p:spPr>
          <a:xfrm>
            <a:off x="6173946" y="675314"/>
            <a:ext cx="5867401" cy="4551028"/>
          </a:xfrm>
          <a:prstGeom prst="rect">
            <a:avLst/>
          </a:prstGeom>
        </p:spPr>
      </p:pic>
      <p:sp>
        <p:nvSpPr>
          <p:cNvPr id="10" name="TextBox 9">
            <a:extLst>
              <a:ext uri="{FF2B5EF4-FFF2-40B4-BE49-F238E27FC236}">
                <a16:creationId xmlns:a16="http://schemas.microsoft.com/office/drawing/2014/main" id="{B61ECB0D-A2A1-480A-B8FC-10D5BABF8317}"/>
              </a:ext>
            </a:extLst>
          </p:cNvPr>
          <p:cNvSpPr txBox="1"/>
          <p:nvPr/>
        </p:nvSpPr>
        <p:spPr>
          <a:xfrm>
            <a:off x="595618" y="5452844"/>
            <a:ext cx="10670797" cy="646331"/>
          </a:xfrm>
          <a:prstGeom prst="rect">
            <a:avLst/>
          </a:prstGeom>
          <a:noFill/>
        </p:spPr>
        <p:txBody>
          <a:bodyPr wrap="square" rtlCol="0">
            <a:spAutoFit/>
          </a:bodyPr>
          <a:lstStyle/>
          <a:p>
            <a:r>
              <a:rPr lang="en-US" altLang="ko-KR" dirty="0"/>
              <a:t>- After running, the results will be shown in the left panel, to verify them, click any image and they will show up</a:t>
            </a:r>
            <a:endParaRPr lang="ko-KR" altLang="en-US" dirty="0"/>
          </a:p>
        </p:txBody>
      </p:sp>
    </p:spTree>
    <p:extLst>
      <p:ext uri="{BB962C8B-B14F-4D97-AF65-F5344CB8AC3E}">
        <p14:creationId xmlns:p14="http://schemas.microsoft.com/office/powerpoint/2010/main" val="380768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C7562A-5BAF-424F-A85F-DA7F9C603508}"/>
              </a:ext>
            </a:extLst>
          </p:cNvPr>
          <p:cNvSpPr>
            <a:spLocks noGrp="1"/>
          </p:cNvSpPr>
          <p:nvPr>
            <p:ph type="title"/>
          </p:nvPr>
        </p:nvSpPr>
        <p:spPr>
          <a:xfrm>
            <a:off x="0" y="-71102"/>
            <a:ext cx="10515600" cy="1325563"/>
          </a:xfrm>
        </p:spPr>
        <p:txBody>
          <a:bodyPr/>
          <a:lstStyle/>
          <a:p>
            <a:r>
              <a:rPr lang="en-US" altLang="ko-KR" dirty="0"/>
              <a:t>How to verify</a:t>
            </a:r>
            <a:endParaRPr lang="ko-KR" altLang="en-US" dirty="0"/>
          </a:p>
        </p:txBody>
      </p:sp>
      <p:sp>
        <p:nvSpPr>
          <p:cNvPr id="3" name="내용 개체 틀 2">
            <a:extLst>
              <a:ext uri="{FF2B5EF4-FFF2-40B4-BE49-F238E27FC236}">
                <a16:creationId xmlns:a16="http://schemas.microsoft.com/office/drawing/2014/main" id="{DCE9E135-0D02-4CFC-9B5B-FECE3FD6AA45}"/>
              </a:ext>
            </a:extLst>
          </p:cNvPr>
          <p:cNvSpPr>
            <a:spLocks noGrp="1"/>
          </p:cNvSpPr>
          <p:nvPr>
            <p:ph idx="1"/>
          </p:nvPr>
        </p:nvSpPr>
        <p:spPr>
          <a:xfrm>
            <a:off x="536197" y="1129339"/>
            <a:ext cx="10515600" cy="4351338"/>
          </a:xfrm>
        </p:spPr>
        <p:txBody>
          <a:bodyPr/>
          <a:lstStyle/>
          <a:p>
            <a:r>
              <a:rPr lang="en-US" altLang="ko-KR" dirty="0"/>
              <a:t>The output folder of result is placed in the same location with the input folder, for example, the path to input folder is C:\image\ </a:t>
            </a:r>
            <a:r>
              <a:rPr lang="en-US" altLang="ko-KR" dirty="0">
                <a:sym typeface="Wingdings" panose="05000000000000000000" pitchFamily="2" charset="2"/>
              </a:rPr>
              <a:t> </a:t>
            </a:r>
          </a:p>
          <a:p>
            <a:pPr lvl="1"/>
            <a:r>
              <a:rPr lang="en-US" altLang="ko-KR" dirty="0">
                <a:sym typeface="Wingdings" panose="05000000000000000000" pitchFamily="2" charset="2"/>
              </a:rPr>
              <a:t>The output folder will be C:\image_Out\</a:t>
            </a:r>
          </a:p>
          <a:p>
            <a:pPr lvl="1"/>
            <a:r>
              <a:rPr lang="en-US" altLang="ko-KR" dirty="0">
                <a:sym typeface="Wingdings" panose="05000000000000000000" pitchFamily="2" charset="2"/>
              </a:rPr>
              <a:t>The intermediate result will be put at C:\image_Inter\</a:t>
            </a:r>
            <a:endParaRPr lang="ko-KR" altLang="en-US" dirty="0"/>
          </a:p>
        </p:txBody>
      </p:sp>
    </p:spTree>
    <p:extLst>
      <p:ext uri="{BB962C8B-B14F-4D97-AF65-F5344CB8AC3E}">
        <p14:creationId xmlns:p14="http://schemas.microsoft.com/office/powerpoint/2010/main" val="245775998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228</Words>
  <Application>Microsoft Office PowerPoint</Application>
  <PresentationFormat>와이드스크린</PresentationFormat>
  <Paragraphs>19</Paragraphs>
  <Slides>6</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6</vt:i4>
      </vt:variant>
    </vt:vector>
  </HeadingPairs>
  <TitlesOfParts>
    <vt:vector size="9" baseType="lpstr">
      <vt:lpstr>맑은 고딕</vt:lpstr>
      <vt:lpstr>Arial</vt:lpstr>
      <vt:lpstr>Office 테마</vt:lpstr>
      <vt:lpstr>User guide</vt:lpstr>
      <vt:lpstr>Installation prerequisite </vt:lpstr>
      <vt:lpstr>How to run</vt:lpstr>
      <vt:lpstr>How to run</vt:lpstr>
      <vt:lpstr>How to verify</vt:lpstr>
      <vt:lpstr>How to verify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guide</dc:title>
  <dc:creator>pisuser1</dc:creator>
  <cp:lastModifiedBy>pisuser1</cp:lastModifiedBy>
  <cp:revision>6</cp:revision>
  <dcterms:created xsi:type="dcterms:W3CDTF">2021-11-17T01:23:08Z</dcterms:created>
  <dcterms:modified xsi:type="dcterms:W3CDTF">2021-11-17T01:50:31Z</dcterms:modified>
</cp:coreProperties>
</file>