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581C-86FA-2A48-95A8-53C7FD17FCB6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57D4-4981-9F45-BC48-958721FC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57D4-4981-9F45-BC48-958721FCC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2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C42E-C078-914E-AFE7-C734FD6C03DB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Graphical user interface&#10;&#10;Description automatically generated">
            <a:extLst>
              <a:ext uri="{FF2B5EF4-FFF2-40B4-BE49-F238E27FC236}">
                <a16:creationId xmlns:a16="http://schemas.microsoft.com/office/drawing/2014/main" id="{7C6BC4D5-FAC9-6247-9D4C-4C795DEE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" y="929665"/>
            <a:ext cx="8852217" cy="50272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58F50CB-7C4B-344A-B443-15CA31F31B07}"/>
              </a:ext>
            </a:extLst>
          </p:cNvPr>
          <p:cNvGrpSpPr/>
          <p:nvPr/>
        </p:nvGrpSpPr>
        <p:grpSpPr>
          <a:xfrm>
            <a:off x="2687968" y="401133"/>
            <a:ext cx="371897" cy="806679"/>
            <a:chOff x="7840695" y="38916"/>
            <a:chExt cx="306707" cy="6652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8E94243-414A-374A-BFED-18D61A2E56AA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695AAE-2004-2548-8626-0336E3E481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7990733" y="345623"/>
              <a:ext cx="3316" cy="35856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9E9FF8-C270-EB4B-8090-7BBB05F03973}"/>
              </a:ext>
            </a:extLst>
          </p:cNvPr>
          <p:cNvGrpSpPr/>
          <p:nvPr/>
        </p:nvGrpSpPr>
        <p:grpSpPr>
          <a:xfrm>
            <a:off x="5052732" y="401133"/>
            <a:ext cx="371897" cy="806679"/>
            <a:chOff x="7840695" y="38916"/>
            <a:chExt cx="306707" cy="66527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6DEA9B2-8840-8149-BE41-0074F09F7438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3812B5-A408-5B4A-BD6A-7D6AC07DDC0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7990733" y="345623"/>
              <a:ext cx="3316" cy="35856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AAD2ED-C207-A14B-B4BF-948D295B52F0}"/>
              </a:ext>
            </a:extLst>
          </p:cNvPr>
          <p:cNvGrpSpPr/>
          <p:nvPr/>
        </p:nvGrpSpPr>
        <p:grpSpPr>
          <a:xfrm>
            <a:off x="7784527" y="401133"/>
            <a:ext cx="371897" cy="806679"/>
            <a:chOff x="7840695" y="38916"/>
            <a:chExt cx="306707" cy="665276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BDD2489-DD84-514C-9FDE-6584235E227A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46A0F4-03BE-9348-84A5-6A53E18E0CBF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7990733" y="345623"/>
              <a:ext cx="3316" cy="35856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BA5446-98CF-F341-A8EC-667816F76EC8}"/>
              </a:ext>
            </a:extLst>
          </p:cNvPr>
          <p:cNvGrpSpPr/>
          <p:nvPr/>
        </p:nvGrpSpPr>
        <p:grpSpPr>
          <a:xfrm rot="10800000">
            <a:off x="809032" y="1712564"/>
            <a:ext cx="820549" cy="371897"/>
            <a:chOff x="7470687" y="38916"/>
            <a:chExt cx="676715" cy="30670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103A6FC-58E3-D740-BBA9-DC1A4F133743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5CA8650-61A7-3C4A-B2FA-9CBF0794F4A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rot="10800000" flipV="1">
              <a:off x="7470687" y="192269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C9A72AC-4B43-B145-95AC-2BFFA6F0FC08}"/>
              </a:ext>
            </a:extLst>
          </p:cNvPr>
          <p:cNvGrpSpPr/>
          <p:nvPr/>
        </p:nvGrpSpPr>
        <p:grpSpPr>
          <a:xfrm rot="10800000">
            <a:off x="623084" y="3609326"/>
            <a:ext cx="820549" cy="371897"/>
            <a:chOff x="7470687" y="38916"/>
            <a:chExt cx="676715" cy="306707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8AFDB7C-D5EA-A94C-B699-A421AE56636F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51274F4-A65B-9341-9E4D-13F36C63C963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F8D46E-5C25-4545-A850-874C6FBE2E93}"/>
              </a:ext>
            </a:extLst>
          </p:cNvPr>
          <p:cNvGrpSpPr/>
          <p:nvPr/>
        </p:nvGrpSpPr>
        <p:grpSpPr>
          <a:xfrm rot="10800000">
            <a:off x="3221987" y="1665026"/>
            <a:ext cx="820548" cy="371897"/>
            <a:chOff x="4893416" y="2106350"/>
            <a:chExt cx="676714" cy="30670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BD28AA0-8820-7645-8244-E57104B3CC9A}"/>
                </a:ext>
              </a:extLst>
            </p:cNvPr>
            <p:cNvSpPr/>
            <p:nvPr/>
          </p:nvSpPr>
          <p:spPr>
            <a:xfrm rot="10800000">
              <a:off x="5263423" y="2106350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1B4625-BAA1-7744-A68D-84E02670BAD7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rot="10800000" flipV="1">
              <a:off x="4893416" y="2259704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692F2-8E03-E24C-9DFE-BC0A692F4424}"/>
              </a:ext>
            </a:extLst>
          </p:cNvPr>
          <p:cNvSpPr/>
          <p:nvPr/>
        </p:nvSpPr>
        <p:spPr>
          <a:xfrm>
            <a:off x="1443635" y="2175333"/>
            <a:ext cx="7486132" cy="3731962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1311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ED9EB-08DE-A54D-B4AA-70A1B18F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71" y="208566"/>
            <a:ext cx="5037387" cy="64408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F45BD86-82DD-1F40-83AF-29517535EF3C}"/>
              </a:ext>
            </a:extLst>
          </p:cNvPr>
          <p:cNvGrpSpPr/>
          <p:nvPr/>
        </p:nvGrpSpPr>
        <p:grpSpPr>
          <a:xfrm rot="10800000">
            <a:off x="1515145" y="2682651"/>
            <a:ext cx="820549" cy="371897"/>
            <a:chOff x="7470687" y="38916"/>
            <a:chExt cx="676715" cy="3067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B39556-FBB8-C942-8B22-790099CC00F9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3BB73E-96BE-854B-955D-E154E3FA81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5BBFF-455D-CE49-8189-50FB8E04B837}"/>
              </a:ext>
            </a:extLst>
          </p:cNvPr>
          <p:cNvSpPr/>
          <p:nvPr/>
        </p:nvSpPr>
        <p:spPr>
          <a:xfrm>
            <a:off x="2335694" y="449584"/>
            <a:ext cx="4820479" cy="4838033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306955-1E79-FA49-A399-CCCA7AB5153D}"/>
              </a:ext>
            </a:extLst>
          </p:cNvPr>
          <p:cNvGrpSpPr/>
          <p:nvPr/>
        </p:nvGrpSpPr>
        <p:grpSpPr>
          <a:xfrm rot="10800000">
            <a:off x="1515145" y="5480468"/>
            <a:ext cx="820549" cy="371897"/>
            <a:chOff x="7470687" y="38916"/>
            <a:chExt cx="676715" cy="30670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99EF59D-1330-2E48-82E0-F05417F0CB95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74D428-B26C-F541-A46A-57085CD80CC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CB33B-6B2C-134A-8CB6-7512704E7C39}"/>
              </a:ext>
            </a:extLst>
          </p:cNvPr>
          <p:cNvGrpSpPr/>
          <p:nvPr/>
        </p:nvGrpSpPr>
        <p:grpSpPr>
          <a:xfrm rot="10800000">
            <a:off x="1515145" y="6046328"/>
            <a:ext cx="820549" cy="371897"/>
            <a:chOff x="7470687" y="38916"/>
            <a:chExt cx="676715" cy="30670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BB0A2B9-5571-3346-A758-5C0D27D2937B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3611-3EC3-D84C-B4E5-1BCF3937DB8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64DCAA-1D51-CE47-9E18-D06284BD4D44}"/>
              </a:ext>
            </a:extLst>
          </p:cNvPr>
          <p:cNvGrpSpPr/>
          <p:nvPr/>
        </p:nvGrpSpPr>
        <p:grpSpPr>
          <a:xfrm rot="10800000">
            <a:off x="4661445" y="5480468"/>
            <a:ext cx="744286" cy="371897"/>
            <a:chOff x="7840695" y="38916"/>
            <a:chExt cx="613819" cy="30670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D543C6-0AD2-B044-BC10-A62297757572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 flipH="1">
              <a:off x="8147402" y="192269"/>
              <a:ext cx="30711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A36A4A9-A44B-DA4D-A4C1-0FE34709A0CC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72EAE12-7C31-2240-8462-7BF8CC19A691}"/>
              </a:ext>
            </a:extLst>
          </p:cNvPr>
          <p:cNvSpPr/>
          <p:nvPr/>
        </p:nvSpPr>
        <p:spPr>
          <a:xfrm>
            <a:off x="3977249" y="6046328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2A19EB-DF92-5E48-ABE7-4E877E4C5011}"/>
              </a:ext>
            </a:extLst>
          </p:cNvPr>
          <p:cNvGrpSpPr/>
          <p:nvPr/>
        </p:nvGrpSpPr>
        <p:grpSpPr>
          <a:xfrm rot="10800000">
            <a:off x="5618558" y="6046328"/>
            <a:ext cx="744286" cy="371897"/>
            <a:chOff x="7840695" y="38916"/>
            <a:chExt cx="613819" cy="30670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A4A831F-E61F-CE4F-9659-9999C393FA5D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H="1">
              <a:off x="8147402" y="192269"/>
              <a:ext cx="30711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BDEDBD2-D62A-7B46-B00B-6D791D3FB1A7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02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8583C1A-A791-794E-A2D0-C1D3E352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9" y="660615"/>
            <a:ext cx="8877782" cy="16245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FF33B1-3E1B-D24E-9998-B77AE1ABEDCD}"/>
              </a:ext>
            </a:extLst>
          </p:cNvPr>
          <p:cNvSpPr/>
          <p:nvPr/>
        </p:nvSpPr>
        <p:spPr>
          <a:xfrm>
            <a:off x="1329196" y="450307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E433F33-5C08-FA46-A96C-4B5DEB8656D0}"/>
              </a:ext>
            </a:extLst>
          </p:cNvPr>
          <p:cNvSpPr/>
          <p:nvPr/>
        </p:nvSpPr>
        <p:spPr>
          <a:xfrm>
            <a:off x="3369086" y="450308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AD605D-B522-C549-BE2C-DAFB6AECFD28}"/>
              </a:ext>
            </a:extLst>
          </p:cNvPr>
          <p:cNvSpPr/>
          <p:nvPr/>
        </p:nvSpPr>
        <p:spPr>
          <a:xfrm>
            <a:off x="7365558" y="456351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DDC151A-435F-D04C-B34F-3AC275AE761A}"/>
              </a:ext>
            </a:extLst>
          </p:cNvPr>
          <p:cNvSpPr/>
          <p:nvPr/>
        </p:nvSpPr>
        <p:spPr>
          <a:xfrm>
            <a:off x="5341992" y="450307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390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2B975A5-3F9C-1E40-BE00-ABF2B0C6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" y="1450972"/>
            <a:ext cx="8908414" cy="40184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5BE3640-16CD-2E4D-A759-6BFC49FEC89F}"/>
              </a:ext>
            </a:extLst>
          </p:cNvPr>
          <p:cNvGrpSpPr/>
          <p:nvPr/>
        </p:nvGrpSpPr>
        <p:grpSpPr>
          <a:xfrm>
            <a:off x="2476086" y="824441"/>
            <a:ext cx="371897" cy="806679"/>
            <a:chOff x="7840695" y="38916"/>
            <a:chExt cx="306707" cy="6652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8D353B-EE11-124C-8427-3AACFA52B06F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882746-78BE-CE4C-9885-536DB1DC17C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7990733" y="345623"/>
              <a:ext cx="3316" cy="35856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E74768-FB26-B440-9E3B-049581A77FA7}"/>
              </a:ext>
            </a:extLst>
          </p:cNvPr>
          <p:cNvGrpSpPr/>
          <p:nvPr/>
        </p:nvGrpSpPr>
        <p:grpSpPr>
          <a:xfrm>
            <a:off x="367581" y="2277615"/>
            <a:ext cx="371897" cy="716603"/>
            <a:chOff x="7840695" y="-245366"/>
            <a:chExt cx="306707" cy="59098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2238F5-66BE-D246-8F80-E82FDDD45FA7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7994049" y="-245366"/>
              <a:ext cx="0" cy="284282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4EFB05-CB89-9340-A27F-765881A974E4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32D28D-3BE9-444A-AF7A-56D4D74D1740}"/>
              </a:ext>
            </a:extLst>
          </p:cNvPr>
          <p:cNvGrpSpPr/>
          <p:nvPr/>
        </p:nvGrpSpPr>
        <p:grpSpPr>
          <a:xfrm rot="10800000">
            <a:off x="580479" y="3654429"/>
            <a:ext cx="820549" cy="371897"/>
            <a:chOff x="7470687" y="38916"/>
            <a:chExt cx="676715" cy="30670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99803E6-8632-434B-9E50-0AA0F4909EAE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6540BA-F9FD-3547-8CE8-5672E6148A4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EEB900B-8CD3-3F43-9CDE-293175BCE39A}"/>
              </a:ext>
            </a:extLst>
          </p:cNvPr>
          <p:cNvSpPr/>
          <p:nvPr/>
        </p:nvSpPr>
        <p:spPr>
          <a:xfrm>
            <a:off x="1401027" y="2167460"/>
            <a:ext cx="7569229" cy="334583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6684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FCCD800E-9DA3-0D46-9C22-EB9146D4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35" y="149052"/>
            <a:ext cx="5238288" cy="65627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FBAE51-15E8-0448-A893-671FDF0BF7DE}"/>
              </a:ext>
            </a:extLst>
          </p:cNvPr>
          <p:cNvGrpSpPr/>
          <p:nvPr/>
        </p:nvGrpSpPr>
        <p:grpSpPr>
          <a:xfrm rot="10800000">
            <a:off x="1228482" y="2461435"/>
            <a:ext cx="820549" cy="371897"/>
            <a:chOff x="7470687" y="38916"/>
            <a:chExt cx="676715" cy="30670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5F7177E-8624-D843-8AB8-C6752B5C91DB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113D1C-1A86-BA47-AC1E-44F7C5DE80BA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6997-3233-3840-9D12-52C16EA23F6D}"/>
              </a:ext>
            </a:extLst>
          </p:cNvPr>
          <p:cNvSpPr/>
          <p:nvPr/>
        </p:nvSpPr>
        <p:spPr>
          <a:xfrm>
            <a:off x="2049031" y="1036063"/>
            <a:ext cx="4982390" cy="3594538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CB2D9D-B3C1-A545-95AB-8B8BE8F21FA9}"/>
              </a:ext>
            </a:extLst>
          </p:cNvPr>
          <p:cNvGrpSpPr/>
          <p:nvPr/>
        </p:nvGrpSpPr>
        <p:grpSpPr>
          <a:xfrm rot="10800000">
            <a:off x="1228482" y="5175438"/>
            <a:ext cx="820549" cy="371897"/>
            <a:chOff x="7470687" y="38916"/>
            <a:chExt cx="676715" cy="306707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7847A84-C7CA-C74F-9486-76DEF1352A4D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4E1689-C9BD-284D-AB43-5D86F870AA6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343004-E844-A546-B0C6-6233A4C91384}"/>
              </a:ext>
            </a:extLst>
          </p:cNvPr>
          <p:cNvGrpSpPr/>
          <p:nvPr/>
        </p:nvGrpSpPr>
        <p:grpSpPr>
          <a:xfrm rot="10800000">
            <a:off x="1228482" y="5754794"/>
            <a:ext cx="820549" cy="371897"/>
            <a:chOff x="7470687" y="38916"/>
            <a:chExt cx="676715" cy="30670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ECB34AE-C4F8-E540-94A7-96BC9C7BEADD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82F1AF-B09E-3A49-965A-C727920DEC4C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7041-C41F-5A41-BF0A-B859E33234D2}"/>
              </a:ext>
            </a:extLst>
          </p:cNvPr>
          <p:cNvGrpSpPr/>
          <p:nvPr/>
        </p:nvGrpSpPr>
        <p:grpSpPr>
          <a:xfrm rot="10800000">
            <a:off x="1228482" y="6225992"/>
            <a:ext cx="820549" cy="371897"/>
            <a:chOff x="7470687" y="38916"/>
            <a:chExt cx="676715" cy="30670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3754DA9-62AB-DA46-8C1F-4A87FC82CA58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970E0E-1950-8048-ABA1-B25223653ED4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940AF9-178A-9A43-BEAC-AB0CD99456F4}"/>
              </a:ext>
            </a:extLst>
          </p:cNvPr>
          <p:cNvGrpSpPr/>
          <p:nvPr/>
        </p:nvGrpSpPr>
        <p:grpSpPr>
          <a:xfrm rot="10800000">
            <a:off x="6969136" y="5180651"/>
            <a:ext cx="848880" cy="371897"/>
            <a:chOff x="7840695" y="38916"/>
            <a:chExt cx="700079" cy="30670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D1CC1A-0742-DD44-BFE1-83DD6668F1E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6663C6C-3D44-8F4F-85E3-99D3E15DB020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73496D-5757-204A-BBBB-E5573DE52615}"/>
              </a:ext>
            </a:extLst>
          </p:cNvPr>
          <p:cNvGrpSpPr/>
          <p:nvPr/>
        </p:nvGrpSpPr>
        <p:grpSpPr>
          <a:xfrm rot="10800000">
            <a:off x="6969136" y="5882179"/>
            <a:ext cx="848880" cy="371897"/>
            <a:chOff x="7840695" y="38916"/>
            <a:chExt cx="700079" cy="30670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843C54-275D-DF44-AC8C-5A0111C2264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4DDC15B-E0FF-4143-8A40-87DEF5F01309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5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5573BF-D0F1-0144-A343-43FF1114F5A3}"/>
              </a:ext>
            </a:extLst>
          </p:cNvPr>
          <p:cNvSpPr/>
          <p:nvPr/>
        </p:nvSpPr>
        <p:spPr>
          <a:xfrm>
            <a:off x="662042" y="118243"/>
            <a:ext cx="7861738" cy="66320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D4B271-89C0-3C40-BA1F-1F81859F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1" y="152290"/>
            <a:ext cx="3713059" cy="6587467"/>
          </a:xfrm>
          <a:prstGeom prst="rect">
            <a:avLst/>
          </a:prstGeom>
        </p:spPr>
      </p:pic>
      <p:pic>
        <p:nvPicPr>
          <p:cNvPr id="37" name="Picture 36" descr="Chart, surface chart&#10;&#10;Description automatically generated">
            <a:extLst>
              <a:ext uri="{FF2B5EF4-FFF2-40B4-BE49-F238E27FC236}">
                <a16:creationId xmlns:a16="http://schemas.microsoft.com/office/drawing/2014/main" id="{0F19C2C1-BFA2-F843-9A78-EEECEFA6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22" y="126123"/>
            <a:ext cx="3713983" cy="56929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65A548E-4548-FD40-BB0F-7611211F1881}"/>
              </a:ext>
            </a:extLst>
          </p:cNvPr>
          <p:cNvGrpSpPr/>
          <p:nvPr/>
        </p:nvGrpSpPr>
        <p:grpSpPr>
          <a:xfrm rot="10800000">
            <a:off x="175935" y="1771141"/>
            <a:ext cx="820549" cy="371897"/>
            <a:chOff x="7470687" y="38916"/>
            <a:chExt cx="676715" cy="30670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8F2DA9-41EA-3942-A978-AD9ACC1B9CA1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E615DA-0403-4E45-94BA-E2A629E335C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A6AD2D-070C-5748-8412-D85C85C7B529}"/>
              </a:ext>
            </a:extLst>
          </p:cNvPr>
          <p:cNvGrpSpPr/>
          <p:nvPr/>
        </p:nvGrpSpPr>
        <p:grpSpPr>
          <a:xfrm rot="10800000">
            <a:off x="175935" y="3623369"/>
            <a:ext cx="820549" cy="371897"/>
            <a:chOff x="7470687" y="38916"/>
            <a:chExt cx="676715" cy="30670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A8DDCD-ACD8-8A46-A354-39B07BF13E12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A3CE36-7DF4-5247-9833-2FADE154284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DE2928-BAC5-E642-9595-43556EA3DF98}"/>
              </a:ext>
            </a:extLst>
          </p:cNvPr>
          <p:cNvGrpSpPr/>
          <p:nvPr/>
        </p:nvGrpSpPr>
        <p:grpSpPr>
          <a:xfrm rot="10800000">
            <a:off x="175935" y="4245834"/>
            <a:ext cx="820549" cy="371897"/>
            <a:chOff x="7470687" y="38916"/>
            <a:chExt cx="676715" cy="30670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0E63EBE-0C6F-3549-84E2-96E1AFEBE0EC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174130-9F3F-EB44-A904-921143EFEF9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6569AD-37BF-9444-9B52-7E0FC48BC09C}"/>
              </a:ext>
            </a:extLst>
          </p:cNvPr>
          <p:cNvGrpSpPr/>
          <p:nvPr/>
        </p:nvGrpSpPr>
        <p:grpSpPr>
          <a:xfrm rot="10800000">
            <a:off x="175935" y="4864091"/>
            <a:ext cx="820549" cy="371897"/>
            <a:chOff x="7470687" y="38916"/>
            <a:chExt cx="676715" cy="30670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4EF7B27-67C4-0949-AC66-8349C5F21142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C1E5A42-FF9F-364E-9858-E2145265B6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EF8551-7779-8041-AA2C-A8650315F638}"/>
              </a:ext>
            </a:extLst>
          </p:cNvPr>
          <p:cNvGrpSpPr/>
          <p:nvPr/>
        </p:nvGrpSpPr>
        <p:grpSpPr>
          <a:xfrm rot="10800000">
            <a:off x="175935" y="5532198"/>
            <a:ext cx="820549" cy="371897"/>
            <a:chOff x="7470687" y="38916"/>
            <a:chExt cx="676715" cy="3067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380521F-3BD4-2A4E-B323-C597D35B958F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BF8C37-135F-5048-9623-85B763CA1F1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4F864F-BA79-FA43-8540-65155BBE202C}"/>
              </a:ext>
            </a:extLst>
          </p:cNvPr>
          <p:cNvGrpSpPr/>
          <p:nvPr/>
        </p:nvGrpSpPr>
        <p:grpSpPr>
          <a:xfrm rot="10800000">
            <a:off x="8171727" y="4181567"/>
            <a:ext cx="848880" cy="371897"/>
            <a:chOff x="7840695" y="38916"/>
            <a:chExt cx="700079" cy="30670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2909F6-2639-7248-B7B3-D436FE29D9EC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7FD3FD-8003-E446-A609-25A370231AA7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71B08C-AFDE-9347-9D75-2DD71C183724}"/>
              </a:ext>
            </a:extLst>
          </p:cNvPr>
          <p:cNvGrpSpPr/>
          <p:nvPr/>
        </p:nvGrpSpPr>
        <p:grpSpPr>
          <a:xfrm rot="10800000">
            <a:off x="8171727" y="4715365"/>
            <a:ext cx="848880" cy="371897"/>
            <a:chOff x="7840695" y="38916"/>
            <a:chExt cx="700079" cy="3067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0C726F5-9AA7-0245-9C3A-A2A080A84838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7186E1B-CF01-F647-88EB-4104E91260CD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084C-E0DE-7E42-8934-D1EC0954FCC6}"/>
              </a:ext>
            </a:extLst>
          </p:cNvPr>
          <p:cNvGrpSpPr/>
          <p:nvPr/>
        </p:nvGrpSpPr>
        <p:grpSpPr>
          <a:xfrm rot="10800000">
            <a:off x="8173183" y="5235988"/>
            <a:ext cx="848880" cy="371897"/>
            <a:chOff x="7840695" y="38916"/>
            <a:chExt cx="700079" cy="3067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BE6DF5-CDF7-1A40-B43A-15023EA3407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CA36B0D-A36B-2441-AED4-ABD09A97061C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90CDF5C-29C9-BB41-AE34-AA7CBD609D54}"/>
              </a:ext>
            </a:extLst>
          </p:cNvPr>
          <p:cNvSpPr/>
          <p:nvPr/>
        </p:nvSpPr>
        <p:spPr>
          <a:xfrm>
            <a:off x="996484" y="654452"/>
            <a:ext cx="7194979" cy="2761924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1AECEB-8B08-C04E-B91A-D90E0F382485}"/>
              </a:ext>
            </a:extLst>
          </p:cNvPr>
          <p:cNvGrpSpPr/>
          <p:nvPr/>
        </p:nvGrpSpPr>
        <p:grpSpPr>
          <a:xfrm rot="10800000">
            <a:off x="175935" y="6085838"/>
            <a:ext cx="820549" cy="371897"/>
            <a:chOff x="7470687" y="38916"/>
            <a:chExt cx="676715" cy="30670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57C4CAB-D4DE-B04C-AC2E-926A0CD4C6E1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A96341-B0CD-3841-AE52-A341A7FAB4EB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07036A-B23E-6F49-8185-62C03ECB19A5}"/>
              </a:ext>
            </a:extLst>
          </p:cNvPr>
          <p:cNvGrpSpPr/>
          <p:nvPr/>
        </p:nvGrpSpPr>
        <p:grpSpPr>
          <a:xfrm>
            <a:off x="3417880" y="6027493"/>
            <a:ext cx="371903" cy="648400"/>
            <a:chOff x="7086986" y="5927045"/>
            <a:chExt cx="371903" cy="6484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FEC5DC2-0575-114C-A1A2-AC213B6FF089}"/>
                </a:ext>
              </a:extLst>
            </p:cNvPr>
            <p:cNvGrpSpPr/>
            <p:nvPr/>
          </p:nvGrpSpPr>
          <p:grpSpPr>
            <a:xfrm rot="10800000">
              <a:off x="7086986" y="5927045"/>
              <a:ext cx="371897" cy="648400"/>
              <a:chOff x="7840695" y="38916"/>
              <a:chExt cx="306707" cy="534741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FD52625-4CCB-7643-8EA2-97DB6EF3820C}"/>
                  </a:ext>
                </a:extLst>
              </p:cNvPr>
              <p:cNvCxnSpPr>
                <a:cxnSpLocks/>
                <a:stCxn id="62" idx="0"/>
              </p:cNvCxnSpPr>
              <p:nvPr/>
            </p:nvCxnSpPr>
            <p:spPr>
              <a:xfrm rot="10800000" flipH="1" flipV="1">
                <a:off x="7994048" y="345623"/>
                <a:ext cx="1" cy="228034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11F71D57-C99D-FD4D-B57C-F7D9AEEB14A1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3EB57C-88C5-014F-87CF-963DC3C7D732}"/>
                </a:ext>
              </a:extLst>
            </p:cNvPr>
            <p:cNvSpPr txBox="1"/>
            <p:nvPr/>
          </p:nvSpPr>
          <p:spPr>
            <a:xfrm>
              <a:off x="7097893" y="6232027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0EB250-9E1B-1E4E-AB99-0EC71B12CAED}"/>
              </a:ext>
            </a:extLst>
          </p:cNvPr>
          <p:cNvGrpSpPr/>
          <p:nvPr/>
        </p:nvGrpSpPr>
        <p:grpSpPr>
          <a:xfrm>
            <a:off x="5430760" y="5501121"/>
            <a:ext cx="371903" cy="651693"/>
            <a:chOff x="7086986" y="5923752"/>
            <a:chExt cx="371903" cy="65169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B3B03A-8DBF-9D43-8E1D-CA3303F9F0DD}"/>
                </a:ext>
              </a:extLst>
            </p:cNvPr>
            <p:cNvGrpSpPr/>
            <p:nvPr/>
          </p:nvGrpSpPr>
          <p:grpSpPr>
            <a:xfrm rot="10800000">
              <a:off x="7086986" y="5923752"/>
              <a:ext cx="371897" cy="651693"/>
              <a:chOff x="7840695" y="38916"/>
              <a:chExt cx="306707" cy="53745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C51269F-0781-2242-A176-69056FEA10D7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rot="10800000" flipV="1">
                <a:off x="7994047" y="345623"/>
                <a:ext cx="1" cy="23075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6B3A449E-FD0D-9641-8A65-116F315A4559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FC4ADE-A45E-2041-9C91-2D5DE1C728B8}"/>
                </a:ext>
              </a:extLst>
            </p:cNvPr>
            <p:cNvSpPr txBox="1"/>
            <p:nvPr/>
          </p:nvSpPr>
          <p:spPr>
            <a:xfrm>
              <a:off x="7097893" y="6232027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75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9127B2C-A002-EF46-891A-8AA45CF5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65" y="369816"/>
            <a:ext cx="4749294" cy="62157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A86399-06BB-AF4A-AA83-B4D5429E69BD}"/>
              </a:ext>
            </a:extLst>
          </p:cNvPr>
          <p:cNvGrpSpPr/>
          <p:nvPr/>
        </p:nvGrpSpPr>
        <p:grpSpPr>
          <a:xfrm rot="10800000">
            <a:off x="1377334" y="2660104"/>
            <a:ext cx="820549" cy="371897"/>
            <a:chOff x="7470687" y="38916"/>
            <a:chExt cx="676715" cy="30670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56E1593-71A7-2E46-B0E5-02C3CE828042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F15FD7-0317-0840-8BBB-DCD3907488C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18C112-6B18-0B44-BC9F-02DD06B7EC99}"/>
              </a:ext>
            </a:extLst>
          </p:cNvPr>
          <p:cNvGrpSpPr/>
          <p:nvPr/>
        </p:nvGrpSpPr>
        <p:grpSpPr>
          <a:xfrm rot="10800000">
            <a:off x="1524905" y="5156461"/>
            <a:ext cx="820549" cy="371897"/>
            <a:chOff x="7470687" y="38916"/>
            <a:chExt cx="676715" cy="30670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5A9FB8A-D8D0-EE4E-870B-B587D8D4A205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EAEEBF-E568-1545-BFAC-94604155ABB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FCF449-1D79-F840-8B28-568AC7C21ADE}"/>
              </a:ext>
            </a:extLst>
          </p:cNvPr>
          <p:cNvGrpSpPr/>
          <p:nvPr/>
        </p:nvGrpSpPr>
        <p:grpSpPr>
          <a:xfrm rot="10800000">
            <a:off x="1524905" y="5905367"/>
            <a:ext cx="820549" cy="371897"/>
            <a:chOff x="7470687" y="38916"/>
            <a:chExt cx="676715" cy="30670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96DE825-9AA1-2340-A451-8A4AF83FAA3E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FCC2934-EEF9-DF4C-8A26-E09DC1F9902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571DCBC-60A5-324E-AB9F-7F2496E5367B}"/>
              </a:ext>
            </a:extLst>
          </p:cNvPr>
          <p:cNvSpPr/>
          <p:nvPr/>
        </p:nvSpPr>
        <p:spPr>
          <a:xfrm>
            <a:off x="2234541" y="781003"/>
            <a:ext cx="4593642" cy="397984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53D3DA-AEA3-054F-92C8-C05321C06B00}"/>
              </a:ext>
            </a:extLst>
          </p:cNvPr>
          <p:cNvGrpSpPr/>
          <p:nvPr/>
        </p:nvGrpSpPr>
        <p:grpSpPr>
          <a:xfrm rot="10800000">
            <a:off x="6748382" y="5142142"/>
            <a:ext cx="848880" cy="371897"/>
            <a:chOff x="7840695" y="38916"/>
            <a:chExt cx="700079" cy="30670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09A417-18CC-AF44-A549-EBD904CEE4B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569EF20-38EB-CF4B-9635-099F8A2D65C1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AFA3B5-C0BF-784A-836E-F3C2BD93A30E}"/>
              </a:ext>
            </a:extLst>
          </p:cNvPr>
          <p:cNvGrpSpPr/>
          <p:nvPr/>
        </p:nvGrpSpPr>
        <p:grpSpPr>
          <a:xfrm rot="10800000">
            <a:off x="6748382" y="5905367"/>
            <a:ext cx="848880" cy="371897"/>
            <a:chOff x="7840695" y="38916"/>
            <a:chExt cx="700079" cy="30670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0E194E-6D28-2D48-BC93-28B790B50EDB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CB06E86-990B-D74F-8E8B-B38D6F02F551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8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12CF4-4214-5B43-8701-2B0DDC9E6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b="45044"/>
          <a:stretch/>
        </p:blipFill>
        <p:spPr>
          <a:xfrm>
            <a:off x="1090548" y="1631120"/>
            <a:ext cx="7755524" cy="3882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B8F0CAA-94F5-6F45-9E4E-2834183A082D}"/>
              </a:ext>
            </a:extLst>
          </p:cNvPr>
          <p:cNvGrpSpPr/>
          <p:nvPr/>
        </p:nvGrpSpPr>
        <p:grpSpPr>
          <a:xfrm>
            <a:off x="2128216" y="1084167"/>
            <a:ext cx="371897" cy="806679"/>
            <a:chOff x="7840695" y="38916"/>
            <a:chExt cx="306707" cy="6652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6C06AC5-B9D9-D942-BE08-D6627869204D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7EC23A-8443-8D43-A8BC-D8531F1568F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7990733" y="345623"/>
              <a:ext cx="3316" cy="35856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C665D0-7EDE-944F-83EF-1E219117FD83}"/>
              </a:ext>
            </a:extLst>
          </p:cNvPr>
          <p:cNvGrpSpPr/>
          <p:nvPr/>
        </p:nvGrpSpPr>
        <p:grpSpPr>
          <a:xfrm>
            <a:off x="6021863" y="1084167"/>
            <a:ext cx="371897" cy="806679"/>
            <a:chOff x="7840695" y="38916"/>
            <a:chExt cx="306707" cy="6652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736A91-463C-374E-8708-9F9CF9FB3E49}"/>
                </a:ext>
              </a:extLst>
            </p:cNvPr>
            <p:cNvSpPr/>
            <p:nvPr/>
          </p:nvSpPr>
          <p:spPr>
            <a:xfrm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8F390A-2670-034B-9A41-BA1CD324D0E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7990733" y="345623"/>
              <a:ext cx="3316" cy="35856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C1765-50C2-9048-A93B-AD5F3BA484E8}"/>
              </a:ext>
            </a:extLst>
          </p:cNvPr>
          <p:cNvGrpSpPr/>
          <p:nvPr/>
        </p:nvGrpSpPr>
        <p:grpSpPr>
          <a:xfrm rot="10800000">
            <a:off x="257936" y="3715803"/>
            <a:ext cx="820549" cy="371897"/>
            <a:chOff x="7470687" y="38916"/>
            <a:chExt cx="676715" cy="30670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6AF952-9132-5742-B4BA-64048C5AC566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D747CA-1964-694D-8E54-8C0917FB01A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06A0B-7562-3148-869B-CF775243F6FC}"/>
              </a:ext>
            </a:extLst>
          </p:cNvPr>
          <p:cNvSpPr/>
          <p:nvPr/>
        </p:nvSpPr>
        <p:spPr>
          <a:xfrm>
            <a:off x="1078486" y="2290208"/>
            <a:ext cx="7755524" cy="3223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2646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7AFB78-E2F6-244B-8645-99943C1BB18C}"/>
              </a:ext>
            </a:extLst>
          </p:cNvPr>
          <p:cNvSpPr/>
          <p:nvPr/>
        </p:nvSpPr>
        <p:spPr>
          <a:xfrm>
            <a:off x="1739348" y="172081"/>
            <a:ext cx="5754756" cy="6513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5452-6EE2-604C-AB3C-95E771E1C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/>
          <a:stretch/>
        </p:blipFill>
        <p:spPr>
          <a:xfrm>
            <a:off x="1818861" y="172080"/>
            <a:ext cx="5531176" cy="5655105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AF1A-5775-584E-8112-4571E51B9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93" y="5767086"/>
            <a:ext cx="4043509" cy="603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AC664-1B68-1F47-A424-AEA4240B8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293" y="6310419"/>
            <a:ext cx="1186263" cy="3170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038F722-93E6-584D-933B-0FC96474834D}"/>
              </a:ext>
            </a:extLst>
          </p:cNvPr>
          <p:cNvGrpSpPr/>
          <p:nvPr/>
        </p:nvGrpSpPr>
        <p:grpSpPr>
          <a:xfrm rot="10800000">
            <a:off x="1082744" y="2363439"/>
            <a:ext cx="820549" cy="371897"/>
            <a:chOff x="7470687" y="38916"/>
            <a:chExt cx="676715" cy="3067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8D37EDC-AC3E-D646-B7CB-5063F60DDAD8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E6D8D3-EA02-924E-A6EC-D83EB5823D8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4F224-3183-0E47-9F7E-72EC34C7E67A}"/>
              </a:ext>
            </a:extLst>
          </p:cNvPr>
          <p:cNvGrpSpPr/>
          <p:nvPr/>
        </p:nvGrpSpPr>
        <p:grpSpPr>
          <a:xfrm rot="10800000">
            <a:off x="1121220" y="4725486"/>
            <a:ext cx="820549" cy="371897"/>
            <a:chOff x="7470687" y="38916"/>
            <a:chExt cx="676715" cy="30670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9B858E-D3E4-7649-AF22-86DCE9C1E4B0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220A3F-207C-3D4B-9621-FACADA5AEEE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3B06-69FF-C84F-8747-10B64E402F40}"/>
              </a:ext>
            </a:extLst>
          </p:cNvPr>
          <p:cNvGrpSpPr/>
          <p:nvPr/>
        </p:nvGrpSpPr>
        <p:grpSpPr>
          <a:xfrm rot="10800000">
            <a:off x="1121220" y="5225994"/>
            <a:ext cx="820549" cy="371897"/>
            <a:chOff x="7470687" y="38916"/>
            <a:chExt cx="676715" cy="30670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7F9BC23-574B-664E-817A-7D9B576A1D63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D25F9D-14BF-CD4B-94E9-A47EC8EE3F7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ED29FB-026C-8C48-B1CB-9EF25F086B5C}"/>
              </a:ext>
            </a:extLst>
          </p:cNvPr>
          <p:cNvGrpSpPr/>
          <p:nvPr/>
        </p:nvGrpSpPr>
        <p:grpSpPr>
          <a:xfrm rot="10800000">
            <a:off x="1121220" y="5831659"/>
            <a:ext cx="820549" cy="371897"/>
            <a:chOff x="7470687" y="38916"/>
            <a:chExt cx="676715" cy="30670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7E36F00-A2B6-1C47-8E9A-E882E5D142C2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183072-B25E-8545-947E-F5403EA5BB5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4B7BCD-1939-7243-B4D1-84ADDCD73907}"/>
              </a:ext>
            </a:extLst>
          </p:cNvPr>
          <p:cNvGrpSpPr/>
          <p:nvPr/>
        </p:nvGrpSpPr>
        <p:grpSpPr>
          <a:xfrm rot="10800000">
            <a:off x="1121220" y="6284688"/>
            <a:ext cx="820549" cy="371897"/>
            <a:chOff x="7470687" y="38916"/>
            <a:chExt cx="676715" cy="30670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7180FA3-6716-3643-90D1-111951D9BD49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730353-C39B-084C-9D9A-44355DF39F9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6BDBF-FEA0-5F45-BF49-D70F0E176686}"/>
              </a:ext>
            </a:extLst>
          </p:cNvPr>
          <p:cNvSpPr/>
          <p:nvPr/>
        </p:nvSpPr>
        <p:spPr>
          <a:xfrm>
            <a:off x="1903293" y="397566"/>
            <a:ext cx="5421846" cy="4303644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AAB78-264C-E24F-8B88-4D75BA20A53E}"/>
              </a:ext>
            </a:extLst>
          </p:cNvPr>
          <p:cNvGrpSpPr/>
          <p:nvPr/>
        </p:nvGrpSpPr>
        <p:grpSpPr>
          <a:xfrm rot="10800000">
            <a:off x="6127784" y="4851396"/>
            <a:ext cx="848880" cy="371897"/>
            <a:chOff x="7840695" y="38916"/>
            <a:chExt cx="700079" cy="3067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FEAA4B-6DCB-7E4E-B1D9-3D9B200F55BE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403E99A-F6CA-3741-BD75-FD19E2C0F54E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322998-5F6E-FD43-BAFE-1177DCDCCE33}"/>
              </a:ext>
            </a:extLst>
          </p:cNvPr>
          <p:cNvGrpSpPr/>
          <p:nvPr/>
        </p:nvGrpSpPr>
        <p:grpSpPr>
          <a:xfrm rot="10800000">
            <a:off x="7226443" y="5269340"/>
            <a:ext cx="848880" cy="371897"/>
            <a:chOff x="7840695" y="38916"/>
            <a:chExt cx="700079" cy="3067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02BE58-3765-CC4B-A276-2B72CD9CDEFF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AA3F3EF-5086-B24D-B2C5-30FF557AC832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A8EC86-C2E0-A544-A442-E180FEB38FB0}"/>
              </a:ext>
            </a:extLst>
          </p:cNvPr>
          <p:cNvSpPr/>
          <p:nvPr/>
        </p:nvSpPr>
        <p:spPr>
          <a:xfrm>
            <a:off x="3643123" y="5263026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D83F46A-2414-5D48-BD7A-425A3C24755D}"/>
              </a:ext>
            </a:extLst>
          </p:cNvPr>
          <p:cNvSpPr/>
          <p:nvPr/>
        </p:nvSpPr>
        <p:spPr>
          <a:xfrm>
            <a:off x="5095864" y="5263911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58FCA9-6E98-1041-9102-BA440D5705C2}"/>
              </a:ext>
            </a:extLst>
          </p:cNvPr>
          <p:cNvGrpSpPr/>
          <p:nvPr/>
        </p:nvGrpSpPr>
        <p:grpSpPr>
          <a:xfrm rot="10800000">
            <a:off x="3722630" y="6138168"/>
            <a:ext cx="371897" cy="547751"/>
            <a:chOff x="7840695" y="38916"/>
            <a:chExt cx="306707" cy="45173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39F3ACB-5A7A-2642-AC55-AE1103FAFBA5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rot="10800000" flipV="1">
              <a:off x="7994048" y="345623"/>
              <a:ext cx="0" cy="145028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2F80854-7B76-3149-891D-2E6F26F8AF93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5D19A1-64F7-3942-869D-DB349690D261}"/>
              </a:ext>
            </a:extLst>
          </p:cNvPr>
          <p:cNvGrpSpPr/>
          <p:nvPr/>
        </p:nvGrpSpPr>
        <p:grpSpPr>
          <a:xfrm>
            <a:off x="5072838" y="6136571"/>
            <a:ext cx="371903" cy="549398"/>
            <a:chOff x="7086986" y="6026047"/>
            <a:chExt cx="371903" cy="54939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20A452-554F-754A-9764-4A3CC65B4BE3}"/>
                </a:ext>
              </a:extLst>
            </p:cNvPr>
            <p:cNvGrpSpPr/>
            <p:nvPr/>
          </p:nvGrpSpPr>
          <p:grpSpPr>
            <a:xfrm rot="10800000">
              <a:off x="7086986" y="6026047"/>
              <a:ext cx="371897" cy="549398"/>
              <a:chOff x="7840695" y="38916"/>
              <a:chExt cx="306707" cy="453093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3413B17-6BBF-DC4C-A588-DD16DFA11B4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10800000" flipH="1" flipV="1">
                <a:off x="7994048" y="345623"/>
                <a:ext cx="1" cy="146386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1EF01CF0-DA45-0A49-BB09-C7432EEF0813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05F39E-090E-C14A-834C-D19B5A27585A}"/>
                </a:ext>
              </a:extLst>
            </p:cNvPr>
            <p:cNvSpPr txBox="1"/>
            <p:nvPr/>
          </p:nvSpPr>
          <p:spPr>
            <a:xfrm>
              <a:off x="7097893" y="6232027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E5FCDB-E1D8-4B4B-A22D-F87784F51F84}"/>
              </a:ext>
            </a:extLst>
          </p:cNvPr>
          <p:cNvSpPr txBox="1"/>
          <p:nvPr/>
        </p:nvSpPr>
        <p:spPr>
          <a:xfrm>
            <a:off x="1130700" y="6316390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039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9DAA7B5-FF66-2C46-96EB-55385D7F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7" y="156845"/>
            <a:ext cx="7482203" cy="6404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ED90A2-74B7-524D-8880-F0823F6C1031}"/>
              </a:ext>
            </a:extLst>
          </p:cNvPr>
          <p:cNvGrpSpPr/>
          <p:nvPr/>
        </p:nvGrpSpPr>
        <p:grpSpPr>
          <a:xfrm rot="10800000">
            <a:off x="671146" y="1285424"/>
            <a:ext cx="820549" cy="371897"/>
            <a:chOff x="7470687" y="38916"/>
            <a:chExt cx="676715" cy="30670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107FD22-FCBC-3841-BA06-D6B753D4DB7F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921208-5E0A-294E-A7F7-1894B549834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D35250-ABE3-0B41-A54C-310908871008}"/>
              </a:ext>
            </a:extLst>
          </p:cNvPr>
          <p:cNvGrpSpPr/>
          <p:nvPr/>
        </p:nvGrpSpPr>
        <p:grpSpPr>
          <a:xfrm rot="10800000">
            <a:off x="182407" y="3612847"/>
            <a:ext cx="697722" cy="371897"/>
            <a:chOff x="7470694" y="38330"/>
            <a:chExt cx="575419" cy="30670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DB1292-283B-6247-A46E-CE434E9F40D9}"/>
                </a:ext>
              </a:extLst>
            </p:cNvPr>
            <p:cNvSpPr/>
            <p:nvPr/>
          </p:nvSpPr>
          <p:spPr>
            <a:xfrm rot="10800000">
              <a:off x="7739406" y="38330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7BF03D-AB2E-4442-A644-0EE9ABACAFD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rot="10800000">
              <a:off x="7470694" y="191681"/>
              <a:ext cx="268712" cy="2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B1CFE-30DA-0649-9418-E69AA6C51CFD}"/>
              </a:ext>
            </a:extLst>
          </p:cNvPr>
          <p:cNvGrpSpPr/>
          <p:nvPr/>
        </p:nvGrpSpPr>
        <p:grpSpPr>
          <a:xfrm rot="10800000">
            <a:off x="178070" y="5000769"/>
            <a:ext cx="706397" cy="371897"/>
            <a:chOff x="7564829" y="38916"/>
            <a:chExt cx="582573" cy="30670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C75FE76-2CA6-9248-AC02-452734E59B43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E4724E-EE88-3A41-A0C9-8EBD0A33065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rot="10800000" flipV="1">
              <a:off x="7564829" y="192269"/>
              <a:ext cx="275866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046CB-2492-B644-A3AE-C70342092191}"/>
              </a:ext>
            </a:extLst>
          </p:cNvPr>
          <p:cNvSpPr/>
          <p:nvPr/>
        </p:nvSpPr>
        <p:spPr>
          <a:xfrm>
            <a:off x="1491695" y="397566"/>
            <a:ext cx="1867731" cy="2147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9A73A2-64BF-DC4F-B969-D0BEBD5C1DA9}"/>
              </a:ext>
            </a:extLst>
          </p:cNvPr>
          <p:cNvGrpSpPr/>
          <p:nvPr/>
        </p:nvGrpSpPr>
        <p:grpSpPr>
          <a:xfrm rot="10800000">
            <a:off x="5684311" y="1281218"/>
            <a:ext cx="848880" cy="371897"/>
            <a:chOff x="7840695" y="38916"/>
            <a:chExt cx="700079" cy="30670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5E07EE-5636-E245-AB00-5F5A4F5B4E9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 flipH="1">
              <a:off x="8147402" y="192269"/>
              <a:ext cx="39337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E58A78E-4E45-234D-BE9C-2974FB9EF9FE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04C96D-D0AD-9449-A08F-802C08C937BC}"/>
              </a:ext>
            </a:extLst>
          </p:cNvPr>
          <p:cNvGrpSpPr/>
          <p:nvPr/>
        </p:nvGrpSpPr>
        <p:grpSpPr>
          <a:xfrm rot="10800000">
            <a:off x="8160019" y="4996594"/>
            <a:ext cx="744286" cy="371897"/>
            <a:chOff x="7840695" y="38916"/>
            <a:chExt cx="613819" cy="30670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0A5DCB-80AB-9F4F-AB02-348D6C7D182D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 flipH="1">
              <a:off x="8147402" y="192269"/>
              <a:ext cx="307112" cy="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6EB0402-D5D9-FF47-A898-FCE37F8ECF3D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3BE818-BF01-DF41-AAFB-5C4F655FBF5A}"/>
              </a:ext>
            </a:extLst>
          </p:cNvPr>
          <p:cNvSpPr/>
          <p:nvPr/>
        </p:nvSpPr>
        <p:spPr>
          <a:xfrm>
            <a:off x="3403301" y="4996594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593CA8-C74F-CE4E-B4DB-E290D7645875}"/>
              </a:ext>
            </a:extLst>
          </p:cNvPr>
          <p:cNvSpPr/>
          <p:nvPr/>
        </p:nvSpPr>
        <p:spPr>
          <a:xfrm>
            <a:off x="5303346" y="4996594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66D1C8-844F-6D44-A67E-A249580EEDB5}"/>
              </a:ext>
            </a:extLst>
          </p:cNvPr>
          <p:cNvSpPr/>
          <p:nvPr/>
        </p:nvSpPr>
        <p:spPr>
          <a:xfrm>
            <a:off x="3498574" y="397565"/>
            <a:ext cx="2146852" cy="2147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E79343-58DE-664C-8FF1-DF1AC5CFFE96}"/>
              </a:ext>
            </a:extLst>
          </p:cNvPr>
          <p:cNvSpPr/>
          <p:nvPr/>
        </p:nvSpPr>
        <p:spPr>
          <a:xfrm>
            <a:off x="874163" y="2914666"/>
            <a:ext cx="7395674" cy="180891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DA83D2-0FA4-A64D-835B-0753E23DB408}"/>
              </a:ext>
            </a:extLst>
          </p:cNvPr>
          <p:cNvGrpSpPr/>
          <p:nvPr/>
        </p:nvGrpSpPr>
        <p:grpSpPr>
          <a:xfrm rot="10800000">
            <a:off x="178070" y="5724732"/>
            <a:ext cx="706397" cy="371897"/>
            <a:chOff x="7564829" y="38916"/>
            <a:chExt cx="582573" cy="30670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C835A5B-FA0F-2246-8B5D-925B50A958C3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3FB26B9-A39F-DD45-911C-6C69AF1FB248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rot="10800000" flipV="1">
              <a:off x="7564829" y="192269"/>
              <a:ext cx="275866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A2C501-208F-D148-ADAC-4BC60FAD4E74}"/>
              </a:ext>
            </a:extLst>
          </p:cNvPr>
          <p:cNvSpPr/>
          <p:nvPr/>
        </p:nvSpPr>
        <p:spPr>
          <a:xfrm>
            <a:off x="3398314" y="5720525"/>
            <a:ext cx="371897" cy="371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CBBFF2-BE7E-7740-9C5F-8EB4B6A38F62}"/>
              </a:ext>
            </a:extLst>
          </p:cNvPr>
          <p:cNvGrpSpPr/>
          <p:nvPr/>
        </p:nvGrpSpPr>
        <p:grpSpPr>
          <a:xfrm>
            <a:off x="5308796" y="5720525"/>
            <a:ext cx="371956" cy="371897"/>
            <a:chOff x="5308796" y="5720525"/>
            <a:chExt cx="371956" cy="37189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EE688CF-0982-5649-BE73-A3DFE666630A}"/>
                </a:ext>
              </a:extLst>
            </p:cNvPr>
            <p:cNvSpPr/>
            <p:nvPr/>
          </p:nvSpPr>
          <p:spPr>
            <a:xfrm>
              <a:off x="5308855" y="5720525"/>
              <a:ext cx="371897" cy="37189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B7DEA6-CB46-514D-A876-EABE1826152F}"/>
                </a:ext>
              </a:extLst>
            </p:cNvPr>
            <p:cNvSpPr txBox="1"/>
            <p:nvPr/>
          </p:nvSpPr>
          <p:spPr>
            <a:xfrm>
              <a:off x="5308796" y="5756431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9C4B55-53AD-B849-AB01-6CD6B6AF8FC0}"/>
              </a:ext>
            </a:extLst>
          </p:cNvPr>
          <p:cNvGrpSpPr/>
          <p:nvPr/>
        </p:nvGrpSpPr>
        <p:grpSpPr>
          <a:xfrm>
            <a:off x="8154113" y="5720524"/>
            <a:ext cx="748234" cy="371897"/>
            <a:chOff x="8154113" y="5720524"/>
            <a:chExt cx="748234" cy="3718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7D501AB-C0FB-BB40-8AEE-6CDF01156CC4}"/>
                </a:ext>
              </a:extLst>
            </p:cNvPr>
            <p:cNvGrpSpPr/>
            <p:nvPr/>
          </p:nvGrpSpPr>
          <p:grpSpPr>
            <a:xfrm rot="10800000">
              <a:off x="8154113" y="5720524"/>
              <a:ext cx="744286" cy="371897"/>
              <a:chOff x="7840695" y="38916"/>
              <a:chExt cx="613819" cy="30670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BE63876-2649-E24B-8F3E-968B4B06871B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rot="10800000" flipH="1">
                <a:off x="8147402" y="192269"/>
                <a:ext cx="307112" cy="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59D777B-F2E2-A44C-A936-753FA51BD3CC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E5E248-6AF5-6E46-B0F7-45FEFE13A3D7}"/>
                </a:ext>
              </a:extLst>
            </p:cNvPr>
            <p:cNvSpPr txBox="1"/>
            <p:nvPr/>
          </p:nvSpPr>
          <p:spPr>
            <a:xfrm>
              <a:off x="8541351" y="5756431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5403E7-D62C-DD4A-AC46-0F0DB432EF89}"/>
              </a:ext>
            </a:extLst>
          </p:cNvPr>
          <p:cNvGrpSpPr/>
          <p:nvPr/>
        </p:nvGrpSpPr>
        <p:grpSpPr>
          <a:xfrm>
            <a:off x="178070" y="6166872"/>
            <a:ext cx="706397" cy="371897"/>
            <a:chOff x="196767" y="6166872"/>
            <a:chExt cx="706397" cy="37189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B8C6C17-CA7C-704E-9E2E-0CD061566AAF}"/>
                </a:ext>
              </a:extLst>
            </p:cNvPr>
            <p:cNvGrpSpPr/>
            <p:nvPr/>
          </p:nvGrpSpPr>
          <p:grpSpPr>
            <a:xfrm rot="10800000">
              <a:off x="196767" y="6166872"/>
              <a:ext cx="706397" cy="371897"/>
              <a:chOff x="7564829" y="38916"/>
              <a:chExt cx="582573" cy="306707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A5B47A22-358F-284C-B17E-F6657F03479F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E7894F2-6413-8F49-BA75-045EA7B180C4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rot="10800000" flipV="1">
                <a:off x="7564829" y="192269"/>
                <a:ext cx="275866" cy="347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4CE392-6F85-4C4B-BB93-E41A05D8B666}"/>
                </a:ext>
              </a:extLst>
            </p:cNvPr>
            <p:cNvSpPr txBox="1"/>
            <p:nvPr/>
          </p:nvSpPr>
          <p:spPr>
            <a:xfrm>
              <a:off x="202218" y="6198573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D73DB5-BD7B-6F4B-A62B-470E1A155431}"/>
              </a:ext>
            </a:extLst>
          </p:cNvPr>
          <p:cNvGrpSpPr/>
          <p:nvPr/>
        </p:nvGrpSpPr>
        <p:grpSpPr>
          <a:xfrm>
            <a:off x="4310982" y="6162665"/>
            <a:ext cx="744286" cy="371897"/>
            <a:chOff x="4310982" y="6175731"/>
            <a:chExt cx="744286" cy="37189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32492A0-A039-BA4F-AFD2-A96A2FE100B4}"/>
                </a:ext>
              </a:extLst>
            </p:cNvPr>
            <p:cNvGrpSpPr/>
            <p:nvPr/>
          </p:nvGrpSpPr>
          <p:grpSpPr>
            <a:xfrm rot="10800000">
              <a:off x="4310982" y="6175731"/>
              <a:ext cx="744286" cy="371897"/>
              <a:chOff x="7840695" y="38916"/>
              <a:chExt cx="613819" cy="306707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5B46AC4-6CE1-5041-BE40-AE0D69B50D5A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rot="10800000" flipH="1">
                <a:off x="8147402" y="192269"/>
                <a:ext cx="307112" cy="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9BA8B7B-50F1-1943-98DB-D70A2C301221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50D264-7DAE-7E4B-A56C-BF88D0618062}"/>
                </a:ext>
              </a:extLst>
            </p:cNvPr>
            <p:cNvSpPr txBox="1"/>
            <p:nvPr/>
          </p:nvSpPr>
          <p:spPr>
            <a:xfrm>
              <a:off x="4694272" y="6211638"/>
              <a:ext cx="360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7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7F494-2213-DD4C-AD2B-81F8D97D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1140304"/>
            <a:ext cx="8030817" cy="45773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D3A662-EE71-3046-9D52-0EFB72363FEB}"/>
              </a:ext>
            </a:extLst>
          </p:cNvPr>
          <p:cNvGrpSpPr/>
          <p:nvPr/>
        </p:nvGrpSpPr>
        <p:grpSpPr>
          <a:xfrm rot="10800000">
            <a:off x="5941835" y="579760"/>
            <a:ext cx="371897" cy="763037"/>
            <a:chOff x="7844786" y="-289021"/>
            <a:chExt cx="306707" cy="62928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8073DAC-0BE3-1641-8E13-9698C31188F7}"/>
                </a:ext>
              </a:extLst>
            </p:cNvPr>
            <p:cNvSpPr/>
            <p:nvPr/>
          </p:nvSpPr>
          <p:spPr>
            <a:xfrm rot="10800000">
              <a:off x="7844786" y="3355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CD605FE-26BB-2741-A8D0-B9E9F58F4AB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0800000">
              <a:off x="7998139" y="-289021"/>
              <a:ext cx="0" cy="322578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CBCD9F-AC12-9243-8998-7CBE60AA84A3}"/>
              </a:ext>
            </a:extLst>
          </p:cNvPr>
          <p:cNvGrpSpPr/>
          <p:nvPr/>
        </p:nvGrpSpPr>
        <p:grpSpPr>
          <a:xfrm rot="10800000">
            <a:off x="829347" y="1591893"/>
            <a:ext cx="820549" cy="371897"/>
            <a:chOff x="7470687" y="38916"/>
            <a:chExt cx="676715" cy="30670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E927ABD-918F-8C43-B370-B46B6CA13F47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9199AF-972D-DE4D-970B-06FC02B3D66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42FB67-6013-D54F-9957-E15AA8353C94}"/>
              </a:ext>
            </a:extLst>
          </p:cNvPr>
          <p:cNvGrpSpPr/>
          <p:nvPr/>
        </p:nvGrpSpPr>
        <p:grpSpPr>
          <a:xfrm rot="10800000">
            <a:off x="829347" y="3894150"/>
            <a:ext cx="820549" cy="371897"/>
            <a:chOff x="7470687" y="38916"/>
            <a:chExt cx="676715" cy="30670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227ABF7-BA6B-1F41-9594-6C4C2AF1B481}"/>
                </a:ext>
              </a:extLst>
            </p:cNvPr>
            <p:cNvSpPr/>
            <p:nvPr/>
          </p:nvSpPr>
          <p:spPr>
            <a:xfrm rot="10800000">
              <a:off x="7840695" y="38916"/>
              <a:ext cx="306707" cy="3067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FDAC9F-05B2-BA47-8709-2ED1C88F113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rot="10800000" flipV="1">
              <a:off x="7470687" y="192268"/>
              <a:ext cx="370008" cy="3470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DFAE67B-DFFE-894A-B853-9C99C3249EC1}"/>
              </a:ext>
            </a:extLst>
          </p:cNvPr>
          <p:cNvSpPr/>
          <p:nvPr/>
        </p:nvSpPr>
        <p:spPr>
          <a:xfrm>
            <a:off x="1649897" y="1632006"/>
            <a:ext cx="6937512" cy="1213419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C10E2C-E22B-464C-90FA-9B75A4C53955}"/>
              </a:ext>
            </a:extLst>
          </p:cNvPr>
          <p:cNvSpPr/>
          <p:nvPr/>
        </p:nvSpPr>
        <p:spPr>
          <a:xfrm>
            <a:off x="1649896" y="2995222"/>
            <a:ext cx="6937512" cy="27182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8074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5949</TotalTime>
  <Words>72</Words>
  <Application>Microsoft Macintosh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Shuyu</dc:creator>
  <cp:lastModifiedBy>Zheng, Shuyu</cp:lastModifiedBy>
  <cp:revision>33</cp:revision>
  <dcterms:created xsi:type="dcterms:W3CDTF">2021-04-08T10:25:57Z</dcterms:created>
  <dcterms:modified xsi:type="dcterms:W3CDTF">2021-07-05T11:56:26Z</dcterms:modified>
</cp:coreProperties>
</file>