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5578"/>
  </p:normalViewPr>
  <p:slideViewPr>
    <p:cSldViewPr snapToGrid="0" snapToObjects="1">
      <p:cViewPr varScale="1">
        <p:scale>
          <a:sx n="122" d="100"/>
          <a:sy n="122" d="100"/>
        </p:scale>
        <p:origin x="19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1581C-86FA-2A48-95A8-53C7FD17FCB6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257D4-4981-9F45-BC48-958721FC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74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257D4-4981-9F45-BC48-958721FCCD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46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C42E-C078-914E-AFE7-C734FD6C03DB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68D-26D5-1046-B83A-A628712F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3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C42E-C078-914E-AFE7-C734FD6C03DB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68D-26D5-1046-B83A-A628712F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7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C42E-C078-914E-AFE7-C734FD6C03DB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68D-26D5-1046-B83A-A628712F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5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C42E-C078-914E-AFE7-C734FD6C03DB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68D-26D5-1046-B83A-A628712F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6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C42E-C078-914E-AFE7-C734FD6C03DB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68D-26D5-1046-B83A-A628712F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2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C42E-C078-914E-AFE7-C734FD6C03DB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68D-26D5-1046-B83A-A628712F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1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C42E-C078-914E-AFE7-C734FD6C03DB}" type="datetimeFigureOut">
              <a:rPr lang="en-US" smtClean="0"/>
              <a:t>4/8/21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68D-26D5-1046-B83A-A628712F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6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C42E-C078-914E-AFE7-C734FD6C03DB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68D-26D5-1046-B83A-A628712F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2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C42E-C078-914E-AFE7-C734FD6C03DB}" type="datetimeFigureOut">
              <a:rPr lang="en-US" smtClean="0"/>
              <a:t>4/8/21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68D-26D5-1046-B83A-A628712F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0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C42E-C078-914E-AFE7-C734FD6C03DB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68D-26D5-1046-B83A-A628712F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7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C42E-C078-914E-AFE7-C734FD6C03DB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68D-26D5-1046-B83A-A628712F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6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4C42E-C078-914E-AFE7-C734FD6C03DB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C68D-26D5-1046-B83A-A628712F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3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0785E0F7-4664-D148-A638-B916B1E87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4" y="1380709"/>
            <a:ext cx="5826955" cy="322367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E0C47115-2B15-8741-B359-403C17F18A20}"/>
              </a:ext>
            </a:extLst>
          </p:cNvPr>
          <p:cNvGrpSpPr/>
          <p:nvPr/>
        </p:nvGrpSpPr>
        <p:grpSpPr>
          <a:xfrm>
            <a:off x="3152039" y="3497973"/>
            <a:ext cx="139013" cy="417574"/>
            <a:chOff x="4959463" y="4235668"/>
            <a:chExt cx="185351" cy="55676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522E0E8-E3C1-EA4B-810C-E1945DC227A2}"/>
                </a:ext>
              </a:extLst>
            </p:cNvPr>
            <p:cNvSpPr/>
            <p:nvPr/>
          </p:nvSpPr>
          <p:spPr>
            <a:xfrm>
              <a:off x="4959463" y="4607082"/>
              <a:ext cx="185351" cy="18535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9787566-94D1-014D-B2A4-9557B2EEB1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0221" y="4235668"/>
              <a:ext cx="0" cy="339884"/>
            </a:xfrm>
            <a:prstGeom prst="straightConnector1">
              <a:avLst/>
            </a:prstGeom>
            <a:ln w="127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375E71D-541D-4741-ABD2-F8CF9BC57723}"/>
              </a:ext>
            </a:extLst>
          </p:cNvPr>
          <p:cNvGrpSpPr/>
          <p:nvPr/>
        </p:nvGrpSpPr>
        <p:grpSpPr>
          <a:xfrm>
            <a:off x="2336173" y="3497973"/>
            <a:ext cx="139013" cy="417574"/>
            <a:chOff x="3608883" y="4235668"/>
            <a:chExt cx="185351" cy="556765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081CBB5B-BF88-CC44-935F-4940DC2112AD}"/>
                </a:ext>
              </a:extLst>
            </p:cNvPr>
            <p:cNvSpPr/>
            <p:nvPr/>
          </p:nvSpPr>
          <p:spPr>
            <a:xfrm>
              <a:off x="3608883" y="4607082"/>
              <a:ext cx="185351" cy="18535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1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702EE5C-A869-2744-9A1A-92873EF087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9641" y="4235668"/>
              <a:ext cx="0" cy="339884"/>
            </a:xfrm>
            <a:prstGeom prst="straightConnector1">
              <a:avLst/>
            </a:prstGeom>
            <a:ln w="127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57ED4D-0E9C-CA42-A3D3-AF1659B90B87}"/>
              </a:ext>
            </a:extLst>
          </p:cNvPr>
          <p:cNvGrpSpPr/>
          <p:nvPr/>
        </p:nvGrpSpPr>
        <p:grpSpPr>
          <a:xfrm>
            <a:off x="4877315" y="1045800"/>
            <a:ext cx="139013" cy="334803"/>
            <a:chOff x="7839297" y="251540"/>
            <a:chExt cx="185351" cy="446404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2245767C-D72C-CB40-87B9-2E5A6F50DFEA}"/>
                </a:ext>
              </a:extLst>
            </p:cNvPr>
            <p:cNvSpPr/>
            <p:nvPr/>
          </p:nvSpPr>
          <p:spPr>
            <a:xfrm>
              <a:off x="7839297" y="251540"/>
              <a:ext cx="185351" cy="18535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1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1B47F4-BC60-644F-A1AF-A7D1B106C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0054" y="483194"/>
              <a:ext cx="1918" cy="214750"/>
            </a:xfrm>
            <a:prstGeom prst="straightConnector1">
              <a:avLst/>
            </a:prstGeom>
            <a:ln w="127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D372BE4-237D-3D42-B772-43666DB1CA7A}"/>
              </a:ext>
            </a:extLst>
          </p:cNvPr>
          <p:cNvGrpSpPr/>
          <p:nvPr/>
        </p:nvGrpSpPr>
        <p:grpSpPr>
          <a:xfrm>
            <a:off x="5357350" y="1045694"/>
            <a:ext cx="139013" cy="334803"/>
            <a:chOff x="8611807" y="251540"/>
            <a:chExt cx="185351" cy="446404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7550242C-5877-5740-9275-1F244B341D21}"/>
                </a:ext>
              </a:extLst>
            </p:cNvPr>
            <p:cNvSpPr/>
            <p:nvPr/>
          </p:nvSpPr>
          <p:spPr>
            <a:xfrm>
              <a:off x="8611807" y="251540"/>
              <a:ext cx="185351" cy="18535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2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5D7FCC3-2364-C048-9186-19C4799F2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02564" y="483194"/>
              <a:ext cx="1918" cy="214750"/>
            </a:xfrm>
            <a:prstGeom prst="straightConnector1">
              <a:avLst/>
            </a:prstGeom>
            <a:ln w="127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D11394E-A42D-9B40-8C02-4862FDECBFC8}"/>
              </a:ext>
            </a:extLst>
          </p:cNvPr>
          <p:cNvGrpSpPr/>
          <p:nvPr/>
        </p:nvGrpSpPr>
        <p:grpSpPr>
          <a:xfrm>
            <a:off x="5852957" y="1045694"/>
            <a:ext cx="139013" cy="334803"/>
            <a:chOff x="9475074" y="251258"/>
            <a:chExt cx="185351" cy="446404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B700903A-3080-FB41-9747-F48D215A4177}"/>
                </a:ext>
              </a:extLst>
            </p:cNvPr>
            <p:cNvSpPr/>
            <p:nvPr/>
          </p:nvSpPr>
          <p:spPr>
            <a:xfrm>
              <a:off x="9475074" y="251258"/>
              <a:ext cx="185351" cy="18535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3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75A44A1-8ADA-0844-87C2-D59D90E2D8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5831" y="482912"/>
              <a:ext cx="1918" cy="214750"/>
            </a:xfrm>
            <a:prstGeom prst="straightConnector1">
              <a:avLst/>
            </a:prstGeom>
            <a:ln w="127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957829C-5EA4-3744-A7F0-580379BDE1DC}"/>
              </a:ext>
            </a:extLst>
          </p:cNvPr>
          <p:cNvGrpSpPr/>
          <p:nvPr/>
        </p:nvGrpSpPr>
        <p:grpSpPr>
          <a:xfrm>
            <a:off x="6264923" y="1052033"/>
            <a:ext cx="139013" cy="334803"/>
            <a:chOff x="10243747" y="251258"/>
            <a:chExt cx="185351" cy="446404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6D31644B-8CA2-9642-9D98-FC63BA03A901}"/>
                </a:ext>
              </a:extLst>
            </p:cNvPr>
            <p:cNvSpPr/>
            <p:nvPr/>
          </p:nvSpPr>
          <p:spPr>
            <a:xfrm>
              <a:off x="10243747" y="251258"/>
              <a:ext cx="185351" cy="18535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4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8DCA0E9-6A87-B843-BCE1-40401B67A0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34504" y="482912"/>
              <a:ext cx="1918" cy="214750"/>
            </a:xfrm>
            <a:prstGeom prst="straightConnector1">
              <a:avLst/>
            </a:prstGeom>
            <a:ln w="127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09E04C9-6F03-2949-A0D2-C35BC873E360}"/>
              </a:ext>
            </a:extLst>
          </p:cNvPr>
          <p:cNvGrpSpPr/>
          <p:nvPr/>
        </p:nvGrpSpPr>
        <p:grpSpPr>
          <a:xfrm>
            <a:off x="6692462" y="1045694"/>
            <a:ext cx="139013" cy="334803"/>
            <a:chOff x="10925500" y="251258"/>
            <a:chExt cx="185351" cy="446404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D29C5FAA-8E17-4B4A-9976-65CB49111199}"/>
                </a:ext>
              </a:extLst>
            </p:cNvPr>
            <p:cNvSpPr/>
            <p:nvPr/>
          </p:nvSpPr>
          <p:spPr>
            <a:xfrm>
              <a:off x="10925500" y="251258"/>
              <a:ext cx="185351" cy="18535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5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8EC401D-5543-374A-8FA8-B6DAE6A4B8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16257" y="482912"/>
              <a:ext cx="1918" cy="214750"/>
            </a:xfrm>
            <a:prstGeom prst="straightConnector1">
              <a:avLst/>
            </a:prstGeom>
            <a:ln w="127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928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E90B092F-7CDE-4649-B9D4-9B04AC4EE50A}"/>
              </a:ext>
            </a:extLst>
          </p:cNvPr>
          <p:cNvGrpSpPr/>
          <p:nvPr/>
        </p:nvGrpSpPr>
        <p:grpSpPr>
          <a:xfrm>
            <a:off x="205168" y="114442"/>
            <a:ext cx="8733664" cy="6439929"/>
            <a:chOff x="205168" y="114442"/>
            <a:chExt cx="8733664" cy="6439929"/>
          </a:xfrm>
        </p:grpSpPr>
        <p:pic>
          <p:nvPicPr>
            <p:cNvPr id="24" name="Picture 23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0C1664A5-62E0-F946-8865-F188FC9D2E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913"/>
            <a:stretch/>
          </p:blipFill>
          <p:spPr>
            <a:xfrm>
              <a:off x="205168" y="747273"/>
              <a:ext cx="8733664" cy="580709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58F50CB-7C4B-344A-B443-15CA31F31B07}"/>
                </a:ext>
              </a:extLst>
            </p:cNvPr>
            <p:cNvGrpSpPr/>
            <p:nvPr/>
          </p:nvGrpSpPr>
          <p:grpSpPr>
            <a:xfrm>
              <a:off x="2347599" y="114442"/>
              <a:ext cx="371897" cy="806679"/>
              <a:chOff x="7840695" y="38916"/>
              <a:chExt cx="306707" cy="665276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48E94243-414A-374A-BFED-18D61A2E56AA}"/>
                  </a:ext>
                </a:extLst>
              </p:cNvPr>
              <p:cNvSpPr/>
              <p:nvPr/>
            </p:nvSpPr>
            <p:spPr>
              <a:xfrm>
                <a:off x="7840695" y="38916"/>
                <a:ext cx="306707" cy="306707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1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D695AAE-2004-2548-8626-0336E3E48153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 flipH="1">
                <a:off x="7990733" y="345623"/>
                <a:ext cx="3316" cy="358569"/>
              </a:xfrm>
              <a:prstGeom prst="straightConnector1">
                <a:avLst/>
              </a:prstGeom>
              <a:ln w="38100"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89E9FF8-C270-EB4B-8090-7BBB05F03973}"/>
                </a:ext>
              </a:extLst>
            </p:cNvPr>
            <p:cNvGrpSpPr/>
            <p:nvPr/>
          </p:nvGrpSpPr>
          <p:grpSpPr>
            <a:xfrm>
              <a:off x="4487738" y="114442"/>
              <a:ext cx="371897" cy="806679"/>
              <a:chOff x="7840695" y="38916"/>
              <a:chExt cx="306707" cy="665276"/>
            </a:xfrm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16DEA9B2-8840-8149-BE41-0074F09F7438}"/>
                  </a:ext>
                </a:extLst>
              </p:cNvPr>
              <p:cNvSpPr/>
              <p:nvPr/>
            </p:nvSpPr>
            <p:spPr>
              <a:xfrm>
                <a:off x="7840695" y="38916"/>
                <a:ext cx="306707" cy="306707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2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7F3812B5-A408-5B4A-BD6A-7D6AC07DDC06}"/>
                  </a:ext>
                </a:extLst>
              </p:cNvPr>
              <p:cNvCxnSpPr>
                <a:cxnSpLocks/>
                <a:stCxn id="33" idx="2"/>
              </p:cNvCxnSpPr>
              <p:nvPr/>
            </p:nvCxnSpPr>
            <p:spPr>
              <a:xfrm flipH="1">
                <a:off x="7990733" y="345623"/>
                <a:ext cx="3316" cy="358569"/>
              </a:xfrm>
              <a:prstGeom prst="straightConnector1">
                <a:avLst/>
              </a:prstGeom>
              <a:ln w="38100"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EAAD2ED-C207-A14B-B4BF-948D295B52F0}"/>
                </a:ext>
              </a:extLst>
            </p:cNvPr>
            <p:cNvGrpSpPr/>
            <p:nvPr/>
          </p:nvGrpSpPr>
          <p:grpSpPr>
            <a:xfrm>
              <a:off x="7161556" y="114442"/>
              <a:ext cx="371897" cy="806679"/>
              <a:chOff x="7840695" y="38916"/>
              <a:chExt cx="306707" cy="665276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1BDD2489-DD84-514C-9FDE-6584235E227A}"/>
                  </a:ext>
                </a:extLst>
              </p:cNvPr>
              <p:cNvSpPr/>
              <p:nvPr/>
            </p:nvSpPr>
            <p:spPr>
              <a:xfrm>
                <a:off x="7840695" y="38916"/>
                <a:ext cx="306707" cy="306707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3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F46A0F4-03BE-9348-84A5-6A53E18E0CBF}"/>
                  </a:ext>
                </a:extLst>
              </p:cNvPr>
              <p:cNvCxnSpPr>
                <a:cxnSpLocks/>
                <a:stCxn id="36" idx="2"/>
              </p:cNvCxnSpPr>
              <p:nvPr/>
            </p:nvCxnSpPr>
            <p:spPr>
              <a:xfrm flipH="1">
                <a:off x="7990733" y="345623"/>
                <a:ext cx="3316" cy="358569"/>
              </a:xfrm>
              <a:prstGeom prst="straightConnector1">
                <a:avLst/>
              </a:prstGeom>
              <a:ln w="38100"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4BA5446-98CF-F341-A8EC-667816F76EC8}"/>
                </a:ext>
              </a:extLst>
            </p:cNvPr>
            <p:cNvGrpSpPr/>
            <p:nvPr/>
          </p:nvGrpSpPr>
          <p:grpSpPr>
            <a:xfrm rot="10800000">
              <a:off x="1071737" y="1633613"/>
              <a:ext cx="820549" cy="371897"/>
              <a:chOff x="7470687" y="38916"/>
              <a:chExt cx="676715" cy="306707"/>
            </a:xfrm>
          </p:grpSpPr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0103A6FC-58E3-D740-BBA9-DC1A4F133743}"/>
                  </a:ext>
                </a:extLst>
              </p:cNvPr>
              <p:cNvSpPr/>
              <p:nvPr/>
            </p:nvSpPr>
            <p:spPr>
              <a:xfrm rot="10800000">
                <a:off x="7840695" y="38916"/>
                <a:ext cx="306707" cy="306707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4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F5CA8650-61A7-3C4A-B2FA-9CBF0794F4AC}"/>
                  </a:ext>
                </a:extLst>
              </p:cNvPr>
              <p:cNvCxnSpPr>
                <a:cxnSpLocks/>
                <a:stCxn id="45" idx="3"/>
              </p:cNvCxnSpPr>
              <p:nvPr/>
            </p:nvCxnSpPr>
            <p:spPr>
              <a:xfrm rot="10800000" flipV="1">
                <a:off x="7470687" y="192269"/>
                <a:ext cx="370008" cy="3470"/>
              </a:xfrm>
              <a:prstGeom prst="straightConnector1">
                <a:avLst/>
              </a:prstGeom>
              <a:ln w="38100"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C9A72AC-4B43-B145-95AC-2BFFA6F0FC08}"/>
                </a:ext>
              </a:extLst>
            </p:cNvPr>
            <p:cNvGrpSpPr/>
            <p:nvPr/>
          </p:nvGrpSpPr>
          <p:grpSpPr>
            <a:xfrm rot="10800000">
              <a:off x="912173" y="4145923"/>
              <a:ext cx="820549" cy="371897"/>
              <a:chOff x="7470687" y="38916"/>
              <a:chExt cx="676715" cy="306707"/>
            </a:xfrm>
          </p:grpSpPr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48AFDB7C-D5EA-A94C-B699-A421AE56636F}"/>
                  </a:ext>
                </a:extLst>
              </p:cNvPr>
              <p:cNvSpPr/>
              <p:nvPr/>
            </p:nvSpPr>
            <p:spPr>
              <a:xfrm rot="10800000">
                <a:off x="7840695" y="38916"/>
                <a:ext cx="306707" cy="306707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5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951274F4-A65B-9341-9E4D-13F36C63C963}"/>
                  </a:ext>
                </a:extLst>
              </p:cNvPr>
              <p:cNvCxnSpPr>
                <a:cxnSpLocks/>
                <a:stCxn id="56" idx="3"/>
              </p:cNvCxnSpPr>
              <p:nvPr/>
            </p:nvCxnSpPr>
            <p:spPr>
              <a:xfrm rot="10800000" flipV="1">
                <a:off x="7470687" y="192268"/>
                <a:ext cx="370008" cy="3470"/>
              </a:xfrm>
              <a:prstGeom prst="straightConnector1">
                <a:avLst/>
              </a:prstGeom>
              <a:ln w="38100"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DF8D46E-5C25-4545-A850-874C6FBE2E93}"/>
                </a:ext>
              </a:extLst>
            </p:cNvPr>
            <p:cNvGrpSpPr/>
            <p:nvPr/>
          </p:nvGrpSpPr>
          <p:grpSpPr>
            <a:xfrm rot="10800000">
              <a:off x="3348112" y="1573917"/>
              <a:ext cx="820548" cy="371897"/>
              <a:chOff x="4893416" y="2106350"/>
              <a:chExt cx="676714" cy="306707"/>
            </a:xfrm>
          </p:grpSpPr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BBD28AA0-8820-7645-8244-E57104B3CC9A}"/>
                  </a:ext>
                </a:extLst>
              </p:cNvPr>
              <p:cNvSpPr/>
              <p:nvPr/>
            </p:nvSpPr>
            <p:spPr>
              <a:xfrm rot="10800000">
                <a:off x="5263423" y="2106350"/>
                <a:ext cx="306707" cy="306707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6</a:t>
                </a: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F1B4625-BAA1-7744-A68D-84E02670BAD7}"/>
                  </a:ext>
                </a:extLst>
              </p:cNvPr>
              <p:cNvCxnSpPr>
                <a:cxnSpLocks/>
                <a:stCxn id="59" idx="3"/>
              </p:cNvCxnSpPr>
              <p:nvPr/>
            </p:nvCxnSpPr>
            <p:spPr>
              <a:xfrm rot="10800000" flipV="1">
                <a:off x="4893416" y="2259704"/>
                <a:ext cx="370008" cy="3470"/>
              </a:xfrm>
              <a:prstGeom prst="straightConnector1">
                <a:avLst/>
              </a:prstGeom>
              <a:ln w="38100"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BC692F2-8E03-E24C-9DFE-BC0A692F4424}"/>
                </a:ext>
              </a:extLst>
            </p:cNvPr>
            <p:cNvSpPr/>
            <p:nvPr/>
          </p:nvSpPr>
          <p:spPr>
            <a:xfrm>
              <a:off x="1754452" y="2598609"/>
              <a:ext cx="7085827" cy="385811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113112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671</TotalTime>
  <Words>14</Words>
  <Application>Microsoft Macintosh PowerPoint</Application>
  <PresentationFormat>On-screen Show (4:3)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Zheng, Shuyu</dc:creator>
  <cp:lastModifiedBy>Zheng, Shuyu</cp:lastModifiedBy>
  <cp:revision>9</cp:revision>
  <dcterms:created xsi:type="dcterms:W3CDTF">2021-04-08T10:25:57Z</dcterms:created>
  <dcterms:modified xsi:type="dcterms:W3CDTF">2021-04-08T21:37:16Z</dcterms:modified>
</cp:coreProperties>
</file>