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95DF-6996-4ABD-9B73-1F52A479948E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0E7749-9538-487D-BC3D-46676B3E69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95DF-6996-4ABD-9B73-1F52A479948E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7749-9538-487D-BC3D-46676B3E6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95DF-6996-4ABD-9B73-1F52A479948E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7749-9538-487D-BC3D-46676B3E6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95DF-6996-4ABD-9B73-1F52A479948E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7749-9538-487D-BC3D-46676B3E6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95DF-6996-4ABD-9B73-1F52A479948E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7749-9538-487D-BC3D-46676B3E69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95DF-6996-4ABD-9B73-1F52A479948E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7749-9538-487D-BC3D-46676B3E69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95DF-6996-4ABD-9B73-1F52A479948E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7749-9538-487D-BC3D-46676B3E69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95DF-6996-4ABD-9B73-1F52A479948E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7749-9538-487D-BC3D-46676B3E6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95DF-6996-4ABD-9B73-1F52A479948E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7749-9538-487D-BC3D-46676B3E6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95DF-6996-4ABD-9B73-1F52A479948E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7749-9538-487D-BC3D-46676B3E6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95DF-6996-4ABD-9B73-1F52A479948E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7749-9538-487D-BC3D-46676B3E69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9D95DF-6996-4ABD-9B73-1F52A479948E}" type="datetimeFigureOut">
              <a:rPr lang="en-US" smtClean="0"/>
              <a:t>12/27/2019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F0E7749-9538-487D-BC3D-46676B3E69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295400"/>
          </a:xfrm>
        </p:spPr>
        <p:txBody>
          <a:bodyPr/>
          <a:lstStyle/>
          <a:p>
            <a:r>
              <a:rPr lang="en-US" sz="3000" b="1" dirty="0" smtClean="0"/>
              <a:t>ĐỀ TÀI</a:t>
            </a:r>
            <a:br>
              <a:rPr lang="en-US" sz="3000" b="1" dirty="0" smtClean="0"/>
            </a:br>
            <a:r>
              <a:rPr lang="en-US" sz="3000" b="1" dirty="0" smtClean="0"/>
              <a:t>QUẢN LÝ CỬA HÀNG BÁN BÁNH</a:t>
            </a:r>
            <a:endParaRPr lang="en-US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4114800"/>
          </a:xfrm>
        </p:spPr>
        <p:txBody>
          <a:bodyPr/>
          <a:lstStyle/>
          <a:p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.NET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Phan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Thu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Vân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Đoàn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Nhã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pPr algn="l"/>
            <a:r>
              <a:rPr lang="en-US" sz="3600" dirty="0" err="1" smtClean="0"/>
              <a:t>Giỏ</a:t>
            </a:r>
            <a:r>
              <a:rPr lang="en-US" sz="3600" dirty="0" smtClean="0"/>
              <a:t> </a:t>
            </a:r>
            <a:r>
              <a:rPr lang="en-US" sz="3600" dirty="0" err="1" smtClean="0"/>
              <a:t>hàng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7800"/>
            <a:ext cx="7086600" cy="110440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43000" y="2667000"/>
            <a:ext cx="6400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0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pPr algn="l"/>
            <a:r>
              <a:rPr lang="en-US" sz="4400" dirty="0" smtClean="0"/>
              <a:t>IV. </a:t>
            </a:r>
            <a:r>
              <a:rPr lang="en-US" sz="4400" dirty="0" err="1" smtClean="0"/>
              <a:t>Tổng</a:t>
            </a:r>
            <a:r>
              <a:rPr lang="en-US" sz="4400" dirty="0" smtClean="0"/>
              <a:t> </a:t>
            </a:r>
            <a:r>
              <a:rPr lang="en-US" sz="4400" dirty="0" err="1" smtClean="0"/>
              <a:t>kết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lũy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962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CẢM ƠN </a:t>
            </a:r>
            <a:r>
              <a:rPr lang="en-US" sz="4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THẦY CÔ </a:t>
            </a:r>
            <a:r>
              <a:rPr lang="en-US" sz="4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VÀ CÁC BẠN ĐÃ THEO DÕI</a:t>
            </a:r>
            <a:endParaRPr lang="en-US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68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en-US" sz="4400" dirty="0" err="1" smtClean="0"/>
              <a:t>Mục</a:t>
            </a:r>
            <a:r>
              <a:rPr lang="en-US" sz="4400" dirty="0" smtClean="0"/>
              <a:t> </a:t>
            </a:r>
            <a:r>
              <a:rPr lang="en-US" sz="4400" dirty="0" err="1" smtClean="0"/>
              <a:t>lục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905000"/>
            <a:ext cx="7467600" cy="4221163"/>
          </a:xfrm>
        </p:spPr>
        <p:txBody>
          <a:bodyPr/>
          <a:lstStyle/>
          <a:p>
            <a:pPr marL="514350" indent="-514350">
              <a:buAutoNum type="romanUcPeriod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UcPeriod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UcPeriod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UcPeriod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59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 smtClean="0"/>
              <a:t>I. </a:t>
            </a:r>
            <a:r>
              <a:rPr lang="en-US" sz="4400" dirty="0" err="1" smtClean="0"/>
              <a:t>Giới</a:t>
            </a:r>
            <a:r>
              <a:rPr lang="en-US" sz="4400" dirty="0" smtClean="0"/>
              <a:t> </a:t>
            </a:r>
            <a:r>
              <a:rPr lang="en-US" sz="4400" dirty="0" err="1" smtClean="0"/>
              <a:t>thiệu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8077200" cy="3916363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Qua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5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 smtClean="0"/>
              <a:t>II. </a:t>
            </a:r>
            <a:r>
              <a:rPr lang="en-US" sz="4400" dirty="0" err="1" smtClean="0"/>
              <a:t>Cơ</a:t>
            </a:r>
            <a:r>
              <a:rPr lang="en-US" sz="4400" dirty="0" smtClean="0"/>
              <a:t> </a:t>
            </a:r>
            <a:r>
              <a:rPr lang="en-US" sz="4400" dirty="0" err="1" smtClean="0"/>
              <a:t>sở</a:t>
            </a:r>
            <a:r>
              <a:rPr lang="en-US" sz="4400" dirty="0" smtClean="0"/>
              <a:t> </a:t>
            </a:r>
            <a:r>
              <a:rPr lang="en-US" sz="4400" dirty="0" err="1" smtClean="0"/>
              <a:t>dữ</a:t>
            </a:r>
            <a:r>
              <a:rPr lang="en-US" sz="4400" dirty="0" smtClean="0"/>
              <a:t> </a:t>
            </a:r>
            <a:r>
              <a:rPr lang="en-US" sz="4400" dirty="0" err="1" smtClean="0"/>
              <a:t>liệu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“banh”.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“Products”: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ProductName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ImagePath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UnitPrice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“Categories”: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CategoryName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ImagePaths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“Orders”: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OrderDate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Username,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Address, Password, Phone, Email, Total,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PaymentTransactionId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OrderDetails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OrderDetailId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Username,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Quantity,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UnitPrice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CartItems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ItemId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CartId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Quantity,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DateCreated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66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47800"/>
          </a:xfrm>
        </p:spPr>
        <p:txBody>
          <a:bodyPr/>
          <a:lstStyle/>
          <a:p>
            <a:pPr algn="l"/>
            <a:r>
              <a:rPr lang="en-US" sz="4400" dirty="0" smtClean="0"/>
              <a:t>III. </a:t>
            </a:r>
            <a:r>
              <a:rPr lang="en-US" sz="4400" dirty="0" err="1" smtClean="0"/>
              <a:t>Các</a:t>
            </a:r>
            <a:r>
              <a:rPr lang="en-US" sz="4400" dirty="0" smtClean="0"/>
              <a:t> </a:t>
            </a:r>
            <a:r>
              <a:rPr lang="en-US" sz="4400" dirty="0" err="1" smtClean="0"/>
              <a:t>chức</a:t>
            </a:r>
            <a:r>
              <a:rPr lang="en-US" sz="4400" dirty="0" smtClean="0"/>
              <a:t> </a:t>
            </a:r>
            <a:r>
              <a:rPr lang="en-US" sz="4400" dirty="0" err="1" smtClean="0"/>
              <a:t>năng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2667000"/>
            <a:ext cx="2666999" cy="2438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429000" y="2590800"/>
            <a:ext cx="49530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0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Trang </a:t>
            </a:r>
            <a:r>
              <a:rPr lang="en-US" sz="4000" dirty="0" err="1" smtClean="0"/>
              <a:t>Đăng</a:t>
            </a:r>
            <a:r>
              <a:rPr lang="en-US" sz="4000" dirty="0" smtClean="0"/>
              <a:t> </a:t>
            </a:r>
            <a:r>
              <a:rPr lang="en-US" sz="4000" dirty="0" err="1" smtClean="0"/>
              <a:t>ký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90600" y="2209800"/>
            <a:ext cx="3416808" cy="391668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86399" y="1600200"/>
            <a:ext cx="224492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9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Trang</a:t>
            </a:r>
            <a:r>
              <a:rPr lang="en-US" sz="4000" dirty="0" smtClean="0"/>
              <a:t> </a:t>
            </a:r>
            <a:r>
              <a:rPr lang="en-US" sz="4000" dirty="0" err="1" smtClean="0"/>
              <a:t>Đăng</a:t>
            </a:r>
            <a:r>
              <a:rPr lang="en-US" sz="4000" dirty="0" smtClean="0"/>
              <a:t> </a:t>
            </a:r>
            <a:r>
              <a:rPr lang="en-US" sz="4000" dirty="0" err="1" smtClean="0"/>
              <a:t>nhập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85800" y="2057400"/>
            <a:ext cx="3721608" cy="406908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54883" y="1981200"/>
            <a:ext cx="2598517" cy="321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6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pPr algn="l"/>
            <a:r>
              <a:rPr lang="en-US" sz="4000" dirty="0" smtClean="0"/>
              <a:t>Trang </a:t>
            </a:r>
            <a:r>
              <a:rPr lang="en-US" sz="4000" dirty="0" err="1" smtClean="0"/>
              <a:t>Sản</a:t>
            </a:r>
            <a:r>
              <a:rPr lang="en-US" sz="4000" dirty="0" smtClean="0"/>
              <a:t> </a:t>
            </a:r>
            <a:r>
              <a:rPr lang="en-US" sz="4000" dirty="0" err="1" smtClean="0"/>
              <a:t>phẩm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2971800"/>
            <a:ext cx="2362200" cy="20574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3151632" y="2971800"/>
            <a:ext cx="4925568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pPr algn="l"/>
            <a:r>
              <a:rPr lang="en-US" sz="4000" dirty="0" smtClean="0"/>
              <a:t>Trang chi </a:t>
            </a:r>
            <a:r>
              <a:rPr lang="en-US" sz="4000" dirty="0" err="1" smtClean="0"/>
              <a:t>tiết</a:t>
            </a:r>
            <a:r>
              <a:rPr lang="en-US" sz="4000" dirty="0" smtClean="0"/>
              <a:t> </a:t>
            </a:r>
            <a:r>
              <a:rPr lang="en-US" sz="4000" dirty="0" err="1" smtClean="0"/>
              <a:t>sản</a:t>
            </a:r>
            <a:r>
              <a:rPr lang="en-US" sz="4000" dirty="0" smtClean="0"/>
              <a:t> </a:t>
            </a:r>
            <a:r>
              <a:rPr lang="en-US" sz="4000" dirty="0" err="1" smtClean="0"/>
              <a:t>phẩm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58952" y="2971800"/>
            <a:ext cx="2590800" cy="161239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3368040" y="2971800"/>
            <a:ext cx="4846320" cy="188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6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184</TotalTime>
  <Words>376</Words>
  <Application>Microsoft Office PowerPoint</Application>
  <PresentationFormat>On-screen Show (4:3)</PresentationFormat>
  <Paragraphs>40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Executive</vt:lpstr>
      <vt:lpstr>ĐỀ TÀI QUẢN LÝ CỬA HÀNG BÁN BÁNH</vt:lpstr>
      <vt:lpstr>Mục lục</vt:lpstr>
      <vt:lpstr>I. Giới thiệu</vt:lpstr>
      <vt:lpstr>II. Cơ sở dữ liệu</vt:lpstr>
      <vt:lpstr>III. Các chức năng</vt:lpstr>
      <vt:lpstr>Trang Đăng ký</vt:lpstr>
      <vt:lpstr>Trang Đăng nhập</vt:lpstr>
      <vt:lpstr>Trang Sản phẩm</vt:lpstr>
      <vt:lpstr>Trang chi tiết sản phẩm</vt:lpstr>
      <vt:lpstr>Giỏ hàng</vt:lpstr>
      <vt:lpstr>IV. Tổng kết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</dc:creator>
  <cp:lastModifiedBy>Van</cp:lastModifiedBy>
  <cp:revision>22</cp:revision>
  <dcterms:created xsi:type="dcterms:W3CDTF">2019-12-26T09:27:10Z</dcterms:created>
  <dcterms:modified xsi:type="dcterms:W3CDTF">2019-12-27T16:42:24Z</dcterms:modified>
</cp:coreProperties>
</file>