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6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3475-E809-505A-2986-E98AB66A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577A-2087-0231-1730-D83AC332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2C4F-09B1-EA87-6EB7-9401E121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A0CF-CD59-F2AB-A635-FEEF4A16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21A-716B-37F5-CC5B-8B9408BF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4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55A-2C0E-F56E-BE02-9EB03DCD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A83F-9D80-A262-59BB-4D7D9317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E42-B0C3-1D7E-E67E-63DBB48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13E7-9BA0-405D-785B-30D82E1E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5E50-0268-530A-342E-8112744D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0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E7FE-5FA7-DFDF-EFB1-D212615AA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94EA4-8D5E-0E05-DF04-C4B82AD2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C68B-712B-EAA8-8330-EE4EA8F0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800B-E53C-298D-4089-7379437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6F4A-85E5-A231-FC74-7B14A13F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0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F395-3855-5C95-488A-F23D015A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4711-32E9-F42C-1723-C9ABCB2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AFC2-9E4B-0EF9-2A6A-E3A76165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E81A-19FA-DBAC-1E77-0D963141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AC77-F4F0-CF76-0584-2B82985E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77CD-986F-18DD-6BE6-EF3765EC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9DD2-5EE8-C447-19C9-5B1DD243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A987-6B8D-5D18-A91C-65D6395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A093-C066-721A-CB2F-3B00881D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C0CD-3653-480E-D06A-B90E44B9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56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214A-1BEE-7D4B-AF2F-4B5C2978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6C51-FC38-90ED-1515-0E30DB51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4780-6F91-9602-E1B4-63E0BFEF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8F74-D460-1172-243D-86BAF88C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2819-695E-5DFE-0E97-5098F599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60C98-A07E-052E-1955-6E64779F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1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965-E4BA-8FE5-4EB3-2A57359C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8154E-CF41-7FFA-CE07-671AC404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0390C-9264-8876-F8CF-8EC7859E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CFC8-43E8-4D55-75FC-4B9B8922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795E5-087C-313B-758A-FC6134465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4A251-3759-B56A-EBE6-29E718F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0075-CC05-A111-B37E-BC89B559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E412F-ED6E-BB69-CC91-FE6925DC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7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01DA-1B1C-47F1-487A-1759F05E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4C677-ABDD-71BA-07B3-A24F4AB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C080-23A0-6BF7-3363-FA6D9CDB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D26EF-6453-5AC1-A3C4-B56EF31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5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8C7C7-2C86-19B4-519A-210FA40A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2F3BB-EA8C-6F3C-DE2B-784A43A7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5C130-2D4E-CDAA-3D73-A2C131C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7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F31-D939-0087-4657-3111B2A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A75D-ED4E-EE25-EC41-0E4BBEB5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82FA-F040-5362-A492-9F2314F9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4207-3D56-0EDD-E491-7DA40A8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43E4-2B3F-EC16-7579-BD91C694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6F8C-EB41-F169-ACCB-4F7EDB29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2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C0C7-3C14-9D45-802F-B2415DD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3E7C2-AED5-9FC1-9D2C-64B90E82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1A0C7-A559-EF5E-9F71-6B74088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DE8C-2E13-538F-0087-7C60092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8743E-055B-6D2D-7979-AD56604B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9F65C-C033-88C6-B4E9-00AD3827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8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7356-5E52-156C-8793-81BB8C9B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280DF-691A-1C19-0B99-06BD3B21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A691-3229-EC54-3436-5DC5BE68D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4096-D356-4C38-881E-15CDE83CA9EB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5CC3-5086-5E70-C1A4-9B11638B3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8682-5934-593D-B9F0-AB63C091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6C39-BE80-471F-9578-DA0A7B2096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08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1A927-2744-AACE-F451-D9685B98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537" y="990708"/>
            <a:ext cx="4620584" cy="4567137"/>
          </a:xfrm>
        </p:spPr>
        <p:txBody>
          <a:bodyPr>
            <a:normAutofit/>
          </a:bodyPr>
          <a:lstStyle/>
          <a:p>
            <a:r>
              <a:rPr lang="en-CA" sz="9600" b="1" dirty="0">
                <a:latin typeface="Cat" panose="02000503000000000000" pitchFamily="2" charset="0"/>
              </a:rPr>
              <a:t>Momo</a:t>
            </a:r>
            <a:br>
              <a:rPr lang="en-CA" sz="9600" b="1" dirty="0">
                <a:latin typeface="Cat" panose="02000503000000000000" pitchFamily="2" charset="0"/>
              </a:rPr>
            </a:br>
            <a:r>
              <a:rPr lang="en-CA" sz="9600" b="1" dirty="0">
                <a:latin typeface="Cat" panose="02000503000000000000" pitchFamily="2" charset="0"/>
              </a:rPr>
              <a:t>Loves</a:t>
            </a:r>
            <a:br>
              <a:rPr lang="en-CA" sz="9600" b="1" dirty="0">
                <a:latin typeface="Cat" panose="02000503000000000000" pitchFamily="2" charset="0"/>
              </a:rPr>
            </a:br>
            <a:r>
              <a:rPr lang="en-CA" sz="9600" b="1" dirty="0">
                <a:latin typeface="Cat" panose="02000503000000000000" pitchFamily="2" charset="0"/>
              </a:rPr>
              <a:t>Treats</a:t>
            </a:r>
          </a:p>
        </p:txBody>
      </p:sp>
      <p:pic>
        <p:nvPicPr>
          <p:cNvPr id="5" name="Picture 4" descr="A cat eating from a bowl&#10;&#10;Description automatically generated">
            <a:extLst>
              <a:ext uri="{FF2B5EF4-FFF2-40B4-BE49-F238E27FC236}">
                <a16:creationId xmlns:a16="http://schemas.microsoft.com/office/drawing/2014/main" id="{E8CF9CAA-82FD-5820-485D-6FED0B1AB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8" r="-1" b="2841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F6FEB-D2FC-992A-BE9B-A92F6EF14502}"/>
              </a:ext>
            </a:extLst>
          </p:cNvPr>
          <p:cNvSpPr txBox="1"/>
          <p:nvPr/>
        </p:nvSpPr>
        <p:spPr>
          <a:xfrm>
            <a:off x="10776030" y="0"/>
            <a:ext cx="130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ttang243</a:t>
            </a:r>
          </a:p>
        </p:txBody>
      </p:sp>
    </p:spTree>
    <p:extLst>
      <p:ext uri="{BB962C8B-B14F-4D97-AF65-F5344CB8AC3E}">
        <p14:creationId xmlns:p14="http://schemas.microsoft.com/office/powerpoint/2010/main" val="31711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t yawning in a crate&#10;&#10;Description automatically generated">
            <a:extLst>
              <a:ext uri="{FF2B5EF4-FFF2-40B4-BE49-F238E27FC236}">
                <a16:creationId xmlns:a16="http://schemas.microsoft.com/office/drawing/2014/main" id="{B4ECE01C-9535-BB71-DBE3-E3960A6C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9" y="1145123"/>
            <a:ext cx="3591896" cy="6168326"/>
          </a:xfrm>
          <a:prstGeom prst="rect">
            <a:avLst/>
          </a:prstGeom>
        </p:spPr>
      </p:pic>
      <p:pic>
        <p:nvPicPr>
          <p:cNvPr id="8" name="Picture 7" descr="A hand holding a small square&#10;&#10;Description automatically generated">
            <a:extLst>
              <a:ext uri="{FF2B5EF4-FFF2-40B4-BE49-F238E27FC236}">
                <a16:creationId xmlns:a16="http://schemas.microsoft.com/office/drawing/2014/main" id="{07BF764F-8F8B-689C-CF8B-680E0BF3C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7982">
            <a:off x="3114985" y="-2280278"/>
            <a:ext cx="7091265" cy="70912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468EA46-FBFA-F08A-9E0F-17D582BD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385768">
            <a:off x="9498010" y="1701695"/>
            <a:ext cx="2515566" cy="1423686"/>
          </a:xfrm>
        </p:spPr>
        <p:txBody>
          <a:bodyPr>
            <a:normAutofit/>
          </a:bodyPr>
          <a:lstStyle/>
          <a:p>
            <a:r>
              <a:rPr lang="en-CA" sz="9600" b="1" dirty="0">
                <a:solidFill>
                  <a:srgbClr val="FF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!!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2145F6-D4ED-DD9B-7859-6766756DA7C6}"/>
              </a:ext>
            </a:extLst>
          </p:cNvPr>
          <p:cNvSpPr txBox="1"/>
          <p:nvPr/>
        </p:nvSpPr>
        <p:spPr>
          <a:xfrm>
            <a:off x="10776030" y="0"/>
            <a:ext cx="130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ttang243</a:t>
            </a:r>
          </a:p>
        </p:txBody>
      </p:sp>
    </p:spTree>
    <p:extLst>
      <p:ext uri="{BB962C8B-B14F-4D97-AF65-F5344CB8AC3E}">
        <p14:creationId xmlns:p14="http://schemas.microsoft.com/office/powerpoint/2010/main" val="2159906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77187 0.00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9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03 0.00277 L 0.77903 0.00277 C 0.76757 -0.00047 0.75586 -0.00209 0.74466 -0.00695 C 0.70768 -0.02385 0.67278 -0.04977 0.63685 -0.07084 C 0.62539 -0.07755 0.61406 -0.08403 0.60247 -0.08889 C 0.57864 -0.09931 0.56067 -0.10139 0.53685 -0.10973 C 0.51901 -0.11621 0.50117 -0.12246 0.48372 -0.13056 C 0.4595 -0.1419 0.43632 -0.15949 0.41185 -0.16806 C 0.41054 -0.16852 0.40924 -0.16945 0.40794 -0.16945 C 0.40169 -0.17037 0.39544 -0.17037 0.38919 -0.17084 C 0.36367 -0.18403 0.37317 -0.18056 0.36106 -0.18473 L 0.36497 -0.1875 C 0.36367 -0.17871 0.36198 -0.17014 0.36106 -0.16111 C 0.35872 -0.14121 0.36198 -0.15394 0.35872 -0.13611 C 0.35442 -0.11343 0.35403 -0.12361 0.34778 -0.09167 C 0.33971 -0.05116 0.34635 -0.08264 0.33997 -0.05556 C 0.3388 -0.05116 0.33776 -0.04653 0.33685 -0.04167 C 0.33385 -0.02801 0.33658 -0.03843 0.33372 -0.02778 C 0.33281 -0.01158 0.33138 0.02685 0.32903 0.04166 C 0.32721 0.05231 0.32369 0.0618 0.32122 0.07222 C 0.31823 0.08356 0.31549 0.09537 0.31263 0.10694 C 0.31106 0.11296 0.30937 0.11875 0.30794 0.125 C 0.30625 0.13125 0.30494 0.13796 0.30325 0.14444 C 0.30117 0.15185 0.29948 0.15972 0.297 0.16666 C 0.29388 0.17477 0.29296 0.17592 0.29153 0.18611 C 0.28971 0.19838 0.28685 0.22361 0.28685 0.22361 C 0.28658 0.23009 0.28632 0.23657 0.28606 0.24305 C 0.28541 0.25555 0.28593 0.25185 0.2845 0.25972 L 0.25013 0.24305 C 0.24231 0.23935 0.23437 0.23727 0.22669 0.23333 C 0.21992 0.22986 0.21367 0.225 0.20716 0.22083 C 0.19023 0.20995 0.17291 0.20069 0.1556 0.19305 C 0.12317 0.17847 0.16953 0.19884 0.14466 0.18889 C 0.14036 0.18703 0.13619 0.18518 0.13216 0.18333 C 0.12786 0.18102 0.12382 0.17847 0.11966 0.17639 C 0.09609 0.16458 0.14349 0.19352 0.09153 0.16111 C 0.06888 0.14676 0.07981 0.15069 0.0681 0.14722 L 0.0681 0.14722 C 0.06692 0.14259 0.05599 0.10208 0.05481 0.0875 C 0.05377 0.07546 0.05325 0.05139 0.05325 0.05139 C 0.05377 0.03055 0.05416 0.00949 0.05481 -0.01111 C 0.05533 -0.03334 0.05494 -0.02732 0.05638 -0.04167 C 0.05664 -0.05278 0.05664 -0.06412 0.05716 -0.075 C 0.05716 -0.07709 0.05716 -0.07917 0.05794 -0.08056 C 0.05937 -0.08357 0.06158 -0.08519 0.06341 -0.0875 C 0.06367 -0.12176 0.06419 -0.15602 0.06419 -0.19028 L 0.06419 -0.19167 C 0.06653 -0.19537 0.0681 -0.20209 0.07122 -0.20278 C 0.07617 -0.20417 0.08125 -0.20047 0.08606 -0.19723 C 0.09127 -0.19398 0.0957 -0.1875 0.10091 -0.18334 C 0.11393 -0.17315 0.12747 -0.16436 0.14075 -0.15417 C 0.14414 -0.15162 0.16679 -0.13311 0.172 -0.125 C 0.17903 -0.11412 0.18502 -0.10116 0.19153 -0.08889 C 0.20351 -0.06644 0.20664 -0.06204 0.21653 -0.0375 C 0.21953 -0.0301 0.22187 -0.02153 0.22513 -0.01389 C 0.23151 0.00092 0.23997 0.01296 0.24544 0.02916 C 0.26276 0.07986 0.25546 0.06088 0.27747 0.11389 C 0.28606 0.13449 0.28685 0.13634 0.29935 0.15555 C 0.30794 0.16875 0.3177 0.17986 0.32591 0.19444 C 0.33073 0.20301 0.3306 0.19884 0.3306 0.20416 L 0.3306 0.20416 C 0.33138 0.19537 0.33138 0.18611 0.33294 0.17777 C 0.33567 0.16134 0.34336 0.15416 0.34778 0.13889 C 0.34987 0.13148 0.3513 0.12338 0.35403 0.11666 C 0.35768 0.1074 0.36158 0.09838 0.36497 0.08889 C 0.36627 0.08518 0.36731 0.08102 0.36888 0.07777 C 0.36992 0.075 0.37148 0.07314 0.37278 0.07083 C 0.38502 0.04537 0.37343 0.06805 0.38372 0.04444 C 0.38606 0.03865 0.3888 0.0331 0.39153 0.02777 C 0.39296 0.0243 0.39492 0.02152 0.39622 0.01805 C 0.397 0.01527 0.39882 0.00972 0.40013 0.00694 C 0.40104 0.00439 0.40221 0.00231 0.40325 3.33333E-6 C 0.40859 -0.01389 0.40273 -0.00023 0.40716 -0.01389 C 0.40768 -0.01598 0.40872 -0.0176 0.4095 -0.01945 C 0.41054 -0.02223 0.41158 -0.025 0.41263 -0.02778 C 0.41419 -0.03936 0.41211 -0.02732 0.41575 -0.03889 C 0.4164 -0.04121 0.41653 -0.04375 0.41731 -0.04584 C 0.4181 -0.04838 0.4194 -0.05047 0.42044 -0.05278 C 0.4207 -0.05371 0.42096 -0.05463 0.42122 -0.05556 L 0.42122 -0.05556 C 0.42617 -0.05695 0.43099 -0.06042 0.43606 -0.05973 C 0.45325 -0.05764 0.47031 -0.05093 0.48763 -0.04723 C 0.50468 -0.04375 0.49635 -0.04514 0.51263 -0.04306 C 0.52617 -0.03959 0.55494 -0.03148 0.5681 -0.02917 C 0.60026 -0.02385 0.63841 -0.02385 0.66966 -0.02084 C 0.69518 -0.01852 0.67565 -0.02014 0.71028 -0.01806 L 0.73216 -0.01667 C 0.76705 -0.01528 0.76315 -0.01528 0.78685 -0.01528 L 0.78685 -0.01528 L 0.54231 -0.01667 C 0.51783 -0.01945 0.49388 -0.03056 0.46966 -0.03473 C 0.45742 -0.03704 0.44518 -0.03565 0.43294 -0.03611 L 0.41575 -0.03056 C 0.4095 -0.02848 0.39544 -0.02269 0.38841 -0.02223 C 0.36237 -0.02084 0.33632 -0.02037 0.31028 -0.01945 C 0.2707 -0.01366 0.34375 -0.02408 0.22513 -0.01667 C 0.22031 -0.01644 0.21575 -0.01297 0.21106 -0.0125 C 0.16992 -0.01019 0.08763 -0.00834 0.08763 -0.00834 C 0.08346 -0.00787 0.07929 -0.00718 0.07513 -0.00695 C 0.0181 -0.00417 0.02708 -0.00417 -0.00769 -0.00417 L -0.00769 -0.00417 C 0.00599 -0.0426 0.01849 -0.0794 0.04153 -0.10695 C 0.04882 -0.11574 0.05546 -0.12662 0.06341 -0.13334 C 0.07487 -0.14329 0.08763 -0.14792 0.09935 -0.15695 C 0.13606 -0.18542 0.14375 -0.19468 0.17278 -0.22084 L 0.19622 -0.24167 C 0.20599 -0.25023 0.20234 -0.24445 0.20638 -0.25139 L 0.20638 -0.25139 C 0.20742 -0.2426 0.2069 -0.23287 0.2095 -0.225 C 0.21119 -0.21968 0.22864 -0.20093 0.23138 -0.19861 C 0.25039 -0.18264 0.27031 -0.16991 0.28919 -0.15278 C 0.30039 -0.1426 0.31132 -0.13172 0.32278 -0.12223 C 0.3306 -0.11598 0.33893 -0.11158 0.347 -0.10556 C 0.35039 -0.10324 0.35364 -0.1 0.35716 -0.09723 C 0.36041 -0.09491 0.36393 -0.09306 0.36731 -0.09028 C 0.3681 -0.08982 0.36966 -0.0875 0.36966 -0.0875 L 0.36966 -0.0875 C 0.38307 -0.10556 0.41862 -0.15602 0.43763 -0.17223 C 0.44518 -0.17871 0.45286 -0.18473 0.46028 -0.19167 C 0.47252 -0.20371 0.47304 -0.20741 0.48372 -0.22084 C 0.48567 -0.22338 0.48776 -0.22593 0.48997 -0.22778 C 0.49583 -0.23357 0.49205 -0.22755 0.49544 -0.23334 L 0.49544 -0.22084 C 0.50299 -0.15811 0.49375 -0.22014 0.51419 -0.14028 C 0.5194 -0.11991 0.5233 -0.09838 0.52981 -0.07917 C 0.53138 -0.07454 0.53294 -0.07014 0.5345 -0.06528 C 0.54713 -0.02523 0.53151 -0.07454 0.53763 -0.05278 C 0.53932 -0.04676 0.53919 -0.05093 0.53919 -0.04723 L 0.53919 -0.04723 C 0.55481 -0.04861 0.57031 -0.05116 0.58606 -0.05139 C 0.62122 -0.05255 0.6332 -0.05116 0.66106 -0.04861 C 0.70859 -0.0507 0.68763 -0.05093 0.747 -0.04723 C 0.75247 -0.04699 0.75794 -0.04653 0.76341 -0.04584 C 0.77695 -0.04445 0.76796 -0.04445 0.77435 -0.04445 L 0.77435 -0.04445 C 0.76393 -0.03565 0.75377 -0.02547 0.7431 -0.01806 C 0.73398 -0.01204 0.72448 -0.00787 0.71497 -0.00417 C 0.69166 0.00463 0.65325 0.00764 0.63372 0.01111 C 0.44362 0.04444 0.56718 0.0324 0.35794 0.04027 L 0.22669 0.0125 C 0.17721 0.00115 0.20833 0.00277 0.17669 0.00277 L 0.17669 0.00277 C 0.16341 -0.00602 0.14961 -0.01297 0.13685 -0.02361 C 0.11289 -0.04375 0.07421 -0.08866 0.05325 -0.11528 C 0.04765 -0.12246 0.04974 -0.12431 0.04622 -0.13195 C 0.04479 -0.13519 0.04283 -0.1375 0.04153 -0.14028 C 0.03671 -0.15023 0.03698 -0.15579 0.02981 -0.16389 C 0.02539 -0.16898 0.02031 -0.1713 0.01575 -0.175 C 0.01484 -0.17593 0.01419 -0.17686 0.01341 -0.17778 L 0.01341 -0.17778 C 0.0332 -0.18056 0.05286 -0.18727 0.07278 -0.18611 C 0.14596 -0.18218 0.21901 -0.16968 0.29231 -0.1625 C 0.31458 -0.16042 0.33711 -0.15973 0.3595 -0.15834 L 0.4056 -0.1625 L 0.4056 -0.1625 C 0.42187 -0.1875 0.41419 -0.17662 0.45013 -0.21528 C 0.51875 -0.28982 0.48632 -0.24885 0.51028 -0.27917 L 0.51106 -0.27917 C 0.51497 -0.25996 0.51679 -0.24815 0.52513 -0.22917 C 0.53046 -0.2169 0.53711 -0.20625 0.54388 -0.19584 C 0.55065 -0.18542 0.56575 -0.16667 0.56575 -0.16667 " pathEditMode="relative" ptsTypes="AAAAAAAAAAAAAAAAAAAAAAAAAAAAAAAAAAAAAAAAAAAAAAAAAAAAAAAAAAAAAAAAAAAAAAAAAAAAAAAAAAAAAAAAAAAAAAAAAAAAAAAAAAAAAAAAAAAAAAAAAAAAAAAAAAAAAAAAAAAAAAAAAAAAAAAAAAAAAAAAA">
                                      <p:cBhvr>
                                        <p:cTn id="17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-1.85185E-6 L -1.45833E-6 -0.07222 " pathEditMode="relative" rAng="0" ptsTypes="AA">
                                      <p:cBhvr>
                                        <p:cTn id="29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Cat</vt:lpstr>
      <vt:lpstr>Office Theme</vt:lpstr>
      <vt:lpstr>Momo Loves Treats</vt:lpstr>
      <vt:lpstr>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Tang</dc:creator>
  <cp:lastModifiedBy>tina Tang</cp:lastModifiedBy>
  <cp:revision>3</cp:revision>
  <dcterms:created xsi:type="dcterms:W3CDTF">2023-11-29T01:05:58Z</dcterms:created>
  <dcterms:modified xsi:type="dcterms:W3CDTF">2023-11-30T22:44:33Z</dcterms:modified>
</cp:coreProperties>
</file>