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sldIdLst>
    <p:sldId id="342" r:id="rId3"/>
    <p:sldId id="343" r:id="rId4"/>
    <p:sldId id="362" r:id="rId5"/>
    <p:sldId id="364" r:id="rId6"/>
    <p:sldId id="365" r:id="rId7"/>
    <p:sldId id="3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8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968136" y="318300"/>
            <a:ext cx="10223863" cy="1695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273300" y="627063"/>
            <a:ext cx="9779000" cy="11144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>
          <a:xfrm>
            <a:off x="1968136" y="2439035"/>
            <a:ext cx="9736137" cy="3622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968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4231" y="0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0" y="6164660"/>
            <a:ext cx="12196231" cy="685800"/>
            <a:chOff x="1" y="3265418"/>
            <a:chExt cx="9143999" cy="2219421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3" r:id="rId4"/>
    <p:sldLayoutId id="2147483655" r:id="rId5"/>
    <p:sldLayoutId id="2147483660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335404" y="2559530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0" y="616466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9052" y="5136974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74673" y="6163501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2022/8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群体</a:t>
            </a:r>
            <a:r>
              <a:rPr lang="en-US" altLang="zh-CN" dirty="0"/>
              <a:t>VS</a:t>
            </a:r>
            <a:r>
              <a:rPr lang="zh-CN" altLang="en-US" dirty="0"/>
              <a:t>个人</a:t>
            </a:r>
          </a:p>
        </p:txBody>
      </p:sp>
    </p:spTree>
    <p:extLst>
      <p:ext uri="{BB962C8B-B14F-4D97-AF65-F5344CB8AC3E}">
        <p14:creationId xmlns:p14="http://schemas.microsoft.com/office/powerpoint/2010/main" val="25853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2F4184-6CF2-415A-BA73-61900C3B4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6" y="1629977"/>
            <a:ext cx="10332214" cy="4246553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7603B5E-6FDB-4B8F-BE5B-2E705EECE9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6B65A5-599A-4732-BAA0-50FC5E827E2D}"/>
                  </a:ext>
                </a:extLst>
              </p:cNvPr>
              <p:cNvSpPr txBox="1"/>
              <p:nvPr/>
            </p:nvSpPr>
            <p:spPr>
              <a:xfrm>
                <a:off x="2072078" y="2177032"/>
                <a:ext cx="1982017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𝑝𝐼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6B65A5-599A-4732-BAA0-50FC5E827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8" y="2177032"/>
                <a:ext cx="1982017" cy="569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6263F2-66DA-4F78-886A-E68C162DC580}"/>
                  </a:ext>
                </a:extLst>
              </p:cNvPr>
              <p:cNvSpPr txBox="1"/>
              <p:nvPr/>
            </p:nvSpPr>
            <p:spPr>
              <a:xfrm>
                <a:off x="5893189" y="2696898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6263F2-66DA-4F78-886A-E68C162D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89" y="2696898"/>
                <a:ext cx="202811" cy="276999"/>
              </a:xfrm>
              <a:prstGeom prst="rect">
                <a:avLst/>
              </a:prstGeom>
              <a:blipFill>
                <a:blip r:embed="rId5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3B57C4D-FE9C-4E4C-A94C-81FA7E388387}"/>
                  </a:ext>
                </a:extLst>
              </p:cNvPr>
              <p:cNvSpPr txBox="1"/>
              <p:nvPr/>
            </p:nvSpPr>
            <p:spPr>
              <a:xfrm>
                <a:off x="5808816" y="3632350"/>
                <a:ext cx="39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3B57C4D-FE9C-4E4C-A94C-81FA7E38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816" y="3632350"/>
                <a:ext cx="398955" cy="276999"/>
              </a:xfrm>
              <a:prstGeom prst="rect">
                <a:avLst/>
              </a:prstGeom>
              <a:blipFill>
                <a:blip r:embed="rId6"/>
                <a:stretch>
                  <a:fillRect l="-7692" r="-123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929395-CED1-47F8-9A03-C27CEC094F4C}"/>
                  </a:ext>
                </a:extLst>
              </p:cNvPr>
              <p:cNvSpPr txBox="1"/>
              <p:nvPr/>
            </p:nvSpPr>
            <p:spPr>
              <a:xfrm>
                <a:off x="7773238" y="3632349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929395-CED1-47F8-9A03-C27CEC09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38" y="3632349"/>
                <a:ext cx="195182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757CF6-DCCD-4959-87BF-9E6BC709CC26}"/>
                  </a:ext>
                </a:extLst>
              </p:cNvPr>
              <p:cNvSpPr txBox="1"/>
              <p:nvPr/>
            </p:nvSpPr>
            <p:spPr>
              <a:xfrm>
                <a:off x="9190033" y="2709481"/>
                <a:ext cx="190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757CF6-DCCD-4959-87BF-9E6BC709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33" y="2709481"/>
                <a:ext cx="190565" cy="276999"/>
              </a:xfrm>
              <a:prstGeom prst="rect">
                <a:avLst/>
              </a:prstGeom>
              <a:blipFill>
                <a:blip r:embed="rId8"/>
                <a:stretch>
                  <a:fillRect l="-29032" r="-22581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4B62B1-17B6-495E-8F02-03D1144738AF}"/>
                  </a:ext>
                </a:extLst>
              </p:cNvPr>
              <p:cNvSpPr txBox="1"/>
              <p:nvPr/>
            </p:nvSpPr>
            <p:spPr>
              <a:xfrm>
                <a:off x="9285315" y="4086786"/>
                <a:ext cx="190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C4B62B1-17B6-495E-8F02-03D114473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315" y="4086786"/>
                <a:ext cx="190565" cy="276999"/>
              </a:xfrm>
              <a:prstGeom prst="rect">
                <a:avLst/>
              </a:prstGeom>
              <a:blipFill>
                <a:blip r:embed="rId9"/>
                <a:stretch>
                  <a:fillRect l="-25806" r="-25806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167B34E-9F3B-40F5-97B7-93E818679717}"/>
                  </a:ext>
                </a:extLst>
              </p:cNvPr>
              <p:cNvSpPr txBox="1"/>
              <p:nvPr/>
            </p:nvSpPr>
            <p:spPr>
              <a:xfrm>
                <a:off x="7754500" y="2486416"/>
                <a:ext cx="207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167B34E-9F3B-40F5-97B7-93E818679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00" y="2486416"/>
                <a:ext cx="207364" cy="276999"/>
              </a:xfrm>
              <a:prstGeom prst="rect">
                <a:avLst/>
              </a:prstGeom>
              <a:blipFill>
                <a:blip r:embed="rId10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F39A0E-317F-495C-A889-94AD261CE099}"/>
                  </a:ext>
                </a:extLst>
              </p:cNvPr>
              <p:cNvSpPr txBox="1"/>
              <p:nvPr/>
            </p:nvSpPr>
            <p:spPr>
              <a:xfrm>
                <a:off x="7772267" y="4778282"/>
                <a:ext cx="154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F39A0E-317F-495C-A889-94AD261C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67" y="4778282"/>
                <a:ext cx="154920" cy="276999"/>
              </a:xfrm>
              <a:prstGeom prst="rect">
                <a:avLst/>
              </a:prstGeom>
              <a:blipFill>
                <a:blip r:embed="rId11"/>
                <a:stretch>
                  <a:fillRect l="-40000" r="-168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61FB11-8B9C-43D1-A04C-32E0CBEEAE54}"/>
                  </a:ext>
                </a:extLst>
              </p:cNvPr>
              <p:cNvSpPr txBox="1"/>
              <p:nvPr/>
            </p:nvSpPr>
            <p:spPr>
              <a:xfrm>
                <a:off x="355516" y="981470"/>
                <a:ext cx="2408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61FB11-8B9C-43D1-A04C-32E0CBEEA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6" y="981470"/>
                <a:ext cx="2408608" cy="276999"/>
              </a:xfrm>
              <a:prstGeom prst="rect">
                <a:avLst/>
              </a:prstGeom>
              <a:blipFill>
                <a:blip r:embed="rId12"/>
                <a:stretch>
                  <a:fillRect l="-759" t="-2222" r="-303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33DFD8A-C7E7-445F-B99F-0D9D4B5EA4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9571" y="165464"/>
            <a:ext cx="4230404" cy="1401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F83232-2794-4C6F-8CC3-227973171654}"/>
                  </a:ext>
                </a:extLst>
              </p:cNvPr>
              <p:cNvSpPr/>
              <p:nvPr/>
            </p:nvSpPr>
            <p:spPr>
              <a:xfrm>
                <a:off x="724476" y="5793875"/>
                <a:ext cx="3798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2F83232-2794-4C6F-8CC3-22797317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6" y="5793875"/>
                <a:ext cx="37984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A600ADD-7D0F-4E58-9768-3FEFF2C31F3C}"/>
              </a:ext>
            </a:extLst>
          </p:cNvPr>
          <p:cNvSpPr/>
          <p:nvPr/>
        </p:nvSpPr>
        <p:spPr>
          <a:xfrm>
            <a:off x="1041121" y="584862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9E2DD1-0B84-4D6A-8D75-7FAA0F3CF8DD}"/>
                  </a:ext>
                </a:extLst>
              </p:cNvPr>
              <p:cNvSpPr/>
              <p:nvPr/>
            </p:nvSpPr>
            <p:spPr>
              <a:xfrm>
                <a:off x="640417" y="6276991"/>
                <a:ext cx="4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9E2DD1-0B84-4D6A-8D75-7FAA0F3CF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7" y="6276991"/>
                <a:ext cx="4509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30AE87D-93D4-4E93-9D49-68E0F14CA725}"/>
              </a:ext>
            </a:extLst>
          </p:cNvPr>
          <p:cNvSpPr/>
          <p:nvPr/>
        </p:nvSpPr>
        <p:spPr>
          <a:xfrm>
            <a:off x="1041121" y="6327633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detected</a:t>
            </a:r>
            <a:r>
              <a:rPr lang="zh-CN" altLang="en-US" dirty="0"/>
              <a:t>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D4036A-FB96-41E8-AB98-878950284F34}"/>
                  </a:ext>
                </a:extLst>
              </p:cNvPr>
              <p:cNvSpPr/>
              <p:nvPr/>
            </p:nvSpPr>
            <p:spPr>
              <a:xfrm>
                <a:off x="3213531" y="6327633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D4036A-FB96-41E8-AB98-878950284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1" y="6327633"/>
                <a:ext cx="379206" cy="369332"/>
              </a:xfrm>
              <a:prstGeom prst="rect">
                <a:avLst/>
              </a:prstGeom>
              <a:blipFill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08F03BCA-B41B-422B-9763-8D12447D4360}"/>
              </a:ext>
            </a:extLst>
          </p:cNvPr>
          <p:cNvSpPr/>
          <p:nvPr/>
        </p:nvSpPr>
        <p:spPr>
          <a:xfrm>
            <a:off x="3592714" y="6341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密接隔离</a:t>
            </a:r>
          </a:p>
        </p:txBody>
      </p:sp>
    </p:spTree>
    <p:extLst>
      <p:ext uri="{BB962C8B-B14F-4D97-AF65-F5344CB8AC3E}">
        <p14:creationId xmlns:p14="http://schemas.microsoft.com/office/powerpoint/2010/main" val="14295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82FB4D-ED8A-4045-878D-007BBED84E71}"/>
              </a:ext>
            </a:extLst>
          </p:cNvPr>
          <p:cNvSpPr txBox="1"/>
          <p:nvPr/>
        </p:nvSpPr>
        <p:spPr>
          <a:xfrm>
            <a:off x="830510" y="1489045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Individual payoff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ED1E92-EDD8-4B35-9704-BBC625F84AEB}"/>
                  </a:ext>
                </a:extLst>
              </p:cNvPr>
              <p:cNvSpPr txBox="1"/>
              <p:nvPr/>
            </p:nvSpPr>
            <p:spPr>
              <a:xfrm>
                <a:off x="3393347" y="1535211"/>
                <a:ext cx="304134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i="1" dirty="0"/>
                  <a:t>incent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ED1E92-EDD8-4B35-9704-BBC625F8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7" y="1535211"/>
                <a:ext cx="3041345" cy="298415"/>
              </a:xfrm>
              <a:prstGeom prst="rect">
                <a:avLst/>
              </a:prstGeom>
              <a:blipFill>
                <a:blip r:embed="rId2"/>
                <a:stretch>
                  <a:fillRect l="-2806" t="-24490" r="-4008" b="-40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E5114-E081-4573-88E1-555F836A824C}"/>
                  </a:ext>
                </a:extLst>
              </p:cNvPr>
              <p:cNvSpPr txBox="1"/>
              <p:nvPr/>
            </p:nvSpPr>
            <p:spPr>
              <a:xfrm>
                <a:off x="3393347" y="2174173"/>
                <a:ext cx="187942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E5114-E081-4573-88E1-555F836A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47" y="2174173"/>
                <a:ext cx="1879425" cy="298415"/>
              </a:xfrm>
              <a:prstGeom prst="rect">
                <a:avLst/>
              </a:prstGeom>
              <a:blipFill>
                <a:blip r:embed="rId3"/>
                <a:stretch>
                  <a:fillRect l="-2597" r="-1623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36C698-753C-47AB-A688-A381AA7EC6A2}"/>
                  </a:ext>
                </a:extLst>
              </p:cNvPr>
              <p:cNvSpPr/>
              <p:nvPr/>
            </p:nvSpPr>
            <p:spPr>
              <a:xfrm>
                <a:off x="941060" y="3194554"/>
                <a:ext cx="1820411" cy="64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𝑟𝑑𝑡</m:t>
                            </m:r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36C698-753C-47AB-A688-A381AA7EC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60" y="3194554"/>
                <a:ext cx="1820411" cy="645427"/>
              </a:xfrm>
              <a:prstGeom prst="rect">
                <a:avLst/>
              </a:prstGeom>
              <a:blipFill>
                <a:blip r:embed="rId4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2585A3-C7E8-4114-9F0E-A44B5A41B6BB}"/>
                  </a:ext>
                </a:extLst>
              </p:cNvPr>
              <p:cNvSpPr/>
              <p:nvPr/>
            </p:nvSpPr>
            <p:spPr>
              <a:xfrm>
                <a:off x="827063" y="4418618"/>
                <a:ext cx="2483724" cy="859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2585A3-C7E8-4114-9F0E-A44B5A41B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" y="4418618"/>
                <a:ext cx="2483724" cy="859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EAF3E30-C60F-42AB-8CE6-2EEB4EBB7CE4}"/>
              </a:ext>
            </a:extLst>
          </p:cNvPr>
          <p:cNvSpPr txBox="1"/>
          <p:nvPr/>
        </p:nvSpPr>
        <p:spPr>
          <a:xfrm>
            <a:off x="3190265" y="3268090"/>
            <a:ext cx="31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最终被感染的人</a:t>
            </a:r>
            <a:r>
              <a:rPr lang="en-US" altLang="zh-CN" sz="1600" dirty="0"/>
              <a:t>/</a:t>
            </a:r>
            <a:r>
              <a:rPr lang="zh-CN" altLang="en-US" sz="1600" dirty="0"/>
              <a:t>可以被感染的人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A8BDC4-9C64-4C02-836F-CE92666C243A}"/>
                  </a:ext>
                </a:extLst>
              </p:cNvPr>
              <p:cNvSpPr/>
              <p:nvPr/>
            </p:nvSpPr>
            <p:spPr>
              <a:xfrm>
                <a:off x="8069099" y="1499752"/>
                <a:ext cx="479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A8BDC4-9C64-4C02-836F-CE92666C2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99" y="1499752"/>
                <a:ext cx="4799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24CA94E-54D0-4C45-A5EA-6DB9C599D766}"/>
              </a:ext>
            </a:extLst>
          </p:cNvPr>
          <p:cNvSpPr txBox="1"/>
          <p:nvPr/>
        </p:nvSpPr>
        <p:spPr>
          <a:xfrm>
            <a:off x="8549036" y="1546587"/>
            <a:ext cx="31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打疫苗的</a:t>
            </a:r>
            <a:r>
              <a:rPr lang="en-US" altLang="zh-CN" sz="1600" dirty="0"/>
              <a:t>cost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E600A0-8F57-4AAC-B9A3-4DC2ED6BEE7D}"/>
                  </a:ext>
                </a:extLst>
              </p:cNvPr>
              <p:cNvSpPr/>
              <p:nvPr/>
            </p:nvSpPr>
            <p:spPr>
              <a:xfrm>
                <a:off x="8069099" y="2174173"/>
                <a:ext cx="539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E600A0-8F57-4AAC-B9A3-4DC2ED6BE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99" y="2174173"/>
                <a:ext cx="53925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88FD98EC-7A38-4551-98C5-DD443D17C400}"/>
              </a:ext>
            </a:extLst>
          </p:cNvPr>
          <p:cNvSpPr txBox="1"/>
          <p:nvPr/>
        </p:nvSpPr>
        <p:spPr>
          <a:xfrm>
            <a:off x="8549037" y="2204951"/>
            <a:ext cx="31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打疫苗感染的</a:t>
            </a:r>
            <a:r>
              <a:rPr lang="en-US" altLang="zh-CN" sz="1600" dirty="0"/>
              <a:t>cost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EE9536-4D63-46F0-9AA7-8E3887F728AD}"/>
                  </a:ext>
                </a:extLst>
              </p:cNvPr>
              <p:cNvSpPr/>
              <p:nvPr/>
            </p:nvSpPr>
            <p:spPr>
              <a:xfrm>
                <a:off x="8069099" y="2816723"/>
                <a:ext cx="552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EE9536-4D63-46F0-9AA7-8E3887F72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99" y="2816723"/>
                <a:ext cx="552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036D4FF-E24C-4FA0-9E56-EF3E137DB735}"/>
              </a:ext>
            </a:extLst>
          </p:cNvPr>
          <p:cNvSpPr txBox="1"/>
          <p:nvPr/>
        </p:nvSpPr>
        <p:spPr>
          <a:xfrm>
            <a:off x="8621365" y="2856000"/>
            <a:ext cx="31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不打打疫苗感染的</a:t>
            </a:r>
            <a:r>
              <a:rPr lang="en-US" altLang="zh-CN" sz="1600" dirty="0"/>
              <a:t>cost</a:t>
            </a:r>
            <a:endParaRPr lang="zh-CN" altLang="en-US" sz="1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9B6A968-F5DF-4974-833C-A5019FA22F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470" y="265113"/>
            <a:ext cx="4676775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CAA9E61-0F5F-4AD5-91AE-C80698C5647E}"/>
                  </a:ext>
                </a:extLst>
              </p:cNvPr>
              <p:cNvSpPr/>
              <p:nvPr/>
            </p:nvSpPr>
            <p:spPr>
              <a:xfrm>
                <a:off x="8071664" y="3449233"/>
                <a:ext cx="547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CAA9E61-0F5F-4AD5-91AE-C80698C5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64" y="3449233"/>
                <a:ext cx="547136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4D7D3F6-DC2F-447A-AB02-645788444A90}"/>
              </a:ext>
            </a:extLst>
          </p:cNvPr>
          <p:cNvSpPr txBox="1"/>
          <p:nvPr/>
        </p:nvSpPr>
        <p:spPr>
          <a:xfrm>
            <a:off x="8621365" y="3487122"/>
            <a:ext cx="316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个人隔离的</a:t>
            </a:r>
            <a:r>
              <a:rPr lang="en-US" altLang="zh-CN" sz="1400" dirty="0"/>
              <a:t>cost(</a:t>
            </a:r>
            <a:r>
              <a:rPr lang="zh-CN" altLang="en-US" sz="1400" dirty="0"/>
              <a:t>损失创造个人经济</a:t>
            </a:r>
            <a:r>
              <a:rPr lang="en-US" altLang="zh-CN" sz="1400" dirty="0"/>
              <a:t>/</a:t>
            </a:r>
            <a:r>
              <a:rPr lang="zh-CN" altLang="en-US" sz="1400" dirty="0"/>
              <a:t>个人支出）</a:t>
            </a:r>
          </a:p>
        </p:txBody>
      </p:sp>
    </p:spTree>
    <p:extLst>
      <p:ext uri="{BB962C8B-B14F-4D97-AF65-F5344CB8AC3E}">
        <p14:creationId xmlns:p14="http://schemas.microsoft.com/office/powerpoint/2010/main" val="27027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298141-1272-4F13-BDFB-7DAF0291EE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Group loss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41856-8743-4CF9-A82F-85F3C4716887}"/>
              </a:ext>
            </a:extLst>
          </p:cNvPr>
          <p:cNvSpPr txBox="1"/>
          <p:nvPr/>
        </p:nvSpPr>
        <p:spPr>
          <a:xfrm>
            <a:off x="248396" y="1698386"/>
            <a:ext cx="150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0B5E61-4584-4BE7-8127-2BA7D04E3BCC}"/>
                  </a:ext>
                </a:extLst>
              </p:cNvPr>
              <p:cNvSpPr/>
              <p:nvPr/>
            </p:nvSpPr>
            <p:spPr>
              <a:xfrm>
                <a:off x="2101440" y="1687678"/>
                <a:ext cx="51457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𝜌𝜎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0B5E61-4584-4BE7-8127-2BA7D04E3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40" y="1687678"/>
                <a:ext cx="5145768" cy="923330"/>
              </a:xfrm>
              <a:prstGeom prst="rect">
                <a:avLst/>
              </a:prstGeom>
              <a:blipFill>
                <a:blip r:embed="rId2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9E0D2A6-4FB7-4F41-BF4E-A6D457133FAC}"/>
                  </a:ext>
                </a:extLst>
              </p:cNvPr>
              <p:cNvSpPr/>
              <p:nvPr/>
            </p:nvSpPr>
            <p:spPr>
              <a:xfrm>
                <a:off x="1584942" y="4499954"/>
                <a:ext cx="2349287" cy="824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𝑟𝑑𝑡</m:t>
                            </m:r>
                          </m:e>
                        </m:nary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9E0D2A6-4FB7-4F41-BF4E-A6D457133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42" y="4499954"/>
                <a:ext cx="2349287" cy="824778"/>
              </a:xfrm>
              <a:prstGeom prst="rect">
                <a:avLst/>
              </a:prstGeom>
              <a:blipFill>
                <a:blip r:embed="rId3"/>
                <a:stretch>
                  <a:fillRect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0CEE8E-3728-425D-93B6-C66BF2D4D906}"/>
                  </a:ext>
                </a:extLst>
              </p:cNvPr>
              <p:cNvSpPr/>
              <p:nvPr/>
            </p:nvSpPr>
            <p:spPr>
              <a:xfrm>
                <a:off x="1450106" y="5458027"/>
                <a:ext cx="2483724" cy="859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0CEE8E-3728-425D-93B6-C66BF2D4D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6" y="5458027"/>
                <a:ext cx="2483724" cy="859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DD9863A-DC55-4638-A2A6-079FB479C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716" y="4372232"/>
            <a:ext cx="523875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96A7F6-EDB8-4B22-91F1-3745DF066037}"/>
                  </a:ext>
                </a:extLst>
              </p:cNvPr>
              <p:cNvSpPr/>
              <p:nvPr/>
            </p:nvSpPr>
            <p:spPr>
              <a:xfrm>
                <a:off x="2101439" y="2482575"/>
                <a:ext cx="42376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𝜌𝜎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96A7F6-EDB8-4B22-91F1-3745DF066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39" y="2482575"/>
                <a:ext cx="4237699" cy="390748"/>
              </a:xfrm>
              <a:prstGeom prst="rect">
                <a:avLst/>
              </a:prstGeom>
              <a:blipFill>
                <a:blip r:embed="rId6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79C6843-3366-4F76-A54C-1EEBF628533E}"/>
                  </a:ext>
                </a:extLst>
              </p:cNvPr>
              <p:cNvSpPr/>
              <p:nvPr/>
            </p:nvSpPr>
            <p:spPr>
              <a:xfrm>
                <a:off x="1995575" y="3112844"/>
                <a:ext cx="227261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79C6843-3366-4F76-A54C-1EEBF6285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75" y="3112844"/>
                <a:ext cx="2272610" cy="390748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F12422-366D-4689-B24F-47FE6772F547}"/>
                  </a:ext>
                </a:extLst>
              </p:cNvPr>
              <p:cNvSpPr txBox="1"/>
              <p:nvPr/>
            </p:nvSpPr>
            <p:spPr>
              <a:xfrm>
                <a:off x="7487173" y="3190184"/>
                <a:ext cx="193366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F12422-366D-4689-B24F-47FE6772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73" y="3190184"/>
                <a:ext cx="1933663" cy="477631"/>
              </a:xfrm>
              <a:prstGeom prst="rect">
                <a:avLst/>
              </a:prstGeom>
              <a:blipFill>
                <a:blip r:embed="rId8"/>
                <a:stretch>
                  <a:fillRect l="-4416" t="-2532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B2CFBCC-C98D-4509-9E94-76D84C64C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9526" y="644263"/>
            <a:ext cx="4752474" cy="1801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DE098D-49DC-4B80-9CEF-7684492DDB82}"/>
              </a:ext>
            </a:extLst>
          </p:cNvPr>
          <p:cNvSpPr/>
          <p:nvPr/>
        </p:nvSpPr>
        <p:spPr>
          <a:xfrm>
            <a:off x="7282783" y="4727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Dutch801BT-Roman"/>
              </a:rPr>
              <a:t>where </a:t>
            </a:r>
            <a:r>
              <a:rPr lang="en-US" altLang="zh-CN" i="1" dirty="0">
                <a:solidFill>
                  <a:srgbClr val="231F20"/>
                </a:solidFill>
                <a:latin typeface="Dutch801BT-Italic"/>
              </a:rPr>
              <a:t>r </a:t>
            </a:r>
            <a:r>
              <a:rPr lang="en-US" altLang="zh-CN" dirty="0">
                <a:solidFill>
                  <a:srgbClr val="231F20"/>
                </a:solidFill>
                <a:latin typeface="Dutch801BT-Roman"/>
              </a:rPr>
              <a:t>is the risk of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A0FAF7-FD70-4047-92A0-5939EE1B2F4E}"/>
                  </a:ext>
                </a:extLst>
              </p:cNvPr>
              <p:cNvSpPr/>
              <p:nvPr/>
            </p:nvSpPr>
            <p:spPr>
              <a:xfrm>
                <a:off x="1995575" y="3708167"/>
                <a:ext cx="1953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default as 1000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3A0FAF7-FD70-4047-92A0-5939EE1B2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75" y="3708167"/>
                <a:ext cx="1953548" cy="369332"/>
              </a:xfrm>
              <a:prstGeom prst="rect">
                <a:avLst/>
              </a:prstGeom>
              <a:blipFill>
                <a:blip r:embed="rId10"/>
                <a:stretch>
                  <a:fillRect t="-8197" r="-186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0FBA4B-BEC8-492D-93D2-BE89582E7838}"/>
                  </a:ext>
                </a:extLst>
              </p:cNvPr>
              <p:cNvSpPr txBox="1"/>
              <p:nvPr/>
            </p:nvSpPr>
            <p:spPr>
              <a:xfrm>
                <a:off x="1525222" y="6454387"/>
                <a:ext cx="2408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0FBA4B-BEC8-492D-93D2-BE89582E7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2" y="6454387"/>
                <a:ext cx="2408608" cy="276999"/>
              </a:xfrm>
              <a:prstGeom prst="rect">
                <a:avLst/>
              </a:prstGeom>
              <a:blipFill>
                <a:blip r:embed="rId11"/>
                <a:stretch>
                  <a:fillRect l="-759" t="-2222" r="-303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75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F3D624-1AC8-42A4-91A8-1F87D57EEB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investment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F7A397-404C-4BB1-8E24-3ADA4612A171}"/>
              </a:ext>
            </a:extLst>
          </p:cNvPr>
          <p:cNvSpPr txBox="1"/>
          <p:nvPr/>
        </p:nvSpPr>
        <p:spPr>
          <a:xfrm>
            <a:off x="7967620" y="20691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口罩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8B94EA-CE8B-4099-BD25-9E39F8B5F98B}"/>
              </a:ext>
            </a:extLst>
          </p:cNvPr>
          <p:cNvSpPr txBox="1"/>
          <p:nvPr/>
        </p:nvSpPr>
        <p:spPr>
          <a:xfrm>
            <a:off x="7967620" y="27337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疫苗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DC8142-32A5-4246-9E9B-5A338B4141D2}"/>
              </a:ext>
            </a:extLst>
          </p:cNvPr>
          <p:cNvSpPr txBox="1"/>
          <p:nvPr/>
        </p:nvSpPr>
        <p:spPr>
          <a:xfrm>
            <a:off x="7967620" y="3213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122D5C-83E1-4341-9049-A485B02AA854}"/>
              </a:ext>
            </a:extLst>
          </p:cNvPr>
          <p:cNvSpPr txBox="1"/>
          <p:nvPr/>
        </p:nvSpPr>
        <p:spPr>
          <a:xfrm>
            <a:off x="7967620" y="40724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隔离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D2D22A-F3F8-452D-B0CF-CA7FDCDFDAC6}"/>
                  </a:ext>
                </a:extLst>
              </p:cNvPr>
              <p:cNvSpPr txBox="1"/>
              <p:nvPr/>
            </p:nvSpPr>
            <p:spPr>
              <a:xfrm>
                <a:off x="9150467" y="2069149"/>
                <a:ext cx="632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D2D22A-F3F8-452D-B0CF-CA7FDCDFD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467" y="2069149"/>
                <a:ext cx="632417" cy="276999"/>
              </a:xfrm>
              <a:prstGeom prst="rect">
                <a:avLst/>
              </a:prstGeom>
              <a:blipFill>
                <a:blip r:embed="rId2"/>
                <a:stretch>
                  <a:fillRect l="-6731" r="-769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3257FE-3053-4390-9292-FB89D398EEB8}"/>
                  </a:ext>
                </a:extLst>
              </p:cNvPr>
              <p:cNvSpPr txBox="1"/>
              <p:nvPr/>
            </p:nvSpPr>
            <p:spPr>
              <a:xfrm>
                <a:off x="9150467" y="2779878"/>
                <a:ext cx="74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3257FE-3053-4390-9292-FB89D398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467" y="2779878"/>
                <a:ext cx="749436" cy="276999"/>
              </a:xfrm>
              <a:prstGeom prst="rect">
                <a:avLst/>
              </a:prstGeom>
              <a:blipFill>
                <a:blip r:embed="rId3"/>
                <a:stretch>
                  <a:fillRect l="-9756" t="-2222" r="-97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C0AA59-587C-4FCC-9EAA-BC31DAF4E890}"/>
                  </a:ext>
                </a:extLst>
              </p:cNvPr>
              <p:cNvSpPr txBox="1"/>
              <p:nvPr/>
            </p:nvSpPr>
            <p:spPr>
              <a:xfrm>
                <a:off x="9230200" y="3253511"/>
                <a:ext cx="58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C0AA59-587C-4FCC-9EAA-BC31DAF4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200" y="3253511"/>
                <a:ext cx="585930" cy="276999"/>
              </a:xfrm>
              <a:prstGeom prst="rect">
                <a:avLst/>
              </a:prstGeom>
              <a:blipFill>
                <a:blip r:embed="rId4"/>
                <a:stretch>
                  <a:fillRect l="-7292" r="-93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3940B0-79EC-4939-A15E-0FE72A171DF5}"/>
                  </a:ext>
                </a:extLst>
              </p:cNvPr>
              <p:cNvSpPr txBox="1"/>
              <p:nvPr/>
            </p:nvSpPr>
            <p:spPr>
              <a:xfrm>
                <a:off x="9230199" y="3891074"/>
                <a:ext cx="10826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3940B0-79EC-4939-A15E-0FE72A17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199" y="3891074"/>
                <a:ext cx="1082668" cy="670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DBE98D5-D358-4EE6-BB9D-D7C49AB67846}"/>
                  </a:ext>
                </a:extLst>
              </p:cNvPr>
              <p:cNvSpPr txBox="1"/>
              <p:nvPr/>
            </p:nvSpPr>
            <p:spPr>
              <a:xfrm>
                <a:off x="1558334" y="1800901"/>
                <a:ext cx="193366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DBE98D5-D358-4EE6-BB9D-D7C49AB6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34" y="1800901"/>
                <a:ext cx="1933663" cy="477631"/>
              </a:xfrm>
              <a:prstGeom prst="rect">
                <a:avLst/>
              </a:prstGeom>
              <a:blipFill>
                <a:blip r:embed="rId6"/>
                <a:stretch>
                  <a:fillRect l="-4732" t="-2532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974557-62F4-4B15-8F7F-46C97B5FC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37" y="4383512"/>
            <a:ext cx="290512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DC5F7A-EF55-4265-8E1E-16D72BBAF5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237" y="5288698"/>
            <a:ext cx="60293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214194-E1CB-47BD-BAE8-81F3BD55A6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872" y="5794368"/>
            <a:ext cx="3286125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3A2C64-197D-47B0-97CC-4DBC859F9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197" y="6260248"/>
            <a:ext cx="1685925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28242A-D9C4-4DB2-8D9F-006E6938117E}"/>
                  </a:ext>
                </a:extLst>
              </p:cNvPr>
              <p:cNvSpPr txBox="1"/>
              <p:nvPr/>
            </p:nvSpPr>
            <p:spPr>
              <a:xfrm>
                <a:off x="1558333" y="2779878"/>
                <a:ext cx="193366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𝑠𝑡𝑎𝑛𝑑𝑎𝑟𝑑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28242A-D9C4-4DB2-8D9F-006E6938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33" y="2779878"/>
                <a:ext cx="1933663" cy="477631"/>
              </a:xfrm>
              <a:prstGeom prst="rect">
                <a:avLst/>
              </a:prstGeom>
              <a:blipFill>
                <a:blip r:embed="rId11"/>
                <a:stretch>
                  <a:fillRect l="-4732" t="-2564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7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236</Words>
  <Application>Microsoft Office PowerPoint</Application>
  <PresentationFormat>宽屏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Dutch801BT-Italic</vt:lpstr>
      <vt:lpstr>Dutch801BT-Roman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Dell</cp:lastModifiedBy>
  <cp:revision>233</cp:revision>
  <dcterms:created xsi:type="dcterms:W3CDTF">2017-12-12T05:41:00Z</dcterms:created>
  <dcterms:modified xsi:type="dcterms:W3CDTF">2023-02-14T08:07:57Z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