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8"/>
  </p:notesMasterIdLst>
  <p:sldIdLst>
    <p:sldId id="383" r:id="rId3"/>
    <p:sldId id="385" r:id="rId4"/>
    <p:sldId id="386" r:id="rId5"/>
    <p:sldId id="384" r:id="rId6"/>
    <p:sldId id="38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96" y="3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B3B456-9388-44C0-8AF8-BF7C0EF2EC18}"/>
              </a:ext>
            </a:extLst>
          </p:cNvPr>
          <p:cNvSpPr/>
          <p:nvPr userDrawn="1"/>
        </p:nvSpPr>
        <p:spPr>
          <a:xfrm rot="10800000">
            <a:off x="1" y="0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9463" y="132000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31FB46-9EF9-4358-BFE6-C15EFD2F6010}"/>
              </a:ext>
            </a:extLst>
          </p:cNvPr>
          <p:cNvGrpSpPr/>
          <p:nvPr userDrawn="1"/>
        </p:nvGrpSpPr>
        <p:grpSpPr>
          <a:xfrm>
            <a:off x="1" y="7326584"/>
            <a:ext cx="12196231" cy="685800"/>
            <a:chOff x="1" y="3265418"/>
            <a:chExt cx="9143999" cy="2219421"/>
          </a:xfrm>
        </p:grpSpPr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DED29E6-89C3-4736-94B3-67E39CF6BF2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5C8B6069-815C-49FA-8A33-8B9107F0AED3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C6AD4-38C1-40BF-BCCF-90961B5A5726}"/>
              </a:ext>
            </a:extLst>
          </p:cNvPr>
          <p:cNvSpPr/>
          <p:nvPr userDrawn="1"/>
        </p:nvSpPr>
        <p:spPr>
          <a:xfrm>
            <a:off x="0" y="-1"/>
            <a:ext cx="12192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F9293-FFC5-4BDB-A2F8-36E8800590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" y="63180"/>
            <a:ext cx="1680595" cy="573179"/>
          </a:xfrm>
          <a:prstGeom prst="rect">
            <a:avLst/>
          </a:prstGeom>
          <a:solidFill>
            <a:srgbClr val="10253F"/>
          </a:solidFill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0540" y="145775"/>
            <a:ext cx="8370916" cy="407987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5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114867" y="1057246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110637" y="197810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2441359" y="5117095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0.png"/><Relationship Id="rId21" Type="http://schemas.openxmlformats.org/officeDocument/2006/relationships/image" Target="../media/image43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C2667C37-2EE9-4949-87EA-F96768AC95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44" y="2570001"/>
            <a:ext cx="8310511" cy="2777769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C3A9E7-DA83-4C75-8C83-B786F0D3E7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A4EB42-B857-44BF-B22C-EE022533C333}"/>
                  </a:ext>
                </a:extLst>
              </p:cNvPr>
              <p:cNvSpPr txBox="1"/>
              <p:nvPr/>
            </p:nvSpPr>
            <p:spPr>
              <a:xfrm>
                <a:off x="2554941" y="2244384"/>
                <a:ext cx="3003176" cy="65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A4EB42-B857-44BF-B22C-EE022533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41" y="2244384"/>
                <a:ext cx="3003176" cy="654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30D502-E5EF-46E6-A86D-429251AD79BC}"/>
                  </a:ext>
                </a:extLst>
              </p:cNvPr>
              <p:cNvSpPr txBox="1"/>
              <p:nvPr/>
            </p:nvSpPr>
            <p:spPr>
              <a:xfrm>
                <a:off x="2142004" y="3429126"/>
                <a:ext cx="3829050" cy="529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30D502-E5EF-46E6-A86D-429251AD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04" y="3429126"/>
                <a:ext cx="3829050" cy="529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2A903D-CD3A-4A3B-9BA4-3393439D052F}"/>
                  </a:ext>
                </a:extLst>
              </p:cNvPr>
              <p:cNvSpPr txBox="1"/>
              <p:nvPr/>
            </p:nvSpPr>
            <p:spPr>
              <a:xfrm>
                <a:off x="5020056" y="2710730"/>
                <a:ext cx="448056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2A903D-CD3A-4A3B-9BA4-3393439D0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56" y="2710730"/>
                <a:ext cx="448056" cy="376770"/>
              </a:xfrm>
              <a:prstGeom prst="rect">
                <a:avLst/>
              </a:prstGeom>
              <a:blipFill>
                <a:blip r:embed="rId5"/>
                <a:stretch>
                  <a:fillRect t="-1639" r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13A212-5C06-4687-9767-788A77C49017}"/>
                  </a:ext>
                </a:extLst>
              </p:cNvPr>
              <p:cNvSpPr txBox="1"/>
              <p:nvPr/>
            </p:nvSpPr>
            <p:spPr>
              <a:xfrm>
                <a:off x="5094643" y="3771751"/>
                <a:ext cx="4634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13A212-5C06-4687-9767-788A77C4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43" y="3771751"/>
                <a:ext cx="463474" cy="374270"/>
              </a:xfrm>
              <a:prstGeom prst="rect">
                <a:avLst/>
              </a:prstGeom>
              <a:blipFill>
                <a:blip r:embed="rId6"/>
                <a:stretch>
                  <a:fillRect t="-4918" r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2D0478-27B4-4F6C-BAB0-9D331D13E0A7}"/>
                  </a:ext>
                </a:extLst>
              </p:cNvPr>
              <p:cNvSpPr txBox="1"/>
              <p:nvPr/>
            </p:nvSpPr>
            <p:spPr>
              <a:xfrm>
                <a:off x="7101860" y="3772842"/>
                <a:ext cx="252944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2D0478-27B4-4F6C-BAB0-9D331D13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60" y="3772842"/>
                <a:ext cx="252944" cy="373179"/>
              </a:xfrm>
              <a:prstGeom prst="rect">
                <a:avLst/>
              </a:prstGeom>
              <a:blipFill>
                <a:blip r:embed="rId7"/>
                <a:stretch>
                  <a:fillRect t="-4918" r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3715C1-F08A-4EBE-8E9F-76A91C711DF2}"/>
                  </a:ext>
                </a:extLst>
              </p:cNvPr>
              <p:cNvSpPr txBox="1"/>
              <p:nvPr/>
            </p:nvSpPr>
            <p:spPr>
              <a:xfrm>
                <a:off x="7013448" y="2714305"/>
                <a:ext cx="429768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3715C1-F08A-4EBE-8E9F-76A91C711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48" y="2714305"/>
                <a:ext cx="429768" cy="376898"/>
              </a:xfrm>
              <a:prstGeom prst="rect">
                <a:avLst/>
              </a:prstGeom>
              <a:blipFill>
                <a:blip r:embed="rId8"/>
                <a:stretch>
                  <a:fillRect t="-8065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8AEC55-EFD2-4F99-8A07-570FF46B325A}"/>
                  </a:ext>
                </a:extLst>
              </p:cNvPr>
              <p:cNvSpPr txBox="1"/>
              <p:nvPr/>
            </p:nvSpPr>
            <p:spPr>
              <a:xfrm>
                <a:off x="5971054" y="2518853"/>
                <a:ext cx="448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8AEC55-EFD2-4F99-8A07-570FF46B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54" y="2518853"/>
                <a:ext cx="448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36757E-49F8-4525-8D3B-A3E0A5C1FC7A}"/>
                  </a:ext>
                </a:extLst>
              </p:cNvPr>
              <p:cNvSpPr txBox="1"/>
              <p:nvPr/>
            </p:nvSpPr>
            <p:spPr>
              <a:xfrm>
                <a:off x="5925312" y="3600484"/>
                <a:ext cx="649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36757E-49F8-4525-8D3B-A3E0A5C1F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2" y="3600484"/>
                <a:ext cx="649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A931B-7D03-4A45-BDA8-AAE390DE2BED}"/>
                  </a:ext>
                </a:extLst>
              </p:cNvPr>
              <p:cNvSpPr txBox="1"/>
              <p:nvPr/>
            </p:nvSpPr>
            <p:spPr>
              <a:xfrm>
                <a:off x="5623604" y="4621273"/>
                <a:ext cx="1142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A931B-7D03-4A45-BDA8-AAE390DE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04" y="4621273"/>
                <a:ext cx="114295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2D2ABD-05F3-48D2-AA0F-BB1BB0C9789C}"/>
                  </a:ext>
                </a:extLst>
              </p:cNvPr>
              <p:cNvSpPr txBox="1"/>
              <p:nvPr/>
            </p:nvSpPr>
            <p:spPr>
              <a:xfrm>
                <a:off x="7945215" y="4621273"/>
                <a:ext cx="692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2D2ABD-05F3-48D2-AA0F-BB1BB0C9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15" y="4621273"/>
                <a:ext cx="692214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A4D0F3-B31C-4359-A8DB-1CA008A900F2}"/>
                  </a:ext>
                </a:extLst>
              </p:cNvPr>
              <p:cNvSpPr txBox="1"/>
              <p:nvPr/>
            </p:nvSpPr>
            <p:spPr>
              <a:xfrm>
                <a:off x="8159973" y="3600484"/>
                <a:ext cx="2529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A4D0F3-B31C-4359-A8DB-1CA008A9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973" y="3600484"/>
                <a:ext cx="252944" cy="369332"/>
              </a:xfrm>
              <a:prstGeom prst="rect">
                <a:avLst/>
              </a:prstGeom>
              <a:blipFill>
                <a:blip r:embed="rId13"/>
                <a:stretch>
                  <a:fillRect r="-1707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8EA357-3EF0-4616-9654-1E8CA9503EBB}"/>
                  </a:ext>
                </a:extLst>
              </p:cNvPr>
              <p:cNvSpPr txBox="1"/>
              <p:nvPr/>
            </p:nvSpPr>
            <p:spPr>
              <a:xfrm>
                <a:off x="8037554" y="2518853"/>
                <a:ext cx="487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8EA357-3EF0-4616-9654-1E8CA950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54" y="2518853"/>
                <a:ext cx="487546" cy="369332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84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C2667C37-2EE9-4949-87EA-F96768AC95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18" y="2010222"/>
            <a:ext cx="8310511" cy="2777769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C3A9E7-DA83-4C75-8C83-B786F0D3E7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A4EB42-B857-44BF-B22C-EE022533C333}"/>
                  </a:ext>
                </a:extLst>
              </p:cNvPr>
              <p:cNvSpPr txBox="1"/>
              <p:nvPr/>
            </p:nvSpPr>
            <p:spPr>
              <a:xfrm>
                <a:off x="2332815" y="1938430"/>
                <a:ext cx="3003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A4EB42-B857-44BF-B22C-EE022533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5" y="1938430"/>
                <a:ext cx="300317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30D502-E5EF-46E6-A86D-429251AD79BC}"/>
                  </a:ext>
                </a:extLst>
              </p:cNvPr>
              <p:cNvSpPr txBox="1"/>
              <p:nvPr/>
            </p:nvSpPr>
            <p:spPr>
              <a:xfrm>
                <a:off x="3255136" y="3055858"/>
                <a:ext cx="10648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30D502-E5EF-46E6-A86D-429251AD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36" y="3055858"/>
                <a:ext cx="1064859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2A903D-CD3A-4A3B-9BA4-3393439D052F}"/>
                  </a:ext>
                </a:extLst>
              </p:cNvPr>
              <p:cNvSpPr txBox="1"/>
              <p:nvPr/>
            </p:nvSpPr>
            <p:spPr>
              <a:xfrm>
                <a:off x="4797930" y="2150951"/>
                <a:ext cx="448056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2A903D-CD3A-4A3B-9BA4-3393439D0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30" y="2150951"/>
                <a:ext cx="448056" cy="376770"/>
              </a:xfrm>
              <a:prstGeom prst="rect">
                <a:avLst/>
              </a:prstGeom>
              <a:blipFill>
                <a:blip r:embed="rId5"/>
                <a:stretch>
                  <a:fillRect t="-1613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13A212-5C06-4687-9767-788A77C49017}"/>
                  </a:ext>
                </a:extLst>
              </p:cNvPr>
              <p:cNvSpPr txBox="1"/>
              <p:nvPr/>
            </p:nvSpPr>
            <p:spPr>
              <a:xfrm>
                <a:off x="4872517" y="3211972"/>
                <a:ext cx="4634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13A212-5C06-4687-9767-788A77C4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17" y="3211972"/>
                <a:ext cx="463474" cy="374270"/>
              </a:xfrm>
              <a:prstGeom prst="rect">
                <a:avLst/>
              </a:prstGeom>
              <a:blipFill>
                <a:blip r:embed="rId6"/>
                <a:stretch>
                  <a:fillRect t="-4918" r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2D0478-27B4-4F6C-BAB0-9D331D13E0A7}"/>
                  </a:ext>
                </a:extLst>
              </p:cNvPr>
              <p:cNvSpPr txBox="1"/>
              <p:nvPr/>
            </p:nvSpPr>
            <p:spPr>
              <a:xfrm>
                <a:off x="6879734" y="3213063"/>
                <a:ext cx="252944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2D0478-27B4-4F6C-BAB0-9D331D13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34" y="3213063"/>
                <a:ext cx="252944" cy="373179"/>
              </a:xfrm>
              <a:prstGeom prst="rect">
                <a:avLst/>
              </a:prstGeom>
              <a:blipFill>
                <a:blip r:embed="rId7"/>
                <a:stretch>
                  <a:fillRect t="-4918" r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3715C1-F08A-4EBE-8E9F-76A91C711DF2}"/>
                  </a:ext>
                </a:extLst>
              </p:cNvPr>
              <p:cNvSpPr txBox="1"/>
              <p:nvPr/>
            </p:nvSpPr>
            <p:spPr>
              <a:xfrm>
                <a:off x="6791322" y="2154526"/>
                <a:ext cx="429768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3715C1-F08A-4EBE-8E9F-76A91C711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2" y="2154526"/>
                <a:ext cx="429768" cy="376898"/>
              </a:xfrm>
              <a:prstGeom prst="rect">
                <a:avLst/>
              </a:prstGeom>
              <a:blipFill>
                <a:blip r:embed="rId8"/>
                <a:stretch>
                  <a:fillRect t="-8065" r="-2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8AEC55-EFD2-4F99-8A07-570FF46B325A}"/>
                  </a:ext>
                </a:extLst>
              </p:cNvPr>
              <p:cNvSpPr txBox="1"/>
              <p:nvPr/>
            </p:nvSpPr>
            <p:spPr>
              <a:xfrm>
                <a:off x="5748928" y="1959074"/>
                <a:ext cx="448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8AEC55-EFD2-4F99-8A07-570FF46B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28" y="1959074"/>
                <a:ext cx="448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36757E-49F8-4525-8D3B-A3E0A5C1FC7A}"/>
                  </a:ext>
                </a:extLst>
              </p:cNvPr>
              <p:cNvSpPr txBox="1"/>
              <p:nvPr/>
            </p:nvSpPr>
            <p:spPr>
              <a:xfrm>
                <a:off x="5703186" y="3040705"/>
                <a:ext cx="649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36757E-49F8-4525-8D3B-A3E0A5C1F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86" y="3040705"/>
                <a:ext cx="649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A931B-7D03-4A45-BDA8-AAE390DE2BED}"/>
                  </a:ext>
                </a:extLst>
              </p:cNvPr>
              <p:cNvSpPr txBox="1"/>
              <p:nvPr/>
            </p:nvSpPr>
            <p:spPr>
              <a:xfrm>
                <a:off x="5401478" y="4061494"/>
                <a:ext cx="1142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A931B-7D03-4A45-BDA8-AAE390DE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478" y="4061494"/>
                <a:ext cx="114295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2D2ABD-05F3-48D2-AA0F-BB1BB0C9789C}"/>
                  </a:ext>
                </a:extLst>
              </p:cNvPr>
              <p:cNvSpPr txBox="1"/>
              <p:nvPr/>
            </p:nvSpPr>
            <p:spPr>
              <a:xfrm>
                <a:off x="7723089" y="4061494"/>
                <a:ext cx="692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2D2ABD-05F3-48D2-AA0F-BB1BB0C9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089" y="4061494"/>
                <a:ext cx="692214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A4D0F3-B31C-4359-A8DB-1CA008A900F2}"/>
                  </a:ext>
                </a:extLst>
              </p:cNvPr>
              <p:cNvSpPr txBox="1"/>
              <p:nvPr/>
            </p:nvSpPr>
            <p:spPr>
              <a:xfrm>
                <a:off x="7937847" y="3040705"/>
                <a:ext cx="2529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A4D0F3-B31C-4359-A8DB-1CA008A9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847" y="3040705"/>
                <a:ext cx="252944" cy="369332"/>
              </a:xfrm>
              <a:prstGeom prst="rect">
                <a:avLst/>
              </a:prstGeom>
              <a:blipFill>
                <a:blip r:embed="rId13"/>
                <a:stretch>
                  <a:fillRect r="-1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8EA357-3EF0-4616-9654-1E8CA9503EBB}"/>
                  </a:ext>
                </a:extLst>
              </p:cNvPr>
              <p:cNvSpPr txBox="1"/>
              <p:nvPr/>
            </p:nvSpPr>
            <p:spPr>
              <a:xfrm>
                <a:off x="7815428" y="1959074"/>
                <a:ext cx="487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98EA357-3EF0-4616-9654-1E8CA950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28" y="1959074"/>
                <a:ext cx="487546" cy="369332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74C8C15-E879-4CC4-BF4D-FFD3815AAAD0}"/>
              </a:ext>
            </a:extLst>
          </p:cNvPr>
          <p:cNvSpPr/>
          <p:nvPr/>
        </p:nvSpPr>
        <p:spPr>
          <a:xfrm>
            <a:off x="6287731" y="2869221"/>
            <a:ext cx="1527697" cy="21245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B3E59B-06B5-42AA-87C6-7CF1AE83A3E2}"/>
                  </a:ext>
                </a:extLst>
              </p:cNvPr>
              <p:cNvSpPr txBox="1"/>
              <p:nvPr/>
            </p:nvSpPr>
            <p:spPr>
              <a:xfrm>
                <a:off x="4494927" y="4107660"/>
                <a:ext cx="545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B3E59B-06B5-42AA-87C6-7CF1AE83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27" y="4107660"/>
                <a:ext cx="545919" cy="276999"/>
              </a:xfrm>
              <a:prstGeom prst="rect">
                <a:avLst/>
              </a:prstGeom>
              <a:blipFill>
                <a:blip r:embed="rId15"/>
                <a:stretch>
                  <a:fillRect l="-8889" r="-777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CA4D9E-940E-41A2-9EBB-7DC268765AFD}"/>
                  </a:ext>
                </a:extLst>
              </p:cNvPr>
              <p:cNvSpPr txBox="1"/>
              <p:nvPr/>
            </p:nvSpPr>
            <p:spPr>
              <a:xfrm>
                <a:off x="5509786" y="3123761"/>
                <a:ext cx="141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CA4D9E-940E-41A2-9EBB-7DC26876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86" y="3123761"/>
                <a:ext cx="141962" cy="276999"/>
              </a:xfrm>
              <a:prstGeom prst="rect">
                <a:avLst/>
              </a:prstGeom>
              <a:blipFill>
                <a:blip r:embed="rId16"/>
                <a:stretch>
                  <a:fillRect l="-39130" r="-347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887C4F6-49F2-4976-9F8F-C76EDB28F1B4}"/>
                  </a:ext>
                </a:extLst>
              </p:cNvPr>
              <p:cNvSpPr txBox="1"/>
              <p:nvPr/>
            </p:nvSpPr>
            <p:spPr>
              <a:xfrm>
                <a:off x="3152551" y="1984596"/>
                <a:ext cx="193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887C4F6-49F2-4976-9F8F-C76EDB28F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51" y="1984596"/>
                <a:ext cx="193578" cy="276999"/>
              </a:xfrm>
              <a:prstGeom prst="rect">
                <a:avLst/>
              </a:prstGeom>
              <a:blipFill>
                <a:blip r:embed="rId17"/>
                <a:stretch>
                  <a:fillRect l="-28125" r="-2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3D940D-A5BE-47CE-B81C-030572B16C45}"/>
                  </a:ext>
                </a:extLst>
              </p:cNvPr>
              <p:cNvSpPr txBox="1"/>
              <p:nvPr/>
            </p:nvSpPr>
            <p:spPr>
              <a:xfrm>
                <a:off x="2273618" y="3055858"/>
                <a:ext cx="5975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3D940D-A5BE-47CE-B81C-030572B16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18" y="3055858"/>
                <a:ext cx="597536" cy="276999"/>
              </a:xfrm>
              <a:prstGeom prst="rect">
                <a:avLst/>
              </a:prstGeom>
              <a:blipFill>
                <a:blip r:embed="rId18"/>
                <a:stretch>
                  <a:fillRect l="-8163" r="-816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9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AFD032-F96B-430B-87A7-D0D218FB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35" y="1265925"/>
            <a:ext cx="9670923" cy="4669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B23F20-B095-4F1F-B66A-DEFAB2A7A8F4}"/>
                  </a:ext>
                </a:extLst>
              </p:cNvPr>
              <p:cNvSpPr txBox="1"/>
              <p:nvPr/>
            </p:nvSpPr>
            <p:spPr>
              <a:xfrm>
                <a:off x="1898208" y="4350743"/>
                <a:ext cx="597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B23F20-B095-4F1F-B66A-DEFAB2A7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208" y="4350743"/>
                <a:ext cx="597536" cy="276999"/>
              </a:xfrm>
              <a:prstGeom prst="rect">
                <a:avLst/>
              </a:prstGeom>
              <a:blipFill>
                <a:blip r:embed="rId3"/>
                <a:stretch>
                  <a:fillRect l="-7143" r="-816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79CC5-FC64-417F-AE85-08A1879CFE32}"/>
                  </a:ext>
                </a:extLst>
              </p:cNvPr>
              <p:cNvSpPr txBox="1"/>
              <p:nvPr/>
            </p:nvSpPr>
            <p:spPr>
              <a:xfrm>
                <a:off x="2006954" y="2481825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79CC5-FC64-417F-AE85-08A1879C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54" y="2481825"/>
                <a:ext cx="193578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774022-F994-49A2-9046-7F97DC743959}"/>
                  </a:ext>
                </a:extLst>
              </p:cNvPr>
              <p:cNvSpPr txBox="1"/>
              <p:nvPr/>
            </p:nvSpPr>
            <p:spPr>
              <a:xfrm>
                <a:off x="2294964" y="2507257"/>
                <a:ext cx="3003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774022-F994-49A2-9046-7F97DC743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64" y="2507257"/>
                <a:ext cx="300317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934D528-403A-4D53-8F22-05BFB0CBF93E}"/>
                  </a:ext>
                </a:extLst>
              </p:cNvPr>
              <p:cNvSpPr txBox="1"/>
              <p:nvPr/>
            </p:nvSpPr>
            <p:spPr>
              <a:xfrm>
                <a:off x="3264122" y="3769525"/>
                <a:ext cx="10648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934D528-403A-4D53-8F22-05BFB0CB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22" y="3769525"/>
                <a:ext cx="1064859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7DE72B-11AE-475D-AFB4-9AE1A823DD21}"/>
                  </a:ext>
                </a:extLst>
              </p:cNvPr>
              <p:cNvSpPr txBox="1"/>
              <p:nvPr/>
            </p:nvSpPr>
            <p:spPr>
              <a:xfrm>
                <a:off x="4494814" y="2743295"/>
                <a:ext cx="448056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7DE72B-11AE-475D-AFB4-9AE1A823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4" y="2743295"/>
                <a:ext cx="448056" cy="376770"/>
              </a:xfrm>
              <a:prstGeom prst="rect">
                <a:avLst/>
              </a:prstGeom>
              <a:blipFill>
                <a:blip r:embed="rId7"/>
                <a:stretch>
                  <a:fillRect t="-1613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095266-A561-47C4-A106-127BCE52C604}"/>
                  </a:ext>
                </a:extLst>
              </p:cNvPr>
              <p:cNvSpPr txBox="1"/>
              <p:nvPr/>
            </p:nvSpPr>
            <p:spPr>
              <a:xfrm>
                <a:off x="4594951" y="4074547"/>
                <a:ext cx="4634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095266-A561-47C4-A106-127BCE52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951" y="4074547"/>
                <a:ext cx="463474" cy="374270"/>
              </a:xfrm>
              <a:prstGeom prst="rect">
                <a:avLst/>
              </a:prstGeom>
              <a:blipFill>
                <a:blip r:embed="rId8"/>
                <a:stretch>
                  <a:fillRect t="-4839" r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6A2CA4-789D-46A7-B14A-2D9663A1A6A1}"/>
                  </a:ext>
                </a:extLst>
              </p:cNvPr>
              <p:cNvSpPr txBox="1"/>
              <p:nvPr/>
            </p:nvSpPr>
            <p:spPr>
              <a:xfrm>
                <a:off x="6975388" y="4077302"/>
                <a:ext cx="252944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6A2CA4-789D-46A7-B14A-2D9663A1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388" y="4077302"/>
                <a:ext cx="252944" cy="373179"/>
              </a:xfrm>
              <a:prstGeom prst="rect">
                <a:avLst/>
              </a:prstGeom>
              <a:blipFill>
                <a:blip r:embed="rId9"/>
                <a:stretch>
                  <a:fillRect t="-4918" r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5686EE8-B131-499D-89E2-6A912785DC56}"/>
                  </a:ext>
                </a:extLst>
              </p:cNvPr>
              <p:cNvSpPr txBox="1"/>
              <p:nvPr/>
            </p:nvSpPr>
            <p:spPr>
              <a:xfrm>
                <a:off x="6886976" y="2747730"/>
                <a:ext cx="429768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5686EE8-B131-499D-89E2-6A912785D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76" y="2747730"/>
                <a:ext cx="429768" cy="376898"/>
              </a:xfrm>
              <a:prstGeom prst="rect">
                <a:avLst/>
              </a:prstGeom>
              <a:blipFill>
                <a:blip r:embed="rId10"/>
                <a:stretch>
                  <a:fillRect t="-8065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809917-EFF8-4C9F-89F5-116BC62B250D}"/>
                  </a:ext>
                </a:extLst>
              </p:cNvPr>
              <p:cNvSpPr txBox="1"/>
              <p:nvPr/>
            </p:nvSpPr>
            <p:spPr>
              <a:xfrm>
                <a:off x="6886976" y="1444831"/>
                <a:ext cx="429768" cy="37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809917-EFF8-4C9F-89F5-116BC62B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76" y="1444831"/>
                <a:ext cx="429768" cy="378758"/>
              </a:xfrm>
              <a:prstGeom prst="rect">
                <a:avLst/>
              </a:prstGeom>
              <a:blipFill>
                <a:blip r:embed="rId11"/>
                <a:stretch>
                  <a:fillRect t="-8065" r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54485B-8F50-47EA-A145-2A945A67F705}"/>
                  </a:ext>
                </a:extLst>
              </p:cNvPr>
              <p:cNvSpPr txBox="1"/>
              <p:nvPr/>
            </p:nvSpPr>
            <p:spPr>
              <a:xfrm>
                <a:off x="7017698" y="5338631"/>
                <a:ext cx="210634" cy="282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54485B-8F50-47EA-A145-2A945A67F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698" y="5338631"/>
                <a:ext cx="210634" cy="282706"/>
              </a:xfrm>
              <a:prstGeom prst="rect">
                <a:avLst/>
              </a:prstGeom>
              <a:blipFill>
                <a:blip r:embed="rId12"/>
                <a:stretch>
                  <a:fillRect l="-22857" t="-23913" r="-7428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593FAC7-169F-4C69-BD8A-767946DE6A7E}"/>
                  </a:ext>
                </a:extLst>
              </p:cNvPr>
              <p:cNvSpPr txBox="1"/>
              <p:nvPr/>
            </p:nvSpPr>
            <p:spPr>
              <a:xfrm>
                <a:off x="6120263" y="2558629"/>
                <a:ext cx="448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593FAC7-169F-4C69-BD8A-767946DE6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63" y="2558629"/>
                <a:ext cx="4480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4554047-49EB-492C-A71C-31721F8DE94A}"/>
                  </a:ext>
                </a:extLst>
              </p:cNvPr>
              <p:cNvSpPr txBox="1"/>
              <p:nvPr/>
            </p:nvSpPr>
            <p:spPr>
              <a:xfrm>
                <a:off x="7958597" y="5050221"/>
                <a:ext cx="692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4554047-49EB-492C-A71C-31721F8D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597" y="5050221"/>
                <a:ext cx="692214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4AAC1E-4429-41B6-88F4-B7B97313EDF9}"/>
                  </a:ext>
                </a:extLst>
              </p:cNvPr>
              <p:cNvSpPr txBox="1"/>
              <p:nvPr/>
            </p:nvSpPr>
            <p:spPr>
              <a:xfrm>
                <a:off x="8203225" y="3845706"/>
                <a:ext cx="2529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4AAC1E-4429-41B6-88F4-B7B97313E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25" y="3845706"/>
                <a:ext cx="252944" cy="369332"/>
              </a:xfrm>
              <a:prstGeom prst="rect">
                <a:avLst/>
              </a:prstGeom>
              <a:blipFill>
                <a:blip r:embed="rId15"/>
                <a:stretch>
                  <a:fillRect r="-1707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637E418-7F6A-4732-A82B-99D815A6B516}"/>
                  </a:ext>
                </a:extLst>
              </p:cNvPr>
              <p:cNvSpPr txBox="1"/>
              <p:nvPr/>
            </p:nvSpPr>
            <p:spPr>
              <a:xfrm>
                <a:off x="8037554" y="2518853"/>
                <a:ext cx="487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637E418-7F6A-4732-A82B-99D815A6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54" y="2518853"/>
                <a:ext cx="487546" cy="369332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96FB1A-9745-422A-8763-2009D0E29477}"/>
                  </a:ext>
                </a:extLst>
              </p:cNvPr>
              <p:cNvSpPr txBox="1"/>
              <p:nvPr/>
            </p:nvSpPr>
            <p:spPr>
              <a:xfrm>
                <a:off x="5269482" y="5121570"/>
                <a:ext cx="683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96FB1A-9745-422A-8763-2009D0E2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82" y="5121570"/>
                <a:ext cx="683777" cy="276999"/>
              </a:xfrm>
              <a:prstGeom prst="rect">
                <a:avLst/>
              </a:prstGeom>
              <a:blipFill>
                <a:blip r:embed="rId17"/>
                <a:stretch>
                  <a:fillRect l="-6195" r="-619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A360166-5343-45B5-9468-7F707A9169A4}"/>
                  </a:ext>
                </a:extLst>
              </p:cNvPr>
              <p:cNvSpPr txBox="1"/>
              <p:nvPr/>
            </p:nvSpPr>
            <p:spPr>
              <a:xfrm>
                <a:off x="5501903" y="3923413"/>
                <a:ext cx="27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A360166-5343-45B5-9468-7F707A9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03" y="3923413"/>
                <a:ext cx="279820" cy="276999"/>
              </a:xfrm>
              <a:prstGeom prst="rect">
                <a:avLst/>
              </a:prstGeom>
              <a:blipFill>
                <a:blip r:embed="rId18"/>
                <a:stretch>
                  <a:fillRect l="-11111" r="-2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1577C7-AA70-41F2-B22F-2C2F3AF13618}"/>
                  </a:ext>
                </a:extLst>
              </p:cNvPr>
              <p:cNvSpPr txBox="1"/>
              <p:nvPr/>
            </p:nvSpPr>
            <p:spPr>
              <a:xfrm>
                <a:off x="6224664" y="1258230"/>
                <a:ext cx="448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1577C7-AA70-41F2-B22F-2C2F3AF13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64" y="1258230"/>
                <a:ext cx="4480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7594B7C-69F4-4CE6-B398-9B57C04E84D2}"/>
                  </a:ext>
                </a:extLst>
              </p:cNvPr>
              <p:cNvSpPr txBox="1"/>
              <p:nvPr/>
            </p:nvSpPr>
            <p:spPr>
              <a:xfrm>
                <a:off x="6266103" y="5045772"/>
                <a:ext cx="448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7594B7C-69F4-4CE6-B398-9B57C04E8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03" y="5045772"/>
                <a:ext cx="4480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E8E747-2CE0-4743-9F6D-3222618C28B1}"/>
                  </a:ext>
                </a:extLst>
              </p:cNvPr>
              <p:cNvSpPr txBox="1"/>
              <p:nvPr/>
            </p:nvSpPr>
            <p:spPr>
              <a:xfrm>
                <a:off x="6042075" y="3927762"/>
                <a:ext cx="448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E8E747-2CE0-4743-9F6D-3222618C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75" y="3927762"/>
                <a:ext cx="44805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F1E1770-1C95-48E0-8681-850C47B86C8E}"/>
                  </a:ext>
                </a:extLst>
              </p:cNvPr>
              <p:cNvSpPr txBox="1"/>
              <p:nvPr/>
            </p:nvSpPr>
            <p:spPr>
              <a:xfrm>
                <a:off x="7958597" y="1348212"/>
                <a:ext cx="692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F1E1770-1C95-48E0-8681-850C47B8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597" y="1348212"/>
                <a:ext cx="692214" cy="369332"/>
              </a:xfrm>
              <a:prstGeom prst="rect">
                <a:avLst/>
              </a:prstGeom>
              <a:blipFill>
                <a:blip r:embed="rId2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938E0A-906C-4A06-B304-DAB58F76C8F6}"/>
                  </a:ext>
                </a:extLst>
              </p:cNvPr>
              <p:cNvSpPr txBox="1"/>
              <p:nvPr/>
            </p:nvSpPr>
            <p:spPr>
              <a:xfrm>
                <a:off x="5231661" y="1350563"/>
                <a:ext cx="545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938E0A-906C-4A06-B304-DAB58F76C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61" y="1350563"/>
                <a:ext cx="545919" cy="276999"/>
              </a:xfrm>
              <a:prstGeom prst="rect">
                <a:avLst/>
              </a:prstGeom>
              <a:blipFill>
                <a:blip r:embed="rId23"/>
                <a:stretch>
                  <a:fillRect l="-8889" r="-777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24DA11-F7E3-42C0-AAFD-0F7BC6F5A743}"/>
                  </a:ext>
                </a:extLst>
              </p:cNvPr>
              <p:cNvSpPr txBox="1"/>
              <p:nvPr/>
            </p:nvSpPr>
            <p:spPr>
              <a:xfrm>
                <a:off x="5449416" y="2665963"/>
                <a:ext cx="141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24DA11-F7E3-42C0-AAFD-0F7BC6F5A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16" y="2665963"/>
                <a:ext cx="141962" cy="276999"/>
              </a:xfrm>
              <a:prstGeom prst="rect">
                <a:avLst/>
              </a:prstGeom>
              <a:blipFill>
                <a:blip r:embed="rId24"/>
                <a:stretch>
                  <a:fillRect l="-39130" r="-347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8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6769EB-A7C1-45C2-A726-59DC005A52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4941F-AEA1-478D-BA2C-7D6B005AA8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316661" y="3606950"/>
            <a:ext cx="23796234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D79A55F-98A1-46FD-819D-B8DDE5AFA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63103"/>
              </p:ext>
            </p:extLst>
          </p:nvPr>
        </p:nvGraphicFramePr>
        <p:xfrm>
          <a:off x="1149350" y="2598738"/>
          <a:ext cx="989171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4629188" imgH="1171677" progId="Visio.Drawing.15">
                  <p:embed/>
                </p:oleObj>
              </mc:Choice>
              <mc:Fallback>
                <p:oleObj r:id="rId3" imgW="4629188" imgH="117167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598738"/>
                        <a:ext cx="9891713" cy="2470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47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BE309B-7A76-4E66-8299-36C754B2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31" y="1315995"/>
            <a:ext cx="4987636" cy="2057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318200-C04E-4A01-8F2B-576F7D42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02" y="3991745"/>
            <a:ext cx="4987636" cy="2057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3DA3E1-5B76-4B7E-A4DC-EA90A78F88E3}"/>
                  </a:ext>
                </a:extLst>
              </p:cNvPr>
              <p:cNvSpPr txBox="1"/>
              <p:nvPr/>
            </p:nvSpPr>
            <p:spPr>
              <a:xfrm>
                <a:off x="2604186" y="1825669"/>
                <a:ext cx="19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3DA3E1-5B76-4B7E-A4DC-EA90A78F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86" y="1825669"/>
                <a:ext cx="192489" cy="369332"/>
              </a:xfrm>
              <a:prstGeom prst="rect">
                <a:avLst/>
              </a:prstGeom>
              <a:blipFill>
                <a:blip r:embed="rId3"/>
                <a:stretch>
                  <a:fillRect l="-31250" r="-2812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09C2AA-546B-4766-BB7E-44230B393E64}"/>
                  </a:ext>
                </a:extLst>
              </p:cNvPr>
              <p:cNvSpPr txBox="1"/>
              <p:nvPr/>
            </p:nvSpPr>
            <p:spPr>
              <a:xfrm>
                <a:off x="2627083" y="4552493"/>
                <a:ext cx="200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09C2AA-546B-4766-BB7E-44230B39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83" y="4552493"/>
                <a:ext cx="200824" cy="369332"/>
              </a:xfrm>
              <a:prstGeom prst="rect">
                <a:avLst/>
              </a:prstGeom>
              <a:blipFill>
                <a:blip r:embed="rId4"/>
                <a:stretch>
                  <a:fillRect l="-48485" r="-45455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B3549A-E2FC-4508-BD32-11C63510C98E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1869141"/>
            <a:ext cx="2561665" cy="231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130A7C-6706-479E-86EB-2237B5F7D8F5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2010335"/>
            <a:ext cx="2239870" cy="30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3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7167</TotalTime>
  <Words>68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Office Theme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294</cp:revision>
  <dcterms:created xsi:type="dcterms:W3CDTF">2017-12-12T05:41:00Z</dcterms:created>
  <dcterms:modified xsi:type="dcterms:W3CDTF">2024-05-29T06:09:32Z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