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8"/>
  </p:notesMasterIdLst>
  <p:sldIdLst>
    <p:sldId id="342" r:id="rId3"/>
    <p:sldId id="409" r:id="rId4"/>
    <p:sldId id="413" r:id="rId5"/>
    <p:sldId id="410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122408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A27ACE3-BB99-4376-89B3-D61F2E2A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8" y="4604275"/>
            <a:ext cx="4383420" cy="2107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9620F9-AEFD-461A-AF7E-DFA8888AD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41144" y="-877351"/>
            <a:ext cx="2893219" cy="685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339E6A8-01CD-4490-BB38-4BFB1652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5" y="1248169"/>
            <a:ext cx="5789375" cy="27500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10A2F3-4B25-49CC-9445-FFDEF7549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28" y="4046950"/>
            <a:ext cx="4120545" cy="28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0CC4E0-8915-4C26-8FD3-E0A21CF62E96}"/>
                  </a:ext>
                </a:extLst>
              </p:cNvPr>
              <p:cNvSpPr txBox="1"/>
              <p:nvPr/>
            </p:nvSpPr>
            <p:spPr>
              <a:xfrm>
                <a:off x="6739393" y="815492"/>
                <a:ext cx="5199047" cy="2850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0CC4E0-8915-4C26-8FD3-E0A21CF62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93" y="815492"/>
                <a:ext cx="5199047" cy="2850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D37DFBF-953E-4841-A429-ACAADE8A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989124"/>
            <a:ext cx="6195696" cy="2503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D60FD9-06BB-452C-A29F-62C77475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70" y="3665888"/>
            <a:ext cx="5826737" cy="28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8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758489A-0D9B-491B-8499-5E122C4E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4" y="733707"/>
            <a:ext cx="8191500" cy="1905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694940-6247-4B23-BDD6-7591BFA7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92" y="4704510"/>
            <a:ext cx="8143875" cy="1895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EABFDE4-ABEB-41F3-8B8C-64CCCAF0B0AB}"/>
              </a:ext>
            </a:extLst>
          </p:cNvPr>
          <p:cNvSpPr txBox="1"/>
          <p:nvPr/>
        </p:nvSpPr>
        <p:spPr>
          <a:xfrm>
            <a:off x="7485529" y="3225513"/>
            <a:ext cx="1246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</a:p>
          <a:p>
            <a:r>
              <a:rPr lang="en-US" altLang="zh-CN" dirty="0"/>
              <a:t>  |</a:t>
            </a:r>
          </a:p>
          <a:p>
            <a:r>
              <a:rPr lang="en-US" altLang="zh-CN" dirty="0"/>
              <a:t> 0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57E992-D585-4F0B-902E-44E1B2C3F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92" y="2849193"/>
            <a:ext cx="2571750" cy="2857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7140575-8519-49B8-9C9B-770F9E223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92" y="3314912"/>
            <a:ext cx="2524125" cy="2667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229AD71-1784-4BE3-98D3-9A67F881F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42" y="3761581"/>
            <a:ext cx="2543175" cy="2381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8808B1F-65B1-418C-99C3-E55361918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42" y="4203767"/>
            <a:ext cx="2571750" cy="272761"/>
          </a:xfrm>
          <a:prstGeom prst="rect">
            <a:avLst/>
          </a:prstGeom>
        </p:spPr>
      </p:pic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CE178766-68F7-4DE0-8D43-9174A7AF9A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9DB29E5-E86D-458B-876E-CC45FDF36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27" y="1650755"/>
            <a:ext cx="3315116" cy="15747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06150A2-DD3F-4429-86F6-4841A15544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19" y="5025320"/>
            <a:ext cx="3477324" cy="14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78EE58-A259-43DA-9FB7-DBC8692DE5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249B1-1163-444C-AB20-32B9D2E9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131892"/>
            <a:ext cx="6195696" cy="2503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B73905-8A50-4C9E-BDD8-C513DAA8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45130"/>
            <a:ext cx="5509372" cy="26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8317</TotalTime>
  <Words>18</Words>
  <Application>Microsoft Office PowerPoint</Application>
  <PresentationFormat>宽屏</PresentationFormat>
  <Paragraphs>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363</cp:revision>
  <dcterms:created xsi:type="dcterms:W3CDTF">2017-12-12T05:41:00Z</dcterms:created>
  <dcterms:modified xsi:type="dcterms:W3CDTF">2024-01-16T10:49:47Z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