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72" r:id="rId3"/>
  </p:sldMasterIdLst>
  <p:notesMasterIdLst>
    <p:notesMasterId r:id="rId6"/>
  </p:notesMasterIdLst>
  <p:sldIdLst>
    <p:sldId id="2630" r:id="rId4"/>
    <p:sldId id="2617" r:id="rId5"/>
    <p:sldId id="2631" r:id="rId7"/>
    <p:sldId id="2637" r:id="rId8"/>
    <p:sldId id="2662" r:id="rId9"/>
    <p:sldId id="2638" r:id="rId10"/>
    <p:sldId id="2620" r:id="rId11"/>
    <p:sldId id="2687" r:id="rId12"/>
    <p:sldId id="2688" r:id="rId13"/>
    <p:sldId id="2698" r:id="rId14"/>
    <p:sldId id="2699" r:id="rId15"/>
    <p:sldId id="2683" r:id="rId16"/>
    <p:sldId id="2623" r:id="rId17"/>
    <p:sldId id="2684" r:id="rId18"/>
    <p:sldId id="2685" r:id="rId19"/>
    <p:sldId id="2686" r:id="rId20"/>
    <p:sldId id="2689" r:id="rId21"/>
    <p:sldId id="2645" r:id="rId22"/>
    <p:sldId id="2693" r:id="rId23"/>
    <p:sldId id="2642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94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8A2A0"/>
    <a:srgbClr val="436B9B"/>
    <a:srgbClr val="FF6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3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184" y="1230"/>
      </p:cViewPr>
      <p:guideLst>
        <p:guide orient="horz" pos="2394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582" y="84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4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10804-FE04-47AA-8C0E-F2613B59AD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BF47-3ED1-41B6-A9DB-D47E6373B2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615933" y="6374445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2.jpeg"/><Relationship Id="rId3" Type="http://schemas.openxmlformats.org/officeDocument/2006/relationships/tags" Target="../tags/tag12.xml"/><Relationship Id="rId2" Type="http://schemas.openxmlformats.org/officeDocument/2006/relationships/image" Target="../media/image11.jpeg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image" Target="../media/image16.png"/><Relationship Id="rId7" Type="http://schemas.openxmlformats.org/officeDocument/2006/relationships/tags" Target="../tags/tag17.xml"/><Relationship Id="rId6" Type="http://schemas.openxmlformats.org/officeDocument/2006/relationships/image" Target="../media/image15.png"/><Relationship Id="rId5" Type="http://schemas.openxmlformats.org/officeDocument/2006/relationships/tags" Target="../tags/tag16.xml"/><Relationship Id="rId4" Type="http://schemas.openxmlformats.org/officeDocument/2006/relationships/image" Target="../media/image14.png"/><Relationship Id="rId3" Type="http://schemas.openxmlformats.org/officeDocument/2006/relationships/tags" Target="../tags/tag15.xml"/><Relationship Id="rId2" Type="http://schemas.openxmlformats.org/officeDocument/2006/relationships/image" Target="../media/image13.png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7.png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tags" Target="../tags/tag20.xml"/><Relationship Id="rId2" Type="http://schemas.openxmlformats.org/officeDocument/2006/relationships/image" Target="../media/image14.png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6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6" Type="http://schemas.openxmlformats.org/officeDocument/2006/relationships/notesSlide" Target="../notesSlides/notesSlide14.xml"/><Relationship Id="rId15" Type="http://schemas.openxmlformats.org/officeDocument/2006/relationships/slideLayout" Target="../slideLayouts/slideLayout12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7.png"/><Relationship Id="rId7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tags" Target="../tags/tag8.xml"/><Relationship Id="rId4" Type="http://schemas.openxmlformats.org/officeDocument/2006/relationships/image" Target="../media/image5.png"/><Relationship Id="rId3" Type="http://schemas.openxmlformats.org/officeDocument/2006/relationships/tags" Target="../tags/tag7.xml"/><Relationship Id="rId2" Type="http://schemas.openxmlformats.org/officeDocument/2006/relationships/image" Target="../media/image4.png"/><Relationship Id="rId10" Type="http://schemas.openxmlformats.org/officeDocument/2006/relationships/notesSlide" Target="../notesSlides/notesSlide5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rot="10800000">
            <a:off x="-885900" y="3867109"/>
            <a:ext cx="3185286" cy="3512032"/>
            <a:chOff x="9664473" y="816338"/>
            <a:chExt cx="3185286" cy="3512032"/>
          </a:xfrm>
        </p:grpSpPr>
        <p:sp>
          <p:nvSpPr>
            <p:cNvPr id="28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26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2" name="îṣ1ïḍe"/>
          <p:cNvSpPr>
            <a:spLocks noGrp="1"/>
          </p:cNvSpPr>
          <p:nvPr>
            <p:ph type="ctrTitle" idx="4294967295"/>
          </p:nvPr>
        </p:nvSpPr>
        <p:spPr>
          <a:xfrm>
            <a:off x="2003902" y="2981803"/>
            <a:ext cx="7825898" cy="1113016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/>
            <a:r>
              <a:rPr lang="zh-CN" altLang="en-US" sz="5600" b="1" spc="-150" dirty="0">
                <a:solidFill>
                  <a:srgbClr val="436B9B"/>
                </a:solidFill>
                <a:latin typeface="+mn-lt"/>
                <a:ea typeface="+mn-ea"/>
                <a:cs typeface="+mn-ea"/>
                <a:sym typeface="+mn-lt"/>
              </a:rPr>
              <a:t>时间任务管理系统</a:t>
            </a:r>
            <a:r>
              <a:rPr lang="zh-CN" altLang="en-US" sz="5600" b="1" spc="-150" dirty="0">
                <a:solidFill>
                  <a:srgbClr val="436B9B"/>
                </a:solidFill>
                <a:latin typeface="+mn-lt"/>
                <a:ea typeface="+mn-ea"/>
                <a:cs typeface="+mn-ea"/>
                <a:sym typeface="+mn-lt"/>
              </a:rPr>
              <a:t>设计</a:t>
            </a:r>
            <a:endParaRPr lang="zh-CN" altLang="en-US" sz="5600" b="1" spc="-150" dirty="0">
              <a:solidFill>
                <a:srgbClr val="436B9B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îšļïḑè"/>
          <p:cNvSpPr>
            <a:spLocks noGrp="1"/>
          </p:cNvSpPr>
          <p:nvPr>
            <p:ph type="subTitle" idx="4294967295"/>
          </p:nvPr>
        </p:nvSpPr>
        <p:spPr>
          <a:xfrm>
            <a:off x="2126978" y="3821737"/>
            <a:ext cx="7638199" cy="39211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 algn="r">
              <a:buNone/>
            </a:pPr>
            <a:r>
              <a:rPr lang="zh-CN" altLang="en-US" dirty="0">
                <a:cs typeface="+mn-ea"/>
                <a:sym typeface="+mn-lt"/>
              </a:rPr>
              <a:t>小组：</a:t>
            </a:r>
            <a:r>
              <a:rPr lang="en-US" altLang="zh-CN" dirty="0">
                <a:cs typeface="+mn-ea"/>
                <a:sym typeface="+mn-lt"/>
              </a:rPr>
              <a:t>2151291</a:t>
            </a:r>
            <a:r>
              <a:rPr lang="zh-CN" altLang="en-US" dirty="0">
                <a:cs typeface="+mn-ea"/>
                <a:sym typeface="+mn-lt"/>
              </a:rPr>
              <a:t>潘鋆林</a:t>
            </a:r>
            <a:r>
              <a:rPr lang="en-US" altLang="zh-CN" dirty="0">
                <a:cs typeface="+mn-ea"/>
                <a:sym typeface="+mn-lt"/>
              </a:rPr>
              <a:t> 2151298</a:t>
            </a:r>
            <a:r>
              <a:rPr lang="zh-CN" altLang="en-US" dirty="0">
                <a:cs typeface="+mn-ea"/>
                <a:sym typeface="+mn-lt"/>
              </a:rPr>
              <a:t>杨滕</a:t>
            </a:r>
            <a:r>
              <a:rPr lang="zh-CN" altLang="en-US" dirty="0">
                <a:cs typeface="+mn-ea"/>
                <a:sym typeface="+mn-lt"/>
              </a:rPr>
              <a:t>超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iṡḷîďê"/>
          <p:cNvSpPr txBox="1"/>
          <p:nvPr>
            <p:custDataLst>
              <p:tags r:id="rId2"/>
            </p:custDataLst>
          </p:nvPr>
        </p:nvSpPr>
        <p:spPr>
          <a:xfrm>
            <a:off x="2600325" y="2283342"/>
            <a:ext cx="7181850" cy="75565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600" b="0" dirty="0">
                <a:solidFill>
                  <a:srgbClr val="48A2A0"/>
                </a:solidFill>
                <a:latin typeface="+mn-lt"/>
                <a:ea typeface="+mn-ea"/>
                <a:cs typeface="+mn-ea"/>
                <a:sym typeface="+mn-lt"/>
              </a:rPr>
              <a:t>人机交互</a:t>
            </a:r>
            <a:r>
              <a:rPr lang="zh-CN" altLang="en-US" sz="3600" b="0" dirty="0">
                <a:solidFill>
                  <a:srgbClr val="48A2A0"/>
                </a:solidFill>
                <a:latin typeface="+mn-lt"/>
                <a:ea typeface="+mn-ea"/>
                <a:cs typeface="+mn-ea"/>
                <a:sym typeface="+mn-lt"/>
              </a:rPr>
              <a:t>作业</a:t>
            </a:r>
            <a:endParaRPr lang="zh-CN" altLang="en-US" sz="3600" b="0" dirty="0">
              <a:solidFill>
                <a:srgbClr val="48A2A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1" name="ïşļidè"/>
          <p:cNvGrpSpPr/>
          <p:nvPr/>
        </p:nvGrpSpPr>
        <p:grpSpPr>
          <a:xfrm>
            <a:off x="7939553" y="4672224"/>
            <a:ext cx="1922163" cy="346061"/>
            <a:chOff x="2392390" y="5921828"/>
            <a:chExt cx="1615511" cy="290853"/>
          </a:xfrm>
        </p:grpSpPr>
        <p:sp>
          <p:nvSpPr>
            <p:cNvPr id="16" name="íṥļîḍe"/>
            <p:cNvSpPr/>
            <p:nvPr/>
          </p:nvSpPr>
          <p:spPr>
            <a:xfrm>
              <a:off x="2392390" y="5921829"/>
              <a:ext cx="1252511" cy="272624"/>
            </a:xfrm>
            <a:prstGeom prst="roundRect">
              <a:avLst>
                <a:gd name="adj" fmla="val 50000"/>
              </a:avLst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18" name="ïšḻíḋê"/>
            <p:cNvSpPr/>
            <p:nvPr/>
          </p:nvSpPr>
          <p:spPr>
            <a:xfrm>
              <a:off x="3717048" y="5921828"/>
              <a:ext cx="290853" cy="290853"/>
            </a:xfrm>
            <a:prstGeom prst="ellipse">
              <a:avLst/>
            </a:prstGeom>
            <a:solidFill>
              <a:srgbClr val="48A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4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206863" y="448348"/>
            <a:ext cx="13512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功能</a:t>
            </a:r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分析</a:t>
            </a:r>
            <a:endParaRPr lang="zh-CN" altLang="en-US" sz="2000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42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43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pic>
        <p:nvPicPr>
          <p:cNvPr id="2" name="图片 1" descr="AE974AE6800B612EA8EAC475585B71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1807210"/>
            <a:ext cx="6463030" cy="2840990"/>
          </a:xfrm>
          <a:prstGeom prst="rect">
            <a:avLst/>
          </a:prstGeom>
        </p:spPr>
      </p:pic>
      <p:pic>
        <p:nvPicPr>
          <p:cNvPr id="4" name="图片 3" descr="EF1E2346864D64C1B378B6B4A8040DD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715" y="1677670"/>
            <a:ext cx="3179445" cy="2970530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206863" y="448348"/>
            <a:ext cx="13512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功能</a:t>
            </a:r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分析</a:t>
            </a:r>
            <a:endParaRPr lang="zh-CN" altLang="en-US" sz="2000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42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43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pic>
        <p:nvPicPr>
          <p:cNvPr id="3" name="图片 2" descr="IMG_2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34690" y="916940"/>
            <a:ext cx="5523230" cy="26123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 descr="IMG_25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34690" y="3529330"/>
            <a:ext cx="5556250" cy="32118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53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2495652" y="2419579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1584123" y="193178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3" name="MH_Others_1"/>
          <p:cNvSpPr txBox="1"/>
          <p:nvPr>
            <p:custDataLst>
              <p:tags r:id="rId2"/>
            </p:custDataLst>
          </p:nvPr>
        </p:nvSpPr>
        <p:spPr>
          <a:xfrm>
            <a:off x="1365369" y="2922840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03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07716" y="3014426"/>
            <a:ext cx="2164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</a:t>
            </a:r>
            <a:r>
              <a:rPr lang="zh-CN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展示</a:t>
            </a:r>
            <a:endParaRPr lang="zh-CN" altLang="en-US" sz="36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009140" y="23323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37" grpId="0" bldLvl="0" animBg="1"/>
      <p:bldP spid="36" grpId="0" bldLvl="0" animBg="1"/>
      <p:bldP spid="33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206863" y="448348"/>
            <a:ext cx="13512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项目</a:t>
            </a:r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展示</a:t>
            </a:r>
            <a:endParaRPr lang="zh-CN" altLang="en-US" sz="2000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36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37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3" name="TextBox 3"/>
          <p:cNvSpPr txBox="1"/>
          <p:nvPr/>
        </p:nvSpPr>
        <p:spPr>
          <a:xfrm>
            <a:off x="267465" y="6494377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6" descr="static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58680" y="1068070"/>
            <a:ext cx="2374900" cy="5140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200" y="1085850"/>
            <a:ext cx="2336165" cy="50901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70150" y="1085850"/>
            <a:ext cx="2343785" cy="5089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886960" y="1085850"/>
            <a:ext cx="2361565" cy="51015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321550" y="1085850"/>
            <a:ext cx="2364105" cy="5122545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206863" y="448348"/>
            <a:ext cx="13512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项目</a:t>
            </a:r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展示</a:t>
            </a:r>
            <a:endParaRPr lang="zh-CN" altLang="en-US" sz="2000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36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37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3" name="TextBox 3"/>
          <p:cNvSpPr txBox="1"/>
          <p:nvPr/>
        </p:nvSpPr>
        <p:spPr>
          <a:xfrm>
            <a:off x="267465" y="6494377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04480" y="1812290"/>
            <a:ext cx="3757295" cy="219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/>
              <a:t>一天的任务界面：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①上方为本周的日历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②为当天的任务安排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③</a:t>
            </a:r>
            <a:r>
              <a:rPr lang="zh-CN" altLang="en-US"/>
              <a:t>时间轴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④修改任务</a:t>
            </a:r>
            <a:r>
              <a:rPr lang="zh-CN" altLang="en-US"/>
              <a:t>状态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⑤</a:t>
            </a:r>
            <a:r>
              <a:rPr lang="zh-CN" altLang="en-US"/>
              <a:t>自动排序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4830" y="1216025"/>
            <a:ext cx="2512060" cy="5473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68040" y="1216025"/>
            <a:ext cx="2513965" cy="5459095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206863" y="448348"/>
            <a:ext cx="13512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项目</a:t>
            </a:r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展示</a:t>
            </a:r>
            <a:endParaRPr lang="zh-CN" altLang="en-US" sz="2000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36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37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3" name="TextBox 3"/>
          <p:cNvSpPr txBox="1"/>
          <p:nvPr/>
        </p:nvSpPr>
        <p:spPr>
          <a:xfrm>
            <a:off x="267465" y="6494377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91580" y="1983740"/>
            <a:ext cx="6096000" cy="1862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>
                <a:sym typeface="+mn-ea"/>
              </a:rPr>
              <a:t>月级</a:t>
            </a:r>
            <a:r>
              <a:rPr lang="zh-CN" altLang="en-US">
                <a:sym typeface="+mn-ea"/>
              </a:rPr>
              <a:t>日历任务界面：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>
                <a:sym typeface="+mn-ea"/>
              </a:rPr>
              <a:t>①从一天任务界面下拉得到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>
                <a:sym typeface="+mn-ea"/>
              </a:rPr>
              <a:t>②可查看月中的任务安排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>
                <a:sym typeface="+mn-ea"/>
              </a:rPr>
              <a:t>③对任务进行标记</a:t>
            </a:r>
            <a:endParaRPr lang="zh-CN" altLang="en-US"/>
          </a:p>
          <a:p>
            <a:pPr>
              <a:lnSpc>
                <a:spcPct val="120000"/>
              </a:lnSpc>
            </a:pPr>
            <a:endParaRPr lang="zh-CN" altLang="en-US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07135" y="1129665"/>
            <a:ext cx="2614295" cy="5647690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206863" y="448348"/>
            <a:ext cx="13512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项目</a:t>
            </a:r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展示</a:t>
            </a:r>
            <a:endParaRPr lang="zh-CN" altLang="en-US" sz="2000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36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37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3" name="TextBox 3"/>
          <p:cNvSpPr txBox="1"/>
          <p:nvPr/>
        </p:nvSpPr>
        <p:spPr>
          <a:xfrm>
            <a:off x="267465" y="6494377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291580" y="1983740"/>
            <a:ext cx="6096000" cy="1502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>
                <a:sym typeface="+mn-ea"/>
              </a:rPr>
              <a:t>添加任务界面：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>
                <a:sym typeface="+mn-ea"/>
              </a:rPr>
              <a:t>①点击加号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>
                <a:sym typeface="+mn-ea"/>
              </a:rPr>
              <a:t>②设置任务信息（名字、时间、</a:t>
            </a:r>
            <a:r>
              <a:rPr lang="zh-CN" altLang="en-US">
                <a:sym typeface="+mn-ea"/>
              </a:rPr>
              <a:t>种类）</a:t>
            </a:r>
            <a:endParaRPr lang="zh-CN" altLang="en-US"/>
          </a:p>
          <a:p>
            <a:pPr>
              <a:lnSpc>
                <a:spcPct val="120000"/>
              </a:lnSpc>
            </a:pPr>
            <a:endParaRPr lang="zh-CN" altLang="en-US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52245" y="1162050"/>
            <a:ext cx="2570480" cy="5569585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206863" y="448348"/>
            <a:ext cx="13512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项目</a:t>
            </a:r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展示</a:t>
            </a:r>
            <a:endParaRPr lang="zh-CN" altLang="en-US" sz="2000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36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37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3" name="TextBox 3"/>
          <p:cNvSpPr txBox="1"/>
          <p:nvPr/>
        </p:nvSpPr>
        <p:spPr>
          <a:xfrm>
            <a:off x="267465" y="6494377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291580" y="1983740"/>
            <a:ext cx="6096000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>
                <a:sym typeface="+mn-ea"/>
              </a:rPr>
              <a:t>数据</a:t>
            </a:r>
            <a:r>
              <a:rPr lang="zh-CN" altLang="en-US">
                <a:sym typeface="+mn-ea"/>
              </a:rPr>
              <a:t>统计界面：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>
                <a:sym typeface="+mn-ea"/>
              </a:rPr>
              <a:t>①图形，可视化，直观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>
                <a:sym typeface="+mn-ea"/>
              </a:rPr>
              <a:t>②信息</a:t>
            </a:r>
            <a:r>
              <a:rPr lang="zh-CN" altLang="en-US">
                <a:sym typeface="+mn-ea"/>
              </a:rPr>
              <a:t>总计</a:t>
            </a:r>
            <a:endParaRPr lang="zh-CN" altLang="en-US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ym typeface="+mn-ea"/>
              </a:rPr>
              <a:t>③学习用户习惯用于智能排序</a:t>
            </a:r>
            <a:r>
              <a:rPr lang="zh-CN" altLang="en-US">
                <a:sym typeface="+mn-ea"/>
              </a:rPr>
              <a:t>推荐</a:t>
            </a:r>
            <a:endParaRPr lang="zh-CN" altLang="en-US">
              <a:sym typeface="+mn-ea"/>
            </a:endParaRPr>
          </a:p>
        </p:txBody>
      </p:sp>
      <p:pic>
        <p:nvPicPr>
          <p:cNvPr id="6" name="图片 6" descr="statics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27150" y="986790"/>
            <a:ext cx="2680970" cy="5802630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20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23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39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2495652" y="2419579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1584123" y="193178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3" name="MH_Others_1"/>
          <p:cNvSpPr txBox="1"/>
          <p:nvPr>
            <p:custDataLst>
              <p:tags r:id="rId2"/>
            </p:custDataLst>
          </p:nvPr>
        </p:nvSpPr>
        <p:spPr>
          <a:xfrm>
            <a:off x="1365369" y="2922840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04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07716" y="3014426"/>
            <a:ext cx="2164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spc="300" dirty="0">
                <a:solidFill>
                  <a:srgbClr val="436B9B"/>
                </a:solidFill>
                <a:cs typeface="+mn-ea"/>
                <a:sym typeface="+mn-lt"/>
              </a:rPr>
              <a:t>设计</a:t>
            </a:r>
            <a:r>
              <a:rPr lang="zh-CN" altLang="en-US" sz="3600" spc="300" dirty="0">
                <a:solidFill>
                  <a:srgbClr val="436B9B"/>
                </a:solidFill>
                <a:cs typeface="+mn-ea"/>
                <a:sym typeface="+mn-lt"/>
              </a:rPr>
              <a:t>讨论</a:t>
            </a:r>
            <a:endParaRPr lang="zh-CN" altLang="en-US" sz="3600" spc="300" dirty="0">
              <a:solidFill>
                <a:srgbClr val="436B9B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7" grpId="0" animBg="1"/>
      <p:bldP spid="36" grpId="0" animBg="1"/>
      <p:bldP spid="33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206863" y="448348"/>
            <a:ext cx="13512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设计</a:t>
            </a:r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讨论</a:t>
            </a:r>
            <a:endParaRPr lang="zh-CN" altLang="en-US" sz="2000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14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15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17" name="矩形: 圆角 2"/>
          <p:cNvSpPr/>
          <p:nvPr>
            <p:custDataLst>
              <p:tags r:id="rId1"/>
            </p:custDataLst>
          </p:nvPr>
        </p:nvSpPr>
        <p:spPr>
          <a:xfrm>
            <a:off x="1970375" y="2148589"/>
            <a:ext cx="2448393" cy="33577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1" name="矩形 20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/>
          <p:nvPr>
            <p:custDataLst>
              <p:tags r:id="rId2"/>
            </p:custDataLst>
          </p:nvPr>
        </p:nvSpPr>
        <p:spPr>
          <a:xfrm>
            <a:off x="2847860" y="3326204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架构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 txBox="1"/>
          <p:nvPr>
            <p:custDataLst>
              <p:tags r:id="rId3"/>
            </p:custDataLst>
          </p:nvPr>
        </p:nvSpPr>
        <p:spPr>
          <a:xfrm>
            <a:off x="2056304" y="3777609"/>
            <a:ext cx="22765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四个页面：日任务、月任务、添加任务、数据统计，每个页面的功能比较明确，架构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合理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973599" y="2610303"/>
            <a:ext cx="441943" cy="644224"/>
            <a:chOff x="3339152" y="2863357"/>
            <a:chExt cx="246811" cy="359779"/>
          </a:xfrm>
          <a:solidFill>
            <a:schemeClr val="bg1"/>
          </a:solidFill>
        </p:grpSpPr>
        <p:sp>
          <p:nvSpPr>
            <p:cNvPr id="35" name="AutoShape 113"/>
            <p:cNvSpPr/>
            <p:nvPr>
              <p:custDataLst>
                <p:tags r:id="rId4"/>
              </p:custDataLst>
            </p:nvPr>
          </p:nvSpPr>
          <p:spPr bwMode="auto">
            <a:xfrm>
              <a:off x="3339152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AutoShape 114"/>
            <p:cNvSpPr/>
            <p:nvPr>
              <p:custDataLst>
                <p:tags r:id="rId5"/>
              </p:custDataLst>
            </p:nvPr>
          </p:nvSpPr>
          <p:spPr bwMode="auto">
            <a:xfrm>
              <a:off x="3395021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8" name="矩形: 圆角 17"/>
          <p:cNvSpPr/>
          <p:nvPr>
            <p:custDataLst>
              <p:tags r:id="rId6"/>
            </p:custDataLst>
          </p:nvPr>
        </p:nvSpPr>
        <p:spPr>
          <a:xfrm>
            <a:off x="4871804" y="2148589"/>
            <a:ext cx="2448393" cy="33577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/>
          <p:nvPr>
            <p:custDataLst>
              <p:tags r:id="rId7"/>
            </p:custDataLst>
          </p:nvPr>
        </p:nvSpPr>
        <p:spPr>
          <a:xfrm>
            <a:off x="5749289" y="3326204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布局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 txBox="1"/>
          <p:nvPr>
            <p:custDataLst>
              <p:tags r:id="rId8"/>
            </p:custDataLst>
          </p:nvPr>
        </p:nvSpPr>
        <p:spPr>
          <a:xfrm>
            <a:off x="4957734" y="3777609"/>
            <a:ext cx="22765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采用蓝白搭配，整体风格统一，几何图形的搭配使得界面更加丰富而又不失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简约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AutoShape 112"/>
          <p:cNvSpPr/>
          <p:nvPr>
            <p:custDataLst>
              <p:tags r:id="rId9"/>
            </p:custDataLst>
          </p:nvPr>
        </p:nvSpPr>
        <p:spPr bwMode="auto">
          <a:xfrm>
            <a:off x="5773365" y="2611201"/>
            <a:ext cx="645271" cy="64242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9" name="矩形: 圆角 18"/>
          <p:cNvSpPr/>
          <p:nvPr>
            <p:custDataLst>
              <p:tags r:id="rId10"/>
            </p:custDataLst>
          </p:nvPr>
        </p:nvSpPr>
        <p:spPr>
          <a:xfrm>
            <a:off x="7773232" y="2148589"/>
            <a:ext cx="2448393" cy="33577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5" name="矩形 24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/>
          <p:nvPr>
            <p:custDataLst>
              <p:tags r:id="rId11"/>
            </p:custDataLst>
          </p:nvPr>
        </p:nvSpPr>
        <p:spPr>
          <a:xfrm>
            <a:off x="8650718" y="3350631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功能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 txBox="1"/>
          <p:nvPr>
            <p:custDataLst>
              <p:tags r:id="rId12"/>
            </p:custDataLst>
          </p:nvPr>
        </p:nvSpPr>
        <p:spPr>
          <a:xfrm>
            <a:off x="7859163" y="3802036"/>
            <a:ext cx="2276532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能够使用户清晰的安排任务，并能够进行提醒，减小记忆成本，数据的统计也能够使用户更了解自己的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习惯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0" name="Group 112"/>
          <p:cNvGrpSpPr/>
          <p:nvPr/>
        </p:nvGrpSpPr>
        <p:grpSpPr>
          <a:xfrm>
            <a:off x="8675316" y="2630641"/>
            <a:ext cx="644224" cy="603548"/>
            <a:chOff x="6415567" y="3540125"/>
            <a:chExt cx="465138" cy="435769"/>
          </a:xfrm>
          <a:solidFill>
            <a:schemeClr val="bg1"/>
          </a:solidFill>
        </p:grpSpPr>
        <p:sp>
          <p:nvSpPr>
            <p:cNvPr id="31" name="AutoShape 110"/>
            <p:cNvSpPr/>
            <p:nvPr>
              <p:custDataLst>
                <p:tags r:id="rId13"/>
              </p:custDataLst>
            </p:nvPr>
          </p:nvSpPr>
          <p:spPr bwMode="auto">
            <a:xfrm>
              <a:off x="6474304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AutoShape 111"/>
            <p:cNvSpPr/>
            <p:nvPr>
              <p:custDataLst>
                <p:tags r:id="rId14"/>
              </p:custDataLst>
            </p:nvPr>
          </p:nvSpPr>
          <p:spPr bwMode="auto">
            <a:xfrm>
              <a:off x="6415567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7" grpId="1" animBg="1"/>
      <p:bldP spid="18" grpId="0" bldLvl="0" animBg="1"/>
      <p:bldP spid="18" grpId="1" animBg="1"/>
      <p:bldP spid="19" grpId="0" bldLvl="0" animBg="1"/>
      <p:bldP spid="19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33" grpId="0" bldLvl="0" animBg="1"/>
      <p:bldP spid="3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 rot="20473328">
            <a:off x="3828966" y="1057499"/>
            <a:ext cx="1661022" cy="1549142"/>
            <a:chOff x="3792066" y="625169"/>
            <a:chExt cx="1994712" cy="1860355"/>
          </a:xfrm>
        </p:grpSpPr>
        <p:sp>
          <p:nvSpPr>
            <p:cNvPr id="29" name="iṡḻiďè"/>
            <p:cNvSpPr/>
            <p:nvPr/>
          </p:nvSpPr>
          <p:spPr bwMode="auto">
            <a:xfrm rot="17590292">
              <a:off x="3767855" y="961753"/>
              <a:ext cx="1547982" cy="1499559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30" name="iṡḻiďè"/>
            <p:cNvSpPr/>
            <p:nvPr/>
          </p:nvSpPr>
          <p:spPr bwMode="auto">
            <a:xfrm rot="17590292">
              <a:off x="4137434" y="675105"/>
              <a:ext cx="1699280" cy="159940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2320103" y="4100124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spc="3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26210" y="3374342"/>
            <a:ext cx="952500" cy="952500"/>
          </a:xfrm>
          <a:prstGeom prst="ellipse">
            <a:avLst/>
          </a:prstGeom>
          <a:solidFill>
            <a:srgbClr val="48A2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1230" y="3465871"/>
            <a:ext cx="684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4405" y="4494571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rgbClr val="436B9B"/>
                </a:solidFill>
                <a:cs typeface="+mn-ea"/>
                <a:sym typeface="+mn-lt"/>
              </a:rPr>
              <a:t>需求</a:t>
            </a:r>
            <a:r>
              <a:rPr lang="zh-CN" altLang="en-US" sz="2400" spc="300" dirty="0">
                <a:solidFill>
                  <a:srgbClr val="436B9B"/>
                </a:solidFill>
                <a:cs typeface="+mn-ea"/>
                <a:sym typeface="+mn-lt"/>
              </a:rPr>
              <a:t>分析</a:t>
            </a:r>
            <a:endParaRPr lang="zh-CN" altLang="en-US" sz="2400" spc="300" dirty="0">
              <a:solidFill>
                <a:srgbClr val="436B9B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17409" y="4475836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</a:t>
            </a:r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分析</a:t>
            </a:r>
            <a:endParaRPr lang="zh-CN" altLang="en-US" sz="24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63603" y="4489853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rgbClr val="436B9B"/>
                </a:solidFill>
                <a:cs typeface="+mn-ea"/>
                <a:sym typeface="+mn-lt"/>
              </a:rPr>
              <a:t>项目</a:t>
            </a:r>
            <a:r>
              <a:rPr lang="zh-CN" altLang="en-US" sz="2400" spc="300" dirty="0">
                <a:solidFill>
                  <a:srgbClr val="436B9B"/>
                </a:solidFill>
                <a:cs typeface="+mn-ea"/>
                <a:sym typeface="+mn-lt"/>
              </a:rPr>
              <a:t>展示</a:t>
            </a:r>
            <a:endParaRPr lang="zh-CN" altLang="en-US" sz="2400" spc="300" dirty="0">
              <a:solidFill>
                <a:srgbClr val="436B9B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341565" y="4514938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rgbClr val="436B9B"/>
                </a:solidFill>
                <a:cs typeface="+mn-ea"/>
                <a:sym typeface="+mn-lt"/>
              </a:rPr>
              <a:t>设计讨论</a:t>
            </a:r>
            <a:endParaRPr lang="zh-CN" altLang="en-US" sz="2400" spc="300" dirty="0">
              <a:solidFill>
                <a:srgbClr val="436B9B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82569" y="3393077"/>
            <a:ext cx="952500" cy="952500"/>
          </a:xfrm>
          <a:prstGeom prst="ellipse">
            <a:avLst/>
          </a:prstGeom>
          <a:solidFill>
            <a:srgbClr val="6C92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66724" y="3484606"/>
            <a:ext cx="784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990609" y="4100124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spc="3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58459" y="3393077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15394" y="3484606"/>
            <a:ext cx="780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699681" y="4100124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spc="3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664829" y="3367993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41770" y="3459522"/>
            <a:ext cx="798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380135" y="4100124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spc="3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MH_Others_1"/>
          <p:cNvSpPr txBox="1"/>
          <p:nvPr>
            <p:custDataLst>
              <p:tags r:id="rId2"/>
            </p:custDataLst>
          </p:nvPr>
        </p:nvSpPr>
        <p:spPr>
          <a:xfrm>
            <a:off x="4222982" y="1495625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</a:t>
            </a:r>
            <a:r>
              <a:rPr lang="en-US" altLang="zh-CN" sz="4400" b="1" dirty="0">
                <a:solidFill>
                  <a:srgbClr val="6C92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NTENTS</a:t>
            </a:r>
            <a:endParaRPr lang="zh-CN" altLang="en-US" sz="4400" b="1" dirty="0">
              <a:solidFill>
                <a:srgbClr val="6C92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3000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î$ḷïde"/>
          <p:cNvSpPr txBox="1"/>
          <p:nvPr/>
        </p:nvSpPr>
        <p:spPr>
          <a:xfrm>
            <a:off x="741231" y="400234"/>
            <a:ext cx="4221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cs typeface="+mn-ea"/>
                <a:sym typeface="+mn-lt"/>
              </a:rPr>
              <a:t>Simple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PowerPoint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 rot="10800000">
            <a:off x="-885900" y="3867109"/>
            <a:ext cx="3185286" cy="3512032"/>
            <a:chOff x="9664473" y="816338"/>
            <a:chExt cx="3185286" cy="3512032"/>
          </a:xfrm>
        </p:grpSpPr>
        <p:sp>
          <p:nvSpPr>
            <p:cNvPr id="24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32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3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4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35" name="îṣ1ïḍe"/>
          <p:cNvSpPr txBox="1"/>
          <p:nvPr/>
        </p:nvSpPr>
        <p:spPr>
          <a:xfrm>
            <a:off x="2003902" y="2981803"/>
            <a:ext cx="7825898" cy="11130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5600" b="1" spc="-150">
                <a:solidFill>
                  <a:srgbClr val="436B9B"/>
                </a:solidFill>
                <a:latin typeface="+mn-lt"/>
                <a:ea typeface="+mn-ea"/>
                <a:cs typeface="+mn-ea"/>
                <a:sym typeface="+mn-lt"/>
              </a:rPr>
              <a:t>谢谢</a:t>
            </a:r>
            <a:r>
              <a:rPr lang="zh-CN" altLang="en-US" sz="5600" b="1" spc="-150">
                <a:solidFill>
                  <a:srgbClr val="436B9B"/>
                </a:solidFill>
                <a:latin typeface="+mn-lt"/>
                <a:ea typeface="+mn-ea"/>
                <a:cs typeface="+mn-ea"/>
                <a:sym typeface="+mn-lt"/>
              </a:rPr>
              <a:t>大家</a:t>
            </a:r>
            <a:endParaRPr lang="zh-CN" altLang="en-US" sz="5600" b="1" spc="-150">
              <a:solidFill>
                <a:srgbClr val="436B9B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îšļïḑè"/>
          <p:cNvSpPr txBox="1"/>
          <p:nvPr/>
        </p:nvSpPr>
        <p:spPr>
          <a:xfrm>
            <a:off x="2126978" y="3821737"/>
            <a:ext cx="7638199" cy="39211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zh-CN" altLang="en-US">
                <a:cs typeface="+mn-ea"/>
                <a:sym typeface="+mn-lt"/>
              </a:rPr>
              <a:t>小组：</a:t>
            </a:r>
            <a:r>
              <a:rPr lang="en-US" altLang="zh-CN">
                <a:cs typeface="+mn-ea"/>
                <a:sym typeface="+mn-lt"/>
              </a:rPr>
              <a:t>2151298</a:t>
            </a:r>
            <a:r>
              <a:rPr lang="zh-CN" altLang="en-US">
                <a:cs typeface="+mn-ea"/>
                <a:sym typeface="+mn-lt"/>
              </a:rPr>
              <a:t>杨滕超</a:t>
            </a:r>
            <a:r>
              <a:rPr lang="en-US" altLang="zh-CN">
                <a:cs typeface="+mn-ea"/>
                <a:sym typeface="+mn-lt"/>
              </a:rPr>
              <a:t> 2151291</a:t>
            </a:r>
            <a:r>
              <a:rPr lang="zh-CN" altLang="en-US">
                <a:cs typeface="+mn-ea"/>
                <a:sym typeface="+mn-lt"/>
              </a:rPr>
              <a:t>潘鋆</a:t>
            </a:r>
            <a:r>
              <a:rPr lang="zh-CN" altLang="en-US">
                <a:cs typeface="+mn-ea"/>
                <a:sym typeface="+mn-lt"/>
              </a:rPr>
              <a:t>林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íṧļîḍè"/>
          <p:cNvSpPr txBox="1"/>
          <p:nvPr/>
        </p:nvSpPr>
        <p:spPr>
          <a:xfrm>
            <a:off x="7939552" y="6033342"/>
            <a:ext cx="3651251" cy="18065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Time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2029.X</a:t>
            </a:r>
            <a:endParaRPr lang="en-US" altLang="en-US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îšľíḍe"/>
          <p:cNvSpPr txBox="1"/>
          <p:nvPr/>
        </p:nvSpPr>
        <p:spPr>
          <a:xfrm>
            <a:off x="10266231" y="400234"/>
            <a:ext cx="934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cs typeface="+mn-ea"/>
                <a:sym typeface="+mn-lt"/>
              </a:rPr>
              <a:t>LOGO</a:t>
            </a:r>
            <a:endParaRPr lang="zh-CN" altLang="en-US" sz="20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39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1" name="ïşļidè"/>
          <p:cNvGrpSpPr/>
          <p:nvPr/>
        </p:nvGrpSpPr>
        <p:grpSpPr>
          <a:xfrm>
            <a:off x="8113485" y="4671547"/>
            <a:ext cx="1748229" cy="346733"/>
            <a:chOff x="2538575" y="5921263"/>
            <a:chExt cx="1469326" cy="291418"/>
          </a:xfrm>
        </p:grpSpPr>
        <p:sp>
          <p:nvSpPr>
            <p:cNvPr id="42" name="íṥļîḍe"/>
            <p:cNvSpPr/>
            <p:nvPr/>
          </p:nvSpPr>
          <p:spPr>
            <a:xfrm>
              <a:off x="2538575" y="5921263"/>
              <a:ext cx="1106325" cy="290853"/>
            </a:xfrm>
            <a:prstGeom prst="roundRect">
              <a:avLst>
                <a:gd name="adj" fmla="val 50000"/>
              </a:avLst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3" name="ïšḻíḋê"/>
            <p:cNvSpPr/>
            <p:nvPr/>
          </p:nvSpPr>
          <p:spPr>
            <a:xfrm>
              <a:off x="3717048" y="5921828"/>
              <a:ext cx="290853" cy="290853"/>
            </a:xfrm>
            <a:prstGeom prst="ellipse">
              <a:avLst/>
            </a:prstGeom>
            <a:solidFill>
              <a:srgbClr val="48A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5" grpId="0"/>
      <p:bldP spid="36" grpId="0" build="p"/>
      <p:bldP spid="37" grpId="0" build="p"/>
      <p:bldP spid="38" grpId="0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53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2495652" y="2419579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1584123" y="193178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3" name="MH_Others_1"/>
          <p:cNvSpPr txBox="1"/>
          <p:nvPr>
            <p:custDataLst>
              <p:tags r:id="rId2"/>
            </p:custDataLst>
          </p:nvPr>
        </p:nvSpPr>
        <p:spPr>
          <a:xfrm>
            <a:off x="1365369" y="2922840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01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07716" y="3014426"/>
            <a:ext cx="2164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需求分析</a:t>
            </a:r>
            <a:endParaRPr lang="zh-CN" altLang="en-US" sz="36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009140" y="23323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7" grpId="0" animBg="1"/>
      <p:bldP spid="36" grpId="0" animBg="1"/>
      <p:bldP spid="33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206863" y="448348"/>
            <a:ext cx="13512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需求分析</a:t>
            </a:r>
            <a:endParaRPr lang="zh-CN" altLang="en-US" sz="2000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22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3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716520" y="2100580"/>
            <a:ext cx="3547110" cy="2115185"/>
          </a:xfrm>
          <a:prstGeom prst="rect">
            <a:avLst/>
          </a:prstGeom>
          <a:blipFill>
            <a:blip r:embed="rId1"/>
            <a:stretch>
              <a:fillRect b="-22979"/>
            </a:stretch>
          </a:blip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0285" y="1484630"/>
            <a:ext cx="5727700" cy="1269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场景：在有很多事务要处理时，由于人的记忆有限，忘记做某件事的情况时有发生，即使没有忘记，将事务在脑中按照时间线理清楚也需要一定的时间。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10285" y="2946400"/>
            <a:ext cx="5727700" cy="1269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需求：一个简单易用的记录事务的载体，减小管理事务的成本，根据用户的习惯自动安排时间和</a:t>
            </a:r>
            <a:r>
              <a:rPr lang="zh-CN" altLang="en-US"/>
              <a:t>顺序，帮助使用者更好的安排</a:t>
            </a:r>
            <a:r>
              <a:rPr lang="zh-CN" altLang="en-US"/>
              <a:t>事务，并能够对任务进行提醒。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61085" y="4342765"/>
            <a:ext cx="5727700" cy="1269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面向人群：需要对日常事务进行管理的人如学生、</a:t>
            </a:r>
            <a:r>
              <a:rPr lang="zh-CN" altLang="en-US"/>
              <a:t>上班族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34110" y="5380355"/>
            <a:ext cx="424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风格：清晰、简洁</a:t>
            </a:r>
            <a:endParaRPr lang="zh-CN" altLang="en-US"/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53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2495652" y="2419579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1584123" y="193178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3" name="MH_Others_1"/>
          <p:cNvSpPr txBox="1"/>
          <p:nvPr>
            <p:custDataLst>
              <p:tags r:id="rId2"/>
            </p:custDataLst>
          </p:nvPr>
        </p:nvSpPr>
        <p:spPr>
          <a:xfrm>
            <a:off x="1365369" y="2922840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02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07716" y="3014426"/>
            <a:ext cx="2164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功能分析</a:t>
            </a:r>
            <a:endParaRPr lang="zh-CN" altLang="en-US" sz="36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37" grpId="0" bldLvl="0" animBg="1"/>
      <p:bldP spid="36" grpId="0" bldLvl="0" animBg="1"/>
      <p:bldP spid="33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206863" y="448348"/>
            <a:ext cx="13512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功能</a:t>
            </a:r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分析</a:t>
            </a:r>
            <a:endParaRPr lang="zh-CN" altLang="en-US" sz="2000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24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5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26" name="Freeform: Shape 3"/>
          <p:cNvSpPr/>
          <p:nvPr/>
        </p:nvSpPr>
        <p:spPr>
          <a:xfrm>
            <a:off x="4977729" y="2531168"/>
            <a:ext cx="2228892" cy="2529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1570" extrusionOk="0">
                <a:moveTo>
                  <a:pt x="538" y="6909"/>
                </a:moveTo>
                <a:cubicBezTo>
                  <a:pt x="1461" y="7610"/>
                  <a:pt x="2084" y="8535"/>
                  <a:pt x="2344" y="9550"/>
                </a:cubicBezTo>
                <a:cubicBezTo>
                  <a:pt x="2607" y="10563"/>
                  <a:pt x="2500" y="11653"/>
                  <a:pt x="2066" y="12653"/>
                </a:cubicBezTo>
                <a:cubicBezTo>
                  <a:pt x="1851" y="13153"/>
                  <a:pt x="1549" y="13624"/>
                  <a:pt x="1175" y="14047"/>
                </a:cubicBezTo>
                <a:cubicBezTo>
                  <a:pt x="988" y="14258"/>
                  <a:pt x="783" y="14456"/>
                  <a:pt x="563" y="14641"/>
                </a:cubicBezTo>
                <a:cubicBezTo>
                  <a:pt x="535" y="14664"/>
                  <a:pt x="508" y="14687"/>
                  <a:pt x="480" y="14710"/>
                </a:cubicBezTo>
                <a:cubicBezTo>
                  <a:pt x="448" y="14736"/>
                  <a:pt x="416" y="14761"/>
                  <a:pt x="384" y="14787"/>
                </a:cubicBezTo>
                <a:cubicBezTo>
                  <a:pt x="262" y="14888"/>
                  <a:pt x="169" y="15015"/>
                  <a:pt x="114" y="15148"/>
                </a:cubicBezTo>
                <a:cubicBezTo>
                  <a:pt x="5" y="15419"/>
                  <a:pt x="39" y="15673"/>
                  <a:pt x="115" y="15884"/>
                </a:cubicBezTo>
                <a:cubicBezTo>
                  <a:pt x="195" y="16097"/>
                  <a:pt x="324" y="16283"/>
                  <a:pt x="510" y="16443"/>
                </a:cubicBezTo>
                <a:cubicBezTo>
                  <a:pt x="604" y="16523"/>
                  <a:pt x="714" y="16596"/>
                  <a:pt x="845" y="16653"/>
                </a:cubicBezTo>
                <a:cubicBezTo>
                  <a:pt x="977" y="16710"/>
                  <a:pt x="1132" y="16749"/>
                  <a:pt x="1297" y="16755"/>
                </a:cubicBezTo>
                <a:cubicBezTo>
                  <a:pt x="1379" y="16758"/>
                  <a:pt x="1462" y="16752"/>
                  <a:pt x="1542" y="16738"/>
                </a:cubicBezTo>
                <a:cubicBezTo>
                  <a:pt x="1582" y="16731"/>
                  <a:pt x="1622" y="16722"/>
                  <a:pt x="1660" y="16711"/>
                </a:cubicBezTo>
                <a:cubicBezTo>
                  <a:pt x="1682" y="16705"/>
                  <a:pt x="1703" y="16698"/>
                  <a:pt x="1725" y="16692"/>
                </a:cubicBezTo>
                <a:cubicBezTo>
                  <a:pt x="1761" y="16682"/>
                  <a:pt x="1797" y="16672"/>
                  <a:pt x="1833" y="16661"/>
                </a:cubicBezTo>
                <a:cubicBezTo>
                  <a:pt x="1870" y="16652"/>
                  <a:pt x="1906" y="16642"/>
                  <a:pt x="1942" y="16633"/>
                </a:cubicBezTo>
                <a:cubicBezTo>
                  <a:pt x="2088" y="16595"/>
                  <a:pt x="2235" y="16563"/>
                  <a:pt x="2384" y="16535"/>
                </a:cubicBezTo>
                <a:cubicBezTo>
                  <a:pt x="2977" y="16425"/>
                  <a:pt x="3590" y="16393"/>
                  <a:pt x="4193" y="16443"/>
                </a:cubicBezTo>
                <a:cubicBezTo>
                  <a:pt x="5401" y="16540"/>
                  <a:pt x="6568" y="16973"/>
                  <a:pt x="7492" y="17666"/>
                </a:cubicBezTo>
                <a:cubicBezTo>
                  <a:pt x="8420" y="18356"/>
                  <a:pt x="9100" y="19300"/>
                  <a:pt x="9406" y="20334"/>
                </a:cubicBezTo>
                <a:cubicBezTo>
                  <a:pt x="9425" y="20399"/>
                  <a:pt x="9443" y="20464"/>
                  <a:pt x="9460" y="20529"/>
                </a:cubicBezTo>
                <a:cubicBezTo>
                  <a:pt x="9468" y="20561"/>
                  <a:pt x="9475" y="20594"/>
                  <a:pt x="9483" y="20627"/>
                </a:cubicBezTo>
                <a:cubicBezTo>
                  <a:pt x="9488" y="20647"/>
                  <a:pt x="9492" y="20666"/>
                  <a:pt x="9497" y="20686"/>
                </a:cubicBezTo>
                <a:cubicBezTo>
                  <a:pt x="9499" y="20695"/>
                  <a:pt x="9501" y="20704"/>
                  <a:pt x="9503" y="20713"/>
                </a:cubicBezTo>
                <a:cubicBezTo>
                  <a:pt x="9508" y="20728"/>
                  <a:pt x="9512" y="20744"/>
                  <a:pt x="9517" y="20759"/>
                </a:cubicBezTo>
                <a:cubicBezTo>
                  <a:pt x="9552" y="20878"/>
                  <a:pt x="9606" y="20989"/>
                  <a:pt x="9688" y="21099"/>
                </a:cubicBezTo>
                <a:cubicBezTo>
                  <a:pt x="9769" y="21207"/>
                  <a:pt x="9878" y="21306"/>
                  <a:pt x="10002" y="21381"/>
                </a:cubicBezTo>
                <a:cubicBezTo>
                  <a:pt x="10253" y="21532"/>
                  <a:pt x="10545" y="21583"/>
                  <a:pt x="10808" y="21567"/>
                </a:cubicBezTo>
                <a:cubicBezTo>
                  <a:pt x="11073" y="21551"/>
                  <a:pt x="11324" y="21474"/>
                  <a:pt x="11546" y="21332"/>
                </a:cubicBezTo>
                <a:cubicBezTo>
                  <a:pt x="11766" y="21192"/>
                  <a:pt x="11953" y="20969"/>
                  <a:pt x="12021" y="20712"/>
                </a:cubicBezTo>
                <a:cubicBezTo>
                  <a:pt x="12040" y="20640"/>
                  <a:pt x="12058" y="20569"/>
                  <a:pt x="12076" y="20498"/>
                </a:cubicBezTo>
                <a:cubicBezTo>
                  <a:pt x="12094" y="20432"/>
                  <a:pt x="12113" y="20368"/>
                  <a:pt x="12134" y="20303"/>
                </a:cubicBezTo>
                <a:cubicBezTo>
                  <a:pt x="12215" y="20044"/>
                  <a:pt x="12319" y="19791"/>
                  <a:pt x="12442" y="19546"/>
                </a:cubicBezTo>
                <a:cubicBezTo>
                  <a:pt x="12933" y="18564"/>
                  <a:pt x="13762" y="17719"/>
                  <a:pt x="14798" y="17166"/>
                </a:cubicBezTo>
                <a:cubicBezTo>
                  <a:pt x="15832" y="16609"/>
                  <a:pt x="17063" y="16343"/>
                  <a:pt x="18274" y="16412"/>
                </a:cubicBezTo>
                <a:cubicBezTo>
                  <a:pt x="18576" y="16429"/>
                  <a:pt x="18877" y="16466"/>
                  <a:pt x="19174" y="16523"/>
                </a:cubicBezTo>
                <a:cubicBezTo>
                  <a:pt x="19322" y="16551"/>
                  <a:pt x="19469" y="16584"/>
                  <a:pt x="19614" y="16622"/>
                </a:cubicBezTo>
                <a:cubicBezTo>
                  <a:pt x="19687" y="16641"/>
                  <a:pt x="19759" y="16661"/>
                  <a:pt x="19831" y="16683"/>
                </a:cubicBezTo>
                <a:cubicBezTo>
                  <a:pt x="19845" y="16687"/>
                  <a:pt x="19859" y="16690"/>
                  <a:pt x="19873" y="16694"/>
                </a:cubicBezTo>
                <a:cubicBezTo>
                  <a:pt x="19893" y="16699"/>
                  <a:pt x="19914" y="16704"/>
                  <a:pt x="19934" y="16709"/>
                </a:cubicBezTo>
                <a:cubicBezTo>
                  <a:pt x="19975" y="16717"/>
                  <a:pt x="20008" y="16723"/>
                  <a:pt x="20046" y="16728"/>
                </a:cubicBezTo>
                <a:cubicBezTo>
                  <a:pt x="20121" y="16737"/>
                  <a:pt x="20197" y="16740"/>
                  <a:pt x="20272" y="16737"/>
                </a:cubicBezTo>
                <a:cubicBezTo>
                  <a:pt x="20577" y="16722"/>
                  <a:pt x="20847" y="16603"/>
                  <a:pt x="21043" y="16447"/>
                </a:cubicBezTo>
                <a:cubicBezTo>
                  <a:pt x="21241" y="16290"/>
                  <a:pt x="21384" y="16093"/>
                  <a:pt x="21460" y="15864"/>
                </a:cubicBezTo>
                <a:cubicBezTo>
                  <a:pt x="21536" y="15637"/>
                  <a:pt x="21535" y="15362"/>
                  <a:pt x="21412" y="15118"/>
                </a:cubicBezTo>
                <a:cubicBezTo>
                  <a:pt x="21352" y="14997"/>
                  <a:pt x="21266" y="14888"/>
                  <a:pt x="21168" y="14801"/>
                </a:cubicBezTo>
                <a:cubicBezTo>
                  <a:pt x="21156" y="14789"/>
                  <a:pt x="21144" y="14778"/>
                  <a:pt x="21131" y="14768"/>
                </a:cubicBezTo>
                <a:cubicBezTo>
                  <a:pt x="21121" y="14759"/>
                  <a:pt x="21110" y="14751"/>
                  <a:pt x="21100" y="14742"/>
                </a:cubicBezTo>
                <a:cubicBezTo>
                  <a:pt x="21085" y="14730"/>
                  <a:pt x="21069" y="14718"/>
                  <a:pt x="21054" y="14706"/>
                </a:cubicBezTo>
                <a:cubicBezTo>
                  <a:pt x="21027" y="14683"/>
                  <a:pt x="21000" y="14660"/>
                  <a:pt x="20972" y="14638"/>
                </a:cubicBezTo>
                <a:cubicBezTo>
                  <a:pt x="20086" y="13898"/>
                  <a:pt x="19447" y="12932"/>
                  <a:pt x="19183" y="11888"/>
                </a:cubicBezTo>
                <a:cubicBezTo>
                  <a:pt x="18915" y="10846"/>
                  <a:pt x="19029" y="9733"/>
                  <a:pt x="19498" y="8745"/>
                </a:cubicBezTo>
                <a:cubicBezTo>
                  <a:pt x="19730" y="8251"/>
                  <a:pt x="20049" y="7788"/>
                  <a:pt x="20437" y="7376"/>
                </a:cubicBezTo>
                <a:cubicBezTo>
                  <a:pt x="20631" y="7169"/>
                  <a:pt x="20842" y="6976"/>
                  <a:pt x="21068" y="6797"/>
                </a:cubicBezTo>
                <a:cubicBezTo>
                  <a:pt x="21086" y="6783"/>
                  <a:pt x="21103" y="6768"/>
                  <a:pt x="21121" y="6754"/>
                </a:cubicBezTo>
                <a:cubicBezTo>
                  <a:pt x="21140" y="6738"/>
                  <a:pt x="21177" y="6706"/>
                  <a:pt x="21195" y="6687"/>
                </a:cubicBezTo>
                <a:cubicBezTo>
                  <a:pt x="21240" y="6644"/>
                  <a:pt x="21282" y="6597"/>
                  <a:pt x="21321" y="6545"/>
                </a:cubicBezTo>
                <a:cubicBezTo>
                  <a:pt x="21398" y="6443"/>
                  <a:pt x="21460" y="6324"/>
                  <a:pt x="21494" y="6198"/>
                </a:cubicBezTo>
                <a:cubicBezTo>
                  <a:pt x="21566" y="5945"/>
                  <a:pt x="21523" y="5678"/>
                  <a:pt x="21405" y="5462"/>
                </a:cubicBezTo>
                <a:cubicBezTo>
                  <a:pt x="21288" y="5244"/>
                  <a:pt x="21102" y="5063"/>
                  <a:pt x="20863" y="4939"/>
                </a:cubicBezTo>
                <a:cubicBezTo>
                  <a:pt x="20627" y="4815"/>
                  <a:pt x="20327" y="4759"/>
                  <a:pt x="20047" y="4795"/>
                </a:cubicBezTo>
                <a:cubicBezTo>
                  <a:pt x="19977" y="4804"/>
                  <a:pt x="19909" y="4818"/>
                  <a:pt x="19844" y="4836"/>
                </a:cubicBezTo>
                <a:cubicBezTo>
                  <a:pt x="19803" y="4847"/>
                  <a:pt x="19762" y="4859"/>
                  <a:pt x="19721" y="4870"/>
                </a:cubicBezTo>
                <a:cubicBezTo>
                  <a:pt x="19653" y="4889"/>
                  <a:pt x="19577" y="4908"/>
                  <a:pt x="19505" y="4926"/>
                </a:cubicBezTo>
                <a:cubicBezTo>
                  <a:pt x="19358" y="4961"/>
                  <a:pt x="19209" y="4992"/>
                  <a:pt x="19060" y="5018"/>
                </a:cubicBezTo>
                <a:cubicBezTo>
                  <a:pt x="18463" y="5122"/>
                  <a:pt x="17850" y="5149"/>
                  <a:pt x="17246" y="5096"/>
                </a:cubicBezTo>
                <a:cubicBezTo>
                  <a:pt x="16038" y="4993"/>
                  <a:pt x="14878" y="4552"/>
                  <a:pt x="13961" y="3850"/>
                </a:cubicBezTo>
                <a:cubicBezTo>
                  <a:pt x="13041" y="3153"/>
                  <a:pt x="12371" y="2203"/>
                  <a:pt x="12075" y="1166"/>
                </a:cubicBezTo>
                <a:cubicBezTo>
                  <a:pt x="12057" y="1101"/>
                  <a:pt x="12039" y="1036"/>
                  <a:pt x="12023" y="971"/>
                </a:cubicBezTo>
                <a:cubicBezTo>
                  <a:pt x="12015" y="934"/>
                  <a:pt x="12006" y="898"/>
                  <a:pt x="11998" y="861"/>
                </a:cubicBezTo>
                <a:cubicBezTo>
                  <a:pt x="11995" y="852"/>
                  <a:pt x="11993" y="843"/>
                  <a:pt x="11991" y="833"/>
                </a:cubicBezTo>
                <a:cubicBezTo>
                  <a:pt x="11985" y="815"/>
                  <a:pt x="11979" y="796"/>
                  <a:pt x="11974" y="777"/>
                </a:cubicBezTo>
                <a:cubicBezTo>
                  <a:pt x="11963" y="745"/>
                  <a:pt x="11951" y="715"/>
                  <a:pt x="11937" y="684"/>
                </a:cubicBezTo>
                <a:cubicBezTo>
                  <a:pt x="11829" y="437"/>
                  <a:pt x="11599" y="233"/>
                  <a:pt x="11351" y="127"/>
                </a:cubicBezTo>
                <a:cubicBezTo>
                  <a:pt x="11101" y="18"/>
                  <a:pt x="10837" y="-17"/>
                  <a:pt x="10575" y="7"/>
                </a:cubicBezTo>
                <a:cubicBezTo>
                  <a:pt x="10315" y="32"/>
                  <a:pt x="10046" y="122"/>
                  <a:pt x="9826" y="300"/>
                </a:cubicBezTo>
                <a:cubicBezTo>
                  <a:pt x="9718" y="388"/>
                  <a:pt x="9626" y="498"/>
                  <a:pt x="9562" y="615"/>
                </a:cubicBezTo>
                <a:cubicBezTo>
                  <a:pt x="9530" y="674"/>
                  <a:pt x="9505" y="735"/>
                  <a:pt x="9485" y="795"/>
                </a:cubicBezTo>
                <a:cubicBezTo>
                  <a:pt x="9481" y="810"/>
                  <a:pt x="9476" y="825"/>
                  <a:pt x="9472" y="840"/>
                </a:cubicBezTo>
                <a:cubicBezTo>
                  <a:pt x="9469" y="853"/>
                  <a:pt x="9466" y="866"/>
                  <a:pt x="9463" y="879"/>
                </a:cubicBezTo>
                <a:cubicBezTo>
                  <a:pt x="9459" y="897"/>
                  <a:pt x="9455" y="914"/>
                  <a:pt x="9450" y="932"/>
                </a:cubicBezTo>
                <a:cubicBezTo>
                  <a:pt x="9420" y="1060"/>
                  <a:pt x="9382" y="1193"/>
                  <a:pt x="9340" y="1321"/>
                </a:cubicBezTo>
                <a:cubicBezTo>
                  <a:pt x="9256" y="1578"/>
                  <a:pt x="9150" y="1830"/>
                  <a:pt x="9023" y="2073"/>
                </a:cubicBezTo>
                <a:cubicBezTo>
                  <a:pt x="8517" y="3047"/>
                  <a:pt x="7672" y="3880"/>
                  <a:pt x="6626" y="4420"/>
                </a:cubicBezTo>
                <a:cubicBezTo>
                  <a:pt x="5578" y="4965"/>
                  <a:pt x="4368" y="5265"/>
                  <a:pt x="3198" y="5207"/>
                </a:cubicBezTo>
                <a:cubicBezTo>
                  <a:pt x="2906" y="5192"/>
                  <a:pt x="2617" y="5155"/>
                  <a:pt x="2336" y="5095"/>
                </a:cubicBezTo>
                <a:cubicBezTo>
                  <a:pt x="2195" y="5065"/>
                  <a:pt x="2056" y="5030"/>
                  <a:pt x="1920" y="4988"/>
                </a:cubicBezTo>
                <a:cubicBezTo>
                  <a:pt x="1886" y="4977"/>
                  <a:pt x="1852" y="4966"/>
                  <a:pt x="1818" y="4956"/>
                </a:cubicBezTo>
                <a:cubicBezTo>
                  <a:pt x="1781" y="4943"/>
                  <a:pt x="1743" y="4930"/>
                  <a:pt x="1706" y="4918"/>
                </a:cubicBezTo>
                <a:cubicBezTo>
                  <a:pt x="1594" y="4880"/>
                  <a:pt x="1468" y="4854"/>
                  <a:pt x="1337" y="4844"/>
                </a:cubicBezTo>
                <a:cubicBezTo>
                  <a:pt x="1075" y="4823"/>
                  <a:pt x="781" y="4881"/>
                  <a:pt x="542" y="5026"/>
                </a:cubicBezTo>
                <a:cubicBezTo>
                  <a:pt x="302" y="5169"/>
                  <a:pt x="123" y="5392"/>
                  <a:pt x="46" y="5641"/>
                </a:cubicBezTo>
                <a:cubicBezTo>
                  <a:pt x="-34" y="5890"/>
                  <a:pt x="-4" y="6161"/>
                  <a:pt x="100" y="6382"/>
                </a:cubicBezTo>
                <a:cubicBezTo>
                  <a:pt x="203" y="6605"/>
                  <a:pt x="368" y="6779"/>
                  <a:pt x="541" y="6911"/>
                </a:cubicBezTo>
                <a:cubicBezTo>
                  <a:pt x="599" y="6852"/>
                  <a:pt x="656" y="6793"/>
                  <a:pt x="714" y="6734"/>
                </a:cubicBezTo>
                <a:cubicBezTo>
                  <a:pt x="772" y="6675"/>
                  <a:pt x="830" y="6616"/>
                  <a:pt x="888" y="6557"/>
                </a:cubicBezTo>
                <a:cubicBezTo>
                  <a:pt x="945" y="6497"/>
                  <a:pt x="1003" y="6438"/>
                  <a:pt x="1061" y="6379"/>
                </a:cubicBezTo>
                <a:cubicBezTo>
                  <a:pt x="1119" y="6320"/>
                  <a:pt x="1176" y="6261"/>
                  <a:pt x="1234" y="6202"/>
                </a:cubicBezTo>
                <a:cubicBezTo>
                  <a:pt x="1158" y="6144"/>
                  <a:pt x="1109" y="6084"/>
                  <a:pt x="1087" y="6034"/>
                </a:cubicBezTo>
                <a:cubicBezTo>
                  <a:pt x="1065" y="5985"/>
                  <a:pt x="1065" y="5946"/>
                  <a:pt x="1075" y="5913"/>
                </a:cubicBezTo>
                <a:cubicBezTo>
                  <a:pt x="1086" y="5879"/>
                  <a:pt x="1110" y="5850"/>
                  <a:pt x="1143" y="5831"/>
                </a:cubicBezTo>
                <a:cubicBezTo>
                  <a:pt x="1175" y="5812"/>
                  <a:pt x="1215" y="5802"/>
                  <a:pt x="1274" y="5806"/>
                </a:cubicBezTo>
                <a:cubicBezTo>
                  <a:pt x="1304" y="5809"/>
                  <a:pt x="1337" y="5815"/>
                  <a:pt x="1375" y="5828"/>
                </a:cubicBezTo>
                <a:cubicBezTo>
                  <a:pt x="1413" y="5841"/>
                  <a:pt x="1451" y="5854"/>
                  <a:pt x="1489" y="5866"/>
                </a:cubicBezTo>
                <a:cubicBezTo>
                  <a:pt x="1530" y="5880"/>
                  <a:pt x="1572" y="5893"/>
                  <a:pt x="1614" y="5907"/>
                </a:cubicBezTo>
                <a:cubicBezTo>
                  <a:pt x="1782" y="5959"/>
                  <a:pt x="1952" y="6003"/>
                  <a:pt x="2124" y="6040"/>
                </a:cubicBezTo>
                <a:cubicBezTo>
                  <a:pt x="2467" y="6114"/>
                  <a:pt x="2816" y="6157"/>
                  <a:pt x="3164" y="6173"/>
                </a:cubicBezTo>
                <a:cubicBezTo>
                  <a:pt x="4563" y="6236"/>
                  <a:pt x="5942" y="5862"/>
                  <a:pt x="7165" y="5228"/>
                </a:cubicBezTo>
                <a:cubicBezTo>
                  <a:pt x="8398" y="4591"/>
                  <a:pt x="9394" y="3609"/>
                  <a:pt x="9987" y="2465"/>
                </a:cubicBezTo>
                <a:cubicBezTo>
                  <a:pt x="10136" y="2179"/>
                  <a:pt x="10261" y="1883"/>
                  <a:pt x="10360" y="1582"/>
                </a:cubicBezTo>
                <a:cubicBezTo>
                  <a:pt x="10410" y="1430"/>
                  <a:pt x="10452" y="1280"/>
                  <a:pt x="10490" y="1122"/>
                </a:cubicBezTo>
                <a:cubicBezTo>
                  <a:pt x="10494" y="1105"/>
                  <a:pt x="10498" y="1087"/>
                  <a:pt x="10502" y="1069"/>
                </a:cubicBezTo>
                <a:cubicBezTo>
                  <a:pt x="10503" y="1064"/>
                  <a:pt x="10505" y="1059"/>
                  <a:pt x="10506" y="1054"/>
                </a:cubicBezTo>
                <a:cubicBezTo>
                  <a:pt x="10506" y="1051"/>
                  <a:pt x="10508" y="1049"/>
                  <a:pt x="10508" y="1047"/>
                </a:cubicBezTo>
                <a:cubicBezTo>
                  <a:pt x="10511" y="1037"/>
                  <a:pt x="10515" y="1029"/>
                  <a:pt x="10518" y="1022"/>
                </a:cubicBezTo>
                <a:cubicBezTo>
                  <a:pt x="10526" y="1009"/>
                  <a:pt x="10534" y="999"/>
                  <a:pt x="10547" y="989"/>
                </a:cubicBezTo>
                <a:cubicBezTo>
                  <a:pt x="10570" y="968"/>
                  <a:pt x="10622" y="945"/>
                  <a:pt x="10690" y="939"/>
                </a:cubicBezTo>
                <a:cubicBezTo>
                  <a:pt x="10756" y="932"/>
                  <a:pt x="10830" y="944"/>
                  <a:pt x="10876" y="965"/>
                </a:cubicBezTo>
                <a:cubicBezTo>
                  <a:pt x="10924" y="988"/>
                  <a:pt x="10939" y="1006"/>
                  <a:pt x="10951" y="1031"/>
                </a:cubicBezTo>
                <a:cubicBezTo>
                  <a:pt x="10952" y="1034"/>
                  <a:pt x="10954" y="1038"/>
                  <a:pt x="10955" y="1041"/>
                </a:cubicBezTo>
                <a:cubicBezTo>
                  <a:pt x="10955" y="1040"/>
                  <a:pt x="10955" y="1039"/>
                  <a:pt x="10955" y="1037"/>
                </a:cubicBezTo>
                <a:cubicBezTo>
                  <a:pt x="10957" y="1046"/>
                  <a:pt x="10959" y="1054"/>
                  <a:pt x="10961" y="1063"/>
                </a:cubicBezTo>
                <a:cubicBezTo>
                  <a:pt x="10969" y="1098"/>
                  <a:pt x="10977" y="1132"/>
                  <a:pt x="10985" y="1167"/>
                </a:cubicBezTo>
                <a:cubicBezTo>
                  <a:pt x="11004" y="1244"/>
                  <a:pt x="11024" y="1321"/>
                  <a:pt x="11046" y="1397"/>
                </a:cubicBezTo>
                <a:cubicBezTo>
                  <a:pt x="11396" y="2621"/>
                  <a:pt x="12185" y="3739"/>
                  <a:pt x="13267" y="4560"/>
                </a:cubicBezTo>
                <a:cubicBezTo>
                  <a:pt x="13808" y="4971"/>
                  <a:pt x="14418" y="5310"/>
                  <a:pt x="15075" y="5559"/>
                </a:cubicBezTo>
                <a:cubicBezTo>
                  <a:pt x="15732" y="5808"/>
                  <a:pt x="16432" y="5966"/>
                  <a:pt x="17141" y="6028"/>
                </a:cubicBezTo>
                <a:cubicBezTo>
                  <a:pt x="17850" y="6091"/>
                  <a:pt x="18568" y="6059"/>
                  <a:pt x="19266" y="5938"/>
                </a:cubicBezTo>
                <a:cubicBezTo>
                  <a:pt x="19440" y="5907"/>
                  <a:pt x="19613" y="5871"/>
                  <a:pt x="19784" y="5830"/>
                </a:cubicBezTo>
                <a:cubicBezTo>
                  <a:pt x="19871" y="5809"/>
                  <a:pt x="19954" y="5788"/>
                  <a:pt x="20043" y="5763"/>
                </a:cubicBezTo>
                <a:cubicBezTo>
                  <a:pt x="20080" y="5753"/>
                  <a:pt x="20118" y="5742"/>
                  <a:pt x="20156" y="5731"/>
                </a:cubicBezTo>
                <a:cubicBezTo>
                  <a:pt x="20169" y="5728"/>
                  <a:pt x="20182" y="5725"/>
                  <a:pt x="20194" y="5724"/>
                </a:cubicBezTo>
                <a:cubicBezTo>
                  <a:pt x="20240" y="5719"/>
                  <a:pt x="20281" y="5725"/>
                  <a:pt x="20329" y="5749"/>
                </a:cubicBezTo>
                <a:cubicBezTo>
                  <a:pt x="20376" y="5773"/>
                  <a:pt x="20422" y="5816"/>
                  <a:pt x="20445" y="5861"/>
                </a:cubicBezTo>
                <a:cubicBezTo>
                  <a:pt x="20469" y="5907"/>
                  <a:pt x="20472" y="5946"/>
                  <a:pt x="20463" y="5976"/>
                </a:cubicBezTo>
                <a:cubicBezTo>
                  <a:pt x="20459" y="5992"/>
                  <a:pt x="20451" y="6008"/>
                  <a:pt x="20437" y="6026"/>
                </a:cubicBezTo>
                <a:cubicBezTo>
                  <a:pt x="20430" y="6036"/>
                  <a:pt x="20422" y="6046"/>
                  <a:pt x="20411" y="6056"/>
                </a:cubicBezTo>
                <a:cubicBezTo>
                  <a:pt x="20407" y="6060"/>
                  <a:pt x="20403" y="6064"/>
                  <a:pt x="20399" y="6067"/>
                </a:cubicBezTo>
                <a:cubicBezTo>
                  <a:pt x="20386" y="6078"/>
                  <a:pt x="20373" y="6088"/>
                  <a:pt x="20360" y="6099"/>
                </a:cubicBezTo>
                <a:cubicBezTo>
                  <a:pt x="20095" y="6308"/>
                  <a:pt x="19847" y="6535"/>
                  <a:pt x="19620" y="6777"/>
                </a:cubicBezTo>
                <a:cubicBezTo>
                  <a:pt x="19165" y="7260"/>
                  <a:pt x="18791" y="7804"/>
                  <a:pt x="18518" y="8385"/>
                </a:cubicBezTo>
                <a:cubicBezTo>
                  <a:pt x="17966" y="9547"/>
                  <a:pt x="17830" y="10862"/>
                  <a:pt x="18148" y="12094"/>
                </a:cubicBezTo>
                <a:cubicBezTo>
                  <a:pt x="18460" y="13326"/>
                  <a:pt x="19211" y="14457"/>
                  <a:pt x="20241" y="15317"/>
                </a:cubicBezTo>
                <a:cubicBezTo>
                  <a:pt x="20296" y="15363"/>
                  <a:pt x="20351" y="15408"/>
                  <a:pt x="20406" y="15453"/>
                </a:cubicBezTo>
                <a:cubicBezTo>
                  <a:pt x="20424" y="15469"/>
                  <a:pt x="20433" y="15482"/>
                  <a:pt x="20440" y="15495"/>
                </a:cubicBezTo>
                <a:cubicBezTo>
                  <a:pt x="20451" y="15518"/>
                  <a:pt x="20457" y="15552"/>
                  <a:pt x="20440" y="15604"/>
                </a:cubicBezTo>
                <a:cubicBezTo>
                  <a:pt x="20424" y="15654"/>
                  <a:pt x="20383" y="15712"/>
                  <a:pt x="20336" y="15749"/>
                </a:cubicBezTo>
                <a:cubicBezTo>
                  <a:pt x="20287" y="15787"/>
                  <a:pt x="20242" y="15800"/>
                  <a:pt x="20216" y="15801"/>
                </a:cubicBezTo>
                <a:cubicBezTo>
                  <a:pt x="20209" y="15801"/>
                  <a:pt x="20160" y="15792"/>
                  <a:pt x="20160" y="15791"/>
                </a:cubicBezTo>
                <a:cubicBezTo>
                  <a:pt x="20156" y="15791"/>
                  <a:pt x="20001" y="15746"/>
                  <a:pt x="19916" y="15723"/>
                </a:cubicBezTo>
                <a:cubicBezTo>
                  <a:pt x="19745" y="15679"/>
                  <a:pt x="19572" y="15640"/>
                  <a:pt x="19398" y="15607"/>
                </a:cubicBezTo>
                <a:cubicBezTo>
                  <a:pt x="19050" y="15540"/>
                  <a:pt x="18696" y="15496"/>
                  <a:pt x="18340" y="15477"/>
                </a:cubicBezTo>
                <a:cubicBezTo>
                  <a:pt x="16917" y="15396"/>
                  <a:pt x="15466" y="15708"/>
                  <a:pt x="14247" y="16365"/>
                </a:cubicBezTo>
                <a:cubicBezTo>
                  <a:pt x="13022" y="17018"/>
                  <a:pt x="12047" y="18016"/>
                  <a:pt x="11472" y="19165"/>
                </a:cubicBezTo>
                <a:cubicBezTo>
                  <a:pt x="11327" y="19452"/>
                  <a:pt x="11207" y="19748"/>
                  <a:pt x="11111" y="20050"/>
                </a:cubicBezTo>
                <a:cubicBezTo>
                  <a:pt x="11087" y="20126"/>
                  <a:pt x="11065" y="20202"/>
                  <a:pt x="11044" y="20278"/>
                </a:cubicBezTo>
                <a:cubicBezTo>
                  <a:pt x="11024" y="20350"/>
                  <a:pt x="11000" y="20449"/>
                  <a:pt x="10990" y="20490"/>
                </a:cubicBezTo>
                <a:cubicBezTo>
                  <a:pt x="10982" y="20518"/>
                  <a:pt x="10965" y="20545"/>
                  <a:pt x="10918" y="20576"/>
                </a:cubicBezTo>
                <a:cubicBezTo>
                  <a:pt x="10873" y="20606"/>
                  <a:pt x="10802" y="20629"/>
                  <a:pt x="10738" y="20632"/>
                </a:cubicBezTo>
                <a:cubicBezTo>
                  <a:pt x="10672" y="20636"/>
                  <a:pt x="10624" y="20621"/>
                  <a:pt x="10602" y="20607"/>
                </a:cubicBezTo>
                <a:cubicBezTo>
                  <a:pt x="10581" y="20594"/>
                  <a:pt x="10560" y="20574"/>
                  <a:pt x="10543" y="20522"/>
                </a:cubicBezTo>
                <a:cubicBezTo>
                  <a:pt x="10543" y="20519"/>
                  <a:pt x="10537" y="20497"/>
                  <a:pt x="10535" y="20489"/>
                </a:cubicBezTo>
                <a:cubicBezTo>
                  <a:pt x="10531" y="20473"/>
                  <a:pt x="10527" y="20457"/>
                  <a:pt x="10524" y="20441"/>
                </a:cubicBezTo>
                <a:cubicBezTo>
                  <a:pt x="10514" y="20402"/>
                  <a:pt x="10505" y="20364"/>
                  <a:pt x="10496" y="20325"/>
                </a:cubicBezTo>
                <a:cubicBezTo>
                  <a:pt x="10477" y="20248"/>
                  <a:pt x="10455" y="20172"/>
                  <a:pt x="10433" y="20095"/>
                </a:cubicBezTo>
                <a:cubicBezTo>
                  <a:pt x="10071" y="18874"/>
                  <a:pt x="9269" y="17762"/>
                  <a:pt x="8178" y="16951"/>
                </a:cubicBezTo>
                <a:cubicBezTo>
                  <a:pt x="7091" y="16135"/>
                  <a:pt x="5713" y="15624"/>
                  <a:pt x="4292" y="15510"/>
                </a:cubicBezTo>
                <a:cubicBezTo>
                  <a:pt x="3582" y="15452"/>
                  <a:pt x="2863" y="15490"/>
                  <a:pt x="2166" y="15619"/>
                </a:cubicBezTo>
                <a:cubicBezTo>
                  <a:pt x="1991" y="15652"/>
                  <a:pt x="1818" y="15690"/>
                  <a:pt x="1647" y="15733"/>
                </a:cubicBezTo>
                <a:cubicBezTo>
                  <a:pt x="1604" y="15744"/>
                  <a:pt x="1562" y="15755"/>
                  <a:pt x="1519" y="15767"/>
                </a:cubicBezTo>
                <a:cubicBezTo>
                  <a:pt x="1385" y="15804"/>
                  <a:pt x="1250" y="15804"/>
                  <a:pt x="1168" y="15678"/>
                </a:cubicBezTo>
                <a:cubicBezTo>
                  <a:pt x="1062" y="15517"/>
                  <a:pt x="1174" y="15420"/>
                  <a:pt x="1197" y="15401"/>
                </a:cubicBezTo>
                <a:cubicBezTo>
                  <a:pt x="1229" y="15374"/>
                  <a:pt x="1262" y="15348"/>
                  <a:pt x="1294" y="15321"/>
                </a:cubicBezTo>
                <a:cubicBezTo>
                  <a:pt x="1552" y="15104"/>
                  <a:pt x="1793" y="14871"/>
                  <a:pt x="2012" y="14623"/>
                </a:cubicBezTo>
                <a:cubicBezTo>
                  <a:pt x="2450" y="14128"/>
                  <a:pt x="2805" y="13574"/>
                  <a:pt x="3058" y="12986"/>
                </a:cubicBezTo>
                <a:cubicBezTo>
                  <a:pt x="3570" y="11809"/>
                  <a:pt x="3690" y="10517"/>
                  <a:pt x="3374" y="9322"/>
                </a:cubicBezTo>
                <a:cubicBezTo>
                  <a:pt x="3218" y="8724"/>
                  <a:pt x="2955" y="8149"/>
                  <a:pt x="2595" y="7621"/>
                </a:cubicBezTo>
                <a:cubicBezTo>
                  <a:pt x="2236" y="7095"/>
                  <a:pt x="1772" y="6612"/>
                  <a:pt x="1237" y="6204"/>
                </a:cubicBezTo>
                <a:cubicBezTo>
                  <a:pt x="1179" y="6263"/>
                  <a:pt x="1121" y="6321"/>
                  <a:pt x="1062" y="6380"/>
                </a:cubicBezTo>
                <a:cubicBezTo>
                  <a:pt x="1004" y="6439"/>
                  <a:pt x="946" y="6498"/>
                  <a:pt x="888" y="6557"/>
                </a:cubicBezTo>
                <a:cubicBezTo>
                  <a:pt x="829" y="6615"/>
                  <a:pt x="771" y="6674"/>
                  <a:pt x="713" y="6733"/>
                </a:cubicBezTo>
                <a:cubicBezTo>
                  <a:pt x="655" y="6791"/>
                  <a:pt x="596" y="6850"/>
                  <a:pt x="538" y="690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047449" y="3396910"/>
            <a:ext cx="780930" cy="780955"/>
            <a:chOff x="7047449" y="3150167"/>
            <a:chExt cx="780930" cy="780955"/>
          </a:xfrm>
        </p:grpSpPr>
        <p:sp>
          <p:nvSpPr>
            <p:cNvPr id="30" name="Freeform: Shape 8"/>
            <p:cNvSpPr/>
            <p:nvPr/>
          </p:nvSpPr>
          <p:spPr>
            <a:xfrm>
              <a:off x="7047449" y="3150167"/>
              <a:ext cx="780930" cy="780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6" extrusionOk="0">
                  <a:moveTo>
                    <a:pt x="11898" y="19600"/>
                  </a:moveTo>
                  <a:cubicBezTo>
                    <a:pt x="6542" y="20703"/>
                    <a:pt x="1307" y="17254"/>
                    <a:pt x="205" y="11898"/>
                  </a:cubicBezTo>
                  <a:cubicBezTo>
                    <a:pt x="-897" y="6542"/>
                    <a:pt x="2551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5"/>
                    <a:pt x="19600" y="7907"/>
                  </a:cubicBezTo>
                  <a:cubicBezTo>
                    <a:pt x="20703" y="13263"/>
                    <a:pt x="17254" y="18499"/>
                    <a:pt x="11898" y="1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32" name="Freeform: Shape 8"/>
            <p:cNvSpPr/>
            <p:nvPr/>
          </p:nvSpPr>
          <p:spPr>
            <a:xfrm>
              <a:off x="7266198" y="3369209"/>
              <a:ext cx="343432" cy="342872"/>
            </a:xfrm>
            <a:custGeom>
              <a:avLst/>
              <a:gdLst>
                <a:gd name="connsiteX0" fmla="*/ 140017 w 606581"/>
                <a:gd name="connsiteY0" fmla="*/ 411043 h 605592"/>
                <a:gd name="connsiteX1" fmla="*/ 178821 w 606581"/>
                <a:gd name="connsiteY1" fmla="*/ 427078 h 605592"/>
                <a:gd name="connsiteX2" fmla="*/ 178821 w 606581"/>
                <a:gd name="connsiteY2" fmla="*/ 504564 h 605592"/>
                <a:gd name="connsiteX3" fmla="*/ 93692 w 606581"/>
                <a:gd name="connsiteY3" fmla="*/ 589557 h 605592"/>
                <a:gd name="connsiteX4" fmla="*/ 54887 w 606581"/>
                <a:gd name="connsiteY4" fmla="*/ 605592 h 605592"/>
                <a:gd name="connsiteX5" fmla="*/ 16083 w 606581"/>
                <a:gd name="connsiteY5" fmla="*/ 589557 h 605592"/>
                <a:gd name="connsiteX6" fmla="*/ 16083 w 606581"/>
                <a:gd name="connsiteY6" fmla="*/ 511979 h 605592"/>
                <a:gd name="connsiteX7" fmla="*/ 101212 w 606581"/>
                <a:gd name="connsiteY7" fmla="*/ 427078 h 605592"/>
                <a:gd name="connsiteX8" fmla="*/ 140017 w 606581"/>
                <a:gd name="connsiteY8" fmla="*/ 411043 h 605592"/>
                <a:gd name="connsiteX9" fmla="*/ 382501 w 606581"/>
                <a:gd name="connsiteY9" fmla="*/ 49537 h 605592"/>
                <a:gd name="connsiteX10" fmla="*/ 557044 w 606581"/>
                <a:gd name="connsiteY10" fmla="*/ 223798 h 605592"/>
                <a:gd name="connsiteX11" fmla="*/ 382501 w 606581"/>
                <a:gd name="connsiteY11" fmla="*/ 398059 h 605592"/>
                <a:gd name="connsiteX12" fmla="*/ 207957 w 606581"/>
                <a:gd name="connsiteY12" fmla="*/ 223798 h 605592"/>
                <a:gd name="connsiteX13" fmla="*/ 382501 w 606581"/>
                <a:gd name="connsiteY13" fmla="*/ 49537 h 605592"/>
                <a:gd name="connsiteX14" fmla="*/ 382536 w 606581"/>
                <a:gd name="connsiteY14" fmla="*/ 24750 h 605592"/>
                <a:gd name="connsiteX15" fmla="*/ 304914 w 606581"/>
                <a:gd name="connsiteY15" fmla="*/ 40417 h 605592"/>
                <a:gd name="connsiteX16" fmla="*/ 241591 w 606581"/>
                <a:gd name="connsiteY16" fmla="*/ 83058 h 605592"/>
                <a:gd name="connsiteX17" fmla="*/ 198880 w 606581"/>
                <a:gd name="connsiteY17" fmla="*/ 146278 h 605592"/>
                <a:gd name="connsiteX18" fmla="*/ 183189 w 606581"/>
                <a:gd name="connsiteY18" fmla="*/ 223774 h 605592"/>
                <a:gd name="connsiteX19" fmla="*/ 198880 w 606581"/>
                <a:gd name="connsiteY19" fmla="*/ 301177 h 605592"/>
                <a:gd name="connsiteX20" fmla="*/ 241591 w 606581"/>
                <a:gd name="connsiteY20" fmla="*/ 364490 h 605592"/>
                <a:gd name="connsiteX21" fmla="*/ 304914 w 606581"/>
                <a:gd name="connsiteY21" fmla="*/ 407131 h 605592"/>
                <a:gd name="connsiteX22" fmla="*/ 382536 w 606581"/>
                <a:gd name="connsiteY22" fmla="*/ 422705 h 605592"/>
                <a:gd name="connsiteX23" fmla="*/ 460158 w 606581"/>
                <a:gd name="connsiteY23" fmla="*/ 407131 h 605592"/>
                <a:gd name="connsiteX24" fmla="*/ 523481 w 606581"/>
                <a:gd name="connsiteY24" fmla="*/ 364490 h 605592"/>
                <a:gd name="connsiteX25" fmla="*/ 566192 w 606581"/>
                <a:gd name="connsiteY25" fmla="*/ 301177 h 605592"/>
                <a:gd name="connsiteX26" fmla="*/ 581883 w 606581"/>
                <a:gd name="connsiteY26" fmla="*/ 223774 h 605592"/>
                <a:gd name="connsiteX27" fmla="*/ 566192 w 606581"/>
                <a:gd name="connsiteY27" fmla="*/ 146278 h 605592"/>
                <a:gd name="connsiteX28" fmla="*/ 523481 w 606581"/>
                <a:gd name="connsiteY28" fmla="*/ 83058 h 605592"/>
                <a:gd name="connsiteX29" fmla="*/ 460158 w 606581"/>
                <a:gd name="connsiteY29" fmla="*/ 40417 h 605592"/>
                <a:gd name="connsiteX30" fmla="*/ 382536 w 606581"/>
                <a:gd name="connsiteY30" fmla="*/ 24750 h 605592"/>
                <a:gd name="connsiteX31" fmla="*/ 382536 w 606581"/>
                <a:gd name="connsiteY31" fmla="*/ 0 h 605592"/>
                <a:gd name="connsiteX32" fmla="*/ 469721 w 606581"/>
                <a:gd name="connsiteY32" fmla="*/ 17613 h 605592"/>
                <a:gd name="connsiteX33" fmla="*/ 540937 w 606581"/>
                <a:gd name="connsiteY33" fmla="*/ 65538 h 605592"/>
                <a:gd name="connsiteX34" fmla="*/ 588940 w 606581"/>
                <a:gd name="connsiteY34" fmla="*/ 136637 h 605592"/>
                <a:gd name="connsiteX35" fmla="*/ 606581 w 606581"/>
                <a:gd name="connsiteY35" fmla="*/ 223774 h 605592"/>
                <a:gd name="connsiteX36" fmla="*/ 588940 w 606581"/>
                <a:gd name="connsiteY36" fmla="*/ 310818 h 605592"/>
                <a:gd name="connsiteX37" fmla="*/ 540937 w 606581"/>
                <a:gd name="connsiteY37" fmla="*/ 381917 h 605592"/>
                <a:gd name="connsiteX38" fmla="*/ 469721 w 606581"/>
                <a:gd name="connsiteY38" fmla="*/ 429842 h 605592"/>
                <a:gd name="connsiteX39" fmla="*/ 382536 w 606581"/>
                <a:gd name="connsiteY39" fmla="*/ 447455 h 605592"/>
                <a:gd name="connsiteX40" fmla="*/ 295258 w 606581"/>
                <a:gd name="connsiteY40" fmla="*/ 429842 h 605592"/>
                <a:gd name="connsiteX41" fmla="*/ 240105 w 606581"/>
                <a:gd name="connsiteY41" fmla="*/ 396471 h 605592"/>
                <a:gd name="connsiteX42" fmla="*/ 209558 w 606581"/>
                <a:gd name="connsiteY42" fmla="*/ 427061 h 605592"/>
                <a:gd name="connsiteX43" fmla="*/ 196373 w 606581"/>
                <a:gd name="connsiteY43" fmla="*/ 409541 h 605592"/>
                <a:gd name="connsiteX44" fmla="*/ 178918 w 606581"/>
                <a:gd name="connsiteY44" fmla="*/ 396378 h 605592"/>
                <a:gd name="connsiteX45" fmla="*/ 209465 w 606581"/>
                <a:gd name="connsiteY45" fmla="*/ 365880 h 605592"/>
                <a:gd name="connsiteX46" fmla="*/ 176040 w 606581"/>
                <a:gd name="connsiteY46" fmla="*/ 310818 h 605592"/>
                <a:gd name="connsiteX47" fmla="*/ 158491 w 606581"/>
                <a:gd name="connsiteY47" fmla="*/ 223774 h 605592"/>
                <a:gd name="connsiteX48" fmla="*/ 176040 w 606581"/>
                <a:gd name="connsiteY48" fmla="*/ 136637 h 605592"/>
                <a:gd name="connsiteX49" fmla="*/ 224043 w 606581"/>
                <a:gd name="connsiteY49" fmla="*/ 65538 h 605592"/>
                <a:gd name="connsiteX50" fmla="*/ 295258 w 606581"/>
                <a:gd name="connsiteY50" fmla="*/ 17613 h 605592"/>
                <a:gd name="connsiteX51" fmla="*/ 382536 w 606581"/>
                <a:gd name="connsiteY51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6581" h="605592">
                  <a:moveTo>
                    <a:pt x="140017" y="411043"/>
                  </a:moveTo>
                  <a:cubicBezTo>
                    <a:pt x="154035" y="411043"/>
                    <a:pt x="168053" y="416326"/>
                    <a:pt x="178821" y="427078"/>
                  </a:cubicBezTo>
                  <a:cubicBezTo>
                    <a:pt x="200266" y="448488"/>
                    <a:pt x="200266" y="483153"/>
                    <a:pt x="178821" y="504564"/>
                  </a:cubicBezTo>
                  <a:lnTo>
                    <a:pt x="93692" y="589557"/>
                  </a:lnTo>
                  <a:cubicBezTo>
                    <a:pt x="83016" y="600216"/>
                    <a:pt x="68905" y="605592"/>
                    <a:pt x="54887" y="605592"/>
                  </a:cubicBezTo>
                  <a:cubicBezTo>
                    <a:pt x="40870" y="605592"/>
                    <a:pt x="26759" y="600216"/>
                    <a:pt x="16083" y="589557"/>
                  </a:cubicBezTo>
                  <a:cubicBezTo>
                    <a:pt x="-5362" y="568147"/>
                    <a:pt x="-5362" y="533389"/>
                    <a:pt x="16083" y="511979"/>
                  </a:cubicBezTo>
                  <a:lnTo>
                    <a:pt x="101212" y="427078"/>
                  </a:lnTo>
                  <a:cubicBezTo>
                    <a:pt x="111888" y="416326"/>
                    <a:pt x="125999" y="411043"/>
                    <a:pt x="140017" y="411043"/>
                  </a:cubicBezTo>
                  <a:close/>
                  <a:moveTo>
                    <a:pt x="382501" y="49537"/>
                  </a:moveTo>
                  <a:cubicBezTo>
                    <a:pt x="478871" y="49537"/>
                    <a:pt x="557044" y="127491"/>
                    <a:pt x="557044" y="223798"/>
                  </a:cubicBezTo>
                  <a:cubicBezTo>
                    <a:pt x="557044" y="320012"/>
                    <a:pt x="478871" y="398059"/>
                    <a:pt x="382501" y="398059"/>
                  </a:cubicBezTo>
                  <a:cubicBezTo>
                    <a:pt x="286130" y="398059"/>
                    <a:pt x="207957" y="320012"/>
                    <a:pt x="207957" y="223798"/>
                  </a:cubicBezTo>
                  <a:cubicBezTo>
                    <a:pt x="207957" y="127491"/>
                    <a:pt x="286130" y="49537"/>
                    <a:pt x="382501" y="49537"/>
                  </a:cubicBezTo>
                  <a:close/>
                  <a:moveTo>
                    <a:pt x="382536" y="24750"/>
                  </a:moveTo>
                  <a:cubicBezTo>
                    <a:pt x="355610" y="24750"/>
                    <a:pt x="329519" y="30034"/>
                    <a:pt x="304914" y="40417"/>
                  </a:cubicBezTo>
                  <a:cubicBezTo>
                    <a:pt x="281238" y="50428"/>
                    <a:pt x="259882" y="64796"/>
                    <a:pt x="241591" y="83058"/>
                  </a:cubicBezTo>
                  <a:cubicBezTo>
                    <a:pt x="223300" y="101319"/>
                    <a:pt x="208908" y="122547"/>
                    <a:pt x="198880" y="146278"/>
                  </a:cubicBezTo>
                  <a:cubicBezTo>
                    <a:pt x="188481" y="170843"/>
                    <a:pt x="183189" y="196891"/>
                    <a:pt x="183189" y="223774"/>
                  </a:cubicBezTo>
                  <a:cubicBezTo>
                    <a:pt x="183189" y="250564"/>
                    <a:pt x="188481" y="276705"/>
                    <a:pt x="198880" y="301177"/>
                  </a:cubicBezTo>
                  <a:cubicBezTo>
                    <a:pt x="208908" y="324908"/>
                    <a:pt x="223300" y="346228"/>
                    <a:pt x="241591" y="364490"/>
                  </a:cubicBezTo>
                  <a:cubicBezTo>
                    <a:pt x="259882" y="382752"/>
                    <a:pt x="281238" y="397027"/>
                    <a:pt x="304914" y="407131"/>
                  </a:cubicBezTo>
                  <a:cubicBezTo>
                    <a:pt x="329519" y="417513"/>
                    <a:pt x="355610" y="422705"/>
                    <a:pt x="382536" y="422705"/>
                  </a:cubicBezTo>
                  <a:cubicBezTo>
                    <a:pt x="409462" y="422705"/>
                    <a:pt x="435553" y="417513"/>
                    <a:pt x="460158" y="407131"/>
                  </a:cubicBezTo>
                  <a:cubicBezTo>
                    <a:pt x="483834" y="397027"/>
                    <a:pt x="505190" y="382752"/>
                    <a:pt x="523481" y="364490"/>
                  </a:cubicBezTo>
                  <a:cubicBezTo>
                    <a:pt x="541772" y="346228"/>
                    <a:pt x="556164" y="324908"/>
                    <a:pt x="566192" y="301177"/>
                  </a:cubicBezTo>
                  <a:cubicBezTo>
                    <a:pt x="576591" y="276705"/>
                    <a:pt x="581883" y="250564"/>
                    <a:pt x="581883" y="223774"/>
                  </a:cubicBezTo>
                  <a:cubicBezTo>
                    <a:pt x="581883" y="196891"/>
                    <a:pt x="576591" y="170843"/>
                    <a:pt x="566192" y="146278"/>
                  </a:cubicBezTo>
                  <a:cubicBezTo>
                    <a:pt x="556164" y="122547"/>
                    <a:pt x="541772" y="101319"/>
                    <a:pt x="523481" y="83058"/>
                  </a:cubicBezTo>
                  <a:cubicBezTo>
                    <a:pt x="505190" y="64796"/>
                    <a:pt x="483834" y="50428"/>
                    <a:pt x="460158" y="40417"/>
                  </a:cubicBezTo>
                  <a:cubicBezTo>
                    <a:pt x="435553" y="30034"/>
                    <a:pt x="409462" y="24750"/>
                    <a:pt x="382536" y="24750"/>
                  </a:cubicBezTo>
                  <a:close/>
                  <a:moveTo>
                    <a:pt x="382536" y="0"/>
                  </a:moveTo>
                  <a:cubicBezTo>
                    <a:pt x="412712" y="0"/>
                    <a:pt x="442145" y="5933"/>
                    <a:pt x="469721" y="17613"/>
                  </a:cubicBezTo>
                  <a:cubicBezTo>
                    <a:pt x="496462" y="28922"/>
                    <a:pt x="520417" y="45051"/>
                    <a:pt x="540937" y="65538"/>
                  </a:cubicBezTo>
                  <a:cubicBezTo>
                    <a:pt x="561549" y="86117"/>
                    <a:pt x="577705" y="110033"/>
                    <a:pt x="588940" y="136637"/>
                  </a:cubicBezTo>
                  <a:cubicBezTo>
                    <a:pt x="600639" y="164262"/>
                    <a:pt x="606581" y="193554"/>
                    <a:pt x="606581" y="223774"/>
                  </a:cubicBezTo>
                  <a:cubicBezTo>
                    <a:pt x="606581" y="253901"/>
                    <a:pt x="600639" y="283194"/>
                    <a:pt x="588940" y="310818"/>
                  </a:cubicBezTo>
                  <a:cubicBezTo>
                    <a:pt x="577705" y="337515"/>
                    <a:pt x="561549" y="361431"/>
                    <a:pt x="540937" y="381917"/>
                  </a:cubicBezTo>
                  <a:cubicBezTo>
                    <a:pt x="520417" y="402496"/>
                    <a:pt x="496462" y="418626"/>
                    <a:pt x="469721" y="429842"/>
                  </a:cubicBezTo>
                  <a:cubicBezTo>
                    <a:pt x="442145" y="441522"/>
                    <a:pt x="412805" y="447455"/>
                    <a:pt x="382536" y="447455"/>
                  </a:cubicBezTo>
                  <a:cubicBezTo>
                    <a:pt x="352267" y="447455"/>
                    <a:pt x="322927" y="441522"/>
                    <a:pt x="295258" y="429842"/>
                  </a:cubicBezTo>
                  <a:cubicBezTo>
                    <a:pt x="275295" y="421407"/>
                    <a:pt x="256818" y="410190"/>
                    <a:pt x="240105" y="396471"/>
                  </a:cubicBezTo>
                  <a:lnTo>
                    <a:pt x="209558" y="427061"/>
                  </a:lnTo>
                  <a:cubicBezTo>
                    <a:pt x="206030" y="420758"/>
                    <a:pt x="201666" y="414918"/>
                    <a:pt x="196373" y="409541"/>
                  </a:cubicBezTo>
                  <a:cubicBezTo>
                    <a:pt x="191081" y="404350"/>
                    <a:pt x="185232" y="399901"/>
                    <a:pt x="178918" y="396378"/>
                  </a:cubicBezTo>
                  <a:lnTo>
                    <a:pt x="209465" y="365880"/>
                  </a:lnTo>
                  <a:cubicBezTo>
                    <a:pt x="195724" y="349287"/>
                    <a:pt x="184582" y="330840"/>
                    <a:pt x="176040" y="310818"/>
                  </a:cubicBezTo>
                  <a:cubicBezTo>
                    <a:pt x="164341" y="283194"/>
                    <a:pt x="158491" y="253901"/>
                    <a:pt x="158491" y="223774"/>
                  </a:cubicBezTo>
                  <a:cubicBezTo>
                    <a:pt x="158491" y="193554"/>
                    <a:pt x="164341" y="164262"/>
                    <a:pt x="176040" y="136637"/>
                  </a:cubicBezTo>
                  <a:cubicBezTo>
                    <a:pt x="187367" y="110033"/>
                    <a:pt x="203523" y="86117"/>
                    <a:pt x="224043" y="65538"/>
                  </a:cubicBezTo>
                  <a:cubicBezTo>
                    <a:pt x="244655" y="45051"/>
                    <a:pt x="268610" y="28922"/>
                    <a:pt x="295258" y="17613"/>
                  </a:cubicBezTo>
                  <a:cubicBezTo>
                    <a:pt x="322927" y="5933"/>
                    <a:pt x="352267" y="0"/>
                    <a:pt x="382536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380163" y="4543895"/>
            <a:ext cx="780959" cy="780950"/>
            <a:chOff x="6380163" y="4297152"/>
            <a:chExt cx="780959" cy="780950"/>
          </a:xfrm>
        </p:grpSpPr>
        <p:sp>
          <p:nvSpPr>
            <p:cNvPr id="34" name="Freeform: Shape 11"/>
            <p:cNvSpPr/>
            <p:nvPr/>
          </p:nvSpPr>
          <p:spPr>
            <a:xfrm>
              <a:off x="6380163" y="4297152"/>
              <a:ext cx="780959" cy="780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6" extrusionOk="0">
                  <a:moveTo>
                    <a:pt x="7908" y="205"/>
                  </a:moveTo>
                  <a:cubicBezTo>
                    <a:pt x="13264" y="-897"/>
                    <a:pt x="18500" y="2551"/>
                    <a:pt x="19602" y="7907"/>
                  </a:cubicBezTo>
                  <a:cubicBezTo>
                    <a:pt x="20703" y="13264"/>
                    <a:pt x="17254" y="18499"/>
                    <a:pt x="11899" y="19601"/>
                  </a:cubicBezTo>
                  <a:cubicBezTo>
                    <a:pt x="6545" y="20703"/>
                    <a:pt x="1312" y="17258"/>
                    <a:pt x="207" y="11907"/>
                  </a:cubicBezTo>
                  <a:cubicBezTo>
                    <a:pt x="206" y="11904"/>
                    <a:pt x="206" y="11901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37" name="Freeform: Shape 11"/>
            <p:cNvSpPr/>
            <p:nvPr/>
          </p:nvSpPr>
          <p:spPr>
            <a:xfrm>
              <a:off x="6614037" y="4515909"/>
              <a:ext cx="313212" cy="343436"/>
            </a:xfrm>
            <a:custGeom>
              <a:avLst/>
              <a:gdLst>
                <a:gd name="connsiteX0" fmla="*/ 257952 w 552598"/>
                <a:gd name="connsiteY0" fmla="*/ 238897 h 605921"/>
                <a:gd name="connsiteX1" fmla="*/ 252845 w 552598"/>
                <a:gd name="connsiteY1" fmla="*/ 243996 h 605921"/>
                <a:gd name="connsiteX2" fmla="*/ 252845 w 552598"/>
                <a:gd name="connsiteY2" fmla="*/ 308986 h 605921"/>
                <a:gd name="connsiteX3" fmla="*/ 228056 w 552598"/>
                <a:gd name="connsiteY3" fmla="*/ 308986 h 605921"/>
                <a:gd name="connsiteX4" fmla="*/ 225642 w 552598"/>
                <a:gd name="connsiteY4" fmla="*/ 314085 h 605921"/>
                <a:gd name="connsiteX5" fmla="*/ 273271 w 552598"/>
                <a:gd name="connsiteY5" fmla="*/ 372123 h 605921"/>
                <a:gd name="connsiteX6" fmla="*/ 279306 w 552598"/>
                <a:gd name="connsiteY6" fmla="*/ 372123 h 605921"/>
                <a:gd name="connsiteX7" fmla="*/ 327027 w 552598"/>
                <a:gd name="connsiteY7" fmla="*/ 314085 h 605921"/>
                <a:gd name="connsiteX8" fmla="*/ 324520 w 552598"/>
                <a:gd name="connsiteY8" fmla="*/ 308986 h 605921"/>
                <a:gd name="connsiteX9" fmla="*/ 299731 w 552598"/>
                <a:gd name="connsiteY9" fmla="*/ 308986 h 605921"/>
                <a:gd name="connsiteX10" fmla="*/ 299731 w 552598"/>
                <a:gd name="connsiteY10" fmla="*/ 243996 h 605921"/>
                <a:gd name="connsiteX11" fmla="*/ 294718 w 552598"/>
                <a:gd name="connsiteY11" fmla="*/ 238897 h 605921"/>
                <a:gd name="connsiteX12" fmla="*/ 260737 w 552598"/>
                <a:gd name="connsiteY12" fmla="*/ 130146 h 605921"/>
                <a:gd name="connsiteX13" fmla="*/ 291932 w 552598"/>
                <a:gd name="connsiteY13" fmla="*/ 130146 h 605921"/>
                <a:gd name="connsiteX14" fmla="*/ 303445 w 552598"/>
                <a:gd name="connsiteY14" fmla="*/ 141642 h 605921"/>
                <a:gd name="connsiteX15" fmla="*/ 303445 w 552598"/>
                <a:gd name="connsiteY15" fmla="*/ 167602 h 605921"/>
                <a:gd name="connsiteX16" fmla="*/ 353580 w 552598"/>
                <a:gd name="connsiteY16" fmla="*/ 188369 h 605921"/>
                <a:gd name="connsiteX17" fmla="*/ 371963 w 552598"/>
                <a:gd name="connsiteY17" fmla="*/ 170012 h 605921"/>
                <a:gd name="connsiteX18" fmla="*/ 388118 w 552598"/>
                <a:gd name="connsiteY18" fmla="*/ 170012 h 605921"/>
                <a:gd name="connsiteX19" fmla="*/ 410215 w 552598"/>
                <a:gd name="connsiteY19" fmla="*/ 192077 h 605921"/>
                <a:gd name="connsiteX20" fmla="*/ 410215 w 552598"/>
                <a:gd name="connsiteY20" fmla="*/ 208209 h 605921"/>
                <a:gd name="connsiteX21" fmla="*/ 391832 w 552598"/>
                <a:gd name="connsiteY21" fmla="*/ 226566 h 605921"/>
                <a:gd name="connsiteX22" fmla="*/ 412628 w 552598"/>
                <a:gd name="connsiteY22" fmla="*/ 276630 h 605921"/>
                <a:gd name="connsiteX23" fmla="*/ 438625 w 552598"/>
                <a:gd name="connsiteY23" fmla="*/ 276630 h 605921"/>
                <a:gd name="connsiteX24" fmla="*/ 450137 w 552598"/>
                <a:gd name="connsiteY24" fmla="*/ 288126 h 605921"/>
                <a:gd name="connsiteX25" fmla="*/ 450137 w 552598"/>
                <a:gd name="connsiteY25" fmla="*/ 319277 h 605921"/>
                <a:gd name="connsiteX26" fmla="*/ 438625 w 552598"/>
                <a:gd name="connsiteY26" fmla="*/ 330773 h 605921"/>
                <a:gd name="connsiteX27" fmla="*/ 412628 w 552598"/>
                <a:gd name="connsiteY27" fmla="*/ 330773 h 605921"/>
                <a:gd name="connsiteX28" fmla="*/ 391832 w 552598"/>
                <a:gd name="connsiteY28" fmla="*/ 380838 h 605921"/>
                <a:gd name="connsiteX29" fmla="*/ 410215 w 552598"/>
                <a:gd name="connsiteY29" fmla="*/ 399102 h 605921"/>
                <a:gd name="connsiteX30" fmla="*/ 410215 w 552598"/>
                <a:gd name="connsiteY30" fmla="*/ 415326 h 605921"/>
                <a:gd name="connsiteX31" fmla="*/ 388118 w 552598"/>
                <a:gd name="connsiteY31" fmla="*/ 437299 h 605921"/>
                <a:gd name="connsiteX32" fmla="*/ 371963 w 552598"/>
                <a:gd name="connsiteY32" fmla="*/ 437299 h 605921"/>
                <a:gd name="connsiteX33" fmla="*/ 353580 w 552598"/>
                <a:gd name="connsiteY33" fmla="*/ 419035 h 605921"/>
                <a:gd name="connsiteX34" fmla="*/ 303445 w 552598"/>
                <a:gd name="connsiteY34" fmla="*/ 439802 h 605921"/>
                <a:gd name="connsiteX35" fmla="*/ 303445 w 552598"/>
                <a:gd name="connsiteY35" fmla="*/ 465761 h 605921"/>
                <a:gd name="connsiteX36" fmla="*/ 291932 w 552598"/>
                <a:gd name="connsiteY36" fmla="*/ 477257 h 605921"/>
                <a:gd name="connsiteX37" fmla="*/ 260737 w 552598"/>
                <a:gd name="connsiteY37" fmla="*/ 477257 h 605921"/>
                <a:gd name="connsiteX38" fmla="*/ 249224 w 552598"/>
                <a:gd name="connsiteY38" fmla="*/ 465761 h 605921"/>
                <a:gd name="connsiteX39" fmla="*/ 249224 w 552598"/>
                <a:gd name="connsiteY39" fmla="*/ 439802 h 605921"/>
                <a:gd name="connsiteX40" fmla="*/ 199089 w 552598"/>
                <a:gd name="connsiteY40" fmla="*/ 419035 h 605921"/>
                <a:gd name="connsiteX41" fmla="*/ 180799 w 552598"/>
                <a:gd name="connsiteY41" fmla="*/ 437299 h 605921"/>
                <a:gd name="connsiteX42" fmla="*/ 164551 w 552598"/>
                <a:gd name="connsiteY42" fmla="*/ 437299 h 605921"/>
                <a:gd name="connsiteX43" fmla="*/ 142547 w 552598"/>
                <a:gd name="connsiteY43" fmla="*/ 415326 h 605921"/>
                <a:gd name="connsiteX44" fmla="*/ 142547 w 552598"/>
                <a:gd name="connsiteY44" fmla="*/ 399102 h 605921"/>
                <a:gd name="connsiteX45" fmla="*/ 160837 w 552598"/>
                <a:gd name="connsiteY45" fmla="*/ 380838 h 605921"/>
                <a:gd name="connsiteX46" fmla="*/ 140041 w 552598"/>
                <a:gd name="connsiteY46" fmla="*/ 330773 h 605921"/>
                <a:gd name="connsiteX47" fmla="*/ 114044 w 552598"/>
                <a:gd name="connsiteY47" fmla="*/ 330773 h 605921"/>
                <a:gd name="connsiteX48" fmla="*/ 102532 w 552598"/>
                <a:gd name="connsiteY48" fmla="*/ 319277 h 605921"/>
                <a:gd name="connsiteX49" fmla="*/ 102532 w 552598"/>
                <a:gd name="connsiteY49" fmla="*/ 288126 h 605921"/>
                <a:gd name="connsiteX50" fmla="*/ 114044 w 552598"/>
                <a:gd name="connsiteY50" fmla="*/ 276630 h 605921"/>
                <a:gd name="connsiteX51" fmla="*/ 140041 w 552598"/>
                <a:gd name="connsiteY51" fmla="*/ 276630 h 605921"/>
                <a:gd name="connsiteX52" fmla="*/ 160837 w 552598"/>
                <a:gd name="connsiteY52" fmla="*/ 226566 h 605921"/>
                <a:gd name="connsiteX53" fmla="*/ 142547 w 552598"/>
                <a:gd name="connsiteY53" fmla="*/ 208209 h 605921"/>
                <a:gd name="connsiteX54" fmla="*/ 142547 w 552598"/>
                <a:gd name="connsiteY54" fmla="*/ 192077 h 605921"/>
                <a:gd name="connsiteX55" fmla="*/ 164551 w 552598"/>
                <a:gd name="connsiteY55" fmla="*/ 170012 h 605921"/>
                <a:gd name="connsiteX56" fmla="*/ 180799 w 552598"/>
                <a:gd name="connsiteY56" fmla="*/ 170012 h 605921"/>
                <a:gd name="connsiteX57" fmla="*/ 199089 w 552598"/>
                <a:gd name="connsiteY57" fmla="*/ 188369 h 605921"/>
                <a:gd name="connsiteX58" fmla="*/ 249224 w 552598"/>
                <a:gd name="connsiteY58" fmla="*/ 167602 h 605921"/>
                <a:gd name="connsiteX59" fmla="*/ 249224 w 552598"/>
                <a:gd name="connsiteY59" fmla="*/ 141642 h 605921"/>
                <a:gd name="connsiteX60" fmla="*/ 260737 w 552598"/>
                <a:gd name="connsiteY60" fmla="*/ 130146 h 605921"/>
                <a:gd name="connsiteX61" fmla="*/ 438507 w 552598"/>
                <a:gd name="connsiteY61" fmla="*/ 79551 h 605921"/>
                <a:gd name="connsiteX62" fmla="*/ 552598 w 552598"/>
                <a:gd name="connsiteY62" fmla="*/ 302952 h 605921"/>
                <a:gd name="connsiteX63" fmla="*/ 276329 w 552598"/>
                <a:gd name="connsiteY63" fmla="*/ 578821 h 605921"/>
                <a:gd name="connsiteX64" fmla="*/ 276329 w 552598"/>
                <a:gd name="connsiteY64" fmla="*/ 602737 h 605921"/>
                <a:gd name="connsiteX65" fmla="*/ 271316 w 552598"/>
                <a:gd name="connsiteY65" fmla="*/ 605332 h 605921"/>
                <a:gd name="connsiteX66" fmla="*/ 206426 w 552598"/>
                <a:gd name="connsiteY66" fmla="*/ 560837 h 605921"/>
                <a:gd name="connsiteX67" fmla="*/ 206426 w 552598"/>
                <a:gd name="connsiteY67" fmla="*/ 555553 h 605921"/>
                <a:gd name="connsiteX68" fmla="*/ 271316 w 552598"/>
                <a:gd name="connsiteY68" fmla="*/ 511059 h 605921"/>
                <a:gd name="connsiteX69" fmla="*/ 276329 w 552598"/>
                <a:gd name="connsiteY69" fmla="*/ 513654 h 605921"/>
                <a:gd name="connsiteX70" fmla="*/ 276329 w 552598"/>
                <a:gd name="connsiteY70" fmla="*/ 537663 h 605921"/>
                <a:gd name="connsiteX71" fmla="*/ 511381 w 552598"/>
                <a:gd name="connsiteY71" fmla="*/ 302952 h 605921"/>
                <a:gd name="connsiteX72" fmla="*/ 414278 w 552598"/>
                <a:gd name="connsiteY72" fmla="*/ 112830 h 605921"/>
                <a:gd name="connsiteX73" fmla="*/ 281414 w 552598"/>
                <a:gd name="connsiteY73" fmla="*/ 589 h 605921"/>
                <a:gd name="connsiteX74" fmla="*/ 346313 w 552598"/>
                <a:gd name="connsiteY74" fmla="*/ 45086 h 605921"/>
                <a:gd name="connsiteX75" fmla="*/ 346313 w 552598"/>
                <a:gd name="connsiteY75" fmla="*/ 50277 h 605921"/>
                <a:gd name="connsiteX76" fmla="*/ 281414 w 552598"/>
                <a:gd name="connsiteY76" fmla="*/ 94775 h 605921"/>
                <a:gd name="connsiteX77" fmla="*/ 276308 w 552598"/>
                <a:gd name="connsiteY77" fmla="*/ 92179 h 605921"/>
                <a:gd name="connsiteX78" fmla="*/ 276308 w 552598"/>
                <a:gd name="connsiteY78" fmla="*/ 68262 h 605921"/>
                <a:gd name="connsiteX79" fmla="*/ 41223 w 552598"/>
                <a:gd name="connsiteY79" fmla="*/ 303077 h 605921"/>
                <a:gd name="connsiteX80" fmla="*/ 138432 w 552598"/>
                <a:gd name="connsiteY80" fmla="*/ 493302 h 605921"/>
                <a:gd name="connsiteX81" fmla="*/ 114200 w 552598"/>
                <a:gd name="connsiteY81" fmla="*/ 526582 h 605921"/>
                <a:gd name="connsiteX82" fmla="*/ 0 w 552598"/>
                <a:gd name="connsiteY82" fmla="*/ 303077 h 605921"/>
                <a:gd name="connsiteX83" fmla="*/ 276308 w 552598"/>
                <a:gd name="connsiteY83" fmla="*/ 27195 h 605921"/>
                <a:gd name="connsiteX84" fmla="*/ 276308 w 552598"/>
                <a:gd name="connsiteY84" fmla="*/ 3185 h 605921"/>
                <a:gd name="connsiteX85" fmla="*/ 281414 w 552598"/>
                <a:gd name="connsiteY85" fmla="*/ 589 h 60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552598" h="605921">
                  <a:moveTo>
                    <a:pt x="257952" y="238897"/>
                  </a:moveTo>
                  <a:cubicBezTo>
                    <a:pt x="255074" y="238897"/>
                    <a:pt x="252845" y="241122"/>
                    <a:pt x="252845" y="243996"/>
                  </a:cubicBezTo>
                  <a:lnTo>
                    <a:pt x="252845" y="308986"/>
                  </a:lnTo>
                  <a:lnTo>
                    <a:pt x="228056" y="308986"/>
                  </a:lnTo>
                  <a:cubicBezTo>
                    <a:pt x="225364" y="308986"/>
                    <a:pt x="223878" y="311953"/>
                    <a:pt x="225642" y="314085"/>
                  </a:cubicBezTo>
                  <a:lnTo>
                    <a:pt x="273271" y="372123"/>
                  </a:lnTo>
                  <a:cubicBezTo>
                    <a:pt x="274849" y="373977"/>
                    <a:pt x="277727" y="373977"/>
                    <a:pt x="279306" y="372123"/>
                  </a:cubicBezTo>
                  <a:lnTo>
                    <a:pt x="327027" y="314085"/>
                  </a:lnTo>
                  <a:cubicBezTo>
                    <a:pt x="328605" y="311953"/>
                    <a:pt x="327213" y="308894"/>
                    <a:pt x="324520" y="308986"/>
                  </a:cubicBezTo>
                  <a:lnTo>
                    <a:pt x="299731" y="308986"/>
                  </a:lnTo>
                  <a:lnTo>
                    <a:pt x="299731" y="243996"/>
                  </a:lnTo>
                  <a:cubicBezTo>
                    <a:pt x="299731" y="241122"/>
                    <a:pt x="297503" y="238897"/>
                    <a:pt x="294718" y="238897"/>
                  </a:cubicBezTo>
                  <a:close/>
                  <a:moveTo>
                    <a:pt x="260737" y="130146"/>
                  </a:moveTo>
                  <a:lnTo>
                    <a:pt x="291932" y="130146"/>
                  </a:lnTo>
                  <a:cubicBezTo>
                    <a:pt x="298431" y="130146"/>
                    <a:pt x="303445" y="135338"/>
                    <a:pt x="303445" y="141642"/>
                  </a:cubicBezTo>
                  <a:lnTo>
                    <a:pt x="303445" y="167602"/>
                  </a:lnTo>
                  <a:cubicBezTo>
                    <a:pt x="321642" y="171125"/>
                    <a:pt x="338632" y="178356"/>
                    <a:pt x="353580" y="188369"/>
                  </a:cubicBezTo>
                  <a:lnTo>
                    <a:pt x="371963" y="170012"/>
                  </a:lnTo>
                  <a:cubicBezTo>
                    <a:pt x="376420" y="165562"/>
                    <a:pt x="383661" y="165562"/>
                    <a:pt x="388118" y="170012"/>
                  </a:cubicBezTo>
                  <a:lnTo>
                    <a:pt x="410215" y="192077"/>
                  </a:lnTo>
                  <a:cubicBezTo>
                    <a:pt x="414671" y="196528"/>
                    <a:pt x="414671" y="203759"/>
                    <a:pt x="410215" y="208209"/>
                  </a:cubicBezTo>
                  <a:lnTo>
                    <a:pt x="391832" y="226566"/>
                  </a:lnTo>
                  <a:cubicBezTo>
                    <a:pt x="401859" y="241400"/>
                    <a:pt x="409100" y="258459"/>
                    <a:pt x="412628" y="276630"/>
                  </a:cubicBezTo>
                  <a:lnTo>
                    <a:pt x="438625" y="276630"/>
                  </a:lnTo>
                  <a:cubicBezTo>
                    <a:pt x="445124" y="276630"/>
                    <a:pt x="450137" y="281822"/>
                    <a:pt x="450137" y="288126"/>
                  </a:cubicBezTo>
                  <a:lnTo>
                    <a:pt x="450137" y="319277"/>
                  </a:lnTo>
                  <a:cubicBezTo>
                    <a:pt x="450137" y="325674"/>
                    <a:pt x="444938" y="330773"/>
                    <a:pt x="438625" y="330773"/>
                  </a:cubicBezTo>
                  <a:lnTo>
                    <a:pt x="412628" y="330773"/>
                  </a:lnTo>
                  <a:cubicBezTo>
                    <a:pt x="409100" y="348945"/>
                    <a:pt x="401859" y="365818"/>
                    <a:pt x="391832" y="380838"/>
                  </a:cubicBezTo>
                  <a:lnTo>
                    <a:pt x="410215" y="399102"/>
                  </a:lnTo>
                  <a:cubicBezTo>
                    <a:pt x="414671" y="403552"/>
                    <a:pt x="414671" y="410876"/>
                    <a:pt x="410215" y="415326"/>
                  </a:cubicBezTo>
                  <a:lnTo>
                    <a:pt x="388118" y="437299"/>
                  </a:lnTo>
                  <a:cubicBezTo>
                    <a:pt x="383661" y="441749"/>
                    <a:pt x="376420" y="441749"/>
                    <a:pt x="371963" y="437299"/>
                  </a:cubicBezTo>
                  <a:lnTo>
                    <a:pt x="353580" y="419035"/>
                  </a:lnTo>
                  <a:cubicBezTo>
                    <a:pt x="338725" y="429047"/>
                    <a:pt x="321642" y="436186"/>
                    <a:pt x="303445" y="439802"/>
                  </a:cubicBezTo>
                  <a:lnTo>
                    <a:pt x="303445" y="465761"/>
                  </a:lnTo>
                  <a:cubicBezTo>
                    <a:pt x="303445" y="472158"/>
                    <a:pt x="298246" y="477257"/>
                    <a:pt x="291932" y="477257"/>
                  </a:cubicBezTo>
                  <a:lnTo>
                    <a:pt x="260737" y="477257"/>
                  </a:lnTo>
                  <a:cubicBezTo>
                    <a:pt x="254331" y="477257"/>
                    <a:pt x="249224" y="472065"/>
                    <a:pt x="249224" y="465761"/>
                  </a:cubicBezTo>
                  <a:lnTo>
                    <a:pt x="249224" y="439802"/>
                  </a:lnTo>
                  <a:cubicBezTo>
                    <a:pt x="231027" y="436186"/>
                    <a:pt x="214130" y="429047"/>
                    <a:pt x="199089" y="419035"/>
                  </a:cubicBezTo>
                  <a:lnTo>
                    <a:pt x="180799" y="437299"/>
                  </a:lnTo>
                  <a:cubicBezTo>
                    <a:pt x="176342" y="441749"/>
                    <a:pt x="169008" y="441749"/>
                    <a:pt x="164551" y="437299"/>
                  </a:cubicBezTo>
                  <a:lnTo>
                    <a:pt x="142547" y="415326"/>
                  </a:lnTo>
                  <a:cubicBezTo>
                    <a:pt x="138091" y="410876"/>
                    <a:pt x="138091" y="403552"/>
                    <a:pt x="142547" y="399102"/>
                  </a:cubicBezTo>
                  <a:lnTo>
                    <a:pt x="160837" y="380838"/>
                  </a:lnTo>
                  <a:cubicBezTo>
                    <a:pt x="150810" y="366004"/>
                    <a:pt x="143661" y="348945"/>
                    <a:pt x="140041" y="330773"/>
                  </a:cubicBezTo>
                  <a:lnTo>
                    <a:pt x="114044" y="330773"/>
                  </a:lnTo>
                  <a:cubicBezTo>
                    <a:pt x="107638" y="330773"/>
                    <a:pt x="102532" y="325582"/>
                    <a:pt x="102532" y="319277"/>
                  </a:cubicBezTo>
                  <a:lnTo>
                    <a:pt x="102532" y="288126"/>
                  </a:lnTo>
                  <a:cubicBezTo>
                    <a:pt x="102532" y="281636"/>
                    <a:pt x="107731" y="276630"/>
                    <a:pt x="114044" y="276630"/>
                  </a:cubicBezTo>
                  <a:lnTo>
                    <a:pt x="140041" y="276630"/>
                  </a:lnTo>
                  <a:cubicBezTo>
                    <a:pt x="143661" y="258459"/>
                    <a:pt x="150810" y="241492"/>
                    <a:pt x="160837" y="226566"/>
                  </a:cubicBezTo>
                  <a:lnTo>
                    <a:pt x="142547" y="208209"/>
                  </a:lnTo>
                  <a:cubicBezTo>
                    <a:pt x="138091" y="203759"/>
                    <a:pt x="138091" y="196528"/>
                    <a:pt x="142547" y="192077"/>
                  </a:cubicBezTo>
                  <a:lnTo>
                    <a:pt x="164551" y="170012"/>
                  </a:lnTo>
                  <a:cubicBezTo>
                    <a:pt x="169008" y="165562"/>
                    <a:pt x="176342" y="165562"/>
                    <a:pt x="180799" y="170012"/>
                  </a:cubicBezTo>
                  <a:lnTo>
                    <a:pt x="199089" y="188369"/>
                  </a:lnTo>
                  <a:cubicBezTo>
                    <a:pt x="213944" y="178356"/>
                    <a:pt x="231027" y="171125"/>
                    <a:pt x="249224" y="167602"/>
                  </a:cubicBezTo>
                  <a:lnTo>
                    <a:pt x="249224" y="141642"/>
                  </a:lnTo>
                  <a:cubicBezTo>
                    <a:pt x="249224" y="135153"/>
                    <a:pt x="254424" y="130146"/>
                    <a:pt x="260737" y="130146"/>
                  </a:cubicBezTo>
                  <a:close/>
                  <a:moveTo>
                    <a:pt x="438507" y="79551"/>
                  </a:moveTo>
                  <a:cubicBezTo>
                    <a:pt x="510081" y="131462"/>
                    <a:pt x="552598" y="214890"/>
                    <a:pt x="552598" y="302952"/>
                  </a:cubicBezTo>
                  <a:cubicBezTo>
                    <a:pt x="552598" y="455069"/>
                    <a:pt x="428760" y="578821"/>
                    <a:pt x="276329" y="578821"/>
                  </a:cubicBezTo>
                  <a:lnTo>
                    <a:pt x="276329" y="602737"/>
                  </a:lnTo>
                  <a:cubicBezTo>
                    <a:pt x="276329" y="605332"/>
                    <a:pt x="273358" y="606815"/>
                    <a:pt x="271316" y="605332"/>
                  </a:cubicBezTo>
                  <a:lnTo>
                    <a:pt x="206426" y="560837"/>
                  </a:lnTo>
                  <a:cubicBezTo>
                    <a:pt x="204569" y="559539"/>
                    <a:pt x="204569" y="556759"/>
                    <a:pt x="206426" y="555553"/>
                  </a:cubicBezTo>
                  <a:lnTo>
                    <a:pt x="271316" y="511059"/>
                  </a:lnTo>
                  <a:cubicBezTo>
                    <a:pt x="273544" y="509575"/>
                    <a:pt x="276329" y="511059"/>
                    <a:pt x="276329" y="513654"/>
                  </a:cubicBezTo>
                  <a:lnTo>
                    <a:pt x="276329" y="537663"/>
                  </a:lnTo>
                  <a:cubicBezTo>
                    <a:pt x="405923" y="537663"/>
                    <a:pt x="511381" y="432358"/>
                    <a:pt x="511381" y="302952"/>
                  </a:cubicBezTo>
                  <a:cubicBezTo>
                    <a:pt x="511381" y="228053"/>
                    <a:pt x="475176" y="156954"/>
                    <a:pt x="414278" y="112830"/>
                  </a:cubicBezTo>
                  <a:close/>
                  <a:moveTo>
                    <a:pt x="281414" y="589"/>
                  </a:moveTo>
                  <a:lnTo>
                    <a:pt x="346313" y="45086"/>
                  </a:lnTo>
                  <a:cubicBezTo>
                    <a:pt x="348170" y="46384"/>
                    <a:pt x="348170" y="49072"/>
                    <a:pt x="346313" y="50277"/>
                  </a:cubicBezTo>
                  <a:lnTo>
                    <a:pt x="281414" y="94775"/>
                  </a:lnTo>
                  <a:cubicBezTo>
                    <a:pt x="279186" y="96258"/>
                    <a:pt x="276308" y="94775"/>
                    <a:pt x="276308" y="92179"/>
                  </a:cubicBezTo>
                  <a:lnTo>
                    <a:pt x="276308" y="68262"/>
                  </a:lnTo>
                  <a:cubicBezTo>
                    <a:pt x="146695" y="68262"/>
                    <a:pt x="41223" y="173665"/>
                    <a:pt x="41223" y="303077"/>
                  </a:cubicBezTo>
                  <a:cubicBezTo>
                    <a:pt x="41223" y="377980"/>
                    <a:pt x="77526" y="449176"/>
                    <a:pt x="138432" y="493302"/>
                  </a:cubicBezTo>
                  <a:lnTo>
                    <a:pt x="114200" y="526582"/>
                  </a:lnTo>
                  <a:cubicBezTo>
                    <a:pt x="42709" y="474762"/>
                    <a:pt x="0" y="391237"/>
                    <a:pt x="0" y="303077"/>
                  </a:cubicBezTo>
                  <a:cubicBezTo>
                    <a:pt x="0" y="150953"/>
                    <a:pt x="123948" y="27195"/>
                    <a:pt x="276308" y="27195"/>
                  </a:cubicBezTo>
                  <a:lnTo>
                    <a:pt x="276308" y="3185"/>
                  </a:lnTo>
                  <a:cubicBezTo>
                    <a:pt x="276308" y="589"/>
                    <a:pt x="279279" y="-894"/>
                    <a:pt x="281414" y="58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366990" y="3396915"/>
            <a:ext cx="780959" cy="780944"/>
            <a:chOff x="4366990" y="3150172"/>
            <a:chExt cx="780959" cy="780944"/>
          </a:xfrm>
        </p:grpSpPr>
        <p:sp>
          <p:nvSpPr>
            <p:cNvPr id="41" name="Freeform: Shape 20"/>
            <p:cNvSpPr/>
            <p:nvPr/>
          </p:nvSpPr>
          <p:spPr>
            <a:xfrm>
              <a:off x="4366990" y="3150172"/>
              <a:ext cx="780959" cy="780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11898" y="19602"/>
                  </a:moveTo>
                  <a:cubicBezTo>
                    <a:pt x="6542" y="20704"/>
                    <a:pt x="1306" y="17256"/>
                    <a:pt x="204" y="11899"/>
                  </a:cubicBezTo>
                  <a:cubicBezTo>
                    <a:pt x="-897" y="6542"/>
                    <a:pt x="2552" y="1307"/>
                    <a:pt x="7907" y="205"/>
                  </a:cubicBezTo>
                  <a:cubicBezTo>
                    <a:pt x="13261" y="-896"/>
                    <a:pt x="18494" y="2549"/>
                    <a:pt x="19599" y="7900"/>
                  </a:cubicBezTo>
                  <a:cubicBezTo>
                    <a:pt x="19600" y="7903"/>
                    <a:pt x="19600" y="7905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42" name="Freeform: Shape 20"/>
            <p:cNvSpPr/>
            <p:nvPr/>
          </p:nvSpPr>
          <p:spPr>
            <a:xfrm>
              <a:off x="4591312" y="3368926"/>
              <a:ext cx="332315" cy="343436"/>
            </a:xfrm>
            <a:custGeom>
              <a:avLst/>
              <a:gdLst>
                <a:gd name="T0" fmla="*/ 743 w 743"/>
                <a:gd name="T1" fmla="*/ 27 h 769"/>
                <a:gd name="T2" fmla="*/ 736 w 743"/>
                <a:gd name="T3" fmla="*/ 8 h 769"/>
                <a:gd name="T4" fmla="*/ 717 w 743"/>
                <a:gd name="T5" fmla="*/ 0 h 769"/>
                <a:gd name="T6" fmla="*/ 599 w 743"/>
                <a:gd name="T7" fmla="*/ 0 h 769"/>
                <a:gd name="T8" fmla="*/ 591 w 743"/>
                <a:gd name="T9" fmla="*/ 1 h 769"/>
                <a:gd name="T10" fmla="*/ 569 w 743"/>
                <a:gd name="T11" fmla="*/ 1 h 769"/>
                <a:gd name="T12" fmla="*/ 555 w 743"/>
                <a:gd name="T13" fmla="*/ 2 h 769"/>
                <a:gd name="T14" fmla="*/ 184 w 743"/>
                <a:gd name="T15" fmla="*/ 2 h 769"/>
                <a:gd name="T16" fmla="*/ 171 w 743"/>
                <a:gd name="T17" fmla="*/ 1 h 769"/>
                <a:gd name="T18" fmla="*/ 152 w 743"/>
                <a:gd name="T19" fmla="*/ 1 h 769"/>
                <a:gd name="T20" fmla="*/ 144 w 743"/>
                <a:gd name="T21" fmla="*/ 0 h 769"/>
                <a:gd name="T22" fmla="*/ 26 w 743"/>
                <a:gd name="T23" fmla="*/ 0 h 769"/>
                <a:gd name="T24" fmla="*/ 8 w 743"/>
                <a:gd name="T25" fmla="*/ 8 h 769"/>
                <a:gd name="T26" fmla="*/ 0 w 743"/>
                <a:gd name="T27" fmla="*/ 27 h 769"/>
                <a:gd name="T28" fmla="*/ 118 w 743"/>
                <a:gd name="T29" fmla="*/ 266 h 769"/>
                <a:gd name="T30" fmla="*/ 118 w 743"/>
                <a:gd name="T31" fmla="*/ 267 h 769"/>
                <a:gd name="T32" fmla="*/ 118 w 743"/>
                <a:gd name="T33" fmla="*/ 270 h 769"/>
                <a:gd name="T34" fmla="*/ 342 w 743"/>
                <a:gd name="T35" fmla="*/ 511 h 769"/>
                <a:gd name="T36" fmla="*/ 342 w 743"/>
                <a:gd name="T37" fmla="*/ 713 h 769"/>
                <a:gd name="T38" fmla="*/ 242 w 743"/>
                <a:gd name="T39" fmla="*/ 713 h 769"/>
                <a:gd name="T40" fmla="*/ 228 w 743"/>
                <a:gd name="T41" fmla="*/ 727 h 769"/>
                <a:gd name="T42" fmla="*/ 228 w 743"/>
                <a:gd name="T43" fmla="*/ 756 h 769"/>
                <a:gd name="T44" fmla="*/ 242 w 743"/>
                <a:gd name="T45" fmla="*/ 769 h 769"/>
                <a:gd name="T46" fmla="*/ 498 w 743"/>
                <a:gd name="T47" fmla="*/ 769 h 769"/>
                <a:gd name="T48" fmla="*/ 511 w 743"/>
                <a:gd name="T49" fmla="*/ 756 h 769"/>
                <a:gd name="T50" fmla="*/ 511 w 743"/>
                <a:gd name="T51" fmla="*/ 727 h 769"/>
                <a:gd name="T52" fmla="*/ 498 w 743"/>
                <a:gd name="T53" fmla="*/ 713 h 769"/>
                <a:gd name="T54" fmla="*/ 398 w 743"/>
                <a:gd name="T55" fmla="*/ 713 h 769"/>
                <a:gd name="T56" fmla="*/ 398 w 743"/>
                <a:gd name="T57" fmla="*/ 511 h 769"/>
                <a:gd name="T58" fmla="*/ 621 w 743"/>
                <a:gd name="T59" fmla="*/ 279 h 769"/>
                <a:gd name="T60" fmla="*/ 623 w 743"/>
                <a:gd name="T61" fmla="*/ 271 h 769"/>
                <a:gd name="T62" fmla="*/ 623 w 743"/>
                <a:gd name="T63" fmla="*/ 266 h 769"/>
                <a:gd name="T64" fmla="*/ 743 w 743"/>
                <a:gd name="T65" fmla="*/ 27 h 769"/>
                <a:gd name="T66" fmla="*/ 370 w 743"/>
                <a:gd name="T67" fmla="*/ 457 h 769"/>
                <a:gd name="T68" fmla="*/ 174 w 743"/>
                <a:gd name="T69" fmla="*/ 261 h 769"/>
                <a:gd name="T70" fmla="*/ 174 w 743"/>
                <a:gd name="T71" fmla="*/ 58 h 769"/>
                <a:gd name="T72" fmla="*/ 566 w 743"/>
                <a:gd name="T73" fmla="*/ 58 h 769"/>
                <a:gd name="T74" fmla="*/ 566 w 743"/>
                <a:gd name="T75" fmla="*/ 261 h 769"/>
                <a:gd name="T76" fmla="*/ 370 w 743"/>
                <a:gd name="T77" fmla="*/ 457 h 769"/>
                <a:gd name="T78" fmla="*/ 118 w 743"/>
                <a:gd name="T79" fmla="*/ 209 h 769"/>
                <a:gd name="T80" fmla="*/ 55 w 743"/>
                <a:gd name="T81" fmla="*/ 53 h 769"/>
                <a:gd name="T82" fmla="*/ 118 w 743"/>
                <a:gd name="T83" fmla="*/ 53 h 769"/>
                <a:gd name="T84" fmla="*/ 118 w 743"/>
                <a:gd name="T85" fmla="*/ 209 h 769"/>
                <a:gd name="T86" fmla="*/ 626 w 743"/>
                <a:gd name="T87" fmla="*/ 209 h 769"/>
                <a:gd name="T88" fmla="*/ 626 w 743"/>
                <a:gd name="T89" fmla="*/ 53 h 769"/>
                <a:gd name="T90" fmla="*/ 688 w 743"/>
                <a:gd name="T91" fmla="*/ 53 h 769"/>
                <a:gd name="T92" fmla="*/ 626 w 743"/>
                <a:gd name="T93" fmla="*/ 20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3" h="769">
                  <a:moveTo>
                    <a:pt x="743" y="27"/>
                  </a:moveTo>
                  <a:cubicBezTo>
                    <a:pt x="743" y="20"/>
                    <a:pt x="741" y="13"/>
                    <a:pt x="736" y="8"/>
                  </a:cubicBezTo>
                  <a:cubicBezTo>
                    <a:pt x="731" y="3"/>
                    <a:pt x="724" y="0"/>
                    <a:pt x="717" y="0"/>
                  </a:cubicBezTo>
                  <a:lnTo>
                    <a:pt x="599" y="0"/>
                  </a:lnTo>
                  <a:cubicBezTo>
                    <a:pt x="596" y="0"/>
                    <a:pt x="594" y="0"/>
                    <a:pt x="591" y="1"/>
                  </a:cubicBezTo>
                  <a:lnTo>
                    <a:pt x="569" y="1"/>
                  </a:lnTo>
                  <a:cubicBezTo>
                    <a:pt x="565" y="1"/>
                    <a:pt x="560" y="1"/>
                    <a:pt x="555" y="2"/>
                  </a:cubicBezTo>
                  <a:lnTo>
                    <a:pt x="184" y="2"/>
                  </a:lnTo>
                  <a:cubicBezTo>
                    <a:pt x="179" y="1"/>
                    <a:pt x="175" y="1"/>
                    <a:pt x="171" y="1"/>
                  </a:cubicBezTo>
                  <a:lnTo>
                    <a:pt x="152" y="1"/>
                  </a:lnTo>
                  <a:cubicBezTo>
                    <a:pt x="149" y="0"/>
                    <a:pt x="147" y="0"/>
                    <a:pt x="144" y="0"/>
                  </a:cubicBezTo>
                  <a:lnTo>
                    <a:pt x="26" y="0"/>
                  </a:lnTo>
                  <a:cubicBezTo>
                    <a:pt x="19" y="0"/>
                    <a:pt x="13" y="3"/>
                    <a:pt x="8" y="8"/>
                  </a:cubicBezTo>
                  <a:cubicBezTo>
                    <a:pt x="2" y="13"/>
                    <a:pt x="0" y="20"/>
                    <a:pt x="0" y="27"/>
                  </a:cubicBezTo>
                  <a:cubicBezTo>
                    <a:pt x="0" y="36"/>
                    <a:pt x="3" y="239"/>
                    <a:pt x="118" y="266"/>
                  </a:cubicBezTo>
                  <a:lnTo>
                    <a:pt x="118" y="267"/>
                  </a:lnTo>
                  <a:cubicBezTo>
                    <a:pt x="118" y="268"/>
                    <a:pt x="118" y="269"/>
                    <a:pt x="118" y="270"/>
                  </a:cubicBezTo>
                  <a:cubicBezTo>
                    <a:pt x="123" y="394"/>
                    <a:pt x="220" y="497"/>
                    <a:pt x="342" y="511"/>
                  </a:cubicBezTo>
                  <a:lnTo>
                    <a:pt x="342" y="713"/>
                  </a:lnTo>
                  <a:lnTo>
                    <a:pt x="242" y="713"/>
                  </a:lnTo>
                  <a:cubicBezTo>
                    <a:pt x="234" y="713"/>
                    <a:pt x="228" y="719"/>
                    <a:pt x="228" y="727"/>
                  </a:cubicBezTo>
                  <a:lnTo>
                    <a:pt x="228" y="756"/>
                  </a:lnTo>
                  <a:cubicBezTo>
                    <a:pt x="228" y="763"/>
                    <a:pt x="234" y="769"/>
                    <a:pt x="242" y="769"/>
                  </a:cubicBezTo>
                  <a:lnTo>
                    <a:pt x="498" y="769"/>
                  </a:lnTo>
                  <a:cubicBezTo>
                    <a:pt x="505" y="769"/>
                    <a:pt x="511" y="763"/>
                    <a:pt x="511" y="756"/>
                  </a:cubicBezTo>
                  <a:lnTo>
                    <a:pt x="511" y="727"/>
                  </a:lnTo>
                  <a:cubicBezTo>
                    <a:pt x="511" y="719"/>
                    <a:pt x="505" y="713"/>
                    <a:pt x="498" y="713"/>
                  </a:cubicBezTo>
                  <a:lnTo>
                    <a:pt x="398" y="713"/>
                  </a:lnTo>
                  <a:lnTo>
                    <a:pt x="398" y="511"/>
                  </a:lnTo>
                  <a:cubicBezTo>
                    <a:pt x="519" y="498"/>
                    <a:pt x="612" y="401"/>
                    <a:pt x="621" y="279"/>
                  </a:cubicBezTo>
                  <a:cubicBezTo>
                    <a:pt x="622" y="277"/>
                    <a:pt x="623" y="274"/>
                    <a:pt x="623" y="271"/>
                  </a:cubicBezTo>
                  <a:lnTo>
                    <a:pt x="623" y="266"/>
                  </a:lnTo>
                  <a:cubicBezTo>
                    <a:pt x="740" y="242"/>
                    <a:pt x="743" y="36"/>
                    <a:pt x="743" y="27"/>
                  </a:cubicBezTo>
                  <a:close/>
                  <a:moveTo>
                    <a:pt x="370" y="457"/>
                  </a:moveTo>
                  <a:cubicBezTo>
                    <a:pt x="262" y="457"/>
                    <a:pt x="174" y="369"/>
                    <a:pt x="174" y="261"/>
                  </a:cubicBezTo>
                  <a:lnTo>
                    <a:pt x="174" y="58"/>
                  </a:lnTo>
                  <a:lnTo>
                    <a:pt x="566" y="58"/>
                  </a:lnTo>
                  <a:lnTo>
                    <a:pt x="566" y="261"/>
                  </a:lnTo>
                  <a:cubicBezTo>
                    <a:pt x="566" y="369"/>
                    <a:pt x="478" y="457"/>
                    <a:pt x="370" y="457"/>
                  </a:cubicBezTo>
                  <a:close/>
                  <a:moveTo>
                    <a:pt x="118" y="209"/>
                  </a:moveTo>
                  <a:cubicBezTo>
                    <a:pt x="73" y="184"/>
                    <a:pt x="59" y="98"/>
                    <a:pt x="55" y="53"/>
                  </a:cubicBezTo>
                  <a:lnTo>
                    <a:pt x="118" y="53"/>
                  </a:lnTo>
                  <a:lnTo>
                    <a:pt x="118" y="209"/>
                  </a:lnTo>
                  <a:close/>
                  <a:moveTo>
                    <a:pt x="626" y="209"/>
                  </a:moveTo>
                  <a:lnTo>
                    <a:pt x="626" y="53"/>
                  </a:lnTo>
                  <a:lnTo>
                    <a:pt x="688" y="53"/>
                  </a:lnTo>
                  <a:cubicBezTo>
                    <a:pt x="684" y="98"/>
                    <a:pt x="670" y="184"/>
                    <a:pt x="626" y="20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368851" y="2269669"/>
            <a:ext cx="780937" cy="780944"/>
            <a:chOff x="6368851" y="2022926"/>
            <a:chExt cx="780937" cy="780944"/>
          </a:xfrm>
        </p:grpSpPr>
        <p:sp>
          <p:nvSpPr>
            <p:cNvPr id="45" name="Freeform: Shape 5"/>
            <p:cNvSpPr/>
            <p:nvPr/>
          </p:nvSpPr>
          <p:spPr>
            <a:xfrm>
              <a:off x="6368851" y="2022926"/>
              <a:ext cx="780937" cy="780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7907" y="205"/>
                  </a:moveTo>
                  <a:cubicBezTo>
                    <a:pt x="13264" y="-897"/>
                    <a:pt x="18498" y="2551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ubicBezTo>
                    <a:pt x="6545" y="20703"/>
                    <a:pt x="1312" y="17258"/>
                    <a:pt x="206" y="11907"/>
                  </a:cubicBezTo>
                  <a:cubicBezTo>
                    <a:pt x="206" y="11904"/>
                    <a:pt x="205" y="11901"/>
                    <a:pt x="204" y="11899"/>
                  </a:cubicBezTo>
                  <a:cubicBezTo>
                    <a:pt x="-897" y="6542"/>
                    <a:pt x="2551" y="1307"/>
                    <a:pt x="7907" y="20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47" name="Freeform: Shape 5"/>
            <p:cNvSpPr/>
            <p:nvPr/>
          </p:nvSpPr>
          <p:spPr>
            <a:xfrm>
              <a:off x="6602717" y="2241683"/>
              <a:ext cx="313206" cy="343430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045587" y="4543898"/>
            <a:ext cx="780930" cy="780944"/>
            <a:chOff x="5045587" y="4297155"/>
            <a:chExt cx="780930" cy="780944"/>
          </a:xfrm>
        </p:grpSpPr>
        <p:sp>
          <p:nvSpPr>
            <p:cNvPr id="51" name="Freeform: Shape 14"/>
            <p:cNvSpPr/>
            <p:nvPr/>
          </p:nvSpPr>
          <p:spPr>
            <a:xfrm>
              <a:off x="5045587" y="4297155"/>
              <a:ext cx="780930" cy="780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7908" y="205"/>
                  </a:moveTo>
                  <a:cubicBezTo>
                    <a:pt x="13264" y="-897"/>
                    <a:pt x="18499" y="2552"/>
                    <a:pt x="19601" y="7908"/>
                  </a:cubicBezTo>
                  <a:cubicBezTo>
                    <a:pt x="20703" y="13265"/>
                    <a:pt x="17255" y="18500"/>
                    <a:pt x="11899" y="19602"/>
                  </a:cubicBezTo>
                  <a:cubicBezTo>
                    <a:pt x="6545" y="20703"/>
                    <a:pt x="1313" y="17258"/>
                    <a:pt x="207" y="11907"/>
                  </a:cubicBezTo>
                  <a:cubicBezTo>
                    <a:pt x="207" y="11904"/>
                    <a:pt x="206" y="11901"/>
                    <a:pt x="206" y="11899"/>
                  </a:cubicBezTo>
                  <a:cubicBezTo>
                    <a:pt x="-897" y="6543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52" name="Freeform: Shape 14"/>
            <p:cNvSpPr/>
            <p:nvPr/>
          </p:nvSpPr>
          <p:spPr>
            <a:xfrm>
              <a:off x="5293130" y="4515913"/>
              <a:ext cx="285844" cy="343428"/>
            </a:xfrm>
            <a:custGeom>
              <a:avLst/>
              <a:gdLst>
                <a:gd name="connsiteX0" fmla="*/ 166861 w 505460"/>
                <a:gd name="connsiteY0" fmla="*/ 355015 h 607286"/>
                <a:gd name="connsiteX1" fmla="*/ 421301 w 505460"/>
                <a:gd name="connsiteY1" fmla="*/ 355015 h 607286"/>
                <a:gd name="connsiteX2" fmla="*/ 438634 w 505460"/>
                <a:gd name="connsiteY2" fmla="*/ 372303 h 607286"/>
                <a:gd name="connsiteX3" fmla="*/ 421301 w 505460"/>
                <a:gd name="connsiteY3" fmla="*/ 389592 h 607286"/>
                <a:gd name="connsiteX4" fmla="*/ 166861 w 505460"/>
                <a:gd name="connsiteY4" fmla="*/ 389592 h 607286"/>
                <a:gd name="connsiteX5" fmla="*/ 149528 w 505460"/>
                <a:gd name="connsiteY5" fmla="*/ 372303 h 607286"/>
                <a:gd name="connsiteX6" fmla="*/ 166861 w 505460"/>
                <a:gd name="connsiteY6" fmla="*/ 355015 h 607286"/>
                <a:gd name="connsiteX7" fmla="*/ 166861 w 505460"/>
                <a:gd name="connsiteY7" fmla="*/ 272524 h 607286"/>
                <a:gd name="connsiteX8" fmla="*/ 421301 w 505460"/>
                <a:gd name="connsiteY8" fmla="*/ 272524 h 607286"/>
                <a:gd name="connsiteX9" fmla="*/ 438634 w 505460"/>
                <a:gd name="connsiteY9" fmla="*/ 289813 h 607286"/>
                <a:gd name="connsiteX10" fmla="*/ 421301 w 505460"/>
                <a:gd name="connsiteY10" fmla="*/ 307101 h 607286"/>
                <a:gd name="connsiteX11" fmla="*/ 166861 w 505460"/>
                <a:gd name="connsiteY11" fmla="*/ 307101 h 607286"/>
                <a:gd name="connsiteX12" fmla="*/ 149528 w 505460"/>
                <a:gd name="connsiteY12" fmla="*/ 289813 h 607286"/>
                <a:gd name="connsiteX13" fmla="*/ 166861 w 505460"/>
                <a:gd name="connsiteY13" fmla="*/ 272524 h 607286"/>
                <a:gd name="connsiteX14" fmla="*/ 166861 w 505460"/>
                <a:gd name="connsiteY14" fmla="*/ 190033 h 607286"/>
                <a:gd name="connsiteX15" fmla="*/ 421301 w 505460"/>
                <a:gd name="connsiteY15" fmla="*/ 190033 h 607286"/>
                <a:gd name="connsiteX16" fmla="*/ 438634 w 505460"/>
                <a:gd name="connsiteY16" fmla="*/ 207439 h 607286"/>
                <a:gd name="connsiteX17" fmla="*/ 421301 w 505460"/>
                <a:gd name="connsiteY17" fmla="*/ 224751 h 607286"/>
                <a:gd name="connsiteX18" fmla="*/ 166861 w 505460"/>
                <a:gd name="connsiteY18" fmla="*/ 224751 h 607286"/>
                <a:gd name="connsiteX19" fmla="*/ 149528 w 505460"/>
                <a:gd name="connsiteY19" fmla="*/ 207439 h 607286"/>
                <a:gd name="connsiteX20" fmla="*/ 166861 w 505460"/>
                <a:gd name="connsiteY20" fmla="*/ 190033 h 607286"/>
                <a:gd name="connsiteX21" fmla="*/ 166861 w 505460"/>
                <a:gd name="connsiteY21" fmla="*/ 107612 h 607286"/>
                <a:gd name="connsiteX22" fmla="*/ 421301 w 505460"/>
                <a:gd name="connsiteY22" fmla="*/ 107612 h 607286"/>
                <a:gd name="connsiteX23" fmla="*/ 438634 w 505460"/>
                <a:gd name="connsiteY23" fmla="*/ 124901 h 607286"/>
                <a:gd name="connsiteX24" fmla="*/ 421301 w 505460"/>
                <a:gd name="connsiteY24" fmla="*/ 142189 h 607286"/>
                <a:gd name="connsiteX25" fmla="*/ 166861 w 505460"/>
                <a:gd name="connsiteY25" fmla="*/ 142189 h 607286"/>
                <a:gd name="connsiteX26" fmla="*/ 149528 w 505460"/>
                <a:gd name="connsiteY26" fmla="*/ 124901 h 607286"/>
                <a:gd name="connsiteX27" fmla="*/ 166861 w 505460"/>
                <a:gd name="connsiteY27" fmla="*/ 107612 h 607286"/>
                <a:gd name="connsiteX28" fmla="*/ 43330 w 505460"/>
                <a:gd name="connsiteY28" fmla="*/ 105635 h 607286"/>
                <a:gd name="connsiteX29" fmla="*/ 34664 w 505460"/>
                <a:gd name="connsiteY29" fmla="*/ 114289 h 607286"/>
                <a:gd name="connsiteX30" fmla="*/ 34664 w 505460"/>
                <a:gd name="connsiteY30" fmla="*/ 563922 h 607286"/>
                <a:gd name="connsiteX31" fmla="*/ 43330 w 505460"/>
                <a:gd name="connsiteY31" fmla="*/ 572576 h 607286"/>
                <a:gd name="connsiteX32" fmla="*/ 379237 w 505460"/>
                <a:gd name="connsiteY32" fmla="*/ 572576 h 607286"/>
                <a:gd name="connsiteX33" fmla="*/ 387903 w 505460"/>
                <a:gd name="connsiteY33" fmla="*/ 563922 h 607286"/>
                <a:gd name="connsiteX34" fmla="*/ 387903 w 505460"/>
                <a:gd name="connsiteY34" fmla="*/ 536267 h 607286"/>
                <a:gd name="connsiteX35" fmla="*/ 126223 w 505460"/>
                <a:gd name="connsiteY35" fmla="*/ 536267 h 607286"/>
                <a:gd name="connsiteX36" fmla="*/ 82799 w 505460"/>
                <a:gd name="connsiteY36" fmla="*/ 492997 h 607286"/>
                <a:gd name="connsiteX37" fmla="*/ 82799 w 505460"/>
                <a:gd name="connsiteY37" fmla="*/ 105635 h 607286"/>
                <a:gd name="connsiteX38" fmla="*/ 126223 w 505460"/>
                <a:gd name="connsiteY38" fmla="*/ 34616 h 607286"/>
                <a:gd name="connsiteX39" fmla="*/ 117557 w 505460"/>
                <a:gd name="connsiteY39" fmla="*/ 43270 h 607286"/>
                <a:gd name="connsiteX40" fmla="*/ 117557 w 505460"/>
                <a:gd name="connsiteY40" fmla="*/ 492997 h 607286"/>
                <a:gd name="connsiteX41" fmla="*/ 126223 w 505460"/>
                <a:gd name="connsiteY41" fmla="*/ 501651 h 607286"/>
                <a:gd name="connsiteX42" fmla="*/ 462130 w 505460"/>
                <a:gd name="connsiteY42" fmla="*/ 501651 h 607286"/>
                <a:gd name="connsiteX43" fmla="*/ 470796 w 505460"/>
                <a:gd name="connsiteY43" fmla="*/ 492997 h 607286"/>
                <a:gd name="connsiteX44" fmla="*/ 470796 w 505460"/>
                <a:gd name="connsiteY44" fmla="*/ 43270 h 607286"/>
                <a:gd name="connsiteX45" fmla="*/ 462130 w 505460"/>
                <a:gd name="connsiteY45" fmla="*/ 34616 h 607286"/>
                <a:gd name="connsiteX46" fmla="*/ 126223 w 505460"/>
                <a:gd name="connsiteY46" fmla="*/ 0 h 607286"/>
                <a:gd name="connsiteX47" fmla="*/ 462130 w 505460"/>
                <a:gd name="connsiteY47" fmla="*/ 0 h 607286"/>
                <a:gd name="connsiteX48" fmla="*/ 505460 w 505460"/>
                <a:gd name="connsiteY48" fmla="*/ 43270 h 607286"/>
                <a:gd name="connsiteX49" fmla="*/ 505460 w 505460"/>
                <a:gd name="connsiteY49" fmla="*/ 492997 h 607286"/>
                <a:gd name="connsiteX50" fmla="*/ 462130 w 505460"/>
                <a:gd name="connsiteY50" fmla="*/ 536267 h 607286"/>
                <a:gd name="connsiteX51" fmla="*/ 422661 w 505460"/>
                <a:gd name="connsiteY51" fmla="*/ 536267 h 607286"/>
                <a:gd name="connsiteX52" fmla="*/ 422661 w 505460"/>
                <a:gd name="connsiteY52" fmla="*/ 563922 h 607286"/>
                <a:gd name="connsiteX53" fmla="*/ 379237 w 505460"/>
                <a:gd name="connsiteY53" fmla="*/ 607286 h 607286"/>
                <a:gd name="connsiteX54" fmla="*/ 43330 w 505460"/>
                <a:gd name="connsiteY54" fmla="*/ 607286 h 607286"/>
                <a:gd name="connsiteX55" fmla="*/ 0 w 505460"/>
                <a:gd name="connsiteY55" fmla="*/ 563922 h 607286"/>
                <a:gd name="connsiteX56" fmla="*/ 0 w 505460"/>
                <a:gd name="connsiteY56" fmla="*/ 114289 h 607286"/>
                <a:gd name="connsiteX57" fmla="*/ 43330 w 505460"/>
                <a:gd name="connsiteY57" fmla="*/ 70925 h 607286"/>
                <a:gd name="connsiteX58" fmla="*/ 82799 w 505460"/>
                <a:gd name="connsiteY58" fmla="*/ 70925 h 607286"/>
                <a:gd name="connsiteX59" fmla="*/ 82799 w 505460"/>
                <a:gd name="connsiteY59" fmla="*/ 43270 h 607286"/>
                <a:gd name="connsiteX60" fmla="*/ 126223 w 505460"/>
                <a:gd name="connsiteY60" fmla="*/ 0 h 60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05460" h="607286">
                  <a:moveTo>
                    <a:pt x="166861" y="355015"/>
                  </a:moveTo>
                  <a:lnTo>
                    <a:pt x="421301" y="355015"/>
                  </a:lnTo>
                  <a:cubicBezTo>
                    <a:pt x="430910" y="355015"/>
                    <a:pt x="438634" y="362720"/>
                    <a:pt x="438634" y="372303"/>
                  </a:cubicBezTo>
                  <a:cubicBezTo>
                    <a:pt x="438634" y="381793"/>
                    <a:pt x="430910" y="389592"/>
                    <a:pt x="421301" y="389592"/>
                  </a:cubicBezTo>
                  <a:lnTo>
                    <a:pt x="166861" y="389592"/>
                  </a:lnTo>
                  <a:cubicBezTo>
                    <a:pt x="157253" y="389592"/>
                    <a:pt x="149528" y="381887"/>
                    <a:pt x="149528" y="372303"/>
                  </a:cubicBezTo>
                  <a:cubicBezTo>
                    <a:pt x="149528" y="362720"/>
                    <a:pt x="157253" y="355015"/>
                    <a:pt x="166861" y="355015"/>
                  </a:cubicBezTo>
                  <a:close/>
                  <a:moveTo>
                    <a:pt x="166861" y="272524"/>
                  </a:moveTo>
                  <a:lnTo>
                    <a:pt x="421301" y="272524"/>
                  </a:lnTo>
                  <a:cubicBezTo>
                    <a:pt x="430910" y="272524"/>
                    <a:pt x="438634" y="280229"/>
                    <a:pt x="438634" y="289813"/>
                  </a:cubicBezTo>
                  <a:cubicBezTo>
                    <a:pt x="438634" y="299396"/>
                    <a:pt x="430910" y="307101"/>
                    <a:pt x="421301" y="307101"/>
                  </a:cubicBezTo>
                  <a:lnTo>
                    <a:pt x="166861" y="307101"/>
                  </a:lnTo>
                  <a:cubicBezTo>
                    <a:pt x="157253" y="307101"/>
                    <a:pt x="149528" y="299396"/>
                    <a:pt x="149528" y="289813"/>
                  </a:cubicBezTo>
                  <a:cubicBezTo>
                    <a:pt x="149528" y="280229"/>
                    <a:pt x="157253" y="272524"/>
                    <a:pt x="166861" y="272524"/>
                  </a:cubicBezTo>
                  <a:close/>
                  <a:moveTo>
                    <a:pt x="166861" y="190033"/>
                  </a:moveTo>
                  <a:lnTo>
                    <a:pt x="421301" y="190033"/>
                  </a:lnTo>
                  <a:cubicBezTo>
                    <a:pt x="430910" y="190033"/>
                    <a:pt x="438634" y="197842"/>
                    <a:pt x="438634" y="207439"/>
                  </a:cubicBezTo>
                  <a:cubicBezTo>
                    <a:pt x="438634" y="216942"/>
                    <a:pt x="430910" y="224751"/>
                    <a:pt x="421301" y="224751"/>
                  </a:cubicBezTo>
                  <a:lnTo>
                    <a:pt x="166861" y="224751"/>
                  </a:lnTo>
                  <a:cubicBezTo>
                    <a:pt x="157253" y="224751"/>
                    <a:pt x="149528" y="216942"/>
                    <a:pt x="149528" y="207439"/>
                  </a:cubicBezTo>
                  <a:cubicBezTo>
                    <a:pt x="149528" y="197842"/>
                    <a:pt x="157253" y="190033"/>
                    <a:pt x="166861" y="190033"/>
                  </a:cubicBezTo>
                  <a:close/>
                  <a:moveTo>
                    <a:pt x="166861" y="107612"/>
                  </a:moveTo>
                  <a:lnTo>
                    <a:pt x="421301" y="107612"/>
                  </a:lnTo>
                  <a:cubicBezTo>
                    <a:pt x="430910" y="107612"/>
                    <a:pt x="438634" y="115317"/>
                    <a:pt x="438634" y="124901"/>
                  </a:cubicBezTo>
                  <a:cubicBezTo>
                    <a:pt x="438634" y="134484"/>
                    <a:pt x="430910" y="142189"/>
                    <a:pt x="421301" y="142189"/>
                  </a:cubicBezTo>
                  <a:lnTo>
                    <a:pt x="166861" y="142189"/>
                  </a:lnTo>
                  <a:cubicBezTo>
                    <a:pt x="157253" y="142189"/>
                    <a:pt x="149528" y="134484"/>
                    <a:pt x="149528" y="124901"/>
                  </a:cubicBezTo>
                  <a:cubicBezTo>
                    <a:pt x="149528" y="115317"/>
                    <a:pt x="157253" y="107612"/>
                    <a:pt x="166861" y="107612"/>
                  </a:cubicBezTo>
                  <a:close/>
                  <a:moveTo>
                    <a:pt x="43330" y="105635"/>
                  </a:moveTo>
                  <a:cubicBezTo>
                    <a:pt x="38526" y="105635"/>
                    <a:pt x="34664" y="109492"/>
                    <a:pt x="34664" y="114289"/>
                  </a:cubicBezTo>
                  <a:lnTo>
                    <a:pt x="34664" y="563922"/>
                  </a:lnTo>
                  <a:cubicBezTo>
                    <a:pt x="34664" y="568719"/>
                    <a:pt x="38526" y="572576"/>
                    <a:pt x="43330" y="572576"/>
                  </a:cubicBezTo>
                  <a:lnTo>
                    <a:pt x="379237" y="572576"/>
                  </a:lnTo>
                  <a:cubicBezTo>
                    <a:pt x="384041" y="572576"/>
                    <a:pt x="387903" y="568719"/>
                    <a:pt x="387903" y="563922"/>
                  </a:cubicBezTo>
                  <a:lnTo>
                    <a:pt x="387903" y="536267"/>
                  </a:lnTo>
                  <a:lnTo>
                    <a:pt x="126223" y="536267"/>
                  </a:lnTo>
                  <a:cubicBezTo>
                    <a:pt x="102297" y="536267"/>
                    <a:pt x="82799" y="516889"/>
                    <a:pt x="82799" y="492997"/>
                  </a:cubicBezTo>
                  <a:lnTo>
                    <a:pt x="82799" y="105635"/>
                  </a:lnTo>
                  <a:close/>
                  <a:moveTo>
                    <a:pt x="126223" y="34616"/>
                  </a:moveTo>
                  <a:cubicBezTo>
                    <a:pt x="121419" y="34616"/>
                    <a:pt x="117557" y="38567"/>
                    <a:pt x="117557" y="43270"/>
                  </a:cubicBezTo>
                  <a:lnTo>
                    <a:pt x="117557" y="492997"/>
                  </a:lnTo>
                  <a:cubicBezTo>
                    <a:pt x="117557" y="497794"/>
                    <a:pt x="121419" y="501651"/>
                    <a:pt x="126223" y="501651"/>
                  </a:cubicBezTo>
                  <a:lnTo>
                    <a:pt x="462130" y="501651"/>
                  </a:lnTo>
                  <a:cubicBezTo>
                    <a:pt x="466840" y="501651"/>
                    <a:pt x="470796" y="497794"/>
                    <a:pt x="470796" y="492997"/>
                  </a:cubicBezTo>
                  <a:lnTo>
                    <a:pt x="470796" y="43270"/>
                  </a:lnTo>
                  <a:cubicBezTo>
                    <a:pt x="470796" y="38567"/>
                    <a:pt x="466840" y="34616"/>
                    <a:pt x="462130" y="34616"/>
                  </a:cubicBezTo>
                  <a:close/>
                  <a:moveTo>
                    <a:pt x="126223" y="0"/>
                  </a:moveTo>
                  <a:lnTo>
                    <a:pt x="462130" y="0"/>
                  </a:lnTo>
                  <a:cubicBezTo>
                    <a:pt x="485961" y="0"/>
                    <a:pt x="505460" y="19472"/>
                    <a:pt x="505460" y="43270"/>
                  </a:cubicBezTo>
                  <a:lnTo>
                    <a:pt x="505460" y="492997"/>
                  </a:lnTo>
                  <a:cubicBezTo>
                    <a:pt x="505460" y="516889"/>
                    <a:pt x="485961" y="536267"/>
                    <a:pt x="462130" y="536267"/>
                  </a:cubicBezTo>
                  <a:lnTo>
                    <a:pt x="422661" y="536267"/>
                  </a:lnTo>
                  <a:lnTo>
                    <a:pt x="422661" y="563922"/>
                  </a:lnTo>
                  <a:cubicBezTo>
                    <a:pt x="422661" y="587815"/>
                    <a:pt x="403163" y="607286"/>
                    <a:pt x="379237" y="607286"/>
                  </a:cubicBezTo>
                  <a:lnTo>
                    <a:pt x="43330" y="607286"/>
                  </a:lnTo>
                  <a:cubicBezTo>
                    <a:pt x="19404" y="607286"/>
                    <a:pt x="0" y="587815"/>
                    <a:pt x="0" y="563922"/>
                  </a:cubicBezTo>
                  <a:lnTo>
                    <a:pt x="0" y="114289"/>
                  </a:lnTo>
                  <a:cubicBezTo>
                    <a:pt x="0" y="90397"/>
                    <a:pt x="19404" y="70925"/>
                    <a:pt x="43330" y="70925"/>
                  </a:cubicBezTo>
                  <a:lnTo>
                    <a:pt x="82799" y="70925"/>
                  </a:lnTo>
                  <a:lnTo>
                    <a:pt x="82799" y="43270"/>
                  </a:lnTo>
                  <a:cubicBezTo>
                    <a:pt x="82799" y="19472"/>
                    <a:pt x="102297" y="0"/>
                    <a:pt x="126223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034279" y="2269659"/>
            <a:ext cx="780942" cy="780965"/>
            <a:chOff x="5034279" y="2022916"/>
            <a:chExt cx="780942" cy="780965"/>
          </a:xfrm>
        </p:grpSpPr>
        <p:sp>
          <p:nvSpPr>
            <p:cNvPr id="54" name="Freeform: Shape 17"/>
            <p:cNvSpPr/>
            <p:nvPr/>
          </p:nvSpPr>
          <p:spPr>
            <a:xfrm>
              <a:off x="5034279" y="2022916"/>
              <a:ext cx="780942" cy="780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11898" y="19602"/>
                  </a:moveTo>
                  <a:cubicBezTo>
                    <a:pt x="6542" y="20703"/>
                    <a:pt x="1307" y="17255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4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55" name="Freeform: Shape 17"/>
            <p:cNvSpPr/>
            <p:nvPr/>
          </p:nvSpPr>
          <p:spPr>
            <a:xfrm>
              <a:off x="5281451" y="2241680"/>
              <a:ext cx="286597" cy="343438"/>
            </a:xfrm>
            <a:custGeom>
              <a:avLst/>
              <a:gdLst>
                <a:gd name="connsiteX0" fmla="*/ 234347 w 506307"/>
                <a:gd name="connsiteY0" fmla="*/ 379219 h 606722"/>
                <a:gd name="connsiteX1" fmla="*/ 271960 w 506307"/>
                <a:gd name="connsiteY1" fmla="*/ 379219 h 606722"/>
                <a:gd name="connsiteX2" fmla="*/ 278451 w 506307"/>
                <a:gd name="connsiteY2" fmla="*/ 385705 h 606722"/>
                <a:gd name="connsiteX3" fmla="*/ 278451 w 506307"/>
                <a:gd name="connsiteY3" fmla="*/ 448520 h 606722"/>
                <a:gd name="connsiteX4" fmla="*/ 271960 w 506307"/>
                <a:gd name="connsiteY4" fmla="*/ 455006 h 606722"/>
                <a:gd name="connsiteX5" fmla="*/ 234347 w 506307"/>
                <a:gd name="connsiteY5" fmla="*/ 455006 h 606722"/>
                <a:gd name="connsiteX6" fmla="*/ 227856 w 506307"/>
                <a:gd name="connsiteY6" fmla="*/ 448520 h 606722"/>
                <a:gd name="connsiteX7" fmla="*/ 227856 w 506307"/>
                <a:gd name="connsiteY7" fmla="*/ 385705 h 606722"/>
                <a:gd name="connsiteX8" fmla="*/ 234347 w 506307"/>
                <a:gd name="connsiteY8" fmla="*/ 379219 h 606722"/>
                <a:gd name="connsiteX9" fmla="*/ 234331 w 506307"/>
                <a:gd name="connsiteY9" fmla="*/ 328645 h 606722"/>
                <a:gd name="connsiteX10" fmla="*/ 177194 w 506307"/>
                <a:gd name="connsiteY10" fmla="*/ 385700 h 606722"/>
                <a:gd name="connsiteX11" fmla="*/ 177194 w 506307"/>
                <a:gd name="connsiteY11" fmla="*/ 448532 h 606722"/>
                <a:gd name="connsiteX12" fmla="*/ 234331 w 506307"/>
                <a:gd name="connsiteY12" fmla="*/ 505587 h 606722"/>
                <a:gd name="connsiteX13" fmla="*/ 271977 w 506307"/>
                <a:gd name="connsiteY13" fmla="*/ 505587 h 606722"/>
                <a:gd name="connsiteX14" fmla="*/ 329113 w 506307"/>
                <a:gd name="connsiteY14" fmla="*/ 448532 h 606722"/>
                <a:gd name="connsiteX15" fmla="*/ 329113 w 506307"/>
                <a:gd name="connsiteY15" fmla="*/ 385700 h 606722"/>
                <a:gd name="connsiteX16" fmla="*/ 271977 w 506307"/>
                <a:gd name="connsiteY16" fmla="*/ 328645 h 606722"/>
                <a:gd name="connsiteX17" fmla="*/ 253109 w 506307"/>
                <a:gd name="connsiteY17" fmla="*/ 0 h 606722"/>
                <a:gd name="connsiteX18" fmla="*/ 430303 w 506307"/>
                <a:gd name="connsiteY18" fmla="*/ 176942 h 606722"/>
                <a:gd name="connsiteX19" fmla="*/ 430303 w 506307"/>
                <a:gd name="connsiteY19" fmla="*/ 252749 h 606722"/>
                <a:gd name="connsiteX20" fmla="*/ 480943 w 506307"/>
                <a:gd name="connsiteY20" fmla="*/ 252749 h 606722"/>
                <a:gd name="connsiteX21" fmla="*/ 506307 w 506307"/>
                <a:gd name="connsiteY21" fmla="*/ 278077 h 606722"/>
                <a:gd name="connsiteX22" fmla="*/ 506307 w 506307"/>
                <a:gd name="connsiteY22" fmla="*/ 581394 h 606722"/>
                <a:gd name="connsiteX23" fmla="*/ 480943 w 506307"/>
                <a:gd name="connsiteY23" fmla="*/ 606722 h 606722"/>
                <a:gd name="connsiteX24" fmla="*/ 25275 w 506307"/>
                <a:gd name="connsiteY24" fmla="*/ 606722 h 606722"/>
                <a:gd name="connsiteX25" fmla="*/ 0 w 506307"/>
                <a:gd name="connsiteY25" fmla="*/ 581394 h 606722"/>
                <a:gd name="connsiteX26" fmla="*/ 0 w 506307"/>
                <a:gd name="connsiteY26" fmla="*/ 278077 h 606722"/>
                <a:gd name="connsiteX27" fmla="*/ 25275 w 506307"/>
                <a:gd name="connsiteY27" fmla="*/ 252749 h 606722"/>
                <a:gd name="connsiteX28" fmla="*/ 379753 w 506307"/>
                <a:gd name="connsiteY28" fmla="*/ 252749 h 606722"/>
                <a:gd name="connsiteX29" fmla="*/ 379753 w 506307"/>
                <a:gd name="connsiteY29" fmla="*/ 176942 h 606722"/>
                <a:gd name="connsiteX30" fmla="*/ 253109 w 506307"/>
                <a:gd name="connsiteY30" fmla="*/ 50568 h 606722"/>
                <a:gd name="connsiteX31" fmla="*/ 126554 w 506307"/>
                <a:gd name="connsiteY31" fmla="*/ 176942 h 606722"/>
                <a:gd name="connsiteX32" fmla="*/ 101279 w 506307"/>
                <a:gd name="connsiteY32" fmla="*/ 202270 h 606722"/>
                <a:gd name="connsiteX33" fmla="*/ 75915 w 506307"/>
                <a:gd name="connsiteY33" fmla="*/ 176942 h 606722"/>
                <a:gd name="connsiteX34" fmla="*/ 253109 w 506307"/>
                <a:gd name="connsiteY34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06307" h="606722">
                  <a:moveTo>
                    <a:pt x="234347" y="379219"/>
                  </a:moveTo>
                  <a:lnTo>
                    <a:pt x="271960" y="379219"/>
                  </a:lnTo>
                  <a:cubicBezTo>
                    <a:pt x="275517" y="379219"/>
                    <a:pt x="278451" y="382062"/>
                    <a:pt x="278451" y="385705"/>
                  </a:cubicBezTo>
                  <a:lnTo>
                    <a:pt x="278451" y="448520"/>
                  </a:lnTo>
                  <a:cubicBezTo>
                    <a:pt x="278451" y="452074"/>
                    <a:pt x="275517" y="455006"/>
                    <a:pt x="271960" y="455006"/>
                  </a:cubicBezTo>
                  <a:lnTo>
                    <a:pt x="234347" y="455006"/>
                  </a:lnTo>
                  <a:cubicBezTo>
                    <a:pt x="230791" y="455006"/>
                    <a:pt x="227856" y="452074"/>
                    <a:pt x="227856" y="448520"/>
                  </a:cubicBezTo>
                  <a:lnTo>
                    <a:pt x="227856" y="385705"/>
                  </a:lnTo>
                  <a:cubicBezTo>
                    <a:pt x="227856" y="382062"/>
                    <a:pt x="230791" y="379219"/>
                    <a:pt x="234347" y="379219"/>
                  </a:cubicBezTo>
                  <a:close/>
                  <a:moveTo>
                    <a:pt x="234331" y="328645"/>
                  </a:moveTo>
                  <a:cubicBezTo>
                    <a:pt x="202825" y="328645"/>
                    <a:pt x="177194" y="354240"/>
                    <a:pt x="177194" y="385700"/>
                  </a:cubicBezTo>
                  <a:lnTo>
                    <a:pt x="177194" y="448532"/>
                  </a:lnTo>
                  <a:cubicBezTo>
                    <a:pt x="177194" y="479992"/>
                    <a:pt x="202825" y="505587"/>
                    <a:pt x="234331" y="505587"/>
                  </a:cubicBezTo>
                  <a:lnTo>
                    <a:pt x="271977" y="505587"/>
                  </a:lnTo>
                  <a:cubicBezTo>
                    <a:pt x="303482" y="505587"/>
                    <a:pt x="329113" y="479992"/>
                    <a:pt x="329113" y="448532"/>
                  </a:cubicBezTo>
                  <a:lnTo>
                    <a:pt x="329113" y="385700"/>
                  </a:lnTo>
                  <a:cubicBezTo>
                    <a:pt x="329113" y="354240"/>
                    <a:pt x="303482" y="328645"/>
                    <a:pt x="271977" y="328645"/>
                  </a:cubicBezTo>
                  <a:close/>
                  <a:moveTo>
                    <a:pt x="253109" y="0"/>
                  </a:moveTo>
                  <a:cubicBezTo>
                    <a:pt x="350829" y="0"/>
                    <a:pt x="430303" y="79362"/>
                    <a:pt x="430303" y="176942"/>
                  </a:cubicBezTo>
                  <a:lnTo>
                    <a:pt x="430303" y="252749"/>
                  </a:lnTo>
                  <a:lnTo>
                    <a:pt x="480943" y="252749"/>
                  </a:lnTo>
                  <a:cubicBezTo>
                    <a:pt x="494916" y="252749"/>
                    <a:pt x="506307" y="264124"/>
                    <a:pt x="506307" y="278077"/>
                  </a:cubicBezTo>
                  <a:lnTo>
                    <a:pt x="506307" y="581394"/>
                  </a:lnTo>
                  <a:cubicBezTo>
                    <a:pt x="506307" y="595435"/>
                    <a:pt x="494916" y="606722"/>
                    <a:pt x="480943" y="606722"/>
                  </a:cubicBezTo>
                  <a:lnTo>
                    <a:pt x="25275" y="606722"/>
                  </a:lnTo>
                  <a:cubicBezTo>
                    <a:pt x="11302" y="606722"/>
                    <a:pt x="0" y="595435"/>
                    <a:pt x="0" y="581394"/>
                  </a:cubicBezTo>
                  <a:lnTo>
                    <a:pt x="0" y="278077"/>
                  </a:lnTo>
                  <a:cubicBezTo>
                    <a:pt x="0" y="264124"/>
                    <a:pt x="11302" y="252749"/>
                    <a:pt x="25275" y="252749"/>
                  </a:cubicBezTo>
                  <a:lnTo>
                    <a:pt x="379753" y="252749"/>
                  </a:lnTo>
                  <a:lnTo>
                    <a:pt x="379753" y="176942"/>
                  </a:lnTo>
                  <a:cubicBezTo>
                    <a:pt x="379753" y="107267"/>
                    <a:pt x="322972" y="50568"/>
                    <a:pt x="253109" y="50568"/>
                  </a:cubicBezTo>
                  <a:cubicBezTo>
                    <a:pt x="183335" y="50568"/>
                    <a:pt x="126554" y="107267"/>
                    <a:pt x="126554" y="176942"/>
                  </a:cubicBezTo>
                  <a:cubicBezTo>
                    <a:pt x="126554" y="190895"/>
                    <a:pt x="115252" y="202270"/>
                    <a:pt x="101279" y="202270"/>
                  </a:cubicBezTo>
                  <a:cubicBezTo>
                    <a:pt x="87306" y="202270"/>
                    <a:pt x="75915" y="190895"/>
                    <a:pt x="75915" y="176942"/>
                  </a:cubicBezTo>
                  <a:cubicBezTo>
                    <a:pt x="75915" y="79362"/>
                    <a:pt x="155389" y="0"/>
                    <a:pt x="253109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7990296" y="1927683"/>
            <a:ext cx="2501951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任务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990296" y="5020892"/>
            <a:ext cx="2501951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统计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235671" y="1927683"/>
            <a:ext cx="2965476" cy="1046937"/>
            <a:chOff x="8386922" y="2192795"/>
            <a:chExt cx="2965476" cy="1046937"/>
          </a:xfrm>
        </p:grpSpPr>
        <p:sp>
          <p:nvSpPr>
            <p:cNvPr id="59" name="矩形 58"/>
            <p:cNvSpPr/>
            <p:nvPr/>
          </p:nvSpPr>
          <p:spPr>
            <a:xfrm>
              <a:off x="8850447" y="2192795"/>
              <a:ext cx="2501951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注册、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登录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386922" y="2594572"/>
              <a:ext cx="296547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用户注册成为时间管理系统的一员，登录之后可以使用该系统的全部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功能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1699196" y="5020892"/>
            <a:ext cx="2501951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习惯问卷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填写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990296" y="3474288"/>
            <a:ext cx="2501951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任务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提醒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99196" y="3474288"/>
            <a:ext cx="2501951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个人信息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4" name="zoom-tool_72585"/>
          <p:cNvSpPr>
            <a:spLocks noChangeAspect="1"/>
          </p:cNvSpPr>
          <p:nvPr/>
        </p:nvSpPr>
        <p:spPr bwMode="auto">
          <a:xfrm>
            <a:off x="5767224" y="3486290"/>
            <a:ext cx="609685" cy="588572"/>
          </a:xfrm>
          <a:custGeom>
            <a:avLst/>
            <a:gdLst>
              <a:gd name="T0" fmla="*/ 8270 w 8441"/>
              <a:gd name="T1" fmla="*/ 6791 h 8160"/>
              <a:gd name="T2" fmla="*/ 5734 w 8441"/>
              <a:gd name="T3" fmla="*/ 4255 h 8160"/>
              <a:gd name="T4" fmla="*/ 5225 w 8441"/>
              <a:gd name="T5" fmla="*/ 848 h 8160"/>
              <a:gd name="T6" fmla="*/ 3177 w 8441"/>
              <a:gd name="T7" fmla="*/ 0 h 8160"/>
              <a:gd name="T8" fmla="*/ 1130 w 8441"/>
              <a:gd name="T9" fmla="*/ 848 h 8160"/>
              <a:gd name="T10" fmla="*/ 1130 w 8441"/>
              <a:gd name="T11" fmla="*/ 4944 h 8160"/>
              <a:gd name="T12" fmla="*/ 3177 w 8441"/>
              <a:gd name="T13" fmla="*/ 5792 h 8160"/>
              <a:gd name="T14" fmla="*/ 4538 w 8441"/>
              <a:gd name="T15" fmla="*/ 5454 h 8160"/>
              <a:gd name="T16" fmla="*/ 7072 w 8441"/>
              <a:gd name="T17" fmla="*/ 7988 h 8160"/>
              <a:gd name="T18" fmla="*/ 7486 w 8441"/>
              <a:gd name="T19" fmla="*/ 8160 h 8160"/>
              <a:gd name="T20" fmla="*/ 7901 w 8441"/>
              <a:gd name="T21" fmla="*/ 7988 h 8160"/>
              <a:gd name="T22" fmla="*/ 8270 w 8441"/>
              <a:gd name="T23" fmla="*/ 7620 h 8160"/>
              <a:gd name="T24" fmla="*/ 8441 w 8441"/>
              <a:gd name="T25" fmla="*/ 7205 h 8160"/>
              <a:gd name="T26" fmla="*/ 8270 w 8441"/>
              <a:gd name="T27" fmla="*/ 6791 h 8160"/>
              <a:gd name="T28" fmla="*/ 1793 w 8441"/>
              <a:gd name="T29" fmla="*/ 4281 h 8160"/>
              <a:gd name="T30" fmla="*/ 1793 w 8441"/>
              <a:gd name="T31" fmla="*/ 1511 h 8160"/>
              <a:gd name="T32" fmla="*/ 3177 w 8441"/>
              <a:gd name="T33" fmla="*/ 938 h 8160"/>
              <a:gd name="T34" fmla="*/ 4562 w 8441"/>
              <a:gd name="T35" fmla="*/ 1511 h 8160"/>
              <a:gd name="T36" fmla="*/ 4562 w 8441"/>
              <a:gd name="T37" fmla="*/ 4281 h 8160"/>
              <a:gd name="T38" fmla="*/ 3177 w 8441"/>
              <a:gd name="T39" fmla="*/ 4854 h 8160"/>
              <a:gd name="T40" fmla="*/ 1793 w 8441"/>
              <a:gd name="T41" fmla="*/ 4281 h 8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41" h="8160">
                <a:moveTo>
                  <a:pt x="8270" y="6791"/>
                </a:moveTo>
                <a:lnTo>
                  <a:pt x="5734" y="4255"/>
                </a:lnTo>
                <a:cubicBezTo>
                  <a:pt x="6316" y="3161"/>
                  <a:pt x="6146" y="1769"/>
                  <a:pt x="5225" y="848"/>
                </a:cubicBezTo>
                <a:cubicBezTo>
                  <a:pt x="4678" y="301"/>
                  <a:pt x="3951" y="0"/>
                  <a:pt x="3177" y="0"/>
                </a:cubicBezTo>
                <a:cubicBezTo>
                  <a:pt x="2404" y="0"/>
                  <a:pt x="1676" y="301"/>
                  <a:pt x="1130" y="848"/>
                </a:cubicBezTo>
                <a:cubicBezTo>
                  <a:pt x="0" y="1977"/>
                  <a:pt x="0" y="3815"/>
                  <a:pt x="1130" y="4944"/>
                </a:cubicBezTo>
                <a:cubicBezTo>
                  <a:pt x="1677" y="5491"/>
                  <a:pt x="2404" y="5792"/>
                  <a:pt x="3177" y="5792"/>
                </a:cubicBezTo>
                <a:cubicBezTo>
                  <a:pt x="3660" y="5792"/>
                  <a:pt x="4124" y="5675"/>
                  <a:pt x="4538" y="5454"/>
                </a:cubicBezTo>
                <a:lnTo>
                  <a:pt x="7072" y="7988"/>
                </a:lnTo>
                <a:cubicBezTo>
                  <a:pt x="7183" y="8099"/>
                  <a:pt x="7330" y="8160"/>
                  <a:pt x="7486" y="8160"/>
                </a:cubicBezTo>
                <a:cubicBezTo>
                  <a:pt x="7643" y="8160"/>
                  <a:pt x="7790" y="8099"/>
                  <a:pt x="7901" y="7988"/>
                </a:cubicBezTo>
                <a:lnTo>
                  <a:pt x="8270" y="7620"/>
                </a:lnTo>
                <a:cubicBezTo>
                  <a:pt x="8380" y="7509"/>
                  <a:pt x="8441" y="7362"/>
                  <a:pt x="8441" y="7205"/>
                </a:cubicBezTo>
                <a:cubicBezTo>
                  <a:pt x="8441" y="7049"/>
                  <a:pt x="8380" y="6901"/>
                  <a:pt x="8270" y="6791"/>
                </a:cubicBezTo>
                <a:close/>
                <a:moveTo>
                  <a:pt x="1793" y="4281"/>
                </a:moveTo>
                <a:cubicBezTo>
                  <a:pt x="1029" y="3517"/>
                  <a:pt x="1029" y="2275"/>
                  <a:pt x="1793" y="1511"/>
                </a:cubicBezTo>
                <a:cubicBezTo>
                  <a:pt x="2163" y="1142"/>
                  <a:pt x="2654" y="938"/>
                  <a:pt x="3177" y="938"/>
                </a:cubicBezTo>
                <a:cubicBezTo>
                  <a:pt x="3700" y="938"/>
                  <a:pt x="4192" y="1142"/>
                  <a:pt x="4562" y="1511"/>
                </a:cubicBezTo>
                <a:cubicBezTo>
                  <a:pt x="5325" y="2275"/>
                  <a:pt x="5325" y="3517"/>
                  <a:pt x="4562" y="4281"/>
                </a:cubicBezTo>
                <a:cubicBezTo>
                  <a:pt x="4192" y="4650"/>
                  <a:pt x="3700" y="4854"/>
                  <a:pt x="3177" y="4854"/>
                </a:cubicBezTo>
                <a:cubicBezTo>
                  <a:pt x="2654" y="4854"/>
                  <a:pt x="2163" y="4650"/>
                  <a:pt x="1793" y="428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188717" y="3879375"/>
            <a:ext cx="2965476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用户可以设置自己的个人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信息，帮助系统进一步推荐更适合个人的时间安排计划管理。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235671" y="5422530"/>
            <a:ext cx="2965476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用户填写个人习惯，帮助系统推荐时间计划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管理。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983203" y="2311628"/>
            <a:ext cx="2965476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主要功能，用户对任务的一系列操作如添加、删除、修改、调整顺序、设置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提醒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943719" y="3847773"/>
            <a:ext cx="2965476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在任务添加时可以设置，会根据设置的提醒时间和提醒方式进行提醒以防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遗忘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039753" y="5422530"/>
            <a:ext cx="2965476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记录用户的任务完成情况以及形成的习惯并整理信息反馈给用户，帮助用户更好的对自己的任务进行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安排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606040" y="42487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3862705" y="56597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206863" y="448348"/>
            <a:ext cx="13512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功能</a:t>
            </a:r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分析</a:t>
            </a:r>
            <a:endParaRPr lang="zh-CN" altLang="en-US" sz="2000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42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43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07135" y="847090"/>
            <a:ext cx="9455150" cy="590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206863" y="448348"/>
            <a:ext cx="13512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功能</a:t>
            </a:r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分析</a:t>
            </a:r>
            <a:endParaRPr lang="zh-CN" altLang="en-US" sz="2000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42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43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35735" y="1062990"/>
            <a:ext cx="5730875" cy="25203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16775" y="1114425"/>
            <a:ext cx="2924810" cy="24676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31595" y="3916680"/>
            <a:ext cx="3065145" cy="2604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396740" y="3759200"/>
            <a:ext cx="5748655" cy="2913380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206863" y="448348"/>
            <a:ext cx="13512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功能</a:t>
            </a:r>
            <a:r>
              <a:rPr lang="zh-CN" altLang="en-US" sz="2000" spc="300" dirty="0">
                <a:solidFill>
                  <a:schemeClr val="tx2"/>
                </a:solidFill>
                <a:cs typeface="+mn-ea"/>
                <a:sym typeface="+mn-lt"/>
              </a:rPr>
              <a:t>分析</a:t>
            </a:r>
            <a:endParaRPr lang="zh-CN" altLang="en-US" sz="2000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42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43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93085" y="847090"/>
            <a:ext cx="5689600" cy="5848350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120.0314960629921,&quot;width&quot;:11310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27.xml><?xml version="1.0" encoding="utf-8"?>
<p:tagLst xmlns:p="http://schemas.openxmlformats.org/presentationml/2006/main">
  <p:tag name="KSO_WM_BEAUTIFY_FLAG" val="#wm#"/>
  <p:tag name="KSO_WM_UNIT_TYPE" val="l_h_i"/>
  <p:tag name="KSO_WM_UNIT_INDEX" val="1_1_1"/>
  <p:tag name="KSO_WM_UNIT_ID" val="diagram19882022_4*l_h_i*1_1_1"/>
  <p:tag name="KSO_WM_TEMPLATE_INDEX" val="19882022"/>
  <p:tag name="KSO_WM_TAG_VERSION" val="2.0"/>
  <p:tag name="KSO_WM_DIAGRAM_GROUP_CODE" val="l1-1"/>
</p:tagLst>
</file>

<file path=ppt/tags/tag28.xml><?xml version="1.0" encoding="utf-8"?>
<p:tagLst xmlns:p="http://schemas.openxmlformats.org/presentationml/2006/main">
  <p:tag name="KSO_WM_BEAUTIFY_FLAG" val="#wm#"/>
  <p:tag name="KSO_WM_UNIT_TYPE" val="l_h_a"/>
  <p:tag name="KSO_WM_UNIT_INDEX" val="1_1_1"/>
  <p:tag name="KSO_WM_UNIT_ID" val="diagram19882022_4*l_h_a*1_1_1"/>
  <p:tag name="KSO_WM_TEMPLATE_INDEX" val="19882022"/>
  <p:tag name="KSO_WM_TAG_VERSION" val="2.0"/>
  <p:tag name="KSO_WM_DIAGRAM_GROUP_CODE" val="l1-1"/>
</p:tagLst>
</file>

<file path=ppt/tags/tag29.xml><?xml version="1.0" encoding="utf-8"?>
<p:tagLst xmlns:p="http://schemas.openxmlformats.org/presentationml/2006/main">
  <p:tag name="KSO_WM_BEAUTIFY_FLAG" val="#wm#"/>
  <p:tag name="KSO_WM_UNIT_TYPE" val="l_h_f"/>
  <p:tag name="KSO_WM_UNIT_INDEX" val="1_1_1"/>
  <p:tag name="KSO_WM_UNIT_ID" val="diagram19882022_4*l_h_f*1_1_1"/>
  <p:tag name="KSO_WM_TEMPLATE_INDEX" val="19882022"/>
  <p:tag name="KSO_WM_TAG_VERSION" val="2.0"/>
  <p:tag name="KSO_WM_DIAGRAM_GROUP_CODE" val="l1-1"/>
</p:tagLst>
</file>

<file path=ppt/tags/tag3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30.xml><?xml version="1.0" encoding="utf-8"?>
<p:tagLst xmlns:p="http://schemas.openxmlformats.org/presentationml/2006/main">
  <p:tag name="KSO_WM_BEAUTIFY_FLAG" val="#wm#"/>
  <p:tag name="KSO_WM_UNIT_TYPE" val="l_h_i"/>
  <p:tag name="KSO_WM_UNIT_INDEX" val="1_1_2"/>
  <p:tag name="KSO_WM_UNIT_ID" val="diagram19882022_4*l_h_i*1_1_2"/>
  <p:tag name="KSO_WM_TEMPLATE_INDEX" val="19882022"/>
  <p:tag name="KSO_WM_TAG_VERSION" val="2.0"/>
  <p:tag name="KSO_WM_DIAGRAM_GROUP_CODE" val="l1-1"/>
</p:tagLst>
</file>

<file path=ppt/tags/tag31.xml><?xml version="1.0" encoding="utf-8"?>
<p:tagLst xmlns:p="http://schemas.openxmlformats.org/presentationml/2006/main">
  <p:tag name="KSO_WM_BEAUTIFY_FLAG" val="#wm#"/>
  <p:tag name="KSO_WM_UNIT_TYPE" val="l_h_i"/>
  <p:tag name="KSO_WM_UNIT_INDEX" val="1_1_3"/>
  <p:tag name="KSO_WM_UNIT_ID" val="diagram19882022_4*l_h_i*1_1_3"/>
  <p:tag name="KSO_WM_TEMPLATE_INDEX" val="19882022"/>
  <p:tag name="KSO_WM_TAG_VERSION" val="2.0"/>
  <p:tag name="KSO_WM_DIAGRAM_GROUP_CODE" val="l1-1"/>
</p:tagLst>
</file>

<file path=ppt/tags/tag32.xml><?xml version="1.0" encoding="utf-8"?>
<p:tagLst xmlns:p="http://schemas.openxmlformats.org/presentationml/2006/main">
  <p:tag name="KSO_WM_BEAUTIFY_FLAG" val="#wm#"/>
  <p:tag name="KSO_WM_UNIT_TYPE" val="l_h_i"/>
  <p:tag name="KSO_WM_UNIT_INDEX" val="1_2_1"/>
  <p:tag name="KSO_WM_UNIT_ID" val="diagram19882022_4*l_h_i*1_2_1"/>
  <p:tag name="KSO_WM_TEMPLATE_INDEX" val="19882022"/>
  <p:tag name="KSO_WM_TAG_VERSION" val="2.0"/>
  <p:tag name="KSO_WM_DIAGRAM_GROUP_CODE" val="l1-1"/>
</p:tagLst>
</file>

<file path=ppt/tags/tag33.xml><?xml version="1.0" encoding="utf-8"?>
<p:tagLst xmlns:p="http://schemas.openxmlformats.org/presentationml/2006/main">
  <p:tag name="KSO_WM_BEAUTIFY_FLAG" val="#wm#"/>
  <p:tag name="KSO_WM_UNIT_TYPE" val="l_h_a"/>
  <p:tag name="KSO_WM_UNIT_INDEX" val="1_2_1"/>
  <p:tag name="KSO_WM_UNIT_ID" val="diagram19882022_4*l_h_a*1_2_1"/>
  <p:tag name="KSO_WM_TEMPLATE_INDEX" val="19882022"/>
  <p:tag name="KSO_WM_TAG_VERSION" val="2.0"/>
  <p:tag name="KSO_WM_DIAGRAM_GROUP_CODE" val="l1-1"/>
</p:tagLst>
</file>

<file path=ppt/tags/tag34.xml><?xml version="1.0" encoding="utf-8"?>
<p:tagLst xmlns:p="http://schemas.openxmlformats.org/presentationml/2006/main">
  <p:tag name="KSO_WM_BEAUTIFY_FLAG" val="#wm#"/>
  <p:tag name="KSO_WM_UNIT_TYPE" val="l_h_f"/>
  <p:tag name="KSO_WM_UNIT_INDEX" val="1_2_1"/>
  <p:tag name="KSO_WM_UNIT_ID" val="diagram19882022_4*l_h_f*1_2_1"/>
  <p:tag name="KSO_WM_TEMPLATE_INDEX" val="19882022"/>
  <p:tag name="KSO_WM_TAG_VERSION" val="2.0"/>
  <p:tag name="KSO_WM_DIAGRAM_GROUP_CODE" val="l1-1"/>
</p:tagLst>
</file>

<file path=ppt/tags/tag35.xml><?xml version="1.0" encoding="utf-8"?>
<p:tagLst xmlns:p="http://schemas.openxmlformats.org/presentationml/2006/main">
  <p:tag name="KSO_WM_BEAUTIFY_FLAG" val="#wm#"/>
  <p:tag name="KSO_WM_UNIT_TYPE" val="l_h_i"/>
  <p:tag name="KSO_WM_UNIT_INDEX" val="1_2_2"/>
  <p:tag name="KSO_WM_UNIT_ID" val="diagram19882022_4*l_h_i*1_2_2"/>
  <p:tag name="KSO_WM_TEMPLATE_INDEX" val="19882022"/>
  <p:tag name="KSO_WM_TAG_VERSION" val="2.0"/>
  <p:tag name="KSO_WM_DIAGRAM_GROUP_CODE" val="l1-1"/>
</p:tagLst>
</file>

<file path=ppt/tags/tag36.xml><?xml version="1.0" encoding="utf-8"?>
<p:tagLst xmlns:p="http://schemas.openxmlformats.org/presentationml/2006/main">
  <p:tag name="KSO_WM_BEAUTIFY_FLAG" val="#wm#"/>
  <p:tag name="KSO_WM_UNIT_TYPE" val="l_h_i"/>
  <p:tag name="KSO_WM_UNIT_INDEX" val="1_3_1"/>
  <p:tag name="KSO_WM_UNIT_ID" val="diagram19882022_4*l_h_i*1_3_1"/>
  <p:tag name="KSO_WM_TEMPLATE_INDEX" val="19882022"/>
  <p:tag name="KSO_WM_TAG_VERSION" val="2.0"/>
  <p:tag name="KSO_WM_DIAGRAM_GROUP_CODE" val="l1-1"/>
</p:tagLst>
</file>

<file path=ppt/tags/tag37.xml><?xml version="1.0" encoding="utf-8"?>
<p:tagLst xmlns:p="http://schemas.openxmlformats.org/presentationml/2006/main">
  <p:tag name="KSO_WM_BEAUTIFY_FLAG" val="#wm#"/>
  <p:tag name="KSO_WM_UNIT_TYPE" val="l_h_a"/>
  <p:tag name="KSO_WM_UNIT_INDEX" val="1_3_1"/>
  <p:tag name="KSO_WM_UNIT_ID" val="diagram19882022_4*l_h_a*1_3_1"/>
  <p:tag name="KSO_WM_TEMPLATE_INDEX" val="19882022"/>
  <p:tag name="KSO_WM_TAG_VERSION" val="2.0"/>
  <p:tag name="KSO_WM_DIAGRAM_GROUP_CODE" val="l1-1"/>
</p:tagLst>
</file>

<file path=ppt/tags/tag38.xml><?xml version="1.0" encoding="utf-8"?>
<p:tagLst xmlns:p="http://schemas.openxmlformats.org/presentationml/2006/main">
  <p:tag name="KSO_WM_BEAUTIFY_FLAG" val="#wm#"/>
  <p:tag name="KSO_WM_UNIT_TYPE" val="l_h_f"/>
  <p:tag name="KSO_WM_UNIT_INDEX" val="1_3_1"/>
  <p:tag name="KSO_WM_UNIT_ID" val="diagram19882022_4*l_h_f*1_3_1"/>
  <p:tag name="KSO_WM_TEMPLATE_INDEX" val="19882022"/>
  <p:tag name="KSO_WM_TAG_VERSION" val="2.0"/>
  <p:tag name="KSO_WM_DIAGRAM_GROUP_CODE" val="l1-1"/>
</p:tagLst>
</file>

<file path=ppt/tags/tag39.xml><?xml version="1.0" encoding="utf-8"?>
<p:tagLst xmlns:p="http://schemas.openxmlformats.org/presentationml/2006/main">
  <p:tag name="KSO_WM_BEAUTIFY_FLAG" val="#wm#"/>
  <p:tag name="KSO_WM_UNIT_TYPE" val="l_h_i"/>
  <p:tag name="KSO_WM_UNIT_INDEX" val="1_3_3"/>
  <p:tag name="KSO_WM_UNIT_ID" val="diagram19882022_4*l_h_i*1_3_3"/>
  <p:tag name="KSO_WM_TEMPLATE_INDEX" val="19882022"/>
  <p:tag name="KSO_WM_TAG_VERSION" val="2.0"/>
  <p:tag name="KSO_WM_DIAGRAM_GROUP_CODE" val="l1-1"/>
</p:tagLst>
</file>

<file path=ppt/tags/tag4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40.xml><?xml version="1.0" encoding="utf-8"?>
<p:tagLst xmlns:p="http://schemas.openxmlformats.org/presentationml/2006/main">
  <p:tag name="KSO_WM_BEAUTIFY_FLAG" val="#wm#"/>
  <p:tag name="KSO_WM_UNIT_TYPE" val="l_h_i"/>
  <p:tag name="KSO_WM_UNIT_INDEX" val="1_3_2"/>
  <p:tag name="KSO_WM_UNIT_ID" val="diagram19882022_4*l_h_i*1_3_2"/>
  <p:tag name="KSO_WM_TEMPLATE_INDEX" val="19882022"/>
  <p:tag name="KSO_WM_TAG_VERSION" val="2.0"/>
  <p:tag name="KSO_WM_DIAGRAM_GROUP_CODE" val="l1-1"/>
</p:tagLst>
</file>

<file path=ppt/tags/tag41.xml><?xml version="1.0" encoding="utf-8"?>
<p:tagLst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B5C05C61-D5D4-44B4-B47F-C512FD34F8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C:\Users\codi\Desktop\20190715包图\2"/>
  <p:tag name="ISPRING_PRESENTATION_TITLE" val="橙色稳重商务风商业计划书PPT模板"/>
  <p:tag name="ISPRING_FIRST_PUBLISH" val="1"/>
  <p:tag name="KSO_WPP_MARK_KEY" val="17fa9648-d069-4786-9e5c-23bebd36fe24"/>
  <p:tag name="COMMONDATA" val="eyJoZGlkIjoiZDY1NzI3YjlmNWRhMjM5MjUzNDk3ZDMxNzRmM2VlN2M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317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8A2A0"/>
      </a:accent1>
      <a:accent2>
        <a:srgbClr val="6C92C0"/>
      </a:accent2>
      <a:accent3>
        <a:srgbClr val="3EA592"/>
      </a:accent3>
      <a:accent4>
        <a:srgbClr val="5066A1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ha1jvetz">
      <a:majorFont>
        <a:latin typeface="印品黑体"/>
        <a:ea typeface="印品黑体"/>
        <a:cs typeface=""/>
      </a:majorFont>
      <a:minorFont>
        <a:latin typeface="印品黑体"/>
        <a:ea typeface="印品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1074</Words>
  <Application>WPS 演示</Application>
  <PresentationFormat>宽屏</PresentationFormat>
  <Paragraphs>153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印品黑体</vt:lpstr>
      <vt:lpstr>黑体</vt:lpstr>
      <vt:lpstr>Arial Unicode MS</vt:lpstr>
      <vt:lpstr>等线</vt:lpstr>
      <vt:lpstr>Calibri</vt:lpstr>
      <vt:lpstr>第一PPT，www.1ppt.com</vt:lpstr>
      <vt:lpstr>自定义设计方案</vt:lpstr>
      <vt:lpstr>时间任务管理系统设计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极简工作总结</dc:title>
  <dc:creator>第一PPT</dc:creator>
  <cp:keywords>www.1ppt.com</cp:keywords>
  <dc:description>www.1ppt.com</dc:description>
  <cp:lastModifiedBy>Harance</cp:lastModifiedBy>
  <cp:revision>6</cp:revision>
  <dcterms:created xsi:type="dcterms:W3CDTF">2021-08-15T13:41:00Z</dcterms:created>
  <dcterms:modified xsi:type="dcterms:W3CDTF">2023-05-22T08:51:19Z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9C9D77DAF4A44B349B86CF3C859A14F5_12</vt:lpwstr>
  </property>
  <property fmtid="{D5CDD505-2E9C-101B-9397-08002B2CF9AE}" pid="3" name="KSOProductBuildVer">
    <vt:lpwstr>2052-11.1.0.14309</vt:lpwstr>
  </property>
</Properties>
</file>