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7" r:id="rId3"/>
  </p:sldMasterIdLst>
  <p:notesMasterIdLst>
    <p:notesMasterId r:id="rId5"/>
  </p:notesMasterIdLst>
  <p:sldIdLst>
    <p:sldId id="427" r:id="rId4"/>
    <p:sldId id="479" r:id="rId6"/>
    <p:sldId id="504" r:id="rId7"/>
    <p:sldId id="480" r:id="rId8"/>
    <p:sldId id="501" r:id="rId9"/>
    <p:sldId id="503" r:id="rId10"/>
    <p:sldId id="505" r:id="rId11"/>
    <p:sldId id="516" r:id="rId12"/>
    <p:sldId id="500" r:id="rId13"/>
    <p:sldId id="524" r:id="rId14"/>
    <p:sldId id="531" r:id="rId15"/>
    <p:sldId id="486" r:id="rId16"/>
    <p:sldId id="506" r:id="rId17"/>
    <p:sldId id="484" r:id="rId18"/>
    <p:sldId id="507" r:id="rId19"/>
    <p:sldId id="495" r:id="rId20"/>
    <p:sldId id="341" r:id="rId21"/>
  </p:sldIdLst>
  <p:sldSz cx="9144000" cy="5143500" type="screen16x9"/>
  <p:notesSz cx="6858000" cy="9144000"/>
  <p:custDataLst>
    <p:tags r:id="rId25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39" userDrawn="1">
          <p15:clr>
            <a:srgbClr val="A4A3A4"/>
          </p15:clr>
        </p15:guide>
        <p15:guide id="2" pos="2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742B"/>
    <a:srgbClr val="5EA86F"/>
    <a:srgbClr val="1B762F"/>
    <a:srgbClr val="404040"/>
    <a:srgbClr val="2F89D8"/>
    <a:srgbClr val="2E3D54"/>
    <a:srgbClr val="E6E6E6"/>
    <a:srgbClr val="C20000"/>
    <a:srgbClr val="A6937B"/>
    <a:srgbClr val="4144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06" autoAdjust="0"/>
    <p:restoredTop sz="93787" autoAdjust="0"/>
  </p:normalViewPr>
  <p:slideViewPr>
    <p:cSldViewPr showGuides="1">
      <p:cViewPr>
        <p:scale>
          <a:sx n="66" d="100"/>
          <a:sy n="66" d="100"/>
        </p:scale>
        <p:origin x="3114" y="1224"/>
      </p:cViewPr>
      <p:guideLst>
        <p:guide orient="horz" pos="2739"/>
        <p:guide pos="284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5" Type="http://schemas.openxmlformats.org/officeDocument/2006/relationships/tags" Target="tags/tag38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673B58EF-4ABD-40F4-ACA4-FE81D742E6DD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hangye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2E3AAC11-D570-4EA9-AFC0-30FB72BA45EB}" type="datetimeFigureOut"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5ECCFAA-F4FB-487C-9F1E-C8836D0C3DC9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gradFill flip="none" rotWithShape="1">
          <a:gsLst>
            <a:gs pos="26000">
              <a:srgbClr val="EBECF0"/>
            </a:gs>
            <a:gs pos="0">
              <a:srgbClr val="D7D9E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195018" y="105337"/>
            <a:ext cx="8769470" cy="4932826"/>
          </a:xfrm>
          <a:prstGeom prst="rect">
            <a:avLst/>
          </a:prstGeom>
          <a:solidFill>
            <a:schemeClr val="bg1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: Shape 35"/>
          <p:cNvSpPr/>
          <p:nvPr userDrawn="1"/>
        </p:nvSpPr>
        <p:spPr bwMode="auto">
          <a:xfrm>
            <a:off x="323528" y="177889"/>
            <a:ext cx="281442" cy="305629"/>
          </a:xfrm>
          <a:custGeom>
            <a:avLst/>
            <a:gdLst/>
            <a:ahLst/>
            <a:cxnLst>
              <a:cxn ang="0">
                <a:pos x="55" y="64"/>
              </a:cxn>
              <a:cxn ang="0">
                <a:pos x="0" y="59"/>
              </a:cxn>
              <a:cxn ang="0">
                <a:pos x="4" y="9"/>
              </a:cxn>
              <a:cxn ang="0">
                <a:pos x="9" y="5"/>
              </a:cxn>
              <a:cxn ang="0">
                <a:pos x="17" y="0"/>
              </a:cxn>
              <a:cxn ang="0">
                <a:pos x="23" y="9"/>
              </a:cxn>
              <a:cxn ang="0">
                <a:pos x="36" y="5"/>
              </a:cxn>
              <a:cxn ang="0">
                <a:pos x="44" y="0"/>
              </a:cxn>
              <a:cxn ang="0">
                <a:pos x="50" y="9"/>
              </a:cxn>
              <a:cxn ang="0">
                <a:pos x="59" y="13"/>
              </a:cxn>
              <a:cxn ang="0">
                <a:pos x="15" y="33"/>
              </a:cxn>
              <a:cxn ang="0">
                <a:pos x="4" y="23"/>
              </a:cxn>
              <a:cxn ang="0">
                <a:pos x="15" y="33"/>
              </a:cxn>
              <a:cxn ang="0">
                <a:pos x="15" y="35"/>
              </a:cxn>
              <a:cxn ang="0">
                <a:pos x="4" y="47"/>
              </a:cxn>
              <a:cxn ang="0">
                <a:pos x="15" y="59"/>
              </a:cxn>
              <a:cxn ang="0">
                <a:pos x="4" y="49"/>
              </a:cxn>
              <a:cxn ang="0">
                <a:pos x="15" y="59"/>
              </a:cxn>
              <a:cxn ang="0">
                <a:pos x="17" y="4"/>
              </a:cxn>
              <a:cxn ang="0">
                <a:pos x="13" y="5"/>
              </a:cxn>
              <a:cxn ang="0">
                <a:pos x="15" y="17"/>
              </a:cxn>
              <a:cxn ang="0">
                <a:pos x="18" y="16"/>
              </a:cxn>
              <a:cxn ang="0">
                <a:pos x="28" y="33"/>
              </a:cxn>
              <a:cxn ang="0">
                <a:pos x="17" y="23"/>
              </a:cxn>
              <a:cxn ang="0">
                <a:pos x="28" y="33"/>
              </a:cxn>
              <a:cxn ang="0">
                <a:pos x="28" y="35"/>
              </a:cxn>
              <a:cxn ang="0">
                <a:pos x="17" y="47"/>
              </a:cxn>
              <a:cxn ang="0">
                <a:pos x="28" y="59"/>
              </a:cxn>
              <a:cxn ang="0">
                <a:pos x="17" y="49"/>
              </a:cxn>
              <a:cxn ang="0">
                <a:pos x="28" y="59"/>
              </a:cxn>
              <a:cxn ang="0">
                <a:pos x="42" y="23"/>
              </a:cxn>
              <a:cxn ang="0">
                <a:pos x="31" y="33"/>
              </a:cxn>
              <a:cxn ang="0">
                <a:pos x="42" y="47"/>
              </a:cxn>
              <a:cxn ang="0">
                <a:pos x="31" y="35"/>
              </a:cxn>
              <a:cxn ang="0">
                <a:pos x="42" y="47"/>
              </a:cxn>
              <a:cxn ang="0">
                <a:pos x="42" y="49"/>
              </a:cxn>
              <a:cxn ang="0">
                <a:pos x="31" y="59"/>
              </a:cxn>
              <a:cxn ang="0">
                <a:pos x="45" y="5"/>
              </a:cxn>
              <a:cxn ang="0">
                <a:pos x="42" y="4"/>
              </a:cxn>
              <a:cxn ang="0">
                <a:pos x="41" y="16"/>
              </a:cxn>
              <a:cxn ang="0">
                <a:pos x="44" y="17"/>
              </a:cxn>
              <a:cxn ang="0">
                <a:pos x="45" y="5"/>
              </a:cxn>
              <a:cxn ang="0">
                <a:pos x="55" y="23"/>
              </a:cxn>
              <a:cxn ang="0">
                <a:pos x="44" y="33"/>
              </a:cxn>
              <a:cxn ang="0">
                <a:pos x="55" y="47"/>
              </a:cxn>
              <a:cxn ang="0">
                <a:pos x="44" y="35"/>
              </a:cxn>
              <a:cxn ang="0">
                <a:pos x="55" y="47"/>
              </a:cxn>
              <a:cxn ang="0">
                <a:pos x="55" y="49"/>
              </a:cxn>
              <a:cxn ang="0">
                <a:pos x="44" y="59"/>
              </a:cxn>
            </a:cxnLst>
            <a:rect l="0" t="0" r="r" b="b"/>
            <a:pathLst>
              <a:path w="59" h="64">
                <a:moveTo>
                  <a:pt x="59" y="59"/>
                </a:moveTo>
                <a:cubicBezTo>
                  <a:pt x="59" y="62"/>
                  <a:pt x="57" y="64"/>
                  <a:pt x="55" y="64"/>
                </a:cubicBezTo>
                <a:cubicBezTo>
                  <a:pt x="4" y="64"/>
                  <a:pt x="4" y="64"/>
                  <a:pt x="4" y="64"/>
                </a:cubicBezTo>
                <a:cubicBezTo>
                  <a:pt x="2" y="64"/>
                  <a:pt x="0" y="62"/>
                  <a:pt x="0" y="59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11"/>
                  <a:pt x="2" y="9"/>
                  <a:pt x="4" y="9"/>
                </a:cubicBezTo>
                <a:cubicBezTo>
                  <a:pt x="9" y="9"/>
                  <a:pt x="9" y="9"/>
                  <a:pt x="9" y="9"/>
                </a:cubicBezTo>
                <a:cubicBezTo>
                  <a:pt x="9" y="5"/>
                  <a:pt x="9" y="5"/>
                  <a:pt x="9" y="5"/>
                </a:cubicBezTo>
                <a:cubicBezTo>
                  <a:pt x="9" y="2"/>
                  <a:pt x="11" y="0"/>
                  <a:pt x="15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20" y="0"/>
                  <a:pt x="23" y="2"/>
                  <a:pt x="23" y="5"/>
                </a:cubicBezTo>
                <a:cubicBezTo>
                  <a:pt x="23" y="9"/>
                  <a:pt x="23" y="9"/>
                  <a:pt x="23" y="9"/>
                </a:cubicBezTo>
                <a:cubicBezTo>
                  <a:pt x="36" y="9"/>
                  <a:pt x="36" y="9"/>
                  <a:pt x="36" y="9"/>
                </a:cubicBezTo>
                <a:cubicBezTo>
                  <a:pt x="36" y="5"/>
                  <a:pt x="36" y="5"/>
                  <a:pt x="36" y="5"/>
                </a:cubicBezTo>
                <a:cubicBezTo>
                  <a:pt x="36" y="2"/>
                  <a:pt x="39" y="0"/>
                  <a:pt x="42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47" y="0"/>
                  <a:pt x="50" y="2"/>
                  <a:pt x="50" y="5"/>
                </a:cubicBezTo>
                <a:cubicBezTo>
                  <a:pt x="50" y="9"/>
                  <a:pt x="50" y="9"/>
                  <a:pt x="50" y="9"/>
                </a:cubicBezTo>
                <a:cubicBezTo>
                  <a:pt x="55" y="9"/>
                  <a:pt x="55" y="9"/>
                  <a:pt x="55" y="9"/>
                </a:cubicBezTo>
                <a:cubicBezTo>
                  <a:pt x="57" y="9"/>
                  <a:pt x="59" y="11"/>
                  <a:pt x="59" y="13"/>
                </a:cubicBezTo>
                <a:lnTo>
                  <a:pt x="59" y="59"/>
                </a:lnTo>
                <a:close/>
                <a:moveTo>
                  <a:pt x="15" y="33"/>
                </a:moveTo>
                <a:cubicBezTo>
                  <a:pt x="15" y="23"/>
                  <a:pt x="15" y="23"/>
                  <a:pt x="15" y="23"/>
                </a:cubicBezTo>
                <a:cubicBezTo>
                  <a:pt x="4" y="23"/>
                  <a:pt x="4" y="23"/>
                  <a:pt x="4" y="23"/>
                </a:cubicBezTo>
                <a:cubicBezTo>
                  <a:pt x="4" y="33"/>
                  <a:pt x="4" y="33"/>
                  <a:pt x="4" y="33"/>
                </a:cubicBezTo>
                <a:lnTo>
                  <a:pt x="15" y="33"/>
                </a:lnTo>
                <a:close/>
                <a:moveTo>
                  <a:pt x="15" y="47"/>
                </a:moveTo>
                <a:cubicBezTo>
                  <a:pt x="15" y="35"/>
                  <a:pt x="15" y="35"/>
                  <a:pt x="15" y="35"/>
                </a:cubicBezTo>
                <a:cubicBezTo>
                  <a:pt x="4" y="35"/>
                  <a:pt x="4" y="35"/>
                  <a:pt x="4" y="35"/>
                </a:cubicBezTo>
                <a:cubicBezTo>
                  <a:pt x="4" y="47"/>
                  <a:pt x="4" y="47"/>
                  <a:pt x="4" y="47"/>
                </a:cubicBezTo>
                <a:lnTo>
                  <a:pt x="15" y="47"/>
                </a:lnTo>
                <a:close/>
                <a:moveTo>
                  <a:pt x="15" y="59"/>
                </a:moveTo>
                <a:cubicBezTo>
                  <a:pt x="15" y="49"/>
                  <a:pt x="15" y="49"/>
                  <a:pt x="15" y="49"/>
                </a:cubicBezTo>
                <a:cubicBezTo>
                  <a:pt x="4" y="49"/>
                  <a:pt x="4" y="49"/>
                  <a:pt x="4" y="49"/>
                </a:cubicBezTo>
                <a:cubicBezTo>
                  <a:pt x="4" y="59"/>
                  <a:pt x="4" y="59"/>
                  <a:pt x="4" y="59"/>
                </a:cubicBezTo>
                <a:lnTo>
                  <a:pt x="15" y="59"/>
                </a:lnTo>
                <a:close/>
                <a:moveTo>
                  <a:pt x="18" y="5"/>
                </a:moveTo>
                <a:cubicBezTo>
                  <a:pt x="18" y="5"/>
                  <a:pt x="18" y="4"/>
                  <a:pt x="17" y="4"/>
                </a:cubicBezTo>
                <a:cubicBezTo>
                  <a:pt x="15" y="4"/>
                  <a:pt x="15" y="4"/>
                  <a:pt x="15" y="4"/>
                </a:cubicBezTo>
                <a:cubicBezTo>
                  <a:pt x="14" y="4"/>
                  <a:pt x="13" y="5"/>
                  <a:pt x="13" y="5"/>
                </a:cubicBezTo>
                <a:cubicBezTo>
                  <a:pt x="13" y="16"/>
                  <a:pt x="13" y="16"/>
                  <a:pt x="13" y="16"/>
                </a:cubicBezTo>
                <a:cubicBezTo>
                  <a:pt x="13" y="16"/>
                  <a:pt x="14" y="17"/>
                  <a:pt x="15" y="17"/>
                </a:cubicBezTo>
                <a:cubicBezTo>
                  <a:pt x="17" y="17"/>
                  <a:pt x="17" y="17"/>
                  <a:pt x="17" y="17"/>
                </a:cubicBezTo>
                <a:cubicBezTo>
                  <a:pt x="18" y="17"/>
                  <a:pt x="18" y="16"/>
                  <a:pt x="18" y="16"/>
                </a:cubicBezTo>
                <a:lnTo>
                  <a:pt x="18" y="5"/>
                </a:lnTo>
                <a:close/>
                <a:moveTo>
                  <a:pt x="28" y="33"/>
                </a:moveTo>
                <a:cubicBezTo>
                  <a:pt x="28" y="23"/>
                  <a:pt x="28" y="23"/>
                  <a:pt x="28" y="23"/>
                </a:cubicBezTo>
                <a:cubicBezTo>
                  <a:pt x="17" y="23"/>
                  <a:pt x="17" y="23"/>
                  <a:pt x="17" y="23"/>
                </a:cubicBezTo>
                <a:cubicBezTo>
                  <a:pt x="17" y="33"/>
                  <a:pt x="17" y="33"/>
                  <a:pt x="17" y="33"/>
                </a:cubicBezTo>
                <a:lnTo>
                  <a:pt x="28" y="33"/>
                </a:lnTo>
                <a:close/>
                <a:moveTo>
                  <a:pt x="28" y="47"/>
                </a:moveTo>
                <a:cubicBezTo>
                  <a:pt x="28" y="35"/>
                  <a:pt x="28" y="35"/>
                  <a:pt x="28" y="35"/>
                </a:cubicBezTo>
                <a:cubicBezTo>
                  <a:pt x="17" y="35"/>
                  <a:pt x="17" y="35"/>
                  <a:pt x="17" y="35"/>
                </a:cubicBezTo>
                <a:cubicBezTo>
                  <a:pt x="17" y="47"/>
                  <a:pt x="17" y="47"/>
                  <a:pt x="17" y="47"/>
                </a:cubicBezTo>
                <a:lnTo>
                  <a:pt x="28" y="47"/>
                </a:lnTo>
                <a:close/>
                <a:moveTo>
                  <a:pt x="28" y="59"/>
                </a:moveTo>
                <a:cubicBezTo>
                  <a:pt x="28" y="49"/>
                  <a:pt x="28" y="49"/>
                  <a:pt x="28" y="49"/>
                </a:cubicBezTo>
                <a:cubicBezTo>
                  <a:pt x="17" y="49"/>
                  <a:pt x="17" y="49"/>
                  <a:pt x="17" y="49"/>
                </a:cubicBezTo>
                <a:cubicBezTo>
                  <a:pt x="17" y="59"/>
                  <a:pt x="17" y="59"/>
                  <a:pt x="17" y="59"/>
                </a:cubicBezTo>
                <a:lnTo>
                  <a:pt x="28" y="59"/>
                </a:lnTo>
                <a:close/>
                <a:moveTo>
                  <a:pt x="42" y="33"/>
                </a:moveTo>
                <a:cubicBezTo>
                  <a:pt x="42" y="23"/>
                  <a:pt x="42" y="23"/>
                  <a:pt x="42" y="23"/>
                </a:cubicBezTo>
                <a:cubicBezTo>
                  <a:pt x="31" y="23"/>
                  <a:pt x="31" y="23"/>
                  <a:pt x="31" y="23"/>
                </a:cubicBezTo>
                <a:cubicBezTo>
                  <a:pt x="31" y="33"/>
                  <a:pt x="31" y="33"/>
                  <a:pt x="31" y="33"/>
                </a:cubicBezTo>
                <a:lnTo>
                  <a:pt x="42" y="33"/>
                </a:lnTo>
                <a:close/>
                <a:moveTo>
                  <a:pt x="42" y="47"/>
                </a:moveTo>
                <a:cubicBezTo>
                  <a:pt x="42" y="35"/>
                  <a:pt x="42" y="35"/>
                  <a:pt x="42" y="35"/>
                </a:cubicBezTo>
                <a:cubicBezTo>
                  <a:pt x="31" y="35"/>
                  <a:pt x="31" y="35"/>
                  <a:pt x="31" y="35"/>
                </a:cubicBezTo>
                <a:cubicBezTo>
                  <a:pt x="31" y="47"/>
                  <a:pt x="31" y="47"/>
                  <a:pt x="31" y="47"/>
                </a:cubicBezTo>
                <a:lnTo>
                  <a:pt x="42" y="47"/>
                </a:lnTo>
                <a:close/>
                <a:moveTo>
                  <a:pt x="42" y="59"/>
                </a:moveTo>
                <a:cubicBezTo>
                  <a:pt x="42" y="49"/>
                  <a:pt x="42" y="49"/>
                  <a:pt x="42" y="49"/>
                </a:cubicBezTo>
                <a:cubicBezTo>
                  <a:pt x="31" y="49"/>
                  <a:pt x="31" y="49"/>
                  <a:pt x="31" y="49"/>
                </a:cubicBezTo>
                <a:cubicBezTo>
                  <a:pt x="31" y="59"/>
                  <a:pt x="31" y="59"/>
                  <a:pt x="31" y="59"/>
                </a:cubicBezTo>
                <a:lnTo>
                  <a:pt x="42" y="59"/>
                </a:lnTo>
                <a:close/>
                <a:moveTo>
                  <a:pt x="45" y="5"/>
                </a:moveTo>
                <a:cubicBezTo>
                  <a:pt x="45" y="5"/>
                  <a:pt x="45" y="4"/>
                  <a:pt x="44" y="4"/>
                </a:cubicBezTo>
                <a:cubicBezTo>
                  <a:pt x="42" y="4"/>
                  <a:pt x="42" y="4"/>
                  <a:pt x="42" y="4"/>
                </a:cubicBezTo>
                <a:cubicBezTo>
                  <a:pt x="41" y="4"/>
                  <a:pt x="41" y="5"/>
                  <a:pt x="41" y="5"/>
                </a:cubicBezTo>
                <a:cubicBezTo>
                  <a:pt x="41" y="16"/>
                  <a:pt x="41" y="16"/>
                  <a:pt x="41" y="16"/>
                </a:cubicBezTo>
                <a:cubicBezTo>
                  <a:pt x="41" y="16"/>
                  <a:pt x="41" y="17"/>
                  <a:pt x="42" y="17"/>
                </a:cubicBezTo>
                <a:cubicBezTo>
                  <a:pt x="44" y="17"/>
                  <a:pt x="44" y="17"/>
                  <a:pt x="44" y="17"/>
                </a:cubicBezTo>
                <a:cubicBezTo>
                  <a:pt x="45" y="17"/>
                  <a:pt x="45" y="16"/>
                  <a:pt x="45" y="16"/>
                </a:cubicBezTo>
                <a:lnTo>
                  <a:pt x="45" y="5"/>
                </a:lnTo>
                <a:close/>
                <a:moveTo>
                  <a:pt x="55" y="33"/>
                </a:moveTo>
                <a:cubicBezTo>
                  <a:pt x="55" y="23"/>
                  <a:pt x="55" y="23"/>
                  <a:pt x="55" y="23"/>
                </a:cubicBezTo>
                <a:cubicBezTo>
                  <a:pt x="44" y="23"/>
                  <a:pt x="44" y="23"/>
                  <a:pt x="44" y="23"/>
                </a:cubicBezTo>
                <a:cubicBezTo>
                  <a:pt x="44" y="33"/>
                  <a:pt x="44" y="33"/>
                  <a:pt x="44" y="33"/>
                </a:cubicBezTo>
                <a:lnTo>
                  <a:pt x="55" y="33"/>
                </a:lnTo>
                <a:close/>
                <a:moveTo>
                  <a:pt x="55" y="47"/>
                </a:moveTo>
                <a:cubicBezTo>
                  <a:pt x="55" y="35"/>
                  <a:pt x="55" y="35"/>
                  <a:pt x="55" y="35"/>
                </a:cubicBezTo>
                <a:cubicBezTo>
                  <a:pt x="44" y="35"/>
                  <a:pt x="44" y="35"/>
                  <a:pt x="44" y="35"/>
                </a:cubicBezTo>
                <a:cubicBezTo>
                  <a:pt x="44" y="47"/>
                  <a:pt x="44" y="47"/>
                  <a:pt x="44" y="47"/>
                </a:cubicBezTo>
                <a:lnTo>
                  <a:pt x="55" y="47"/>
                </a:lnTo>
                <a:close/>
                <a:moveTo>
                  <a:pt x="55" y="59"/>
                </a:moveTo>
                <a:cubicBezTo>
                  <a:pt x="55" y="49"/>
                  <a:pt x="55" y="49"/>
                  <a:pt x="55" y="49"/>
                </a:cubicBezTo>
                <a:cubicBezTo>
                  <a:pt x="44" y="49"/>
                  <a:pt x="44" y="49"/>
                  <a:pt x="44" y="49"/>
                </a:cubicBezTo>
                <a:cubicBezTo>
                  <a:pt x="44" y="59"/>
                  <a:pt x="44" y="59"/>
                  <a:pt x="44" y="59"/>
                </a:cubicBezTo>
                <a:lnTo>
                  <a:pt x="55" y="59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round/>
          </a:ln>
        </p:spPr>
        <p:txBody>
          <a:bodyPr anchor="ctr"/>
          <a:lstStyle/>
          <a:p>
            <a:pPr algn="ctr"/>
            <a:endParaRPr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TextBox 2"/>
          <p:cNvSpPr txBox="1"/>
          <p:nvPr userDrawn="1"/>
        </p:nvSpPr>
        <p:spPr>
          <a:xfrm>
            <a:off x="1907705" y="1349063"/>
            <a:ext cx="54006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行业</a:t>
            </a:r>
            <a:r>
              <a:rPr lang="en-US" altLang="zh-CN" sz="100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模板</a:t>
            </a:r>
            <a:r>
              <a:rPr lang="en-US" altLang="zh-CN" sz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http://www.1ppt.com/hangye/</a:t>
            </a:r>
            <a:endParaRPr lang="en-US" altLang="zh-CN" sz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2E3AAC11-D570-4EA9-AFC0-30FB72BA45EB}" type="datetimeFigureOut"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5ECCFAA-F4FB-487C-9F1E-C8836D0C3DC9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hemeOverride" Target="../theme/themeOverride1.xml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tags" Target="../tags/tag30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image" Target="../media/image15.png"/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image" Target="../media/image16.png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2.xml"/><Relationship Id="rId5" Type="http://schemas.openxmlformats.org/officeDocument/2006/relationships/themeOverride" Target="../theme/themeOverride8.xml"/><Relationship Id="rId4" Type="http://schemas.openxmlformats.org/officeDocument/2006/relationships/image" Target="../media/image19.png"/><Relationship Id="rId3" Type="http://schemas.openxmlformats.org/officeDocument/2006/relationships/tags" Target="../tags/tag36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hemeOverride" Target="../theme/themeOverride9.xml"/><Relationship Id="rId7" Type="http://schemas.openxmlformats.org/officeDocument/2006/relationships/image" Target="../media/image19.png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0" Type="http://schemas.openxmlformats.org/officeDocument/2006/relationships/notesSlide" Target="../notesSlides/notesSlide12.xml"/><Relationship Id="rId1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10.xml"/><Relationship Id="rId1" Type="http://schemas.openxmlformats.org/officeDocument/2006/relationships/image" Target="../media/image26.jpe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1.xml"/><Relationship Id="rId3" Type="http://schemas.openxmlformats.org/officeDocument/2006/relationships/themeOverride" Target="../theme/themeOverride11.xml"/><Relationship Id="rId2" Type="http://schemas.openxmlformats.org/officeDocument/2006/relationships/tags" Target="../tags/tag37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themeOverride" Target="../theme/themeOverride3.xml"/><Relationship Id="rId2" Type="http://schemas.openxmlformats.org/officeDocument/2006/relationships/image" Target="../media/image4.jpeg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11.xml"/><Relationship Id="rId8" Type="http://schemas.openxmlformats.org/officeDocument/2006/relationships/tags" Target="../tags/tag10.xml"/><Relationship Id="rId7" Type="http://schemas.openxmlformats.org/officeDocument/2006/relationships/tags" Target="../tags/tag9.xml"/><Relationship Id="rId6" Type="http://schemas.openxmlformats.org/officeDocument/2006/relationships/tags" Target="../tags/tag8.xml"/><Relationship Id="rId5" Type="http://schemas.openxmlformats.org/officeDocument/2006/relationships/tags" Target="../tags/tag7.xml"/><Relationship Id="rId4" Type="http://schemas.openxmlformats.org/officeDocument/2006/relationships/tags" Target="../tags/tag6.xml"/><Relationship Id="rId3" Type="http://schemas.openxmlformats.org/officeDocument/2006/relationships/tags" Target="../tags/tag5.xml"/><Relationship Id="rId21" Type="http://schemas.openxmlformats.org/officeDocument/2006/relationships/notesSlide" Target="../notesSlides/notesSlide6.xml"/><Relationship Id="rId20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9" Type="http://schemas.openxmlformats.org/officeDocument/2006/relationships/themeOverride" Target="../theme/themeOverride5.xml"/><Relationship Id="rId18" Type="http://schemas.openxmlformats.org/officeDocument/2006/relationships/tags" Target="../tags/tag20.xml"/><Relationship Id="rId17" Type="http://schemas.openxmlformats.org/officeDocument/2006/relationships/tags" Target="../tags/tag19.xml"/><Relationship Id="rId16" Type="http://schemas.openxmlformats.org/officeDocument/2006/relationships/tags" Target="../tags/tag18.xml"/><Relationship Id="rId15" Type="http://schemas.openxmlformats.org/officeDocument/2006/relationships/tags" Target="../tags/tag17.xml"/><Relationship Id="rId14" Type="http://schemas.openxmlformats.org/officeDocument/2006/relationships/tags" Target="../tags/tag16.xml"/><Relationship Id="rId13" Type="http://schemas.openxmlformats.org/officeDocument/2006/relationships/tags" Target="../tags/tag15.xml"/><Relationship Id="rId12" Type="http://schemas.openxmlformats.org/officeDocument/2006/relationships/tags" Target="../tags/tag14.xml"/><Relationship Id="rId11" Type="http://schemas.openxmlformats.org/officeDocument/2006/relationships/tags" Target="../tags/tag13.xml"/><Relationship Id="rId10" Type="http://schemas.openxmlformats.org/officeDocument/2006/relationships/tags" Target="../tags/tag12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hemeOverride" Target="../theme/themeOverride6.xml"/><Relationship Id="rId8" Type="http://schemas.openxmlformats.org/officeDocument/2006/relationships/tags" Target="../tags/tag23.xml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1" Type="http://schemas.openxmlformats.org/officeDocument/2006/relationships/notesSlide" Target="../notesSlides/notesSlide8.xml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hemeOverride" Target="../theme/themeOverride7.xml"/><Relationship Id="rId8" Type="http://schemas.openxmlformats.org/officeDocument/2006/relationships/image" Target="../media/image9.png"/><Relationship Id="rId7" Type="http://schemas.openxmlformats.org/officeDocument/2006/relationships/tags" Target="../tags/tag2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1" Type="http://schemas.openxmlformats.org/officeDocument/2006/relationships/notesSlide" Target="../notesSlides/notesSlide9.xml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3" name="椭圆 12"/>
          <p:cNvSpPr/>
          <p:nvPr/>
        </p:nvSpPr>
        <p:spPr>
          <a:xfrm>
            <a:off x="2555776" y="555526"/>
            <a:ext cx="4032448" cy="4032448"/>
          </a:xfrm>
          <a:prstGeom prst="ellipse">
            <a:avLst/>
          </a:prstGeom>
          <a:solidFill>
            <a:schemeClr val="bg1"/>
          </a:soli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2" name="TextBox 7"/>
          <p:cNvSpPr>
            <a:spLocks noChangeArrowheads="1"/>
          </p:cNvSpPr>
          <p:nvPr/>
        </p:nvSpPr>
        <p:spPr bwMode="auto">
          <a:xfrm>
            <a:off x="1546417" y="2305784"/>
            <a:ext cx="6121927" cy="553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zh-CN" altLang="en-US" sz="3600" dirty="0">
                <a:solidFill>
                  <a:srgbClr val="1B762F"/>
                </a:solidFill>
                <a:latin typeface="造字工房悦黑体验版纤细体" pitchFamily="50" charset="-122"/>
                <a:ea typeface="造字工房悦黑体验版纤细体" pitchFamily="50" charset="-122"/>
                <a:cs typeface="+mn-ea"/>
                <a:sym typeface="+mn-lt"/>
              </a:rPr>
              <a:t>图标设计</a:t>
            </a:r>
            <a:r>
              <a:rPr lang="zh-CN" altLang="en-US" sz="3600" dirty="0">
                <a:solidFill>
                  <a:srgbClr val="1B762F"/>
                </a:solidFill>
                <a:latin typeface="造字工房悦黑体验版纤细体" pitchFamily="50" charset="-122"/>
                <a:ea typeface="造字工房悦黑体验版纤细体" pitchFamily="50" charset="-122"/>
                <a:cs typeface="+mn-ea"/>
                <a:sym typeface="+mn-lt"/>
              </a:rPr>
              <a:t>展示</a:t>
            </a:r>
            <a:endParaRPr lang="zh-CN" altLang="en-US" sz="3600" dirty="0">
              <a:solidFill>
                <a:srgbClr val="1B762F"/>
              </a:solidFill>
              <a:latin typeface="造字工房悦黑体验版纤细体" pitchFamily="50" charset="-122"/>
              <a:ea typeface="造字工房悦黑体验版纤细体" pitchFamily="50" charset="-122"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732651" y="3436426"/>
            <a:ext cx="1699260" cy="4305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accent6"/>
                </a:solidFill>
                <a:latin typeface="+mn-lt"/>
                <a:ea typeface="+mn-ea"/>
                <a:cs typeface="+mn-ea"/>
                <a:sym typeface="+mn-lt"/>
              </a:rPr>
              <a:t>小组：</a:t>
            </a:r>
            <a:r>
              <a:rPr lang="en-US" altLang="zh-CN" sz="1400" dirty="0">
                <a:solidFill>
                  <a:schemeClr val="accent6"/>
                </a:solidFill>
                <a:latin typeface="+mn-lt"/>
                <a:ea typeface="+mn-ea"/>
                <a:cs typeface="+mn-ea"/>
                <a:sym typeface="+mn-lt"/>
              </a:rPr>
              <a:t>2151298</a:t>
            </a:r>
            <a:r>
              <a:rPr lang="zh-CN" altLang="en-US" sz="1400" dirty="0">
                <a:solidFill>
                  <a:schemeClr val="accent6"/>
                </a:solidFill>
                <a:latin typeface="+mn-lt"/>
                <a:ea typeface="+mn-ea"/>
                <a:cs typeface="+mn-ea"/>
                <a:sym typeface="+mn-lt"/>
              </a:rPr>
              <a:t>杨滕</a:t>
            </a:r>
            <a:r>
              <a:rPr lang="zh-CN" altLang="en-US" sz="1400" dirty="0">
                <a:solidFill>
                  <a:schemeClr val="accent6"/>
                </a:solidFill>
                <a:latin typeface="+mn-lt"/>
                <a:ea typeface="+mn-ea"/>
                <a:cs typeface="+mn-ea"/>
                <a:sym typeface="+mn-lt"/>
              </a:rPr>
              <a:t>超</a:t>
            </a:r>
            <a:endParaRPr lang="zh-CN" altLang="en-US" sz="1400" dirty="0">
              <a:solidFill>
                <a:schemeClr val="accent6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ctr"/>
            <a:r>
              <a:rPr lang="en-US" altLang="zh-CN" sz="1400" dirty="0">
                <a:solidFill>
                  <a:schemeClr val="accent6"/>
                </a:solidFill>
                <a:latin typeface="+mn-lt"/>
                <a:ea typeface="+mn-ea"/>
                <a:cs typeface="+mn-ea"/>
                <a:sym typeface="+mn-lt"/>
              </a:rPr>
              <a:t>          2151291</a:t>
            </a:r>
            <a:r>
              <a:rPr lang="zh-CN" altLang="en-US" sz="1400" dirty="0">
                <a:solidFill>
                  <a:schemeClr val="accent6"/>
                </a:solidFill>
                <a:latin typeface="+mn-lt"/>
                <a:ea typeface="+mn-ea"/>
                <a:cs typeface="+mn-ea"/>
                <a:sym typeface="+mn-lt"/>
              </a:rPr>
              <a:t>潘鋆</a:t>
            </a:r>
            <a:r>
              <a:rPr lang="zh-CN" altLang="en-US" sz="1400" dirty="0">
                <a:solidFill>
                  <a:schemeClr val="accent6"/>
                </a:solidFill>
                <a:latin typeface="+mn-lt"/>
                <a:ea typeface="+mn-ea"/>
                <a:cs typeface="+mn-ea"/>
                <a:sym typeface="+mn-lt"/>
              </a:rPr>
              <a:t>林</a:t>
            </a:r>
            <a:endParaRPr lang="zh-CN" altLang="en-US" sz="1400" dirty="0">
              <a:solidFill>
                <a:schemeClr val="accent6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500"/>
                            </p:stCondLst>
                            <p:childTnLst>
                              <p:par>
                                <p:cTn id="16" presetID="3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1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8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1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20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25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75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2" grpId="0"/>
      <p:bldP spid="12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" name="Title 1"/>
          <p:cNvSpPr txBox="1"/>
          <p:nvPr>
            <p:custDataLst>
              <p:tags r:id="rId1"/>
            </p:custDataLst>
          </p:nvPr>
        </p:nvSpPr>
        <p:spPr>
          <a:xfrm>
            <a:off x="755576" y="171626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GB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渲染</a:t>
            </a:r>
            <a:endParaRPr lang="zh-CN" altLang="en-GB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>
            <p:custDataLst>
              <p:tags r:id="rId2"/>
            </p:custDataLst>
          </p:nvPr>
        </p:nvSpPr>
        <p:spPr>
          <a:xfrm>
            <a:off x="855980" y="819785"/>
            <a:ext cx="1988185" cy="49212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r>
              <a:rPr lang="zh-CN" altLang="en-US" sz="16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渲染工具：</a:t>
            </a:r>
            <a:r>
              <a:rPr lang="en-US" altLang="zh-CN" sz="16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mastergo</a:t>
            </a:r>
            <a:endParaRPr lang="en-US" altLang="zh-CN" sz="1600" b="1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b="1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55650" y="1131570"/>
            <a:ext cx="4345305" cy="3838575"/>
          </a:xfrm>
          <a:prstGeom prst="rect">
            <a:avLst/>
          </a:prstGeom>
        </p:spPr>
      </p:pic>
      <p:sp>
        <p:nvSpPr>
          <p:cNvPr id="13" name="文本框 12"/>
          <p:cNvSpPr txBox="1"/>
          <p:nvPr>
            <p:custDataLst>
              <p:tags r:id="rId5"/>
            </p:custDataLst>
          </p:nvPr>
        </p:nvSpPr>
        <p:spPr>
          <a:xfrm>
            <a:off x="2771775" y="2931795"/>
            <a:ext cx="1392555" cy="24574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r>
              <a:rPr lang="zh-CN" altLang="en-US" sz="16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调整图形形状</a:t>
            </a:r>
            <a:r>
              <a:rPr lang="en-US" altLang="zh-CN" sz="16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...</a:t>
            </a:r>
            <a:endParaRPr lang="en-US" altLang="zh-CN" sz="1600" b="1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>
            <p:custDataLst>
              <p:tags r:id="rId6"/>
            </p:custDataLst>
          </p:nvPr>
        </p:nvSpPr>
        <p:spPr>
          <a:xfrm>
            <a:off x="1259840" y="4724400"/>
            <a:ext cx="2032000" cy="24574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r>
              <a:rPr lang="zh-CN" altLang="en-US" sz="16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上色并添加阴影、</a:t>
            </a:r>
            <a:r>
              <a:rPr lang="zh-CN" altLang="en-US" sz="16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渐变</a:t>
            </a:r>
            <a:endParaRPr lang="zh-CN" altLang="en-US" sz="1600" b="1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>
            <p:custDataLst>
              <p:tags r:id="rId7"/>
            </p:custDataLst>
          </p:nvPr>
        </p:nvSpPr>
        <p:spPr>
          <a:xfrm>
            <a:off x="3780155" y="4724400"/>
            <a:ext cx="812800" cy="24574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r>
              <a:rPr lang="zh-CN" altLang="en-US" sz="16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组合</a:t>
            </a:r>
            <a:r>
              <a:rPr lang="zh-CN" altLang="en-US" sz="16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</a:t>
            </a:r>
            <a:endParaRPr lang="zh-CN" altLang="en-US" sz="1600" b="1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5" grpId="0"/>
      <p:bldP spid="15" grpId="1"/>
      <p:bldP spid="16" grpId="0"/>
      <p:bldP spid="16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" name="Title 1"/>
          <p:cNvSpPr txBox="1"/>
          <p:nvPr>
            <p:custDataLst>
              <p:tags r:id="rId1"/>
            </p:custDataLst>
          </p:nvPr>
        </p:nvSpPr>
        <p:spPr>
          <a:xfrm>
            <a:off x="755576" y="171626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GB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渲染</a:t>
            </a:r>
            <a:endParaRPr lang="zh-CN" altLang="en-GB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>
            <p:custDataLst>
              <p:tags r:id="rId2"/>
            </p:custDataLst>
          </p:nvPr>
        </p:nvSpPr>
        <p:spPr>
          <a:xfrm>
            <a:off x="855980" y="819785"/>
            <a:ext cx="1988185" cy="49212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r>
              <a:rPr lang="zh-CN" altLang="en-US" sz="16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渲染工具：</a:t>
            </a:r>
            <a:r>
              <a:rPr lang="en-US" altLang="zh-CN" sz="16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mastergo</a:t>
            </a:r>
            <a:endParaRPr lang="en-US" altLang="zh-CN" sz="1600" b="1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b="1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405" y="1131570"/>
            <a:ext cx="6411595" cy="3750945"/>
          </a:xfrm>
          <a:prstGeom prst="rect">
            <a:avLst/>
          </a:prstGeom>
        </p:spPr>
      </p:pic>
      <p:sp>
        <p:nvSpPr>
          <p:cNvPr id="13" name="文本框 12"/>
          <p:cNvSpPr txBox="1"/>
          <p:nvPr>
            <p:custDataLst>
              <p:tags r:id="rId4"/>
            </p:custDataLst>
          </p:nvPr>
        </p:nvSpPr>
        <p:spPr>
          <a:xfrm>
            <a:off x="3336925" y="2787650"/>
            <a:ext cx="1392555" cy="24574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r>
              <a:rPr lang="zh-CN" altLang="en-US" sz="16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调整图形形状</a:t>
            </a:r>
            <a:r>
              <a:rPr lang="en-US" altLang="zh-CN" sz="16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...</a:t>
            </a:r>
            <a:endParaRPr lang="en-US" altLang="zh-CN" sz="1600" b="1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>
            <p:custDataLst>
              <p:tags r:id="rId5"/>
            </p:custDataLst>
          </p:nvPr>
        </p:nvSpPr>
        <p:spPr>
          <a:xfrm>
            <a:off x="2195830" y="4587875"/>
            <a:ext cx="2032000" cy="24574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r>
              <a:rPr lang="zh-CN" altLang="en-US" sz="16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上色并添加阴影、</a:t>
            </a:r>
            <a:r>
              <a:rPr lang="zh-CN" altLang="en-US" sz="16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渐变</a:t>
            </a:r>
            <a:endParaRPr lang="zh-CN" altLang="en-US" sz="1600" b="1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>
            <p:custDataLst>
              <p:tags r:id="rId6"/>
            </p:custDataLst>
          </p:nvPr>
        </p:nvSpPr>
        <p:spPr>
          <a:xfrm>
            <a:off x="6156325" y="4516120"/>
            <a:ext cx="812800" cy="24574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r>
              <a:rPr lang="zh-CN" altLang="en-US" sz="16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组合</a:t>
            </a:r>
            <a:r>
              <a:rPr lang="zh-CN" altLang="en-US" sz="16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</a:t>
            </a:r>
            <a:endParaRPr lang="zh-CN" altLang="en-US" sz="1600" b="1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5" grpId="0"/>
      <p:bldP spid="15" grpId="1"/>
      <p:bldP spid="16" grpId="0"/>
      <p:bldP spid="16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 txBox="1"/>
          <p:nvPr/>
        </p:nvSpPr>
        <p:spPr>
          <a:xfrm>
            <a:off x="755576" y="171626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GB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渲染</a:t>
            </a:r>
            <a:endParaRPr lang="zh-CN" altLang="en-GB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55980" y="819785"/>
            <a:ext cx="1988185" cy="49212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r>
              <a:rPr lang="zh-CN" altLang="en-US" sz="16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渲染工具：</a:t>
            </a:r>
            <a:r>
              <a:rPr lang="en-US" altLang="zh-CN" sz="16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mastergo</a:t>
            </a:r>
            <a:endParaRPr lang="en-US" altLang="zh-CN" sz="1600" b="1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b="1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80260" y="1203960"/>
            <a:ext cx="4983480" cy="1745615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rcRect l="590"/>
          <a:stretch>
            <a:fillRect/>
          </a:stretch>
        </p:blipFill>
        <p:spPr>
          <a:xfrm>
            <a:off x="323215" y="3147695"/>
            <a:ext cx="6424930" cy="1691005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3" name="图片 4" descr="icon_粘贴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588125" y="3219768"/>
            <a:ext cx="1885950" cy="14192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8" name="椭圆 17"/>
          <p:cNvSpPr/>
          <p:nvPr/>
        </p:nvSpPr>
        <p:spPr>
          <a:xfrm>
            <a:off x="2555776" y="555526"/>
            <a:ext cx="4032448" cy="4032448"/>
          </a:xfrm>
          <a:prstGeom prst="ellipse">
            <a:avLst/>
          </a:prstGeom>
          <a:solidFill>
            <a:schemeClr val="bg1"/>
          </a:soli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923928" y="1580475"/>
            <a:ext cx="169962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600" spc="300" dirty="0">
                <a:solidFill>
                  <a:srgbClr val="1B762F"/>
                </a:solidFill>
                <a:latin typeface="+mn-lt"/>
                <a:ea typeface="+mn-ea"/>
                <a:cs typeface="+mn-ea"/>
                <a:sym typeface="+mn-lt"/>
              </a:rPr>
              <a:t>03</a:t>
            </a:r>
            <a:endParaRPr lang="zh-CN" altLang="en-US" sz="6600" spc="300" dirty="0">
              <a:solidFill>
                <a:srgbClr val="1B762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5" name="TextBox 7"/>
          <p:cNvSpPr>
            <a:spLocks noChangeArrowheads="1"/>
          </p:cNvSpPr>
          <p:nvPr/>
        </p:nvSpPr>
        <p:spPr bwMode="auto">
          <a:xfrm>
            <a:off x="1555917" y="2593816"/>
            <a:ext cx="6121927" cy="553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zh-CN" altLang="en-US" sz="3600" dirty="0">
                <a:solidFill>
                  <a:srgbClr val="1B762F"/>
                </a:solidFill>
                <a:latin typeface="+mn-lt"/>
                <a:ea typeface="+mn-ea"/>
                <a:cs typeface="+mn-ea"/>
                <a:sym typeface="+mn-lt"/>
              </a:rPr>
              <a:t>成果展示</a:t>
            </a:r>
            <a:endParaRPr lang="zh-CN" altLang="en-US" sz="3600" dirty="0">
              <a:solidFill>
                <a:srgbClr val="1B762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799"/>
                            </p:stCondLst>
                            <p:childTnLst>
                              <p:par>
                                <p:cTn id="20" presetID="3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21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22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23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24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4" grpId="0"/>
      <p:bldP spid="25" grpId="0"/>
      <p:bldP spid="25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755576" y="171626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项目展示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2" name="图片 1" descr="icon_打开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5605" y="1059180"/>
            <a:ext cx="1524000" cy="1371600"/>
          </a:xfrm>
          <a:prstGeom prst="rect">
            <a:avLst/>
          </a:prstGeom>
        </p:spPr>
      </p:pic>
      <p:pic>
        <p:nvPicPr>
          <p:cNvPr id="3" name="图片 2" descr="icon_新建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875" y="1021080"/>
            <a:ext cx="1600835" cy="1409700"/>
          </a:xfrm>
          <a:prstGeom prst="rect">
            <a:avLst/>
          </a:prstGeom>
        </p:spPr>
      </p:pic>
      <p:pic>
        <p:nvPicPr>
          <p:cNvPr id="16" name="图片 15" descr="icon_复制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31570"/>
            <a:ext cx="1903095" cy="1323975"/>
          </a:xfrm>
          <a:prstGeom prst="rect">
            <a:avLst/>
          </a:prstGeom>
        </p:spPr>
      </p:pic>
      <p:pic>
        <p:nvPicPr>
          <p:cNvPr id="43" name="图片 42" descr="icon_剪切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1595" y="3003550"/>
            <a:ext cx="1657350" cy="1619250"/>
          </a:xfrm>
          <a:prstGeom prst="rect">
            <a:avLst/>
          </a:prstGeom>
        </p:spPr>
      </p:pic>
      <p:pic>
        <p:nvPicPr>
          <p:cNvPr id="44" name="图片 43" descr="icon_删除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6010" y="2971165"/>
            <a:ext cx="1704975" cy="1771650"/>
          </a:xfrm>
          <a:prstGeom prst="rect">
            <a:avLst/>
          </a:prstGeom>
        </p:spPr>
      </p:pic>
      <p:pic>
        <p:nvPicPr>
          <p:cNvPr id="45" name="图片 44" descr="icon_搜索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40425" y="3103880"/>
            <a:ext cx="1809750" cy="1419225"/>
          </a:xfrm>
          <a:prstGeom prst="rect">
            <a:avLst/>
          </a:prstGeom>
        </p:spPr>
      </p:pic>
      <p:sp>
        <p:nvSpPr>
          <p:cNvPr id="46" name="文本框 45"/>
          <p:cNvSpPr txBox="1"/>
          <p:nvPr/>
        </p:nvSpPr>
        <p:spPr>
          <a:xfrm>
            <a:off x="950595" y="2588260"/>
            <a:ext cx="406400" cy="24574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r>
              <a:rPr lang="zh-CN" altLang="en-US" sz="16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打开</a:t>
            </a:r>
            <a:endParaRPr lang="zh-CN" altLang="en-US" sz="1600" b="1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3239770" y="2593975"/>
            <a:ext cx="406400" cy="24574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r>
              <a:rPr lang="zh-CN" altLang="en-US" sz="16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新建</a:t>
            </a:r>
            <a:endParaRPr lang="zh-CN" altLang="en-US" sz="1600" b="1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5307330" y="2640330"/>
            <a:ext cx="406400" cy="24574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r>
              <a:rPr lang="zh-CN" altLang="en-US" sz="16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复制</a:t>
            </a:r>
            <a:endParaRPr lang="zh-CN" altLang="en-US" sz="1600" b="1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7713980" y="2623185"/>
            <a:ext cx="406400" cy="24574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r>
              <a:rPr lang="zh-CN" altLang="en-US" sz="16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粘贴</a:t>
            </a:r>
            <a:endParaRPr lang="zh-CN" altLang="en-US" sz="1600" b="1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1982470" y="4629785"/>
            <a:ext cx="406400" cy="24574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r>
              <a:rPr lang="zh-CN" altLang="en-US" sz="16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剪切</a:t>
            </a:r>
            <a:endParaRPr lang="zh-CN" altLang="en-US" sz="1600" b="1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4217035" y="4635500"/>
            <a:ext cx="406400" cy="24574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r>
              <a:rPr lang="zh-CN" altLang="en-US" sz="16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endParaRPr lang="zh-CN" altLang="en-US" sz="1600" b="1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6399530" y="4601210"/>
            <a:ext cx="406400" cy="24574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r>
              <a:rPr lang="zh-CN" altLang="en-US" sz="16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搜索</a:t>
            </a:r>
            <a:endParaRPr lang="zh-CN" altLang="en-US" sz="1600" b="1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 descr="icon_粘贴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75780" y="1059815"/>
            <a:ext cx="1885950" cy="14192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6" grpId="1"/>
      <p:bldP spid="47" grpId="0"/>
      <p:bldP spid="47" grpId="1"/>
      <p:bldP spid="49" grpId="0"/>
      <p:bldP spid="49" grpId="1"/>
      <p:bldP spid="50" grpId="0"/>
      <p:bldP spid="50" grpId="1"/>
      <p:bldP spid="51" grpId="0"/>
      <p:bldP spid="51" grpId="1"/>
      <p:bldP spid="52" grpId="0"/>
      <p:bldP spid="52" grpId="1"/>
      <p:bldP spid="53" grpId="0"/>
      <p:bldP spid="53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8" name="椭圆 17"/>
          <p:cNvSpPr/>
          <p:nvPr/>
        </p:nvSpPr>
        <p:spPr>
          <a:xfrm>
            <a:off x="2555776" y="555526"/>
            <a:ext cx="4032448" cy="4032448"/>
          </a:xfrm>
          <a:prstGeom prst="ellipse">
            <a:avLst/>
          </a:prstGeom>
          <a:solidFill>
            <a:schemeClr val="bg1"/>
          </a:soli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923928" y="1652483"/>
            <a:ext cx="169962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600" spc="300" dirty="0">
                <a:solidFill>
                  <a:srgbClr val="1B762F"/>
                </a:solidFill>
                <a:latin typeface="+mn-lt"/>
                <a:ea typeface="+mn-ea"/>
                <a:cs typeface="+mn-ea"/>
                <a:sym typeface="+mn-lt"/>
              </a:rPr>
              <a:t>04</a:t>
            </a:r>
            <a:endParaRPr lang="zh-CN" altLang="en-US" sz="6600" spc="300" dirty="0">
              <a:solidFill>
                <a:srgbClr val="1B762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0" name="TextBox 7"/>
          <p:cNvSpPr>
            <a:spLocks noChangeArrowheads="1"/>
          </p:cNvSpPr>
          <p:nvPr/>
        </p:nvSpPr>
        <p:spPr bwMode="auto">
          <a:xfrm>
            <a:off x="1555917" y="2665824"/>
            <a:ext cx="6121927" cy="553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zh-CN" altLang="en-US" sz="3600" dirty="0">
                <a:solidFill>
                  <a:srgbClr val="1B762F"/>
                </a:solidFill>
                <a:latin typeface="+mn-lt"/>
                <a:ea typeface="+mn-ea"/>
                <a:cs typeface="+mn-ea"/>
                <a:sym typeface="+mn-lt"/>
              </a:rPr>
              <a:t>优缺点分析</a:t>
            </a:r>
            <a:endParaRPr lang="zh-CN" altLang="en-US" sz="3600" dirty="0">
              <a:solidFill>
                <a:srgbClr val="1B762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900"/>
                            </p:stCondLst>
                            <p:childTnLst>
                              <p:par>
                                <p:cTn id="20" presetID="3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21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22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23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24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  <p:bldP spid="20" grpId="0"/>
      <p:bldP spid="20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355026" y="621683"/>
            <a:ext cx="474345" cy="4743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835721" y="1059198"/>
            <a:ext cx="3326130" cy="3326130"/>
            <a:chOff x="1829371" y="915053"/>
            <a:chExt cx="3326130" cy="3326130"/>
          </a:xfrm>
        </p:grpSpPr>
        <p:sp>
          <p:nvSpPr>
            <p:cNvPr id="4" name="矩形 3"/>
            <p:cNvSpPr/>
            <p:nvPr/>
          </p:nvSpPr>
          <p:spPr>
            <a:xfrm>
              <a:off x="1829371" y="915053"/>
              <a:ext cx="3326130" cy="332613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7" name="文本框 7"/>
            <p:cNvSpPr txBox="1"/>
            <p:nvPr/>
          </p:nvSpPr>
          <p:spPr>
            <a:xfrm>
              <a:off x="2256726" y="1931053"/>
              <a:ext cx="2121535" cy="465455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normAutofit fontScale="80000"/>
            </a:bodyPr>
            <a:lstStyle/>
            <a:p>
              <a:pPr defTabSz="914400">
                <a:lnSpc>
                  <a:spcPct val="120000"/>
                </a:lnSpc>
                <a:defRPr/>
              </a:pPr>
              <a:r>
                <a:rPr lang="en-US" altLang="zh-CN" sz="105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1.</a:t>
              </a:r>
              <a:r>
                <a:rPr lang="zh-CN" altLang="en-US" sz="105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隐喻恰当，生动形象，具有可用性</a:t>
              </a:r>
              <a:endParaRPr lang="zh-CN" altLang="en-US" sz="105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  <a:p>
              <a:pPr defTabSz="914400">
                <a:lnSpc>
                  <a:spcPct val="120000"/>
                </a:lnSpc>
                <a:defRPr/>
              </a:pPr>
              <a:r>
                <a:rPr lang="en-US" altLang="zh-CN" sz="105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2.</a:t>
              </a:r>
              <a:r>
                <a:rPr lang="zh-CN" altLang="en-US" sz="105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配色和谐，充满活力，具有欣赏性</a:t>
              </a:r>
              <a:endParaRPr lang="zh-CN" altLang="en-US" sz="105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  <a:p>
              <a:pPr defTabSz="914400">
                <a:lnSpc>
                  <a:spcPct val="120000"/>
                </a:lnSpc>
                <a:defRPr/>
              </a:pPr>
              <a:r>
                <a:rPr lang="en-US" altLang="zh-CN" sz="105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3.</a:t>
              </a:r>
              <a:r>
                <a:rPr lang="zh-CN" altLang="en-US" sz="105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主题明确，风格统一，有设计理念</a:t>
              </a:r>
              <a:endParaRPr lang="zh-CN" altLang="en-US" sz="105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" name="文本框 8"/>
            <p:cNvSpPr txBox="1"/>
            <p:nvPr/>
          </p:nvSpPr>
          <p:spPr>
            <a:xfrm>
              <a:off x="2256513" y="1502360"/>
              <a:ext cx="1906292" cy="428531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normAutofit/>
            </a:bodyPr>
            <a:lstStyle/>
            <a:p>
              <a:pPr defTabSz="914400">
                <a:defRPr/>
              </a:pPr>
              <a:r>
                <a:rPr lang="zh-CN" altLang="en-US" sz="2000" b="1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优点</a:t>
              </a:r>
              <a:endParaRPr lang="zh-CN" altLang="en-US" sz="2000" b="1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" name="文本框 9"/>
            <p:cNvSpPr txBox="1"/>
            <p:nvPr/>
          </p:nvSpPr>
          <p:spPr>
            <a:xfrm>
              <a:off x="2261806" y="3219468"/>
              <a:ext cx="2373630" cy="903605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normAutofit/>
            </a:bodyPr>
            <a:lstStyle/>
            <a:p>
              <a:pPr defTabSz="914400">
                <a:lnSpc>
                  <a:spcPct val="120000"/>
                </a:lnSpc>
                <a:defRPr/>
              </a:pPr>
              <a:r>
                <a:rPr lang="en-US" altLang="zh-CN" sz="9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1.</a:t>
              </a:r>
              <a:r>
                <a:rPr lang="zh-CN" altLang="en-US" sz="9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部分图标的含义表达稍有模糊，比如打开和新建，相比于传统的文件图标，用植物图标来表示这两个操作可能会使得辨认稍有不易。</a:t>
              </a:r>
              <a:endParaRPr lang="zh-CN" altLang="en-US" sz="9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  <a:p>
              <a:pPr defTabSz="914400">
                <a:lnSpc>
                  <a:spcPct val="120000"/>
                </a:lnSpc>
                <a:defRPr/>
              </a:pPr>
              <a:r>
                <a:rPr lang="en-US" altLang="zh-CN" sz="9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2.</a:t>
              </a:r>
              <a:r>
                <a:rPr lang="zh-CN" altLang="en-US" sz="9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图标所占空间背景的比例没有统一。</a:t>
              </a:r>
              <a:endParaRPr lang="zh-CN" altLang="en-US" sz="9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  <a:p>
              <a:pPr defTabSz="914400">
                <a:lnSpc>
                  <a:spcPct val="120000"/>
                </a:lnSpc>
                <a:defRPr/>
              </a:pPr>
              <a:r>
                <a:rPr lang="en-US" altLang="zh-CN" sz="9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3.</a:t>
              </a:r>
              <a:r>
                <a:rPr lang="zh-CN" altLang="en-US" sz="9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光影以及视角的问题没有</a:t>
              </a:r>
              <a:r>
                <a:rPr lang="zh-CN" altLang="en-US" sz="9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考虑。</a:t>
              </a:r>
              <a:endParaRPr lang="zh-CN" altLang="en-US" sz="9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  <a:p>
              <a:pPr defTabSz="914400">
                <a:lnSpc>
                  <a:spcPct val="120000"/>
                </a:lnSpc>
                <a:defRPr/>
              </a:pPr>
              <a:endParaRPr lang="zh-CN" altLang="en-US" sz="9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" name="文本框 10"/>
            <p:cNvSpPr txBox="1"/>
            <p:nvPr/>
          </p:nvSpPr>
          <p:spPr>
            <a:xfrm>
              <a:off x="2256513" y="2823754"/>
              <a:ext cx="1906292" cy="428531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normAutofit/>
            </a:bodyPr>
            <a:lstStyle/>
            <a:p>
              <a:pPr defTabSz="914400">
                <a:defRPr/>
              </a:pPr>
              <a:r>
                <a:rPr lang="zh-CN" altLang="en-US" sz="2000" b="1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缺点</a:t>
              </a:r>
              <a:endParaRPr lang="zh-CN" altLang="en-US" sz="2000" b="1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" name="任意多边形: 形状 10"/>
            <p:cNvSpPr>
              <a:spLocks noChangeAspect="1"/>
            </p:cNvSpPr>
            <p:nvPr/>
          </p:nvSpPr>
          <p:spPr bwMode="auto">
            <a:xfrm>
              <a:off x="2256513" y="1218624"/>
              <a:ext cx="280709" cy="355491"/>
            </a:xfrm>
            <a:custGeom>
              <a:avLst/>
              <a:gdLst>
                <a:gd name="T0" fmla="*/ 35 w 38"/>
                <a:gd name="T1" fmla="*/ 6 h 51"/>
                <a:gd name="T2" fmla="*/ 29 w 38"/>
                <a:gd name="T3" fmla="*/ 6 h 51"/>
                <a:gd name="T4" fmla="*/ 21 w 38"/>
                <a:gd name="T5" fmla="*/ 0 h 51"/>
                <a:gd name="T6" fmla="*/ 18 w 38"/>
                <a:gd name="T7" fmla="*/ 0 h 51"/>
                <a:gd name="T8" fmla="*/ 10 w 38"/>
                <a:gd name="T9" fmla="*/ 6 h 51"/>
                <a:gd name="T10" fmla="*/ 3 w 38"/>
                <a:gd name="T11" fmla="*/ 6 h 51"/>
                <a:gd name="T12" fmla="*/ 0 w 38"/>
                <a:gd name="T13" fmla="*/ 10 h 51"/>
                <a:gd name="T14" fmla="*/ 0 w 38"/>
                <a:gd name="T15" fmla="*/ 48 h 51"/>
                <a:gd name="T16" fmla="*/ 3 w 38"/>
                <a:gd name="T17" fmla="*/ 51 h 51"/>
                <a:gd name="T18" fmla="*/ 35 w 38"/>
                <a:gd name="T19" fmla="*/ 51 h 51"/>
                <a:gd name="T20" fmla="*/ 38 w 38"/>
                <a:gd name="T21" fmla="*/ 48 h 51"/>
                <a:gd name="T22" fmla="*/ 38 w 38"/>
                <a:gd name="T23" fmla="*/ 10 h 51"/>
                <a:gd name="T24" fmla="*/ 35 w 38"/>
                <a:gd name="T25" fmla="*/ 6 h 51"/>
                <a:gd name="T26" fmla="*/ 18 w 38"/>
                <a:gd name="T27" fmla="*/ 3 h 51"/>
                <a:gd name="T28" fmla="*/ 21 w 38"/>
                <a:gd name="T29" fmla="*/ 3 h 51"/>
                <a:gd name="T30" fmla="*/ 25 w 38"/>
                <a:gd name="T31" fmla="*/ 6 h 51"/>
                <a:gd name="T32" fmla="*/ 13 w 38"/>
                <a:gd name="T33" fmla="*/ 6 h 51"/>
                <a:gd name="T34" fmla="*/ 18 w 38"/>
                <a:gd name="T35" fmla="*/ 3 h 51"/>
                <a:gd name="T36" fmla="*/ 35 w 38"/>
                <a:gd name="T37" fmla="*/ 46 h 51"/>
                <a:gd name="T38" fmla="*/ 34 w 38"/>
                <a:gd name="T39" fmla="*/ 48 h 51"/>
                <a:gd name="T40" fmla="*/ 5 w 38"/>
                <a:gd name="T41" fmla="*/ 48 h 51"/>
                <a:gd name="T42" fmla="*/ 3 w 38"/>
                <a:gd name="T43" fmla="*/ 46 h 51"/>
                <a:gd name="T44" fmla="*/ 3 w 38"/>
                <a:gd name="T45" fmla="*/ 42 h 51"/>
                <a:gd name="T46" fmla="*/ 35 w 38"/>
                <a:gd name="T47" fmla="*/ 42 h 51"/>
                <a:gd name="T48" fmla="*/ 35 w 38"/>
                <a:gd name="T49" fmla="*/ 46 h 51"/>
                <a:gd name="T50" fmla="*/ 35 w 38"/>
                <a:gd name="T51" fmla="*/ 38 h 51"/>
                <a:gd name="T52" fmla="*/ 3 w 38"/>
                <a:gd name="T53" fmla="*/ 38 h 51"/>
                <a:gd name="T54" fmla="*/ 3 w 38"/>
                <a:gd name="T55" fmla="*/ 11 h 51"/>
                <a:gd name="T56" fmla="*/ 5 w 38"/>
                <a:gd name="T57" fmla="*/ 10 h 51"/>
                <a:gd name="T58" fmla="*/ 10 w 38"/>
                <a:gd name="T59" fmla="*/ 10 h 51"/>
                <a:gd name="T60" fmla="*/ 10 w 38"/>
                <a:gd name="T61" fmla="*/ 19 h 51"/>
                <a:gd name="T62" fmla="*/ 13 w 38"/>
                <a:gd name="T63" fmla="*/ 19 h 51"/>
                <a:gd name="T64" fmla="*/ 13 w 38"/>
                <a:gd name="T65" fmla="*/ 10 h 51"/>
                <a:gd name="T66" fmla="*/ 26 w 38"/>
                <a:gd name="T67" fmla="*/ 10 h 51"/>
                <a:gd name="T68" fmla="*/ 26 w 38"/>
                <a:gd name="T69" fmla="*/ 19 h 51"/>
                <a:gd name="T70" fmla="*/ 29 w 38"/>
                <a:gd name="T71" fmla="*/ 19 h 51"/>
                <a:gd name="T72" fmla="*/ 29 w 38"/>
                <a:gd name="T73" fmla="*/ 10 h 51"/>
                <a:gd name="T74" fmla="*/ 34 w 38"/>
                <a:gd name="T75" fmla="*/ 10 h 51"/>
                <a:gd name="T76" fmla="*/ 35 w 38"/>
                <a:gd name="T77" fmla="*/ 11 h 51"/>
                <a:gd name="T78" fmla="*/ 35 w 38"/>
                <a:gd name="T79" fmla="*/ 38 h 51"/>
                <a:gd name="T80" fmla="*/ 35 w 38"/>
                <a:gd name="T81" fmla="*/ 38 h 51"/>
                <a:gd name="T82" fmla="*/ 35 w 38"/>
                <a:gd name="T83" fmla="*/ 38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8" h="51">
                  <a:moveTo>
                    <a:pt x="35" y="6"/>
                  </a:moveTo>
                  <a:cubicBezTo>
                    <a:pt x="29" y="6"/>
                    <a:pt x="29" y="6"/>
                    <a:pt x="29" y="6"/>
                  </a:cubicBezTo>
                  <a:cubicBezTo>
                    <a:pt x="28" y="3"/>
                    <a:pt x="25" y="0"/>
                    <a:pt x="21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4" y="0"/>
                    <a:pt x="11" y="3"/>
                    <a:pt x="10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8"/>
                    <a:pt x="0" y="10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50"/>
                    <a:pt x="1" y="51"/>
                    <a:pt x="3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7" y="51"/>
                    <a:pt x="38" y="50"/>
                    <a:pt x="38" y="48"/>
                  </a:cubicBezTo>
                  <a:cubicBezTo>
                    <a:pt x="38" y="10"/>
                    <a:pt x="38" y="10"/>
                    <a:pt x="38" y="10"/>
                  </a:cubicBezTo>
                  <a:cubicBezTo>
                    <a:pt x="38" y="8"/>
                    <a:pt x="37" y="6"/>
                    <a:pt x="35" y="6"/>
                  </a:cubicBezTo>
                  <a:close/>
                  <a:moveTo>
                    <a:pt x="18" y="3"/>
                  </a:moveTo>
                  <a:cubicBezTo>
                    <a:pt x="21" y="3"/>
                    <a:pt x="21" y="3"/>
                    <a:pt x="21" y="3"/>
                  </a:cubicBezTo>
                  <a:cubicBezTo>
                    <a:pt x="23" y="3"/>
                    <a:pt x="25" y="5"/>
                    <a:pt x="25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4" y="5"/>
                    <a:pt x="16" y="3"/>
                    <a:pt x="18" y="3"/>
                  </a:cubicBezTo>
                  <a:close/>
                  <a:moveTo>
                    <a:pt x="35" y="46"/>
                  </a:moveTo>
                  <a:cubicBezTo>
                    <a:pt x="35" y="47"/>
                    <a:pt x="34" y="48"/>
                    <a:pt x="34" y="48"/>
                  </a:cubicBezTo>
                  <a:cubicBezTo>
                    <a:pt x="5" y="48"/>
                    <a:pt x="5" y="48"/>
                    <a:pt x="5" y="48"/>
                  </a:cubicBezTo>
                  <a:cubicBezTo>
                    <a:pt x="4" y="48"/>
                    <a:pt x="3" y="47"/>
                    <a:pt x="3" y="46"/>
                  </a:cubicBezTo>
                  <a:cubicBezTo>
                    <a:pt x="3" y="42"/>
                    <a:pt x="3" y="42"/>
                    <a:pt x="3" y="42"/>
                  </a:cubicBezTo>
                  <a:cubicBezTo>
                    <a:pt x="35" y="42"/>
                    <a:pt x="35" y="42"/>
                    <a:pt x="35" y="42"/>
                  </a:cubicBezTo>
                  <a:lnTo>
                    <a:pt x="35" y="46"/>
                  </a:lnTo>
                  <a:close/>
                  <a:moveTo>
                    <a:pt x="35" y="38"/>
                  </a:moveTo>
                  <a:cubicBezTo>
                    <a:pt x="3" y="38"/>
                    <a:pt x="3" y="38"/>
                    <a:pt x="3" y="38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0"/>
                    <a:pt x="4" y="10"/>
                    <a:pt x="5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34" y="10"/>
                    <a:pt x="35" y="10"/>
                    <a:pt x="35" y="11"/>
                  </a:cubicBezTo>
                  <a:lnTo>
                    <a:pt x="35" y="38"/>
                  </a:lnTo>
                  <a:close/>
                  <a:moveTo>
                    <a:pt x="35" y="38"/>
                  </a:moveTo>
                  <a:cubicBezTo>
                    <a:pt x="35" y="38"/>
                    <a:pt x="35" y="38"/>
                    <a:pt x="35" y="3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" name="任意多边形: 形状 11"/>
            <p:cNvSpPr>
              <a:spLocks noChangeAspect="1"/>
            </p:cNvSpPr>
            <p:nvPr/>
          </p:nvSpPr>
          <p:spPr bwMode="auto">
            <a:xfrm>
              <a:off x="2256513" y="2481876"/>
              <a:ext cx="280709" cy="355491"/>
            </a:xfrm>
            <a:custGeom>
              <a:avLst/>
              <a:gdLst>
                <a:gd name="T0" fmla="*/ 35 w 38"/>
                <a:gd name="T1" fmla="*/ 6 h 51"/>
                <a:gd name="T2" fmla="*/ 29 w 38"/>
                <a:gd name="T3" fmla="*/ 6 h 51"/>
                <a:gd name="T4" fmla="*/ 21 w 38"/>
                <a:gd name="T5" fmla="*/ 0 h 51"/>
                <a:gd name="T6" fmla="*/ 18 w 38"/>
                <a:gd name="T7" fmla="*/ 0 h 51"/>
                <a:gd name="T8" fmla="*/ 10 w 38"/>
                <a:gd name="T9" fmla="*/ 6 h 51"/>
                <a:gd name="T10" fmla="*/ 3 w 38"/>
                <a:gd name="T11" fmla="*/ 6 h 51"/>
                <a:gd name="T12" fmla="*/ 0 w 38"/>
                <a:gd name="T13" fmla="*/ 10 h 51"/>
                <a:gd name="T14" fmla="*/ 0 w 38"/>
                <a:gd name="T15" fmla="*/ 48 h 51"/>
                <a:gd name="T16" fmla="*/ 3 w 38"/>
                <a:gd name="T17" fmla="*/ 51 h 51"/>
                <a:gd name="T18" fmla="*/ 35 w 38"/>
                <a:gd name="T19" fmla="*/ 51 h 51"/>
                <a:gd name="T20" fmla="*/ 38 w 38"/>
                <a:gd name="T21" fmla="*/ 48 h 51"/>
                <a:gd name="T22" fmla="*/ 38 w 38"/>
                <a:gd name="T23" fmla="*/ 10 h 51"/>
                <a:gd name="T24" fmla="*/ 35 w 38"/>
                <a:gd name="T25" fmla="*/ 6 h 51"/>
                <a:gd name="T26" fmla="*/ 18 w 38"/>
                <a:gd name="T27" fmla="*/ 3 h 51"/>
                <a:gd name="T28" fmla="*/ 21 w 38"/>
                <a:gd name="T29" fmla="*/ 3 h 51"/>
                <a:gd name="T30" fmla="*/ 25 w 38"/>
                <a:gd name="T31" fmla="*/ 6 h 51"/>
                <a:gd name="T32" fmla="*/ 13 w 38"/>
                <a:gd name="T33" fmla="*/ 6 h 51"/>
                <a:gd name="T34" fmla="*/ 18 w 38"/>
                <a:gd name="T35" fmla="*/ 3 h 51"/>
                <a:gd name="T36" fmla="*/ 35 w 38"/>
                <a:gd name="T37" fmla="*/ 46 h 51"/>
                <a:gd name="T38" fmla="*/ 34 w 38"/>
                <a:gd name="T39" fmla="*/ 48 h 51"/>
                <a:gd name="T40" fmla="*/ 5 w 38"/>
                <a:gd name="T41" fmla="*/ 48 h 51"/>
                <a:gd name="T42" fmla="*/ 3 w 38"/>
                <a:gd name="T43" fmla="*/ 46 h 51"/>
                <a:gd name="T44" fmla="*/ 3 w 38"/>
                <a:gd name="T45" fmla="*/ 42 h 51"/>
                <a:gd name="T46" fmla="*/ 35 w 38"/>
                <a:gd name="T47" fmla="*/ 42 h 51"/>
                <a:gd name="T48" fmla="*/ 35 w 38"/>
                <a:gd name="T49" fmla="*/ 46 h 51"/>
                <a:gd name="T50" fmla="*/ 35 w 38"/>
                <a:gd name="T51" fmla="*/ 38 h 51"/>
                <a:gd name="T52" fmla="*/ 3 w 38"/>
                <a:gd name="T53" fmla="*/ 38 h 51"/>
                <a:gd name="T54" fmla="*/ 3 w 38"/>
                <a:gd name="T55" fmla="*/ 11 h 51"/>
                <a:gd name="T56" fmla="*/ 5 w 38"/>
                <a:gd name="T57" fmla="*/ 10 h 51"/>
                <a:gd name="T58" fmla="*/ 10 w 38"/>
                <a:gd name="T59" fmla="*/ 10 h 51"/>
                <a:gd name="T60" fmla="*/ 10 w 38"/>
                <a:gd name="T61" fmla="*/ 19 h 51"/>
                <a:gd name="T62" fmla="*/ 13 w 38"/>
                <a:gd name="T63" fmla="*/ 19 h 51"/>
                <a:gd name="T64" fmla="*/ 13 w 38"/>
                <a:gd name="T65" fmla="*/ 10 h 51"/>
                <a:gd name="T66" fmla="*/ 26 w 38"/>
                <a:gd name="T67" fmla="*/ 10 h 51"/>
                <a:gd name="T68" fmla="*/ 26 w 38"/>
                <a:gd name="T69" fmla="*/ 19 h 51"/>
                <a:gd name="T70" fmla="*/ 29 w 38"/>
                <a:gd name="T71" fmla="*/ 19 h 51"/>
                <a:gd name="T72" fmla="*/ 29 w 38"/>
                <a:gd name="T73" fmla="*/ 10 h 51"/>
                <a:gd name="T74" fmla="*/ 34 w 38"/>
                <a:gd name="T75" fmla="*/ 10 h 51"/>
                <a:gd name="T76" fmla="*/ 35 w 38"/>
                <a:gd name="T77" fmla="*/ 11 h 51"/>
                <a:gd name="T78" fmla="*/ 35 w 38"/>
                <a:gd name="T79" fmla="*/ 38 h 51"/>
                <a:gd name="T80" fmla="*/ 35 w 38"/>
                <a:gd name="T81" fmla="*/ 38 h 51"/>
                <a:gd name="T82" fmla="*/ 35 w 38"/>
                <a:gd name="T83" fmla="*/ 38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8" h="51">
                  <a:moveTo>
                    <a:pt x="35" y="6"/>
                  </a:moveTo>
                  <a:cubicBezTo>
                    <a:pt x="29" y="6"/>
                    <a:pt x="29" y="6"/>
                    <a:pt x="29" y="6"/>
                  </a:cubicBezTo>
                  <a:cubicBezTo>
                    <a:pt x="28" y="3"/>
                    <a:pt x="25" y="0"/>
                    <a:pt x="21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4" y="0"/>
                    <a:pt x="11" y="3"/>
                    <a:pt x="10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8"/>
                    <a:pt x="0" y="10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50"/>
                    <a:pt x="1" y="51"/>
                    <a:pt x="3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7" y="51"/>
                    <a:pt x="38" y="50"/>
                    <a:pt x="38" y="48"/>
                  </a:cubicBezTo>
                  <a:cubicBezTo>
                    <a:pt x="38" y="10"/>
                    <a:pt x="38" y="10"/>
                    <a:pt x="38" y="10"/>
                  </a:cubicBezTo>
                  <a:cubicBezTo>
                    <a:pt x="38" y="8"/>
                    <a:pt x="37" y="6"/>
                    <a:pt x="35" y="6"/>
                  </a:cubicBezTo>
                  <a:close/>
                  <a:moveTo>
                    <a:pt x="18" y="3"/>
                  </a:moveTo>
                  <a:cubicBezTo>
                    <a:pt x="21" y="3"/>
                    <a:pt x="21" y="3"/>
                    <a:pt x="21" y="3"/>
                  </a:cubicBezTo>
                  <a:cubicBezTo>
                    <a:pt x="23" y="3"/>
                    <a:pt x="25" y="5"/>
                    <a:pt x="25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4" y="5"/>
                    <a:pt x="16" y="3"/>
                    <a:pt x="18" y="3"/>
                  </a:cubicBezTo>
                  <a:close/>
                  <a:moveTo>
                    <a:pt x="35" y="46"/>
                  </a:moveTo>
                  <a:cubicBezTo>
                    <a:pt x="35" y="47"/>
                    <a:pt x="34" y="48"/>
                    <a:pt x="34" y="48"/>
                  </a:cubicBezTo>
                  <a:cubicBezTo>
                    <a:pt x="5" y="48"/>
                    <a:pt x="5" y="48"/>
                    <a:pt x="5" y="48"/>
                  </a:cubicBezTo>
                  <a:cubicBezTo>
                    <a:pt x="4" y="48"/>
                    <a:pt x="3" y="47"/>
                    <a:pt x="3" y="46"/>
                  </a:cubicBezTo>
                  <a:cubicBezTo>
                    <a:pt x="3" y="42"/>
                    <a:pt x="3" y="42"/>
                    <a:pt x="3" y="42"/>
                  </a:cubicBezTo>
                  <a:cubicBezTo>
                    <a:pt x="35" y="42"/>
                    <a:pt x="35" y="42"/>
                    <a:pt x="35" y="42"/>
                  </a:cubicBezTo>
                  <a:lnTo>
                    <a:pt x="35" y="46"/>
                  </a:lnTo>
                  <a:close/>
                  <a:moveTo>
                    <a:pt x="35" y="38"/>
                  </a:moveTo>
                  <a:cubicBezTo>
                    <a:pt x="3" y="38"/>
                    <a:pt x="3" y="38"/>
                    <a:pt x="3" y="38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0"/>
                    <a:pt x="4" y="10"/>
                    <a:pt x="5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34" y="10"/>
                    <a:pt x="35" y="10"/>
                    <a:pt x="35" y="11"/>
                  </a:cubicBezTo>
                  <a:lnTo>
                    <a:pt x="35" y="38"/>
                  </a:lnTo>
                  <a:close/>
                  <a:moveTo>
                    <a:pt x="35" y="38"/>
                  </a:moveTo>
                  <a:cubicBezTo>
                    <a:pt x="35" y="38"/>
                    <a:pt x="35" y="38"/>
                    <a:pt x="35" y="3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3" name="Title 1"/>
          <p:cNvSpPr txBox="1"/>
          <p:nvPr/>
        </p:nvSpPr>
        <p:spPr>
          <a:xfrm>
            <a:off x="755576" y="171626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GB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优缺点分析</a:t>
            </a:r>
            <a:endParaRPr lang="zh-CN" altLang="en-GB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724589" y="1779034"/>
            <a:ext cx="3326130" cy="3326130"/>
          </a:xfrm>
          <a:prstGeom prst="rect">
            <a:avLst/>
          </a:prstGeom>
          <a:blipFill dpi="0"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延时符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2555776" y="555526"/>
            <a:ext cx="4032448" cy="4032448"/>
          </a:xfrm>
          <a:prstGeom prst="ellipse">
            <a:avLst/>
          </a:prstGeom>
          <a:solidFill>
            <a:schemeClr val="bg1"/>
          </a:soli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TextBox 7"/>
          <p:cNvSpPr>
            <a:spLocks noChangeArrowheads="1"/>
          </p:cNvSpPr>
          <p:nvPr/>
        </p:nvSpPr>
        <p:spPr bwMode="auto">
          <a:xfrm>
            <a:off x="1511036" y="2067694"/>
            <a:ext cx="6121927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zh-CN" altLang="en-US" sz="3600" dirty="0">
                <a:solidFill>
                  <a:srgbClr val="1B762F"/>
                </a:solidFill>
                <a:latin typeface="造字工房悦黑体验版纤细体" pitchFamily="50" charset="-122"/>
                <a:ea typeface="造字工房悦黑体验版纤细体" pitchFamily="50" charset="-122"/>
                <a:cs typeface="+mn-ea"/>
                <a:sym typeface="+mn-lt"/>
              </a:rPr>
              <a:t>演示完毕</a:t>
            </a:r>
            <a:endParaRPr lang="en-US" altLang="zh-CN" sz="3600" dirty="0">
              <a:solidFill>
                <a:srgbClr val="1B762F"/>
              </a:solidFill>
              <a:latin typeface="造字工房悦黑体验版纤细体" pitchFamily="50" charset="-122"/>
              <a:ea typeface="造字工房悦黑体验版纤细体" pitchFamily="50" charset="-122"/>
              <a:cs typeface="+mn-ea"/>
              <a:sym typeface="+mn-lt"/>
            </a:endParaRPr>
          </a:p>
          <a:p>
            <a:pPr algn="ctr"/>
            <a:r>
              <a:rPr lang="zh-CN" altLang="en-US" sz="3600" dirty="0">
                <a:solidFill>
                  <a:srgbClr val="1B762F"/>
                </a:solidFill>
                <a:latin typeface="造字工房悦黑体验版纤细体" pitchFamily="50" charset="-122"/>
                <a:ea typeface="造字工房悦黑体验版纤细体" pitchFamily="50" charset="-122"/>
                <a:cs typeface="+mn-ea"/>
                <a:sym typeface="+mn-lt"/>
              </a:rPr>
              <a:t>谢谢欣赏</a:t>
            </a:r>
            <a:endParaRPr lang="zh-CN" altLang="en-US" sz="3600" dirty="0">
              <a:solidFill>
                <a:srgbClr val="1B762F"/>
              </a:solidFill>
              <a:latin typeface="造字工房悦黑体验版纤细体" pitchFamily="50" charset="-122"/>
              <a:ea typeface="造字工房悦黑体验版纤细体" pitchFamily="50" charset="-122"/>
              <a:cs typeface="+mn-ea"/>
              <a:sym typeface="+mn-lt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700"/>
                            </p:stCondLst>
                            <p:childTnLst>
                              <p:par>
                                <p:cTn id="16" presetID="3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1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8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1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20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9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椭圆 63"/>
          <p:cNvSpPr/>
          <p:nvPr/>
        </p:nvSpPr>
        <p:spPr>
          <a:xfrm>
            <a:off x="870646" y="1182931"/>
            <a:ext cx="2736304" cy="2736304"/>
          </a:xfrm>
          <a:prstGeom prst="ellipse">
            <a:avLst/>
          </a:prstGeom>
          <a:solidFill>
            <a:schemeClr val="bg1"/>
          </a:soli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5" name="Group 5"/>
          <p:cNvGrpSpPr/>
          <p:nvPr/>
        </p:nvGrpSpPr>
        <p:grpSpPr>
          <a:xfrm>
            <a:off x="1763688" y="2286740"/>
            <a:ext cx="959221" cy="579863"/>
            <a:chOff x="5555940" y="620209"/>
            <a:chExt cx="1278961" cy="773150"/>
          </a:xfrm>
        </p:grpSpPr>
        <p:sp>
          <p:nvSpPr>
            <p:cNvPr id="46" name="TextBox 2"/>
            <p:cNvSpPr txBox="1"/>
            <p:nvPr/>
          </p:nvSpPr>
          <p:spPr>
            <a:xfrm>
              <a:off x="5555940" y="620209"/>
              <a:ext cx="1278961" cy="492443"/>
            </a:xfrm>
            <a:prstGeom prst="rect">
              <a:avLst/>
            </a:prstGeom>
            <a:noFill/>
          </p:spPr>
          <p:txBody>
            <a:bodyPr wrap="square" lIns="0" tIns="0" rIns="0" bIns="0">
              <a:normAutofit fontScale="92500" lnSpcReduction="20000"/>
            </a:bodyPr>
            <a:lstStyle/>
            <a:p>
              <a:r>
                <a:rPr lang="zh-CN" altLang="en-US" sz="3200" b="1" dirty="0">
                  <a:solidFill>
                    <a:schemeClr val="accent1"/>
                  </a:solidFill>
                  <a:latin typeface="+mn-lt"/>
                  <a:ea typeface="+mn-ea"/>
                  <a:cs typeface="+mn-ea"/>
                  <a:sym typeface="+mn-lt"/>
                </a:rPr>
                <a:t>目录</a:t>
              </a:r>
              <a:endParaRPr lang="zh-CN" altLang="en-US" sz="3200" b="1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7" name="TextBox 3"/>
            <p:cNvSpPr txBox="1"/>
            <p:nvPr/>
          </p:nvSpPr>
          <p:spPr>
            <a:xfrm>
              <a:off x="5555940" y="1116360"/>
              <a:ext cx="1269578" cy="276999"/>
            </a:xfrm>
            <a:prstGeom prst="rect">
              <a:avLst/>
            </a:prstGeom>
            <a:noFill/>
          </p:spPr>
          <p:txBody>
            <a:bodyPr wrap="none" lIns="0" tIns="0" rIns="0" bIns="0">
              <a:normAutofit fontScale="85000" lnSpcReduction="10000"/>
            </a:bodyPr>
            <a:lstStyle/>
            <a:p>
              <a:r>
                <a:rPr lang="en-US" altLang="zh-CN" b="1" dirty="0">
                  <a:solidFill>
                    <a:schemeClr val="bg2">
                      <a:lumMod val="50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CONTENTS</a:t>
              </a:r>
              <a:endParaRPr lang="en-US" altLang="zh-CN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48" name="TextBox 6"/>
          <p:cNvSpPr txBox="1"/>
          <p:nvPr/>
        </p:nvSpPr>
        <p:spPr>
          <a:xfrm>
            <a:off x="4816098" y="652289"/>
            <a:ext cx="285174" cy="530915"/>
          </a:xfrm>
          <a:prstGeom prst="rect">
            <a:avLst/>
          </a:prstGeom>
          <a:noFill/>
        </p:spPr>
        <p:txBody>
          <a:bodyPr wrap="none" anchor="ctr">
            <a:normAutofit fontScale="85000" lnSpcReduction="20000"/>
          </a:bodyPr>
          <a:lstStyle/>
          <a:p>
            <a:pPr algn="ctr"/>
            <a:r>
              <a:rPr lang="en-US" altLang="zh-CN" sz="4000">
                <a:solidFill>
                  <a:srgbClr val="15742B"/>
                </a:solidFill>
                <a:latin typeface="+mn-lt"/>
                <a:ea typeface="+mn-ea"/>
                <a:cs typeface="+mn-ea"/>
                <a:sym typeface="+mn-lt"/>
              </a:rPr>
              <a:t>1</a:t>
            </a:r>
            <a:endParaRPr lang="en-US" altLang="zh-CN" sz="4000">
              <a:solidFill>
                <a:srgbClr val="15742B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9" name="TextBox 7"/>
          <p:cNvSpPr txBox="1"/>
          <p:nvPr/>
        </p:nvSpPr>
        <p:spPr>
          <a:xfrm>
            <a:off x="4816149" y="1851356"/>
            <a:ext cx="332063" cy="530915"/>
          </a:xfrm>
          <a:prstGeom prst="rect">
            <a:avLst/>
          </a:prstGeom>
          <a:noFill/>
        </p:spPr>
        <p:txBody>
          <a:bodyPr wrap="none" anchor="ctr">
            <a:normAutofit fontScale="85000" lnSpcReduction="20000"/>
          </a:bodyPr>
          <a:lstStyle/>
          <a:p>
            <a:pPr algn="ctr"/>
            <a:r>
              <a:rPr lang="en-US" altLang="zh-CN" sz="4000" dirty="0">
                <a:solidFill>
                  <a:srgbClr val="5EA86F"/>
                </a:solidFill>
                <a:latin typeface="+mn-lt"/>
                <a:ea typeface="+mn-ea"/>
                <a:cs typeface="+mn-ea"/>
                <a:sym typeface="+mn-lt"/>
              </a:rPr>
              <a:t>2</a:t>
            </a:r>
            <a:endParaRPr lang="en-US" altLang="zh-CN" sz="4000" dirty="0">
              <a:solidFill>
                <a:srgbClr val="5EA86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0" name="TextBox 8"/>
          <p:cNvSpPr txBox="1"/>
          <p:nvPr/>
        </p:nvSpPr>
        <p:spPr>
          <a:xfrm>
            <a:off x="4815819" y="2931677"/>
            <a:ext cx="342882" cy="530915"/>
          </a:xfrm>
          <a:prstGeom prst="rect">
            <a:avLst/>
          </a:prstGeom>
          <a:noFill/>
        </p:spPr>
        <p:txBody>
          <a:bodyPr wrap="none" anchor="ctr">
            <a:normAutofit fontScale="85000" lnSpcReduction="20000"/>
          </a:bodyPr>
          <a:lstStyle/>
          <a:p>
            <a:pPr algn="ctr"/>
            <a:r>
              <a:rPr lang="en-US" altLang="zh-CN" sz="4000">
                <a:solidFill>
                  <a:srgbClr val="15742B"/>
                </a:solidFill>
                <a:latin typeface="+mn-lt"/>
                <a:ea typeface="+mn-ea"/>
                <a:cs typeface="+mn-ea"/>
                <a:sym typeface="+mn-lt"/>
              </a:rPr>
              <a:t>3</a:t>
            </a:r>
            <a:endParaRPr lang="en-US" altLang="zh-CN" sz="4000">
              <a:solidFill>
                <a:srgbClr val="15742B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1" name="TextBox 9"/>
          <p:cNvSpPr txBox="1"/>
          <p:nvPr/>
        </p:nvSpPr>
        <p:spPr>
          <a:xfrm>
            <a:off x="4816115" y="4083753"/>
            <a:ext cx="330860" cy="530915"/>
          </a:xfrm>
          <a:prstGeom prst="rect">
            <a:avLst/>
          </a:prstGeom>
          <a:noFill/>
        </p:spPr>
        <p:txBody>
          <a:bodyPr wrap="none" anchor="ctr">
            <a:normAutofit fontScale="85000" lnSpcReduction="20000"/>
          </a:bodyPr>
          <a:lstStyle/>
          <a:p>
            <a:pPr algn="ctr"/>
            <a:r>
              <a:rPr lang="en-US" altLang="zh-CN" sz="4000" dirty="0">
                <a:solidFill>
                  <a:schemeClr val="accent4">
                    <a:lumMod val="10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4</a:t>
            </a:r>
            <a:endParaRPr lang="en-US" altLang="zh-CN" sz="4000" dirty="0">
              <a:solidFill>
                <a:schemeClr val="accent4">
                  <a:lumMod val="10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52" name="Group 10"/>
          <p:cNvGrpSpPr/>
          <p:nvPr/>
        </p:nvGrpSpPr>
        <p:grpSpPr>
          <a:xfrm>
            <a:off x="4931911" y="915450"/>
            <a:ext cx="3109726" cy="602764"/>
            <a:chOff x="3760108" y="608736"/>
            <a:chExt cx="4146300" cy="803685"/>
          </a:xfrm>
        </p:grpSpPr>
        <p:sp>
          <p:nvSpPr>
            <p:cNvPr id="53" name="TextBox 11"/>
            <p:cNvSpPr txBox="1"/>
            <p:nvPr/>
          </p:nvSpPr>
          <p:spPr>
            <a:xfrm>
              <a:off x="3760108" y="608736"/>
              <a:ext cx="3962574" cy="242864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r>
                <a:rPr lang="zh-CN" altLang="en-US" sz="3200" b="1" dirty="0">
                  <a:solidFill>
                    <a:srgbClr val="15742B"/>
                  </a:solidFill>
                  <a:latin typeface="+mn-lt"/>
                  <a:ea typeface="+mn-ea"/>
                  <a:cs typeface="+mn-ea"/>
                  <a:sym typeface="+mn-lt"/>
                </a:rPr>
                <a:t>创意来源</a:t>
              </a:r>
              <a:endParaRPr lang="zh-CN" altLang="en-US" sz="3200" b="1" dirty="0">
                <a:solidFill>
                  <a:srgbClr val="15742B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4" name="TextBox 12"/>
            <p:cNvSpPr txBox="1"/>
            <p:nvPr/>
          </p:nvSpPr>
          <p:spPr>
            <a:xfrm>
              <a:off x="3943834" y="1092053"/>
              <a:ext cx="3962574" cy="320368"/>
            </a:xfrm>
            <a:prstGeom prst="rect">
              <a:avLst/>
            </a:prstGeom>
          </p:spPr>
          <p:txBody>
            <a:bodyPr vert="horz" wrap="square" lIns="360000" tIns="0" rIns="0" bIns="0" anchor="ctr" anchorCtr="0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700" dirty="0">
                  <a:solidFill>
                    <a:srgbClr val="15742B"/>
                  </a:solidFill>
                  <a:latin typeface="+mn-lt"/>
                  <a:ea typeface="+mn-ea"/>
                  <a:cs typeface="+mn-ea"/>
                  <a:sym typeface="+mn-lt"/>
                </a:rPr>
                <a:t>主题确定</a:t>
              </a:r>
              <a:endParaRPr lang="en-US" altLang="zh-CN" sz="1700" dirty="0">
                <a:solidFill>
                  <a:srgbClr val="15742B"/>
                </a:solidFill>
                <a:latin typeface="+mn-lt"/>
                <a:ea typeface="+mn-ea"/>
                <a:cs typeface="+mn-ea"/>
                <a:sym typeface="+mn-lt"/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1700" dirty="0">
                  <a:solidFill>
                    <a:srgbClr val="15742B"/>
                  </a:solidFill>
                  <a:latin typeface="+mn-lt"/>
                  <a:ea typeface="+mn-ea"/>
                  <a:cs typeface="+mn-ea"/>
                  <a:sym typeface="+mn-lt"/>
                </a:rPr>
                <a:t>隐喻过程</a:t>
              </a:r>
              <a:endParaRPr lang="zh-CN" altLang="en-US" sz="1700" dirty="0">
                <a:solidFill>
                  <a:srgbClr val="15742B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55" name="Group 13"/>
          <p:cNvGrpSpPr/>
          <p:nvPr/>
        </p:nvGrpSpPr>
        <p:grpSpPr>
          <a:xfrm>
            <a:off x="5003666" y="1914684"/>
            <a:ext cx="3249361" cy="753067"/>
            <a:chOff x="3847314" y="469292"/>
            <a:chExt cx="4332481" cy="1004089"/>
          </a:xfrm>
        </p:grpSpPr>
        <p:sp>
          <p:nvSpPr>
            <p:cNvPr id="56" name="TextBox 14"/>
            <p:cNvSpPr txBox="1"/>
            <p:nvPr/>
          </p:nvSpPr>
          <p:spPr>
            <a:xfrm>
              <a:off x="3847314" y="469292"/>
              <a:ext cx="4332481" cy="477981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endParaRPr lang="zh-CN" altLang="en-US" sz="700" b="1" dirty="0">
                <a:solidFill>
                  <a:srgbClr val="5EA86F"/>
                </a:solidFill>
                <a:latin typeface="+mn-lt"/>
                <a:ea typeface="+mn-ea"/>
                <a:cs typeface="+mn-ea"/>
                <a:sym typeface="+mn-lt"/>
              </a:endParaRPr>
            </a:p>
            <a:p>
              <a:r>
                <a:rPr lang="zh-CN" altLang="en-US" sz="3100" b="1" dirty="0">
                  <a:solidFill>
                    <a:srgbClr val="15742B"/>
                  </a:solidFill>
                  <a:latin typeface="+mn-lt"/>
                  <a:ea typeface="+mn-ea"/>
                  <a:cs typeface="+mn-ea"/>
                  <a:sym typeface="+mn-lt"/>
                </a:rPr>
                <a:t>绘制过程</a:t>
              </a:r>
              <a:endParaRPr lang="zh-CN" altLang="en-US" sz="3100" b="1" dirty="0">
                <a:solidFill>
                  <a:srgbClr val="15742B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7" name="TextBox 15"/>
            <p:cNvSpPr txBox="1"/>
            <p:nvPr/>
          </p:nvSpPr>
          <p:spPr>
            <a:xfrm>
              <a:off x="3943834" y="1153013"/>
              <a:ext cx="3962574" cy="320368"/>
            </a:xfrm>
            <a:prstGeom prst="rect">
              <a:avLst/>
            </a:prstGeom>
          </p:spPr>
          <p:txBody>
            <a:bodyPr vert="horz" wrap="square" lIns="360000" tIns="0" rIns="0" bIns="0" anchor="ctr" anchorCtr="0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700" dirty="0">
                  <a:solidFill>
                    <a:srgbClr val="5EA86F"/>
                  </a:solidFill>
                  <a:latin typeface="+mn-lt"/>
                  <a:ea typeface="+mn-ea"/>
                  <a:cs typeface="+mn-ea"/>
                  <a:sym typeface="+mn-lt"/>
                </a:rPr>
                <a:t>草图绘制</a:t>
              </a:r>
              <a:endParaRPr lang="en-US" altLang="zh-CN" sz="1700" dirty="0">
                <a:solidFill>
                  <a:srgbClr val="5EA86F"/>
                </a:solidFill>
                <a:latin typeface="+mn-lt"/>
                <a:ea typeface="+mn-ea"/>
                <a:cs typeface="+mn-ea"/>
                <a:sym typeface="+mn-lt"/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1700" dirty="0">
                  <a:solidFill>
                    <a:srgbClr val="5EA86F"/>
                  </a:solidFill>
                  <a:latin typeface="+mn-lt"/>
                  <a:ea typeface="+mn-ea"/>
                  <a:cs typeface="+mn-ea"/>
                  <a:sym typeface="+mn-lt"/>
                </a:rPr>
                <a:t>渲染</a:t>
              </a:r>
              <a:endParaRPr lang="zh-CN" altLang="en-US" sz="1700" dirty="0">
                <a:solidFill>
                  <a:srgbClr val="5EA86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58" name="Group 16"/>
          <p:cNvGrpSpPr/>
          <p:nvPr/>
        </p:nvGrpSpPr>
        <p:grpSpPr>
          <a:xfrm>
            <a:off x="4931911" y="3220237"/>
            <a:ext cx="3115441" cy="565934"/>
            <a:chOff x="3943834" y="704409"/>
            <a:chExt cx="4153920" cy="754578"/>
          </a:xfrm>
        </p:grpSpPr>
        <p:sp>
          <p:nvSpPr>
            <p:cNvPr id="59" name="TextBox 17"/>
            <p:cNvSpPr txBox="1"/>
            <p:nvPr/>
          </p:nvSpPr>
          <p:spPr>
            <a:xfrm>
              <a:off x="3943834" y="704409"/>
              <a:ext cx="3962574" cy="242864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r>
                <a:rPr lang="zh-CN" altLang="en-US" sz="3200" b="1" dirty="0">
                  <a:solidFill>
                    <a:srgbClr val="15742B"/>
                  </a:solidFill>
                  <a:latin typeface="+mn-lt"/>
                  <a:ea typeface="+mn-ea"/>
                  <a:cs typeface="+mn-ea"/>
                  <a:sym typeface="+mn-lt"/>
                </a:rPr>
                <a:t>成果展示</a:t>
              </a:r>
              <a:endParaRPr lang="zh-CN" altLang="en-US" sz="3200" b="1" dirty="0">
                <a:solidFill>
                  <a:srgbClr val="15742B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0" name="TextBox 18"/>
            <p:cNvSpPr txBox="1"/>
            <p:nvPr/>
          </p:nvSpPr>
          <p:spPr>
            <a:xfrm>
              <a:off x="4135180" y="1138619"/>
              <a:ext cx="3962574" cy="320368"/>
            </a:xfrm>
            <a:prstGeom prst="rect">
              <a:avLst/>
            </a:prstGeom>
          </p:spPr>
          <p:txBody>
            <a:bodyPr vert="horz" wrap="square" lIns="360000" tIns="0" rIns="0" bIns="0" anchor="ctr" anchorCtr="0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700" dirty="0">
                  <a:solidFill>
                    <a:srgbClr val="15742B"/>
                  </a:solidFill>
                  <a:latin typeface="+mn-lt"/>
                  <a:ea typeface="+mn-ea"/>
                  <a:cs typeface="+mn-ea"/>
                  <a:sym typeface="+mn-lt"/>
                </a:rPr>
                <a:t>新建，打开，复制，粘贴，剪切，搜索，删除</a:t>
              </a:r>
              <a:endParaRPr lang="zh-CN" altLang="en-US" sz="1700" dirty="0">
                <a:solidFill>
                  <a:srgbClr val="15742B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62" name="TextBox 20"/>
          <p:cNvSpPr txBox="1"/>
          <p:nvPr/>
        </p:nvSpPr>
        <p:spPr>
          <a:xfrm>
            <a:off x="4932045" y="4349115"/>
            <a:ext cx="2971800" cy="182245"/>
          </a:xfrm>
          <a:prstGeom prst="rect">
            <a:avLst/>
          </a:prstGeom>
          <a:noFill/>
        </p:spPr>
        <p:txBody>
          <a:bodyPr wrap="none" lIns="360000" tIns="0" rIns="0" bIns="0" anchor="b" anchorCtr="0">
            <a:noAutofit/>
          </a:bodyPr>
          <a:lstStyle/>
          <a:p>
            <a:r>
              <a:rPr lang="zh-CN" altLang="en-US" sz="3200" b="1" dirty="0">
                <a:solidFill>
                  <a:srgbClr val="5EA86F"/>
                </a:solidFill>
                <a:latin typeface="+mn-lt"/>
                <a:ea typeface="+mn-ea"/>
                <a:cs typeface="+mn-ea"/>
                <a:sym typeface="+mn-lt"/>
              </a:rPr>
              <a:t>优缺点分析</a:t>
            </a:r>
            <a:endParaRPr lang="zh-CN" altLang="en-US" sz="3200" b="1" dirty="0">
              <a:solidFill>
                <a:srgbClr val="5EA86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48" grpId="0"/>
      <p:bldP spid="49" grpId="0"/>
      <p:bldP spid="50" grpId="0"/>
      <p:bldP spid="51" grpId="0"/>
      <p:bldP spid="62" grpId="0"/>
      <p:bldP spid="51" grpId="1"/>
      <p:bldP spid="62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8" name="椭圆 17"/>
          <p:cNvSpPr/>
          <p:nvPr/>
        </p:nvSpPr>
        <p:spPr>
          <a:xfrm>
            <a:off x="2555776" y="555526"/>
            <a:ext cx="4032448" cy="4032448"/>
          </a:xfrm>
          <a:prstGeom prst="ellipse">
            <a:avLst/>
          </a:prstGeom>
          <a:solidFill>
            <a:schemeClr val="bg1"/>
          </a:soli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923928" y="1347614"/>
            <a:ext cx="169962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600" spc="300" dirty="0">
                <a:solidFill>
                  <a:srgbClr val="1B762F"/>
                </a:solidFill>
                <a:latin typeface="+mn-lt"/>
                <a:ea typeface="+mn-ea"/>
                <a:cs typeface="+mn-ea"/>
                <a:sym typeface="+mn-lt"/>
              </a:rPr>
              <a:t>01</a:t>
            </a:r>
            <a:endParaRPr lang="zh-CN" altLang="en-US" sz="6600" spc="300" dirty="0">
              <a:solidFill>
                <a:srgbClr val="1B762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4" name="TextBox 7"/>
          <p:cNvSpPr>
            <a:spLocks noChangeArrowheads="1"/>
          </p:cNvSpPr>
          <p:nvPr/>
        </p:nvSpPr>
        <p:spPr bwMode="auto">
          <a:xfrm>
            <a:off x="1555917" y="2360955"/>
            <a:ext cx="6121927" cy="98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zh-CN" altLang="en-US" sz="3600" dirty="0">
                <a:solidFill>
                  <a:srgbClr val="1B762F"/>
                </a:solidFill>
                <a:latin typeface="+mn-lt"/>
                <a:ea typeface="+mn-ea"/>
                <a:cs typeface="+mn-ea"/>
                <a:sym typeface="+mn-lt"/>
              </a:rPr>
              <a:t>创意</a:t>
            </a:r>
            <a:r>
              <a:rPr lang="zh-CN" altLang="en-US" sz="3600" dirty="0">
                <a:solidFill>
                  <a:srgbClr val="1B762F"/>
                </a:solidFill>
                <a:latin typeface="+mn-lt"/>
                <a:ea typeface="+mn-ea"/>
                <a:cs typeface="+mn-ea"/>
                <a:sym typeface="+mn-lt"/>
              </a:rPr>
              <a:t>来源</a:t>
            </a:r>
            <a:endParaRPr lang="zh-CN" altLang="en-US" sz="3600" dirty="0">
              <a:solidFill>
                <a:srgbClr val="1B762F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ctr">
              <a:defRPr/>
            </a:pPr>
            <a:r>
              <a:rPr lang="zh-CN" altLang="en-US" sz="1400" dirty="0">
                <a:solidFill>
                  <a:srgbClr val="1B762F"/>
                </a:solidFill>
                <a:latin typeface="+mn-lt"/>
                <a:ea typeface="+mn-ea"/>
                <a:cs typeface="+mn-ea"/>
                <a:sym typeface="+mn-lt"/>
              </a:rPr>
              <a:t>主题确定</a:t>
            </a:r>
            <a:endParaRPr lang="zh-CN" altLang="en-US" sz="1400" dirty="0">
              <a:solidFill>
                <a:srgbClr val="1B762F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ctr">
              <a:defRPr/>
            </a:pPr>
            <a:r>
              <a:rPr lang="zh-CN" altLang="en-US" sz="1400" dirty="0">
                <a:solidFill>
                  <a:srgbClr val="1B762F"/>
                </a:solidFill>
                <a:latin typeface="+mn-lt"/>
                <a:ea typeface="+mn-ea"/>
                <a:cs typeface="+mn-ea"/>
                <a:sym typeface="+mn-lt"/>
              </a:rPr>
              <a:t>隐喻过程</a:t>
            </a:r>
            <a:endParaRPr lang="zh-CN" altLang="en-US" sz="1400" dirty="0">
              <a:solidFill>
                <a:srgbClr val="1B762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599"/>
                            </p:stCondLst>
                            <p:childTnLst>
                              <p:par>
                                <p:cTn id="20" presetID="3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21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22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23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24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3" grpId="0"/>
      <p:bldP spid="24" grpId="0"/>
      <p:bldP spid="24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/>
          <p:nvPr>
            <p:custDataLst>
              <p:tags r:id="rId1"/>
            </p:custDataLst>
          </p:nvPr>
        </p:nvSpPr>
        <p:spPr>
          <a:xfrm>
            <a:off x="4508500" y="-16510"/>
            <a:ext cx="4635500" cy="516001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b="-60000"/>
            </a:stretch>
          </a:blipFill>
          <a:ln w="12700" cap="flat" cmpd="sng" algn="ctr">
            <a:noFill/>
            <a:prstDash val="solid"/>
            <a:miter lim="800000"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5" name="Rectangle 5"/>
          <p:cNvSpPr/>
          <p:nvPr/>
        </p:nvSpPr>
        <p:spPr>
          <a:xfrm>
            <a:off x="618492" y="1116965"/>
            <a:ext cx="3343275" cy="57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rmAutofit fontScale="72500"/>
          </a:bodyPr>
          <a:lstStyle/>
          <a:p>
            <a:pPr algn="ctr"/>
            <a:r>
              <a:rPr lang="zh-CN" altLang="en-US" sz="3600" dirty="0">
                <a:cs typeface="+mn-ea"/>
                <a:sym typeface="+mn-lt"/>
              </a:rPr>
              <a:t>主题</a:t>
            </a:r>
            <a:r>
              <a:rPr lang="zh-CN" altLang="en-US" sz="3600" dirty="0">
                <a:cs typeface="+mn-ea"/>
                <a:sym typeface="+mn-lt"/>
              </a:rPr>
              <a:t>确定</a:t>
            </a:r>
            <a:endParaRPr lang="zh-CN" altLang="en-US" sz="3600" dirty="0">
              <a:cs typeface="+mn-ea"/>
              <a:sym typeface="+mn-lt"/>
            </a:endParaRPr>
          </a:p>
        </p:txBody>
      </p:sp>
      <p:sp>
        <p:nvSpPr>
          <p:cNvPr id="34" name="Title 1"/>
          <p:cNvSpPr txBox="1"/>
          <p:nvPr/>
        </p:nvSpPr>
        <p:spPr>
          <a:xfrm>
            <a:off x="755576" y="171626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GB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主题</a:t>
            </a:r>
            <a:r>
              <a:rPr lang="zh-CN" altLang="en-GB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确定</a:t>
            </a:r>
            <a:endParaRPr lang="zh-CN" altLang="en-GB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302000" y="4034790"/>
            <a:ext cx="3048000" cy="2457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endParaRPr lang="zh-CN" altLang="en-US" sz="1600" b="1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66115" y="1976120"/>
            <a:ext cx="3454400" cy="14770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r>
              <a:rPr lang="zh-CN" altLang="en-US" sz="1600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结合当前季节，我们决定采用春日园艺</a:t>
            </a:r>
            <a:endParaRPr lang="zh-CN" altLang="en-US" sz="1600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的主题，用植物的生长以及园艺工具对</a:t>
            </a:r>
            <a:endParaRPr lang="zh-CN" altLang="en-US" sz="1600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文件以及文件的</a:t>
            </a:r>
            <a:r>
              <a:rPr lang="zh-CN" altLang="en-US" sz="1600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操作进行隐喻，可以适</a:t>
            </a:r>
            <a:endParaRPr lang="zh-CN" altLang="en-US" sz="1600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用于任何有关自然的主皮肤或者主题，</a:t>
            </a:r>
            <a:endParaRPr lang="zh-CN" altLang="en-US" sz="1600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能够使得界面清新有活力，给人以一种</a:t>
            </a:r>
            <a:endParaRPr lang="zh-CN" altLang="en-US" sz="1600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温暖和谐，欣欣向荣的感觉。</a:t>
            </a:r>
            <a:endParaRPr lang="zh-CN" altLang="en-US" sz="1600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115984" y="1183953"/>
            <a:ext cx="6852285" cy="3073014"/>
            <a:chOff x="5951783" y="2083144"/>
            <a:chExt cx="7519281" cy="3372139"/>
          </a:xfrm>
        </p:grpSpPr>
        <p:grpSp>
          <p:nvGrpSpPr>
            <p:cNvPr id="78" name="组合 77"/>
            <p:cNvGrpSpPr/>
            <p:nvPr/>
          </p:nvGrpSpPr>
          <p:grpSpPr>
            <a:xfrm>
              <a:off x="5951783" y="2083144"/>
              <a:ext cx="7519281" cy="802029"/>
              <a:chOff x="6459467" y="2492896"/>
              <a:chExt cx="7519281" cy="802029"/>
            </a:xfrm>
          </p:grpSpPr>
          <p:sp>
            <p:nvSpPr>
              <p:cNvPr id="97" name="文本框 79"/>
              <p:cNvSpPr txBox="1"/>
              <p:nvPr/>
            </p:nvSpPr>
            <p:spPr>
              <a:xfrm>
                <a:off x="8356185" y="2492896"/>
                <a:ext cx="5622563" cy="802029"/>
              </a:xfrm>
              <a:prstGeom prst="rect">
                <a:avLst/>
              </a:prstGeom>
            </p:spPr>
            <p:txBody>
              <a:bodyPr vert="horz" wrap="square" lIns="108745" tIns="54373" rIns="108745" bIns="54373">
                <a:no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1000" dirty="0">
                    <a:solidFill>
                      <a:schemeClr val="tx1"/>
                    </a:solidFill>
                    <a:latin typeface="+mn-lt"/>
                    <a:ea typeface="+mn-ea"/>
                    <a:cs typeface="+mn-ea"/>
                    <a:sym typeface="+mn-lt"/>
                  </a:rPr>
                  <a:t> </a:t>
                </a:r>
                <a:r>
                  <a:rPr lang="zh-CN" altLang="en-US" sz="1700" dirty="0">
                    <a:solidFill>
                      <a:schemeClr val="tx1"/>
                    </a:solidFill>
                    <a:latin typeface="+mn-lt"/>
                    <a:ea typeface="+mn-ea"/>
                    <a:cs typeface="+mn-ea"/>
                    <a:sym typeface="+mn-lt"/>
                  </a:rPr>
                  <a:t>各种植物，新生的树苗，花，各种园艺工具如剪刀、铲子、</a:t>
                </a:r>
                <a:r>
                  <a:rPr lang="zh-CN" altLang="en-US" sz="1700" i="1" dirty="0">
                    <a:solidFill>
                      <a:schemeClr val="tx1"/>
                    </a:solidFill>
                    <a:latin typeface="+mn-lt"/>
                    <a:ea typeface="+mn-ea"/>
                    <a:cs typeface="+mn-ea"/>
                    <a:sym typeface="+mn-lt"/>
                  </a:rPr>
                  <a:t>胶带</a:t>
                </a:r>
                <a:r>
                  <a:rPr lang="zh-CN" altLang="en-US" sz="1700" dirty="0">
                    <a:solidFill>
                      <a:schemeClr val="tx1"/>
                    </a:solidFill>
                    <a:latin typeface="+mn-lt"/>
                    <a:ea typeface="+mn-ea"/>
                    <a:cs typeface="+mn-ea"/>
                    <a:sym typeface="+mn-lt"/>
                  </a:rPr>
                  <a:t>、锄头等等。</a:t>
                </a:r>
                <a:endParaRPr lang="zh-CN" altLang="en-US" sz="1700" dirty="0">
                  <a:solidFill>
                    <a:schemeClr val="tx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8" name="文本框 80"/>
              <p:cNvSpPr txBox="1"/>
              <p:nvPr/>
            </p:nvSpPr>
            <p:spPr>
              <a:xfrm>
                <a:off x="6459467" y="2723670"/>
                <a:ext cx="646331" cy="276999"/>
              </a:xfrm>
              <a:prstGeom prst="rect">
                <a:avLst/>
              </a:prstGeom>
              <a:noFill/>
            </p:spPr>
            <p:txBody>
              <a:bodyPr wrap="none" anchor="ctr" anchorCtr="0">
                <a:noAutofit/>
              </a:bodyPr>
              <a:lstStyle/>
              <a:p>
                <a:r>
                  <a:rPr lang="zh-CN" altLang="en-US" sz="1500" b="1">
                    <a:latin typeface="+mn-lt"/>
                    <a:ea typeface="+mn-ea"/>
                    <a:cs typeface="+mn-ea"/>
                    <a:sym typeface="+mn-lt"/>
                  </a:rPr>
                  <a:t>主题元素</a:t>
                </a:r>
                <a:endParaRPr lang="zh-CN" altLang="en-US" sz="1500" b="1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grpSp>
            <p:nvGrpSpPr>
              <p:cNvPr id="99" name="组合 98"/>
              <p:cNvGrpSpPr/>
              <p:nvPr/>
            </p:nvGrpSpPr>
            <p:grpSpPr>
              <a:xfrm>
                <a:off x="7522976" y="2554426"/>
                <a:ext cx="665882" cy="666409"/>
                <a:chOff x="12188503" y="4014252"/>
                <a:chExt cx="4083160" cy="4086395"/>
              </a:xfrm>
            </p:grpSpPr>
            <p:grpSp>
              <p:nvGrpSpPr>
                <p:cNvPr id="100" name="组合 99"/>
                <p:cNvGrpSpPr/>
                <p:nvPr/>
              </p:nvGrpSpPr>
              <p:grpSpPr>
                <a:xfrm>
                  <a:off x="12188503" y="4014252"/>
                  <a:ext cx="4083160" cy="4086395"/>
                  <a:chOff x="13330222" y="5764695"/>
                  <a:chExt cx="2321989" cy="2323829"/>
                </a:xfrm>
              </p:grpSpPr>
              <p:sp>
                <p:nvSpPr>
                  <p:cNvPr id="102" name="椭圆 101"/>
                  <p:cNvSpPr/>
                  <p:nvPr/>
                </p:nvSpPr>
                <p:spPr>
                  <a:xfrm rot="11840417">
                    <a:off x="13330222" y="5766832"/>
                    <a:ext cx="2321691" cy="2321692"/>
                  </a:xfrm>
                  <a:prstGeom prst="ellipse">
                    <a:avLst/>
                  </a:prstGeom>
                  <a:solidFill>
                    <a:schemeClr val="accent1">
                      <a:alpha val="40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>
                      <a:latin typeface="+mn-lt"/>
                      <a:ea typeface="+mn-ea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03" name="不完整圆 102"/>
                  <p:cNvSpPr/>
                  <p:nvPr/>
                </p:nvSpPr>
                <p:spPr>
                  <a:xfrm rot="5422425">
                    <a:off x="13345422" y="5764398"/>
                    <a:ext cx="2306492" cy="2307086"/>
                  </a:xfrm>
                  <a:prstGeom prst="pie">
                    <a:avLst>
                      <a:gd name="adj1" fmla="val 10766470"/>
                      <a:gd name="adj2" fmla="val 9371070"/>
                    </a:avLst>
                  </a:prstGeom>
                  <a:solidFill>
                    <a:schemeClr val="accent1"/>
                  </a:solidFill>
                  <a:ln>
                    <a:noFill/>
                  </a:ln>
                  <a:effectLst>
                    <a:outerShdw dist="38100" algn="ctr" rotWithShape="0">
                      <a:srgbClr val="000000">
                        <a:alpha val="1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/>
                    <a:endParaRPr>
                      <a:latin typeface="+mn-lt"/>
                      <a:ea typeface="+mn-ea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04" name="椭圆 103"/>
                  <p:cNvSpPr/>
                  <p:nvPr/>
                </p:nvSpPr>
                <p:spPr>
                  <a:xfrm rot="5422425">
                    <a:off x="13578017" y="6023651"/>
                    <a:ext cx="1826101" cy="182610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>
                      <a:latin typeface="+mn-lt"/>
                      <a:ea typeface="+mn-ea"/>
                      <a:cs typeface="+mn-ea"/>
                      <a:sym typeface="+mn-lt"/>
                    </a:endParaRPr>
                  </a:p>
                </p:txBody>
              </p:sp>
            </p:grpSp>
            <p:sp>
              <p:nvSpPr>
                <p:cNvPr id="101" name="任意多边形: 形状 100"/>
                <p:cNvSpPr/>
                <p:nvPr/>
              </p:nvSpPr>
              <p:spPr bwMode="auto">
                <a:xfrm>
                  <a:off x="13746204" y="5634280"/>
                  <a:ext cx="993968" cy="985868"/>
                </a:xfrm>
                <a:custGeom>
                  <a:avLst/>
                  <a:gdLst>
                    <a:gd name="T0" fmla="*/ 381 w 417"/>
                    <a:gd name="T1" fmla="*/ 203 h 417"/>
                    <a:gd name="T2" fmla="*/ 381 w 417"/>
                    <a:gd name="T3" fmla="*/ 203 h 417"/>
                    <a:gd name="T4" fmla="*/ 416 w 417"/>
                    <a:gd name="T5" fmla="*/ 141 h 417"/>
                    <a:gd name="T6" fmla="*/ 408 w 417"/>
                    <a:gd name="T7" fmla="*/ 106 h 417"/>
                    <a:gd name="T8" fmla="*/ 337 w 417"/>
                    <a:gd name="T9" fmla="*/ 79 h 417"/>
                    <a:gd name="T10" fmla="*/ 319 w 417"/>
                    <a:gd name="T11" fmla="*/ 17 h 417"/>
                    <a:gd name="T12" fmla="*/ 275 w 417"/>
                    <a:gd name="T13" fmla="*/ 0 h 417"/>
                    <a:gd name="T14" fmla="*/ 213 w 417"/>
                    <a:gd name="T15" fmla="*/ 35 h 417"/>
                    <a:gd name="T16" fmla="*/ 151 w 417"/>
                    <a:gd name="T17" fmla="*/ 0 h 417"/>
                    <a:gd name="T18" fmla="*/ 107 w 417"/>
                    <a:gd name="T19" fmla="*/ 17 h 417"/>
                    <a:gd name="T20" fmla="*/ 89 w 417"/>
                    <a:gd name="T21" fmla="*/ 79 h 417"/>
                    <a:gd name="T22" fmla="*/ 18 w 417"/>
                    <a:gd name="T23" fmla="*/ 106 h 417"/>
                    <a:gd name="T24" fmla="*/ 0 w 417"/>
                    <a:gd name="T25" fmla="*/ 141 h 417"/>
                    <a:gd name="T26" fmla="*/ 44 w 417"/>
                    <a:gd name="T27" fmla="*/ 203 h 417"/>
                    <a:gd name="T28" fmla="*/ 0 w 417"/>
                    <a:gd name="T29" fmla="*/ 275 h 417"/>
                    <a:gd name="T30" fmla="*/ 18 w 417"/>
                    <a:gd name="T31" fmla="*/ 310 h 417"/>
                    <a:gd name="T32" fmla="*/ 89 w 417"/>
                    <a:gd name="T33" fmla="*/ 328 h 417"/>
                    <a:gd name="T34" fmla="*/ 107 w 417"/>
                    <a:gd name="T35" fmla="*/ 398 h 417"/>
                    <a:gd name="T36" fmla="*/ 151 w 417"/>
                    <a:gd name="T37" fmla="*/ 416 h 417"/>
                    <a:gd name="T38" fmla="*/ 213 w 417"/>
                    <a:gd name="T39" fmla="*/ 372 h 417"/>
                    <a:gd name="T40" fmla="*/ 275 w 417"/>
                    <a:gd name="T41" fmla="*/ 416 h 417"/>
                    <a:gd name="T42" fmla="*/ 319 w 417"/>
                    <a:gd name="T43" fmla="*/ 398 h 417"/>
                    <a:gd name="T44" fmla="*/ 337 w 417"/>
                    <a:gd name="T45" fmla="*/ 328 h 417"/>
                    <a:gd name="T46" fmla="*/ 408 w 417"/>
                    <a:gd name="T47" fmla="*/ 310 h 417"/>
                    <a:gd name="T48" fmla="*/ 416 w 417"/>
                    <a:gd name="T49" fmla="*/ 265 h 417"/>
                    <a:gd name="T50" fmla="*/ 381 w 417"/>
                    <a:gd name="T51" fmla="*/ 203 h 417"/>
                    <a:gd name="T52" fmla="*/ 213 w 417"/>
                    <a:gd name="T53" fmla="*/ 292 h 417"/>
                    <a:gd name="T54" fmla="*/ 213 w 417"/>
                    <a:gd name="T55" fmla="*/ 292 h 417"/>
                    <a:gd name="T56" fmla="*/ 125 w 417"/>
                    <a:gd name="T57" fmla="*/ 203 h 417"/>
                    <a:gd name="T58" fmla="*/ 213 w 417"/>
                    <a:gd name="T59" fmla="*/ 115 h 417"/>
                    <a:gd name="T60" fmla="*/ 301 w 417"/>
                    <a:gd name="T61" fmla="*/ 203 h 417"/>
                    <a:gd name="T62" fmla="*/ 213 w 417"/>
                    <a:gd name="T63" fmla="*/ 292 h 4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417" h="417">
                      <a:moveTo>
                        <a:pt x="381" y="203"/>
                      </a:moveTo>
                      <a:lnTo>
                        <a:pt x="381" y="203"/>
                      </a:lnTo>
                      <a:cubicBezTo>
                        <a:pt x="381" y="177"/>
                        <a:pt x="399" y="159"/>
                        <a:pt x="416" y="141"/>
                      </a:cubicBezTo>
                      <a:cubicBezTo>
                        <a:pt x="416" y="132"/>
                        <a:pt x="408" y="115"/>
                        <a:pt x="408" y="106"/>
                      </a:cubicBezTo>
                      <a:cubicBezTo>
                        <a:pt x="372" y="115"/>
                        <a:pt x="354" y="97"/>
                        <a:pt x="337" y="79"/>
                      </a:cubicBezTo>
                      <a:cubicBezTo>
                        <a:pt x="319" y="62"/>
                        <a:pt x="310" y="44"/>
                        <a:pt x="319" y="17"/>
                      </a:cubicBezTo>
                      <a:cubicBezTo>
                        <a:pt x="310" y="9"/>
                        <a:pt x="293" y="0"/>
                        <a:pt x="275" y="0"/>
                      </a:cubicBezTo>
                      <a:cubicBezTo>
                        <a:pt x="266" y="17"/>
                        <a:pt x="240" y="35"/>
                        <a:pt x="213" y="35"/>
                      </a:cubicBezTo>
                      <a:cubicBezTo>
                        <a:pt x="187" y="35"/>
                        <a:pt x="160" y="17"/>
                        <a:pt x="151" y="0"/>
                      </a:cubicBezTo>
                      <a:cubicBezTo>
                        <a:pt x="133" y="0"/>
                        <a:pt x="116" y="9"/>
                        <a:pt x="107" y="17"/>
                      </a:cubicBezTo>
                      <a:cubicBezTo>
                        <a:pt x="116" y="44"/>
                        <a:pt x="107" y="62"/>
                        <a:pt x="89" y="79"/>
                      </a:cubicBezTo>
                      <a:cubicBezTo>
                        <a:pt x="72" y="97"/>
                        <a:pt x="44" y="115"/>
                        <a:pt x="18" y="106"/>
                      </a:cubicBezTo>
                      <a:cubicBezTo>
                        <a:pt x="18" y="115"/>
                        <a:pt x="9" y="132"/>
                        <a:pt x="0" y="141"/>
                      </a:cubicBezTo>
                      <a:cubicBezTo>
                        <a:pt x="27" y="159"/>
                        <a:pt x="44" y="177"/>
                        <a:pt x="44" y="203"/>
                      </a:cubicBezTo>
                      <a:cubicBezTo>
                        <a:pt x="44" y="230"/>
                        <a:pt x="27" y="256"/>
                        <a:pt x="0" y="275"/>
                      </a:cubicBezTo>
                      <a:cubicBezTo>
                        <a:pt x="9" y="283"/>
                        <a:pt x="18" y="301"/>
                        <a:pt x="18" y="310"/>
                      </a:cubicBezTo>
                      <a:cubicBezTo>
                        <a:pt x="44" y="310"/>
                        <a:pt x="72" y="310"/>
                        <a:pt x="89" y="328"/>
                      </a:cubicBezTo>
                      <a:cubicBezTo>
                        <a:pt x="107" y="345"/>
                        <a:pt x="116" y="372"/>
                        <a:pt x="107" y="398"/>
                      </a:cubicBezTo>
                      <a:cubicBezTo>
                        <a:pt x="116" y="407"/>
                        <a:pt x="133" y="407"/>
                        <a:pt x="151" y="416"/>
                      </a:cubicBezTo>
                      <a:cubicBezTo>
                        <a:pt x="160" y="389"/>
                        <a:pt x="187" y="372"/>
                        <a:pt x="213" y="372"/>
                      </a:cubicBezTo>
                      <a:cubicBezTo>
                        <a:pt x="240" y="372"/>
                        <a:pt x="266" y="389"/>
                        <a:pt x="275" y="416"/>
                      </a:cubicBezTo>
                      <a:cubicBezTo>
                        <a:pt x="293" y="407"/>
                        <a:pt x="310" y="407"/>
                        <a:pt x="319" y="398"/>
                      </a:cubicBezTo>
                      <a:cubicBezTo>
                        <a:pt x="310" y="372"/>
                        <a:pt x="319" y="345"/>
                        <a:pt x="337" y="328"/>
                      </a:cubicBezTo>
                      <a:cubicBezTo>
                        <a:pt x="354" y="310"/>
                        <a:pt x="372" y="301"/>
                        <a:pt x="408" y="310"/>
                      </a:cubicBezTo>
                      <a:cubicBezTo>
                        <a:pt x="408" y="292"/>
                        <a:pt x="416" y="283"/>
                        <a:pt x="416" y="265"/>
                      </a:cubicBezTo>
                      <a:cubicBezTo>
                        <a:pt x="399" y="256"/>
                        <a:pt x="381" y="230"/>
                        <a:pt x="381" y="203"/>
                      </a:cubicBezTo>
                      <a:close/>
                      <a:moveTo>
                        <a:pt x="213" y="292"/>
                      </a:moveTo>
                      <a:lnTo>
                        <a:pt x="213" y="292"/>
                      </a:lnTo>
                      <a:cubicBezTo>
                        <a:pt x="160" y="292"/>
                        <a:pt x="125" y="256"/>
                        <a:pt x="125" y="203"/>
                      </a:cubicBezTo>
                      <a:cubicBezTo>
                        <a:pt x="125" y="159"/>
                        <a:pt x="160" y="115"/>
                        <a:pt x="213" y="115"/>
                      </a:cubicBezTo>
                      <a:cubicBezTo>
                        <a:pt x="266" y="115"/>
                        <a:pt x="301" y="159"/>
                        <a:pt x="301" y="203"/>
                      </a:cubicBezTo>
                      <a:cubicBezTo>
                        <a:pt x="301" y="256"/>
                        <a:pt x="266" y="292"/>
                        <a:pt x="213" y="292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808080"/>
                      </a:solidFill>
                      <a:bevel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79" name="组合 78"/>
            <p:cNvGrpSpPr/>
            <p:nvPr/>
          </p:nvGrpSpPr>
          <p:grpSpPr>
            <a:xfrm>
              <a:off x="5951783" y="3368199"/>
              <a:ext cx="7365983" cy="802029"/>
              <a:chOff x="6459467" y="2492896"/>
              <a:chExt cx="7365983" cy="802029"/>
            </a:xfrm>
          </p:grpSpPr>
          <p:sp>
            <p:nvSpPr>
              <p:cNvPr id="89" name="文本框 98"/>
              <p:cNvSpPr txBox="1"/>
              <p:nvPr/>
            </p:nvSpPr>
            <p:spPr>
              <a:xfrm>
                <a:off x="8356185" y="2492896"/>
                <a:ext cx="5469265" cy="802029"/>
              </a:xfrm>
              <a:prstGeom prst="rect">
                <a:avLst/>
              </a:prstGeom>
            </p:spPr>
            <p:txBody>
              <a:bodyPr vert="horz" wrap="square" lIns="108745" tIns="54373" rIns="108745" bIns="54373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700" dirty="0">
                    <a:solidFill>
                      <a:schemeClr val="tx1"/>
                    </a:solidFill>
                    <a:latin typeface="+mn-lt"/>
                    <a:ea typeface="+mn-ea"/>
                    <a:cs typeface="+mn-ea"/>
                    <a:sym typeface="+mn-lt"/>
                  </a:rPr>
                  <a:t>植物的生长，园艺工具对植物的操作等等。</a:t>
                </a:r>
                <a:endParaRPr lang="zh-CN" altLang="en-US" sz="1700" dirty="0">
                  <a:solidFill>
                    <a:schemeClr val="tx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0" name="文本框 99"/>
              <p:cNvSpPr txBox="1"/>
              <p:nvPr/>
            </p:nvSpPr>
            <p:spPr>
              <a:xfrm>
                <a:off x="6459467" y="2723670"/>
                <a:ext cx="646331" cy="276999"/>
              </a:xfrm>
              <a:prstGeom prst="rect">
                <a:avLst/>
              </a:prstGeom>
              <a:noFill/>
            </p:spPr>
            <p:txBody>
              <a:bodyPr wrap="none" anchor="ctr" anchorCtr="0">
                <a:noAutofit/>
              </a:bodyPr>
              <a:lstStyle/>
              <a:p>
                <a:r>
                  <a:rPr lang="zh-CN" altLang="en-US" sz="1500" b="1">
                    <a:latin typeface="+mn-lt"/>
                    <a:ea typeface="+mn-ea"/>
                    <a:cs typeface="+mn-ea"/>
                    <a:sym typeface="+mn-lt"/>
                  </a:rPr>
                  <a:t>主题操作</a:t>
                </a:r>
                <a:endParaRPr lang="zh-CN" altLang="en-US" sz="1500" b="1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grpSp>
            <p:nvGrpSpPr>
              <p:cNvPr id="91" name="组合 90"/>
              <p:cNvGrpSpPr/>
              <p:nvPr/>
            </p:nvGrpSpPr>
            <p:grpSpPr>
              <a:xfrm>
                <a:off x="7522976" y="2554426"/>
                <a:ext cx="665882" cy="666409"/>
                <a:chOff x="12188503" y="4014252"/>
                <a:chExt cx="4083160" cy="4086395"/>
              </a:xfrm>
            </p:grpSpPr>
            <p:grpSp>
              <p:nvGrpSpPr>
                <p:cNvPr id="92" name="组合 91"/>
                <p:cNvGrpSpPr/>
                <p:nvPr/>
              </p:nvGrpSpPr>
              <p:grpSpPr>
                <a:xfrm>
                  <a:off x="12188503" y="4014252"/>
                  <a:ext cx="4083160" cy="4086395"/>
                  <a:chOff x="13330222" y="5764695"/>
                  <a:chExt cx="2321989" cy="2323829"/>
                </a:xfrm>
              </p:grpSpPr>
              <p:sp>
                <p:nvSpPr>
                  <p:cNvPr id="94" name="椭圆 93"/>
                  <p:cNvSpPr/>
                  <p:nvPr/>
                </p:nvSpPr>
                <p:spPr>
                  <a:xfrm rot="11840417">
                    <a:off x="13330222" y="5766832"/>
                    <a:ext cx="2321691" cy="2321692"/>
                  </a:xfrm>
                  <a:prstGeom prst="ellipse">
                    <a:avLst/>
                  </a:prstGeom>
                  <a:solidFill>
                    <a:schemeClr val="accent1">
                      <a:alpha val="40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>
                      <a:latin typeface="+mn-lt"/>
                      <a:ea typeface="+mn-ea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95" name="不完整圆 94"/>
                  <p:cNvSpPr/>
                  <p:nvPr/>
                </p:nvSpPr>
                <p:spPr>
                  <a:xfrm rot="5422425">
                    <a:off x="13345422" y="5764398"/>
                    <a:ext cx="2306492" cy="2307086"/>
                  </a:xfrm>
                  <a:prstGeom prst="pie">
                    <a:avLst>
                      <a:gd name="adj1" fmla="val 10766470"/>
                      <a:gd name="adj2" fmla="val 9371070"/>
                    </a:avLst>
                  </a:prstGeom>
                  <a:solidFill>
                    <a:schemeClr val="accent1"/>
                  </a:solidFill>
                  <a:ln>
                    <a:noFill/>
                  </a:ln>
                  <a:effectLst>
                    <a:outerShdw dist="38100" algn="ctr" rotWithShape="0">
                      <a:srgbClr val="000000">
                        <a:alpha val="1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/>
                    <a:endParaRPr>
                      <a:latin typeface="+mn-lt"/>
                      <a:ea typeface="+mn-ea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96" name="椭圆 95"/>
                  <p:cNvSpPr/>
                  <p:nvPr/>
                </p:nvSpPr>
                <p:spPr>
                  <a:xfrm rot="5422425">
                    <a:off x="13578017" y="6023651"/>
                    <a:ext cx="1826101" cy="182610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>
                      <a:latin typeface="+mn-lt"/>
                      <a:ea typeface="+mn-ea"/>
                      <a:cs typeface="+mn-ea"/>
                      <a:sym typeface="+mn-lt"/>
                    </a:endParaRPr>
                  </a:p>
                </p:txBody>
              </p:sp>
            </p:grpSp>
            <p:sp>
              <p:nvSpPr>
                <p:cNvPr id="93" name="任意多边形: 形状 92"/>
                <p:cNvSpPr/>
                <p:nvPr/>
              </p:nvSpPr>
              <p:spPr bwMode="auto">
                <a:xfrm>
                  <a:off x="13746204" y="5634280"/>
                  <a:ext cx="993968" cy="985868"/>
                </a:xfrm>
                <a:custGeom>
                  <a:avLst/>
                  <a:gdLst>
                    <a:gd name="T0" fmla="*/ 381 w 417"/>
                    <a:gd name="T1" fmla="*/ 203 h 417"/>
                    <a:gd name="T2" fmla="*/ 381 w 417"/>
                    <a:gd name="T3" fmla="*/ 203 h 417"/>
                    <a:gd name="T4" fmla="*/ 416 w 417"/>
                    <a:gd name="T5" fmla="*/ 141 h 417"/>
                    <a:gd name="T6" fmla="*/ 408 w 417"/>
                    <a:gd name="T7" fmla="*/ 106 h 417"/>
                    <a:gd name="T8" fmla="*/ 337 w 417"/>
                    <a:gd name="T9" fmla="*/ 79 h 417"/>
                    <a:gd name="T10" fmla="*/ 319 w 417"/>
                    <a:gd name="T11" fmla="*/ 17 h 417"/>
                    <a:gd name="T12" fmla="*/ 275 w 417"/>
                    <a:gd name="T13" fmla="*/ 0 h 417"/>
                    <a:gd name="T14" fmla="*/ 213 w 417"/>
                    <a:gd name="T15" fmla="*/ 35 h 417"/>
                    <a:gd name="T16" fmla="*/ 151 w 417"/>
                    <a:gd name="T17" fmla="*/ 0 h 417"/>
                    <a:gd name="T18" fmla="*/ 107 w 417"/>
                    <a:gd name="T19" fmla="*/ 17 h 417"/>
                    <a:gd name="T20" fmla="*/ 89 w 417"/>
                    <a:gd name="T21" fmla="*/ 79 h 417"/>
                    <a:gd name="T22" fmla="*/ 18 w 417"/>
                    <a:gd name="T23" fmla="*/ 106 h 417"/>
                    <a:gd name="T24" fmla="*/ 0 w 417"/>
                    <a:gd name="T25" fmla="*/ 141 h 417"/>
                    <a:gd name="T26" fmla="*/ 44 w 417"/>
                    <a:gd name="T27" fmla="*/ 203 h 417"/>
                    <a:gd name="T28" fmla="*/ 0 w 417"/>
                    <a:gd name="T29" fmla="*/ 275 h 417"/>
                    <a:gd name="T30" fmla="*/ 18 w 417"/>
                    <a:gd name="T31" fmla="*/ 310 h 417"/>
                    <a:gd name="T32" fmla="*/ 89 w 417"/>
                    <a:gd name="T33" fmla="*/ 328 h 417"/>
                    <a:gd name="T34" fmla="*/ 107 w 417"/>
                    <a:gd name="T35" fmla="*/ 398 h 417"/>
                    <a:gd name="T36" fmla="*/ 151 w 417"/>
                    <a:gd name="T37" fmla="*/ 416 h 417"/>
                    <a:gd name="T38" fmla="*/ 213 w 417"/>
                    <a:gd name="T39" fmla="*/ 372 h 417"/>
                    <a:gd name="T40" fmla="*/ 275 w 417"/>
                    <a:gd name="T41" fmla="*/ 416 h 417"/>
                    <a:gd name="T42" fmla="*/ 319 w 417"/>
                    <a:gd name="T43" fmla="*/ 398 h 417"/>
                    <a:gd name="T44" fmla="*/ 337 w 417"/>
                    <a:gd name="T45" fmla="*/ 328 h 417"/>
                    <a:gd name="T46" fmla="*/ 408 w 417"/>
                    <a:gd name="T47" fmla="*/ 310 h 417"/>
                    <a:gd name="T48" fmla="*/ 416 w 417"/>
                    <a:gd name="T49" fmla="*/ 265 h 417"/>
                    <a:gd name="T50" fmla="*/ 381 w 417"/>
                    <a:gd name="T51" fmla="*/ 203 h 417"/>
                    <a:gd name="T52" fmla="*/ 213 w 417"/>
                    <a:gd name="T53" fmla="*/ 292 h 417"/>
                    <a:gd name="T54" fmla="*/ 213 w 417"/>
                    <a:gd name="T55" fmla="*/ 292 h 417"/>
                    <a:gd name="T56" fmla="*/ 125 w 417"/>
                    <a:gd name="T57" fmla="*/ 203 h 417"/>
                    <a:gd name="T58" fmla="*/ 213 w 417"/>
                    <a:gd name="T59" fmla="*/ 115 h 417"/>
                    <a:gd name="T60" fmla="*/ 301 w 417"/>
                    <a:gd name="T61" fmla="*/ 203 h 417"/>
                    <a:gd name="T62" fmla="*/ 213 w 417"/>
                    <a:gd name="T63" fmla="*/ 292 h 4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417" h="417">
                      <a:moveTo>
                        <a:pt x="381" y="203"/>
                      </a:moveTo>
                      <a:lnTo>
                        <a:pt x="381" y="203"/>
                      </a:lnTo>
                      <a:cubicBezTo>
                        <a:pt x="381" y="177"/>
                        <a:pt x="399" y="159"/>
                        <a:pt x="416" y="141"/>
                      </a:cubicBezTo>
                      <a:cubicBezTo>
                        <a:pt x="416" y="132"/>
                        <a:pt x="408" y="115"/>
                        <a:pt x="408" y="106"/>
                      </a:cubicBezTo>
                      <a:cubicBezTo>
                        <a:pt x="372" y="115"/>
                        <a:pt x="354" y="97"/>
                        <a:pt x="337" y="79"/>
                      </a:cubicBezTo>
                      <a:cubicBezTo>
                        <a:pt x="319" y="62"/>
                        <a:pt x="310" y="44"/>
                        <a:pt x="319" y="17"/>
                      </a:cubicBezTo>
                      <a:cubicBezTo>
                        <a:pt x="310" y="9"/>
                        <a:pt x="293" y="0"/>
                        <a:pt x="275" y="0"/>
                      </a:cubicBezTo>
                      <a:cubicBezTo>
                        <a:pt x="266" y="17"/>
                        <a:pt x="240" y="35"/>
                        <a:pt x="213" y="35"/>
                      </a:cubicBezTo>
                      <a:cubicBezTo>
                        <a:pt x="187" y="35"/>
                        <a:pt x="160" y="17"/>
                        <a:pt x="151" y="0"/>
                      </a:cubicBezTo>
                      <a:cubicBezTo>
                        <a:pt x="133" y="0"/>
                        <a:pt x="116" y="9"/>
                        <a:pt x="107" y="17"/>
                      </a:cubicBezTo>
                      <a:cubicBezTo>
                        <a:pt x="116" y="44"/>
                        <a:pt x="107" y="62"/>
                        <a:pt x="89" y="79"/>
                      </a:cubicBezTo>
                      <a:cubicBezTo>
                        <a:pt x="72" y="97"/>
                        <a:pt x="44" y="115"/>
                        <a:pt x="18" y="106"/>
                      </a:cubicBezTo>
                      <a:cubicBezTo>
                        <a:pt x="18" y="115"/>
                        <a:pt x="9" y="132"/>
                        <a:pt x="0" y="141"/>
                      </a:cubicBezTo>
                      <a:cubicBezTo>
                        <a:pt x="27" y="159"/>
                        <a:pt x="44" y="177"/>
                        <a:pt x="44" y="203"/>
                      </a:cubicBezTo>
                      <a:cubicBezTo>
                        <a:pt x="44" y="230"/>
                        <a:pt x="27" y="256"/>
                        <a:pt x="0" y="275"/>
                      </a:cubicBezTo>
                      <a:cubicBezTo>
                        <a:pt x="9" y="283"/>
                        <a:pt x="18" y="301"/>
                        <a:pt x="18" y="310"/>
                      </a:cubicBezTo>
                      <a:cubicBezTo>
                        <a:pt x="44" y="310"/>
                        <a:pt x="72" y="310"/>
                        <a:pt x="89" y="328"/>
                      </a:cubicBezTo>
                      <a:cubicBezTo>
                        <a:pt x="107" y="345"/>
                        <a:pt x="116" y="372"/>
                        <a:pt x="107" y="398"/>
                      </a:cubicBezTo>
                      <a:cubicBezTo>
                        <a:pt x="116" y="407"/>
                        <a:pt x="133" y="407"/>
                        <a:pt x="151" y="416"/>
                      </a:cubicBezTo>
                      <a:cubicBezTo>
                        <a:pt x="160" y="389"/>
                        <a:pt x="187" y="372"/>
                        <a:pt x="213" y="372"/>
                      </a:cubicBezTo>
                      <a:cubicBezTo>
                        <a:pt x="240" y="372"/>
                        <a:pt x="266" y="389"/>
                        <a:pt x="275" y="416"/>
                      </a:cubicBezTo>
                      <a:cubicBezTo>
                        <a:pt x="293" y="407"/>
                        <a:pt x="310" y="407"/>
                        <a:pt x="319" y="398"/>
                      </a:cubicBezTo>
                      <a:cubicBezTo>
                        <a:pt x="310" y="372"/>
                        <a:pt x="319" y="345"/>
                        <a:pt x="337" y="328"/>
                      </a:cubicBezTo>
                      <a:cubicBezTo>
                        <a:pt x="354" y="310"/>
                        <a:pt x="372" y="301"/>
                        <a:pt x="408" y="310"/>
                      </a:cubicBezTo>
                      <a:cubicBezTo>
                        <a:pt x="408" y="292"/>
                        <a:pt x="416" y="283"/>
                        <a:pt x="416" y="265"/>
                      </a:cubicBezTo>
                      <a:cubicBezTo>
                        <a:pt x="399" y="256"/>
                        <a:pt x="381" y="230"/>
                        <a:pt x="381" y="203"/>
                      </a:cubicBezTo>
                      <a:close/>
                      <a:moveTo>
                        <a:pt x="213" y="292"/>
                      </a:moveTo>
                      <a:lnTo>
                        <a:pt x="213" y="292"/>
                      </a:lnTo>
                      <a:cubicBezTo>
                        <a:pt x="160" y="292"/>
                        <a:pt x="125" y="256"/>
                        <a:pt x="125" y="203"/>
                      </a:cubicBezTo>
                      <a:cubicBezTo>
                        <a:pt x="125" y="159"/>
                        <a:pt x="160" y="115"/>
                        <a:pt x="213" y="115"/>
                      </a:cubicBezTo>
                      <a:cubicBezTo>
                        <a:pt x="266" y="115"/>
                        <a:pt x="301" y="159"/>
                        <a:pt x="301" y="203"/>
                      </a:cubicBezTo>
                      <a:cubicBezTo>
                        <a:pt x="301" y="256"/>
                        <a:pt x="266" y="292"/>
                        <a:pt x="213" y="292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808080"/>
                      </a:solidFill>
                      <a:bevel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80" name="组合 79"/>
            <p:cNvGrpSpPr/>
            <p:nvPr/>
          </p:nvGrpSpPr>
          <p:grpSpPr>
            <a:xfrm>
              <a:off x="6030522" y="4653254"/>
              <a:ext cx="7384101" cy="802029"/>
              <a:chOff x="6538206" y="2492896"/>
              <a:chExt cx="7384101" cy="802029"/>
            </a:xfrm>
          </p:grpSpPr>
          <p:sp>
            <p:nvSpPr>
              <p:cNvPr id="81" name="文本框 107"/>
              <p:cNvSpPr txBox="1"/>
              <p:nvPr/>
            </p:nvSpPr>
            <p:spPr>
              <a:xfrm>
                <a:off x="8356185" y="2492896"/>
                <a:ext cx="5566122" cy="802029"/>
              </a:xfrm>
              <a:prstGeom prst="rect">
                <a:avLst/>
              </a:prstGeom>
            </p:spPr>
            <p:txBody>
              <a:bodyPr vert="horz" wrap="square" lIns="108745" tIns="54373" rIns="108745" bIns="54373">
                <a:no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700" dirty="0">
                    <a:solidFill>
                      <a:schemeClr val="tx1"/>
                    </a:solidFill>
                    <a:latin typeface="+mn-lt"/>
                    <a:ea typeface="+mn-ea"/>
                    <a:cs typeface="+mn-ea"/>
                    <a:sym typeface="+mn-lt"/>
                  </a:rPr>
                  <a:t>尝试用园艺植物来隐喻文件，用园艺工具对植物的操作来隐喻对文件的操作。</a:t>
                </a:r>
                <a:endParaRPr lang="zh-CN" altLang="en-US" sz="1700" dirty="0">
                  <a:solidFill>
                    <a:schemeClr val="tx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82" name="文本框 108"/>
              <p:cNvSpPr txBox="1"/>
              <p:nvPr/>
            </p:nvSpPr>
            <p:spPr>
              <a:xfrm>
                <a:off x="6538206" y="2723670"/>
                <a:ext cx="646331" cy="276999"/>
              </a:xfrm>
              <a:prstGeom prst="rect">
                <a:avLst/>
              </a:prstGeom>
              <a:noFill/>
            </p:spPr>
            <p:txBody>
              <a:bodyPr wrap="none" anchor="ctr" anchorCtr="0">
                <a:noAutofit/>
              </a:bodyPr>
              <a:lstStyle/>
              <a:p>
                <a:r>
                  <a:rPr lang="zh-CN" altLang="en-US" sz="1500" b="1">
                    <a:latin typeface="+mn-lt"/>
                    <a:ea typeface="+mn-ea"/>
                    <a:cs typeface="+mn-ea"/>
                    <a:sym typeface="+mn-lt"/>
                  </a:rPr>
                  <a:t>隐喻</a:t>
                </a:r>
                <a:endParaRPr lang="zh-CN" altLang="en-US" sz="1500" b="1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grpSp>
            <p:nvGrpSpPr>
              <p:cNvPr id="83" name="组合 82"/>
              <p:cNvGrpSpPr/>
              <p:nvPr/>
            </p:nvGrpSpPr>
            <p:grpSpPr>
              <a:xfrm>
                <a:off x="7522976" y="2554426"/>
                <a:ext cx="665882" cy="666409"/>
                <a:chOff x="12188503" y="4014252"/>
                <a:chExt cx="4083160" cy="4086395"/>
              </a:xfrm>
            </p:grpSpPr>
            <p:grpSp>
              <p:nvGrpSpPr>
                <p:cNvPr id="84" name="组合 83"/>
                <p:cNvGrpSpPr/>
                <p:nvPr/>
              </p:nvGrpSpPr>
              <p:grpSpPr>
                <a:xfrm>
                  <a:off x="12188503" y="4014252"/>
                  <a:ext cx="4083160" cy="4086395"/>
                  <a:chOff x="13330222" y="5764695"/>
                  <a:chExt cx="2321989" cy="2323829"/>
                </a:xfrm>
              </p:grpSpPr>
              <p:sp>
                <p:nvSpPr>
                  <p:cNvPr id="86" name="椭圆 85"/>
                  <p:cNvSpPr/>
                  <p:nvPr/>
                </p:nvSpPr>
                <p:spPr>
                  <a:xfrm rot="11840417">
                    <a:off x="13330222" y="5766832"/>
                    <a:ext cx="2321691" cy="2321692"/>
                  </a:xfrm>
                  <a:prstGeom prst="ellipse">
                    <a:avLst/>
                  </a:prstGeom>
                  <a:solidFill>
                    <a:schemeClr val="accent1">
                      <a:alpha val="40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>
                      <a:latin typeface="+mn-lt"/>
                      <a:ea typeface="+mn-ea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87" name="不完整圆 86"/>
                  <p:cNvSpPr/>
                  <p:nvPr/>
                </p:nvSpPr>
                <p:spPr>
                  <a:xfrm rot="5422425">
                    <a:off x="13345422" y="5764398"/>
                    <a:ext cx="2306492" cy="2307086"/>
                  </a:xfrm>
                  <a:prstGeom prst="pie">
                    <a:avLst>
                      <a:gd name="adj1" fmla="val 10766470"/>
                      <a:gd name="adj2" fmla="val 9371070"/>
                    </a:avLst>
                  </a:prstGeom>
                  <a:solidFill>
                    <a:schemeClr val="accent1"/>
                  </a:solidFill>
                  <a:ln>
                    <a:noFill/>
                  </a:ln>
                  <a:effectLst>
                    <a:outerShdw dist="38100" algn="ctr" rotWithShape="0">
                      <a:srgbClr val="000000">
                        <a:alpha val="18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algn="ctr"/>
                    <a:endParaRPr>
                      <a:latin typeface="+mn-lt"/>
                      <a:ea typeface="+mn-ea"/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88" name="椭圆 87"/>
                  <p:cNvSpPr/>
                  <p:nvPr/>
                </p:nvSpPr>
                <p:spPr>
                  <a:xfrm rot="5422425">
                    <a:off x="13578017" y="6023651"/>
                    <a:ext cx="1826101" cy="182610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>
                      <a:latin typeface="+mn-lt"/>
                      <a:ea typeface="+mn-ea"/>
                      <a:cs typeface="+mn-ea"/>
                      <a:sym typeface="+mn-lt"/>
                    </a:endParaRPr>
                  </a:p>
                </p:txBody>
              </p:sp>
            </p:grpSp>
            <p:sp>
              <p:nvSpPr>
                <p:cNvPr id="85" name="任意多边形: 形状 84"/>
                <p:cNvSpPr/>
                <p:nvPr/>
              </p:nvSpPr>
              <p:spPr bwMode="auto">
                <a:xfrm>
                  <a:off x="13746204" y="5634280"/>
                  <a:ext cx="993968" cy="985868"/>
                </a:xfrm>
                <a:custGeom>
                  <a:avLst/>
                  <a:gdLst>
                    <a:gd name="T0" fmla="*/ 381 w 417"/>
                    <a:gd name="T1" fmla="*/ 203 h 417"/>
                    <a:gd name="T2" fmla="*/ 381 w 417"/>
                    <a:gd name="T3" fmla="*/ 203 h 417"/>
                    <a:gd name="T4" fmla="*/ 416 w 417"/>
                    <a:gd name="T5" fmla="*/ 141 h 417"/>
                    <a:gd name="T6" fmla="*/ 408 w 417"/>
                    <a:gd name="T7" fmla="*/ 106 h 417"/>
                    <a:gd name="T8" fmla="*/ 337 w 417"/>
                    <a:gd name="T9" fmla="*/ 79 h 417"/>
                    <a:gd name="T10" fmla="*/ 319 w 417"/>
                    <a:gd name="T11" fmla="*/ 17 h 417"/>
                    <a:gd name="T12" fmla="*/ 275 w 417"/>
                    <a:gd name="T13" fmla="*/ 0 h 417"/>
                    <a:gd name="T14" fmla="*/ 213 w 417"/>
                    <a:gd name="T15" fmla="*/ 35 h 417"/>
                    <a:gd name="T16" fmla="*/ 151 w 417"/>
                    <a:gd name="T17" fmla="*/ 0 h 417"/>
                    <a:gd name="T18" fmla="*/ 107 w 417"/>
                    <a:gd name="T19" fmla="*/ 17 h 417"/>
                    <a:gd name="T20" fmla="*/ 89 w 417"/>
                    <a:gd name="T21" fmla="*/ 79 h 417"/>
                    <a:gd name="T22" fmla="*/ 18 w 417"/>
                    <a:gd name="T23" fmla="*/ 106 h 417"/>
                    <a:gd name="T24" fmla="*/ 0 w 417"/>
                    <a:gd name="T25" fmla="*/ 141 h 417"/>
                    <a:gd name="T26" fmla="*/ 44 w 417"/>
                    <a:gd name="T27" fmla="*/ 203 h 417"/>
                    <a:gd name="T28" fmla="*/ 0 w 417"/>
                    <a:gd name="T29" fmla="*/ 275 h 417"/>
                    <a:gd name="T30" fmla="*/ 18 w 417"/>
                    <a:gd name="T31" fmla="*/ 310 h 417"/>
                    <a:gd name="T32" fmla="*/ 89 w 417"/>
                    <a:gd name="T33" fmla="*/ 328 h 417"/>
                    <a:gd name="T34" fmla="*/ 107 w 417"/>
                    <a:gd name="T35" fmla="*/ 398 h 417"/>
                    <a:gd name="T36" fmla="*/ 151 w 417"/>
                    <a:gd name="T37" fmla="*/ 416 h 417"/>
                    <a:gd name="T38" fmla="*/ 213 w 417"/>
                    <a:gd name="T39" fmla="*/ 372 h 417"/>
                    <a:gd name="T40" fmla="*/ 275 w 417"/>
                    <a:gd name="T41" fmla="*/ 416 h 417"/>
                    <a:gd name="T42" fmla="*/ 319 w 417"/>
                    <a:gd name="T43" fmla="*/ 398 h 417"/>
                    <a:gd name="T44" fmla="*/ 337 w 417"/>
                    <a:gd name="T45" fmla="*/ 328 h 417"/>
                    <a:gd name="T46" fmla="*/ 408 w 417"/>
                    <a:gd name="T47" fmla="*/ 310 h 417"/>
                    <a:gd name="T48" fmla="*/ 416 w 417"/>
                    <a:gd name="T49" fmla="*/ 265 h 417"/>
                    <a:gd name="T50" fmla="*/ 381 w 417"/>
                    <a:gd name="T51" fmla="*/ 203 h 417"/>
                    <a:gd name="T52" fmla="*/ 213 w 417"/>
                    <a:gd name="T53" fmla="*/ 292 h 417"/>
                    <a:gd name="T54" fmla="*/ 213 w 417"/>
                    <a:gd name="T55" fmla="*/ 292 h 417"/>
                    <a:gd name="T56" fmla="*/ 125 w 417"/>
                    <a:gd name="T57" fmla="*/ 203 h 417"/>
                    <a:gd name="T58" fmla="*/ 213 w 417"/>
                    <a:gd name="T59" fmla="*/ 115 h 417"/>
                    <a:gd name="T60" fmla="*/ 301 w 417"/>
                    <a:gd name="T61" fmla="*/ 203 h 417"/>
                    <a:gd name="T62" fmla="*/ 213 w 417"/>
                    <a:gd name="T63" fmla="*/ 292 h 4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417" h="417">
                      <a:moveTo>
                        <a:pt x="381" y="203"/>
                      </a:moveTo>
                      <a:lnTo>
                        <a:pt x="381" y="203"/>
                      </a:lnTo>
                      <a:cubicBezTo>
                        <a:pt x="381" y="177"/>
                        <a:pt x="399" y="159"/>
                        <a:pt x="416" y="141"/>
                      </a:cubicBezTo>
                      <a:cubicBezTo>
                        <a:pt x="416" y="132"/>
                        <a:pt x="408" y="115"/>
                        <a:pt x="408" y="106"/>
                      </a:cubicBezTo>
                      <a:cubicBezTo>
                        <a:pt x="372" y="115"/>
                        <a:pt x="354" y="97"/>
                        <a:pt x="337" y="79"/>
                      </a:cubicBezTo>
                      <a:cubicBezTo>
                        <a:pt x="319" y="62"/>
                        <a:pt x="310" y="44"/>
                        <a:pt x="319" y="17"/>
                      </a:cubicBezTo>
                      <a:cubicBezTo>
                        <a:pt x="310" y="9"/>
                        <a:pt x="293" y="0"/>
                        <a:pt x="275" y="0"/>
                      </a:cubicBezTo>
                      <a:cubicBezTo>
                        <a:pt x="266" y="17"/>
                        <a:pt x="240" y="35"/>
                        <a:pt x="213" y="35"/>
                      </a:cubicBezTo>
                      <a:cubicBezTo>
                        <a:pt x="187" y="35"/>
                        <a:pt x="160" y="17"/>
                        <a:pt x="151" y="0"/>
                      </a:cubicBezTo>
                      <a:cubicBezTo>
                        <a:pt x="133" y="0"/>
                        <a:pt x="116" y="9"/>
                        <a:pt x="107" y="17"/>
                      </a:cubicBezTo>
                      <a:cubicBezTo>
                        <a:pt x="116" y="44"/>
                        <a:pt x="107" y="62"/>
                        <a:pt x="89" y="79"/>
                      </a:cubicBezTo>
                      <a:cubicBezTo>
                        <a:pt x="72" y="97"/>
                        <a:pt x="44" y="115"/>
                        <a:pt x="18" y="106"/>
                      </a:cubicBezTo>
                      <a:cubicBezTo>
                        <a:pt x="18" y="115"/>
                        <a:pt x="9" y="132"/>
                        <a:pt x="0" y="141"/>
                      </a:cubicBezTo>
                      <a:cubicBezTo>
                        <a:pt x="27" y="159"/>
                        <a:pt x="44" y="177"/>
                        <a:pt x="44" y="203"/>
                      </a:cubicBezTo>
                      <a:cubicBezTo>
                        <a:pt x="44" y="230"/>
                        <a:pt x="27" y="256"/>
                        <a:pt x="0" y="275"/>
                      </a:cubicBezTo>
                      <a:cubicBezTo>
                        <a:pt x="9" y="283"/>
                        <a:pt x="18" y="301"/>
                        <a:pt x="18" y="310"/>
                      </a:cubicBezTo>
                      <a:cubicBezTo>
                        <a:pt x="44" y="310"/>
                        <a:pt x="72" y="310"/>
                        <a:pt x="89" y="328"/>
                      </a:cubicBezTo>
                      <a:cubicBezTo>
                        <a:pt x="107" y="345"/>
                        <a:pt x="116" y="372"/>
                        <a:pt x="107" y="398"/>
                      </a:cubicBezTo>
                      <a:cubicBezTo>
                        <a:pt x="116" y="407"/>
                        <a:pt x="133" y="407"/>
                        <a:pt x="151" y="416"/>
                      </a:cubicBezTo>
                      <a:cubicBezTo>
                        <a:pt x="160" y="389"/>
                        <a:pt x="187" y="372"/>
                        <a:pt x="213" y="372"/>
                      </a:cubicBezTo>
                      <a:cubicBezTo>
                        <a:pt x="240" y="372"/>
                        <a:pt x="266" y="389"/>
                        <a:pt x="275" y="416"/>
                      </a:cubicBezTo>
                      <a:cubicBezTo>
                        <a:pt x="293" y="407"/>
                        <a:pt x="310" y="407"/>
                        <a:pt x="319" y="398"/>
                      </a:cubicBezTo>
                      <a:cubicBezTo>
                        <a:pt x="310" y="372"/>
                        <a:pt x="319" y="345"/>
                        <a:pt x="337" y="328"/>
                      </a:cubicBezTo>
                      <a:cubicBezTo>
                        <a:pt x="354" y="310"/>
                        <a:pt x="372" y="301"/>
                        <a:pt x="408" y="310"/>
                      </a:cubicBezTo>
                      <a:cubicBezTo>
                        <a:pt x="408" y="292"/>
                        <a:pt x="416" y="283"/>
                        <a:pt x="416" y="265"/>
                      </a:cubicBezTo>
                      <a:cubicBezTo>
                        <a:pt x="399" y="256"/>
                        <a:pt x="381" y="230"/>
                        <a:pt x="381" y="203"/>
                      </a:cubicBezTo>
                      <a:close/>
                      <a:moveTo>
                        <a:pt x="213" y="292"/>
                      </a:moveTo>
                      <a:lnTo>
                        <a:pt x="213" y="292"/>
                      </a:lnTo>
                      <a:cubicBezTo>
                        <a:pt x="160" y="292"/>
                        <a:pt x="125" y="256"/>
                        <a:pt x="125" y="203"/>
                      </a:cubicBezTo>
                      <a:cubicBezTo>
                        <a:pt x="125" y="159"/>
                        <a:pt x="160" y="115"/>
                        <a:pt x="213" y="115"/>
                      </a:cubicBezTo>
                      <a:cubicBezTo>
                        <a:pt x="266" y="115"/>
                        <a:pt x="301" y="159"/>
                        <a:pt x="301" y="203"/>
                      </a:cubicBezTo>
                      <a:cubicBezTo>
                        <a:pt x="301" y="256"/>
                        <a:pt x="266" y="292"/>
                        <a:pt x="213" y="292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808080"/>
                      </a:solidFill>
                      <a:bevel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</p:grpSp>
        </p:grpSp>
      </p:grpSp>
      <p:sp>
        <p:nvSpPr>
          <p:cNvPr id="105" name="Title 1"/>
          <p:cNvSpPr txBox="1"/>
          <p:nvPr/>
        </p:nvSpPr>
        <p:spPr>
          <a:xfrm>
            <a:off x="755576" y="171626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GB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隐喻过程</a:t>
            </a:r>
            <a:endParaRPr lang="zh-CN" altLang="en-GB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81100" y="673100"/>
            <a:ext cx="2032000" cy="49212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pPr algn="l"/>
            <a:r>
              <a:rPr lang="zh-CN" altLang="en-US" sz="16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视觉风格确定：扁平化</a:t>
            </a:r>
            <a:endParaRPr lang="zh-CN" altLang="en-US" sz="1600" b="1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600" b="1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/>
          <p:cNvSpPr txBox="1"/>
          <p:nvPr/>
        </p:nvSpPr>
        <p:spPr>
          <a:xfrm>
            <a:off x="755576" y="171626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GB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隐喻过程</a:t>
            </a:r>
            <a:endParaRPr lang="zh-CN" altLang="en-GB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111" name="组合 110"/>
          <p:cNvGrpSpPr/>
          <p:nvPr/>
        </p:nvGrpSpPr>
        <p:grpSpPr>
          <a:xfrm>
            <a:off x="1882796" y="454868"/>
            <a:ext cx="983807" cy="1656453"/>
            <a:chOff x="1154002" y="1126556"/>
            <a:chExt cx="1163962" cy="1959782"/>
          </a:xfrm>
        </p:grpSpPr>
        <p:sp>
          <p:nvSpPr>
            <p:cNvPr id="112" name="椭圆 111"/>
            <p:cNvSpPr/>
            <p:nvPr/>
          </p:nvSpPr>
          <p:spPr>
            <a:xfrm>
              <a:off x="1342749" y="2748403"/>
              <a:ext cx="786467" cy="33793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13" name="泪滴形 112"/>
            <p:cNvSpPr/>
            <p:nvPr/>
          </p:nvSpPr>
          <p:spPr>
            <a:xfrm rot="8100000">
              <a:off x="1154002" y="1508699"/>
              <a:ext cx="1163962" cy="1163962"/>
            </a:xfrm>
            <a:prstGeom prst="teardrop">
              <a:avLst/>
            </a:prstGeom>
            <a:solidFill>
              <a:schemeClr val="accent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14" name="矩形 113"/>
            <p:cNvSpPr/>
            <p:nvPr/>
          </p:nvSpPr>
          <p:spPr>
            <a:xfrm>
              <a:off x="1261992" y="2115952"/>
              <a:ext cx="977750" cy="207281"/>
            </a:xfrm>
            <a:prstGeom prst="rect">
              <a:avLst/>
            </a:prstGeom>
          </p:spPr>
          <p:txBody>
            <a:bodyPr wrap="none" lIns="0" tIns="0" rIns="0" bIns="0" anchor="ctr" anchorCtr="1">
              <a:normAutofit fontScale="62500"/>
            </a:bodyPr>
            <a:lstStyle/>
            <a:p>
              <a:pPr lvl="0" algn="ctr" defTabSz="914400">
                <a:spcBef>
                  <a:spcPct val="0"/>
                </a:spcBef>
                <a:defRPr/>
              </a:pPr>
              <a:r>
                <a:rPr lang="zh-CN" altLang="en-US" sz="1600" b="1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打开</a:t>
              </a:r>
              <a:endParaRPr lang="zh-CN" altLang="en-US" sz="16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5" name="任意多边形: 形状 27"/>
            <p:cNvSpPr/>
            <p:nvPr/>
          </p:nvSpPr>
          <p:spPr bwMode="auto">
            <a:xfrm>
              <a:off x="1590261" y="1674636"/>
              <a:ext cx="291442" cy="303558"/>
            </a:xfrm>
            <a:custGeom>
              <a:avLst/>
              <a:gdLst>
                <a:gd name="connsiteX0" fmla="*/ 582177 w 584267"/>
                <a:gd name="connsiteY0" fmla="*/ 293917 h 608556"/>
                <a:gd name="connsiteX1" fmla="*/ 583869 w 584267"/>
                <a:gd name="connsiteY1" fmla="*/ 302971 h 608556"/>
                <a:gd name="connsiteX2" fmla="*/ 279094 w 584267"/>
                <a:gd name="connsiteY2" fmla="*/ 594692 h 608556"/>
                <a:gd name="connsiteX3" fmla="*/ 274201 w 584267"/>
                <a:gd name="connsiteY3" fmla="*/ 594173 h 608556"/>
                <a:gd name="connsiteX4" fmla="*/ 481444 w 584267"/>
                <a:gd name="connsiteY4" fmla="*/ 395362 h 608556"/>
                <a:gd name="connsiteX5" fmla="*/ 482901 w 584267"/>
                <a:gd name="connsiteY5" fmla="*/ 382579 h 608556"/>
                <a:gd name="connsiteX6" fmla="*/ 473950 w 584267"/>
                <a:gd name="connsiteY6" fmla="*/ 392556 h 608556"/>
                <a:gd name="connsiteX7" fmla="*/ 261711 w 584267"/>
                <a:gd name="connsiteY7" fmla="*/ 583988 h 608556"/>
                <a:gd name="connsiteX8" fmla="*/ 259837 w 584267"/>
                <a:gd name="connsiteY8" fmla="*/ 575778 h 608556"/>
                <a:gd name="connsiteX9" fmla="*/ 259837 w 584267"/>
                <a:gd name="connsiteY9" fmla="*/ 464577 h 608556"/>
                <a:gd name="connsiteX10" fmla="*/ 267019 w 584267"/>
                <a:gd name="connsiteY10" fmla="*/ 427579 h 608556"/>
                <a:gd name="connsiteX11" fmla="*/ 360492 w 584267"/>
                <a:gd name="connsiteY11" fmla="*/ 347971 h 608556"/>
                <a:gd name="connsiteX12" fmla="*/ 572210 w 584267"/>
                <a:gd name="connsiteY12" fmla="*/ 296632 h 608556"/>
                <a:gd name="connsiteX13" fmla="*/ 582177 w 584267"/>
                <a:gd name="connsiteY13" fmla="*/ 293917 h 608556"/>
                <a:gd name="connsiteX14" fmla="*/ 274656 w 584267"/>
                <a:gd name="connsiteY14" fmla="*/ 289106 h 608556"/>
                <a:gd name="connsiteX15" fmla="*/ 323064 w 584267"/>
                <a:gd name="connsiteY15" fmla="*/ 289106 h 608556"/>
                <a:gd name="connsiteX16" fmla="*/ 323064 w 584267"/>
                <a:gd name="connsiteY16" fmla="*/ 331845 h 608556"/>
                <a:gd name="connsiteX17" fmla="*/ 274656 w 584267"/>
                <a:gd name="connsiteY17" fmla="*/ 367928 h 608556"/>
                <a:gd name="connsiteX18" fmla="*/ 207690 w 584267"/>
                <a:gd name="connsiteY18" fmla="*/ 289106 h 608556"/>
                <a:gd name="connsiteX19" fmla="*/ 256098 w 584267"/>
                <a:gd name="connsiteY19" fmla="*/ 289106 h 608556"/>
                <a:gd name="connsiteX20" fmla="*/ 256098 w 584267"/>
                <a:gd name="connsiteY20" fmla="*/ 390148 h 608556"/>
                <a:gd name="connsiteX21" fmla="*/ 251413 w 584267"/>
                <a:gd name="connsiteY21" fmla="*/ 397424 h 608556"/>
                <a:gd name="connsiteX22" fmla="*/ 244230 w 584267"/>
                <a:gd name="connsiteY22" fmla="*/ 397424 h 608556"/>
                <a:gd name="connsiteX23" fmla="*/ 207690 w 584267"/>
                <a:gd name="connsiteY23" fmla="*/ 354388 h 608556"/>
                <a:gd name="connsiteX24" fmla="*/ 32007 w 584267"/>
                <a:gd name="connsiteY24" fmla="*/ 259919 h 608556"/>
                <a:gd name="connsiteX25" fmla="*/ 41076 w 584267"/>
                <a:gd name="connsiteY25" fmla="*/ 266907 h 608556"/>
                <a:gd name="connsiteX26" fmla="*/ 137781 w 584267"/>
                <a:gd name="connsiteY26" fmla="*/ 344838 h 608556"/>
                <a:gd name="connsiteX27" fmla="*/ 240315 w 584267"/>
                <a:gd name="connsiteY27" fmla="*/ 447188 h 608556"/>
                <a:gd name="connsiteX28" fmla="*/ 245936 w 584267"/>
                <a:gd name="connsiteY28" fmla="*/ 484802 h 608556"/>
                <a:gd name="connsiteX29" fmla="*/ 245936 w 584267"/>
                <a:gd name="connsiteY29" fmla="*/ 592762 h 608556"/>
                <a:gd name="connsiteX30" fmla="*/ 243854 w 584267"/>
                <a:gd name="connsiteY30" fmla="*/ 601075 h 608556"/>
                <a:gd name="connsiteX31" fmla="*/ 64914 w 584267"/>
                <a:gd name="connsiteY31" fmla="*/ 379959 h 608556"/>
                <a:gd name="connsiteX32" fmla="*/ 58668 w 584267"/>
                <a:gd name="connsiteY32" fmla="*/ 368322 h 608556"/>
                <a:gd name="connsiteX33" fmla="*/ 57523 w 584267"/>
                <a:gd name="connsiteY33" fmla="*/ 381102 h 608556"/>
                <a:gd name="connsiteX34" fmla="*/ 225637 w 584267"/>
                <a:gd name="connsiteY34" fmla="*/ 608556 h 608556"/>
                <a:gd name="connsiteX35" fmla="*/ 32852 w 584267"/>
                <a:gd name="connsiteY35" fmla="*/ 465579 h 608556"/>
                <a:gd name="connsiteX36" fmla="*/ 24108 w 584267"/>
                <a:gd name="connsiteY36" fmla="*/ 266803 h 608556"/>
                <a:gd name="connsiteX37" fmla="*/ 32007 w 584267"/>
                <a:gd name="connsiteY37" fmla="*/ 259919 h 608556"/>
                <a:gd name="connsiteX38" fmla="*/ 274656 w 584267"/>
                <a:gd name="connsiteY38" fmla="*/ 196948 h 608556"/>
                <a:gd name="connsiteX39" fmla="*/ 276946 w 584267"/>
                <a:gd name="connsiteY39" fmla="*/ 196948 h 608556"/>
                <a:gd name="connsiteX40" fmla="*/ 323064 w 584267"/>
                <a:gd name="connsiteY40" fmla="*/ 243106 h 608556"/>
                <a:gd name="connsiteX41" fmla="*/ 323064 w 584267"/>
                <a:gd name="connsiteY41" fmla="*/ 270759 h 608556"/>
                <a:gd name="connsiteX42" fmla="*/ 274656 w 584267"/>
                <a:gd name="connsiteY42" fmla="*/ 270759 h 608556"/>
                <a:gd name="connsiteX43" fmla="*/ 253808 w 584267"/>
                <a:gd name="connsiteY43" fmla="*/ 196948 h 608556"/>
                <a:gd name="connsiteX44" fmla="*/ 256098 w 584267"/>
                <a:gd name="connsiteY44" fmla="*/ 196948 h 608556"/>
                <a:gd name="connsiteX45" fmla="*/ 256098 w 584267"/>
                <a:gd name="connsiteY45" fmla="*/ 270759 h 608556"/>
                <a:gd name="connsiteX46" fmla="*/ 207690 w 584267"/>
                <a:gd name="connsiteY46" fmla="*/ 270759 h 608556"/>
                <a:gd name="connsiteX47" fmla="*/ 207690 w 584267"/>
                <a:gd name="connsiteY47" fmla="*/ 243106 h 608556"/>
                <a:gd name="connsiteX48" fmla="*/ 253808 w 584267"/>
                <a:gd name="connsiteY48" fmla="*/ 196948 h 608556"/>
                <a:gd name="connsiteX49" fmla="*/ 267670 w 584267"/>
                <a:gd name="connsiteY49" fmla="*/ 0 h 608556"/>
                <a:gd name="connsiteX50" fmla="*/ 312522 w 584267"/>
                <a:gd name="connsiteY50" fmla="*/ 15795 h 608556"/>
                <a:gd name="connsiteX51" fmla="*/ 445310 w 584267"/>
                <a:gd name="connsiteY51" fmla="*/ 125946 h 608556"/>
                <a:gd name="connsiteX52" fmla="*/ 479860 w 584267"/>
                <a:gd name="connsiteY52" fmla="*/ 199622 h 608556"/>
                <a:gd name="connsiteX53" fmla="*/ 479860 w 584267"/>
                <a:gd name="connsiteY53" fmla="*/ 283378 h 608556"/>
                <a:gd name="connsiteX54" fmla="*/ 406077 w 584267"/>
                <a:gd name="connsiteY54" fmla="*/ 296992 h 608556"/>
                <a:gd name="connsiteX55" fmla="*/ 406077 w 584267"/>
                <a:gd name="connsiteY55" fmla="*/ 199622 h 608556"/>
                <a:gd name="connsiteX56" fmla="*/ 398064 w 584267"/>
                <a:gd name="connsiteY56" fmla="*/ 182580 h 608556"/>
                <a:gd name="connsiteX57" fmla="*/ 267670 w 584267"/>
                <a:gd name="connsiteY57" fmla="*/ 74403 h 608556"/>
                <a:gd name="connsiteX58" fmla="*/ 137276 w 584267"/>
                <a:gd name="connsiteY58" fmla="*/ 182580 h 608556"/>
                <a:gd name="connsiteX59" fmla="*/ 129263 w 584267"/>
                <a:gd name="connsiteY59" fmla="*/ 199622 h 608556"/>
                <a:gd name="connsiteX60" fmla="*/ 129263 w 584267"/>
                <a:gd name="connsiteY60" fmla="*/ 307383 h 608556"/>
                <a:gd name="connsiteX61" fmla="*/ 55480 w 584267"/>
                <a:gd name="connsiteY61" fmla="*/ 245657 h 608556"/>
                <a:gd name="connsiteX62" fmla="*/ 55480 w 584267"/>
                <a:gd name="connsiteY62" fmla="*/ 199622 h 608556"/>
                <a:gd name="connsiteX63" fmla="*/ 90134 w 584267"/>
                <a:gd name="connsiteY63" fmla="*/ 125946 h 608556"/>
                <a:gd name="connsiteX64" fmla="*/ 222818 w 584267"/>
                <a:gd name="connsiteY64" fmla="*/ 15795 h 608556"/>
                <a:gd name="connsiteX65" fmla="*/ 267670 w 584267"/>
                <a:gd name="connsiteY65" fmla="*/ 0 h 608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84267" h="608556">
                  <a:moveTo>
                    <a:pt x="582177" y="293917"/>
                  </a:moveTo>
                  <a:cubicBezTo>
                    <a:pt x="584155" y="294839"/>
                    <a:pt x="584753" y="297723"/>
                    <a:pt x="583869" y="302971"/>
                  </a:cubicBezTo>
                  <a:cubicBezTo>
                    <a:pt x="573043" y="369172"/>
                    <a:pt x="519229" y="585339"/>
                    <a:pt x="279094" y="594692"/>
                  </a:cubicBezTo>
                  <a:cubicBezTo>
                    <a:pt x="277324" y="594796"/>
                    <a:pt x="275763" y="594484"/>
                    <a:pt x="274201" y="594173"/>
                  </a:cubicBezTo>
                  <a:cubicBezTo>
                    <a:pt x="316982" y="575362"/>
                    <a:pt x="434083" y="514565"/>
                    <a:pt x="481444" y="395362"/>
                  </a:cubicBezTo>
                  <a:cubicBezTo>
                    <a:pt x="484046" y="388918"/>
                    <a:pt x="484567" y="383202"/>
                    <a:pt x="482901" y="382579"/>
                  </a:cubicBezTo>
                  <a:cubicBezTo>
                    <a:pt x="481236" y="382059"/>
                    <a:pt x="477385" y="386632"/>
                    <a:pt x="473950" y="392556"/>
                  </a:cubicBezTo>
                  <a:cubicBezTo>
                    <a:pt x="425444" y="474761"/>
                    <a:pt x="294811" y="562891"/>
                    <a:pt x="261711" y="583988"/>
                  </a:cubicBezTo>
                  <a:cubicBezTo>
                    <a:pt x="260566" y="581494"/>
                    <a:pt x="259837" y="578688"/>
                    <a:pt x="259837" y="575778"/>
                  </a:cubicBezTo>
                  <a:lnTo>
                    <a:pt x="259837" y="464577"/>
                  </a:lnTo>
                  <a:cubicBezTo>
                    <a:pt x="259837" y="453872"/>
                    <a:pt x="261711" y="436724"/>
                    <a:pt x="267019" y="427579"/>
                  </a:cubicBezTo>
                  <a:cubicBezTo>
                    <a:pt x="277220" y="409703"/>
                    <a:pt x="301785" y="380292"/>
                    <a:pt x="360492" y="347971"/>
                  </a:cubicBezTo>
                  <a:cubicBezTo>
                    <a:pt x="443556" y="302348"/>
                    <a:pt x="532448" y="319288"/>
                    <a:pt x="572210" y="296632"/>
                  </a:cubicBezTo>
                  <a:cubicBezTo>
                    <a:pt x="576842" y="294034"/>
                    <a:pt x="580199" y="292994"/>
                    <a:pt x="582177" y="293917"/>
                  </a:cubicBezTo>
                  <a:close/>
                  <a:moveTo>
                    <a:pt x="274656" y="289106"/>
                  </a:moveTo>
                  <a:lnTo>
                    <a:pt x="323064" y="289106"/>
                  </a:lnTo>
                  <a:lnTo>
                    <a:pt x="323064" y="331845"/>
                  </a:lnTo>
                  <a:cubicBezTo>
                    <a:pt x="302660" y="344427"/>
                    <a:pt x="286836" y="356698"/>
                    <a:pt x="274656" y="367928"/>
                  </a:cubicBezTo>
                  <a:close/>
                  <a:moveTo>
                    <a:pt x="207690" y="289106"/>
                  </a:moveTo>
                  <a:lnTo>
                    <a:pt x="256098" y="289106"/>
                  </a:lnTo>
                  <a:lnTo>
                    <a:pt x="256098" y="390148"/>
                  </a:lnTo>
                  <a:cubicBezTo>
                    <a:pt x="254328" y="392642"/>
                    <a:pt x="252767" y="395033"/>
                    <a:pt x="251413" y="397424"/>
                  </a:cubicBezTo>
                  <a:lnTo>
                    <a:pt x="244230" y="397424"/>
                  </a:lnTo>
                  <a:cubicBezTo>
                    <a:pt x="235798" y="384118"/>
                    <a:pt x="224034" y="369461"/>
                    <a:pt x="207690" y="354388"/>
                  </a:cubicBezTo>
                  <a:close/>
                  <a:moveTo>
                    <a:pt x="32007" y="259919"/>
                  </a:moveTo>
                  <a:cubicBezTo>
                    <a:pt x="34960" y="260049"/>
                    <a:pt x="38109" y="262491"/>
                    <a:pt x="41076" y="266907"/>
                  </a:cubicBezTo>
                  <a:cubicBezTo>
                    <a:pt x="52110" y="283325"/>
                    <a:pt x="77822" y="310445"/>
                    <a:pt x="137781" y="344838"/>
                  </a:cubicBezTo>
                  <a:cubicBezTo>
                    <a:pt x="205026" y="383388"/>
                    <a:pt x="230634" y="424328"/>
                    <a:pt x="240315" y="447188"/>
                  </a:cubicBezTo>
                  <a:cubicBezTo>
                    <a:pt x="244374" y="457059"/>
                    <a:pt x="245936" y="474204"/>
                    <a:pt x="245936" y="484802"/>
                  </a:cubicBezTo>
                  <a:lnTo>
                    <a:pt x="245936" y="592762"/>
                  </a:lnTo>
                  <a:cubicBezTo>
                    <a:pt x="245936" y="595879"/>
                    <a:pt x="245103" y="598685"/>
                    <a:pt x="243854" y="601075"/>
                  </a:cubicBezTo>
                  <a:cubicBezTo>
                    <a:pt x="202008" y="562006"/>
                    <a:pt x="87815" y="449889"/>
                    <a:pt x="64914" y="379959"/>
                  </a:cubicBezTo>
                  <a:cubicBezTo>
                    <a:pt x="62728" y="373413"/>
                    <a:pt x="60334" y="368010"/>
                    <a:pt x="58668" y="368322"/>
                  </a:cubicBezTo>
                  <a:cubicBezTo>
                    <a:pt x="56899" y="368529"/>
                    <a:pt x="56274" y="374244"/>
                    <a:pt x="57523" y="381102"/>
                  </a:cubicBezTo>
                  <a:cubicBezTo>
                    <a:pt x="79279" y="494777"/>
                    <a:pt x="177025" y="574890"/>
                    <a:pt x="225637" y="608556"/>
                  </a:cubicBezTo>
                  <a:cubicBezTo>
                    <a:pt x="154540" y="593490"/>
                    <a:pt x="100410" y="549744"/>
                    <a:pt x="32852" y="465579"/>
                  </a:cubicBezTo>
                  <a:cubicBezTo>
                    <a:pt x="-24400" y="394402"/>
                    <a:pt x="7037" y="304003"/>
                    <a:pt x="24108" y="266803"/>
                  </a:cubicBezTo>
                  <a:cubicBezTo>
                    <a:pt x="26294" y="261972"/>
                    <a:pt x="29053" y="259789"/>
                    <a:pt x="32007" y="259919"/>
                  </a:cubicBezTo>
                  <a:close/>
                  <a:moveTo>
                    <a:pt x="274656" y="196948"/>
                  </a:moveTo>
                  <a:lnTo>
                    <a:pt x="276946" y="196948"/>
                  </a:lnTo>
                  <a:cubicBezTo>
                    <a:pt x="302452" y="196948"/>
                    <a:pt x="323064" y="217636"/>
                    <a:pt x="323064" y="243106"/>
                  </a:cubicBezTo>
                  <a:lnTo>
                    <a:pt x="323064" y="270759"/>
                  </a:lnTo>
                  <a:lnTo>
                    <a:pt x="274656" y="270759"/>
                  </a:lnTo>
                  <a:close/>
                  <a:moveTo>
                    <a:pt x="253808" y="196948"/>
                  </a:moveTo>
                  <a:lnTo>
                    <a:pt x="256098" y="196948"/>
                  </a:lnTo>
                  <a:lnTo>
                    <a:pt x="256098" y="270759"/>
                  </a:lnTo>
                  <a:lnTo>
                    <a:pt x="207690" y="270759"/>
                  </a:lnTo>
                  <a:lnTo>
                    <a:pt x="207690" y="243106"/>
                  </a:lnTo>
                  <a:cubicBezTo>
                    <a:pt x="207690" y="217636"/>
                    <a:pt x="228302" y="196948"/>
                    <a:pt x="253808" y="196948"/>
                  </a:cubicBezTo>
                  <a:close/>
                  <a:moveTo>
                    <a:pt x="267670" y="0"/>
                  </a:moveTo>
                  <a:cubicBezTo>
                    <a:pt x="284321" y="0"/>
                    <a:pt x="300243" y="5611"/>
                    <a:pt x="312522" y="15795"/>
                  </a:cubicBezTo>
                  <a:lnTo>
                    <a:pt x="445310" y="125946"/>
                  </a:lnTo>
                  <a:cubicBezTo>
                    <a:pt x="465291" y="142572"/>
                    <a:pt x="479860" y="173539"/>
                    <a:pt x="479860" y="199622"/>
                  </a:cubicBezTo>
                  <a:lnTo>
                    <a:pt x="479860" y="283378"/>
                  </a:lnTo>
                  <a:cubicBezTo>
                    <a:pt x="457070" y="285976"/>
                    <a:pt x="431990" y="289613"/>
                    <a:pt x="406077" y="296992"/>
                  </a:cubicBezTo>
                  <a:lnTo>
                    <a:pt x="406077" y="199622"/>
                  </a:lnTo>
                  <a:cubicBezTo>
                    <a:pt x="406077" y="195258"/>
                    <a:pt x="401499" y="185386"/>
                    <a:pt x="398064" y="182580"/>
                  </a:cubicBezTo>
                  <a:lnTo>
                    <a:pt x="267670" y="74403"/>
                  </a:lnTo>
                  <a:lnTo>
                    <a:pt x="137276" y="182580"/>
                  </a:lnTo>
                  <a:cubicBezTo>
                    <a:pt x="133945" y="185386"/>
                    <a:pt x="129263" y="195258"/>
                    <a:pt x="129263" y="199622"/>
                  </a:cubicBezTo>
                  <a:lnTo>
                    <a:pt x="129263" y="307383"/>
                  </a:lnTo>
                  <a:cubicBezTo>
                    <a:pt x="82849" y="278702"/>
                    <a:pt x="63285" y="256984"/>
                    <a:pt x="55480" y="245657"/>
                  </a:cubicBezTo>
                  <a:lnTo>
                    <a:pt x="55480" y="199622"/>
                  </a:lnTo>
                  <a:cubicBezTo>
                    <a:pt x="55480" y="173539"/>
                    <a:pt x="70049" y="142572"/>
                    <a:pt x="90134" y="125946"/>
                  </a:cubicBezTo>
                  <a:lnTo>
                    <a:pt x="222818" y="15795"/>
                  </a:lnTo>
                  <a:cubicBezTo>
                    <a:pt x="235097" y="5611"/>
                    <a:pt x="251019" y="0"/>
                    <a:pt x="26767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6" name="矩形 115"/>
            <p:cNvSpPr/>
            <p:nvPr/>
          </p:nvSpPr>
          <p:spPr>
            <a:xfrm>
              <a:off x="1584799" y="1126556"/>
              <a:ext cx="285108" cy="417716"/>
            </a:xfrm>
            <a:prstGeom prst="rect">
              <a:avLst/>
            </a:prstGeom>
          </p:spPr>
          <p:txBody>
            <a:bodyPr wrap="none">
              <a:normAutofit fontScale="40000" lnSpcReduction="20000"/>
            </a:bodyPr>
            <a:lstStyle/>
            <a:p>
              <a:pPr algn="ctr"/>
              <a:r>
                <a:rPr lang="en-US" altLang="zh-CN" sz="3600" b="1">
                  <a:solidFill>
                    <a:schemeClr val="accent1"/>
                  </a:solidFill>
                  <a:latin typeface="+mn-lt"/>
                  <a:ea typeface="+mn-ea"/>
                  <a:cs typeface="+mn-ea"/>
                  <a:sym typeface="+mn-lt"/>
                </a:rPr>
                <a:t>1</a:t>
              </a:r>
              <a:endParaRPr lang="en-US" altLang="zh-CN" sz="3600" b="1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17" name="组合 116"/>
          <p:cNvGrpSpPr/>
          <p:nvPr/>
        </p:nvGrpSpPr>
        <p:grpSpPr>
          <a:xfrm>
            <a:off x="3368074" y="454868"/>
            <a:ext cx="983807" cy="1656453"/>
            <a:chOff x="2911263" y="1126556"/>
            <a:chExt cx="1163962" cy="1959782"/>
          </a:xfrm>
        </p:grpSpPr>
        <p:sp>
          <p:nvSpPr>
            <p:cNvPr id="118" name="椭圆 117"/>
            <p:cNvSpPr/>
            <p:nvPr/>
          </p:nvSpPr>
          <p:spPr>
            <a:xfrm>
              <a:off x="3100011" y="2748403"/>
              <a:ext cx="786467" cy="33793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19" name="泪滴形 118"/>
            <p:cNvSpPr/>
            <p:nvPr/>
          </p:nvSpPr>
          <p:spPr>
            <a:xfrm rot="8100000">
              <a:off x="2911263" y="1508699"/>
              <a:ext cx="1163962" cy="1163962"/>
            </a:xfrm>
            <a:prstGeom prst="teardrop">
              <a:avLst/>
            </a:prstGeom>
            <a:solidFill>
              <a:schemeClr val="accent2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20" name="矩形 119"/>
            <p:cNvSpPr/>
            <p:nvPr/>
          </p:nvSpPr>
          <p:spPr>
            <a:xfrm>
              <a:off x="2990382" y="2115952"/>
              <a:ext cx="977750" cy="207281"/>
            </a:xfrm>
            <a:prstGeom prst="rect">
              <a:avLst/>
            </a:prstGeom>
          </p:spPr>
          <p:txBody>
            <a:bodyPr wrap="none" lIns="0" tIns="0" rIns="0" bIns="0" anchor="ctr" anchorCtr="1">
              <a:normAutofit fontScale="62500"/>
            </a:bodyPr>
            <a:lstStyle/>
            <a:p>
              <a:pPr lvl="0" algn="ctr" defTabSz="914400">
                <a:spcBef>
                  <a:spcPct val="0"/>
                </a:spcBef>
                <a:defRPr/>
              </a:pPr>
              <a:r>
                <a:rPr lang="zh-CN" altLang="en-US" sz="1600" b="1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新建</a:t>
              </a:r>
              <a:endParaRPr lang="zh-CN" altLang="en-US" sz="16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1" name="任意多边形: 形状 31"/>
            <p:cNvSpPr/>
            <p:nvPr/>
          </p:nvSpPr>
          <p:spPr bwMode="auto">
            <a:xfrm>
              <a:off x="3327248" y="1662520"/>
              <a:ext cx="331992" cy="345794"/>
            </a:xfrm>
            <a:custGeom>
              <a:avLst/>
              <a:gdLst>
                <a:gd name="connsiteX0" fmla="*/ 582177 w 584267"/>
                <a:gd name="connsiteY0" fmla="*/ 293917 h 608556"/>
                <a:gd name="connsiteX1" fmla="*/ 583869 w 584267"/>
                <a:gd name="connsiteY1" fmla="*/ 302971 h 608556"/>
                <a:gd name="connsiteX2" fmla="*/ 279094 w 584267"/>
                <a:gd name="connsiteY2" fmla="*/ 594692 h 608556"/>
                <a:gd name="connsiteX3" fmla="*/ 274201 w 584267"/>
                <a:gd name="connsiteY3" fmla="*/ 594173 h 608556"/>
                <a:gd name="connsiteX4" fmla="*/ 481444 w 584267"/>
                <a:gd name="connsiteY4" fmla="*/ 395362 h 608556"/>
                <a:gd name="connsiteX5" fmla="*/ 482901 w 584267"/>
                <a:gd name="connsiteY5" fmla="*/ 382579 h 608556"/>
                <a:gd name="connsiteX6" fmla="*/ 473950 w 584267"/>
                <a:gd name="connsiteY6" fmla="*/ 392556 h 608556"/>
                <a:gd name="connsiteX7" fmla="*/ 261711 w 584267"/>
                <a:gd name="connsiteY7" fmla="*/ 583988 h 608556"/>
                <a:gd name="connsiteX8" fmla="*/ 259837 w 584267"/>
                <a:gd name="connsiteY8" fmla="*/ 575778 h 608556"/>
                <a:gd name="connsiteX9" fmla="*/ 259837 w 584267"/>
                <a:gd name="connsiteY9" fmla="*/ 464577 h 608556"/>
                <a:gd name="connsiteX10" fmla="*/ 267019 w 584267"/>
                <a:gd name="connsiteY10" fmla="*/ 427579 h 608556"/>
                <a:gd name="connsiteX11" fmla="*/ 360492 w 584267"/>
                <a:gd name="connsiteY11" fmla="*/ 347971 h 608556"/>
                <a:gd name="connsiteX12" fmla="*/ 572210 w 584267"/>
                <a:gd name="connsiteY12" fmla="*/ 296632 h 608556"/>
                <a:gd name="connsiteX13" fmla="*/ 582177 w 584267"/>
                <a:gd name="connsiteY13" fmla="*/ 293917 h 608556"/>
                <a:gd name="connsiteX14" fmla="*/ 274656 w 584267"/>
                <a:gd name="connsiteY14" fmla="*/ 289106 h 608556"/>
                <a:gd name="connsiteX15" fmla="*/ 323064 w 584267"/>
                <a:gd name="connsiteY15" fmla="*/ 289106 h 608556"/>
                <a:gd name="connsiteX16" fmla="*/ 323064 w 584267"/>
                <a:gd name="connsiteY16" fmla="*/ 331845 h 608556"/>
                <a:gd name="connsiteX17" fmla="*/ 274656 w 584267"/>
                <a:gd name="connsiteY17" fmla="*/ 367928 h 608556"/>
                <a:gd name="connsiteX18" fmla="*/ 207690 w 584267"/>
                <a:gd name="connsiteY18" fmla="*/ 289106 h 608556"/>
                <a:gd name="connsiteX19" fmla="*/ 256098 w 584267"/>
                <a:gd name="connsiteY19" fmla="*/ 289106 h 608556"/>
                <a:gd name="connsiteX20" fmla="*/ 256098 w 584267"/>
                <a:gd name="connsiteY20" fmla="*/ 390148 h 608556"/>
                <a:gd name="connsiteX21" fmla="*/ 251413 w 584267"/>
                <a:gd name="connsiteY21" fmla="*/ 397424 h 608556"/>
                <a:gd name="connsiteX22" fmla="*/ 244230 w 584267"/>
                <a:gd name="connsiteY22" fmla="*/ 397424 h 608556"/>
                <a:gd name="connsiteX23" fmla="*/ 207690 w 584267"/>
                <a:gd name="connsiteY23" fmla="*/ 354388 h 608556"/>
                <a:gd name="connsiteX24" fmla="*/ 32007 w 584267"/>
                <a:gd name="connsiteY24" fmla="*/ 259919 h 608556"/>
                <a:gd name="connsiteX25" fmla="*/ 41076 w 584267"/>
                <a:gd name="connsiteY25" fmla="*/ 266907 h 608556"/>
                <a:gd name="connsiteX26" fmla="*/ 137781 w 584267"/>
                <a:gd name="connsiteY26" fmla="*/ 344838 h 608556"/>
                <a:gd name="connsiteX27" fmla="*/ 240315 w 584267"/>
                <a:gd name="connsiteY27" fmla="*/ 447188 h 608556"/>
                <a:gd name="connsiteX28" fmla="*/ 245936 w 584267"/>
                <a:gd name="connsiteY28" fmla="*/ 484802 h 608556"/>
                <a:gd name="connsiteX29" fmla="*/ 245936 w 584267"/>
                <a:gd name="connsiteY29" fmla="*/ 592762 h 608556"/>
                <a:gd name="connsiteX30" fmla="*/ 243854 w 584267"/>
                <a:gd name="connsiteY30" fmla="*/ 601075 h 608556"/>
                <a:gd name="connsiteX31" fmla="*/ 64914 w 584267"/>
                <a:gd name="connsiteY31" fmla="*/ 379959 h 608556"/>
                <a:gd name="connsiteX32" fmla="*/ 58668 w 584267"/>
                <a:gd name="connsiteY32" fmla="*/ 368322 h 608556"/>
                <a:gd name="connsiteX33" fmla="*/ 57523 w 584267"/>
                <a:gd name="connsiteY33" fmla="*/ 381102 h 608556"/>
                <a:gd name="connsiteX34" fmla="*/ 225637 w 584267"/>
                <a:gd name="connsiteY34" fmla="*/ 608556 h 608556"/>
                <a:gd name="connsiteX35" fmla="*/ 32852 w 584267"/>
                <a:gd name="connsiteY35" fmla="*/ 465579 h 608556"/>
                <a:gd name="connsiteX36" fmla="*/ 24108 w 584267"/>
                <a:gd name="connsiteY36" fmla="*/ 266803 h 608556"/>
                <a:gd name="connsiteX37" fmla="*/ 32007 w 584267"/>
                <a:gd name="connsiteY37" fmla="*/ 259919 h 608556"/>
                <a:gd name="connsiteX38" fmla="*/ 274656 w 584267"/>
                <a:gd name="connsiteY38" fmla="*/ 196948 h 608556"/>
                <a:gd name="connsiteX39" fmla="*/ 276946 w 584267"/>
                <a:gd name="connsiteY39" fmla="*/ 196948 h 608556"/>
                <a:gd name="connsiteX40" fmla="*/ 323064 w 584267"/>
                <a:gd name="connsiteY40" fmla="*/ 243106 h 608556"/>
                <a:gd name="connsiteX41" fmla="*/ 323064 w 584267"/>
                <a:gd name="connsiteY41" fmla="*/ 270759 h 608556"/>
                <a:gd name="connsiteX42" fmla="*/ 274656 w 584267"/>
                <a:gd name="connsiteY42" fmla="*/ 270759 h 608556"/>
                <a:gd name="connsiteX43" fmla="*/ 253808 w 584267"/>
                <a:gd name="connsiteY43" fmla="*/ 196948 h 608556"/>
                <a:gd name="connsiteX44" fmla="*/ 256098 w 584267"/>
                <a:gd name="connsiteY44" fmla="*/ 196948 h 608556"/>
                <a:gd name="connsiteX45" fmla="*/ 256098 w 584267"/>
                <a:gd name="connsiteY45" fmla="*/ 270759 h 608556"/>
                <a:gd name="connsiteX46" fmla="*/ 207690 w 584267"/>
                <a:gd name="connsiteY46" fmla="*/ 270759 h 608556"/>
                <a:gd name="connsiteX47" fmla="*/ 207690 w 584267"/>
                <a:gd name="connsiteY47" fmla="*/ 243106 h 608556"/>
                <a:gd name="connsiteX48" fmla="*/ 253808 w 584267"/>
                <a:gd name="connsiteY48" fmla="*/ 196948 h 608556"/>
                <a:gd name="connsiteX49" fmla="*/ 267670 w 584267"/>
                <a:gd name="connsiteY49" fmla="*/ 0 h 608556"/>
                <a:gd name="connsiteX50" fmla="*/ 312522 w 584267"/>
                <a:gd name="connsiteY50" fmla="*/ 15795 h 608556"/>
                <a:gd name="connsiteX51" fmla="*/ 445310 w 584267"/>
                <a:gd name="connsiteY51" fmla="*/ 125946 h 608556"/>
                <a:gd name="connsiteX52" fmla="*/ 479860 w 584267"/>
                <a:gd name="connsiteY52" fmla="*/ 199622 h 608556"/>
                <a:gd name="connsiteX53" fmla="*/ 479860 w 584267"/>
                <a:gd name="connsiteY53" fmla="*/ 283378 h 608556"/>
                <a:gd name="connsiteX54" fmla="*/ 406077 w 584267"/>
                <a:gd name="connsiteY54" fmla="*/ 296992 h 608556"/>
                <a:gd name="connsiteX55" fmla="*/ 406077 w 584267"/>
                <a:gd name="connsiteY55" fmla="*/ 199622 h 608556"/>
                <a:gd name="connsiteX56" fmla="*/ 398064 w 584267"/>
                <a:gd name="connsiteY56" fmla="*/ 182580 h 608556"/>
                <a:gd name="connsiteX57" fmla="*/ 267670 w 584267"/>
                <a:gd name="connsiteY57" fmla="*/ 74403 h 608556"/>
                <a:gd name="connsiteX58" fmla="*/ 137276 w 584267"/>
                <a:gd name="connsiteY58" fmla="*/ 182580 h 608556"/>
                <a:gd name="connsiteX59" fmla="*/ 129263 w 584267"/>
                <a:gd name="connsiteY59" fmla="*/ 199622 h 608556"/>
                <a:gd name="connsiteX60" fmla="*/ 129263 w 584267"/>
                <a:gd name="connsiteY60" fmla="*/ 307383 h 608556"/>
                <a:gd name="connsiteX61" fmla="*/ 55480 w 584267"/>
                <a:gd name="connsiteY61" fmla="*/ 245657 h 608556"/>
                <a:gd name="connsiteX62" fmla="*/ 55480 w 584267"/>
                <a:gd name="connsiteY62" fmla="*/ 199622 h 608556"/>
                <a:gd name="connsiteX63" fmla="*/ 90134 w 584267"/>
                <a:gd name="connsiteY63" fmla="*/ 125946 h 608556"/>
                <a:gd name="connsiteX64" fmla="*/ 222818 w 584267"/>
                <a:gd name="connsiteY64" fmla="*/ 15795 h 608556"/>
                <a:gd name="connsiteX65" fmla="*/ 267670 w 584267"/>
                <a:gd name="connsiteY65" fmla="*/ 0 h 608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84267" h="608556">
                  <a:moveTo>
                    <a:pt x="582177" y="293917"/>
                  </a:moveTo>
                  <a:cubicBezTo>
                    <a:pt x="584155" y="294839"/>
                    <a:pt x="584753" y="297723"/>
                    <a:pt x="583869" y="302971"/>
                  </a:cubicBezTo>
                  <a:cubicBezTo>
                    <a:pt x="573043" y="369172"/>
                    <a:pt x="519229" y="585339"/>
                    <a:pt x="279094" y="594692"/>
                  </a:cubicBezTo>
                  <a:cubicBezTo>
                    <a:pt x="277324" y="594796"/>
                    <a:pt x="275763" y="594484"/>
                    <a:pt x="274201" y="594173"/>
                  </a:cubicBezTo>
                  <a:cubicBezTo>
                    <a:pt x="316982" y="575362"/>
                    <a:pt x="434083" y="514565"/>
                    <a:pt x="481444" y="395362"/>
                  </a:cubicBezTo>
                  <a:cubicBezTo>
                    <a:pt x="484046" y="388918"/>
                    <a:pt x="484567" y="383202"/>
                    <a:pt x="482901" y="382579"/>
                  </a:cubicBezTo>
                  <a:cubicBezTo>
                    <a:pt x="481236" y="382059"/>
                    <a:pt x="477385" y="386632"/>
                    <a:pt x="473950" y="392556"/>
                  </a:cubicBezTo>
                  <a:cubicBezTo>
                    <a:pt x="425444" y="474761"/>
                    <a:pt x="294811" y="562891"/>
                    <a:pt x="261711" y="583988"/>
                  </a:cubicBezTo>
                  <a:cubicBezTo>
                    <a:pt x="260566" y="581494"/>
                    <a:pt x="259837" y="578688"/>
                    <a:pt x="259837" y="575778"/>
                  </a:cubicBezTo>
                  <a:lnTo>
                    <a:pt x="259837" y="464577"/>
                  </a:lnTo>
                  <a:cubicBezTo>
                    <a:pt x="259837" y="453872"/>
                    <a:pt x="261711" y="436724"/>
                    <a:pt x="267019" y="427579"/>
                  </a:cubicBezTo>
                  <a:cubicBezTo>
                    <a:pt x="277220" y="409703"/>
                    <a:pt x="301785" y="380292"/>
                    <a:pt x="360492" y="347971"/>
                  </a:cubicBezTo>
                  <a:cubicBezTo>
                    <a:pt x="443556" y="302348"/>
                    <a:pt x="532448" y="319288"/>
                    <a:pt x="572210" y="296632"/>
                  </a:cubicBezTo>
                  <a:cubicBezTo>
                    <a:pt x="576842" y="294034"/>
                    <a:pt x="580199" y="292994"/>
                    <a:pt x="582177" y="293917"/>
                  </a:cubicBezTo>
                  <a:close/>
                  <a:moveTo>
                    <a:pt x="274656" y="289106"/>
                  </a:moveTo>
                  <a:lnTo>
                    <a:pt x="323064" y="289106"/>
                  </a:lnTo>
                  <a:lnTo>
                    <a:pt x="323064" y="331845"/>
                  </a:lnTo>
                  <a:cubicBezTo>
                    <a:pt x="302660" y="344427"/>
                    <a:pt x="286836" y="356698"/>
                    <a:pt x="274656" y="367928"/>
                  </a:cubicBezTo>
                  <a:close/>
                  <a:moveTo>
                    <a:pt x="207690" y="289106"/>
                  </a:moveTo>
                  <a:lnTo>
                    <a:pt x="256098" y="289106"/>
                  </a:lnTo>
                  <a:lnTo>
                    <a:pt x="256098" y="390148"/>
                  </a:lnTo>
                  <a:cubicBezTo>
                    <a:pt x="254328" y="392642"/>
                    <a:pt x="252767" y="395033"/>
                    <a:pt x="251413" y="397424"/>
                  </a:cubicBezTo>
                  <a:lnTo>
                    <a:pt x="244230" y="397424"/>
                  </a:lnTo>
                  <a:cubicBezTo>
                    <a:pt x="235798" y="384118"/>
                    <a:pt x="224034" y="369461"/>
                    <a:pt x="207690" y="354388"/>
                  </a:cubicBezTo>
                  <a:close/>
                  <a:moveTo>
                    <a:pt x="32007" y="259919"/>
                  </a:moveTo>
                  <a:cubicBezTo>
                    <a:pt x="34960" y="260049"/>
                    <a:pt x="38109" y="262491"/>
                    <a:pt x="41076" y="266907"/>
                  </a:cubicBezTo>
                  <a:cubicBezTo>
                    <a:pt x="52110" y="283325"/>
                    <a:pt x="77822" y="310445"/>
                    <a:pt x="137781" y="344838"/>
                  </a:cubicBezTo>
                  <a:cubicBezTo>
                    <a:pt x="205026" y="383388"/>
                    <a:pt x="230634" y="424328"/>
                    <a:pt x="240315" y="447188"/>
                  </a:cubicBezTo>
                  <a:cubicBezTo>
                    <a:pt x="244374" y="457059"/>
                    <a:pt x="245936" y="474204"/>
                    <a:pt x="245936" y="484802"/>
                  </a:cubicBezTo>
                  <a:lnTo>
                    <a:pt x="245936" y="592762"/>
                  </a:lnTo>
                  <a:cubicBezTo>
                    <a:pt x="245936" y="595879"/>
                    <a:pt x="245103" y="598685"/>
                    <a:pt x="243854" y="601075"/>
                  </a:cubicBezTo>
                  <a:cubicBezTo>
                    <a:pt x="202008" y="562006"/>
                    <a:pt x="87815" y="449889"/>
                    <a:pt x="64914" y="379959"/>
                  </a:cubicBezTo>
                  <a:cubicBezTo>
                    <a:pt x="62728" y="373413"/>
                    <a:pt x="60334" y="368010"/>
                    <a:pt x="58668" y="368322"/>
                  </a:cubicBezTo>
                  <a:cubicBezTo>
                    <a:pt x="56899" y="368529"/>
                    <a:pt x="56274" y="374244"/>
                    <a:pt x="57523" y="381102"/>
                  </a:cubicBezTo>
                  <a:cubicBezTo>
                    <a:pt x="79279" y="494777"/>
                    <a:pt x="177025" y="574890"/>
                    <a:pt x="225637" y="608556"/>
                  </a:cubicBezTo>
                  <a:cubicBezTo>
                    <a:pt x="154540" y="593490"/>
                    <a:pt x="100410" y="549744"/>
                    <a:pt x="32852" y="465579"/>
                  </a:cubicBezTo>
                  <a:cubicBezTo>
                    <a:pt x="-24400" y="394402"/>
                    <a:pt x="7037" y="304003"/>
                    <a:pt x="24108" y="266803"/>
                  </a:cubicBezTo>
                  <a:cubicBezTo>
                    <a:pt x="26294" y="261972"/>
                    <a:pt x="29053" y="259789"/>
                    <a:pt x="32007" y="259919"/>
                  </a:cubicBezTo>
                  <a:close/>
                  <a:moveTo>
                    <a:pt x="274656" y="196948"/>
                  </a:moveTo>
                  <a:lnTo>
                    <a:pt x="276946" y="196948"/>
                  </a:lnTo>
                  <a:cubicBezTo>
                    <a:pt x="302452" y="196948"/>
                    <a:pt x="323064" y="217636"/>
                    <a:pt x="323064" y="243106"/>
                  </a:cubicBezTo>
                  <a:lnTo>
                    <a:pt x="323064" y="270759"/>
                  </a:lnTo>
                  <a:lnTo>
                    <a:pt x="274656" y="270759"/>
                  </a:lnTo>
                  <a:close/>
                  <a:moveTo>
                    <a:pt x="253808" y="196948"/>
                  </a:moveTo>
                  <a:lnTo>
                    <a:pt x="256098" y="196948"/>
                  </a:lnTo>
                  <a:lnTo>
                    <a:pt x="256098" y="270759"/>
                  </a:lnTo>
                  <a:lnTo>
                    <a:pt x="207690" y="270759"/>
                  </a:lnTo>
                  <a:lnTo>
                    <a:pt x="207690" y="243106"/>
                  </a:lnTo>
                  <a:cubicBezTo>
                    <a:pt x="207690" y="217636"/>
                    <a:pt x="228302" y="196948"/>
                    <a:pt x="253808" y="196948"/>
                  </a:cubicBezTo>
                  <a:close/>
                  <a:moveTo>
                    <a:pt x="267670" y="0"/>
                  </a:moveTo>
                  <a:cubicBezTo>
                    <a:pt x="284321" y="0"/>
                    <a:pt x="300243" y="5611"/>
                    <a:pt x="312522" y="15795"/>
                  </a:cubicBezTo>
                  <a:lnTo>
                    <a:pt x="445310" y="125946"/>
                  </a:lnTo>
                  <a:cubicBezTo>
                    <a:pt x="465291" y="142572"/>
                    <a:pt x="479860" y="173539"/>
                    <a:pt x="479860" y="199622"/>
                  </a:cubicBezTo>
                  <a:lnTo>
                    <a:pt x="479860" y="283378"/>
                  </a:lnTo>
                  <a:cubicBezTo>
                    <a:pt x="457070" y="285976"/>
                    <a:pt x="431990" y="289613"/>
                    <a:pt x="406077" y="296992"/>
                  </a:cubicBezTo>
                  <a:lnTo>
                    <a:pt x="406077" y="199622"/>
                  </a:lnTo>
                  <a:cubicBezTo>
                    <a:pt x="406077" y="195258"/>
                    <a:pt x="401499" y="185386"/>
                    <a:pt x="398064" y="182580"/>
                  </a:cubicBezTo>
                  <a:lnTo>
                    <a:pt x="267670" y="74403"/>
                  </a:lnTo>
                  <a:lnTo>
                    <a:pt x="137276" y="182580"/>
                  </a:lnTo>
                  <a:cubicBezTo>
                    <a:pt x="133945" y="185386"/>
                    <a:pt x="129263" y="195258"/>
                    <a:pt x="129263" y="199622"/>
                  </a:cubicBezTo>
                  <a:lnTo>
                    <a:pt x="129263" y="307383"/>
                  </a:lnTo>
                  <a:cubicBezTo>
                    <a:pt x="82849" y="278702"/>
                    <a:pt x="63285" y="256984"/>
                    <a:pt x="55480" y="245657"/>
                  </a:cubicBezTo>
                  <a:lnTo>
                    <a:pt x="55480" y="199622"/>
                  </a:lnTo>
                  <a:cubicBezTo>
                    <a:pt x="55480" y="173539"/>
                    <a:pt x="70049" y="142572"/>
                    <a:pt x="90134" y="125946"/>
                  </a:cubicBezTo>
                  <a:lnTo>
                    <a:pt x="222818" y="15795"/>
                  </a:lnTo>
                  <a:cubicBezTo>
                    <a:pt x="235097" y="5611"/>
                    <a:pt x="251019" y="0"/>
                    <a:pt x="26767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2" name="矩形 121"/>
            <p:cNvSpPr/>
            <p:nvPr/>
          </p:nvSpPr>
          <p:spPr>
            <a:xfrm>
              <a:off x="3350691" y="1126556"/>
              <a:ext cx="285108" cy="417716"/>
            </a:xfrm>
            <a:prstGeom prst="rect">
              <a:avLst/>
            </a:prstGeom>
          </p:spPr>
          <p:txBody>
            <a:bodyPr wrap="none">
              <a:normAutofit fontScale="40000" lnSpcReduction="20000"/>
            </a:bodyPr>
            <a:lstStyle/>
            <a:p>
              <a:pPr algn="ctr"/>
              <a:r>
                <a:rPr lang="en-US" altLang="zh-CN" sz="3600" b="1">
                  <a:solidFill>
                    <a:schemeClr val="accent2"/>
                  </a:solidFill>
                  <a:latin typeface="+mn-lt"/>
                  <a:ea typeface="+mn-ea"/>
                  <a:cs typeface="+mn-ea"/>
                  <a:sym typeface="+mn-lt"/>
                </a:rPr>
                <a:t>2</a:t>
              </a:r>
              <a:endParaRPr lang="en-US" altLang="zh-CN" sz="3600" b="1">
                <a:solidFill>
                  <a:schemeClr val="accent2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23" name="组合 122"/>
          <p:cNvGrpSpPr/>
          <p:nvPr/>
        </p:nvGrpSpPr>
        <p:grpSpPr>
          <a:xfrm>
            <a:off x="4853352" y="454868"/>
            <a:ext cx="983807" cy="1656453"/>
            <a:chOff x="4668525" y="1126556"/>
            <a:chExt cx="1163962" cy="1959782"/>
          </a:xfrm>
        </p:grpSpPr>
        <p:sp>
          <p:nvSpPr>
            <p:cNvPr id="124" name="椭圆 123"/>
            <p:cNvSpPr/>
            <p:nvPr/>
          </p:nvSpPr>
          <p:spPr>
            <a:xfrm>
              <a:off x="4857272" y="2748403"/>
              <a:ext cx="786467" cy="33793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25" name="泪滴形 124"/>
            <p:cNvSpPr/>
            <p:nvPr/>
          </p:nvSpPr>
          <p:spPr>
            <a:xfrm rot="8100000">
              <a:off x="4668525" y="1508699"/>
              <a:ext cx="1163962" cy="1163962"/>
            </a:xfrm>
            <a:prstGeom prst="teardrop">
              <a:avLst/>
            </a:prstGeom>
            <a:solidFill>
              <a:schemeClr val="accent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26" name="矩形 125"/>
            <p:cNvSpPr/>
            <p:nvPr/>
          </p:nvSpPr>
          <p:spPr>
            <a:xfrm>
              <a:off x="4761630" y="2115952"/>
              <a:ext cx="977750" cy="207281"/>
            </a:xfrm>
            <a:prstGeom prst="rect">
              <a:avLst/>
            </a:prstGeom>
          </p:spPr>
          <p:txBody>
            <a:bodyPr wrap="none" lIns="0" tIns="0" rIns="0" bIns="0" anchor="ctr" anchorCtr="1">
              <a:normAutofit fontScale="62500"/>
            </a:bodyPr>
            <a:lstStyle/>
            <a:p>
              <a:pPr lvl="0" algn="ctr" defTabSz="914400">
                <a:spcBef>
                  <a:spcPct val="0"/>
                </a:spcBef>
                <a:defRPr/>
              </a:pPr>
              <a:r>
                <a:rPr lang="zh-CN" altLang="en-US" sz="1600" b="1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剪切</a:t>
              </a:r>
              <a:endParaRPr lang="zh-CN" altLang="en-US" sz="16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7" name="任意多边形: 形状 30"/>
            <p:cNvSpPr/>
            <p:nvPr/>
          </p:nvSpPr>
          <p:spPr bwMode="auto">
            <a:xfrm>
              <a:off x="5086086" y="1674319"/>
              <a:ext cx="328838" cy="342509"/>
            </a:xfrm>
            <a:custGeom>
              <a:avLst/>
              <a:gdLst>
                <a:gd name="connsiteX0" fmla="*/ 582177 w 584267"/>
                <a:gd name="connsiteY0" fmla="*/ 293917 h 608556"/>
                <a:gd name="connsiteX1" fmla="*/ 583869 w 584267"/>
                <a:gd name="connsiteY1" fmla="*/ 302971 h 608556"/>
                <a:gd name="connsiteX2" fmla="*/ 279094 w 584267"/>
                <a:gd name="connsiteY2" fmla="*/ 594692 h 608556"/>
                <a:gd name="connsiteX3" fmla="*/ 274201 w 584267"/>
                <a:gd name="connsiteY3" fmla="*/ 594173 h 608556"/>
                <a:gd name="connsiteX4" fmla="*/ 481444 w 584267"/>
                <a:gd name="connsiteY4" fmla="*/ 395362 h 608556"/>
                <a:gd name="connsiteX5" fmla="*/ 482901 w 584267"/>
                <a:gd name="connsiteY5" fmla="*/ 382579 h 608556"/>
                <a:gd name="connsiteX6" fmla="*/ 473950 w 584267"/>
                <a:gd name="connsiteY6" fmla="*/ 392556 h 608556"/>
                <a:gd name="connsiteX7" fmla="*/ 261711 w 584267"/>
                <a:gd name="connsiteY7" fmla="*/ 583988 h 608556"/>
                <a:gd name="connsiteX8" fmla="*/ 259837 w 584267"/>
                <a:gd name="connsiteY8" fmla="*/ 575778 h 608556"/>
                <a:gd name="connsiteX9" fmla="*/ 259837 w 584267"/>
                <a:gd name="connsiteY9" fmla="*/ 464577 h 608556"/>
                <a:gd name="connsiteX10" fmla="*/ 267019 w 584267"/>
                <a:gd name="connsiteY10" fmla="*/ 427579 h 608556"/>
                <a:gd name="connsiteX11" fmla="*/ 360492 w 584267"/>
                <a:gd name="connsiteY11" fmla="*/ 347971 h 608556"/>
                <a:gd name="connsiteX12" fmla="*/ 572210 w 584267"/>
                <a:gd name="connsiteY12" fmla="*/ 296632 h 608556"/>
                <a:gd name="connsiteX13" fmla="*/ 582177 w 584267"/>
                <a:gd name="connsiteY13" fmla="*/ 293917 h 608556"/>
                <a:gd name="connsiteX14" fmla="*/ 274656 w 584267"/>
                <a:gd name="connsiteY14" fmla="*/ 289106 h 608556"/>
                <a:gd name="connsiteX15" fmla="*/ 323064 w 584267"/>
                <a:gd name="connsiteY15" fmla="*/ 289106 h 608556"/>
                <a:gd name="connsiteX16" fmla="*/ 323064 w 584267"/>
                <a:gd name="connsiteY16" fmla="*/ 331845 h 608556"/>
                <a:gd name="connsiteX17" fmla="*/ 274656 w 584267"/>
                <a:gd name="connsiteY17" fmla="*/ 367928 h 608556"/>
                <a:gd name="connsiteX18" fmla="*/ 207690 w 584267"/>
                <a:gd name="connsiteY18" fmla="*/ 289106 h 608556"/>
                <a:gd name="connsiteX19" fmla="*/ 256098 w 584267"/>
                <a:gd name="connsiteY19" fmla="*/ 289106 h 608556"/>
                <a:gd name="connsiteX20" fmla="*/ 256098 w 584267"/>
                <a:gd name="connsiteY20" fmla="*/ 390148 h 608556"/>
                <a:gd name="connsiteX21" fmla="*/ 251413 w 584267"/>
                <a:gd name="connsiteY21" fmla="*/ 397424 h 608556"/>
                <a:gd name="connsiteX22" fmla="*/ 244230 w 584267"/>
                <a:gd name="connsiteY22" fmla="*/ 397424 h 608556"/>
                <a:gd name="connsiteX23" fmla="*/ 207690 w 584267"/>
                <a:gd name="connsiteY23" fmla="*/ 354388 h 608556"/>
                <a:gd name="connsiteX24" fmla="*/ 32007 w 584267"/>
                <a:gd name="connsiteY24" fmla="*/ 259919 h 608556"/>
                <a:gd name="connsiteX25" fmla="*/ 41076 w 584267"/>
                <a:gd name="connsiteY25" fmla="*/ 266907 h 608556"/>
                <a:gd name="connsiteX26" fmla="*/ 137781 w 584267"/>
                <a:gd name="connsiteY26" fmla="*/ 344838 h 608556"/>
                <a:gd name="connsiteX27" fmla="*/ 240315 w 584267"/>
                <a:gd name="connsiteY27" fmla="*/ 447188 h 608556"/>
                <a:gd name="connsiteX28" fmla="*/ 245936 w 584267"/>
                <a:gd name="connsiteY28" fmla="*/ 484802 h 608556"/>
                <a:gd name="connsiteX29" fmla="*/ 245936 w 584267"/>
                <a:gd name="connsiteY29" fmla="*/ 592762 h 608556"/>
                <a:gd name="connsiteX30" fmla="*/ 243854 w 584267"/>
                <a:gd name="connsiteY30" fmla="*/ 601075 h 608556"/>
                <a:gd name="connsiteX31" fmla="*/ 64914 w 584267"/>
                <a:gd name="connsiteY31" fmla="*/ 379959 h 608556"/>
                <a:gd name="connsiteX32" fmla="*/ 58668 w 584267"/>
                <a:gd name="connsiteY32" fmla="*/ 368322 h 608556"/>
                <a:gd name="connsiteX33" fmla="*/ 57523 w 584267"/>
                <a:gd name="connsiteY33" fmla="*/ 381102 h 608556"/>
                <a:gd name="connsiteX34" fmla="*/ 225637 w 584267"/>
                <a:gd name="connsiteY34" fmla="*/ 608556 h 608556"/>
                <a:gd name="connsiteX35" fmla="*/ 32852 w 584267"/>
                <a:gd name="connsiteY35" fmla="*/ 465579 h 608556"/>
                <a:gd name="connsiteX36" fmla="*/ 24108 w 584267"/>
                <a:gd name="connsiteY36" fmla="*/ 266803 h 608556"/>
                <a:gd name="connsiteX37" fmla="*/ 32007 w 584267"/>
                <a:gd name="connsiteY37" fmla="*/ 259919 h 608556"/>
                <a:gd name="connsiteX38" fmla="*/ 274656 w 584267"/>
                <a:gd name="connsiteY38" fmla="*/ 196948 h 608556"/>
                <a:gd name="connsiteX39" fmla="*/ 276946 w 584267"/>
                <a:gd name="connsiteY39" fmla="*/ 196948 h 608556"/>
                <a:gd name="connsiteX40" fmla="*/ 323064 w 584267"/>
                <a:gd name="connsiteY40" fmla="*/ 243106 h 608556"/>
                <a:gd name="connsiteX41" fmla="*/ 323064 w 584267"/>
                <a:gd name="connsiteY41" fmla="*/ 270759 h 608556"/>
                <a:gd name="connsiteX42" fmla="*/ 274656 w 584267"/>
                <a:gd name="connsiteY42" fmla="*/ 270759 h 608556"/>
                <a:gd name="connsiteX43" fmla="*/ 253808 w 584267"/>
                <a:gd name="connsiteY43" fmla="*/ 196948 h 608556"/>
                <a:gd name="connsiteX44" fmla="*/ 256098 w 584267"/>
                <a:gd name="connsiteY44" fmla="*/ 196948 h 608556"/>
                <a:gd name="connsiteX45" fmla="*/ 256098 w 584267"/>
                <a:gd name="connsiteY45" fmla="*/ 270759 h 608556"/>
                <a:gd name="connsiteX46" fmla="*/ 207690 w 584267"/>
                <a:gd name="connsiteY46" fmla="*/ 270759 h 608556"/>
                <a:gd name="connsiteX47" fmla="*/ 207690 w 584267"/>
                <a:gd name="connsiteY47" fmla="*/ 243106 h 608556"/>
                <a:gd name="connsiteX48" fmla="*/ 253808 w 584267"/>
                <a:gd name="connsiteY48" fmla="*/ 196948 h 608556"/>
                <a:gd name="connsiteX49" fmla="*/ 267670 w 584267"/>
                <a:gd name="connsiteY49" fmla="*/ 0 h 608556"/>
                <a:gd name="connsiteX50" fmla="*/ 312522 w 584267"/>
                <a:gd name="connsiteY50" fmla="*/ 15795 h 608556"/>
                <a:gd name="connsiteX51" fmla="*/ 445310 w 584267"/>
                <a:gd name="connsiteY51" fmla="*/ 125946 h 608556"/>
                <a:gd name="connsiteX52" fmla="*/ 479860 w 584267"/>
                <a:gd name="connsiteY52" fmla="*/ 199622 h 608556"/>
                <a:gd name="connsiteX53" fmla="*/ 479860 w 584267"/>
                <a:gd name="connsiteY53" fmla="*/ 283378 h 608556"/>
                <a:gd name="connsiteX54" fmla="*/ 406077 w 584267"/>
                <a:gd name="connsiteY54" fmla="*/ 296992 h 608556"/>
                <a:gd name="connsiteX55" fmla="*/ 406077 w 584267"/>
                <a:gd name="connsiteY55" fmla="*/ 199622 h 608556"/>
                <a:gd name="connsiteX56" fmla="*/ 398064 w 584267"/>
                <a:gd name="connsiteY56" fmla="*/ 182580 h 608556"/>
                <a:gd name="connsiteX57" fmla="*/ 267670 w 584267"/>
                <a:gd name="connsiteY57" fmla="*/ 74403 h 608556"/>
                <a:gd name="connsiteX58" fmla="*/ 137276 w 584267"/>
                <a:gd name="connsiteY58" fmla="*/ 182580 h 608556"/>
                <a:gd name="connsiteX59" fmla="*/ 129263 w 584267"/>
                <a:gd name="connsiteY59" fmla="*/ 199622 h 608556"/>
                <a:gd name="connsiteX60" fmla="*/ 129263 w 584267"/>
                <a:gd name="connsiteY60" fmla="*/ 307383 h 608556"/>
                <a:gd name="connsiteX61" fmla="*/ 55480 w 584267"/>
                <a:gd name="connsiteY61" fmla="*/ 245657 h 608556"/>
                <a:gd name="connsiteX62" fmla="*/ 55480 w 584267"/>
                <a:gd name="connsiteY62" fmla="*/ 199622 h 608556"/>
                <a:gd name="connsiteX63" fmla="*/ 90134 w 584267"/>
                <a:gd name="connsiteY63" fmla="*/ 125946 h 608556"/>
                <a:gd name="connsiteX64" fmla="*/ 222818 w 584267"/>
                <a:gd name="connsiteY64" fmla="*/ 15795 h 608556"/>
                <a:gd name="connsiteX65" fmla="*/ 267670 w 584267"/>
                <a:gd name="connsiteY65" fmla="*/ 0 h 608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84267" h="608556">
                  <a:moveTo>
                    <a:pt x="582177" y="293917"/>
                  </a:moveTo>
                  <a:cubicBezTo>
                    <a:pt x="584155" y="294839"/>
                    <a:pt x="584753" y="297723"/>
                    <a:pt x="583869" y="302971"/>
                  </a:cubicBezTo>
                  <a:cubicBezTo>
                    <a:pt x="573043" y="369172"/>
                    <a:pt x="519229" y="585339"/>
                    <a:pt x="279094" y="594692"/>
                  </a:cubicBezTo>
                  <a:cubicBezTo>
                    <a:pt x="277324" y="594796"/>
                    <a:pt x="275763" y="594484"/>
                    <a:pt x="274201" y="594173"/>
                  </a:cubicBezTo>
                  <a:cubicBezTo>
                    <a:pt x="316982" y="575362"/>
                    <a:pt x="434083" y="514565"/>
                    <a:pt x="481444" y="395362"/>
                  </a:cubicBezTo>
                  <a:cubicBezTo>
                    <a:pt x="484046" y="388918"/>
                    <a:pt x="484567" y="383202"/>
                    <a:pt x="482901" y="382579"/>
                  </a:cubicBezTo>
                  <a:cubicBezTo>
                    <a:pt x="481236" y="382059"/>
                    <a:pt x="477385" y="386632"/>
                    <a:pt x="473950" y="392556"/>
                  </a:cubicBezTo>
                  <a:cubicBezTo>
                    <a:pt x="425444" y="474761"/>
                    <a:pt x="294811" y="562891"/>
                    <a:pt x="261711" y="583988"/>
                  </a:cubicBezTo>
                  <a:cubicBezTo>
                    <a:pt x="260566" y="581494"/>
                    <a:pt x="259837" y="578688"/>
                    <a:pt x="259837" y="575778"/>
                  </a:cubicBezTo>
                  <a:lnTo>
                    <a:pt x="259837" y="464577"/>
                  </a:lnTo>
                  <a:cubicBezTo>
                    <a:pt x="259837" y="453872"/>
                    <a:pt x="261711" y="436724"/>
                    <a:pt x="267019" y="427579"/>
                  </a:cubicBezTo>
                  <a:cubicBezTo>
                    <a:pt x="277220" y="409703"/>
                    <a:pt x="301785" y="380292"/>
                    <a:pt x="360492" y="347971"/>
                  </a:cubicBezTo>
                  <a:cubicBezTo>
                    <a:pt x="443556" y="302348"/>
                    <a:pt x="532448" y="319288"/>
                    <a:pt x="572210" y="296632"/>
                  </a:cubicBezTo>
                  <a:cubicBezTo>
                    <a:pt x="576842" y="294034"/>
                    <a:pt x="580199" y="292994"/>
                    <a:pt x="582177" y="293917"/>
                  </a:cubicBezTo>
                  <a:close/>
                  <a:moveTo>
                    <a:pt x="274656" y="289106"/>
                  </a:moveTo>
                  <a:lnTo>
                    <a:pt x="323064" y="289106"/>
                  </a:lnTo>
                  <a:lnTo>
                    <a:pt x="323064" y="331845"/>
                  </a:lnTo>
                  <a:cubicBezTo>
                    <a:pt x="302660" y="344427"/>
                    <a:pt x="286836" y="356698"/>
                    <a:pt x="274656" y="367928"/>
                  </a:cubicBezTo>
                  <a:close/>
                  <a:moveTo>
                    <a:pt x="207690" y="289106"/>
                  </a:moveTo>
                  <a:lnTo>
                    <a:pt x="256098" y="289106"/>
                  </a:lnTo>
                  <a:lnTo>
                    <a:pt x="256098" y="390148"/>
                  </a:lnTo>
                  <a:cubicBezTo>
                    <a:pt x="254328" y="392642"/>
                    <a:pt x="252767" y="395033"/>
                    <a:pt x="251413" y="397424"/>
                  </a:cubicBezTo>
                  <a:lnTo>
                    <a:pt x="244230" y="397424"/>
                  </a:lnTo>
                  <a:cubicBezTo>
                    <a:pt x="235798" y="384118"/>
                    <a:pt x="224034" y="369461"/>
                    <a:pt x="207690" y="354388"/>
                  </a:cubicBezTo>
                  <a:close/>
                  <a:moveTo>
                    <a:pt x="32007" y="259919"/>
                  </a:moveTo>
                  <a:cubicBezTo>
                    <a:pt x="34960" y="260049"/>
                    <a:pt x="38109" y="262491"/>
                    <a:pt x="41076" y="266907"/>
                  </a:cubicBezTo>
                  <a:cubicBezTo>
                    <a:pt x="52110" y="283325"/>
                    <a:pt x="77822" y="310445"/>
                    <a:pt x="137781" y="344838"/>
                  </a:cubicBezTo>
                  <a:cubicBezTo>
                    <a:pt x="205026" y="383388"/>
                    <a:pt x="230634" y="424328"/>
                    <a:pt x="240315" y="447188"/>
                  </a:cubicBezTo>
                  <a:cubicBezTo>
                    <a:pt x="244374" y="457059"/>
                    <a:pt x="245936" y="474204"/>
                    <a:pt x="245936" y="484802"/>
                  </a:cubicBezTo>
                  <a:lnTo>
                    <a:pt x="245936" y="592762"/>
                  </a:lnTo>
                  <a:cubicBezTo>
                    <a:pt x="245936" y="595879"/>
                    <a:pt x="245103" y="598685"/>
                    <a:pt x="243854" y="601075"/>
                  </a:cubicBezTo>
                  <a:cubicBezTo>
                    <a:pt x="202008" y="562006"/>
                    <a:pt x="87815" y="449889"/>
                    <a:pt x="64914" y="379959"/>
                  </a:cubicBezTo>
                  <a:cubicBezTo>
                    <a:pt x="62728" y="373413"/>
                    <a:pt x="60334" y="368010"/>
                    <a:pt x="58668" y="368322"/>
                  </a:cubicBezTo>
                  <a:cubicBezTo>
                    <a:pt x="56899" y="368529"/>
                    <a:pt x="56274" y="374244"/>
                    <a:pt x="57523" y="381102"/>
                  </a:cubicBezTo>
                  <a:cubicBezTo>
                    <a:pt x="79279" y="494777"/>
                    <a:pt x="177025" y="574890"/>
                    <a:pt x="225637" y="608556"/>
                  </a:cubicBezTo>
                  <a:cubicBezTo>
                    <a:pt x="154540" y="593490"/>
                    <a:pt x="100410" y="549744"/>
                    <a:pt x="32852" y="465579"/>
                  </a:cubicBezTo>
                  <a:cubicBezTo>
                    <a:pt x="-24400" y="394402"/>
                    <a:pt x="7037" y="304003"/>
                    <a:pt x="24108" y="266803"/>
                  </a:cubicBezTo>
                  <a:cubicBezTo>
                    <a:pt x="26294" y="261972"/>
                    <a:pt x="29053" y="259789"/>
                    <a:pt x="32007" y="259919"/>
                  </a:cubicBezTo>
                  <a:close/>
                  <a:moveTo>
                    <a:pt x="274656" y="196948"/>
                  </a:moveTo>
                  <a:lnTo>
                    <a:pt x="276946" y="196948"/>
                  </a:lnTo>
                  <a:cubicBezTo>
                    <a:pt x="302452" y="196948"/>
                    <a:pt x="323064" y="217636"/>
                    <a:pt x="323064" y="243106"/>
                  </a:cubicBezTo>
                  <a:lnTo>
                    <a:pt x="323064" y="270759"/>
                  </a:lnTo>
                  <a:lnTo>
                    <a:pt x="274656" y="270759"/>
                  </a:lnTo>
                  <a:close/>
                  <a:moveTo>
                    <a:pt x="253808" y="196948"/>
                  </a:moveTo>
                  <a:lnTo>
                    <a:pt x="256098" y="196948"/>
                  </a:lnTo>
                  <a:lnTo>
                    <a:pt x="256098" y="270759"/>
                  </a:lnTo>
                  <a:lnTo>
                    <a:pt x="207690" y="270759"/>
                  </a:lnTo>
                  <a:lnTo>
                    <a:pt x="207690" y="243106"/>
                  </a:lnTo>
                  <a:cubicBezTo>
                    <a:pt x="207690" y="217636"/>
                    <a:pt x="228302" y="196948"/>
                    <a:pt x="253808" y="196948"/>
                  </a:cubicBezTo>
                  <a:close/>
                  <a:moveTo>
                    <a:pt x="267670" y="0"/>
                  </a:moveTo>
                  <a:cubicBezTo>
                    <a:pt x="284321" y="0"/>
                    <a:pt x="300243" y="5611"/>
                    <a:pt x="312522" y="15795"/>
                  </a:cubicBezTo>
                  <a:lnTo>
                    <a:pt x="445310" y="125946"/>
                  </a:lnTo>
                  <a:cubicBezTo>
                    <a:pt x="465291" y="142572"/>
                    <a:pt x="479860" y="173539"/>
                    <a:pt x="479860" y="199622"/>
                  </a:cubicBezTo>
                  <a:lnTo>
                    <a:pt x="479860" y="283378"/>
                  </a:lnTo>
                  <a:cubicBezTo>
                    <a:pt x="457070" y="285976"/>
                    <a:pt x="431990" y="289613"/>
                    <a:pt x="406077" y="296992"/>
                  </a:cubicBezTo>
                  <a:lnTo>
                    <a:pt x="406077" y="199622"/>
                  </a:lnTo>
                  <a:cubicBezTo>
                    <a:pt x="406077" y="195258"/>
                    <a:pt x="401499" y="185386"/>
                    <a:pt x="398064" y="182580"/>
                  </a:cubicBezTo>
                  <a:lnTo>
                    <a:pt x="267670" y="74403"/>
                  </a:lnTo>
                  <a:lnTo>
                    <a:pt x="137276" y="182580"/>
                  </a:lnTo>
                  <a:cubicBezTo>
                    <a:pt x="133945" y="185386"/>
                    <a:pt x="129263" y="195258"/>
                    <a:pt x="129263" y="199622"/>
                  </a:cubicBezTo>
                  <a:lnTo>
                    <a:pt x="129263" y="307383"/>
                  </a:lnTo>
                  <a:cubicBezTo>
                    <a:pt x="82849" y="278702"/>
                    <a:pt x="63285" y="256984"/>
                    <a:pt x="55480" y="245657"/>
                  </a:cubicBezTo>
                  <a:lnTo>
                    <a:pt x="55480" y="199622"/>
                  </a:lnTo>
                  <a:cubicBezTo>
                    <a:pt x="55480" y="173539"/>
                    <a:pt x="70049" y="142572"/>
                    <a:pt x="90134" y="125946"/>
                  </a:cubicBezTo>
                  <a:lnTo>
                    <a:pt x="222818" y="15795"/>
                  </a:lnTo>
                  <a:cubicBezTo>
                    <a:pt x="235097" y="5611"/>
                    <a:pt x="251019" y="0"/>
                    <a:pt x="26767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8" name="矩形 127"/>
            <p:cNvSpPr/>
            <p:nvPr/>
          </p:nvSpPr>
          <p:spPr>
            <a:xfrm>
              <a:off x="5107951" y="1126556"/>
              <a:ext cx="285108" cy="417716"/>
            </a:xfrm>
            <a:prstGeom prst="rect">
              <a:avLst/>
            </a:prstGeom>
          </p:spPr>
          <p:txBody>
            <a:bodyPr wrap="none">
              <a:normAutofit fontScale="40000" lnSpcReduction="20000"/>
            </a:bodyPr>
            <a:lstStyle/>
            <a:p>
              <a:pPr algn="ctr"/>
              <a:r>
                <a:rPr lang="en-US" altLang="zh-CN" sz="3600" b="1">
                  <a:solidFill>
                    <a:schemeClr val="accent1"/>
                  </a:solidFill>
                  <a:latin typeface="+mn-lt"/>
                  <a:ea typeface="+mn-ea"/>
                  <a:cs typeface="+mn-ea"/>
                  <a:sym typeface="+mn-lt"/>
                </a:rPr>
                <a:t>3</a:t>
              </a:r>
              <a:endParaRPr lang="en-US" altLang="zh-CN" sz="3600" b="1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29" name="组合 128"/>
          <p:cNvGrpSpPr/>
          <p:nvPr/>
        </p:nvGrpSpPr>
        <p:grpSpPr>
          <a:xfrm>
            <a:off x="6356900" y="454868"/>
            <a:ext cx="983807" cy="1656453"/>
            <a:chOff x="6447402" y="1126556"/>
            <a:chExt cx="1163962" cy="1959782"/>
          </a:xfrm>
        </p:grpSpPr>
        <p:sp>
          <p:nvSpPr>
            <p:cNvPr id="130" name="椭圆 129"/>
            <p:cNvSpPr/>
            <p:nvPr/>
          </p:nvSpPr>
          <p:spPr>
            <a:xfrm>
              <a:off x="6636149" y="2748403"/>
              <a:ext cx="786467" cy="33793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31" name="泪滴形 130"/>
            <p:cNvSpPr/>
            <p:nvPr/>
          </p:nvSpPr>
          <p:spPr>
            <a:xfrm rot="8100000">
              <a:off x="6447402" y="1508699"/>
              <a:ext cx="1163962" cy="1163961"/>
            </a:xfrm>
            <a:prstGeom prst="teardrop">
              <a:avLst/>
            </a:prstGeom>
            <a:solidFill>
              <a:schemeClr val="accent2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32" name="矩形 131"/>
            <p:cNvSpPr/>
            <p:nvPr/>
          </p:nvSpPr>
          <p:spPr>
            <a:xfrm>
              <a:off x="6540507" y="2115952"/>
              <a:ext cx="977750" cy="207281"/>
            </a:xfrm>
            <a:prstGeom prst="rect">
              <a:avLst/>
            </a:prstGeom>
          </p:spPr>
          <p:txBody>
            <a:bodyPr wrap="none" lIns="0" tIns="0" rIns="0" bIns="0" anchor="ctr" anchorCtr="1">
              <a:normAutofit fontScale="62500"/>
            </a:bodyPr>
            <a:lstStyle/>
            <a:p>
              <a:pPr lvl="0" algn="ctr" defTabSz="914400">
                <a:spcBef>
                  <a:spcPct val="0"/>
                </a:spcBef>
                <a:defRPr/>
              </a:pPr>
              <a:r>
                <a:rPr lang="zh-CN" altLang="en-US" sz="1600" b="1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复制</a:t>
              </a:r>
              <a:endParaRPr lang="zh-CN" altLang="en-US" sz="16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33" name="任意多边形: 形状 38"/>
            <p:cNvSpPr/>
            <p:nvPr/>
          </p:nvSpPr>
          <p:spPr bwMode="auto">
            <a:xfrm>
              <a:off x="6864963" y="1674319"/>
              <a:ext cx="328839" cy="342509"/>
            </a:xfrm>
            <a:custGeom>
              <a:avLst/>
              <a:gdLst>
                <a:gd name="connsiteX0" fmla="*/ 582177 w 584267"/>
                <a:gd name="connsiteY0" fmla="*/ 293917 h 608556"/>
                <a:gd name="connsiteX1" fmla="*/ 583869 w 584267"/>
                <a:gd name="connsiteY1" fmla="*/ 302971 h 608556"/>
                <a:gd name="connsiteX2" fmla="*/ 279094 w 584267"/>
                <a:gd name="connsiteY2" fmla="*/ 594692 h 608556"/>
                <a:gd name="connsiteX3" fmla="*/ 274201 w 584267"/>
                <a:gd name="connsiteY3" fmla="*/ 594173 h 608556"/>
                <a:gd name="connsiteX4" fmla="*/ 481444 w 584267"/>
                <a:gd name="connsiteY4" fmla="*/ 395362 h 608556"/>
                <a:gd name="connsiteX5" fmla="*/ 482901 w 584267"/>
                <a:gd name="connsiteY5" fmla="*/ 382579 h 608556"/>
                <a:gd name="connsiteX6" fmla="*/ 473950 w 584267"/>
                <a:gd name="connsiteY6" fmla="*/ 392556 h 608556"/>
                <a:gd name="connsiteX7" fmla="*/ 261711 w 584267"/>
                <a:gd name="connsiteY7" fmla="*/ 583988 h 608556"/>
                <a:gd name="connsiteX8" fmla="*/ 259837 w 584267"/>
                <a:gd name="connsiteY8" fmla="*/ 575778 h 608556"/>
                <a:gd name="connsiteX9" fmla="*/ 259837 w 584267"/>
                <a:gd name="connsiteY9" fmla="*/ 464577 h 608556"/>
                <a:gd name="connsiteX10" fmla="*/ 267019 w 584267"/>
                <a:gd name="connsiteY10" fmla="*/ 427579 h 608556"/>
                <a:gd name="connsiteX11" fmla="*/ 360492 w 584267"/>
                <a:gd name="connsiteY11" fmla="*/ 347971 h 608556"/>
                <a:gd name="connsiteX12" fmla="*/ 572210 w 584267"/>
                <a:gd name="connsiteY12" fmla="*/ 296632 h 608556"/>
                <a:gd name="connsiteX13" fmla="*/ 582177 w 584267"/>
                <a:gd name="connsiteY13" fmla="*/ 293917 h 608556"/>
                <a:gd name="connsiteX14" fmla="*/ 274656 w 584267"/>
                <a:gd name="connsiteY14" fmla="*/ 289106 h 608556"/>
                <a:gd name="connsiteX15" fmla="*/ 323064 w 584267"/>
                <a:gd name="connsiteY15" fmla="*/ 289106 h 608556"/>
                <a:gd name="connsiteX16" fmla="*/ 323064 w 584267"/>
                <a:gd name="connsiteY16" fmla="*/ 331845 h 608556"/>
                <a:gd name="connsiteX17" fmla="*/ 274656 w 584267"/>
                <a:gd name="connsiteY17" fmla="*/ 367928 h 608556"/>
                <a:gd name="connsiteX18" fmla="*/ 207690 w 584267"/>
                <a:gd name="connsiteY18" fmla="*/ 289106 h 608556"/>
                <a:gd name="connsiteX19" fmla="*/ 256098 w 584267"/>
                <a:gd name="connsiteY19" fmla="*/ 289106 h 608556"/>
                <a:gd name="connsiteX20" fmla="*/ 256098 w 584267"/>
                <a:gd name="connsiteY20" fmla="*/ 390148 h 608556"/>
                <a:gd name="connsiteX21" fmla="*/ 251413 w 584267"/>
                <a:gd name="connsiteY21" fmla="*/ 397424 h 608556"/>
                <a:gd name="connsiteX22" fmla="*/ 244230 w 584267"/>
                <a:gd name="connsiteY22" fmla="*/ 397424 h 608556"/>
                <a:gd name="connsiteX23" fmla="*/ 207690 w 584267"/>
                <a:gd name="connsiteY23" fmla="*/ 354388 h 608556"/>
                <a:gd name="connsiteX24" fmla="*/ 32007 w 584267"/>
                <a:gd name="connsiteY24" fmla="*/ 259919 h 608556"/>
                <a:gd name="connsiteX25" fmla="*/ 41076 w 584267"/>
                <a:gd name="connsiteY25" fmla="*/ 266907 h 608556"/>
                <a:gd name="connsiteX26" fmla="*/ 137781 w 584267"/>
                <a:gd name="connsiteY26" fmla="*/ 344838 h 608556"/>
                <a:gd name="connsiteX27" fmla="*/ 240315 w 584267"/>
                <a:gd name="connsiteY27" fmla="*/ 447188 h 608556"/>
                <a:gd name="connsiteX28" fmla="*/ 245936 w 584267"/>
                <a:gd name="connsiteY28" fmla="*/ 484802 h 608556"/>
                <a:gd name="connsiteX29" fmla="*/ 245936 w 584267"/>
                <a:gd name="connsiteY29" fmla="*/ 592762 h 608556"/>
                <a:gd name="connsiteX30" fmla="*/ 243854 w 584267"/>
                <a:gd name="connsiteY30" fmla="*/ 601075 h 608556"/>
                <a:gd name="connsiteX31" fmla="*/ 64914 w 584267"/>
                <a:gd name="connsiteY31" fmla="*/ 379959 h 608556"/>
                <a:gd name="connsiteX32" fmla="*/ 58668 w 584267"/>
                <a:gd name="connsiteY32" fmla="*/ 368322 h 608556"/>
                <a:gd name="connsiteX33" fmla="*/ 57523 w 584267"/>
                <a:gd name="connsiteY33" fmla="*/ 381102 h 608556"/>
                <a:gd name="connsiteX34" fmla="*/ 225637 w 584267"/>
                <a:gd name="connsiteY34" fmla="*/ 608556 h 608556"/>
                <a:gd name="connsiteX35" fmla="*/ 32852 w 584267"/>
                <a:gd name="connsiteY35" fmla="*/ 465579 h 608556"/>
                <a:gd name="connsiteX36" fmla="*/ 24108 w 584267"/>
                <a:gd name="connsiteY36" fmla="*/ 266803 h 608556"/>
                <a:gd name="connsiteX37" fmla="*/ 32007 w 584267"/>
                <a:gd name="connsiteY37" fmla="*/ 259919 h 608556"/>
                <a:gd name="connsiteX38" fmla="*/ 274656 w 584267"/>
                <a:gd name="connsiteY38" fmla="*/ 196948 h 608556"/>
                <a:gd name="connsiteX39" fmla="*/ 276946 w 584267"/>
                <a:gd name="connsiteY39" fmla="*/ 196948 h 608556"/>
                <a:gd name="connsiteX40" fmla="*/ 323064 w 584267"/>
                <a:gd name="connsiteY40" fmla="*/ 243106 h 608556"/>
                <a:gd name="connsiteX41" fmla="*/ 323064 w 584267"/>
                <a:gd name="connsiteY41" fmla="*/ 270759 h 608556"/>
                <a:gd name="connsiteX42" fmla="*/ 274656 w 584267"/>
                <a:gd name="connsiteY42" fmla="*/ 270759 h 608556"/>
                <a:gd name="connsiteX43" fmla="*/ 253808 w 584267"/>
                <a:gd name="connsiteY43" fmla="*/ 196948 h 608556"/>
                <a:gd name="connsiteX44" fmla="*/ 256098 w 584267"/>
                <a:gd name="connsiteY44" fmla="*/ 196948 h 608556"/>
                <a:gd name="connsiteX45" fmla="*/ 256098 w 584267"/>
                <a:gd name="connsiteY45" fmla="*/ 270759 h 608556"/>
                <a:gd name="connsiteX46" fmla="*/ 207690 w 584267"/>
                <a:gd name="connsiteY46" fmla="*/ 270759 h 608556"/>
                <a:gd name="connsiteX47" fmla="*/ 207690 w 584267"/>
                <a:gd name="connsiteY47" fmla="*/ 243106 h 608556"/>
                <a:gd name="connsiteX48" fmla="*/ 253808 w 584267"/>
                <a:gd name="connsiteY48" fmla="*/ 196948 h 608556"/>
                <a:gd name="connsiteX49" fmla="*/ 267670 w 584267"/>
                <a:gd name="connsiteY49" fmla="*/ 0 h 608556"/>
                <a:gd name="connsiteX50" fmla="*/ 312522 w 584267"/>
                <a:gd name="connsiteY50" fmla="*/ 15795 h 608556"/>
                <a:gd name="connsiteX51" fmla="*/ 445310 w 584267"/>
                <a:gd name="connsiteY51" fmla="*/ 125946 h 608556"/>
                <a:gd name="connsiteX52" fmla="*/ 479860 w 584267"/>
                <a:gd name="connsiteY52" fmla="*/ 199622 h 608556"/>
                <a:gd name="connsiteX53" fmla="*/ 479860 w 584267"/>
                <a:gd name="connsiteY53" fmla="*/ 283378 h 608556"/>
                <a:gd name="connsiteX54" fmla="*/ 406077 w 584267"/>
                <a:gd name="connsiteY54" fmla="*/ 296992 h 608556"/>
                <a:gd name="connsiteX55" fmla="*/ 406077 w 584267"/>
                <a:gd name="connsiteY55" fmla="*/ 199622 h 608556"/>
                <a:gd name="connsiteX56" fmla="*/ 398064 w 584267"/>
                <a:gd name="connsiteY56" fmla="*/ 182580 h 608556"/>
                <a:gd name="connsiteX57" fmla="*/ 267670 w 584267"/>
                <a:gd name="connsiteY57" fmla="*/ 74403 h 608556"/>
                <a:gd name="connsiteX58" fmla="*/ 137276 w 584267"/>
                <a:gd name="connsiteY58" fmla="*/ 182580 h 608556"/>
                <a:gd name="connsiteX59" fmla="*/ 129263 w 584267"/>
                <a:gd name="connsiteY59" fmla="*/ 199622 h 608556"/>
                <a:gd name="connsiteX60" fmla="*/ 129263 w 584267"/>
                <a:gd name="connsiteY60" fmla="*/ 307383 h 608556"/>
                <a:gd name="connsiteX61" fmla="*/ 55480 w 584267"/>
                <a:gd name="connsiteY61" fmla="*/ 245657 h 608556"/>
                <a:gd name="connsiteX62" fmla="*/ 55480 w 584267"/>
                <a:gd name="connsiteY62" fmla="*/ 199622 h 608556"/>
                <a:gd name="connsiteX63" fmla="*/ 90134 w 584267"/>
                <a:gd name="connsiteY63" fmla="*/ 125946 h 608556"/>
                <a:gd name="connsiteX64" fmla="*/ 222818 w 584267"/>
                <a:gd name="connsiteY64" fmla="*/ 15795 h 608556"/>
                <a:gd name="connsiteX65" fmla="*/ 267670 w 584267"/>
                <a:gd name="connsiteY65" fmla="*/ 0 h 608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84267" h="608556">
                  <a:moveTo>
                    <a:pt x="582177" y="293917"/>
                  </a:moveTo>
                  <a:cubicBezTo>
                    <a:pt x="584155" y="294839"/>
                    <a:pt x="584753" y="297723"/>
                    <a:pt x="583869" y="302971"/>
                  </a:cubicBezTo>
                  <a:cubicBezTo>
                    <a:pt x="573043" y="369172"/>
                    <a:pt x="519229" y="585339"/>
                    <a:pt x="279094" y="594692"/>
                  </a:cubicBezTo>
                  <a:cubicBezTo>
                    <a:pt x="277324" y="594796"/>
                    <a:pt x="275763" y="594484"/>
                    <a:pt x="274201" y="594173"/>
                  </a:cubicBezTo>
                  <a:cubicBezTo>
                    <a:pt x="316982" y="575362"/>
                    <a:pt x="434083" y="514565"/>
                    <a:pt x="481444" y="395362"/>
                  </a:cubicBezTo>
                  <a:cubicBezTo>
                    <a:pt x="484046" y="388918"/>
                    <a:pt x="484567" y="383202"/>
                    <a:pt x="482901" y="382579"/>
                  </a:cubicBezTo>
                  <a:cubicBezTo>
                    <a:pt x="481236" y="382059"/>
                    <a:pt x="477385" y="386632"/>
                    <a:pt x="473950" y="392556"/>
                  </a:cubicBezTo>
                  <a:cubicBezTo>
                    <a:pt x="425444" y="474761"/>
                    <a:pt x="294811" y="562891"/>
                    <a:pt x="261711" y="583988"/>
                  </a:cubicBezTo>
                  <a:cubicBezTo>
                    <a:pt x="260566" y="581494"/>
                    <a:pt x="259837" y="578688"/>
                    <a:pt x="259837" y="575778"/>
                  </a:cubicBezTo>
                  <a:lnTo>
                    <a:pt x="259837" y="464577"/>
                  </a:lnTo>
                  <a:cubicBezTo>
                    <a:pt x="259837" y="453872"/>
                    <a:pt x="261711" y="436724"/>
                    <a:pt x="267019" y="427579"/>
                  </a:cubicBezTo>
                  <a:cubicBezTo>
                    <a:pt x="277220" y="409703"/>
                    <a:pt x="301785" y="380292"/>
                    <a:pt x="360492" y="347971"/>
                  </a:cubicBezTo>
                  <a:cubicBezTo>
                    <a:pt x="443556" y="302348"/>
                    <a:pt x="532448" y="319288"/>
                    <a:pt x="572210" y="296632"/>
                  </a:cubicBezTo>
                  <a:cubicBezTo>
                    <a:pt x="576842" y="294034"/>
                    <a:pt x="580199" y="292994"/>
                    <a:pt x="582177" y="293917"/>
                  </a:cubicBezTo>
                  <a:close/>
                  <a:moveTo>
                    <a:pt x="274656" y="289106"/>
                  </a:moveTo>
                  <a:lnTo>
                    <a:pt x="323064" y="289106"/>
                  </a:lnTo>
                  <a:lnTo>
                    <a:pt x="323064" y="331845"/>
                  </a:lnTo>
                  <a:cubicBezTo>
                    <a:pt x="302660" y="344427"/>
                    <a:pt x="286836" y="356698"/>
                    <a:pt x="274656" y="367928"/>
                  </a:cubicBezTo>
                  <a:close/>
                  <a:moveTo>
                    <a:pt x="207690" y="289106"/>
                  </a:moveTo>
                  <a:lnTo>
                    <a:pt x="256098" y="289106"/>
                  </a:lnTo>
                  <a:lnTo>
                    <a:pt x="256098" y="390148"/>
                  </a:lnTo>
                  <a:cubicBezTo>
                    <a:pt x="254328" y="392642"/>
                    <a:pt x="252767" y="395033"/>
                    <a:pt x="251413" y="397424"/>
                  </a:cubicBezTo>
                  <a:lnTo>
                    <a:pt x="244230" y="397424"/>
                  </a:lnTo>
                  <a:cubicBezTo>
                    <a:pt x="235798" y="384118"/>
                    <a:pt x="224034" y="369461"/>
                    <a:pt x="207690" y="354388"/>
                  </a:cubicBezTo>
                  <a:close/>
                  <a:moveTo>
                    <a:pt x="32007" y="259919"/>
                  </a:moveTo>
                  <a:cubicBezTo>
                    <a:pt x="34960" y="260049"/>
                    <a:pt x="38109" y="262491"/>
                    <a:pt x="41076" y="266907"/>
                  </a:cubicBezTo>
                  <a:cubicBezTo>
                    <a:pt x="52110" y="283325"/>
                    <a:pt x="77822" y="310445"/>
                    <a:pt x="137781" y="344838"/>
                  </a:cubicBezTo>
                  <a:cubicBezTo>
                    <a:pt x="205026" y="383388"/>
                    <a:pt x="230634" y="424328"/>
                    <a:pt x="240315" y="447188"/>
                  </a:cubicBezTo>
                  <a:cubicBezTo>
                    <a:pt x="244374" y="457059"/>
                    <a:pt x="245936" y="474204"/>
                    <a:pt x="245936" y="484802"/>
                  </a:cubicBezTo>
                  <a:lnTo>
                    <a:pt x="245936" y="592762"/>
                  </a:lnTo>
                  <a:cubicBezTo>
                    <a:pt x="245936" y="595879"/>
                    <a:pt x="245103" y="598685"/>
                    <a:pt x="243854" y="601075"/>
                  </a:cubicBezTo>
                  <a:cubicBezTo>
                    <a:pt x="202008" y="562006"/>
                    <a:pt x="87815" y="449889"/>
                    <a:pt x="64914" y="379959"/>
                  </a:cubicBezTo>
                  <a:cubicBezTo>
                    <a:pt x="62728" y="373413"/>
                    <a:pt x="60334" y="368010"/>
                    <a:pt x="58668" y="368322"/>
                  </a:cubicBezTo>
                  <a:cubicBezTo>
                    <a:pt x="56899" y="368529"/>
                    <a:pt x="56274" y="374244"/>
                    <a:pt x="57523" y="381102"/>
                  </a:cubicBezTo>
                  <a:cubicBezTo>
                    <a:pt x="79279" y="494777"/>
                    <a:pt x="177025" y="574890"/>
                    <a:pt x="225637" y="608556"/>
                  </a:cubicBezTo>
                  <a:cubicBezTo>
                    <a:pt x="154540" y="593490"/>
                    <a:pt x="100410" y="549744"/>
                    <a:pt x="32852" y="465579"/>
                  </a:cubicBezTo>
                  <a:cubicBezTo>
                    <a:pt x="-24400" y="394402"/>
                    <a:pt x="7037" y="304003"/>
                    <a:pt x="24108" y="266803"/>
                  </a:cubicBezTo>
                  <a:cubicBezTo>
                    <a:pt x="26294" y="261972"/>
                    <a:pt x="29053" y="259789"/>
                    <a:pt x="32007" y="259919"/>
                  </a:cubicBezTo>
                  <a:close/>
                  <a:moveTo>
                    <a:pt x="274656" y="196948"/>
                  </a:moveTo>
                  <a:lnTo>
                    <a:pt x="276946" y="196948"/>
                  </a:lnTo>
                  <a:cubicBezTo>
                    <a:pt x="302452" y="196948"/>
                    <a:pt x="323064" y="217636"/>
                    <a:pt x="323064" y="243106"/>
                  </a:cubicBezTo>
                  <a:lnTo>
                    <a:pt x="323064" y="270759"/>
                  </a:lnTo>
                  <a:lnTo>
                    <a:pt x="274656" y="270759"/>
                  </a:lnTo>
                  <a:close/>
                  <a:moveTo>
                    <a:pt x="253808" y="196948"/>
                  </a:moveTo>
                  <a:lnTo>
                    <a:pt x="256098" y="196948"/>
                  </a:lnTo>
                  <a:lnTo>
                    <a:pt x="256098" y="270759"/>
                  </a:lnTo>
                  <a:lnTo>
                    <a:pt x="207690" y="270759"/>
                  </a:lnTo>
                  <a:lnTo>
                    <a:pt x="207690" y="243106"/>
                  </a:lnTo>
                  <a:cubicBezTo>
                    <a:pt x="207690" y="217636"/>
                    <a:pt x="228302" y="196948"/>
                    <a:pt x="253808" y="196948"/>
                  </a:cubicBezTo>
                  <a:close/>
                  <a:moveTo>
                    <a:pt x="267670" y="0"/>
                  </a:moveTo>
                  <a:cubicBezTo>
                    <a:pt x="284321" y="0"/>
                    <a:pt x="300243" y="5611"/>
                    <a:pt x="312522" y="15795"/>
                  </a:cubicBezTo>
                  <a:lnTo>
                    <a:pt x="445310" y="125946"/>
                  </a:lnTo>
                  <a:cubicBezTo>
                    <a:pt x="465291" y="142572"/>
                    <a:pt x="479860" y="173539"/>
                    <a:pt x="479860" y="199622"/>
                  </a:cubicBezTo>
                  <a:lnTo>
                    <a:pt x="479860" y="283378"/>
                  </a:lnTo>
                  <a:cubicBezTo>
                    <a:pt x="457070" y="285976"/>
                    <a:pt x="431990" y="289613"/>
                    <a:pt x="406077" y="296992"/>
                  </a:cubicBezTo>
                  <a:lnTo>
                    <a:pt x="406077" y="199622"/>
                  </a:lnTo>
                  <a:cubicBezTo>
                    <a:pt x="406077" y="195258"/>
                    <a:pt x="401499" y="185386"/>
                    <a:pt x="398064" y="182580"/>
                  </a:cubicBezTo>
                  <a:lnTo>
                    <a:pt x="267670" y="74403"/>
                  </a:lnTo>
                  <a:lnTo>
                    <a:pt x="137276" y="182580"/>
                  </a:lnTo>
                  <a:cubicBezTo>
                    <a:pt x="133945" y="185386"/>
                    <a:pt x="129263" y="195258"/>
                    <a:pt x="129263" y="199622"/>
                  </a:cubicBezTo>
                  <a:lnTo>
                    <a:pt x="129263" y="307383"/>
                  </a:lnTo>
                  <a:cubicBezTo>
                    <a:pt x="82849" y="278702"/>
                    <a:pt x="63285" y="256984"/>
                    <a:pt x="55480" y="245657"/>
                  </a:cubicBezTo>
                  <a:lnTo>
                    <a:pt x="55480" y="199622"/>
                  </a:lnTo>
                  <a:cubicBezTo>
                    <a:pt x="55480" y="173539"/>
                    <a:pt x="70049" y="142572"/>
                    <a:pt x="90134" y="125946"/>
                  </a:cubicBezTo>
                  <a:lnTo>
                    <a:pt x="222818" y="15795"/>
                  </a:lnTo>
                  <a:cubicBezTo>
                    <a:pt x="235097" y="5611"/>
                    <a:pt x="251019" y="0"/>
                    <a:pt x="26767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34" name="矩形 133"/>
            <p:cNvSpPr/>
            <p:nvPr/>
          </p:nvSpPr>
          <p:spPr>
            <a:xfrm>
              <a:off x="6886829" y="1126556"/>
              <a:ext cx="285108" cy="417716"/>
            </a:xfrm>
            <a:prstGeom prst="rect">
              <a:avLst/>
            </a:prstGeom>
          </p:spPr>
          <p:txBody>
            <a:bodyPr wrap="none">
              <a:normAutofit fontScale="40000" lnSpcReduction="20000"/>
            </a:bodyPr>
            <a:lstStyle/>
            <a:p>
              <a:pPr algn="ctr"/>
              <a:r>
                <a:rPr lang="en-US" altLang="zh-CN" sz="3600" b="1">
                  <a:solidFill>
                    <a:schemeClr val="accent2"/>
                  </a:solidFill>
                  <a:latin typeface="+mn-lt"/>
                  <a:ea typeface="+mn-ea"/>
                  <a:cs typeface="+mn-ea"/>
                  <a:sym typeface="+mn-lt"/>
                </a:rPr>
                <a:t>4</a:t>
              </a:r>
              <a:endParaRPr lang="en-US" altLang="zh-CN" sz="3600" b="1">
                <a:solidFill>
                  <a:schemeClr val="accent2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35" name="组合 134"/>
          <p:cNvGrpSpPr/>
          <p:nvPr/>
        </p:nvGrpSpPr>
        <p:grpSpPr>
          <a:xfrm>
            <a:off x="1759535" y="2139941"/>
            <a:ext cx="5985428" cy="313690"/>
            <a:chOff x="2232024" y="4855530"/>
            <a:chExt cx="10957140" cy="574252"/>
          </a:xfrm>
        </p:grpSpPr>
        <p:sp>
          <p:nvSpPr>
            <p:cNvPr id="138" name="文本框 54"/>
            <p:cNvSpPr txBox="1"/>
            <p:nvPr/>
          </p:nvSpPr>
          <p:spPr bwMode="auto">
            <a:xfrm>
              <a:off x="2232024" y="4855530"/>
              <a:ext cx="2213143" cy="57423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0" tIns="0" rIns="0" bIns="0" anchor="ctr" anchorCtr="1">
              <a:no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zh-CN" altLang="en-US" sz="2000" dirty="0">
                  <a:latin typeface="+mn-lt"/>
                  <a:ea typeface="+mn-ea"/>
                  <a:cs typeface="+mn-ea"/>
                  <a:sym typeface="+mn-lt"/>
                </a:rPr>
                <a:t>开花</a:t>
              </a:r>
              <a:endParaRPr lang="zh-CN" altLang="en-US" sz="20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1" name="文本框 52"/>
            <p:cNvSpPr txBox="1"/>
            <p:nvPr/>
          </p:nvSpPr>
          <p:spPr bwMode="auto">
            <a:xfrm>
              <a:off x="4717350" y="4855530"/>
              <a:ext cx="2632958" cy="57425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0" tIns="0" rIns="0" bIns="0" anchor="ctr" anchorCtr="1">
              <a:no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zh-CN" altLang="en-US" sz="2000" dirty="0">
                  <a:latin typeface="+mn-lt"/>
                  <a:ea typeface="+mn-ea"/>
                  <a:cs typeface="+mn-ea"/>
                  <a:sym typeface="+mn-lt"/>
                </a:rPr>
                <a:t>植物的</a:t>
              </a:r>
              <a:r>
                <a:rPr lang="zh-CN" altLang="en-US" sz="2000" b="1" dirty="0">
                  <a:latin typeface="+mn-lt"/>
                  <a:ea typeface="+mn-ea"/>
                  <a:cs typeface="+mn-ea"/>
                  <a:sym typeface="+mn-lt"/>
                </a:rPr>
                <a:t>新</a:t>
              </a:r>
              <a:r>
                <a:rPr lang="zh-CN" altLang="en-US" sz="2000" dirty="0">
                  <a:latin typeface="+mn-lt"/>
                  <a:ea typeface="+mn-ea"/>
                  <a:cs typeface="+mn-ea"/>
                  <a:sym typeface="+mn-lt"/>
                </a:rPr>
                <a:t>生</a:t>
              </a:r>
              <a:endParaRPr lang="zh-CN" altLang="en-US" sz="20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142" name="组合 141"/>
            <p:cNvGrpSpPr/>
            <p:nvPr/>
          </p:nvGrpSpPr>
          <p:grpSpPr>
            <a:xfrm>
              <a:off x="7724467" y="4855530"/>
              <a:ext cx="5464697" cy="574252"/>
              <a:chOff x="1250186" y="5151760"/>
              <a:chExt cx="5464697" cy="574252"/>
            </a:xfrm>
          </p:grpSpPr>
          <p:sp>
            <p:nvSpPr>
              <p:cNvPr id="144" name="文本框 48"/>
              <p:cNvSpPr txBox="1"/>
              <p:nvPr/>
            </p:nvSpPr>
            <p:spPr bwMode="auto">
              <a:xfrm>
                <a:off x="1250186" y="5151760"/>
                <a:ext cx="2213143" cy="57423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 lIns="0" tIns="0" rIns="0" bIns="0" anchor="ctr" anchorCtr="1">
                <a:no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algn="ctr">
                  <a:lnSpc>
                    <a:spcPct val="120000"/>
                  </a:lnSpc>
                  <a:defRPr/>
                </a:pPr>
                <a:r>
                  <a:rPr lang="zh-CN" altLang="en-US" sz="2000" dirty="0">
                    <a:latin typeface="+mn-lt"/>
                    <a:ea typeface="+mn-ea"/>
                    <a:cs typeface="+mn-ea"/>
                    <a:sym typeface="+mn-lt"/>
                  </a:rPr>
                  <a:t>园艺剪刀</a:t>
                </a:r>
                <a:endParaRPr lang="zh-CN" altLang="en-US" sz="2000" dirty="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46" name="文本框 50"/>
              <p:cNvSpPr txBox="1"/>
              <p:nvPr/>
            </p:nvSpPr>
            <p:spPr bwMode="auto">
              <a:xfrm>
                <a:off x="3411189" y="5151760"/>
                <a:ext cx="3303694" cy="57425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 lIns="0" tIns="0" rIns="0" bIns="0" anchor="ctr" anchorCtr="1">
                <a:no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algn="ctr">
                  <a:lnSpc>
                    <a:spcPct val="120000"/>
                  </a:lnSpc>
                  <a:defRPr/>
                </a:pPr>
                <a:r>
                  <a:rPr lang="zh-CN" sz="2000" dirty="0">
                    <a:latin typeface="+mn-lt"/>
                    <a:ea typeface="+mn-ea"/>
                    <a:cs typeface="+mn-ea"/>
                    <a:sym typeface="+mn-lt"/>
                  </a:rPr>
                  <a:t>两株植物</a:t>
                </a:r>
                <a:r>
                  <a:rPr lang="zh-CN" altLang="en-US" sz="2000" dirty="0">
                    <a:latin typeface="+mn-lt"/>
                    <a:ea typeface="+mn-ea"/>
                    <a:cs typeface="+mn-ea"/>
                    <a:sym typeface="+mn-lt"/>
                  </a:rPr>
                  <a:t>重叠</a:t>
                </a:r>
                <a:endParaRPr lang="zh-CN" altLang="en-US" sz="2000" dirty="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41" name="组合 40"/>
          <p:cNvGrpSpPr/>
          <p:nvPr/>
        </p:nvGrpSpPr>
        <p:grpSpPr>
          <a:xfrm>
            <a:off x="2606252" y="2499536"/>
            <a:ext cx="983807" cy="1656453"/>
            <a:chOff x="2035480" y="1263251"/>
            <a:chExt cx="1163962" cy="1959782"/>
          </a:xfrm>
        </p:grpSpPr>
        <p:sp>
          <p:nvSpPr>
            <p:cNvPr id="21" name="椭圆 20"/>
            <p:cNvSpPr/>
            <p:nvPr>
              <p:custDataLst>
                <p:tags r:id="rId1"/>
              </p:custDataLst>
            </p:nvPr>
          </p:nvSpPr>
          <p:spPr>
            <a:xfrm>
              <a:off x="2224227" y="2885098"/>
              <a:ext cx="786467" cy="33793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2" name="泪滴形 21"/>
            <p:cNvSpPr/>
            <p:nvPr>
              <p:custDataLst>
                <p:tags r:id="rId2"/>
              </p:custDataLst>
            </p:nvPr>
          </p:nvSpPr>
          <p:spPr>
            <a:xfrm rot="8100000">
              <a:off x="2035480" y="1645394"/>
              <a:ext cx="1163962" cy="1163962"/>
            </a:xfrm>
            <a:prstGeom prst="teardrop">
              <a:avLst/>
            </a:prstGeom>
            <a:solidFill>
              <a:schemeClr val="accent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7" name="矩形 26"/>
            <p:cNvSpPr/>
            <p:nvPr>
              <p:custDataLst>
                <p:tags r:id="rId3"/>
              </p:custDataLst>
            </p:nvPr>
          </p:nvSpPr>
          <p:spPr>
            <a:xfrm>
              <a:off x="2143470" y="2252647"/>
              <a:ext cx="977750" cy="207281"/>
            </a:xfrm>
            <a:prstGeom prst="rect">
              <a:avLst/>
            </a:prstGeom>
          </p:spPr>
          <p:txBody>
            <a:bodyPr wrap="none" lIns="0" tIns="0" rIns="0" bIns="0" anchor="ctr" anchorCtr="1">
              <a:normAutofit fontScale="62500"/>
            </a:bodyPr>
            <a:lstStyle/>
            <a:p>
              <a:pPr lvl="0" algn="ctr" defTabSz="914400">
                <a:spcBef>
                  <a:spcPct val="0"/>
                </a:spcBef>
                <a:defRPr/>
              </a:pPr>
              <a:r>
                <a:rPr lang="zh-CN" altLang="en-US" sz="1600" b="1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粘贴</a:t>
              </a:r>
              <a:endParaRPr lang="zh-CN" altLang="en-US" sz="16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8" name="任意多边形: 形状 27"/>
            <p:cNvSpPr/>
            <p:nvPr>
              <p:custDataLst>
                <p:tags r:id="rId4"/>
              </p:custDataLst>
            </p:nvPr>
          </p:nvSpPr>
          <p:spPr bwMode="auto">
            <a:xfrm>
              <a:off x="2471739" y="1811331"/>
              <a:ext cx="291442" cy="303558"/>
            </a:xfrm>
            <a:custGeom>
              <a:avLst/>
              <a:gdLst>
                <a:gd name="connsiteX0" fmla="*/ 582177 w 584267"/>
                <a:gd name="connsiteY0" fmla="*/ 293917 h 608556"/>
                <a:gd name="connsiteX1" fmla="*/ 583869 w 584267"/>
                <a:gd name="connsiteY1" fmla="*/ 302971 h 608556"/>
                <a:gd name="connsiteX2" fmla="*/ 279094 w 584267"/>
                <a:gd name="connsiteY2" fmla="*/ 594692 h 608556"/>
                <a:gd name="connsiteX3" fmla="*/ 274201 w 584267"/>
                <a:gd name="connsiteY3" fmla="*/ 594173 h 608556"/>
                <a:gd name="connsiteX4" fmla="*/ 481444 w 584267"/>
                <a:gd name="connsiteY4" fmla="*/ 395362 h 608556"/>
                <a:gd name="connsiteX5" fmla="*/ 482901 w 584267"/>
                <a:gd name="connsiteY5" fmla="*/ 382579 h 608556"/>
                <a:gd name="connsiteX6" fmla="*/ 473950 w 584267"/>
                <a:gd name="connsiteY6" fmla="*/ 392556 h 608556"/>
                <a:gd name="connsiteX7" fmla="*/ 261711 w 584267"/>
                <a:gd name="connsiteY7" fmla="*/ 583988 h 608556"/>
                <a:gd name="connsiteX8" fmla="*/ 259837 w 584267"/>
                <a:gd name="connsiteY8" fmla="*/ 575778 h 608556"/>
                <a:gd name="connsiteX9" fmla="*/ 259837 w 584267"/>
                <a:gd name="connsiteY9" fmla="*/ 464577 h 608556"/>
                <a:gd name="connsiteX10" fmla="*/ 267019 w 584267"/>
                <a:gd name="connsiteY10" fmla="*/ 427579 h 608556"/>
                <a:gd name="connsiteX11" fmla="*/ 360492 w 584267"/>
                <a:gd name="connsiteY11" fmla="*/ 347971 h 608556"/>
                <a:gd name="connsiteX12" fmla="*/ 572210 w 584267"/>
                <a:gd name="connsiteY12" fmla="*/ 296632 h 608556"/>
                <a:gd name="connsiteX13" fmla="*/ 582177 w 584267"/>
                <a:gd name="connsiteY13" fmla="*/ 293917 h 608556"/>
                <a:gd name="connsiteX14" fmla="*/ 274656 w 584267"/>
                <a:gd name="connsiteY14" fmla="*/ 289106 h 608556"/>
                <a:gd name="connsiteX15" fmla="*/ 323064 w 584267"/>
                <a:gd name="connsiteY15" fmla="*/ 289106 h 608556"/>
                <a:gd name="connsiteX16" fmla="*/ 323064 w 584267"/>
                <a:gd name="connsiteY16" fmla="*/ 331845 h 608556"/>
                <a:gd name="connsiteX17" fmla="*/ 274656 w 584267"/>
                <a:gd name="connsiteY17" fmla="*/ 367928 h 608556"/>
                <a:gd name="connsiteX18" fmla="*/ 207690 w 584267"/>
                <a:gd name="connsiteY18" fmla="*/ 289106 h 608556"/>
                <a:gd name="connsiteX19" fmla="*/ 256098 w 584267"/>
                <a:gd name="connsiteY19" fmla="*/ 289106 h 608556"/>
                <a:gd name="connsiteX20" fmla="*/ 256098 w 584267"/>
                <a:gd name="connsiteY20" fmla="*/ 390148 h 608556"/>
                <a:gd name="connsiteX21" fmla="*/ 251413 w 584267"/>
                <a:gd name="connsiteY21" fmla="*/ 397424 h 608556"/>
                <a:gd name="connsiteX22" fmla="*/ 244230 w 584267"/>
                <a:gd name="connsiteY22" fmla="*/ 397424 h 608556"/>
                <a:gd name="connsiteX23" fmla="*/ 207690 w 584267"/>
                <a:gd name="connsiteY23" fmla="*/ 354388 h 608556"/>
                <a:gd name="connsiteX24" fmla="*/ 32007 w 584267"/>
                <a:gd name="connsiteY24" fmla="*/ 259919 h 608556"/>
                <a:gd name="connsiteX25" fmla="*/ 41076 w 584267"/>
                <a:gd name="connsiteY25" fmla="*/ 266907 h 608556"/>
                <a:gd name="connsiteX26" fmla="*/ 137781 w 584267"/>
                <a:gd name="connsiteY26" fmla="*/ 344838 h 608556"/>
                <a:gd name="connsiteX27" fmla="*/ 240315 w 584267"/>
                <a:gd name="connsiteY27" fmla="*/ 447188 h 608556"/>
                <a:gd name="connsiteX28" fmla="*/ 245936 w 584267"/>
                <a:gd name="connsiteY28" fmla="*/ 484802 h 608556"/>
                <a:gd name="connsiteX29" fmla="*/ 245936 w 584267"/>
                <a:gd name="connsiteY29" fmla="*/ 592762 h 608556"/>
                <a:gd name="connsiteX30" fmla="*/ 243854 w 584267"/>
                <a:gd name="connsiteY30" fmla="*/ 601075 h 608556"/>
                <a:gd name="connsiteX31" fmla="*/ 64914 w 584267"/>
                <a:gd name="connsiteY31" fmla="*/ 379959 h 608556"/>
                <a:gd name="connsiteX32" fmla="*/ 58668 w 584267"/>
                <a:gd name="connsiteY32" fmla="*/ 368322 h 608556"/>
                <a:gd name="connsiteX33" fmla="*/ 57523 w 584267"/>
                <a:gd name="connsiteY33" fmla="*/ 381102 h 608556"/>
                <a:gd name="connsiteX34" fmla="*/ 225637 w 584267"/>
                <a:gd name="connsiteY34" fmla="*/ 608556 h 608556"/>
                <a:gd name="connsiteX35" fmla="*/ 32852 w 584267"/>
                <a:gd name="connsiteY35" fmla="*/ 465579 h 608556"/>
                <a:gd name="connsiteX36" fmla="*/ 24108 w 584267"/>
                <a:gd name="connsiteY36" fmla="*/ 266803 h 608556"/>
                <a:gd name="connsiteX37" fmla="*/ 32007 w 584267"/>
                <a:gd name="connsiteY37" fmla="*/ 259919 h 608556"/>
                <a:gd name="connsiteX38" fmla="*/ 274656 w 584267"/>
                <a:gd name="connsiteY38" fmla="*/ 196948 h 608556"/>
                <a:gd name="connsiteX39" fmla="*/ 276946 w 584267"/>
                <a:gd name="connsiteY39" fmla="*/ 196948 h 608556"/>
                <a:gd name="connsiteX40" fmla="*/ 323064 w 584267"/>
                <a:gd name="connsiteY40" fmla="*/ 243106 h 608556"/>
                <a:gd name="connsiteX41" fmla="*/ 323064 w 584267"/>
                <a:gd name="connsiteY41" fmla="*/ 270759 h 608556"/>
                <a:gd name="connsiteX42" fmla="*/ 274656 w 584267"/>
                <a:gd name="connsiteY42" fmla="*/ 270759 h 608556"/>
                <a:gd name="connsiteX43" fmla="*/ 253808 w 584267"/>
                <a:gd name="connsiteY43" fmla="*/ 196948 h 608556"/>
                <a:gd name="connsiteX44" fmla="*/ 256098 w 584267"/>
                <a:gd name="connsiteY44" fmla="*/ 196948 h 608556"/>
                <a:gd name="connsiteX45" fmla="*/ 256098 w 584267"/>
                <a:gd name="connsiteY45" fmla="*/ 270759 h 608556"/>
                <a:gd name="connsiteX46" fmla="*/ 207690 w 584267"/>
                <a:gd name="connsiteY46" fmla="*/ 270759 h 608556"/>
                <a:gd name="connsiteX47" fmla="*/ 207690 w 584267"/>
                <a:gd name="connsiteY47" fmla="*/ 243106 h 608556"/>
                <a:gd name="connsiteX48" fmla="*/ 253808 w 584267"/>
                <a:gd name="connsiteY48" fmla="*/ 196948 h 608556"/>
                <a:gd name="connsiteX49" fmla="*/ 267670 w 584267"/>
                <a:gd name="connsiteY49" fmla="*/ 0 h 608556"/>
                <a:gd name="connsiteX50" fmla="*/ 312522 w 584267"/>
                <a:gd name="connsiteY50" fmla="*/ 15795 h 608556"/>
                <a:gd name="connsiteX51" fmla="*/ 445310 w 584267"/>
                <a:gd name="connsiteY51" fmla="*/ 125946 h 608556"/>
                <a:gd name="connsiteX52" fmla="*/ 479860 w 584267"/>
                <a:gd name="connsiteY52" fmla="*/ 199622 h 608556"/>
                <a:gd name="connsiteX53" fmla="*/ 479860 w 584267"/>
                <a:gd name="connsiteY53" fmla="*/ 283378 h 608556"/>
                <a:gd name="connsiteX54" fmla="*/ 406077 w 584267"/>
                <a:gd name="connsiteY54" fmla="*/ 296992 h 608556"/>
                <a:gd name="connsiteX55" fmla="*/ 406077 w 584267"/>
                <a:gd name="connsiteY55" fmla="*/ 199622 h 608556"/>
                <a:gd name="connsiteX56" fmla="*/ 398064 w 584267"/>
                <a:gd name="connsiteY56" fmla="*/ 182580 h 608556"/>
                <a:gd name="connsiteX57" fmla="*/ 267670 w 584267"/>
                <a:gd name="connsiteY57" fmla="*/ 74403 h 608556"/>
                <a:gd name="connsiteX58" fmla="*/ 137276 w 584267"/>
                <a:gd name="connsiteY58" fmla="*/ 182580 h 608556"/>
                <a:gd name="connsiteX59" fmla="*/ 129263 w 584267"/>
                <a:gd name="connsiteY59" fmla="*/ 199622 h 608556"/>
                <a:gd name="connsiteX60" fmla="*/ 129263 w 584267"/>
                <a:gd name="connsiteY60" fmla="*/ 307383 h 608556"/>
                <a:gd name="connsiteX61" fmla="*/ 55480 w 584267"/>
                <a:gd name="connsiteY61" fmla="*/ 245657 h 608556"/>
                <a:gd name="connsiteX62" fmla="*/ 55480 w 584267"/>
                <a:gd name="connsiteY62" fmla="*/ 199622 h 608556"/>
                <a:gd name="connsiteX63" fmla="*/ 90134 w 584267"/>
                <a:gd name="connsiteY63" fmla="*/ 125946 h 608556"/>
                <a:gd name="connsiteX64" fmla="*/ 222818 w 584267"/>
                <a:gd name="connsiteY64" fmla="*/ 15795 h 608556"/>
                <a:gd name="connsiteX65" fmla="*/ 267670 w 584267"/>
                <a:gd name="connsiteY65" fmla="*/ 0 h 608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84267" h="608556">
                  <a:moveTo>
                    <a:pt x="582177" y="293917"/>
                  </a:moveTo>
                  <a:cubicBezTo>
                    <a:pt x="584155" y="294839"/>
                    <a:pt x="584753" y="297723"/>
                    <a:pt x="583869" y="302971"/>
                  </a:cubicBezTo>
                  <a:cubicBezTo>
                    <a:pt x="573043" y="369172"/>
                    <a:pt x="519229" y="585339"/>
                    <a:pt x="279094" y="594692"/>
                  </a:cubicBezTo>
                  <a:cubicBezTo>
                    <a:pt x="277324" y="594796"/>
                    <a:pt x="275763" y="594484"/>
                    <a:pt x="274201" y="594173"/>
                  </a:cubicBezTo>
                  <a:cubicBezTo>
                    <a:pt x="316982" y="575362"/>
                    <a:pt x="434083" y="514565"/>
                    <a:pt x="481444" y="395362"/>
                  </a:cubicBezTo>
                  <a:cubicBezTo>
                    <a:pt x="484046" y="388918"/>
                    <a:pt x="484567" y="383202"/>
                    <a:pt x="482901" y="382579"/>
                  </a:cubicBezTo>
                  <a:cubicBezTo>
                    <a:pt x="481236" y="382059"/>
                    <a:pt x="477385" y="386632"/>
                    <a:pt x="473950" y="392556"/>
                  </a:cubicBezTo>
                  <a:cubicBezTo>
                    <a:pt x="425444" y="474761"/>
                    <a:pt x="294811" y="562891"/>
                    <a:pt x="261711" y="583988"/>
                  </a:cubicBezTo>
                  <a:cubicBezTo>
                    <a:pt x="260566" y="581494"/>
                    <a:pt x="259837" y="578688"/>
                    <a:pt x="259837" y="575778"/>
                  </a:cubicBezTo>
                  <a:lnTo>
                    <a:pt x="259837" y="464577"/>
                  </a:lnTo>
                  <a:cubicBezTo>
                    <a:pt x="259837" y="453872"/>
                    <a:pt x="261711" y="436724"/>
                    <a:pt x="267019" y="427579"/>
                  </a:cubicBezTo>
                  <a:cubicBezTo>
                    <a:pt x="277220" y="409703"/>
                    <a:pt x="301785" y="380292"/>
                    <a:pt x="360492" y="347971"/>
                  </a:cubicBezTo>
                  <a:cubicBezTo>
                    <a:pt x="443556" y="302348"/>
                    <a:pt x="532448" y="319288"/>
                    <a:pt x="572210" y="296632"/>
                  </a:cubicBezTo>
                  <a:cubicBezTo>
                    <a:pt x="576842" y="294034"/>
                    <a:pt x="580199" y="292994"/>
                    <a:pt x="582177" y="293917"/>
                  </a:cubicBezTo>
                  <a:close/>
                  <a:moveTo>
                    <a:pt x="274656" y="289106"/>
                  </a:moveTo>
                  <a:lnTo>
                    <a:pt x="323064" y="289106"/>
                  </a:lnTo>
                  <a:lnTo>
                    <a:pt x="323064" y="331845"/>
                  </a:lnTo>
                  <a:cubicBezTo>
                    <a:pt x="302660" y="344427"/>
                    <a:pt x="286836" y="356698"/>
                    <a:pt x="274656" y="367928"/>
                  </a:cubicBezTo>
                  <a:close/>
                  <a:moveTo>
                    <a:pt x="207690" y="289106"/>
                  </a:moveTo>
                  <a:lnTo>
                    <a:pt x="256098" y="289106"/>
                  </a:lnTo>
                  <a:lnTo>
                    <a:pt x="256098" y="390148"/>
                  </a:lnTo>
                  <a:cubicBezTo>
                    <a:pt x="254328" y="392642"/>
                    <a:pt x="252767" y="395033"/>
                    <a:pt x="251413" y="397424"/>
                  </a:cubicBezTo>
                  <a:lnTo>
                    <a:pt x="244230" y="397424"/>
                  </a:lnTo>
                  <a:cubicBezTo>
                    <a:pt x="235798" y="384118"/>
                    <a:pt x="224034" y="369461"/>
                    <a:pt x="207690" y="354388"/>
                  </a:cubicBezTo>
                  <a:close/>
                  <a:moveTo>
                    <a:pt x="32007" y="259919"/>
                  </a:moveTo>
                  <a:cubicBezTo>
                    <a:pt x="34960" y="260049"/>
                    <a:pt x="38109" y="262491"/>
                    <a:pt x="41076" y="266907"/>
                  </a:cubicBezTo>
                  <a:cubicBezTo>
                    <a:pt x="52110" y="283325"/>
                    <a:pt x="77822" y="310445"/>
                    <a:pt x="137781" y="344838"/>
                  </a:cubicBezTo>
                  <a:cubicBezTo>
                    <a:pt x="205026" y="383388"/>
                    <a:pt x="230634" y="424328"/>
                    <a:pt x="240315" y="447188"/>
                  </a:cubicBezTo>
                  <a:cubicBezTo>
                    <a:pt x="244374" y="457059"/>
                    <a:pt x="245936" y="474204"/>
                    <a:pt x="245936" y="484802"/>
                  </a:cubicBezTo>
                  <a:lnTo>
                    <a:pt x="245936" y="592762"/>
                  </a:lnTo>
                  <a:cubicBezTo>
                    <a:pt x="245936" y="595879"/>
                    <a:pt x="245103" y="598685"/>
                    <a:pt x="243854" y="601075"/>
                  </a:cubicBezTo>
                  <a:cubicBezTo>
                    <a:pt x="202008" y="562006"/>
                    <a:pt x="87815" y="449889"/>
                    <a:pt x="64914" y="379959"/>
                  </a:cubicBezTo>
                  <a:cubicBezTo>
                    <a:pt x="62728" y="373413"/>
                    <a:pt x="60334" y="368010"/>
                    <a:pt x="58668" y="368322"/>
                  </a:cubicBezTo>
                  <a:cubicBezTo>
                    <a:pt x="56899" y="368529"/>
                    <a:pt x="56274" y="374244"/>
                    <a:pt x="57523" y="381102"/>
                  </a:cubicBezTo>
                  <a:cubicBezTo>
                    <a:pt x="79279" y="494777"/>
                    <a:pt x="177025" y="574890"/>
                    <a:pt x="225637" y="608556"/>
                  </a:cubicBezTo>
                  <a:cubicBezTo>
                    <a:pt x="154540" y="593490"/>
                    <a:pt x="100410" y="549744"/>
                    <a:pt x="32852" y="465579"/>
                  </a:cubicBezTo>
                  <a:cubicBezTo>
                    <a:pt x="-24400" y="394402"/>
                    <a:pt x="7037" y="304003"/>
                    <a:pt x="24108" y="266803"/>
                  </a:cubicBezTo>
                  <a:cubicBezTo>
                    <a:pt x="26294" y="261972"/>
                    <a:pt x="29053" y="259789"/>
                    <a:pt x="32007" y="259919"/>
                  </a:cubicBezTo>
                  <a:close/>
                  <a:moveTo>
                    <a:pt x="274656" y="196948"/>
                  </a:moveTo>
                  <a:lnTo>
                    <a:pt x="276946" y="196948"/>
                  </a:lnTo>
                  <a:cubicBezTo>
                    <a:pt x="302452" y="196948"/>
                    <a:pt x="323064" y="217636"/>
                    <a:pt x="323064" y="243106"/>
                  </a:cubicBezTo>
                  <a:lnTo>
                    <a:pt x="323064" y="270759"/>
                  </a:lnTo>
                  <a:lnTo>
                    <a:pt x="274656" y="270759"/>
                  </a:lnTo>
                  <a:close/>
                  <a:moveTo>
                    <a:pt x="253808" y="196948"/>
                  </a:moveTo>
                  <a:lnTo>
                    <a:pt x="256098" y="196948"/>
                  </a:lnTo>
                  <a:lnTo>
                    <a:pt x="256098" y="270759"/>
                  </a:lnTo>
                  <a:lnTo>
                    <a:pt x="207690" y="270759"/>
                  </a:lnTo>
                  <a:lnTo>
                    <a:pt x="207690" y="243106"/>
                  </a:lnTo>
                  <a:cubicBezTo>
                    <a:pt x="207690" y="217636"/>
                    <a:pt x="228302" y="196948"/>
                    <a:pt x="253808" y="196948"/>
                  </a:cubicBezTo>
                  <a:close/>
                  <a:moveTo>
                    <a:pt x="267670" y="0"/>
                  </a:moveTo>
                  <a:cubicBezTo>
                    <a:pt x="284321" y="0"/>
                    <a:pt x="300243" y="5611"/>
                    <a:pt x="312522" y="15795"/>
                  </a:cubicBezTo>
                  <a:lnTo>
                    <a:pt x="445310" y="125946"/>
                  </a:lnTo>
                  <a:cubicBezTo>
                    <a:pt x="465291" y="142572"/>
                    <a:pt x="479860" y="173539"/>
                    <a:pt x="479860" y="199622"/>
                  </a:cubicBezTo>
                  <a:lnTo>
                    <a:pt x="479860" y="283378"/>
                  </a:lnTo>
                  <a:cubicBezTo>
                    <a:pt x="457070" y="285976"/>
                    <a:pt x="431990" y="289613"/>
                    <a:pt x="406077" y="296992"/>
                  </a:cubicBezTo>
                  <a:lnTo>
                    <a:pt x="406077" y="199622"/>
                  </a:lnTo>
                  <a:cubicBezTo>
                    <a:pt x="406077" y="195258"/>
                    <a:pt x="401499" y="185386"/>
                    <a:pt x="398064" y="182580"/>
                  </a:cubicBezTo>
                  <a:lnTo>
                    <a:pt x="267670" y="74403"/>
                  </a:lnTo>
                  <a:lnTo>
                    <a:pt x="137276" y="182580"/>
                  </a:lnTo>
                  <a:cubicBezTo>
                    <a:pt x="133945" y="185386"/>
                    <a:pt x="129263" y="195258"/>
                    <a:pt x="129263" y="199622"/>
                  </a:cubicBezTo>
                  <a:lnTo>
                    <a:pt x="129263" y="307383"/>
                  </a:lnTo>
                  <a:cubicBezTo>
                    <a:pt x="82849" y="278702"/>
                    <a:pt x="63285" y="256984"/>
                    <a:pt x="55480" y="245657"/>
                  </a:cubicBezTo>
                  <a:lnTo>
                    <a:pt x="55480" y="199622"/>
                  </a:lnTo>
                  <a:cubicBezTo>
                    <a:pt x="55480" y="173539"/>
                    <a:pt x="70049" y="142572"/>
                    <a:pt x="90134" y="125946"/>
                  </a:cubicBezTo>
                  <a:lnTo>
                    <a:pt x="222818" y="15795"/>
                  </a:lnTo>
                  <a:cubicBezTo>
                    <a:pt x="235097" y="5611"/>
                    <a:pt x="251019" y="0"/>
                    <a:pt x="26767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3" name="矩形 32"/>
            <p:cNvSpPr/>
            <p:nvPr>
              <p:custDataLst>
                <p:tags r:id="rId5"/>
              </p:custDataLst>
            </p:nvPr>
          </p:nvSpPr>
          <p:spPr>
            <a:xfrm>
              <a:off x="2466277" y="1263251"/>
              <a:ext cx="285108" cy="417716"/>
            </a:xfrm>
            <a:prstGeom prst="rect">
              <a:avLst/>
            </a:prstGeom>
          </p:spPr>
          <p:txBody>
            <a:bodyPr wrap="none">
              <a:normAutofit fontScale="40000" lnSpcReduction="20000"/>
            </a:bodyPr>
            <a:lstStyle/>
            <a:p>
              <a:pPr algn="ctr"/>
              <a:r>
                <a:rPr lang="en-US" altLang="zh-CN" sz="3600" b="1">
                  <a:solidFill>
                    <a:schemeClr val="accent1"/>
                  </a:solidFill>
                  <a:latin typeface="+mn-lt"/>
                  <a:ea typeface="+mn-ea"/>
                  <a:cs typeface="+mn-ea"/>
                  <a:sym typeface="+mn-lt"/>
                </a:rPr>
                <a:t>5</a:t>
              </a:r>
              <a:endParaRPr lang="en-US" altLang="zh-CN" sz="3600" b="1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4091529" y="2499536"/>
            <a:ext cx="983807" cy="1656453"/>
            <a:chOff x="3792741" y="1263251"/>
            <a:chExt cx="1163962" cy="1959782"/>
          </a:xfrm>
        </p:grpSpPr>
        <p:sp>
          <p:nvSpPr>
            <p:cNvPr id="23" name="椭圆 22"/>
            <p:cNvSpPr/>
            <p:nvPr>
              <p:custDataLst>
                <p:tags r:id="rId6"/>
              </p:custDataLst>
            </p:nvPr>
          </p:nvSpPr>
          <p:spPr>
            <a:xfrm>
              <a:off x="3981489" y="2885098"/>
              <a:ext cx="786467" cy="33793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5" name="泪滴形 24"/>
            <p:cNvSpPr/>
            <p:nvPr>
              <p:custDataLst>
                <p:tags r:id="rId7"/>
              </p:custDataLst>
            </p:nvPr>
          </p:nvSpPr>
          <p:spPr>
            <a:xfrm rot="8100000">
              <a:off x="3792741" y="1645394"/>
              <a:ext cx="1163962" cy="1163962"/>
            </a:xfrm>
            <a:prstGeom prst="teardrop">
              <a:avLst/>
            </a:prstGeom>
            <a:solidFill>
              <a:schemeClr val="accent2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9" name="矩形 28"/>
            <p:cNvSpPr/>
            <p:nvPr>
              <p:custDataLst>
                <p:tags r:id="rId8"/>
              </p:custDataLst>
            </p:nvPr>
          </p:nvSpPr>
          <p:spPr>
            <a:xfrm>
              <a:off x="3871860" y="2252647"/>
              <a:ext cx="977750" cy="207281"/>
            </a:xfrm>
            <a:prstGeom prst="rect">
              <a:avLst/>
            </a:prstGeom>
          </p:spPr>
          <p:txBody>
            <a:bodyPr wrap="none" lIns="0" tIns="0" rIns="0" bIns="0" anchor="ctr" anchorCtr="1">
              <a:normAutofit fontScale="62500"/>
            </a:bodyPr>
            <a:lstStyle/>
            <a:p>
              <a:pPr lvl="0" algn="ctr" defTabSz="914400">
                <a:spcBef>
                  <a:spcPct val="0"/>
                </a:spcBef>
                <a:defRPr/>
              </a:pPr>
              <a:r>
                <a:rPr lang="zh-CN" altLang="en-US" sz="1600" b="1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删除</a:t>
              </a:r>
              <a:endParaRPr lang="zh-CN" altLang="en-US" sz="16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" name="任意多边形: 形状 31"/>
            <p:cNvSpPr/>
            <p:nvPr>
              <p:custDataLst>
                <p:tags r:id="rId9"/>
              </p:custDataLst>
            </p:nvPr>
          </p:nvSpPr>
          <p:spPr bwMode="auto">
            <a:xfrm>
              <a:off x="4208726" y="1799215"/>
              <a:ext cx="331992" cy="345794"/>
            </a:xfrm>
            <a:custGeom>
              <a:avLst/>
              <a:gdLst>
                <a:gd name="connsiteX0" fmla="*/ 582177 w 584267"/>
                <a:gd name="connsiteY0" fmla="*/ 293917 h 608556"/>
                <a:gd name="connsiteX1" fmla="*/ 583869 w 584267"/>
                <a:gd name="connsiteY1" fmla="*/ 302971 h 608556"/>
                <a:gd name="connsiteX2" fmla="*/ 279094 w 584267"/>
                <a:gd name="connsiteY2" fmla="*/ 594692 h 608556"/>
                <a:gd name="connsiteX3" fmla="*/ 274201 w 584267"/>
                <a:gd name="connsiteY3" fmla="*/ 594173 h 608556"/>
                <a:gd name="connsiteX4" fmla="*/ 481444 w 584267"/>
                <a:gd name="connsiteY4" fmla="*/ 395362 h 608556"/>
                <a:gd name="connsiteX5" fmla="*/ 482901 w 584267"/>
                <a:gd name="connsiteY5" fmla="*/ 382579 h 608556"/>
                <a:gd name="connsiteX6" fmla="*/ 473950 w 584267"/>
                <a:gd name="connsiteY6" fmla="*/ 392556 h 608556"/>
                <a:gd name="connsiteX7" fmla="*/ 261711 w 584267"/>
                <a:gd name="connsiteY7" fmla="*/ 583988 h 608556"/>
                <a:gd name="connsiteX8" fmla="*/ 259837 w 584267"/>
                <a:gd name="connsiteY8" fmla="*/ 575778 h 608556"/>
                <a:gd name="connsiteX9" fmla="*/ 259837 w 584267"/>
                <a:gd name="connsiteY9" fmla="*/ 464577 h 608556"/>
                <a:gd name="connsiteX10" fmla="*/ 267019 w 584267"/>
                <a:gd name="connsiteY10" fmla="*/ 427579 h 608556"/>
                <a:gd name="connsiteX11" fmla="*/ 360492 w 584267"/>
                <a:gd name="connsiteY11" fmla="*/ 347971 h 608556"/>
                <a:gd name="connsiteX12" fmla="*/ 572210 w 584267"/>
                <a:gd name="connsiteY12" fmla="*/ 296632 h 608556"/>
                <a:gd name="connsiteX13" fmla="*/ 582177 w 584267"/>
                <a:gd name="connsiteY13" fmla="*/ 293917 h 608556"/>
                <a:gd name="connsiteX14" fmla="*/ 274656 w 584267"/>
                <a:gd name="connsiteY14" fmla="*/ 289106 h 608556"/>
                <a:gd name="connsiteX15" fmla="*/ 323064 w 584267"/>
                <a:gd name="connsiteY15" fmla="*/ 289106 h 608556"/>
                <a:gd name="connsiteX16" fmla="*/ 323064 w 584267"/>
                <a:gd name="connsiteY16" fmla="*/ 331845 h 608556"/>
                <a:gd name="connsiteX17" fmla="*/ 274656 w 584267"/>
                <a:gd name="connsiteY17" fmla="*/ 367928 h 608556"/>
                <a:gd name="connsiteX18" fmla="*/ 207690 w 584267"/>
                <a:gd name="connsiteY18" fmla="*/ 289106 h 608556"/>
                <a:gd name="connsiteX19" fmla="*/ 256098 w 584267"/>
                <a:gd name="connsiteY19" fmla="*/ 289106 h 608556"/>
                <a:gd name="connsiteX20" fmla="*/ 256098 w 584267"/>
                <a:gd name="connsiteY20" fmla="*/ 390148 h 608556"/>
                <a:gd name="connsiteX21" fmla="*/ 251413 w 584267"/>
                <a:gd name="connsiteY21" fmla="*/ 397424 h 608556"/>
                <a:gd name="connsiteX22" fmla="*/ 244230 w 584267"/>
                <a:gd name="connsiteY22" fmla="*/ 397424 h 608556"/>
                <a:gd name="connsiteX23" fmla="*/ 207690 w 584267"/>
                <a:gd name="connsiteY23" fmla="*/ 354388 h 608556"/>
                <a:gd name="connsiteX24" fmla="*/ 32007 w 584267"/>
                <a:gd name="connsiteY24" fmla="*/ 259919 h 608556"/>
                <a:gd name="connsiteX25" fmla="*/ 41076 w 584267"/>
                <a:gd name="connsiteY25" fmla="*/ 266907 h 608556"/>
                <a:gd name="connsiteX26" fmla="*/ 137781 w 584267"/>
                <a:gd name="connsiteY26" fmla="*/ 344838 h 608556"/>
                <a:gd name="connsiteX27" fmla="*/ 240315 w 584267"/>
                <a:gd name="connsiteY27" fmla="*/ 447188 h 608556"/>
                <a:gd name="connsiteX28" fmla="*/ 245936 w 584267"/>
                <a:gd name="connsiteY28" fmla="*/ 484802 h 608556"/>
                <a:gd name="connsiteX29" fmla="*/ 245936 w 584267"/>
                <a:gd name="connsiteY29" fmla="*/ 592762 h 608556"/>
                <a:gd name="connsiteX30" fmla="*/ 243854 w 584267"/>
                <a:gd name="connsiteY30" fmla="*/ 601075 h 608556"/>
                <a:gd name="connsiteX31" fmla="*/ 64914 w 584267"/>
                <a:gd name="connsiteY31" fmla="*/ 379959 h 608556"/>
                <a:gd name="connsiteX32" fmla="*/ 58668 w 584267"/>
                <a:gd name="connsiteY32" fmla="*/ 368322 h 608556"/>
                <a:gd name="connsiteX33" fmla="*/ 57523 w 584267"/>
                <a:gd name="connsiteY33" fmla="*/ 381102 h 608556"/>
                <a:gd name="connsiteX34" fmla="*/ 225637 w 584267"/>
                <a:gd name="connsiteY34" fmla="*/ 608556 h 608556"/>
                <a:gd name="connsiteX35" fmla="*/ 32852 w 584267"/>
                <a:gd name="connsiteY35" fmla="*/ 465579 h 608556"/>
                <a:gd name="connsiteX36" fmla="*/ 24108 w 584267"/>
                <a:gd name="connsiteY36" fmla="*/ 266803 h 608556"/>
                <a:gd name="connsiteX37" fmla="*/ 32007 w 584267"/>
                <a:gd name="connsiteY37" fmla="*/ 259919 h 608556"/>
                <a:gd name="connsiteX38" fmla="*/ 274656 w 584267"/>
                <a:gd name="connsiteY38" fmla="*/ 196948 h 608556"/>
                <a:gd name="connsiteX39" fmla="*/ 276946 w 584267"/>
                <a:gd name="connsiteY39" fmla="*/ 196948 h 608556"/>
                <a:gd name="connsiteX40" fmla="*/ 323064 w 584267"/>
                <a:gd name="connsiteY40" fmla="*/ 243106 h 608556"/>
                <a:gd name="connsiteX41" fmla="*/ 323064 w 584267"/>
                <a:gd name="connsiteY41" fmla="*/ 270759 h 608556"/>
                <a:gd name="connsiteX42" fmla="*/ 274656 w 584267"/>
                <a:gd name="connsiteY42" fmla="*/ 270759 h 608556"/>
                <a:gd name="connsiteX43" fmla="*/ 253808 w 584267"/>
                <a:gd name="connsiteY43" fmla="*/ 196948 h 608556"/>
                <a:gd name="connsiteX44" fmla="*/ 256098 w 584267"/>
                <a:gd name="connsiteY44" fmla="*/ 196948 h 608556"/>
                <a:gd name="connsiteX45" fmla="*/ 256098 w 584267"/>
                <a:gd name="connsiteY45" fmla="*/ 270759 h 608556"/>
                <a:gd name="connsiteX46" fmla="*/ 207690 w 584267"/>
                <a:gd name="connsiteY46" fmla="*/ 270759 h 608556"/>
                <a:gd name="connsiteX47" fmla="*/ 207690 w 584267"/>
                <a:gd name="connsiteY47" fmla="*/ 243106 h 608556"/>
                <a:gd name="connsiteX48" fmla="*/ 253808 w 584267"/>
                <a:gd name="connsiteY48" fmla="*/ 196948 h 608556"/>
                <a:gd name="connsiteX49" fmla="*/ 267670 w 584267"/>
                <a:gd name="connsiteY49" fmla="*/ 0 h 608556"/>
                <a:gd name="connsiteX50" fmla="*/ 312522 w 584267"/>
                <a:gd name="connsiteY50" fmla="*/ 15795 h 608556"/>
                <a:gd name="connsiteX51" fmla="*/ 445310 w 584267"/>
                <a:gd name="connsiteY51" fmla="*/ 125946 h 608556"/>
                <a:gd name="connsiteX52" fmla="*/ 479860 w 584267"/>
                <a:gd name="connsiteY52" fmla="*/ 199622 h 608556"/>
                <a:gd name="connsiteX53" fmla="*/ 479860 w 584267"/>
                <a:gd name="connsiteY53" fmla="*/ 283378 h 608556"/>
                <a:gd name="connsiteX54" fmla="*/ 406077 w 584267"/>
                <a:gd name="connsiteY54" fmla="*/ 296992 h 608556"/>
                <a:gd name="connsiteX55" fmla="*/ 406077 w 584267"/>
                <a:gd name="connsiteY55" fmla="*/ 199622 h 608556"/>
                <a:gd name="connsiteX56" fmla="*/ 398064 w 584267"/>
                <a:gd name="connsiteY56" fmla="*/ 182580 h 608556"/>
                <a:gd name="connsiteX57" fmla="*/ 267670 w 584267"/>
                <a:gd name="connsiteY57" fmla="*/ 74403 h 608556"/>
                <a:gd name="connsiteX58" fmla="*/ 137276 w 584267"/>
                <a:gd name="connsiteY58" fmla="*/ 182580 h 608556"/>
                <a:gd name="connsiteX59" fmla="*/ 129263 w 584267"/>
                <a:gd name="connsiteY59" fmla="*/ 199622 h 608556"/>
                <a:gd name="connsiteX60" fmla="*/ 129263 w 584267"/>
                <a:gd name="connsiteY60" fmla="*/ 307383 h 608556"/>
                <a:gd name="connsiteX61" fmla="*/ 55480 w 584267"/>
                <a:gd name="connsiteY61" fmla="*/ 245657 h 608556"/>
                <a:gd name="connsiteX62" fmla="*/ 55480 w 584267"/>
                <a:gd name="connsiteY62" fmla="*/ 199622 h 608556"/>
                <a:gd name="connsiteX63" fmla="*/ 90134 w 584267"/>
                <a:gd name="connsiteY63" fmla="*/ 125946 h 608556"/>
                <a:gd name="connsiteX64" fmla="*/ 222818 w 584267"/>
                <a:gd name="connsiteY64" fmla="*/ 15795 h 608556"/>
                <a:gd name="connsiteX65" fmla="*/ 267670 w 584267"/>
                <a:gd name="connsiteY65" fmla="*/ 0 h 608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84267" h="608556">
                  <a:moveTo>
                    <a:pt x="582177" y="293917"/>
                  </a:moveTo>
                  <a:cubicBezTo>
                    <a:pt x="584155" y="294839"/>
                    <a:pt x="584753" y="297723"/>
                    <a:pt x="583869" y="302971"/>
                  </a:cubicBezTo>
                  <a:cubicBezTo>
                    <a:pt x="573043" y="369172"/>
                    <a:pt x="519229" y="585339"/>
                    <a:pt x="279094" y="594692"/>
                  </a:cubicBezTo>
                  <a:cubicBezTo>
                    <a:pt x="277324" y="594796"/>
                    <a:pt x="275763" y="594484"/>
                    <a:pt x="274201" y="594173"/>
                  </a:cubicBezTo>
                  <a:cubicBezTo>
                    <a:pt x="316982" y="575362"/>
                    <a:pt x="434083" y="514565"/>
                    <a:pt x="481444" y="395362"/>
                  </a:cubicBezTo>
                  <a:cubicBezTo>
                    <a:pt x="484046" y="388918"/>
                    <a:pt x="484567" y="383202"/>
                    <a:pt x="482901" y="382579"/>
                  </a:cubicBezTo>
                  <a:cubicBezTo>
                    <a:pt x="481236" y="382059"/>
                    <a:pt x="477385" y="386632"/>
                    <a:pt x="473950" y="392556"/>
                  </a:cubicBezTo>
                  <a:cubicBezTo>
                    <a:pt x="425444" y="474761"/>
                    <a:pt x="294811" y="562891"/>
                    <a:pt x="261711" y="583988"/>
                  </a:cubicBezTo>
                  <a:cubicBezTo>
                    <a:pt x="260566" y="581494"/>
                    <a:pt x="259837" y="578688"/>
                    <a:pt x="259837" y="575778"/>
                  </a:cubicBezTo>
                  <a:lnTo>
                    <a:pt x="259837" y="464577"/>
                  </a:lnTo>
                  <a:cubicBezTo>
                    <a:pt x="259837" y="453872"/>
                    <a:pt x="261711" y="436724"/>
                    <a:pt x="267019" y="427579"/>
                  </a:cubicBezTo>
                  <a:cubicBezTo>
                    <a:pt x="277220" y="409703"/>
                    <a:pt x="301785" y="380292"/>
                    <a:pt x="360492" y="347971"/>
                  </a:cubicBezTo>
                  <a:cubicBezTo>
                    <a:pt x="443556" y="302348"/>
                    <a:pt x="532448" y="319288"/>
                    <a:pt x="572210" y="296632"/>
                  </a:cubicBezTo>
                  <a:cubicBezTo>
                    <a:pt x="576842" y="294034"/>
                    <a:pt x="580199" y="292994"/>
                    <a:pt x="582177" y="293917"/>
                  </a:cubicBezTo>
                  <a:close/>
                  <a:moveTo>
                    <a:pt x="274656" y="289106"/>
                  </a:moveTo>
                  <a:lnTo>
                    <a:pt x="323064" y="289106"/>
                  </a:lnTo>
                  <a:lnTo>
                    <a:pt x="323064" y="331845"/>
                  </a:lnTo>
                  <a:cubicBezTo>
                    <a:pt x="302660" y="344427"/>
                    <a:pt x="286836" y="356698"/>
                    <a:pt x="274656" y="367928"/>
                  </a:cubicBezTo>
                  <a:close/>
                  <a:moveTo>
                    <a:pt x="207690" y="289106"/>
                  </a:moveTo>
                  <a:lnTo>
                    <a:pt x="256098" y="289106"/>
                  </a:lnTo>
                  <a:lnTo>
                    <a:pt x="256098" y="390148"/>
                  </a:lnTo>
                  <a:cubicBezTo>
                    <a:pt x="254328" y="392642"/>
                    <a:pt x="252767" y="395033"/>
                    <a:pt x="251413" y="397424"/>
                  </a:cubicBezTo>
                  <a:lnTo>
                    <a:pt x="244230" y="397424"/>
                  </a:lnTo>
                  <a:cubicBezTo>
                    <a:pt x="235798" y="384118"/>
                    <a:pt x="224034" y="369461"/>
                    <a:pt x="207690" y="354388"/>
                  </a:cubicBezTo>
                  <a:close/>
                  <a:moveTo>
                    <a:pt x="32007" y="259919"/>
                  </a:moveTo>
                  <a:cubicBezTo>
                    <a:pt x="34960" y="260049"/>
                    <a:pt x="38109" y="262491"/>
                    <a:pt x="41076" y="266907"/>
                  </a:cubicBezTo>
                  <a:cubicBezTo>
                    <a:pt x="52110" y="283325"/>
                    <a:pt x="77822" y="310445"/>
                    <a:pt x="137781" y="344838"/>
                  </a:cubicBezTo>
                  <a:cubicBezTo>
                    <a:pt x="205026" y="383388"/>
                    <a:pt x="230634" y="424328"/>
                    <a:pt x="240315" y="447188"/>
                  </a:cubicBezTo>
                  <a:cubicBezTo>
                    <a:pt x="244374" y="457059"/>
                    <a:pt x="245936" y="474204"/>
                    <a:pt x="245936" y="484802"/>
                  </a:cubicBezTo>
                  <a:lnTo>
                    <a:pt x="245936" y="592762"/>
                  </a:lnTo>
                  <a:cubicBezTo>
                    <a:pt x="245936" y="595879"/>
                    <a:pt x="245103" y="598685"/>
                    <a:pt x="243854" y="601075"/>
                  </a:cubicBezTo>
                  <a:cubicBezTo>
                    <a:pt x="202008" y="562006"/>
                    <a:pt x="87815" y="449889"/>
                    <a:pt x="64914" y="379959"/>
                  </a:cubicBezTo>
                  <a:cubicBezTo>
                    <a:pt x="62728" y="373413"/>
                    <a:pt x="60334" y="368010"/>
                    <a:pt x="58668" y="368322"/>
                  </a:cubicBezTo>
                  <a:cubicBezTo>
                    <a:pt x="56899" y="368529"/>
                    <a:pt x="56274" y="374244"/>
                    <a:pt x="57523" y="381102"/>
                  </a:cubicBezTo>
                  <a:cubicBezTo>
                    <a:pt x="79279" y="494777"/>
                    <a:pt x="177025" y="574890"/>
                    <a:pt x="225637" y="608556"/>
                  </a:cubicBezTo>
                  <a:cubicBezTo>
                    <a:pt x="154540" y="593490"/>
                    <a:pt x="100410" y="549744"/>
                    <a:pt x="32852" y="465579"/>
                  </a:cubicBezTo>
                  <a:cubicBezTo>
                    <a:pt x="-24400" y="394402"/>
                    <a:pt x="7037" y="304003"/>
                    <a:pt x="24108" y="266803"/>
                  </a:cubicBezTo>
                  <a:cubicBezTo>
                    <a:pt x="26294" y="261972"/>
                    <a:pt x="29053" y="259789"/>
                    <a:pt x="32007" y="259919"/>
                  </a:cubicBezTo>
                  <a:close/>
                  <a:moveTo>
                    <a:pt x="274656" y="196948"/>
                  </a:moveTo>
                  <a:lnTo>
                    <a:pt x="276946" y="196948"/>
                  </a:lnTo>
                  <a:cubicBezTo>
                    <a:pt x="302452" y="196948"/>
                    <a:pt x="323064" y="217636"/>
                    <a:pt x="323064" y="243106"/>
                  </a:cubicBezTo>
                  <a:lnTo>
                    <a:pt x="323064" y="270759"/>
                  </a:lnTo>
                  <a:lnTo>
                    <a:pt x="274656" y="270759"/>
                  </a:lnTo>
                  <a:close/>
                  <a:moveTo>
                    <a:pt x="253808" y="196948"/>
                  </a:moveTo>
                  <a:lnTo>
                    <a:pt x="256098" y="196948"/>
                  </a:lnTo>
                  <a:lnTo>
                    <a:pt x="256098" y="270759"/>
                  </a:lnTo>
                  <a:lnTo>
                    <a:pt x="207690" y="270759"/>
                  </a:lnTo>
                  <a:lnTo>
                    <a:pt x="207690" y="243106"/>
                  </a:lnTo>
                  <a:cubicBezTo>
                    <a:pt x="207690" y="217636"/>
                    <a:pt x="228302" y="196948"/>
                    <a:pt x="253808" y="196948"/>
                  </a:cubicBezTo>
                  <a:close/>
                  <a:moveTo>
                    <a:pt x="267670" y="0"/>
                  </a:moveTo>
                  <a:cubicBezTo>
                    <a:pt x="284321" y="0"/>
                    <a:pt x="300243" y="5611"/>
                    <a:pt x="312522" y="15795"/>
                  </a:cubicBezTo>
                  <a:lnTo>
                    <a:pt x="445310" y="125946"/>
                  </a:lnTo>
                  <a:cubicBezTo>
                    <a:pt x="465291" y="142572"/>
                    <a:pt x="479860" y="173539"/>
                    <a:pt x="479860" y="199622"/>
                  </a:cubicBezTo>
                  <a:lnTo>
                    <a:pt x="479860" y="283378"/>
                  </a:lnTo>
                  <a:cubicBezTo>
                    <a:pt x="457070" y="285976"/>
                    <a:pt x="431990" y="289613"/>
                    <a:pt x="406077" y="296992"/>
                  </a:cubicBezTo>
                  <a:lnTo>
                    <a:pt x="406077" y="199622"/>
                  </a:lnTo>
                  <a:cubicBezTo>
                    <a:pt x="406077" y="195258"/>
                    <a:pt x="401499" y="185386"/>
                    <a:pt x="398064" y="182580"/>
                  </a:cubicBezTo>
                  <a:lnTo>
                    <a:pt x="267670" y="74403"/>
                  </a:lnTo>
                  <a:lnTo>
                    <a:pt x="137276" y="182580"/>
                  </a:lnTo>
                  <a:cubicBezTo>
                    <a:pt x="133945" y="185386"/>
                    <a:pt x="129263" y="195258"/>
                    <a:pt x="129263" y="199622"/>
                  </a:cubicBezTo>
                  <a:lnTo>
                    <a:pt x="129263" y="307383"/>
                  </a:lnTo>
                  <a:cubicBezTo>
                    <a:pt x="82849" y="278702"/>
                    <a:pt x="63285" y="256984"/>
                    <a:pt x="55480" y="245657"/>
                  </a:cubicBezTo>
                  <a:lnTo>
                    <a:pt x="55480" y="199622"/>
                  </a:lnTo>
                  <a:cubicBezTo>
                    <a:pt x="55480" y="173539"/>
                    <a:pt x="70049" y="142572"/>
                    <a:pt x="90134" y="125946"/>
                  </a:cubicBezTo>
                  <a:lnTo>
                    <a:pt x="222818" y="15795"/>
                  </a:lnTo>
                  <a:cubicBezTo>
                    <a:pt x="235097" y="5611"/>
                    <a:pt x="251019" y="0"/>
                    <a:pt x="26767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4" name="矩形 33"/>
            <p:cNvSpPr/>
            <p:nvPr>
              <p:custDataLst>
                <p:tags r:id="rId10"/>
              </p:custDataLst>
            </p:nvPr>
          </p:nvSpPr>
          <p:spPr>
            <a:xfrm>
              <a:off x="4232169" y="1263251"/>
              <a:ext cx="285108" cy="417716"/>
            </a:xfrm>
            <a:prstGeom prst="rect">
              <a:avLst/>
            </a:prstGeom>
          </p:spPr>
          <p:txBody>
            <a:bodyPr wrap="none">
              <a:normAutofit fontScale="40000" lnSpcReduction="20000"/>
            </a:bodyPr>
            <a:lstStyle/>
            <a:p>
              <a:pPr algn="ctr"/>
              <a:r>
                <a:rPr lang="en-US" altLang="zh-CN" sz="3600" b="1">
                  <a:solidFill>
                    <a:schemeClr val="accent2"/>
                  </a:solidFill>
                  <a:latin typeface="+mn-lt"/>
                  <a:ea typeface="+mn-ea"/>
                  <a:cs typeface="+mn-ea"/>
                  <a:sym typeface="+mn-lt"/>
                </a:rPr>
                <a:t>6</a:t>
              </a:r>
              <a:endParaRPr lang="en-US" altLang="zh-CN" sz="3600" b="1">
                <a:solidFill>
                  <a:schemeClr val="accent2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5587502" y="2499536"/>
            <a:ext cx="983807" cy="1656453"/>
            <a:chOff x="5562656" y="1263251"/>
            <a:chExt cx="1163962" cy="1959782"/>
          </a:xfrm>
        </p:grpSpPr>
        <p:sp>
          <p:nvSpPr>
            <p:cNvPr id="24" name="椭圆 23"/>
            <p:cNvSpPr/>
            <p:nvPr>
              <p:custDataLst>
                <p:tags r:id="rId11"/>
              </p:custDataLst>
            </p:nvPr>
          </p:nvSpPr>
          <p:spPr>
            <a:xfrm>
              <a:off x="5751403" y="2885098"/>
              <a:ext cx="786467" cy="33793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6" name="泪滴形 25"/>
            <p:cNvSpPr/>
            <p:nvPr>
              <p:custDataLst>
                <p:tags r:id="rId12"/>
              </p:custDataLst>
            </p:nvPr>
          </p:nvSpPr>
          <p:spPr>
            <a:xfrm rot="8100000">
              <a:off x="5562656" y="1645394"/>
              <a:ext cx="1163962" cy="1163962"/>
            </a:xfrm>
            <a:prstGeom prst="teardrop">
              <a:avLst/>
            </a:prstGeom>
            <a:solidFill>
              <a:schemeClr val="accent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0" name="矩形 29"/>
            <p:cNvSpPr/>
            <p:nvPr>
              <p:custDataLst>
                <p:tags r:id="rId13"/>
              </p:custDataLst>
            </p:nvPr>
          </p:nvSpPr>
          <p:spPr>
            <a:xfrm>
              <a:off x="5655761" y="2252647"/>
              <a:ext cx="977750" cy="207281"/>
            </a:xfrm>
            <a:prstGeom prst="rect">
              <a:avLst/>
            </a:prstGeom>
          </p:spPr>
          <p:txBody>
            <a:bodyPr wrap="none" lIns="0" tIns="0" rIns="0" bIns="0" anchor="ctr" anchorCtr="1">
              <a:normAutofit fontScale="62500"/>
            </a:bodyPr>
            <a:lstStyle/>
            <a:p>
              <a:pPr lvl="0" algn="ctr" defTabSz="914400">
                <a:spcBef>
                  <a:spcPct val="0"/>
                </a:spcBef>
                <a:defRPr/>
              </a:pPr>
              <a:r>
                <a:rPr lang="zh-CN" altLang="en-US" sz="1600" b="1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搜索</a:t>
              </a:r>
              <a:endParaRPr lang="zh-CN" altLang="en-US" sz="16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1" name="任意多边形: 形状 30"/>
            <p:cNvSpPr/>
            <p:nvPr>
              <p:custDataLst>
                <p:tags r:id="rId14"/>
              </p:custDataLst>
            </p:nvPr>
          </p:nvSpPr>
          <p:spPr bwMode="auto">
            <a:xfrm>
              <a:off x="5980217" y="1811014"/>
              <a:ext cx="328838" cy="342509"/>
            </a:xfrm>
            <a:custGeom>
              <a:avLst/>
              <a:gdLst>
                <a:gd name="connsiteX0" fmla="*/ 582177 w 584267"/>
                <a:gd name="connsiteY0" fmla="*/ 293917 h 608556"/>
                <a:gd name="connsiteX1" fmla="*/ 583869 w 584267"/>
                <a:gd name="connsiteY1" fmla="*/ 302971 h 608556"/>
                <a:gd name="connsiteX2" fmla="*/ 279094 w 584267"/>
                <a:gd name="connsiteY2" fmla="*/ 594692 h 608556"/>
                <a:gd name="connsiteX3" fmla="*/ 274201 w 584267"/>
                <a:gd name="connsiteY3" fmla="*/ 594173 h 608556"/>
                <a:gd name="connsiteX4" fmla="*/ 481444 w 584267"/>
                <a:gd name="connsiteY4" fmla="*/ 395362 h 608556"/>
                <a:gd name="connsiteX5" fmla="*/ 482901 w 584267"/>
                <a:gd name="connsiteY5" fmla="*/ 382579 h 608556"/>
                <a:gd name="connsiteX6" fmla="*/ 473950 w 584267"/>
                <a:gd name="connsiteY6" fmla="*/ 392556 h 608556"/>
                <a:gd name="connsiteX7" fmla="*/ 261711 w 584267"/>
                <a:gd name="connsiteY7" fmla="*/ 583988 h 608556"/>
                <a:gd name="connsiteX8" fmla="*/ 259837 w 584267"/>
                <a:gd name="connsiteY8" fmla="*/ 575778 h 608556"/>
                <a:gd name="connsiteX9" fmla="*/ 259837 w 584267"/>
                <a:gd name="connsiteY9" fmla="*/ 464577 h 608556"/>
                <a:gd name="connsiteX10" fmla="*/ 267019 w 584267"/>
                <a:gd name="connsiteY10" fmla="*/ 427579 h 608556"/>
                <a:gd name="connsiteX11" fmla="*/ 360492 w 584267"/>
                <a:gd name="connsiteY11" fmla="*/ 347971 h 608556"/>
                <a:gd name="connsiteX12" fmla="*/ 572210 w 584267"/>
                <a:gd name="connsiteY12" fmla="*/ 296632 h 608556"/>
                <a:gd name="connsiteX13" fmla="*/ 582177 w 584267"/>
                <a:gd name="connsiteY13" fmla="*/ 293917 h 608556"/>
                <a:gd name="connsiteX14" fmla="*/ 274656 w 584267"/>
                <a:gd name="connsiteY14" fmla="*/ 289106 h 608556"/>
                <a:gd name="connsiteX15" fmla="*/ 323064 w 584267"/>
                <a:gd name="connsiteY15" fmla="*/ 289106 h 608556"/>
                <a:gd name="connsiteX16" fmla="*/ 323064 w 584267"/>
                <a:gd name="connsiteY16" fmla="*/ 331845 h 608556"/>
                <a:gd name="connsiteX17" fmla="*/ 274656 w 584267"/>
                <a:gd name="connsiteY17" fmla="*/ 367928 h 608556"/>
                <a:gd name="connsiteX18" fmla="*/ 207690 w 584267"/>
                <a:gd name="connsiteY18" fmla="*/ 289106 h 608556"/>
                <a:gd name="connsiteX19" fmla="*/ 256098 w 584267"/>
                <a:gd name="connsiteY19" fmla="*/ 289106 h 608556"/>
                <a:gd name="connsiteX20" fmla="*/ 256098 w 584267"/>
                <a:gd name="connsiteY20" fmla="*/ 390148 h 608556"/>
                <a:gd name="connsiteX21" fmla="*/ 251413 w 584267"/>
                <a:gd name="connsiteY21" fmla="*/ 397424 h 608556"/>
                <a:gd name="connsiteX22" fmla="*/ 244230 w 584267"/>
                <a:gd name="connsiteY22" fmla="*/ 397424 h 608556"/>
                <a:gd name="connsiteX23" fmla="*/ 207690 w 584267"/>
                <a:gd name="connsiteY23" fmla="*/ 354388 h 608556"/>
                <a:gd name="connsiteX24" fmla="*/ 32007 w 584267"/>
                <a:gd name="connsiteY24" fmla="*/ 259919 h 608556"/>
                <a:gd name="connsiteX25" fmla="*/ 41076 w 584267"/>
                <a:gd name="connsiteY25" fmla="*/ 266907 h 608556"/>
                <a:gd name="connsiteX26" fmla="*/ 137781 w 584267"/>
                <a:gd name="connsiteY26" fmla="*/ 344838 h 608556"/>
                <a:gd name="connsiteX27" fmla="*/ 240315 w 584267"/>
                <a:gd name="connsiteY27" fmla="*/ 447188 h 608556"/>
                <a:gd name="connsiteX28" fmla="*/ 245936 w 584267"/>
                <a:gd name="connsiteY28" fmla="*/ 484802 h 608556"/>
                <a:gd name="connsiteX29" fmla="*/ 245936 w 584267"/>
                <a:gd name="connsiteY29" fmla="*/ 592762 h 608556"/>
                <a:gd name="connsiteX30" fmla="*/ 243854 w 584267"/>
                <a:gd name="connsiteY30" fmla="*/ 601075 h 608556"/>
                <a:gd name="connsiteX31" fmla="*/ 64914 w 584267"/>
                <a:gd name="connsiteY31" fmla="*/ 379959 h 608556"/>
                <a:gd name="connsiteX32" fmla="*/ 58668 w 584267"/>
                <a:gd name="connsiteY32" fmla="*/ 368322 h 608556"/>
                <a:gd name="connsiteX33" fmla="*/ 57523 w 584267"/>
                <a:gd name="connsiteY33" fmla="*/ 381102 h 608556"/>
                <a:gd name="connsiteX34" fmla="*/ 225637 w 584267"/>
                <a:gd name="connsiteY34" fmla="*/ 608556 h 608556"/>
                <a:gd name="connsiteX35" fmla="*/ 32852 w 584267"/>
                <a:gd name="connsiteY35" fmla="*/ 465579 h 608556"/>
                <a:gd name="connsiteX36" fmla="*/ 24108 w 584267"/>
                <a:gd name="connsiteY36" fmla="*/ 266803 h 608556"/>
                <a:gd name="connsiteX37" fmla="*/ 32007 w 584267"/>
                <a:gd name="connsiteY37" fmla="*/ 259919 h 608556"/>
                <a:gd name="connsiteX38" fmla="*/ 274656 w 584267"/>
                <a:gd name="connsiteY38" fmla="*/ 196948 h 608556"/>
                <a:gd name="connsiteX39" fmla="*/ 276946 w 584267"/>
                <a:gd name="connsiteY39" fmla="*/ 196948 h 608556"/>
                <a:gd name="connsiteX40" fmla="*/ 323064 w 584267"/>
                <a:gd name="connsiteY40" fmla="*/ 243106 h 608556"/>
                <a:gd name="connsiteX41" fmla="*/ 323064 w 584267"/>
                <a:gd name="connsiteY41" fmla="*/ 270759 h 608556"/>
                <a:gd name="connsiteX42" fmla="*/ 274656 w 584267"/>
                <a:gd name="connsiteY42" fmla="*/ 270759 h 608556"/>
                <a:gd name="connsiteX43" fmla="*/ 253808 w 584267"/>
                <a:gd name="connsiteY43" fmla="*/ 196948 h 608556"/>
                <a:gd name="connsiteX44" fmla="*/ 256098 w 584267"/>
                <a:gd name="connsiteY44" fmla="*/ 196948 h 608556"/>
                <a:gd name="connsiteX45" fmla="*/ 256098 w 584267"/>
                <a:gd name="connsiteY45" fmla="*/ 270759 h 608556"/>
                <a:gd name="connsiteX46" fmla="*/ 207690 w 584267"/>
                <a:gd name="connsiteY46" fmla="*/ 270759 h 608556"/>
                <a:gd name="connsiteX47" fmla="*/ 207690 w 584267"/>
                <a:gd name="connsiteY47" fmla="*/ 243106 h 608556"/>
                <a:gd name="connsiteX48" fmla="*/ 253808 w 584267"/>
                <a:gd name="connsiteY48" fmla="*/ 196948 h 608556"/>
                <a:gd name="connsiteX49" fmla="*/ 267670 w 584267"/>
                <a:gd name="connsiteY49" fmla="*/ 0 h 608556"/>
                <a:gd name="connsiteX50" fmla="*/ 312522 w 584267"/>
                <a:gd name="connsiteY50" fmla="*/ 15795 h 608556"/>
                <a:gd name="connsiteX51" fmla="*/ 445310 w 584267"/>
                <a:gd name="connsiteY51" fmla="*/ 125946 h 608556"/>
                <a:gd name="connsiteX52" fmla="*/ 479860 w 584267"/>
                <a:gd name="connsiteY52" fmla="*/ 199622 h 608556"/>
                <a:gd name="connsiteX53" fmla="*/ 479860 w 584267"/>
                <a:gd name="connsiteY53" fmla="*/ 283378 h 608556"/>
                <a:gd name="connsiteX54" fmla="*/ 406077 w 584267"/>
                <a:gd name="connsiteY54" fmla="*/ 296992 h 608556"/>
                <a:gd name="connsiteX55" fmla="*/ 406077 w 584267"/>
                <a:gd name="connsiteY55" fmla="*/ 199622 h 608556"/>
                <a:gd name="connsiteX56" fmla="*/ 398064 w 584267"/>
                <a:gd name="connsiteY56" fmla="*/ 182580 h 608556"/>
                <a:gd name="connsiteX57" fmla="*/ 267670 w 584267"/>
                <a:gd name="connsiteY57" fmla="*/ 74403 h 608556"/>
                <a:gd name="connsiteX58" fmla="*/ 137276 w 584267"/>
                <a:gd name="connsiteY58" fmla="*/ 182580 h 608556"/>
                <a:gd name="connsiteX59" fmla="*/ 129263 w 584267"/>
                <a:gd name="connsiteY59" fmla="*/ 199622 h 608556"/>
                <a:gd name="connsiteX60" fmla="*/ 129263 w 584267"/>
                <a:gd name="connsiteY60" fmla="*/ 307383 h 608556"/>
                <a:gd name="connsiteX61" fmla="*/ 55480 w 584267"/>
                <a:gd name="connsiteY61" fmla="*/ 245657 h 608556"/>
                <a:gd name="connsiteX62" fmla="*/ 55480 w 584267"/>
                <a:gd name="connsiteY62" fmla="*/ 199622 h 608556"/>
                <a:gd name="connsiteX63" fmla="*/ 90134 w 584267"/>
                <a:gd name="connsiteY63" fmla="*/ 125946 h 608556"/>
                <a:gd name="connsiteX64" fmla="*/ 222818 w 584267"/>
                <a:gd name="connsiteY64" fmla="*/ 15795 h 608556"/>
                <a:gd name="connsiteX65" fmla="*/ 267670 w 584267"/>
                <a:gd name="connsiteY65" fmla="*/ 0 h 608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84267" h="608556">
                  <a:moveTo>
                    <a:pt x="582177" y="293917"/>
                  </a:moveTo>
                  <a:cubicBezTo>
                    <a:pt x="584155" y="294839"/>
                    <a:pt x="584753" y="297723"/>
                    <a:pt x="583869" y="302971"/>
                  </a:cubicBezTo>
                  <a:cubicBezTo>
                    <a:pt x="573043" y="369172"/>
                    <a:pt x="519229" y="585339"/>
                    <a:pt x="279094" y="594692"/>
                  </a:cubicBezTo>
                  <a:cubicBezTo>
                    <a:pt x="277324" y="594796"/>
                    <a:pt x="275763" y="594484"/>
                    <a:pt x="274201" y="594173"/>
                  </a:cubicBezTo>
                  <a:cubicBezTo>
                    <a:pt x="316982" y="575362"/>
                    <a:pt x="434083" y="514565"/>
                    <a:pt x="481444" y="395362"/>
                  </a:cubicBezTo>
                  <a:cubicBezTo>
                    <a:pt x="484046" y="388918"/>
                    <a:pt x="484567" y="383202"/>
                    <a:pt x="482901" y="382579"/>
                  </a:cubicBezTo>
                  <a:cubicBezTo>
                    <a:pt x="481236" y="382059"/>
                    <a:pt x="477385" y="386632"/>
                    <a:pt x="473950" y="392556"/>
                  </a:cubicBezTo>
                  <a:cubicBezTo>
                    <a:pt x="425444" y="474761"/>
                    <a:pt x="294811" y="562891"/>
                    <a:pt x="261711" y="583988"/>
                  </a:cubicBezTo>
                  <a:cubicBezTo>
                    <a:pt x="260566" y="581494"/>
                    <a:pt x="259837" y="578688"/>
                    <a:pt x="259837" y="575778"/>
                  </a:cubicBezTo>
                  <a:lnTo>
                    <a:pt x="259837" y="464577"/>
                  </a:lnTo>
                  <a:cubicBezTo>
                    <a:pt x="259837" y="453872"/>
                    <a:pt x="261711" y="436724"/>
                    <a:pt x="267019" y="427579"/>
                  </a:cubicBezTo>
                  <a:cubicBezTo>
                    <a:pt x="277220" y="409703"/>
                    <a:pt x="301785" y="380292"/>
                    <a:pt x="360492" y="347971"/>
                  </a:cubicBezTo>
                  <a:cubicBezTo>
                    <a:pt x="443556" y="302348"/>
                    <a:pt x="532448" y="319288"/>
                    <a:pt x="572210" y="296632"/>
                  </a:cubicBezTo>
                  <a:cubicBezTo>
                    <a:pt x="576842" y="294034"/>
                    <a:pt x="580199" y="292994"/>
                    <a:pt x="582177" y="293917"/>
                  </a:cubicBezTo>
                  <a:close/>
                  <a:moveTo>
                    <a:pt x="274656" y="289106"/>
                  </a:moveTo>
                  <a:lnTo>
                    <a:pt x="323064" y="289106"/>
                  </a:lnTo>
                  <a:lnTo>
                    <a:pt x="323064" y="331845"/>
                  </a:lnTo>
                  <a:cubicBezTo>
                    <a:pt x="302660" y="344427"/>
                    <a:pt x="286836" y="356698"/>
                    <a:pt x="274656" y="367928"/>
                  </a:cubicBezTo>
                  <a:close/>
                  <a:moveTo>
                    <a:pt x="207690" y="289106"/>
                  </a:moveTo>
                  <a:lnTo>
                    <a:pt x="256098" y="289106"/>
                  </a:lnTo>
                  <a:lnTo>
                    <a:pt x="256098" y="390148"/>
                  </a:lnTo>
                  <a:cubicBezTo>
                    <a:pt x="254328" y="392642"/>
                    <a:pt x="252767" y="395033"/>
                    <a:pt x="251413" y="397424"/>
                  </a:cubicBezTo>
                  <a:lnTo>
                    <a:pt x="244230" y="397424"/>
                  </a:lnTo>
                  <a:cubicBezTo>
                    <a:pt x="235798" y="384118"/>
                    <a:pt x="224034" y="369461"/>
                    <a:pt x="207690" y="354388"/>
                  </a:cubicBezTo>
                  <a:close/>
                  <a:moveTo>
                    <a:pt x="32007" y="259919"/>
                  </a:moveTo>
                  <a:cubicBezTo>
                    <a:pt x="34960" y="260049"/>
                    <a:pt x="38109" y="262491"/>
                    <a:pt x="41076" y="266907"/>
                  </a:cubicBezTo>
                  <a:cubicBezTo>
                    <a:pt x="52110" y="283325"/>
                    <a:pt x="77822" y="310445"/>
                    <a:pt x="137781" y="344838"/>
                  </a:cubicBezTo>
                  <a:cubicBezTo>
                    <a:pt x="205026" y="383388"/>
                    <a:pt x="230634" y="424328"/>
                    <a:pt x="240315" y="447188"/>
                  </a:cubicBezTo>
                  <a:cubicBezTo>
                    <a:pt x="244374" y="457059"/>
                    <a:pt x="245936" y="474204"/>
                    <a:pt x="245936" y="484802"/>
                  </a:cubicBezTo>
                  <a:lnTo>
                    <a:pt x="245936" y="592762"/>
                  </a:lnTo>
                  <a:cubicBezTo>
                    <a:pt x="245936" y="595879"/>
                    <a:pt x="245103" y="598685"/>
                    <a:pt x="243854" y="601075"/>
                  </a:cubicBezTo>
                  <a:cubicBezTo>
                    <a:pt x="202008" y="562006"/>
                    <a:pt x="87815" y="449889"/>
                    <a:pt x="64914" y="379959"/>
                  </a:cubicBezTo>
                  <a:cubicBezTo>
                    <a:pt x="62728" y="373413"/>
                    <a:pt x="60334" y="368010"/>
                    <a:pt x="58668" y="368322"/>
                  </a:cubicBezTo>
                  <a:cubicBezTo>
                    <a:pt x="56899" y="368529"/>
                    <a:pt x="56274" y="374244"/>
                    <a:pt x="57523" y="381102"/>
                  </a:cubicBezTo>
                  <a:cubicBezTo>
                    <a:pt x="79279" y="494777"/>
                    <a:pt x="177025" y="574890"/>
                    <a:pt x="225637" y="608556"/>
                  </a:cubicBezTo>
                  <a:cubicBezTo>
                    <a:pt x="154540" y="593490"/>
                    <a:pt x="100410" y="549744"/>
                    <a:pt x="32852" y="465579"/>
                  </a:cubicBezTo>
                  <a:cubicBezTo>
                    <a:pt x="-24400" y="394402"/>
                    <a:pt x="7037" y="304003"/>
                    <a:pt x="24108" y="266803"/>
                  </a:cubicBezTo>
                  <a:cubicBezTo>
                    <a:pt x="26294" y="261972"/>
                    <a:pt x="29053" y="259789"/>
                    <a:pt x="32007" y="259919"/>
                  </a:cubicBezTo>
                  <a:close/>
                  <a:moveTo>
                    <a:pt x="274656" y="196948"/>
                  </a:moveTo>
                  <a:lnTo>
                    <a:pt x="276946" y="196948"/>
                  </a:lnTo>
                  <a:cubicBezTo>
                    <a:pt x="302452" y="196948"/>
                    <a:pt x="323064" y="217636"/>
                    <a:pt x="323064" y="243106"/>
                  </a:cubicBezTo>
                  <a:lnTo>
                    <a:pt x="323064" y="270759"/>
                  </a:lnTo>
                  <a:lnTo>
                    <a:pt x="274656" y="270759"/>
                  </a:lnTo>
                  <a:close/>
                  <a:moveTo>
                    <a:pt x="253808" y="196948"/>
                  </a:moveTo>
                  <a:lnTo>
                    <a:pt x="256098" y="196948"/>
                  </a:lnTo>
                  <a:lnTo>
                    <a:pt x="256098" y="270759"/>
                  </a:lnTo>
                  <a:lnTo>
                    <a:pt x="207690" y="270759"/>
                  </a:lnTo>
                  <a:lnTo>
                    <a:pt x="207690" y="243106"/>
                  </a:lnTo>
                  <a:cubicBezTo>
                    <a:pt x="207690" y="217636"/>
                    <a:pt x="228302" y="196948"/>
                    <a:pt x="253808" y="196948"/>
                  </a:cubicBezTo>
                  <a:close/>
                  <a:moveTo>
                    <a:pt x="267670" y="0"/>
                  </a:moveTo>
                  <a:cubicBezTo>
                    <a:pt x="284321" y="0"/>
                    <a:pt x="300243" y="5611"/>
                    <a:pt x="312522" y="15795"/>
                  </a:cubicBezTo>
                  <a:lnTo>
                    <a:pt x="445310" y="125946"/>
                  </a:lnTo>
                  <a:cubicBezTo>
                    <a:pt x="465291" y="142572"/>
                    <a:pt x="479860" y="173539"/>
                    <a:pt x="479860" y="199622"/>
                  </a:cubicBezTo>
                  <a:lnTo>
                    <a:pt x="479860" y="283378"/>
                  </a:lnTo>
                  <a:cubicBezTo>
                    <a:pt x="457070" y="285976"/>
                    <a:pt x="431990" y="289613"/>
                    <a:pt x="406077" y="296992"/>
                  </a:cubicBezTo>
                  <a:lnTo>
                    <a:pt x="406077" y="199622"/>
                  </a:lnTo>
                  <a:cubicBezTo>
                    <a:pt x="406077" y="195258"/>
                    <a:pt x="401499" y="185386"/>
                    <a:pt x="398064" y="182580"/>
                  </a:cubicBezTo>
                  <a:lnTo>
                    <a:pt x="267670" y="74403"/>
                  </a:lnTo>
                  <a:lnTo>
                    <a:pt x="137276" y="182580"/>
                  </a:lnTo>
                  <a:cubicBezTo>
                    <a:pt x="133945" y="185386"/>
                    <a:pt x="129263" y="195258"/>
                    <a:pt x="129263" y="199622"/>
                  </a:cubicBezTo>
                  <a:lnTo>
                    <a:pt x="129263" y="307383"/>
                  </a:lnTo>
                  <a:cubicBezTo>
                    <a:pt x="82849" y="278702"/>
                    <a:pt x="63285" y="256984"/>
                    <a:pt x="55480" y="245657"/>
                  </a:cubicBezTo>
                  <a:lnTo>
                    <a:pt x="55480" y="199622"/>
                  </a:lnTo>
                  <a:cubicBezTo>
                    <a:pt x="55480" y="173539"/>
                    <a:pt x="70049" y="142572"/>
                    <a:pt x="90134" y="125946"/>
                  </a:cubicBezTo>
                  <a:lnTo>
                    <a:pt x="222818" y="15795"/>
                  </a:lnTo>
                  <a:cubicBezTo>
                    <a:pt x="235097" y="5611"/>
                    <a:pt x="251019" y="0"/>
                    <a:pt x="26767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5" name="矩形 34"/>
            <p:cNvSpPr/>
            <p:nvPr>
              <p:custDataLst>
                <p:tags r:id="rId15"/>
              </p:custDataLst>
            </p:nvPr>
          </p:nvSpPr>
          <p:spPr>
            <a:xfrm>
              <a:off x="6002082" y="1263251"/>
              <a:ext cx="285108" cy="417716"/>
            </a:xfrm>
            <a:prstGeom prst="rect">
              <a:avLst/>
            </a:prstGeom>
          </p:spPr>
          <p:txBody>
            <a:bodyPr wrap="none">
              <a:normAutofit fontScale="40000" lnSpcReduction="20000"/>
            </a:bodyPr>
            <a:lstStyle/>
            <a:p>
              <a:pPr algn="ctr"/>
              <a:r>
                <a:rPr lang="en-US" altLang="zh-CN" sz="3600" b="1">
                  <a:solidFill>
                    <a:schemeClr val="accent1"/>
                  </a:solidFill>
                  <a:latin typeface="+mn-lt"/>
                  <a:ea typeface="+mn-ea"/>
                  <a:cs typeface="+mn-ea"/>
                  <a:sym typeface="+mn-lt"/>
                </a:rPr>
                <a:t>7</a:t>
              </a:r>
              <a:endParaRPr lang="en-US" altLang="zh-CN" sz="3600" b="1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2114104" y="4185880"/>
            <a:ext cx="5101590" cy="313690"/>
            <a:chOff x="2806714" y="5199558"/>
            <a:chExt cx="9339155" cy="574252"/>
          </a:xfrm>
        </p:grpSpPr>
        <p:sp>
          <p:nvSpPr>
            <p:cNvPr id="20" name="文本框 54"/>
            <p:cNvSpPr txBox="1"/>
            <p:nvPr>
              <p:custDataLst>
                <p:tags r:id="rId16"/>
              </p:custDataLst>
            </p:nvPr>
          </p:nvSpPr>
          <p:spPr bwMode="auto">
            <a:xfrm>
              <a:off x="2806714" y="5289051"/>
              <a:ext cx="3577050" cy="43255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0" tIns="0" rIns="0" bIns="0" anchor="ctr" anchorCtr="1">
              <a:no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zh-CN" altLang="en-US" sz="2000" dirty="0">
                  <a:latin typeface="+mn-lt"/>
                  <a:ea typeface="+mn-ea"/>
                  <a:cs typeface="+mn-ea"/>
                  <a:sym typeface="+mn-lt"/>
                </a:rPr>
                <a:t>植物</a:t>
              </a:r>
              <a:r>
                <a:rPr lang="zh-CN" altLang="en-US" sz="2000" dirty="0">
                  <a:latin typeface="+mn-lt"/>
                  <a:ea typeface="+mn-ea"/>
                  <a:cs typeface="+mn-ea"/>
                  <a:sym typeface="+mn-lt"/>
                </a:rPr>
                <a:t>种植</a:t>
              </a:r>
              <a:endParaRPr lang="zh-CN" altLang="en-US" sz="20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8" name="文本框 52"/>
            <p:cNvSpPr txBox="1"/>
            <p:nvPr>
              <p:custDataLst>
                <p:tags r:id="rId17"/>
              </p:custDataLst>
            </p:nvPr>
          </p:nvSpPr>
          <p:spPr bwMode="auto">
            <a:xfrm>
              <a:off x="5538314" y="5276264"/>
              <a:ext cx="3577050" cy="43255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0" tIns="0" rIns="0" bIns="0" anchor="ctr" anchorCtr="1">
              <a:no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zh-CN" sz="2000" dirty="0">
                  <a:latin typeface="+mn-lt"/>
                  <a:ea typeface="+mn-ea"/>
                  <a:cs typeface="+mn-ea"/>
                  <a:sym typeface="+mn-lt"/>
                </a:rPr>
                <a:t>铲除植物</a:t>
              </a:r>
              <a:endParaRPr lang="zh-CN" sz="20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" name="文本框 48"/>
            <p:cNvSpPr txBox="1"/>
            <p:nvPr>
              <p:custDataLst>
                <p:tags r:id="rId18"/>
              </p:custDataLst>
            </p:nvPr>
          </p:nvSpPr>
          <p:spPr bwMode="auto">
            <a:xfrm>
              <a:off x="8360919" y="5199558"/>
              <a:ext cx="3784950" cy="57425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0" tIns="0" rIns="0" bIns="0" anchor="ctr" anchorCtr="1">
              <a:no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zh-CN" sz="2000" dirty="0">
                  <a:latin typeface="+mn-lt"/>
                  <a:ea typeface="+mn-ea"/>
                  <a:cs typeface="+mn-ea"/>
                  <a:sym typeface="+mn-lt"/>
                </a:rPr>
                <a:t>用放大镜观察植物</a:t>
              </a:r>
              <a:endParaRPr lang="zh-CN" sz="20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0" name="椭圆 19"/>
          <p:cNvSpPr/>
          <p:nvPr/>
        </p:nvSpPr>
        <p:spPr>
          <a:xfrm>
            <a:off x="2555776" y="555526"/>
            <a:ext cx="4032448" cy="4032448"/>
          </a:xfrm>
          <a:prstGeom prst="ellipse">
            <a:avLst/>
          </a:prstGeom>
          <a:solidFill>
            <a:schemeClr val="bg1"/>
          </a:soli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914428" y="1707654"/>
            <a:ext cx="169962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600" spc="300" dirty="0">
                <a:solidFill>
                  <a:srgbClr val="1B762F"/>
                </a:solidFill>
                <a:latin typeface="+mn-lt"/>
                <a:ea typeface="+mn-ea"/>
                <a:cs typeface="+mn-ea"/>
                <a:sym typeface="+mn-lt"/>
              </a:rPr>
              <a:t>02</a:t>
            </a:r>
            <a:endParaRPr lang="zh-CN" altLang="en-US" sz="6600" spc="300" dirty="0">
              <a:solidFill>
                <a:srgbClr val="1B762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9" name="TextBox 7"/>
          <p:cNvSpPr>
            <a:spLocks noChangeArrowheads="1"/>
          </p:cNvSpPr>
          <p:nvPr/>
        </p:nvSpPr>
        <p:spPr bwMode="auto">
          <a:xfrm>
            <a:off x="1546417" y="2720995"/>
            <a:ext cx="6121927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zh-CN" altLang="en-US" sz="3600" dirty="0">
                <a:solidFill>
                  <a:srgbClr val="1B762F"/>
                </a:solidFill>
                <a:latin typeface="+mn-lt"/>
                <a:ea typeface="+mn-ea"/>
                <a:cs typeface="+mn-ea"/>
                <a:sym typeface="+mn-lt"/>
              </a:rPr>
              <a:t>绘制过程</a:t>
            </a:r>
            <a:endParaRPr lang="zh-CN" altLang="en-US" sz="3600" dirty="0">
              <a:solidFill>
                <a:srgbClr val="1B762F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ctr">
              <a:defRPr/>
            </a:pPr>
            <a:r>
              <a:rPr lang="zh-CN" altLang="en-US" sz="1400" dirty="0">
                <a:solidFill>
                  <a:srgbClr val="1B762F"/>
                </a:solidFill>
                <a:latin typeface="+mn-lt"/>
                <a:ea typeface="+mn-ea"/>
                <a:cs typeface="+mn-ea"/>
                <a:sym typeface="+mn-lt"/>
              </a:rPr>
              <a:t>草图绘制</a:t>
            </a:r>
            <a:endParaRPr lang="zh-CN" altLang="en-US" sz="1400" dirty="0">
              <a:solidFill>
                <a:srgbClr val="1B762F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ctr">
              <a:defRPr/>
            </a:pPr>
            <a:r>
              <a:rPr lang="zh-CN" altLang="en-US" sz="1400" dirty="0">
                <a:solidFill>
                  <a:srgbClr val="1B762F"/>
                </a:solidFill>
                <a:latin typeface="+mn-lt"/>
                <a:ea typeface="+mn-ea"/>
                <a:cs typeface="+mn-ea"/>
                <a:sym typeface="+mn-lt"/>
              </a:rPr>
              <a:t>渲染</a:t>
            </a:r>
            <a:endParaRPr lang="zh-CN" altLang="en-US" sz="1400" dirty="0">
              <a:solidFill>
                <a:srgbClr val="1B762F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ctr">
              <a:defRPr/>
            </a:pPr>
            <a:endParaRPr lang="zh-CN" altLang="en-US" sz="1400" dirty="0">
              <a:solidFill>
                <a:srgbClr val="1B762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400"/>
                            </p:stCondLst>
                            <p:childTnLst>
                              <p:par>
                                <p:cTn id="20" presetID="3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21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22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23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24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7" grpId="0"/>
      <p:bldP spid="29" grpId="0"/>
      <p:bldP spid="29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1"/>
          <p:cNvSpPr txBox="1"/>
          <p:nvPr/>
        </p:nvSpPr>
        <p:spPr>
          <a:xfrm>
            <a:off x="755650" y="171450"/>
            <a:ext cx="333375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草图绘制（反复改动的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图标）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3" name="图片 2" descr="Screenshot_2023-03-24-22-08-14-391_com.brakefiel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80155" y="1203325"/>
            <a:ext cx="1479550" cy="1268095"/>
          </a:xfrm>
          <a:prstGeom prst="rect">
            <a:avLst/>
          </a:prstGeom>
        </p:spPr>
      </p:pic>
      <p:pic>
        <p:nvPicPr>
          <p:cNvPr id="45" name="图片 44" descr="Screenshot_2023-03-24-21-54-51-672_com.brakefiel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4285" y="3251200"/>
            <a:ext cx="1517015" cy="1311275"/>
          </a:xfrm>
          <a:prstGeom prst="rect">
            <a:avLst/>
          </a:prstGeom>
        </p:spPr>
      </p:pic>
      <p:sp>
        <p:nvSpPr>
          <p:cNvPr id="46" name="文本框 45"/>
          <p:cNvSpPr txBox="1"/>
          <p:nvPr/>
        </p:nvSpPr>
        <p:spPr>
          <a:xfrm>
            <a:off x="899795" y="805815"/>
            <a:ext cx="2235200" cy="9848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r>
              <a:rPr lang="zh-CN" altLang="en-US" sz="16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草图绘制工具：一个平板</a:t>
            </a:r>
            <a:endParaRPr lang="zh-CN" altLang="en-US" sz="1600" b="1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600" b="1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600" b="1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600" b="1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0" name="图片 99"/>
          <p:cNvPicPr/>
          <p:nvPr/>
        </p:nvPicPr>
        <p:blipFill>
          <a:blip r:embed="rId3"/>
          <a:stretch>
            <a:fillRect/>
          </a:stretch>
        </p:blipFill>
        <p:spPr>
          <a:xfrm>
            <a:off x="683895" y="1347470"/>
            <a:ext cx="1565275" cy="12985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6" name="左箭头 35"/>
          <p:cNvSpPr/>
          <p:nvPr>
            <p:custDataLst>
              <p:tags r:id="rId4"/>
            </p:custDataLst>
          </p:nvPr>
        </p:nvSpPr>
        <p:spPr>
          <a:xfrm flipH="1">
            <a:off x="2570480" y="1857375"/>
            <a:ext cx="1085850" cy="287655"/>
          </a:xfrm>
          <a:prstGeom prst="lef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p>
            <a:pPr algn="ctr"/>
            <a:endParaRPr lang="zh-CN" altLang="en-US"/>
          </a:p>
        </p:txBody>
      </p:sp>
      <p:sp>
        <p:nvSpPr>
          <p:cNvPr id="4" name="左箭头 3"/>
          <p:cNvSpPr/>
          <p:nvPr>
            <p:custDataLst>
              <p:tags r:id="rId5"/>
            </p:custDataLst>
          </p:nvPr>
        </p:nvSpPr>
        <p:spPr>
          <a:xfrm flipH="1">
            <a:off x="2015490" y="3795395"/>
            <a:ext cx="518795" cy="287655"/>
          </a:xfrm>
          <a:prstGeom prst="lef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p>
            <a:pPr algn="ctr"/>
            <a:endParaRPr lang="zh-CN" altLang="en-US"/>
          </a:p>
        </p:txBody>
      </p:sp>
      <p:pic>
        <p:nvPicPr>
          <p:cNvPr id="2" name="图片 1" descr="3BA8EA43DA271630E8B066C9E572BD5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5605" y="3219450"/>
            <a:ext cx="1484630" cy="13430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372225" y="1347470"/>
            <a:ext cx="2185035" cy="108775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p>
            <a:r>
              <a:rPr lang="zh-CN" altLang="en-US" sz="1200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想要用植物的新生表示新建，本</a:t>
            </a:r>
            <a:endParaRPr lang="zh-CN" altLang="en-US" sz="1200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来想的是植物从土地中长出来，</a:t>
            </a:r>
            <a:endParaRPr lang="zh-CN" altLang="en-US" sz="1200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但是由于动态过程过于抽象，因</a:t>
            </a:r>
            <a:endParaRPr lang="zh-CN" altLang="en-US" sz="1200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此选择采用闪闪发光的特效表示</a:t>
            </a:r>
            <a:endParaRPr lang="zh-CN" altLang="en-US" sz="1200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新生。</a:t>
            </a:r>
            <a:endParaRPr lang="zh-CN" altLang="en-US" sz="1200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372225" y="3211830"/>
            <a:ext cx="2185035" cy="108775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p>
            <a:r>
              <a:rPr lang="zh-CN" altLang="en-US" sz="1200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原本想要用箭头指向树枝表示将</a:t>
            </a:r>
            <a:endParaRPr lang="zh-CN" altLang="en-US" sz="1200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叶子贴到上面，后来认为这样</a:t>
            </a:r>
            <a:r>
              <a:rPr lang="zh-CN" altLang="en-US" sz="1200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</a:t>
            </a:r>
            <a:endParaRPr lang="zh-CN" altLang="en-US" sz="1200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可能会产生树叶断掉的歧义，</a:t>
            </a:r>
            <a:r>
              <a:rPr lang="zh-CN" altLang="en-US" sz="1200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endParaRPr lang="zh-CN" altLang="en-US" sz="1200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了体现</a:t>
            </a:r>
            <a:r>
              <a:rPr lang="en-US" altLang="zh-CN" sz="1200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1200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粘</a:t>
            </a:r>
            <a:r>
              <a:rPr lang="en-US" altLang="zh-CN" sz="1200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1200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或者</a:t>
            </a:r>
            <a:r>
              <a:rPr lang="en-US" altLang="zh-CN" sz="1200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1200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贴</a:t>
            </a:r>
            <a:r>
              <a:rPr lang="en-US" altLang="zh-CN" sz="1200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1200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二字，</a:t>
            </a:r>
            <a:endParaRPr lang="zh-CN" altLang="en-US" sz="1200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我们用胶带将植物嫁接的过程</a:t>
            </a:r>
            <a:r>
              <a:rPr lang="zh-CN" altLang="en-US" sz="1200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endParaRPr lang="zh-CN" altLang="en-US" sz="1200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表示粘贴，</a:t>
            </a:r>
            <a:r>
              <a:rPr lang="zh-CN" altLang="en-US" sz="1200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再后来老师</a:t>
            </a:r>
            <a:r>
              <a:rPr lang="zh-CN" altLang="en-US" sz="1200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指出这种</a:t>
            </a:r>
            <a:endParaRPr lang="zh-CN" altLang="en-US" sz="1200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隐喻与</a:t>
            </a:r>
            <a:r>
              <a:rPr lang="zh-CN" altLang="en-US" sz="1200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将完整文件粘贴到某处的</a:t>
            </a:r>
            <a:endParaRPr lang="zh-CN" altLang="en-US" sz="1200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本意不够</a:t>
            </a:r>
            <a:r>
              <a:rPr lang="zh-CN" altLang="en-US" sz="1200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贴切，因此改为将一株</a:t>
            </a:r>
            <a:endParaRPr lang="zh-CN" altLang="en-US" sz="1200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完整的植物</a:t>
            </a:r>
            <a:r>
              <a:rPr lang="zh-CN" altLang="en-US" sz="1200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种入</a:t>
            </a:r>
            <a:r>
              <a:rPr lang="zh-CN" altLang="en-US" sz="1200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土里。</a:t>
            </a:r>
            <a:endParaRPr lang="zh-CN" altLang="en-US" sz="1200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 descr="Screenshot_2023-03-27-18-39-55-151_com.brakefield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45025" y="3363595"/>
            <a:ext cx="1391920" cy="1256665"/>
          </a:xfrm>
          <a:prstGeom prst="rect">
            <a:avLst/>
          </a:prstGeom>
        </p:spPr>
      </p:pic>
      <p:sp>
        <p:nvSpPr>
          <p:cNvPr id="8" name="左箭头 7"/>
          <p:cNvSpPr/>
          <p:nvPr>
            <p:custDataLst>
              <p:tags r:id="rId8"/>
            </p:custDataLst>
          </p:nvPr>
        </p:nvSpPr>
        <p:spPr>
          <a:xfrm flipH="1">
            <a:off x="4088765" y="3795395"/>
            <a:ext cx="518795" cy="287655"/>
          </a:xfrm>
          <a:prstGeom prst="lef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6" grpId="1"/>
      <p:bldP spid="36" grpId="0" bldLvl="0" animBg="1"/>
      <p:bldP spid="36" grpId="1" animBg="1"/>
      <p:bldP spid="4" grpId="0" bldLvl="0" animBg="1"/>
      <p:bldP spid="4" grpId="1" animBg="1"/>
      <p:bldP spid="5" grpId="0"/>
      <p:bldP spid="5" grpId="1"/>
      <p:bldP spid="6" grpId="0"/>
      <p:bldP spid="6" grpId="1"/>
      <p:bldP spid="8" grpId="0" bldLvl="0" animBg="1"/>
      <p:bldP spid="8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1"/>
          <p:cNvSpPr txBox="1"/>
          <p:nvPr/>
        </p:nvSpPr>
        <p:spPr>
          <a:xfrm>
            <a:off x="755576" y="171626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草图绘制（草图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汇总）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2" name="图片 1" descr="Screenshot_2023-03-24-22-27-04-286_com.brakefiel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850" y="1491615"/>
            <a:ext cx="1889125" cy="1727200"/>
          </a:xfrm>
          <a:prstGeom prst="rect">
            <a:avLst/>
          </a:prstGeom>
        </p:spPr>
      </p:pic>
      <p:pic>
        <p:nvPicPr>
          <p:cNvPr id="3" name="图片 2" descr="Screenshot_2023-03-24-22-08-14-391_com.brakefiel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875" y="1635125"/>
            <a:ext cx="1890395" cy="1619885"/>
          </a:xfrm>
          <a:prstGeom prst="rect">
            <a:avLst/>
          </a:prstGeom>
        </p:spPr>
      </p:pic>
      <p:pic>
        <p:nvPicPr>
          <p:cNvPr id="41" name="图片 40" descr="Screenshot_2023-03-24-22-17-29-357_com.brakefiel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6155" y="1635125"/>
            <a:ext cx="1946910" cy="1720215"/>
          </a:xfrm>
          <a:prstGeom prst="rect">
            <a:avLst/>
          </a:prstGeom>
        </p:spPr>
      </p:pic>
      <p:pic>
        <p:nvPicPr>
          <p:cNvPr id="42" name="图片 41" descr="Screenshot_2023-03-24-22-05-43-171_com.brakefield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8085" y="3651250"/>
            <a:ext cx="1543050" cy="1376680"/>
          </a:xfrm>
          <a:prstGeom prst="rect">
            <a:avLst/>
          </a:prstGeom>
        </p:spPr>
      </p:pic>
      <p:pic>
        <p:nvPicPr>
          <p:cNvPr id="43" name="图片 42" descr="Screenshot_2023-03-24-22-03-05-326_com.brakefield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52190" y="3507740"/>
            <a:ext cx="1638935" cy="1558925"/>
          </a:xfrm>
          <a:prstGeom prst="rect">
            <a:avLst/>
          </a:prstGeom>
        </p:spPr>
      </p:pic>
      <p:pic>
        <p:nvPicPr>
          <p:cNvPr id="44" name="图片 43" descr="Screenshot_2023-03-24-22-22-44-735_com.brakefield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56325" y="3583940"/>
            <a:ext cx="1633855" cy="1482725"/>
          </a:xfrm>
          <a:prstGeom prst="rect">
            <a:avLst/>
          </a:prstGeom>
        </p:spPr>
      </p:pic>
      <p:sp>
        <p:nvSpPr>
          <p:cNvPr id="46" name="文本框 45"/>
          <p:cNvSpPr txBox="1"/>
          <p:nvPr/>
        </p:nvSpPr>
        <p:spPr>
          <a:xfrm>
            <a:off x="899795" y="805815"/>
            <a:ext cx="2235200" cy="9848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r>
              <a:rPr lang="zh-CN" altLang="en-US" sz="16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草图绘制工具：一个平板</a:t>
            </a:r>
            <a:endParaRPr lang="zh-CN" altLang="en-US" sz="1600" b="1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600" b="1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600" b="1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600" b="1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 descr="Screenshot_2023-03-27-18-39-55-151_com.brakefield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7162165" y="1784350"/>
            <a:ext cx="1617345" cy="1460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6" grpId="1"/>
    </p:bldLst>
  </p:timing>
</p:sld>
</file>

<file path=ppt/tags/tag1.xml><?xml version="1.0" encoding="utf-8"?>
<p:tagLst xmlns:p="http://schemas.openxmlformats.org/presentationml/2006/main">
  <p:tag name="KSO_WM_UNIT_PLACING_PICTURE_USER_VIEWPORT" val="{&quot;height&quot;:8100,&quot;width&quot;:14400}"/>
</p:tagLst>
</file>

<file path=ppt/tags/tag10.xml><?xml version="1.0" encoding="utf-8"?>
<p:tagLst xmlns:p="http://schemas.openxmlformats.org/presentationml/2006/main">
  <p:tag name="KSO_WM_BEAUTIFY_FLAG" val="#wm#"/>
  <p:tag name="KSO_WM_UNIT_TYPE" val="l_h_f"/>
  <p:tag name="KSO_WM_UNIT_INDEX" val="1_2_2"/>
  <p:tag name="KSO_WM_UNIT_ID" val="diagram19882022_4*l_h_f*1_2_2"/>
  <p:tag name="KSO_WM_TEMPLATE_INDEX" val="19882022"/>
  <p:tag name="KSO_WM_TAG_VERSION" val="2.0"/>
  <p:tag name="KSO_WM_DIAGRAM_GROUP_CODE" val="l1-1"/>
</p:tagLst>
</file>

<file path=ppt/tags/tag11.xml><?xml version="1.0" encoding="utf-8"?>
<p:tagLst xmlns:p="http://schemas.openxmlformats.org/presentationml/2006/main">
  <p:tag name="KSO_WM_BEAUTIFY_FLAG" val="#wm#"/>
  <p:tag name="KSO_WM_UNIT_TYPE" val="l_h_i"/>
  <p:tag name="KSO_WM_UNIT_INDEX" val="1_2_3"/>
  <p:tag name="KSO_WM_UNIT_ID" val="diagram19882022_4*l_h_i*1_2_3"/>
  <p:tag name="KSO_WM_TEMPLATE_INDEX" val="19882022"/>
  <p:tag name="KSO_WM_TAG_VERSION" val="2.0"/>
  <p:tag name="KSO_WM_DIAGRAM_GROUP_CODE" val="l1-1"/>
</p:tagLst>
</file>

<file path=ppt/tags/tag12.xml><?xml version="1.0" encoding="utf-8"?>
<p:tagLst xmlns:p="http://schemas.openxmlformats.org/presentationml/2006/main">
  <p:tag name="KSO_WM_BEAUTIFY_FLAG" val="#wm#"/>
  <p:tag name="KSO_WM_UNIT_TYPE" val="l_h_i"/>
  <p:tag name="KSO_WM_UNIT_INDEX" val="1_2_1"/>
  <p:tag name="KSO_WM_UNIT_ID" val="diagram19882022_4*l_h_i*1_2_1"/>
  <p:tag name="KSO_WM_TEMPLATE_INDEX" val="19882022"/>
  <p:tag name="KSO_WM_TAG_VERSION" val="2.0"/>
  <p:tag name="KSO_WM_DIAGRAM_GROUP_CODE" val="l1-1"/>
  <p:tag name="KSO_WM_UNIT_SUBTYPE" val="d"/>
</p:tagLst>
</file>

<file path=ppt/tags/tag13.xml><?xml version="1.0" encoding="utf-8"?>
<p:tagLst xmlns:p="http://schemas.openxmlformats.org/presentationml/2006/main">
  <p:tag name="KSO_WM_BEAUTIFY_FLAG" val="#wm#"/>
  <p:tag name="KSO_WM_UNIT_TYPE" val="l_h_i"/>
  <p:tag name="KSO_WM_UNIT_INDEX" val="1_3_4"/>
  <p:tag name="KSO_WM_UNIT_ID" val="diagram19882022_4*l_h_i*1_3_4"/>
  <p:tag name="KSO_WM_TEMPLATE_INDEX" val="19882022"/>
  <p:tag name="KSO_WM_TAG_VERSION" val="2.0"/>
  <p:tag name="KSO_WM_DIAGRAM_GROUP_CODE" val="l1-1"/>
</p:tagLst>
</file>

<file path=ppt/tags/tag14.xml><?xml version="1.0" encoding="utf-8"?>
<p:tagLst xmlns:p="http://schemas.openxmlformats.org/presentationml/2006/main">
  <p:tag name="KSO_WM_BEAUTIFY_FLAG" val="#wm#"/>
  <p:tag name="KSO_WM_UNIT_TYPE" val="l_h_i"/>
  <p:tag name="KSO_WM_UNIT_INDEX" val="1_3_2"/>
  <p:tag name="KSO_WM_UNIT_ID" val="diagram19882022_4*l_h_i*1_3_2"/>
  <p:tag name="KSO_WM_TEMPLATE_INDEX" val="19882022"/>
  <p:tag name="KSO_WM_TAG_VERSION" val="2.0"/>
  <p:tag name="KSO_WM_DIAGRAM_GROUP_CODE" val="l1-1"/>
</p:tagLst>
</file>

<file path=ppt/tags/tag15.xml><?xml version="1.0" encoding="utf-8"?>
<p:tagLst xmlns:p="http://schemas.openxmlformats.org/presentationml/2006/main">
  <p:tag name="KSO_WM_BEAUTIFY_FLAG" val="#wm#"/>
  <p:tag name="KSO_WM_UNIT_TYPE" val="l_h_f"/>
  <p:tag name="KSO_WM_UNIT_INDEX" val="1_3_2"/>
  <p:tag name="KSO_WM_UNIT_ID" val="diagram19882022_4*l_h_f*1_3_2"/>
  <p:tag name="KSO_WM_TEMPLATE_INDEX" val="19882022"/>
  <p:tag name="KSO_WM_TAG_VERSION" val="2.0"/>
  <p:tag name="KSO_WM_DIAGRAM_GROUP_CODE" val="l1-1"/>
</p:tagLst>
</file>

<file path=ppt/tags/tag16.xml><?xml version="1.0" encoding="utf-8"?>
<p:tagLst xmlns:p="http://schemas.openxmlformats.org/presentationml/2006/main">
  <p:tag name="KSO_WM_BEAUTIFY_FLAG" val="#wm#"/>
  <p:tag name="KSO_WM_UNIT_TYPE" val="l_h_i"/>
  <p:tag name="KSO_WM_UNIT_INDEX" val="1_3_3"/>
  <p:tag name="KSO_WM_UNIT_ID" val="diagram19882022_4*l_h_i*1_3_3"/>
  <p:tag name="KSO_WM_TEMPLATE_INDEX" val="19882022"/>
  <p:tag name="KSO_WM_TAG_VERSION" val="2.0"/>
  <p:tag name="KSO_WM_DIAGRAM_GROUP_CODE" val="l1-1"/>
</p:tagLst>
</file>

<file path=ppt/tags/tag17.xml><?xml version="1.0" encoding="utf-8"?>
<p:tagLst xmlns:p="http://schemas.openxmlformats.org/presentationml/2006/main">
  <p:tag name="KSO_WM_BEAUTIFY_FLAG" val="#wm#"/>
  <p:tag name="KSO_WM_UNIT_TYPE" val="l_h_i"/>
  <p:tag name="KSO_WM_UNIT_INDEX" val="1_3_1"/>
  <p:tag name="KSO_WM_UNIT_ID" val="diagram19882022_4*l_h_i*1_3_1"/>
  <p:tag name="KSO_WM_TEMPLATE_INDEX" val="19882022"/>
  <p:tag name="KSO_WM_TAG_VERSION" val="2.0"/>
  <p:tag name="KSO_WM_DIAGRAM_GROUP_CODE" val="l1-1"/>
  <p:tag name="KSO_WM_UNIT_SUBTYPE" val="d"/>
</p:tagLst>
</file>

<file path=ppt/tags/tag18.xml><?xml version="1.0" encoding="utf-8"?>
<p:tagLst xmlns:p="http://schemas.openxmlformats.org/presentationml/2006/main">
  <p:tag name="KSO_WM_BEAUTIFY_FLAG" val="#wm#"/>
  <p:tag name="KSO_WM_UNIT_TYPE" val="l_h_f"/>
  <p:tag name="KSO_WM_UNIT_INDEX" val="1_1_1"/>
  <p:tag name="KSO_WM_UNIT_ID" val="diagram19882022_4*l_h_f*1_1_1"/>
  <p:tag name="KSO_WM_TEMPLATE_INDEX" val="19882022"/>
  <p:tag name="KSO_WM_TAG_VERSION" val="2.0"/>
  <p:tag name="KSO_WM_DIAGRAM_GROUP_CODE" val="l1-1"/>
</p:tagLst>
</file>

<file path=ppt/tags/tag19.xml><?xml version="1.0" encoding="utf-8"?>
<p:tagLst xmlns:p="http://schemas.openxmlformats.org/presentationml/2006/main">
  <p:tag name="KSO_WM_BEAUTIFY_FLAG" val="#wm#"/>
  <p:tag name="KSO_WM_UNIT_TYPE" val="l_h_f"/>
  <p:tag name="KSO_WM_UNIT_INDEX" val="1_2_1"/>
  <p:tag name="KSO_WM_UNIT_ID" val="diagram19882022_4*l_h_f*1_2_1"/>
  <p:tag name="KSO_WM_TEMPLATE_INDEX" val="19882022"/>
  <p:tag name="KSO_WM_TAG_VERSION" val="2.0"/>
  <p:tag name="KSO_WM_DIAGRAM_GROUP_CODE" val="l1-1"/>
</p:tagLst>
</file>

<file path=ppt/tags/tag2.xml><?xml version="1.0" encoding="utf-8"?>
<p:tagLst xmlns:p="http://schemas.openxmlformats.org/presentationml/2006/main">
  <p:tag name="KSO_WM_UNIT_PLACING_PICTURE_USER_VIEWPORT" val="{&quot;height&quot;:8115,&quot;width&quot;:7966.806299212598}"/>
</p:tagLst>
</file>

<file path=ppt/tags/tag20.xml><?xml version="1.0" encoding="utf-8"?>
<p:tagLst xmlns:p="http://schemas.openxmlformats.org/presentationml/2006/main">
  <p:tag name="KSO_WM_BEAUTIFY_FLAG" val="#wm#"/>
  <p:tag name="KSO_WM_UNIT_TYPE" val="l_h_f"/>
  <p:tag name="KSO_WM_UNIT_INDEX" val="1_3_1"/>
  <p:tag name="KSO_WM_UNIT_ID" val="diagram19882022_4*l_h_f*1_3_1"/>
  <p:tag name="KSO_WM_TEMPLATE_INDEX" val="19882022"/>
  <p:tag name="KSO_WM_TAG_VERSION" val="2.0"/>
  <p:tag name="KSO_WM_DIAGRAM_GROUP_CODE" val="l1-1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UNIT_PLACING_PICTURE_USER_VIEWPORT" val="{&quot;height&quot;:6045,&quot;width&quot;:6843}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#wm#"/>
  <p:tag name="KSO_WM_UNIT_TYPE" val="l_h_i"/>
  <p:tag name="KSO_WM_UNIT_INDEX" val="1_1_4"/>
  <p:tag name="KSO_WM_UNIT_ID" val="diagram19882022_4*l_h_i*1_1_4"/>
  <p:tag name="KSO_WM_TEMPLATE_INDEX" val="19882022"/>
  <p:tag name="KSO_WM_TAG_VERSION" val="2.0"/>
  <p:tag name="KSO_WM_DIAGRAM_GROUP_CODE" val="l1-1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SELECTED" val="True"/>
</p:tagLst>
</file>

<file path=ppt/tags/tag38.xml><?xml version="1.0" encoding="utf-8"?>
<p:tagLst xmlns:p="http://schemas.openxmlformats.org/presentationml/2006/main">
  <p:tag name="ISPRING_RESOURCE_PATHS_HASH_2" val="9bf32b21c57e606988ab10ec694d2e32676a8b"/>
  <p:tag name="ISPRING_PRESENTATION_TITLE" val="PowerPoint 演示文稿1"/>
  <p:tag name="KSO_WPP_MARK_KEY" val="e5e34e55-6266-4751-a810-b8fb64dbafab"/>
  <p:tag name="COMMONDATA" val="eyJoZGlkIjoiYjczZDc5ZDYyNDgxZjdkMjc5ZmUzNTlkN2UxM2I2MTcifQ=="/>
</p:tagLst>
</file>

<file path=ppt/tags/tag4.xml><?xml version="1.0" encoding="utf-8"?>
<p:tagLst xmlns:p="http://schemas.openxmlformats.org/presentationml/2006/main">
  <p:tag name="KSO_WM_BEAUTIFY_FLAG" val="#wm#"/>
  <p:tag name="KSO_WM_UNIT_TYPE" val="l_h_i"/>
  <p:tag name="KSO_WM_UNIT_INDEX" val="1_1_2"/>
  <p:tag name="KSO_WM_UNIT_ID" val="diagram19882022_4*l_h_i*1_1_2"/>
  <p:tag name="KSO_WM_TEMPLATE_INDEX" val="19882022"/>
  <p:tag name="KSO_WM_TAG_VERSION" val="2.0"/>
  <p:tag name="KSO_WM_DIAGRAM_GROUP_CODE" val="l1-1"/>
</p:tagLst>
</file>

<file path=ppt/tags/tag5.xml><?xml version="1.0" encoding="utf-8"?>
<p:tagLst xmlns:p="http://schemas.openxmlformats.org/presentationml/2006/main">
  <p:tag name="KSO_WM_BEAUTIFY_FLAG" val="#wm#"/>
  <p:tag name="KSO_WM_UNIT_TYPE" val="l_h_f"/>
  <p:tag name="KSO_WM_UNIT_INDEX" val="1_1_2"/>
  <p:tag name="KSO_WM_UNIT_ID" val="diagram19882022_4*l_h_f*1_1_2"/>
  <p:tag name="KSO_WM_TEMPLATE_INDEX" val="19882022"/>
  <p:tag name="KSO_WM_TAG_VERSION" val="2.0"/>
  <p:tag name="KSO_WM_DIAGRAM_GROUP_CODE" val="l1-1"/>
</p:tagLst>
</file>

<file path=ppt/tags/tag6.xml><?xml version="1.0" encoding="utf-8"?>
<p:tagLst xmlns:p="http://schemas.openxmlformats.org/presentationml/2006/main">
  <p:tag name="KSO_WM_BEAUTIFY_FLAG" val="#wm#"/>
  <p:tag name="KSO_WM_UNIT_TYPE" val="l_h_i"/>
  <p:tag name="KSO_WM_UNIT_INDEX" val="1_1_3"/>
  <p:tag name="KSO_WM_UNIT_ID" val="diagram19882022_4*l_h_i*1_1_3"/>
  <p:tag name="KSO_WM_TEMPLATE_INDEX" val="19882022"/>
  <p:tag name="KSO_WM_TAG_VERSION" val="2.0"/>
  <p:tag name="KSO_WM_DIAGRAM_GROUP_CODE" val="l1-1"/>
</p:tagLst>
</file>

<file path=ppt/tags/tag7.xml><?xml version="1.0" encoding="utf-8"?>
<p:tagLst xmlns:p="http://schemas.openxmlformats.org/presentationml/2006/main">
  <p:tag name="KSO_WM_BEAUTIFY_FLAG" val="#wm#"/>
  <p:tag name="KSO_WM_UNIT_TYPE" val="l_h_i"/>
  <p:tag name="KSO_WM_UNIT_INDEX" val="1_1_1"/>
  <p:tag name="KSO_WM_UNIT_ID" val="diagram19882022_4*l_h_i*1_1_1"/>
  <p:tag name="KSO_WM_TEMPLATE_INDEX" val="19882022"/>
  <p:tag name="KSO_WM_TAG_VERSION" val="2.0"/>
  <p:tag name="KSO_WM_DIAGRAM_GROUP_CODE" val="l1-1"/>
  <p:tag name="KSO_WM_UNIT_SUBTYPE" val="d"/>
</p:tagLst>
</file>

<file path=ppt/tags/tag8.xml><?xml version="1.0" encoding="utf-8"?>
<p:tagLst xmlns:p="http://schemas.openxmlformats.org/presentationml/2006/main">
  <p:tag name="KSO_WM_BEAUTIFY_FLAG" val="#wm#"/>
  <p:tag name="KSO_WM_UNIT_TYPE" val="l_h_i"/>
  <p:tag name="KSO_WM_UNIT_INDEX" val="1_2_4"/>
  <p:tag name="KSO_WM_UNIT_ID" val="diagram19882022_4*l_h_i*1_2_4"/>
  <p:tag name="KSO_WM_TEMPLATE_INDEX" val="19882022"/>
  <p:tag name="KSO_WM_TAG_VERSION" val="2.0"/>
  <p:tag name="KSO_WM_DIAGRAM_GROUP_CODE" val="l1-1"/>
</p:tagLst>
</file>

<file path=ppt/tags/tag9.xml><?xml version="1.0" encoding="utf-8"?>
<p:tagLst xmlns:p="http://schemas.openxmlformats.org/presentationml/2006/main">
  <p:tag name="KSO_WM_BEAUTIFY_FLAG" val="#wm#"/>
  <p:tag name="KSO_WM_UNIT_TYPE" val="l_h_i"/>
  <p:tag name="KSO_WM_UNIT_INDEX" val="1_2_2"/>
  <p:tag name="KSO_WM_UNIT_ID" val="diagram19882022_4*l_h_i*1_2_2"/>
  <p:tag name="KSO_WM_TEMPLATE_INDEX" val="19882022"/>
  <p:tag name="KSO_WM_TAG_VERSION" val="2.0"/>
  <p:tag name="KSO_WM_DIAGRAM_GROUP_CODE" val="l1-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第一PPT，www.1ppt.com">
  <a:themeElements>
    <a:clrScheme name="自定义 2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15742B"/>
      </a:accent1>
      <a:accent2>
        <a:srgbClr val="5EA86F"/>
      </a:accent2>
      <a:accent3>
        <a:srgbClr val="15742B"/>
      </a:accent3>
      <a:accent4>
        <a:srgbClr val="5EA86F"/>
      </a:accent4>
      <a:accent5>
        <a:srgbClr val="15742B"/>
      </a:accent5>
      <a:accent6>
        <a:srgbClr val="5EA86F"/>
      </a:accent6>
      <a:hlink>
        <a:srgbClr val="2F89D8"/>
      </a:hlink>
      <a:folHlink>
        <a:srgbClr val="262626"/>
      </a:folHlink>
    </a:clrScheme>
    <a:fontScheme name="vy2xbavy">
      <a:majorFont>
        <a:latin typeface="微软雅黑 Light"/>
        <a:ea typeface="微软雅黑 Light"/>
        <a:cs typeface=""/>
      </a:majorFont>
      <a:minorFont>
        <a:latin typeface="微软雅黑 Light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>
          <a:blip xmlns:r="http://schemas.openxmlformats.org/officeDocument/2006/relationships" r:embed="rId1"/>
          <a:stretch>
            <a:fillRect/>
          </a:stretch>
        </a:blipFill>
        <a:ln>
          <a:noFill/>
        </a:ln>
      </a:spPr>
      <a:bodyPr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1600" b="1" dirty="0" smtClean="0">
            <a:solidFill>
              <a:schemeClr val="accent6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vy2xbavy">
      <a:majorFont>
        <a:latin typeface="微软雅黑 Light"/>
        <a:ea typeface="微软雅黑 Light"/>
        <a:cs typeface=""/>
      </a:majorFont>
      <a:minorFont>
        <a:latin typeface="微软雅黑 Light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FFFFFF"/>
    </a:dk2>
    <a:lt2>
      <a:srgbClr val="FFFFFF"/>
    </a:lt2>
    <a:accent1>
      <a:srgbClr val="15742B"/>
    </a:accent1>
    <a:accent2>
      <a:srgbClr val="5EA86F"/>
    </a:accent2>
    <a:accent3>
      <a:srgbClr val="15742B"/>
    </a:accent3>
    <a:accent4>
      <a:srgbClr val="5EA86F"/>
    </a:accent4>
    <a:accent5>
      <a:srgbClr val="15742B"/>
    </a:accent5>
    <a:accent6>
      <a:srgbClr val="5EA86F"/>
    </a:accent6>
    <a:hlink>
      <a:srgbClr val="2F89D8"/>
    </a:hlink>
    <a:folHlink>
      <a:srgbClr val="262626"/>
    </a:folHlink>
  </a:clrScheme>
</a:themeOverride>
</file>

<file path=ppt/theme/themeOverride10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FFFFFF"/>
    </a:dk2>
    <a:lt2>
      <a:srgbClr val="FFFFFF"/>
    </a:lt2>
    <a:accent1>
      <a:srgbClr val="15742B"/>
    </a:accent1>
    <a:accent2>
      <a:srgbClr val="5EA86F"/>
    </a:accent2>
    <a:accent3>
      <a:srgbClr val="15742B"/>
    </a:accent3>
    <a:accent4>
      <a:srgbClr val="5EA86F"/>
    </a:accent4>
    <a:accent5>
      <a:srgbClr val="15742B"/>
    </a:accent5>
    <a:accent6>
      <a:srgbClr val="5EA86F"/>
    </a:accent6>
    <a:hlink>
      <a:srgbClr val="2F89D8"/>
    </a:hlink>
    <a:folHlink>
      <a:srgbClr val="262626"/>
    </a:folHlink>
  </a:clrScheme>
</a:themeOverride>
</file>

<file path=ppt/theme/themeOverride11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FFFFFF"/>
    </a:dk2>
    <a:lt2>
      <a:srgbClr val="FFFFFF"/>
    </a:lt2>
    <a:accent1>
      <a:srgbClr val="15742B"/>
    </a:accent1>
    <a:accent2>
      <a:srgbClr val="5EA86F"/>
    </a:accent2>
    <a:accent3>
      <a:srgbClr val="15742B"/>
    </a:accent3>
    <a:accent4>
      <a:srgbClr val="5EA86F"/>
    </a:accent4>
    <a:accent5>
      <a:srgbClr val="15742B"/>
    </a:accent5>
    <a:accent6>
      <a:srgbClr val="5EA86F"/>
    </a:accent6>
    <a:hlink>
      <a:srgbClr val="2F89D8"/>
    </a:hlink>
    <a:folHlink>
      <a:srgbClr val="262626"/>
    </a:folHlink>
  </a:clrScheme>
</a:themeOverride>
</file>

<file path=ppt/theme/themeOverride2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FFFFFF"/>
    </a:dk2>
    <a:lt2>
      <a:srgbClr val="FFFFFF"/>
    </a:lt2>
    <a:accent1>
      <a:srgbClr val="15742B"/>
    </a:accent1>
    <a:accent2>
      <a:srgbClr val="5EA86F"/>
    </a:accent2>
    <a:accent3>
      <a:srgbClr val="15742B"/>
    </a:accent3>
    <a:accent4>
      <a:srgbClr val="5EA86F"/>
    </a:accent4>
    <a:accent5>
      <a:srgbClr val="15742B"/>
    </a:accent5>
    <a:accent6>
      <a:srgbClr val="5EA86F"/>
    </a:accent6>
    <a:hlink>
      <a:srgbClr val="2F89D8"/>
    </a:hlink>
    <a:folHlink>
      <a:srgbClr val="262626"/>
    </a:folHlink>
  </a:clrScheme>
</a:themeOverride>
</file>

<file path=ppt/theme/themeOverride3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FFFFFF"/>
    </a:dk2>
    <a:lt2>
      <a:srgbClr val="FFFFFF"/>
    </a:lt2>
    <a:accent1>
      <a:srgbClr val="15742B"/>
    </a:accent1>
    <a:accent2>
      <a:srgbClr val="5EA86F"/>
    </a:accent2>
    <a:accent3>
      <a:srgbClr val="15742B"/>
    </a:accent3>
    <a:accent4>
      <a:srgbClr val="5EA86F"/>
    </a:accent4>
    <a:accent5>
      <a:srgbClr val="15742B"/>
    </a:accent5>
    <a:accent6>
      <a:srgbClr val="5EA86F"/>
    </a:accent6>
    <a:hlink>
      <a:srgbClr val="2F89D8"/>
    </a:hlink>
    <a:folHlink>
      <a:srgbClr val="262626"/>
    </a:folHlink>
  </a:clrScheme>
</a:themeOverride>
</file>

<file path=ppt/theme/themeOverride4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FFFFFF"/>
    </a:dk2>
    <a:lt2>
      <a:srgbClr val="FFFFFF"/>
    </a:lt2>
    <a:accent1>
      <a:srgbClr val="15742B"/>
    </a:accent1>
    <a:accent2>
      <a:srgbClr val="5EA86F"/>
    </a:accent2>
    <a:accent3>
      <a:srgbClr val="15742B"/>
    </a:accent3>
    <a:accent4>
      <a:srgbClr val="5EA86F"/>
    </a:accent4>
    <a:accent5>
      <a:srgbClr val="15742B"/>
    </a:accent5>
    <a:accent6>
      <a:srgbClr val="5EA86F"/>
    </a:accent6>
    <a:hlink>
      <a:srgbClr val="2F89D8"/>
    </a:hlink>
    <a:folHlink>
      <a:srgbClr val="262626"/>
    </a:folHlink>
  </a:clrScheme>
</a:themeOverride>
</file>

<file path=ppt/theme/themeOverride5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FFFFFF"/>
    </a:dk2>
    <a:lt2>
      <a:srgbClr val="FFFFFF"/>
    </a:lt2>
    <a:accent1>
      <a:srgbClr val="15742B"/>
    </a:accent1>
    <a:accent2>
      <a:srgbClr val="5EA86F"/>
    </a:accent2>
    <a:accent3>
      <a:srgbClr val="15742B"/>
    </a:accent3>
    <a:accent4>
      <a:srgbClr val="5EA86F"/>
    </a:accent4>
    <a:accent5>
      <a:srgbClr val="15742B"/>
    </a:accent5>
    <a:accent6>
      <a:srgbClr val="5EA86F"/>
    </a:accent6>
    <a:hlink>
      <a:srgbClr val="2F89D8"/>
    </a:hlink>
    <a:folHlink>
      <a:srgbClr val="262626"/>
    </a:folHlink>
  </a:clrScheme>
</a:themeOverride>
</file>

<file path=ppt/theme/themeOverride6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FFFFFF"/>
    </a:dk2>
    <a:lt2>
      <a:srgbClr val="FFFFFF"/>
    </a:lt2>
    <a:accent1>
      <a:srgbClr val="15742B"/>
    </a:accent1>
    <a:accent2>
      <a:srgbClr val="5EA86F"/>
    </a:accent2>
    <a:accent3>
      <a:srgbClr val="15742B"/>
    </a:accent3>
    <a:accent4>
      <a:srgbClr val="5EA86F"/>
    </a:accent4>
    <a:accent5>
      <a:srgbClr val="15742B"/>
    </a:accent5>
    <a:accent6>
      <a:srgbClr val="5EA86F"/>
    </a:accent6>
    <a:hlink>
      <a:srgbClr val="2F89D8"/>
    </a:hlink>
    <a:folHlink>
      <a:srgbClr val="262626"/>
    </a:folHlink>
  </a:clrScheme>
</a:themeOverride>
</file>

<file path=ppt/theme/themeOverride7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FFFFFF"/>
    </a:dk2>
    <a:lt2>
      <a:srgbClr val="FFFFFF"/>
    </a:lt2>
    <a:accent1>
      <a:srgbClr val="15742B"/>
    </a:accent1>
    <a:accent2>
      <a:srgbClr val="5EA86F"/>
    </a:accent2>
    <a:accent3>
      <a:srgbClr val="15742B"/>
    </a:accent3>
    <a:accent4>
      <a:srgbClr val="5EA86F"/>
    </a:accent4>
    <a:accent5>
      <a:srgbClr val="15742B"/>
    </a:accent5>
    <a:accent6>
      <a:srgbClr val="5EA86F"/>
    </a:accent6>
    <a:hlink>
      <a:srgbClr val="2F89D8"/>
    </a:hlink>
    <a:folHlink>
      <a:srgbClr val="262626"/>
    </a:folHlink>
  </a:clrScheme>
</a:themeOverride>
</file>

<file path=ppt/theme/themeOverride8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FFFFFF"/>
    </a:dk2>
    <a:lt2>
      <a:srgbClr val="FFFFFF"/>
    </a:lt2>
    <a:accent1>
      <a:srgbClr val="15742B"/>
    </a:accent1>
    <a:accent2>
      <a:srgbClr val="5EA86F"/>
    </a:accent2>
    <a:accent3>
      <a:srgbClr val="15742B"/>
    </a:accent3>
    <a:accent4>
      <a:srgbClr val="5EA86F"/>
    </a:accent4>
    <a:accent5>
      <a:srgbClr val="15742B"/>
    </a:accent5>
    <a:accent6>
      <a:srgbClr val="5EA86F"/>
    </a:accent6>
    <a:hlink>
      <a:srgbClr val="2F89D8"/>
    </a:hlink>
    <a:folHlink>
      <a:srgbClr val="262626"/>
    </a:folHlink>
  </a:clrScheme>
</a:themeOverride>
</file>

<file path=ppt/theme/themeOverride9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FFFFFF"/>
    </a:dk2>
    <a:lt2>
      <a:srgbClr val="FFFFFF"/>
    </a:lt2>
    <a:accent1>
      <a:srgbClr val="15742B"/>
    </a:accent1>
    <a:accent2>
      <a:srgbClr val="5EA86F"/>
    </a:accent2>
    <a:accent3>
      <a:srgbClr val="15742B"/>
    </a:accent3>
    <a:accent4>
      <a:srgbClr val="5EA86F"/>
    </a:accent4>
    <a:accent5>
      <a:srgbClr val="15742B"/>
    </a:accent5>
    <a:accent6>
      <a:srgbClr val="5EA86F"/>
    </a:accent6>
    <a:hlink>
      <a:srgbClr val="2F89D8"/>
    </a:hlink>
    <a:folHlink>
      <a:srgbClr val="262626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920</Words>
  <Application>WPS 演示</Application>
  <PresentationFormat>全屏显示(16:9)</PresentationFormat>
  <Paragraphs>219</Paragraphs>
  <Slides>17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34" baseType="lpstr">
      <vt:lpstr>Arial</vt:lpstr>
      <vt:lpstr>宋体</vt:lpstr>
      <vt:lpstr>Wingdings</vt:lpstr>
      <vt:lpstr>Calibri</vt:lpstr>
      <vt:lpstr>微软雅黑</vt:lpstr>
      <vt:lpstr>Calibri</vt:lpstr>
      <vt:lpstr>造字工房悦黑体验版纤细体</vt:lpstr>
      <vt:lpstr>黑体</vt:lpstr>
      <vt:lpstr>U.S. 101</vt:lpstr>
      <vt:lpstr>Segoe Print</vt:lpstr>
      <vt:lpstr>Roboto</vt:lpstr>
      <vt:lpstr>Times New Roman</vt:lpstr>
      <vt:lpstr>Open Sans Light</vt:lpstr>
      <vt:lpstr>微软雅黑 Light</vt:lpstr>
      <vt:lpstr>Arial Unicode MS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  <Manager>第一PPT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清新绿叶</dc:title>
  <dc:creator>第一PPT</dc:creator>
  <cp:keywords>www.1ppt.com</cp:keywords>
  <dc:description>www.1ppt.com</dc:description>
  <cp:lastModifiedBy>3602@45.1%</cp:lastModifiedBy>
  <cp:revision>1008</cp:revision>
  <dcterms:created xsi:type="dcterms:W3CDTF">2015-04-24T01:01:00Z</dcterms:created>
  <dcterms:modified xsi:type="dcterms:W3CDTF">2023-03-27T11:49:20Z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EB1FA7864CE64DB68F0B5050E8359278</vt:lpwstr>
  </property>
  <property fmtid="{D5CDD505-2E9C-101B-9397-08002B2CF9AE}" pid="3" name="KSOProductBuildVer">
    <vt:lpwstr>2052-11.1.0.13703</vt:lpwstr>
  </property>
</Properties>
</file>