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13"/>
  </p:notesMasterIdLst>
  <p:sldIdLst>
    <p:sldId id="328" r:id="rId5"/>
    <p:sldId id="419" r:id="rId6"/>
    <p:sldId id="330" r:id="rId7"/>
    <p:sldId id="332" r:id="rId8"/>
    <p:sldId id="420" r:id="rId9"/>
    <p:sldId id="421" r:id="rId10"/>
    <p:sldId id="343" r:id="rId11"/>
    <p:sldId id="344" r:id="rId12"/>
    <p:sldId id="345" r:id="rId14"/>
    <p:sldId id="346" r:id="rId15"/>
    <p:sldId id="422" r:id="rId16"/>
    <p:sldId id="423" r:id="rId17"/>
    <p:sldId id="350" r:id="rId18"/>
    <p:sldId id="377" r:id="rId19"/>
    <p:sldId id="425" r:id="rId20"/>
    <p:sldId id="351" r:id="rId21"/>
    <p:sldId id="428" r:id="rId22"/>
    <p:sldId id="429" r:id="rId23"/>
    <p:sldId id="430" r:id="rId24"/>
    <p:sldId id="426" r:id="rId25"/>
    <p:sldId id="431" r:id="rId26"/>
    <p:sldId id="438" r:id="rId27"/>
    <p:sldId id="432" r:id="rId28"/>
    <p:sldId id="439" r:id="rId29"/>
    <p:sldId id="427" r:id="rId30"/>
    <p:sldId id="433" r:id="rId31"/>
    <p:sldId id="434" r:id="rId32"/>
    <p:sldId id="435" r:id="rId33"/>
    <p:sldId id="436" r:id="rId34"/>
    <p:sldId id="437" r:id="rId35"/>
    <p:sldId id="336" r:id="rId36"/>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1" Type="http://schemas.openxmlformats.org/officeDocument/2006/relationships/tags" Target="tags/tag275.xml"/><Relationship Id="rId40" Type="http://schemas.openxmlformats.org/officeDocument/2006/relationships/commentAuthors" Target="commentAuthors.xml"/><Relationship Id="rId4" Type="http://schemas.openxmlformats.org/officeDocument/2006/relationships/slideMaster" Target="slideMasters/slideMaster3.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notesMaster" Target="notesMasters/notes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image" Target="../media/image1.jpeg"/><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image" Target="../media/image2.jpeg"/><Relationship Id="rId10" Type="http://schemas.openxmlformats.org/officeDocument/2006/relationships/tags" Target="../tags/tag38.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image" Target="../media/image5.png"/><Relationship Id="rId7" Type="http://schemas.openxmlformats.org/officeDocument/2006/relationships/tags" Target="../tags/tag42.xml"/><Relationship Id="rId6" Type="http://schemas.openxmlformats.org/officeDocument/2006/relationships/image" Target="../media/image4.png"/><Relationship Id="rId5" Type="http://schemas.openxmlformats.org/officeDocument/2006/relationships/tags" Target="../tags/tag41.xml"/><Relationship Id="rId4" Type="http://schemas.openxmlformats.org/officeDocument/2006/relationships/image" Target="../media/image3.png"/><Relationship Id="rId3" Type="http://schemas.openxmlformats.org/officeDocument/2006/relationships/tags" Target="../tags/tag40.xml"/><Relationship Id="rId2" Type="http://schemas.openxmlformats.org/officeDocument/2006/relationships/tags" Target="../tags/tag39.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image" Target="../media/image1.jpeg"/><Relationship Id="rId2" Type="http://schemas.openxmlformats.org/officeDocument/2006/relationships/tags" Target="../tags/tag65.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image" Target="../media/image2.jpeg"/><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image" Target="../media/image8.png"/><Relationship Id="rId7" Type="http://schemas.openxmlformats.org/officeDocument/2006/relationships/tags" Target="../tags/tag134.xml"/><Relationship Id="rId6" Type="http://schemas.openxmlformats.org/officeDocument/2006/relationships/image" Target="../media/image4.png"/><Relationship Id="rId5" Type="http://schemas.openxmlformats.org/officeDocument/2006/relationships/tags" Target="../tags/tag133.xml"/><Relationship Id="rId4" Type="http://schemas.openxmlformats.org/officeDocument/2006/relationships/image" Target="../media/image7.png"/><Relationship Id="rId3" Type="http://schemas.openxmlformats.org/officeDocument/2006/relationships/tags" Target="../tags/tag132.xml"/><Relationship Id="rId2" Type="http://schemas.openxmlformats.org/officeDocument/2006/relationships/tags" Target="../tags/tag131.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l="-1"/>
          <a:stretch>
            <a:fillRect/>
          </a:stretch>
        </p:blipFill>
        <p:spPr>
          <a:xfrm>
            <a:off x="-1" y="0"/>
            <a:ext cx="12192001" cy="6858000"/>
          </a:xfrm>
          <a:prstGeom prst="rect">
            <a:avLst/>
          </a:prstGeom>
        </p:spPr>
      </p:pic>
      <p:grpSp>
        <p:nvGrpSpPr>
          <p:cNvPr id="10" name="组合 9"/>
          <p:cNvGrpSpPr/>
          <p:nvPr userDrawn="1">
            <p:custDataLst>
              <p:tags r:id="rId4"/>
            </p:custDataLst>
          </p:nvPr>
        </p:nvGrpSpPr>
        <p:grpSpPr>
          <a:xfrm>
            <a:off x="2841790" y="1914833"/>
            <a:ext cx="6214978" cy="1940110"/>
            <a:chOff x="2841790" y="1914833"/>
            <a:chExt cx="6214978" cy="1940110"/>
          </a:xfrm>
        </p:grpSpPr>
        <p:cxnSp>
          <p:nvCxnSpPr>
            <p:cNvPr id="11" name="直接连接符 10"/>
            <p:cNvCxnSpPr/>
            <p:nvPr>
              <p:custDataLst>
                <p:tags r:id="rId5"/>
              </p:custDataLst>
            </p:nvPr>
          </p:nvCxnSpPr>
          <p:spPr>
            <a:xfrm flipH="1">
              <a:off x="5286093" y="1914833"/>
              <a:ext cx="479116" cy="550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6"/>
              </p:custDataLst>
            </p:nvPr>
          </p:nvCxnSpPr>
          <p:spPr>
            <a:xfrm flipH="1">
              <a:off x="4193871" y="3304763"/>
              <a:ext cx="479116" cy="550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7"/>
              </p:custDataLst>
            </p:nvPr>
          </p:nvCxnSpPr>
          <p:spPr>
            <a:xfrm flipH="1">
              <a:off x="4433429" y="3145962"/>
              <a:ext cx="479116" cy="550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8"/>
              </p:custDataLst>
            </p:nvPr>
          </p:nvCxnSpPr>
          <p:spPr>
            <a:xfrm flipH="1">
              <a:off x="2841790" y="3125609"/>
              <a:ext cx="479116" cy="550180"/>
            </a:xfrm>
            <a:prstGeom prst="line">
              <a:avLst/>
            </a:prstGeom>
          </p:spPr>
          <p:style>
            <a:lnRef idx="1">
              <a:schemeClr val="accent1"/>
            </a:lnRef>
            <a:fillRef idx="0">
              <a:schemeClr val="accent1"/>
            </a:fillRef>
            <a:effectRef idx="0">
              <a:schemeClr val="accent1"/>
            </a:effectRef>
            <a:fontRef idx="minor">
              <a:schemeClr val="tx1"/>
            </a:fontRef>
          </p:style>
        </p:cxnSp>
        <p:sp>
          <p:nvSpPr>
            <p:cNvPr id="15" name="弧形 14"/>
            <p:cNvSpPr/>
            <p:nvPr>
              <p:custDataLst>
                <p:tags r:id="rId9"/>
              </p:custDataLst>
            </p:nvPr>
          </p:nvSpPr>
          <p:spPr>
            <a:xfrm>
              <a:off x="7477434" y="2144570"/>
              <a:ext cx="1579334" cy="1579334"/>
            </a:xfrm>
            <a:prstGeom prst="arc">
              <a:avLst>
                <a:gd name="adj1" fmla="val 12163161"/>
                <a:gd name="adj2" fmla="val 1644455"/>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p:cNvSpPr/>
            <p:nvPr>
              <p:custDataLst>
                <p:tags r:id="rId10"/>
              </p:custDataLst>
            </p:nvPr>
          </p:nvSpPr>
          <p:spPr>
            <a:xfrm>
              <a:off x="7382026" y="2035987"/>
              <a:ext cx="1579334" cy="1579334"/>
            </a:xfrm>
            <a:prstGeom prst="arc">
              <a:avLst>
                <a:gd name="adj1" fmla="val 10655073"/>
                <a:gd name="adj2" fmla="val 490641"/>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 name="日期占位符 15"/>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2"/>
            </p:custDataLst>
          </p:nvPr>
        </p:nvSpPr>
        <p:spPr/>
        <p:txBody>
          <a:bodyPr/>
          <a:lstStyle/>
          <a:p>
            <a:endParaRPr lang="zh-CN" altLang="en-US" dirty="0"/>
          </a:p>
        </p:txBody>
      </p:sp>
      <p:sp>
        <p:nvSpPr>
          <p:cNvPr id="18" name="灯片编号占位符 17"/>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4"/>
            </p:custDataLst>
          </p:nvPr>
        </p:nvSpPr>
        <p:spPr>
          <a:xfrm>
            <a:off x="2514599" y="2056869"/>
            <a:ext cx="7162802" cy="1579334"/>
          </a:xfrm>
        </p:spPr>
        <p:txBody>
          <a:bodyPr lIns="90000" tIns="46800" rIns="90000" bIns="46800" anchor="b" anchorCtr="1">
            <a:normAutofit/>
          </a:bodyPr>
          <a:lstStyle>
            <a:lvl1pPr algn="ctr">
              <a:defRPr sz="6000" spc="600" baseline="0">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5"/>
            </p:custDataLst>
          </p:nvPr>
        </p:nvSpPr>
        <p:spPr>
          <a:xfrm>
            <a:off x="3275773" y="3723904"/>
            <a:ext cx="5640454" cy="550179"/>
          </a:xfrm>
        </p:spPr>
        <p:txBody>
          <a:bodyPr lIns="90000" tIns="46800" rIns="90000" bIns="46800" anchor="t" anchorCtr="1">
            <a:normAutofit/>
          </a:bodyPr>
          <a:lstStyle>
            <a:lvl1pPr marL="0" indent="0" algn="ctr" eaLnBrk="1" fontAlgn="auto" latinLnBrk="0" hangingPunct="1">
              <a:lnSpc>
                <a:spcPct val="100000"/>
              </a:lnSpc>
              <a:buNone/>
              <a:defRPr sz="20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rmAutofit/>
          </a:bodyPr>
          <a:lstStyle>
            <a:lvl1pPr marL="0" marR="0" indent="0" algn="l" defTabSz="914400" rtl="0" eaLnBrk="1" fontAlgn="auto" latinLnBrk="0" hangingPunct="1">
              <a:lnSpc>
                <a:spcPct val="100000"/>
              </a:lnSpc>
              <a:buFont typeface="Arial" panose="020B0604020202020204" pitchFamily="34" charset="0"/>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669882" y="952508"/>
            <a:ext cx="10852237" cy="5388907"/>
          </a:xfrm>
        </p:spPr>
        <p:txBody>
          <a:bodyPr vert="horz" lIns="101600" tIns="0" rIns="82550" bIns="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l="-1"/>
          <a:stretch>
            <a:fillRect/>
          </a:stretch>
        </p:blipFill>
        <p:spPr>
          <a:xfrm>
            <a:off x="-1" y="0"/>
            <a:ext cx="12192001" cy="6858000"/>
          </a:xfrm>
          <a:prstGeom prst="rect">
            <a:avLst/>
          </a:prstGeom>
        </p:spPr>
      </p:pic>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7"/>
            </p:custDataLst>
          </p:nvPr>
        </p:nvSpPr>
        <p:spPr>
          <a:xfrm>
            <a:off x="3622152" y="2689990"/>
            <a:ext cx="4947694" cy="908831"/>
          </a:xfrm>
        </p:spPr>
        <p:txBody>
          <a:bodyPr lIns="90000" tIns="46800" rIns="90000" bIns="46800" anchor="b" anchorCtr="0">
            <a:normAutofit/>
          </a:bodyPr>
          <a:lstStyle>
            <a:lvl1pPr algn="ctr">
              <a:defRPr sz="4000" u="none" strike="noStrike" kern="1200" cap="none"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8"/>
            </p:custDataLst>
          </p:nvPr>
        </p:nvSpPr>
        <p:spPr>
          <a:xfrm>
            <a:off x="3622152" y="3754537"/>
            <a:ext cx="4947694" cy="1077985"/>
          </a:xfrm>
        </p:spPr>
        <p:txBody>
          <a:bodyPr lIns="90000" tIns="46800" rIns="90000" bIns="4680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4"/>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5"/>
            </p:custDataLst>
          </p:nvPr>
        </p:nvSpPr>
        <p:spPr>
          <a:xfrm>
            <a:off x="6238877" y="952508"/>
            <a:ext cx="5283242" cy="5388907"/>
          </a:xfrm>
        </p:spPr>
        <p:txBody>
          <a:bodyPr>
            <a:noAutofit/>
          </a:bodyPr>
          <a:lstStyle>
            <a:lvl1pPr>
              <a:defRPr sz="1400" baseline="0">
                <a:latin typeface="Arial" panose="020B0604020202020204" pitchFamily="34" charset="0"/>
                <a:ea typeface="微软雅黑" panose="020B0503020204020204" charset="-122"/>
              </a:defRPr>
            </a:lvl1pPr>
            <a:lvl2pPr>
              <a:defRPr sz="1400" baseline="0">
                <a:latin typeface="Arial" panose="020B0604020202020204" pitchFamily="34" charset="0"/>
                <a:ea typeface="微软雅黑" panose="020B0503020204020204" charset="-122"/>
              </a:defRPr>
            </a:lvl2pPr>
            <a:lvl3pPr>
              <a:defRPr sz="1400" baseline="0">
                <a:latin typeface="Arial" panose="020B0604020202020204" pitchFamily="34" charset="0"/>
                <a:ea typeface="微软雅黑" panose="020B0503020204020204" charset="-122"/>
              </a:defRPr>
            </a:lvl3pPr>
            <a:lvl4pPr>
              <a:defRPr sz="1400" baseline="0">
                <a:latin typeface="Arial" panose="020B0604020202020204" pitchFamily="34" charset="0"/>
                <a:ea typeface="微软雅黑" panose="020B0503020204020204" charset="-122"/>
              </a:defRPr>
            </a:lvl4pPr>
            <a:lvl5pPr>
              <a:defRPr sz="1400"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4"/>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5"/>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7"/>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9"/>
            </p:custDataLst>
          </p:nvPr>
        </p:nvSpPr>
        <p:spPr/>
        <p:txBody>
          <a:bodyPr/>
          <a:lstStyle/>
          <a:p>
            <a:endParaRPr lang="zh-CN" altLang="en-US"/>
          </a:p>
        </p:txBody>
      </p:sp>
      <p:sp>
        <p:nvSpPr>
          <p:cNvPr id="9" name="灯片编号占位符 8"/>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324360"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custDataLst>
              <p:tags r:id="rId3"/>
            </p:custDataLst>
          </p:nvPr>
        </p:nvPicPr>
        <p:blipFill>
          <a:blip r:embed="rId4" cstate="email"/>
          <a:stretch>
            <a:fillRect/>
          </a:stretch>
        </p:blipFill>
        <p:spPr>
          <a:xfrm rot="3043711">
            <a:off x="925332" y="828133"/>
            <a:ext cx="4844848" cy="4844846"/>
          </a:xfrm>
          <a:prstGeom prst="rect">
            <a:avLst/>
          </a:prstGeom>
          <a:effectLst>
            <a:outerShdw blurRad="50800" dist="38100" algn="l" rotWithShape="0">
              <a:prstClr val="black">
                <a:alpha val="40000"/>
              </a:prstClr>
            </a:outerShdw>
          </a:effectLst>
        </p:spPr>
      </p:pic>
      <p:pic>
        <p:nvPicPr>
          <p:cNvPr id="13" name="图片 12" descr="C:\Users\admin\Desktop\图片6.png图片6"/>
          <p:cNvPicPr>
            <a:picLocks noChangeAspect="1"/>
          </p:cNvPicPr>
          <p:nvPr userDrawn="1">
            <p:custDataLst>
              <p:tags r:id="rId5"/>
            </p:custDataLst>
          </p:nvPr>
        </p:nvPicPr>
        <p:blipFill>
          <a:blip r:embed="rId6"/>
          <a:srcRect/>
          <a:stretch>
            <a:fillRect/>
          </a:stretch>
        </p:blipFill>
        <p:spPr>
          <a:xfrm>
            <a:off x="10722732" y="0"/>
            <a:ext cx="1469269" cy="2320916"/>
          </a:xfrm>
          <a:custGeom>
            <a:avLst/>
            <a:gdLst>
              <a:gd name="connsiteX0" fmla="*/ 1469269 w 1469269"/>
              <a:gd name="connsiteY0" fmla="*/ 0 h 2320916"/>
              <a:gd name="connsiteX1" fmla="*/ 0 w 1469269"/>
              <a:gd name="connsiteY1" fmla="*/ 0 h 2320916"/>
              <a:gd name="connsiteX2" fmla="*/ 0 w 1469269"/>
              <a:gd name="connsiteY2" fmla="*/ 2320916 h 2320916"/>
              <a:gd name="connsiteX3" fmla="*/ 1469269 w 1469269"/>
              <a:gd name="connsiteY3" fmla="*/ 2320916 h 2320916"/>
            </a:gdLst>
            <a:ahLst/>
            <a:cxnLst>
              <a:cxn ang="0">
                <a:pos x="connsiteX0" y="connsiteY0"/>
              </a:cxn>
              <a:cxn ang="0">
                <a:pos x="connsiteX1" y="connsiteY1"/>
              </a:cxn>
              <a:cxn ang="0">
                <a:pos x="connsiteX2" y="connsiteY2"/>
              </a:cxn>
              <a:cxn ang="0">
                <a:pos x="connsiteX3" y="connsiteY3"/>
              </a:cxn>
            </a:cxnLst>
            <a:rect l="l" t="t" r="r" b="b"/>
            <a:pathLst>
              <a:path w="1469269" h="2320916">
                <a:moveTo>
                  <a:pt x="1469269" y="0"/>
                </a:moveTo>
                <a:lnTo>
                  <a:pt x="0" y="0"/>
                </a:lnTo>
                <a:lnTo>
                  <a:pt x="0" y="2320916"/>
                </a:lnTo>
                <a:lnTo>
                  <a:pt x="1469269" y="2320916"/>
                </a:lnTo>
                <a:close/>
              </a:path>
            </a:pathLst>
          </a:custGeom>
        </p:spPr>
      </p:pic>
      <p:pic>
        <p:nvPicPr>
          <p:cNvPr id="17" name="图片 16"/>
          <p:cNvPicPr>
            <a:picLocks noChangeAspect="1"/>
          </p:cNvPicPr>
          <p:nvPr userDrawn="1">
            <p:custDataLst>
              <p:tags r:id="rId7"/>
            </p:custDataLst>
          </p:nvPr>
        </p:nvPicPr>
        <p:blipFill>
          <a:blip r:embed="rId8"/>
          <a:srcRect/>
          <a:stretch>
            <a:fillRect/>
          </a:stretch>
        </p:blipFill>
        <p:spPr>
          <a:xfrm rot="9338185" flipH="1" flipV="1">
            <a:off x="8764435" y="5614260"/>
            <a:ext cx="3302621" cy="1952675"/>
          </a:xfrm>
          <a:custGeom>
            <a:avLst/>
            <a:gdLst>
              <a:gd name="connsiteX0" fmla="*/ 3302621 w 3302621"/>
              <a:gd name="connsiteY0" fmla="*/ 0 h 1952675"/>
              <a:gd name="connsiteX1" fmla="*/ 3302621 w 3302621"/>
              <a:gd name="connsiteY1" fmla="*/ 1635689 h 1952675"/>
              <a:gd name="connsiteX2" fmla="*/ 3159072 w 3302621"/>
              <a:gd name="connsiteY2" fmla="*/ 1952675 h 1952675"/>
              <a:gd name="connsiteX3" fmla="*/ 0 w 3302621"/>
              <a:gd name="connsiteY3" fmla="*/ 522077 h 1952675"/>
              <a:gd name="connsiteX4" fmla="*/ 0 w 3302621"/>
              <a:gd name="connsiteY4" fmla="*/ 0 h 1952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621" h="1952675">
                <a:moveTo>
                  <a:pt x="3302621" y="0"/>
                </a:moveTo>
                <a:lnTo>
                  <a:pt x="3302621" y="1635689"/>
                </a:lnTo>
                <a:lnTo>
                  <a:pt x="3159072" y="1952675"/>
                </a:lnTo>
                <a:lnTo>
                  <a:pt x="0" y="522077"/>
                </a:lnTo>
                <a:lnTo>
                  <a:pt x="0" y="0"/>
                </a:lnTo>
                <a:close/>
              </a:path>
            </a:pathLst>
          </a:custGeom>
        </p:spPr>
      </p:pic>
      <p:sp>
        <p:nvSpPr>
          <p:cNvPr id="2" name="标题 1"/>
          <p:cNvSpPr>
            <a:spLocks noGrp="1"/>
          </p:cNvSpPr>
          <p:nvPr>
            <p:ph type="title"/>
            <p:custDataLst>
              <p:tags r:id="rId9"/>
            </p:custDataLst>
          </p:nvPr>
        </p:nvSpPr>
        <p:spPr>
          <a:xfrm>
            <a:off x="3324361" y="443230"/>
            <a:ext cx="7398372"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cstate="email"/>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4"/>
            </p:custDataLst>
          </p:nvPr>
        </p:nvSpPr>
        <p:spPr/>
        <p:txBody>
          <a:bodyPr/>
          <a:lstStyle/>
          <a:p>
            <a:endParaRPr lang="zh-CN" altLang="en-US"/>
          </a:p>
        </p:txBody>
      </p:sp>
      <p:sp>
        <p:nvSpPr>
          <p:cNvPr id="4" name="灯片编号占位符 3"/>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4"/>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6"/>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3"/>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a:lstStyle>
            <a:lvl1pPr indent="0" eaLnBrk="1" fontAlgn="auto" latinLnBrk="0" hangingPunct="1">
              <a:defRPr baseline="0">
                <a:latin typeface="Arial" panose="020B0604020202020204" pitchFamily="34" charset="0"/>
                <a:ea typeface="微软雅黑" panose="020B0503020204020204" charset="-122"/>
              </a:defRPr>
            </a:lvl1pPr>
            <a:lvl2pPr indent="0" eaLnBrk="1" fontAlgn="auto" latinLnBrk="0" hangingPunct="1">
              <a:defRPr baseline="0">
                <a:latin typeface="Arial" panose="020B0604020202020204" pitchFamily="34" charset="0"/>
                <a:ea typeface="微软雅黑" panose="020B0503020204020204" charset="-122"/>
              </a:defRPr>
            </a:lvl2pPr>
            <a:lvl3pPr indent="0" eaLnBrk="1" fontAlgn="auto" latinLnBrk="0" hangingPunct="1">
              <a:defRPr baseline="0">
                <a:latin typeface="Arial" panose="020B0604020202020204" pitchFamily="34" charset="0"/>
                <a:ea typeface="微软雅黑" panose="020B0503020204020204" charset="-122"/>
              </a:defRPr>
            </a:lvl3pPr>
            <a:lvl4pPr indent="0" eaLnBrk="1" fontAlgn="auto" latinLnBrk="0" hangingPunct="1">
              <a:defRPr baseline="0">
                <a:latin typeface="Arial" panose="020B0604020202020204" pitchFamily="34" charset="0"/>
                <a:ea typeface="微软雅黑" panose="020B0503020204020204" charset="-122"/>
              </a:defRPr>
            </a:lvl4pPr>
            <a:lvl5pPr indent="0" eaLnBrk="1" fontAlgn="auto" latinLnBrk="0" hangingPunct="1">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userDrawn="1">
            <p:ph sz="quarter" idx="13"/>
            <p:custDataLst>
              <p:tags r:id="rId6"/>
            </p:custDataLst>
          </p:nvPr>
        </p:nvSpPr>
        <p:spPr>
          <a:xfrm>
            <a:off x="669930" y="952508"/>
            <a:ext cx="10852237" cy="5388907"/>
          </a:xfrm>
        </p:spPr>
        <p:txBody>
          <a:bodyPr>
            <a:normAutofit/>
          </a:bodyPr>
          <a:lstStyle>
            <a:lvl1pPr>
              <a:defRPr sz="1400" baseline="0">
                <a:solidFill>
                  <a:schemeClr val="tx1">
                    <a:lumMod val="85000"/>
                    <a:lumOff val="15000"/>
                  </a:schemeClr>
                </a:solidFill>
                <a:latin typeface="Arial" panose="020B0604020202020204" pitchFamily="34" charset="0"/>
              </a:defRPr>
            </a:lvl1pPr>
            <a:lvl2pPr>
              <a:defRPr sz="1400" baseline="0">
                <a:solidFill>
                  <a:schemeClr val="tx1">
                    <a:lumMod val="85000"/>
                    <a:lumOff val="15000"/>
                  </a:schemeClr>
                </a:solidFill>
                <a:latin typeface="Arial" panose="020B0604020202020204" pitchFamily="34" charset="0"/>
              </a:defRPr>
            </a:lvl2pPr>
            <a:lvl3pPr>
              <a:defRPr sz="1400" baseline="0">
                <a:solidFill>
                  <a:schemeClr val="tx1">
                    <a:lumMod val="85000"/>
                    <a:lumOff val="15000"/>
                  </a:schemeClr>
                </a:solidFill>
                <a:latin typeface="Arial" panose="020B0604020202020204" pitchFamily="34" charset="0"/>
              </a:defRPr>
            </a:lvl3pPr>
            <a:lvl4pPr>
              <a:defRPr sz="1400" baseline="0">
                <a:solidFill>
                  <a:schemeClr val="tx1">
                    <a:lumMod val="85000"/>
                    <a:lumOff val="15000"/>
                  </a:schemeClr>
                </a:solidFill>
                <a:latin typeface="Arial" panose="020B0604020202020204" pitchFamily="34" charset="0"/>
              </a:defRPr>
            </a:lvl4pPr>
            <a:lvl5pPr>
              <a:defRPr sz="1400" baseline="0">
                <a:solidFill>
                  <a:schemeClr val="tx1">
                    <a:lumMod val="85000"/>
                    <a:lumOff val="1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9" name="图片 18"/>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l="-1"/>
          <a:stretch>
            <a:fillRect/>
          </a:stretch>
        </p:blipFill>
        <p:spPr>
          <a:xfrm>
            <a:off x="-1" y="0"/>
            <a:ext cx="12192001" cy="6858000"/>
          </a:xfrm>
          <a:prstGeom prst="rect">
            <a:avLst/>
          </a:prstGeom>
        </p:spPr>
      </p:pic>
      <p:grpSp>
        <p:nvGrpSpPr>
          <p:cNvPr id="11" name="组合 10"/>
          <p:cNvGrpSpPr/>
          <p:nvPr userDrawn="1">
            <p:custDataLst>
              <p:tags r:id="rId4"/>
            </p:custDataLst>
          </p:nvPr>
        </p:nvGrpSpPr>
        <p:grpSpPr>
          <a:xfrm>
            <a:off x="2841790" y="1914833"/>
            <a:ext cx="7693902" cy="1940110"/>
            <a:chOff x="2841790" y="1914833"/>
            <a:chExt cx="7693902" cy="1940110"/>
          </a:xfrm>
        </p:grpSpPr>
        <p:sp>
          <p:nvSpPr>
            <p:cNvPr id="12" name="椭圆 11"/>
            <p:cNvSpPr/>
            <p:nvPr>
              <p:custDataLst>
                <p:tags r:id="rId5"/>
              </p:custDataLst>
            </p:nvPr>
          </p:nvSpPr>
          <p:spPr>
            <a:xfrm rot="1386248">
              <a:off x="8123146" y="1936673"/>
              <a:ext cx="2412546" cy="473574"/>
            </a:xfrm>
            <a:prstGeom prst="ellipse">
              <a:avLst/>
            </a:prstGeom>
            <a:solidFill>
              <a:srgbClr val="EEF3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custDataLst>
                <p:tags r:id="rId6"/>
              </p:custDataLst>
            </p:nvPr>
          </p:nvCxnSpPr>
          <p:spPr>
            <a:xfrm flipH="1">
              <a:off x="4193871" y="3304763"/>
              <a:ext cx="479116" cy="550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7"/>
              </p:custDataLst>
            </p:nvPr>
          </p:nvCxnSpPr>
          <p:spPr>
            <a:xfrm flipH="1">
              <a:off x="5286093" y="1914833"/>
              <a:ext cx="479116" cy="550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8"/>
              </p:custDataLst>
            </p:nvPr>
          </p:nvCxnSpPr>
          <p:spPr>
            <a:xfrm flipH="1">
              <a:off x="4433429" y="3145962"/>
              <a:ext cx="479116" cy="550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9"/>
              </p:custDataLst>
            </p:nvPr>
          </p:nvCxnSpPr>
          <p:spPr>
            <a:xfrm flipH="1">
              <a:off x="2841790" y="3125609"/>
              <a:ext cx="479116" cy="550180"/>
            </a:xfrm>
            <a:prstGeom prst="line">
              <a:avLst/>
            </a:prstGeom>
          </p:spPr>
          <p:style>
            <a:lnRef idx="1">
              <a:schemeClr val="accent1"/>
            </a:lnRef>
            <a:fillRef idx="0">
              <a:schemeClr val="accent1"/>
            </a:fillRef>
            <a:effectRef idx="0">
              <a:schemeClr val="accent1"/>
            </a:effectRef>
            <a:fontRef idx="minor">
              <a:schemeClr val="tx1"/>
            </a:fontRef>
          </p:style>
        </p:cxnSp>
        <p:sp>
          <p:nvSpPr>
            <p:cNvPr id="17" name="弧形 16"/>
            <p:cNvSpPr/>
            <p:nvPr>
              <p:custDataLst>
                <p:tags r:id="rId10"/>
              </p:custDataLst>
            </p:nvPr>
          </p:nvSpPr>
          <p:spPr>
            <a:xfrm>
              <a:off x="7477434" y="2144570"/>
              <a:ext cx="1579334" cy="1579334"/>
            </a:xfrm>
            <a:prstGeom prst="arc">
              <a:avLst>
                <a:gd name="adj1" fmla="val 12163161"/>
                <a:gd name="adj2" fmla="val 1644455"/>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p:cNvSpPr/>
            <p:nvPr>
              <p:custDataLst>
                <p:tags r:id="rId11"/>
              </p:custDataLst>
            </p:nvPr>
          </p:nvSpPr>
          <p:spPr>
            <a:xfrm>
              <a:off x="7382026" y="2035987"/>
              <a:ext cx="1579334" cy="1579334"/>
            </a:xfrm>
            <a:prstGeom prst="arc">
              <a:avLst>
                <a:gd name="adj1" fmla="val 10655073"/>
                <a:gd name="adj2" fmla="val 490641"/>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 name="日期占位符 2"/>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p>
            <a:endParaRPr lang="zh-CN" altLang="en-US"/>
          </a:p>
        </p:txBody>
      </p:sp>
      <p:sp>
        <p:nvSpPr>
          <p:cNvPr id="5" name="灯片编号占位符 4"/>
          <p:cNvSpPr>
            <a:spLocks noGrp="1"/>
          </p:cNvSpPr>
          <p:nvPr>
            <p:ph type="sldNum" sz="quarter" idx="12"/>
            <p:custDataLst>
              <p:tags r:id="rId1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5"/>
            </p:custDataLst>
          </p:nvPr>
        </p:nvSpPr>
        <p:spPr>
          <a:xfrm>
            <a:off x="3220250" y="2144527"/>
            <a:ext cx="6753861" cy="1566477"/>
          </a:xfrm>
        </p:spPr>
        <p:txBody>
          <a:bodyPr vert="horz" lIns="90000" tIns="46800" rIns="90000" bIns="46800" rtlCol="0" anchor="b" anchorCtr="1">
            <a:normAutofit/>
          </a:bodyPr>
          <a:lstStyle>
            <a:lvl1pPr marL="0" marR="0" algn="ctr" defTabSz="914400" rtl="0" eaLnBrk="1" fontAlgn="auto" latinLnBrk="0" hangingPunct="1">
              <a:lnSpc>
                <a:spcPct val="100000"/>
              </a:lnSpc>
              <a:buNone/>
              <a:defRPr kumimoji="0" lang="zh-CN" altLang="en-US" sz="88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26" name="文本占位符 25"/>
          <p:cNvSpPr>
            <a:spLocks noGrp="1"/>
          </p:cNvSpPr>
          <p:nvPr>
            <p:ph type="body" sz="quarter" idx="13" hasCustomPrompt="1"/>
            <p:custDataLst>
              <p:tags r:id="rId16"/>
            </p:custDataLst>
          </p:nvPr>
        </p:nvSpPr>
        <p:spPr>
          <a:xfrm>
            <a:off x="3579742" y="3778714"/>
            <a:ext cx="5970658" cy="481826"/>
          </a:xfrm>
        </p:spPr>
        <p:txBody>
          <a:bodyPr lIns="90000" tIns="46800" rIns="90000" bIns="46800" anchor="t" anchorCtr="1">
            <a:normAutofit/>
          </a:bodyPr>
          <a:lstStyle>
            <a:lvl1pPr marL="0" indent="0">
              <a:buNone/>
              <a:defRPr sz="1600" baseline="0">
                <a:solidFill>
                  <a:schemeClr val="tx1">
                    <a:lumMod val="85000"/>
                    <a:lumOff val="15000"/>
                  </a:schemeClr>
                </a:solidFill>
                <a:latin typeface="Arial" panose="020B0604020202020204" pitchFamily="34" charset="0"/>
              </a:defRPr>
            </a:lvl1pPr>
            <a:lvl2pPr marL="457200" indent="0">
              <a:buNone/>
              <a:defRPr/>
            </a:lvl2pPr>
          </a:lstStyle>
          <a:p>
            <a:pPr lvl="0"/>
            <a:r>
              <a:rPr lang="zh-CN" altLang="en-US" dirty="0"/>
              <a:t>单击此处编辑副标题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lstStyle>
            <a:lvl1pPr>
              <a:defRPr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ndParaRPr>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marL="0" indent="0">
              <a:buFont typeface="Arial" panose="020B0604020202020204" pitchFamily="34" charset="0"/>
              <a:buNone/>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1"/>
            <a:ext cx="482346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sym typeface="+mn-ea"/>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marL="0" indent="0">
              <a:buFont typeface="Arial" panose="020B0604020202020204" pitchFamily="34" charset="0"/>
              <a:buNone/>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5101200" y="769938"/>
            <a:ext cx="6480000" cy="5087937"/>
          </a:xfrm>
        </p:spPr>
        <p:txBody>
          <a:bodyPr>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sym typeface="+mn-ea"/>
            </a:endParaRPr>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marL="0" indent="0" algn="ctr">
              <a:buFont typeface="Arial" panose="020B0604020202020204" pitchFamily="34" charset="0"/>
              <a:buNone/>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612140" y="2791490"/>
            <a:ext cx="10965600" cy="3430800"/>
          </a:xfrm>
        </p:spPr>
        <p:txBody>
          <a:bodyPr>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sym typeface="+mn-ea"/>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marL="0" indent="0" algn="ctr">
              <a:buFont typeface="Arial" panose="020B0604020202020204" pitchFamily="34" charset="0"/>
              <a:buNone/>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sym typeface="+mn-ea"/>
            </a:endParaRPr>
          </a:p>
        </p:txBody>
      </p:sp>
      <p:sp>
        <p:nvSpPr>
          <p:cNvPr id="2" name="标题 1"/>
          <p:cNvSpPr>
            <a:spLocks noGrp="1"/>
          </p:cNvSpPr>
          <p:nvPr>
            <p:ph type="title"/>
            <p:custDataLst>
              <p:tags r:id="rId4"/>
            </p:custDataLst>
          </p:nvPr>
        </p:nvSpPr>
        <p:spPr>
          <a:xfrm>
            <a:off x="579600" y="237600"/>
            <a:ext cx="11037600" cy="441964"/>
          </a:xfrm>
        </p:spPr>
        <p:txBody>
          <a:bodyPr>
            <a:normAutofit/>
          </a:bodyPr>
          <a:lstStyle>
            <a:lvl1pPr marL="0" indent="0">
              <a:buFont typeface="Arial" panose="020B0604020202020204" pitchFamily="34" charset="0"/>
              <a:buNone/>
              <a:defRPr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vl2pPr marL="457200" indent="0">
              <a:buNone/>
              <a:defRPr baseline="0">
                <a:solidFill>
                  <a:schemeClr val="tx1">
                    <a:lumMod val="85000"/>
                    <a:lumOff val="15000"/>
                  </a:schemeClr>
                </a:solidFill>
                <a:latin typeface="Arial" panose="020B0604020202020204" pitchFamily="34" charset="0"/>
                <a:ea typeface="微软雅黑" panose="020B0503020204020204" charset="-122"/>
              </a:defRPr>
            </a:lvl2pPr>
            <a:lvl3pPr marL="914400" indent="0">
              <a:buNone/>
              <a:defRPr baseline="0">
                <a:solidFill>
                  <a:schemeClr val="tx1">
                    <a:lumMod val="85000"/>
                    <a:lumOff val="15000"/>
                  </a:schemeClr>
                </a:solidFill>
                <a:latin typeface="Arial" panose="020B0604020202020204" pitchFamily="34" charset="0"/>
                <a:ea typeface="微软雅黑" panose="020B0503020204020204" charset="-122"/>
              </a:defRPr>
            </a:lvl3pPr>
            <a:lvl4pPr marL="1371600" indent="0">
              <a:buNone/>
              <a:defRPr baseline="0">
                <a:solidFill>
                  <a:schemeClr val="tx1">
                    <a:lumMod val="85000"/>
                    <a:lumOff val="15000"/>
                  </a:schemeClr>
                </a:solidFill>
                <a:latin typeface="Arial" panose="020B0604020202020204" pitchFamily="34" charset="0"/>
                <a:ea typeface="微软雅黑" panose="020B0503020204020204" charset="-122"/>
              </a:defRPr>
            </a:lvl4pPr>
            <a:lvl5pPr marL="1828800" indent="0">
              <a:buNone/>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normAutofit/>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sym typeface="+mn-ea"/>
            </a:endParaRPr>
          </a:p>
        </p:txBody>
      </p:sp>
      <p:sp>
        <p:nvSpPr>
          <p:cNvPr id="2" name="标题 1"/>
          <p:cNvSpPr>
            <a:spLocks noGrp="1"/>
          </p:cNvSpPr>
          <p:nvPr>
            <p:ph type="title" hasCustomPrompt="1"/>
            <p:custDataLst>
              <p:tags r:id="rId4"/>
            </p:custDataLst>
          </p:nvPr>
        </p:nvSpPr>
        <p:spPr>
          <a:xfrm>
            <a:off x="1522800" y="2070000"/>
            <a:ext cx="9144000" cy="1656000"/>
          </a:xfrm>
        </p:spPr>
        <p:txBody>
          <a:bodyPr anchor="b">
            <a:normAutofit/>
          </a:bodyPr>
          <a:lstStyle>
            <a:lvl1pPr marL="0" indent="0" algn="ctr">
              <a:buFont typeface="Arial" panose="020B0604020202020204" pitchFamily="34" charset="0"/>
              <a:buNone/>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normAutofit/>
          </a:bodyPr>
          <a:lstStyle>
            <a:lvl1pPr marL="0" indent="0" algn="ctr">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324360"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custDataLst>
              <p:tags r:id="rId3"/>
            </p:custDataLst>
          </p:nvPr>
        </p:nvPicPr>
        <p:blipFill>
          <a:blip r:embed="rId4"/>
          <a:stretch>
            <a:fillRect/>
          </a:stretch>
        </p:blipFill>
        <p:spPr>
          <a:xfrm rot="3043711">
            <a:off x="925332" y="828133"/>
            <a:ext cx="4844848" cy="4844846"/>
          </a:xfrm>
          <a:prstGeom prst="rect">
            <a:avLst/>
          </a:prstGeom>
          <a:effectLst>
            <a:outerShdw blurRad="50800" dist="38100" algn="l" rotWithShape="0">
              <a:prstClr val="black">
                <a:alpha val="40000"/>
              </a:prstClr>
            </a:outerShdw>
          </a:effectLst>
        </p:spPr>
      </p:pic>
      <p:pic>
        <p:nvPicPr>
          <p:cNvPr id="13" name="图片 12" descr="C:\Users\admin\Desktop\图片6.png图片6"/>
          <p:cNvPicPr>
            <a:picLocks noChangeAspect="1"/>
          </p:cNvPicPr>
          <p:nvPr userDrawn="1">
            <p:custDataLst>
              <p:tags r:id="rId5"/>
            </p:custDataLst>
          </p:nvPr>
        </p:nvPicPr>
        <p:blipFill>
          <a:blip r:embed="rId6"/>
          <a:srcRect/>
          <a:stretch>
            <a:fillRect/>
          </a:stretch>
        </p:blipFill>
        <p:spPr>
          <a:xfrm>
            <a:off x="10722732" y="0"/>
            <a:ext cx="1469269" cy="2320916"/>
          </a:xfrm>
          <a:custGeom>
            <a:avLst/>
            <a:gdLst>
              <a:gd name="connsiteX0" fmla="*/ 1469269 w 1469269"/>
              <a:gd name="connsiteY0" fmla="*/ 0 h 2320916"/>
              <a:gd name="connsiteX1" fmla="*/ 0 w 1469269"/>
              <a:gd name="connsiteY1" fmla="*/ 0 h 2320916"/>
              <a:gd name="connsiteX2" fmla="*/ 0 w 1469269"/>
              <a:gd name="connsiteY2" fmla="*/ 2320916 h 2320916"/>
              <a:gd name="connsiteX3" fmla="*/ 1469269 w 1469269"/>
              <a:gd name="connsiteY3" fmla="*/ 2320916 h 2320916"/>
            </a:gdLst>
            <a:ahLst/>
            <a:cxnLst>
              <a:cxn ang="0">
                <a:pos x="connsiteX0" y="connsiteY0"/>
              </a:cxn>
              <a:cxn ang="0">
                <a:pos x="connsiteX1" y="connsiteY1"/>
              </a:cxn>
              <a:cxn ang="0">
                <a:pos x="connsiteX2" y="connsiteY2"/>
              </a:cxn>
              <a:cxn ang="0">
                <a:pos x="connsiteX3" y="connsiteY3"/>
              </a:cxn>
            </a:cxnLst>
            <a:rect l="l" t="t" r="r" b="b"/>
            <a:pathLst>
              <a:path w="1469269" h="2320916">
                <a:moveTo>
                  <a:pt x="1469269" y="0"/>
                </a:moveTo>
                <a:lnTo>
                  <a:pt x="0" y="0"/>
                </a:lnTo>
                <a:lnTo>
                  <a:pt x="0" y="2320916"/>
                </a:lnTo>
                <a:lnTo>
                  <a:pt x="1469269" y="2320916"/>
                </a:lnTo>
                <a:close/>
              </a:path>
            </a:pathLst>
          </a:custGeom>
        </p:spPr>
      </p:pic>
      <p:pic>
        <p:nvPicPr>
          <p:cNvPr id="17" name="图片 16"/>
          <p:cNvPicPr>
            <a:picLocks noChangeAspect="1"/>
          </p:cNvPicPr>
          <p:nvPr userDrawn="1">
            <p:custDataLst>
              <p:tags r:id="rId7"/>
            </p:custDataLst>
          </p:nvPr>
        </p:nvPicPr>
        <p:blipFill>
          <a:blip r:embed="rId8"/>
          <a:srcRect/>
          <a:stretch>
            <a:fillRect/>
          </a:stretch>
        </p:blipFill>
        <p:spPr>
          <a:xfrm rot="9338185" flipH="1" flipV="1">
            <a:off x="8764435" y="5614260"/>
            <a:ext cx="3302621" cy="1952675"/>
          </a:xfrm>
          <a:custGeom>
            <a:avLst/>
            <a:gdLst>
              <a:gd name="connsiteX0" fmla="*/ 3302621 w 3302621"/>
              <a:gd name="connsiteY0" fmla="*/ 0 h 1952675"/>
              <a:gd name="connsiteX1" fmla="*/ 3302621 w 3302621"/>
              <a:gd name="connsiteY1" fmla="*/ 1635689 h 1952675"/>
              <a:gd name="connsiteX2" fmla="*/ 3159072 w 3302621"/>
              <a:gd name="connsiteY2" fmla="*/ 1952675 h 1952675"/>
              <a:gd name="connsiteX3" fmla="*/ 0 w 3302621"/>
              <a:gd name="connsiteY3" fmla="*/ 522077 h 1952675"/>
              <a:gd name="connsiteX4" fmla="*/ 0 w 3302621"/>
              <a:gd name="connsiteY4" fmla="*/ 0 h 1952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621" h="1952675">
                <a:moveTo>
                  <a:pt x="3302621" y="0"/>
                </a:moveTo>
                <a:lnTo>
                  <a:pt x="3302621" y="1635689"/>
                </a:lnTo>
                <a:lnTo>
                  <a:pt x="3159072" y="1952675"/>
                </a:lnTo>
                <a:lnTo>
                  <a:pt x="0" y="522077"/>
                </a:lnTo>
                <a:lnTo>
                  <a:pt x="0" y="0"/>
                </a:lnTo>
                <a:close/>
              </a:path>
            </a:pathLst>
          </a:custGeom>
        </p:spPr>
      </p:pic>
      <p:sp>
        <p:nvSpPr>
          <p:cNvPr id="2" name="标题 1"/>
          <p:cNvSpPr>
            <a:spLocks noGrp="1"/>
          </p:cNvSpPr>
          <p:nvPr>
            <p:ph type="title"/>
            <p:custDataLst>
              <p:tags r:id="rId9"/>
            </p:custDataLst>
          </p:nvPr>
        </p:nvSpPr>
        <p:spPr>
          <a:xfrm>
            <a:off x="3324361" y="443230"/>
            <a:ext cx="7398372"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30.xml"/><Relationship Id="rId23" Type="http://schemas.openxmlformats.org/officeDocument/2006/relationships/tags" Target="../tags/tag129.xml"/><Relationship Id="rId22" Type="http://schemas.openxmlformats.org/officeDocument/2006/relationships/tags" Target="../tags/tag128.xml"/><Relationship Id="rId21" Type="http://schemas.openxmlformats.org/officeDocument/2006/relationships/tags" Target="../tags/tag127.xml"/><Relationship Id="rId20" Type="http://schemas.openxmlformats.org/officeDocument/2006/relationships/tags" Target="../tags/tag126.xml"/><Relationship Id="rId2" Type="http://schemas.openxmlformats.org/officeDocument/2006/relationships/slideLayout" Target="../slideLayouts/slideLayout13.xml"/><Relationship Id="rId19" Type="http://schemas.openxmlformats.org/officeDocument/2006/relationships/tags" Target="../tags/tag125.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accent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accent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tags" Target="../tags/tag202.xml"/><Relationship Id="rId7" Type="http://schemas.openxmlformats.org/officeDocument/2006/relationships/image" Target="../media/image16.png"/><Relationship Id="rId6" Type="http://schemas.openxmlformats.org/officeDocument/2006/relationships/tags" Target="../tags/tag201.xml"/><Relationship Id="rId5" Type="http://schemas.openxmlformats.org/officeDocument/2006/relationships/image" Target="../media/image15.png"/><Relationship Id="rId4" Type="http://schemas.openxmlformats.org/officeDocument/2006/relationships/tags" Target="../tags/tag200.xml"/><Relationship Id="rId3" Type="http://schemas.openxmlformats.org/officeDocument/2006/relationships/image" Target="../media/image14.png"/><Relationship Id="rId2" Type="http://schemas.openxmlformats.org/officeDocument/2006/relationships/tags" Target="../tags/tag199.xml"/><Relationship Id="rId10" Type="http://schemas.openxmlformats.org/officeDocument/2006/relationships/notesSlide" Target="../notesSlides/notesSlide3.xml"/><Relationship Id="rId1" Type="http://schemas.openxmlformats.org/officeDocument/2006/relationships/tags" Target="../tags/tag198.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4.xml"/><Relationship Id="rId6" Type="http://schemas.openxmlformats.org/officeDocument/2006/relationships/tags" Target="../tags/tag206.xml"/><Relationship Id="rId5" Type="http://schemas.openxmlformats.org/officeDocument/2006/relationships/image" Target="../media/image18.png"/><Relationship Id="rId4" Type="http://schemas.openxmlformats.org/officeDocument/2006/relationships/tags" Target="../tags/tag205.xml"/><Relationship Id="rId3" Type="http://schemas.openxmlformats.org/officeDocument/2006/relationships/image" Target="../media/image17.png"/><Relationship Id="rId2" Type="http://schemas.openxmlformats.org/officeDocument/2006/relationships/tags" Target="../tags/tag204.xml"/><Relationship Id="rId1" Type="http://schemas.openxmlformats.org/officeDocument/2006/relationships/tags" Target="../tags/tag203.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4.xml"/><Relationship Id="rId6" Type="http://schemas.openxmlformats.org/officeDocument/2006/relationships/tags" Target="../tags/tag210.xml"/><Relationship Id="rId5" Type="http://schemas.openxmlformats.org/officeDocument/2006/relationships/image" Target="../media/image20.png"/><Relationship Id="rId4" Type="http://schemas.openxmlformats.org/officeDocument/2006/relationships/tags" Target="../tags/tag209.xml"/><Relationship Id="rId3" Type="http://schemas.openxmlformats.org/officeDocument/2006/relationships/image" Target="../media/image19.png"/><Relationship Id="rId2" Type="http://schemas.openxmlformats.org/officeDocument/2006/relationships/tags" Target="../tags/tag208.xml"/><Relationship Id="rId1" Type="http://schemas.openxmlformats.org/officeDocument/2006/relationships/tags" Target="../tags/tag207.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218.xml"/><Relationship Id="rId3" Type="http://schemas.openxmlformats.org/officeDocument/2006/relationships/image" Target="../media/image21.png"/><Relationship Id="rId2" Type="http://schemas.openxmlformats.org/officeDocument/2006/relationships/tags" Target="../tags/tag217.xml"/><Relationship Id="rId1" Type="http://schemas.openxmlformats.org/officeDocument/2006/relationships/tags" Target="../tags/tag216.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221.xml"/><Relationship Id="rId3" Type="http://schemas.openxmlformats.org/officeDocument/2006/relationships/image" Target="../media/image22.png"/><Relationship Id="rId2" Type="http://schemas.openxmlformats.org/officeDocument/2006/relationships/tags" Target="../tags/tag220.xml"/><Relationship Id="rId1" Type="http://schemas.openxmlformats.org/officeDocument/2006/relationships/tags" Target="../tags/tag219.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226.xml"/><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4.xml"/><Relationship Id="rId6" Type="http://schemas.openxmlformats.org/officeDocument/2006/relationships/tags" Target="../tags/tag230.xml"/><Relationship Id="rId5" Type="http://schemas.openxmlformats.org/officeDocument/2006/relationships/image" Target="../media/image24.png"/><Relationship Id="rId4" Type="http://schemas.openxmlformats.org/officeDocument/2006/relationships/tags" Target="../tags/tag229.xml"/><Relationship Id="rId3" Type="http://schemas.openxmlformats.org/officeDocument/2006/relationships/image" Target="../media/image23.jpeg"/><Relationship Id="rId2" Type="http://schemas.openxmlformats.org/officeDocument/2006/relationships/tags" Target="../tags/tag228.xml"/><Relationship Id="rId1" Type="http://schemas.openxmlformats.org/officeDocument/2006/relationships/tags" Target="../tags/tag227.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233.xml"/><Relationship Id="rId3" Type="http://schemas.openxmlformats.org/officeDocument/2006/relationships/image" Target="../media/image25.png"/><Relationship Id="rId2" Type="http://schemas.openxmlformats.org/officeDocument/2006/relationships/tags" Target="../tags/tag232.xml"/><Relationship Id="rId1" Type="http://schemas.openxmlformats.org/officeDocument/2006/relationships/tags" Target="../tags/tag231.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4.xml"/><Relationship Id="rId6" Type="http://schemas.openxmlformats.org/officeDocument/2006/relationships/tags" Target="../tags/tag237.xml"/><Relationship Id="rId5" Type="http://schemas.openxmlformats.org/officeDocument/2006/relationships/image" Target="../media/image27.png"/><Relationship Id="rId4" Type="http://schemas.openxmlformats.org/officeDocument/2006/relationships/tags" Target="../tags/tag236.xml"/><Relationship Id="rId3" Type="http://schemas.openxmlformats.org/officeDocument/2006/relationships/image" Target="../media/image26.png"/><Relationship Id="rId2" Type="http://schemas.openxmlformats.org/officeDocument/2006/relationships/tags" Target="../tags/tag235.xml"/><Relationship Id="rId1" Type="http://schemas.openxmlformats.org/officeDocument/2006/relationships/tags" Target="../tags/tag234.xml"/></Relationships>
</file>

<file path=ppt/slides/_rels/slide2.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2" Type="http://schemas.openxmlformats.org/officeDocument/2006/relationships/slideLayout" Target="../slideLayouts/slideLayout30.xml"/><Relationship Id="rId21" Type="http://schemas.openxmlformats.org/officeDocument/2006/relationships/tags" Target="../tags/tag168.xml"/><Relationship Id="rId20" Type="http://schemas.openxmlformats.org/officeDocument/2006/relationships/tags" Target="../tags/tag167.xml"/><Relationship Id="rId2" Type="http://schemas.openxmlformats.org/officeDocument/2006/relationships/tags" Target="../tags/tag149.xml"/><Relationship Id="rId19" Type="http://schemas.openxmlformats.org/officeDocument/2006/relationships/tags" Target="../tags/tag166.xml"/><Relationship Id="rId18" Type="http://schemas.openxmlformats.org/officeDocument/2006/relationships/tags" Target="../tags/tag165.xml"/><Relationship Id="rId17" Type="http://schemas.openxmlformats.org/officeDocument/2006/relationships/tags" Target="../tags/tag164.xml"/><Relationship Id="rId16" Type="http://schemas.openxmlformats.org/officeDocument/2006/relationships/tags" Target="../tags/tag163.xml"/><Relationship Id="rId15" Type="http://schemas.openxmlformats.org/officeDocument/2006/relationships/tags" Target="../tags/tag162.xml"/><Relationship Id="rId14" Type="http://schemas.openxmlformats.org/officeDocument/2006/relationships/tags" Target="../tags/tag161.xml"/><Relationship Id="rId13" Type="http://schemas.openxmlformats.org/officeDocument/2006/relationships/tags" Target="../tags/tag160.xml"/><Relationship Id="rId12" Type="http://schemas.openxmlformats.org/officeDocument/2006/relationships/tags" Target="../tags/tag159.xml"/><Relationship Id="rId11" Type="http://schemas.openxmlformats.org/officeDocument/2006/relationships/tags" Target="../tags/tag158.xml"/><Relationship Id="rId10" Type="http://schemas.openxmlformats.org/officeDocument/2006/relationships/tags" Target="../tags/tag157.xml"/><Relationship Id="rId1" Type="http://schemas.openxmlformats.org/officeDocument/2006/relationships/tags" Target="../tags/tag148.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246.xml"/><Relationship Id="rId3" Type="http://schemas.openxmlformats.org/officeDocument/2006/relationships/image" Target="../media/image28.png"/><Relationship Id="rId2" Type="http://schemas.openxmlformats.org/officeDocument/2006/relationships/tags" Target="../tags/tag245.xml"/><Relationship Id="rId1" Type="http://schemas.openxmlformats.org/officeDocument/2006/relationships/tags" Target="../tags/tag244.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tags" Target="../tags/tag251.xml"/><Relationship Id="rId7" Type="http://schemas.openxmlformats.org/officeDocument/2006/relationships/image" Target="../media/image31.png"/><Relationship Id="rId6" Type="http://schemas.openxmlformats.org/officeDocument/2006/relationships/tags" Target="../tags/tag250.xml"/><Relationship Id="rId5" Type="http://schemas.openxmlformats.org/officeDocument/2006/relationships/image" Target="../media/image30.png"/><Relationship Id="rId4" Type="http://schemas.openxmlformats.org/officeDocument/2006/relationships/tags" Target="../tags/tag249.xml"/><Relationship Id="rId3" Type="http://schemas.openxmlformats.org/officeDocument/2006/relationships/image" Target="../media/image29.png"/><Relationship Id="rId2" Type="http://schemas.openxmlformats.org/officeDocument/2006/relationships/tags" Target="../tags/tag248.xml"/><Relationship Id="rId1" Type="http://schemas.openxmlformats.org/officeDocument/2006/relationships/tags" Target="../tags/tag247.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254.xml"/><Relationship Id="rId3" Type="http://schemas.openxmlformats.org/officeDocument/2006/relationships/image" Target="../media/image32.png"/><Relationship Id="rId2" Type="http://schemas.openxmlformats.org/officeDocument/2006/relationships/tags" Target="../tags/tag253.xml"/><Relationship Id="rId1" Type="http://schemas.openxmlformats.org/officeDocument/2006/relationships/tags" Target="../tags/tag252.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257.xml"/><Relationship Id="rId3" Type="http://schemas.openxmlformats.org/officeDocument/2006/relationships/image" Target="../media/image20.png"/><Relationship Id="rId2" Type="http://schemas.openxmlformats.org/officeDocument/2006/relationships/tags" Target="../tags/tag256.xml"/><Relationship Id="rId1" Type="http://schemas.openxmlformats.org/officeDocument/2006/relationships/tags" Target="../tags/tag255.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tags" Target="../tags/tag262.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64.xml"/><Relationship Id="rId1" Type="http://schemas.openxmlformats.org/officeDocument/2006/relationships/tags" Target="../tags/tag26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66.xml"/><Relationship Id="rId1" Type="http://schemas.openxmlformats.org/officeDocument/2006/relationships/tags" Target="../tags/tag26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68.xml"/><Relationship Id="rId1" Type="http://schemas.openxmlformats.org/officeDocument/2006/relationships/tags" Target="../tags/tag26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70.xml"/><Relationship Id="rId1" Type="http://schemas.openxmlformats.org/officeDocument/2006/relationships/tags" Target="../tags/tag269.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4.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272.xml"/><Relationship Id="rId1" Type="http://schemas.openxmlformats.org/officeDocument/2006/relationships/tags" Target="../tags/tag27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274.xml"/><Relationship Id="rId1" Type="http://schemas.openxmlformats.org/officeDocument/2006/relationships/tags" Target="../tags/tag273.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6.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image" Target="../media/image9.png"/><Relationship Id="rId2" Type="http://schemas.openxmlformats.org/officeDocument/2006/relationships/tags" Target="../tags/tag176.xml"/><Relationship Id="rId1" Type="http://schemas.openxmlformats.org/officeDocument/2006/relationships/tags" Target="../tags/tag175.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6.xml"/><Relationship Id="rId4" Type="http://schemas.openxmlformats.org/officeDocument/2006/relationships/tags" Target="../tags/tag181.xml"/><Relationship Id="rId3" Type="http://schemas.openxmlformats.org/officeDocument/2006/relationships/image" Target="../media/image10.png"/><Relationship Id="rId2" Type="http://schemas.openxmlformats.org/officeDocument/2006/relationships/tags" Target="../tags/tag180.xml"/><Relationship Id="rId1" Type="http://schemas.openxmlformats.org/officeDocument/2006/relationships/tags" Target="../tags/tag179.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6.xml"/><Relationship Id="rId4" Type="http://schemas.openxmlformats.org/officeDocument/2006/relationships/tags" Target="../tags/tag184.xml"/><Relationship Id="rId3" Type="http://schemas.openxmlformats.org/officeDocument/2006/relationships/image" Target="../media/image11.png"/><Relationship Id="rId2" Type="http://schemas.openxmlformats.org/officeDocument/2006/relationships/tags" Target="../tags/tag183.xml"/><Relationship Id="rId1" Type="http://schemas.openxmlformats.org/officeDocument/2006/relationships/tags" Target="../tags/tag182.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4.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4.xml"/><Relationship Id="rId4" Type="http://schemas.openxmlformats.org/officeDocument/2006/relationships/tags" Target="../tags/tag193.xml"/><Relationship Id="rId3" Type="http://schemas.openxmlformats.org/officeDocument/2006/relationships/image" Target="../media/image12.png"/><Relationship Id="rId2" Type="http://schemas.openxmlformats.org/officeDocument/2006/relationships/tags" Target="../tags/tag192.xml"/><Relationship Id="rId1" Type="http://schemas.openxmlformats.org/officeDocument/2006/relationships/tags" Target="../tags/tag191.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4.xml"/><Relationship Id="rId5" Type="http://schemas.openxmlformats.org/officeDocument/2006/relationships/tags" Target="../tags/tag197.xml"/><Relationship Id="rId4" Type="http://schemas.openxmlformats.org/officeDocument/2006/relationships/image" Target="../media/image13.png"/><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标题 10"/>
          <p:cNvSpPr>
            <a:spLocks noGrp="1"/>
          </p:cNvSpPr>
          <p:nvPr>
            <p:ph type="ctrTitle"/>
            <p:custDataLst>
              <p:tags r:id="rId1"/>
            </p:custDataLst>
          </p:nvPr>
        </p:nvSpPr>
        <p:spPr>
          <a:xfrm>
            <a:off x="2514599" y="1517119"/>
            <a:ext cx="7162802" cy="1579334"/>
          </a:xfrm>
        </p:spPr>
        <p:txBody>
          <a:bodyPr/>
          <a:lstStyle/>
          <a:p>
            <a:r>
              <a:rPr lang="en-US" altLang="zh-CN" dirty="0"/>
              <a:t>Heart Wave</a:t>
            </a:r>
            <a:endParaRPr lang="en-US" altLang="zh-CN" dirty="0"/>
          </a:p>
        </p:txBody>
      </p:sp>
      <p:sp>
        <p:nvSpPr>
          <p:cNvPr id="12" name="副标题 11"/>
          <p:cNvSpPr>
            <a:spLocks noGrp="1"/>
          </p:cNvSpPr>
          <p:nvPr>
            <p:ph type="subTitle" idx="1"/>
            <p:custDataLst>
              <p:tags r:id="rId2"/>
            </p:custDataLst>
          </p:nvPr>
        </p:nvSpPr>
        <p:spPr>
          <a:xfrm>
            <a:off x="4036503" y="3152333"/>
            <a:ext cx="5640454" cy="550179"/>
          </a:xfrm>
        </p:spPr>
        <p:txBody>
          <a:bodyPr/>
          <a:lstStyle/>
          <a:p>
            <a:r>
              <a:rPr lang="zh-CN" altLang="en-US" dirty="0"/>
              <a:t>——</a:t>
            </a:r>
            <a:r>
              <a:rPr lang="zh-CN" altLang="en-US" dirty="0"/>
              <a:t>拨动你的心弦</a:t>
            </a:r>
            <a:endParaRPr lang="zh-CN" altLang="en-US" dirty="0"/>
          </a:p>
        </p:txBody>
      </p:sp>
      <p:sp>
        <p:nvSpPr>
          <p:cNvPr id="2" name="文本框 1"/>
          <p:cNvSpPr txBox="1"/>
          <p:nvPr/>
        </p:nvSpPr>
        <p:spPr>
          <a:xfrm>
            <a:off x="3568065" y="3758565"/>
            <a:ext cx="2515235" cy="2584450"/>
          </a:xfrm>
          <a:prstGeom prst="rect">
            <a:avLst/>
          </a:prstGeom>
          <a:noFill/>
        </p:spPr>
        <p:txBody>
          <a:bodyPr wrap="square" rtlCol="0">
            <a:spAutoFit/>
          </a:bodyPr>
          <a:p>
            <a:pPr algn="l"/>
            <a:r>
              <a:rPr lang="zh-CN" altLang="en-US" b="1"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sym typeface="+mn-ea"/>
              </a:rPr>
              <a:t>课程</a:t>
            </a:r>
            <a:r>
              <a:rPr lang="en-US" altLang="zh-CN"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sym typeface="+mn-ea"/>
              </a:rPr>
              <a:t>:</a:t>
            </a:r>
            <a:r>
              <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sym typeface="+mn-ea"/>
              </a:rPr>
              <a:t>系统分析与设计</a:t>
            </a:r>
            <a:endPar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endParaRPr>
          </a:p>
          <a:p>
            <a:pPr algn="l"/>
            <a:r>
              <a:rPr lang="zh-CN" altLang="en-US" b="1"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sym typeface="+mn-ea"/>
              </a:rPr>
              <a:t>指导老师</a:t>
            </a:r>
            <a:r>
              <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sym typeface="+mn-ea"/>
              </a:rPr>
              <a:t>：刘岩</a:t>
            </a:r>
            <a:endPar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endParaRPr>
          </a:p>
          <a:p>
            <a:pPr algn="l"/>
            <a:r>
              <a:rPr lang="zh-CN" altLang="en-US" b="1"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sym typeface="+mn-ea"/>
              </a:rPr>
              <a:t>小组成员</a:t>
            </a:r>
            <a:r>
              <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sym typeface="+mn-ea"/>
              </a:rPr>
              <a:t>：</a:t>
            </a:r>
            <a:endPar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endParaRPr>
          </a:p>
          <a:p>
            <a:pPr algn="l"/>
            <a:r>
              <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sym typeface="+mn-ea"/>
              </a:rPr>
              <a:t>2051498 储岱泽</a:t>
            </a:r>
            <a:endPar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endParaRPr>
          </a:p>
          <a:p>
            <a:pPr algn="l"/>
            <a:r>
              <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sym typeface="+mn-ea"/>
              </a:rPr>
              <a:t>2051828 莫益萌</a:t>
            </a:r>
            <a:endPar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endParaRPr>
          </a:p>
          <a:p>
            <a:pPr algn="l"/>
            <a:r>
              <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sym typeface="+mn-ea"/>
              </a:rPr>
              <a:t>2151298 杨滕超</a:t>
            </a:r>
            <a:endPar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endParaRPr>
          </a:p>
          <a:p>
            <a:pPr algn="l"/>
            <a:r>
              <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sym typeface="+mn-ea"/>
              </a:rPr>
              <a:t>2151299 苏家铭</a:t>
            </a:r>
            <a:endPar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endParaRPr>
          </a:p>
          <a:p>
            <a:pPr algn="l"/>
            <a:r>
              <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sym typeface="+mn-ea"/>
              </a:rPr>
              <a:t>2151300 王蔚达</a:t>
            </a:r>
            <a:endPar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endParaRPr>
          </a:p>
          <a:p>
            <a:pPr algn="l"/>
            <a:endParaRPr lang="zh-CN" altLang="en-US" dirty="0">
              <a:solidFill>
                <a:schemeClr val="tx1"/>
              </a:solidFill>
              <a:latin typeface="字魂32号-汪子义星座体" panose="00000500000000000000" pitchFamily="2" charset="-122"/>
              <a:ea typeface="字魂32号-汪子义星座体" panose="00000500000000000000" pitchFamily="2" charset="-122"/>
              <a:cs typeface="Arial" panose="020B0604020202020204" pitchFamily="3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05605" y="301145"/>
            <a:ext cx="9626400" cy="723600"/>
          </a:xfrm>
        </p:spPr>
        <p:txBody>
          <a:bodyPr>
            <a:normAutofit/>
          </a:bodyPr>
          <a:lstStyle/>
          <a:p>
            <a:r>
              <a:rPr lang="zh-CN" altLang="zh-CN" dirty="0"/>
              <a:t>接口规范</a:t>
            </a:r>
            <a:endParaRPr lang="zh-CN" altLang="zh-CN" dirty="0"/>
          </a:p>
        </p:txBody>
      </p:sp>
      <p:pic>
        <p:nvPicPr>
          <p:cNvPr id="32" name="图片 1"/>
          <p:cNvPicPr>
            <a:picLocks noChangeAspect="1"/>
          </p:cNvPicPr>
          <p:nvPr>
            <p:custDataLst>
              <p:tags r:id="rId2"/>
            </p:custDataLst>
          </p:nvPr>
        </p:nvPicPr>
        <p:blipFill>
          <a:blip r:embed="rId3"/>
          <a:stretch>
            <a:fillRect/>
          </a:stretch>
        </p:blipFill>
        <p:spPr>
          <a:xfrm>
            <a:off x="660400" y="1569403"/>
            <a:ext cx="4095750" cy="1710055"/>
          </a:xfrm>
          <a:prstGeom prst="rect">
            <a:avLst/>
          </a:prstGeom>
          <a:noFill/>
          <a:ln>
            <a:noFill/>
          </a:ln>
        </p:spPr>
      </p:pic>
      <p:pic>
        <p:nvPicPr>
          <p:cNvPr id="33" name="图片 2"/>
          <p:cNvPicPr>
            <a:picLocks noChangeAspect="1"/>
          </p:cNvPicPr>
          <p:nvPr>
            <p:custDataLst>
              <p:tags r:id="rId4"/>
            </p:custDataLst>
          </p:nvPr>
        </p:nvPicPr>
        <p:blipFill>
          <a:blip r:embed="rId5"/>
          <a:stretch>
            <a:fillRect/>
          </a:stretch>
        </p:blipFill>
        <p:spPr>
          <a:xfrm>
            <a:off x="660083" y="4388803"/>
            <a:ext cx="5266055" cy="1630045"/>
          </a:xfrm>
          <a:prstGeom prst="rect">
            <a:avLst/>
          </a:prstGeom>
          <a:noFill/>
          <a:ln>
            <a:noFill/>
          </a:ln>
        </p:spPr>
      </p:pic>
      <p:pic>
        <p:nvPicPr>
          <p:cNvPr id="34" name="图片 3"/>
          <p:cNvPicPr>
            <a:picLocks noChangeAspect="1"/>
          </p:cNvPicPr>
          <p:nvPr>
            <p:custDataLst>
              <p:tags r:id="rId6"/>
            </p:custDataLst>
          </p:nvPr>
        </p:nvPicPr>
        <p:blipFill>
          <a:blip r:embed="rId7"/>
          <a:stretch>
            <a:fillRect/>
          </a:stretch>
        </p:blipFill>
        <p:spPr>
          <a:xfrm>
            <a:off x="7547610" y="2136140"/>
            <a:ext cx="3162300" cy="2252980"/>
          </a:xfrm>
          <a:prstGeom prst="rect">
            <a:avLst/>
          </a:prstGeom>
          <a:noFill/>
          <a:ln>
            <a:noFill/>
          </a:ln>
        </p:spPr>
      </p:pic>
    </p:spTree>
    <p:custDataLst>
      <p:tags r:id="rId8"/>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05605" y="301145"/>
            <a:ext cx="9626400" cy="723600"/>
          </a:xfrm>
        </p:spPr>
        <p:txBody>
          <a:bodyPr>
            <a:normAutofit/>
          </a:bodyPr>
          <a:lstStyle/>
          <a:p>
            <a:r>
              <a:rPr lang="zh-CN" altLang="zh-CN" dirty="0"/>
              <a:t>接口样例</a:t>
            </a:r>
            <a:endParaRPr lang="zh-CN" altLang="zh-CN" dirty="0"/>
          </a:p>
        </p:txBody>
      </p:sp>
      <p:pic>
        <p:nvPicPr>
          <p:cNvPr id="5" name="图片 1"/>
          <p:cNvPicPr>
            <a:picLocks noChangeAspect="1"/>
          </p:cNvPicPr>
          <p:nvPr>
            <p:custDataLst>
              <p:tags r:id="rId2"/>
            </p:custDataLst>
          </p:nvPr>
        </p:nvPicPr>
        <p:blipFill>
          <a:blip r:embed="rId3"/>
          <a:srcRect r="17115" b="18694"/>
          <a:stretch>
            <a:fillRect/>
          </a:stretch>
        </p:blipFill>
        <p:spPr>
          <a:xfrm>
            <a:off x="524828" y="1024573"/>
            <a:ext cx="5255895" cy="2949575"/>
          </a:xfrm>
          <a:prstGeom prst="rect">
            <a:avLst/>
          </a:prstGeom>
          <a:noFill/>
          <a:ln>
            <a:noFill/>
          </a:ln>
        </p:spPr>
      </p:pic>
      <p:pic>
        <p:nvPicPr>
          <p:cNvPr id="15" name="图片 3"/>
          <p:cNvPicPr>
            <a:picLocks noChangeAspect="1"/>
          </p:cNvPicPr>
          <p:nvPr>
            <p:custDataLst>
              <p:tags r:id="rId4"/>
            </p:custDataLst>
          </p:nvPr>
        </p:nvPicPr>
        <p:blipFill>
          <a:blip r:embed="rId5"/>
          <a:stretch>
            <a:fillRect/>
          </a:stretch>
        </p:blipFill>
        <p:spPr>
          <a:xfrm>
            <a:off x="6541135" y="3792538"/>
            <a:ext cx="5264150" cy="2681605"/>
          </a:xfrm>
          <a:prstGeom prst="rect">
            <a:avLst/>
          </a:prstGeom>
          <a:noFill/>
          <a:ln>
            <a:noFill/>
          </a:ln>
        </p:spPr>
      </p:pic>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05605" y="301145"/>
            <a:ext cx="9626400" cy="723600"/>
          </a:xfrm>
        </p:spPr>
        <p:txBody>
          <a:bodyPr>
            <a:normAutofit/>
          </a:bodyPr>
          <a:lstStyle/>
          <a:p>
            <a:r>
              <a:rPr lang="zh-CN" altLang="zh-CN" dirty="0"/>
              <a:t>接口样例</a:t>
            </a:r>
            <a:endParaRPr lang="zh-CN" altLang="zh-CN" dirty="0"/>
          </a:p>
        </p:txBody>
      </p:sp>
      <p:pic>
        <p:nvPicPr>
          <p:cNvPr id="13" name="图片 2"/>
          <p:cNvPicPr>
            <a:picLocks noChangeAspect="1"/>
          </p:cNvPicPr>
          <p:nvPr>
            <p:custDataLst>
              <p:tags r:id="rId2"/>
            </p:custDataLst>
          </p:nvPr>
        </p:nvPicPr>
        <p:blipFill>
          <a:blip r:embed="rId3"/>
          <a:stretch>
            <a:fillRect/>
          </a:stretch>
        </p:blipFill>
        <p:spPr>
          <a:xfrm>
            <a:off x="6351588" y="333058"/>
            <a:ext cx="5268595" cy="3013075"/>
          </a:xfrm>
          <a:prstGeom prst="rect">
            <a:avLst/>
          </a:prstGeom>
          <a:noFill/>
          <a:ln>
            <a:noFill/>
          </a:ln>
        </p:spPr>
      </p:pic>
      <p:pic>
        <p:nvPicPr>
          <p:cNvPr id="17" name="图片 4"/>
          <p:cNvPicPr>
            <a:picLocks noChangeAspect="1"/>
          </p:cNvPicPr>
          <p:nvPr>
            <p:custDataLst>
              <p:tags r:id="rId4"/>
            </p:custDataLst>
          </p:nvPr>
        </p:nvPicPr>
        <p:blipFill>
          <a:blip r:embed="rId5"/>
          <a:stretch>
            <a:fillRect/>
          </a:stretch>
        </p:blipFill>
        <p:spPr>
          <a:xfrm>
            <a:off x="564515" y="3346133"/>
            <a:ext cx="5264150" cy="3047365"/>
          </a:xfrm>
          <a:prstGeom prst="rect">
            <a:avLst/>
          </a:prstGeom>
          <a:noFill/>
          <a:ln>
            <a:noFill/>
          </a:ln>
        </p:spPr>
      </p:pic>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F2F6"/>
        </a:solidFill>
        <a:effectLst/>
      </p:bgPr>
    </p:bg>
    <p:spTree>
      <p:nvGrpSpPr>
        <p:cNvPr id="1" name=""/>
        <p:cNvGrpSpPr/>
        <p:nvPr/>
      </p:nvGrpSpPr>
      <p:grpSpPr>
        <a:xfrm>
          <a:off x="0" y="0"/>
          <a:ext cx="0" cy="0"/>
          <a:chOff x="0" y="0"/>
          <a:chExt cx="0" cy="0"/>
        </a:xfrm>
      </p:grpSpPr>
      <p:grpSp>
        <p:nvGrpSpPr>
          <p:cNvPr id="22" name="组合 21"/>
          <p:cNvGrpSpPr/>
          <p:nvPr>
            <p:custDataLst>
              <p:tags r:id="rId1"/>
            </p:custDataLst>
          </p:nvPr>
        </p:nvGrpSpPr>
        <p:grpSpPr>
          <a:xfrm>
            <a:off x="5162105" y="1566319"/>
            <a:ext cx="1867844" cy="900208"/>
            <a:chOff x="5520592" y="1655178"/>
            <a:chExt cx="1846083" cy="889720"/>
          </a:xfrm>
        </p:grpSpPr>
        <p:sp>
          <p:nvSpPr>
            <p:cNvPr id="23" name="椭圆 22"/>
            <p:cNvSpPr/>
            <p:nvPr>
              <p:custDataLst>
                <p:tags r:id="rId2"/>
              </p:custDataLst>
            </p:nvPr>
          </p:nvSpPr>
          <p:spPr>
            <a:xfrm>
              <a:off x="5998773" y="1655178"/>
              <a:ext cx="889722" cy="889720"/>
            </a:xfrm>
            <a:prstGeom prst="ellipse">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600">
                <a:solidFill>
                  <a:schemeClr val="accent1"/>
                </a:solidFill>
                <a:latin typeface="Arial" panose="020B0604020202020204" pitchFamily="34" charset="0"/>
                <a:ea typeface="微软雅黑" panose="020B0503020204020204" charset="-122"/>
              </a:endParaRPr>
            </a:p>
          </p:txBody>
        </p:sp>
        <p:sp>
          <p:nvSpPr>
            <p:cNvPr id="24" name="文本框 23"/>
            <p:cNvSpPr txBox="1"/>
            <p:nvPr>
              <p:custDataLst>
                <p:tags r:id="rId3"/>
              </p:custDataLst>
            </p:nvPr>
          </p:nvSpPr>
          <p:spPr>
            <a:xfrm>
              <a:off x="5520592" y="1729396"/>
              <a:ext cx="1846083" cy="698521"/>
            </a:xfrm>
            <a:prstGeom prst="rect">
              <a:avLst/>
            </a:prstGeom>
            <a:noFill/>
          </p:spPr>
          <p:txBody>
            <a:bodyPr wrap="square" rtlCol="0">
              <a:normAutofit fontScale="97500" lnSpcReduction="20000"/>
            </a:bodyPr>
            <a:lstStyle/>
            <a:p>
              <a:pPr algn="ctr"/>
              <a:r>
                <a:rPr lang="en-US" altLang="zh-CN" sz="4400" dirty="0">
                  <a:solidFill>
                    <a:schemeClr val="bg1"/>
                  </a:solidFill>
                  <a:latin typeface="Arial" panose="020B0604020202020204" pitchFamily="34" charset="0"/>
                  <a:ea typeface="微软雅黑" panose="020B0503020204020204" charset="-122"/>
                  <a:cs typeface="萝莉体 第二版" panose="02000500000000000000" pitchFamily="2" charset="-122"/>
                </a:rPr>
                <a:t>03</a:t>
              </a:r>
              <a:endParaRPr lang="en-US" altLang="zh-CN" sz="4400" dirty="0">
                <a:solidFill>
                  <a:schemeClr val="bg1"/>
                </a:solidFill>
                <a:latin typeface="Arial" panose="020B0604020202020204" pitchFamily="34" charset="0"/>
                <a:ea typeface="微软雅黑" panose="020B0503020204020204" charset="-122"/>
                <a:cs typeface="萝莉体 第二版" panose="02000500000000000000" pitchFamily="2" charset="-122"/>
              </a:endParaRPr>
            </a:p>
          </p:txBody>
        </p:sp>
      </p:grpSp>
      <p:sp>
        <p:nvSpPr>
          <p:cNvPr id="2" name="标题 1"/>
          <p:cNvSpPr>
            <a:spLocks noGrp="1"/>
          </p:cNvSpPr>
          <p:nvPr>
            <p:ph type="title"/>
            <p:custDataLst>
              <p:tags r:id="rId4"/>
            </p:custDataLst>
          </p:nvPr>
        </p:nvSpPr>
        <p:spPr/>
        <p:txBody>
          <a:bodyPr>
            <a:normAutofit/>
          </a:bodyPr>
          <a:lstStyle/>
          <a:p>
            <a:r>
              <a:rPr lang="zh-CN" altLang="en-US" dirty="0"/>
              <a:t>设计机制</a:t>
            </a:r>
            <a:endParaRPr lang="zh-CN" altLang="en-US" dirty="0"/>
          </a:p>
        </p:txBody>
      </p:sp>
      <p:sp>
        <p:nvSpPr>
          <p:cNvPr id="5" name="文本框 4"/>
          <p:cNvSpPr txBox="1"/>
          <p:nvPr/>
        </p:nvSpPr>
        <p:spPr>
          <a:xfrm>
            <a:off x="4959350" y="3768090"/>
            <a:ext cx="4064000" cy="368300"/>
          </a:xfrm>
          <a:prstGeom prst="rect">
            <a:avLst/>
          </a:prstGeom>
          <a:noFill/>
        </p:spPr>
        <p:txBody>
          <a:bodyPr wrap="square" rtlCol="0">
            <a:spAutoFit/>
          </a:bodyPr>
          <a:p>
            <a:endParaRPr lang="zh-CN" altLang="en-US"/>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1229825" y="391950"/>
            <a:ext cx="9626400" cy="723600"/>
          </a:xfrm>
        </p:spPr>
        <p:txBody>
          <a:bodyPr>
            <a:normAutofit/>
          </a:bodyPr>
          <a:p>
            <a:r>
              <a:rPr lang="zh-CN" altLang="zh-CN" dirty="0"/>
              <a:t>设计机制</a:t>
            </a:r>
            <a:endParaRPr lang="zh-CN" altLang="zh-CN" dirty="0"/>
          </a:p>
        </p:txBody>
      </p:sp>
      <p:pic>
        <p:nvPicPr>
          <p:cNvPr id="2" name="图片 1"/>
          <p:cNvPicPr>
            <a:picLocks noChangeAspect="1"/>
          </p:cNvPicPr>
          <p:nvPr>
            <p:custDataLst>
              <p:tags r:id="rId2"/>
            </p:custDataLst>
          </p:nvPr>
        </p:nvPicPr>
        <p:blipFill>
          <a:blip r:embed="rId3"/>
          <a:stretch>
            <a:fillRect/>
          </a:stretch>
        </p:blipFill>
        <p:spPr>
          <a:xfrm>
            <a:off x="2188210" y="1868170"/>
            <a:ext cx="8524875" cy="3971925"/>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1229825" y="391950"/>
            <a:ext cx="9626400" cy="723600"/>
          </a:xfrm>
        </p:spPr>
        <p:txBody>
          <a:bodyPr>
            <a:normAutofit/>
          </a:bodyPr>
          <a:p>
            <a:r>
              <a:rPr lang="en-US" altLang="zh-CN" dirty="0"/>
              <a:t>Sa-Token</a:t>
            </a:r>
            <a:endParaRPr lang="en-US" altLang="zh-CN" dirty="0"/>
          </a:p>
        </p:txBody>
      </p:sp>
      <p:pic>
        <p:nvPicPr>
          <p:cNvPr id="21" name="图片 1"/>
          <p:cNvPicPr>
            <a:picLocks noChangeAspect="1"/>
          </p:cNvPicPr>
          <p:nvPr>
            <p:custDataLst>
              <p:tags r:id="rId2"/>
            </p:custDataLst>
          </p:nvPr>
        </p:nvPicPr>
        <p:blipFill>
          <a:blip r:embed="rId3"/>
          <a:stretch>
            <a:fillRect/>
          </a:stretch>
        </p:blipFill>
        <p:spPr>
          <a:xfrm>
            <a:off x="3563938" y="1395095"/>
            <a:ext cx="5267325" cy="4980940"/>
          </a:xfrm>
          <a:prstGeom prst="rect">
            <a:avLst/>
          </a:prstGeom>
          <a:noFill/>
          <a:ln>
            <a:noFill/>
          </a:ln>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F2F6"/>
        </a:solidFill>
        <a:effectLst/>
      </p:bgPr>
    </p:bg>
    <p:spTree>
      <p:nvGrpSpPr>
        <p:cNvPr id="1" name=""/>
        <p:cNvGrpSpPr/>
        <p:nvPr/>
      </p:nvGrpSpPr>
      <p:grpSpPr>
        <a:xfrm>
          <a:off x="0" y="0"/>
          <a:ext cx="0" cy="0"/>
          <a:chOff x="0" y="0"/>
          <a:chExt cx="0" cy="0"/>
        </a:xfrm>
      </p:grpSpPr>
      <p:grpSp>
        <p:nvGrpSpPr>
          <p:cNvPr id="22" name="组合 21"/>
          <p:cNvGrpSpPr/>
          <p:nvPr>
            <p:custDataLst>
              <p:tags r:id="rId1"/>
            </p:custDataLst>
          </p:nvPr>
        </p:nvGrpSpPr>
        <p:grpSpPr>
          <a:xfrm>
            <a:off x="5162105" y="1566319"/>
            <a:ext cx="1867844" cy="900208"/>
            <a:chOff x="5520592" y="1655178"/>
            <a:chExt cx="1846083" cy="889720"/>
          </a:xfrm>
        </p:grpSpPr>
        <p:sp>
          <p:nvSpPr>
            <p:cNvPr id="23" name="椭圆 22"/>
            <p:cNvSpPr/>
            <p:nvPr>
              <p:custDataLst>
                <p:tags r:id="rId2"/>
              </p:custDataLst>
            </p:nvPr>
          </p:nvSpPr>
          <p:spPr>
            <a:xfrm>
              <a:off x="5998773" y="1655178"/>
              <a:ext cx="889722" cy="889720"/>
            </a:xfrm>
            <a:prstGeom prst="ellipse">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600">
                <a:solidFill>
                  <a:schemeClr val="accent1"/>
                </a:solidFill>
                <a:latin typeface="Arial" panose="020B0604020202020204" pitchFamily="34" charset="0"/>
                <a:ea typeface="微软雅黑" panose="020B0503020204020204" charset="-122"/>
              </a:endParaRPr>
            </a:p>
          </p:txBody>
        </p:sp>
        <p:sp>
          <p:nvSpPr>
            <p:cNvPr id="24" name="文本框 23"/>
            <p:cNvSpPr txBox="1"/>
            <p:nvPr>
              <p:custDataLst>
                <p:tags r:id="rId3"/>
              </p:custDataLst>
            </p:nvPr>
          </p:nvSpPr>
          <p:spPr>
            <a:xfrm>
              <a:off x="5520592" y="1729396"/>
              <a:ext cx="1846083" cy="698521"/>
            </a:xfrm>
            <a:prstGeom prst="rect">
              <a:avLst/>
            </a:prstGeom>
            <a:noFill/>
          </p:spPr>
          <p:txBody>
            <a:bodyPr wrap="square" rtlCol="0">
              <a:normAutofit fontScale="97500" lnSpcReduction="20000"/>
            </a:bodyPr>
            <a:lstStyle/>
            <a:p>
              <a:pPr algn="ctr"/>
              <a:r>
                <a:rPr lang="en-US" altLang="zh-CN" sz="4400" dirty="0">
                  <a:solidFill>
                    <a:schemeClr val="bg1"/>
                  </a:solidFill>
                  <a:latin typeface="Arial" panose="020B0604020202020204" pitchFamily="34" charset="0"/>
                  <a:ea typeface="微软雅黑" panose="020B0503020204020204" charset="-122"/>
                  <a:cs typeface="萝莉体 第二版" panose="02000500000000000000" pitchFamily="2" charset="-122"/>
                </a:rPr>
                <a:t>04</a:t>
              </a:r>
              <a:endParaRPr lang="en-US" altLang="zh-CN" sz="4400" dirty="0">
                <a:solidFill>
                  <a:schemeClr val="bg1"/>
                </a:solidFill>
                <a:latin typeface="Arial" panose="020B0604020202020204" pitchFamily="34" charset="0"/>
                <a:ea typeface="微软雅黑" panose="020B0503020204020204" charset="-122"/>
                <a:cs typeface="萝莉体 第二版" panose="02000500000000000000" pitchFamily="2" charset="-122"/>
              </a:endParaRPr>
            </a:p>
          </p:txBody>
        </p:sp>
      </p:grpSp>
      <p:sp>
        <p:nvSpPr>
          <p:cNvPr id="2" name="标题 1"/>
          <p:cNvSpPr>
            <a:spLocks noGrp="1"/>
          </p:cNvSpPr>
          <p:nvPr>
            <p:ph type="title"/>
            <p:custDataLst>
              <p:tags r:id="rId4"/>
            </p:custDataLst>
          </p:nvPr>
        </p:nvSpPr>
        <p:spPr/>
        <p:txBody>
          <a:bodyPr>
            <a:normAutofit/>
          </a:bodyPr>
          <a:lstStyle/>
          <a:p>
            <a:r>
              <a:rPr lang="zh-CN" altLang="en-US" dirty="0"/>
              <a:t>用例实现</a:t>
            </a:r>
            <a:endParaRPr lang="zh-CN" altLang="en-US" dirty="0"/>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1229825" y="391950"/>
            <a:ext cx="9626400" cy="723600"/>
          </a:xfrm>
        </p:spPr>
        <p:txBody>
          <a:bodyPr>
            <a:normAutofit/>
          </a:bodyPr>
          <a:p>
            <a:r>
              <a:rPr lang="zh-CN" altLang="en-US" dirty="0"/>
              <a:t>用户登录</a:t>
            </a:r>
            <a:endParaRPr lang="zh-CN" altLang="en-US" dirty="0"/>
          </a:p>
        </p:txBody>
      </p:sp>
      <p:pic>
        <p:nvPicPr>
          <p:cNvPr id="24" name="Picture"/>
          <p:cNvPicPr>
            <a:picLocks noChangeAspect="1" noChangeArrowheads="1"/>
          </p:cNvPicPr>
          <p:nvPr>
            <p:custDataLst>
              <p:tags r:id="rId2"/>
            </p:custDataLst>
          </p:nvPr>
        </p:nvPicPr>
        <p:blipFill>
          <a:blip r:embed="rId3"/>
          <a:stretch>
            <a:fillRect/>
          </a:stretch>
        </p:blipFill>
        <p:spPr>
          <a:xfrm>
            <a:off x="5833110" y="1115695"/>
            <a:ext cx="5299075" cy="2374900"/>
          </a:xfrm>
          <a:prstGeom prst="rect">
            <a:avLst/>
          </a:prstGeom>
          <a:noFill/>
          <a:ln w="9525">
            <a:noFill/>
          </a:ln>
        </p:spPr>
      </p:pic>
      <p:pic>
        <p:nvPicPr>
          <p:cNvPr id="25" name="Picture"/>
          <p:cNvPicPr>
            <a:picLocks noChangeAspect="1" noChangeArrowheads="1"/>
          </p:cNvPicPr>
          <p:nvPr>
            <p:custDataLst>
              <p:tags r:id="rId4"/>
            </p:custDataLst>
          </p:nvPr>
        </p:nvPicPr>
        <p:blipFill>
          <a:blip r:embed="rId5"/>
          <a:stretch>
            <a:fillRect/>
          </a:stretch>
        </p:blipFill>
        <p:spPr>
          <a:xfrm>
            <a:off x="379095" y="1231265"/>
            <a:ext cx="4989830" cy="5627370"/>
          </a:xfrm>
          <a:prstGeom prst="rect">
            <a:avLst/>
          </a:prstGeom>
          <a:noFill/>
          <a:ln w="9525">
            <a:noFill/>
          </a:ln>
        </p:spPr>
      </p:pic>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1229825" y="391950"/>
            <a:ext cx="9626400" cy="723600"/>
          </a:xfrm>
        </p:spPr>
        <p:txBody>
          <a:bodyPr>
            <a:normAutofit/>
          </a:bodyPr>
          <a:p>
            <a:r>
              <a:rPr lang="zh-CN" altLang="en-US" dirty="0"/>
              <a:t>音乐推荐</a:t>
            </a:r>
            <a:endParaRPr lang="zh-CN" altLang="en-US" dirty="0"/>
          </a:p>
        </p:txBody>
      </p:sp>
      <p:pic>
        <p:nvPicPr>
          <p:cNvPr id="26" name="Picture"/>
          <p:cNvPicPr>
            <a:picLocks noChangeAspect="1" noChangeArrowheads="1"/>
          </p:cNvPicPr>
          <p:nvPr>
            <p:custDataLst>
              <p:tags r:id="rId2"/>
            </p:custDataLst>
          </p:nvPr>
        </p:nvPicPr>
        <p:blipFill>
          <a:blip r:embed="rId3"/>
          <a:stretch>
            <a:fillRect/>
          </a:stretch>
        </p:blipFill>
        <p:spPr>
          <a:xfrm>
            <a:off x="3267075" y="1314450"/>
            <a:ext cx="6305550" cy="4998720"/>
          </a:xfrm>
          <a:prstGeom prst="rect">
            <a:avLst/>
          </a:prstGeom>
          <a:noFill/>
          <a:ln w="9525">
            <a:noFill/>
          </a:ln>
        </p:spPr>
      </p:pic>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1229825" y="391950"/>
            <a:ext cx="9626400" cy="723600"/>
          </a:xfrm>
        </p:spPr>
        <p:txBody>
          <a:bodyPr>
            <a:normAutofit/>
          </a:bodyPr>
          <a:p>
            <a:r>
              <a:rPr lang="zh-CN" altLang="en-US" dirty="0"/>
              <a:t>音乐推荐</a:t>
            </a:r>
            <a:endParaRPr lang="zh-CN" altLang="en-US" dirty="0"/>
          </a:p>
        </p:txBody>
      </p:sp>
      <p:pic>
        <p:nvPicPr>
          <p:cNvPr id="3" name="Picture"/>
          <p:cNvPicPr>
            <a:picLocks noChangeAspect="1" noChangeArrowheads="1"/>
          </p:cNvPicPr>
          <p:nvPr>
            <p:custDataLst>
              <p:tags r:id="rId2"/>
            </p:custDataLst>
          </p:nvPr>
        </p:nvPicPr>
        <p:blipFill>
          <a:blip r:embed="rId3"/>
          <a:stretch>
            <a:fillRect/>
          </a:stretch>
        </p:blipFill>
        <p:spPr>
          <a:xfrm>
            <a:off x="255270" y="1894205"/>
            <a:ext cx="5416550" cy="3770630"/>
          </a:xfrm>
          <a:prstGeom prst="rect">
            <a:avLst/>
          </a:prstGeom>
          <a:noFill/>
          <a:ln w="9525">
            <a:noFill/>
          </a:ln>
        </p:spPr>
      </p:pic>
      <p:pic>
        <p:nvPicPr>
          <p:cNvPr id="5" name="Picture"/>
          <p:cNvPicPr>
            <a:picLocks noChangeAspect="1" noChangeArrowheads="1"/>
          </p:cNvPicPr>
          <p:nvPr>
            <p:custDataLst>
              <p:tags r:id="rId4"/>
            </p:custDataLst>
          </p:nvPr>
        </p:nvPicPr>
        <p:blipFill>
          <a:blip r:embed="rId5"/>
          <a:stretch>
            <a:fillRect/>
          </a:stretch>
        </p:blipFill>
        <p:spPr>
          <a:xfrm>
            <a:off x="5905500" y="1534795"/>
            <a:ext cx="4998720" cy="4490085"/>
          </a:xfrm>
          <a:prstGeom prst="rect">
            <a:avLst/>
          </a:prstGeom>
          <a:noFill/>
          <a:ln w="9525">
            <a:noFill/>
          </a:ln>
        </p:spPr>
      </p:pic>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3" name="文本框 42"/>
          <p:cNvSpPr txBox="1"/>
          <p:nvPr>
            <p:custDataLst>
              <p:tags r:id="rId1"/>
            </p:custDataLst>
          </p:nvPr>
        </p:nvSpPr>
        <p:spPr>
          <a:xfrm>
            <a:off x="758490" y="334598"/>
            <a:ext cx="2310822" cy="583565"/>
          </a:xfrm>
          <a:prstGeom prst="rect">
            <a:avLst/>
          </a:prstGeom>
          <a:noFill/>
        </p:spPr>
        <p:txBody>
          <a:bodyPr wrap="square" rtlCol="0">
            <a:normAutofit/>
          </a:bodyPr>
          <a:lstStyle/>
          <a:p>
            <a:r>
              <a:rPr lang="en-US" altLang="zh-CN" sz="3200" spc="-200" dirty="0">
                <a:solidFill>
                  <a:schemeClr val="bg1">
                    <a:alpha val="37000"/>
                  </a:schemeClr>
                </a:solidFill>
                <a:latin typeface="Arial" panose="020B0604020202020204" pitchFamily="34" charset="0"/>
                <a:ea typeface="微软雅黑" panose="020B0503020204020204" charset="-122"/>
              </a:rPr>
              <a:t>CONTENTS</a:t>
            </a:r>
            <a:endParaRPr lang="en-US" altLang="zh-CN" sz="3200" spc="-200" dirty="0">
              <a:solidFill>
                <a:schemeClr val="bg1">
                  <a:alpha val="37000"/>
                </a:schemeClr>
              </a:solidFill>
              <a:latin typeface="Arial" panose="020B0604020202020204" pitchFamily="34" charset="0"/>
              <a:ea typeface="微软雅黑" panose="020B0503020204020204" charset="-122"/>
            </a:endParaRPr>
          </a:p>
        </p:txBody>
      </p:sp>
      <p:sp>
        <p:nvSpPr>
          <p:cNvPr id="2" name="文本框 1"/>
          <p:cNvSpPr txBox="1"/>
          <p:nvPr>
            <p:custDataLst>
              <p:tags r:id="rId2"/>
            </p:custDataLst>
          </p:nvPr>
        </p:nvSpPr>
        <p:spPr>
          <a:xfrm>
            <a:off x="857133" y="2319809"/>
            <a:ext cx="2021901" cy="2553335"/>
          </a:xfrm>
          <a:prstGeom prst="rect">
            <a:avLst/>
          </a:prstGeom>
          <a:noFill/>
        </p:spPr>
        <p:txBody>
          <a:bodyPr vert="horz" wrap="square" rtlCol="0">
            <a:normAutofit/>
          </a:bodyPr>
          <a:lstStyle/>
          <a:p>
            <a:pPr algn="dist"/>
            <a:r>
              <a:rPr lang="zh-CN" altLang="en-US" sz="8000" b="1" spc="-200" dirty="0">
                <a:solidFill>
                  <a:schemeClr val="bg1"/>
                </a:solidFill>
                <a:uFillTx/>
                <a:latin typeface="Arial" panose="020B0604020202020204" pitchFamily="34" charset="0"/>
                <a:ea typeface="汉仪旗黑-85S" panose="00020600040101010101" pitchFamily="18" charset="-122"/>
              </a:rPr>
              <a:t>目录</a:t>
            </a:r>
            <a:endParaRPr lang="zh-CN" altLang="en-US" sz="8000" b="1" spc="-200" dirty="0">
              <a:solidFill>
                <a:schemeClr val="bg1"/>
              </a:solidFill>
              <a:uFillTx/>
              <a:latin typeface="Arial" panose="020B0604020202020204" pitchFamily="34" charset="0"/>
              <a:ea typeface="汉仪旗黑-85S" panose="00020600040101010101" pitchFamily="18" charset="-122"/>
            </a:endParaRPr>
          </a:p>
        </p:txBody>
      </p:sp>
      <p:sp>
        <p:nvSpPr>
          <p:cNvPr id="3" name="文本框 2"/>
          <p:cNvSpPr txBox="1"/>
          <p:nvPr>
            <p:custDataLst>
              <p:tags r:id="rId3"/>
            </p:custDataLst>
          </p:nvPr>
        </p:nvSpPr>
        <p:spPr>
          <a:xfrm>
            <a:off x="5546724" y="376138"/>
            <a:ext cx="3537585" cy="460375"/>
          </a:xfrm>
          <a:prstGeom prst="rect">
            <a:avLst/>
          </a:prstGeom>
          <a:noFill/>
        </p:spPr>
        <p:txBody>
          <a:bodyPr vert="horz" wrap="square" rtlCol="0">
            <a:normAutofit lnSpcReduction="10000"/>
          </a:bodyPr>
          <a:p>
            <a:pPr marL="0" indent="0" algn="l">
              <a:lnSpc>
                <a:spcPct val="100000"/>
              </a:lnSpc>
              <a:spcBef>
                <a:spcPts val="0"/>
              </a:spcBef>
              <a:spcAft>
                <a:spcPts val="0"/>
              </a:spcAft>
              <a:buSzPct val="100000"/>
            </a:pPr>
            <a:r>
              <a:rPr lang="zh-CN" altLang="en-US" sz="2400" spc="-200" dirty="0">
                <a:solidFill>
                  <a:schemeClr val="tx1"/>
                </a:solidFill>
                <a:latin typeface="Arial" panose="020B0604020202020204" pitchFamily="34" charset="0"/>
                <a:ea typeface="微软雅黑" panose="020B0503020204020204" charset="-122"/>
                <a:sym typeface="Arial" panose="020B0604020202020204" pitchFamily="34" charset="0"/>
              </a:rPr>
              <a:t>系统简介</a:t>
            </a:r>
            <a:endParaRPr lang="zh-CN" altLang="en-US" sz="2400" spc="-20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4" name="椭圆 3"/>
          <p:cNvSpPr/>
          <p:nvPr>
            <p:custDataLst>
              <p:tags r:id="rId4"/>
            </p:custDataLst>
          </p:nvPr>
        </p:nvSpPr>
        <p:spPr>
          <a:xfrm>
            <a:off x="4636135" y="392013"/>
            <a:ext cx="998220" cy="738120"/>
          </a:xfrm>
          <a:prstGeom prst="ellipse">
            <a:avLst/>
          </a:prstGeom>
          <a:ln w="12700">
            <a:noFill/>
          </a:ln>
        </p:spPr>
        <p:txBody>
          <a:bodyPr wrap="square">
            <a:normAutofit/>
          </a:bodyPr>
          <a:p>
            <a:pPr algn="ctr"/>
            <a:r>
              <a:rPr lang="en-US" altLang="zh-CN" sz="2800" spc="-200" dirty="0">
                <a:solidFill>
                  <a:schemeClr val="accent1"/>
                </a:solidFill>
                <a:latin typeface="Arial" panose="020B0604020202020204" pitchFamily="34" charset="0"/>
                <a:ea typeface="微软雅黑" panose="020B0503020204020204" charset="-122"/>
              </a:rPr>
              <a:t>01</a:t>
            </a:r>
            <a:endParaRPr lang="en-US" altLang="zh-CN" sz="2800" spc="-200" dirty="0">
              <a:solidFill>
                <a:schemeClr val="accent1"/>
              </a:solidFill>
              <a:latin typeface="Arial" panose="020B0604020202020204" pitchFamily="34" charset="0"/>
              <a:ea typeface="微软雅黑" panose="020B0503020204020204" charset="-122"/>
            </a:endParaRPr>
          </a:p>
        </p:txBody>
      </p:sp>
      <p:sp>
        <p:nvSpPr>
          <p:cNvPr id="5" name="矩形 4"/>
          <p:cNvSpPr/>
          <p:nvPr>
            <p:custDataLst>
              <p:tags r:id="rId5"/>
            </p:custDataLst>
          </p:nvPr>
        </p:nvSpPr>
        <p:spPr>
          <a:xfrm>
            <a:off x="4835525" y="485358"/>
            <a:ext cx="579120" cy="579120"/>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2000" spc="-200" dirty="0">
              <a:solidFill>
                <a:schemeClr val="accent1"/>
              </a:solidFill>
              <a:latin typeface="微软雅黑" panose="020B0503020204020204" charset="-122"/>
              <a:ea typeface="微软雅黑" panose="020B0503020204020204" charset="-122"/>
            </a:endParaRPr>
          </a:p>
        </p:txBody>
      </p:sp>
      <p:sp>
        <p:nvSpPr>
          <p:cNvPr id="6" name="文本框 5"/>
          <p:cNvSpPr txBox="1"/>
          <p:nvPr>
            <p:custDataLst>
              <p:tags r:id="rId6"/>
            </p:custDataLst>
          </p:nvPr>
        </p:nvSpPr>
        <p:spPr>
          <a:xfrm>
            <a:off x="5546725" y="1488280"/>
            <a:ext cx="3537585" cy="460375"/>
          </a:xfrm>
          <a:prstGeom prst="rect">
            <a:avLst/>
          </a:prstGeom>
          <a:noFill/>
        </p:spPr>
        <p:txBody>
          <a:bodyPr vert="horz" wrap="square" rtlCol="0">
            <a:normAutofit lnSpcReduction="10000"/>
          </a:bodyPr>
          <a:p>
            <a:pPr marL="0" indent="0" algn="l">
              <a:lnSpc>
                <a:spcPct val="100000"/>
              </a:lnSpc>
              <a:spcBef>
                <a:spcPts val="0"/>
              </a:spcBef>
              <a:spcAft>
                <a:spcPts val="0"/>
              </a:spcAft>
              <a:buSzPct val="100000"/>
            </a:pPr>
            <a:r>
              <a:rPr lang="zh-CN" altLang="en-US" sz="2400" spc="-200" dirty="0">
                <a:solidFill>
                  <a:schemeClr val="tx1"/>
                </a:solidFill>
                <a:latin typeface="Arial" panose="020B0604020202020204" pitchFamily="34" charset="0"/>
                <a:ea typeface="微软雅黑" panose="020B0503020204020204" charset="-122"/>
              </a:rPr>
              <a:t>架构完善</a:t>
            </a:r>
            <a:endParaRPr lang="zh-CN" altLang="en-US" sz="2400" spc="-200" dirty="0">
              <a:solidFill>
                <a:schemeClr val="tx1"/>
              </a:solidFill>
              <a:latin typeface="Arial" panose="020B0604020202020204" pitchFamily="34" charset="0"/>
              <a:ea typeface="微软雅黑" panose="020B0503020204020204" charset="-122"/>
            </a:endParaRPr>
          </a:p>
        </p:txBody>
      </p:sp>
      <p:sp>
        <p:nvSpPr>
          <p:cNvPr id="7" name="椭圆 6"/>
          <p:cNvSpPr/>
          <p:nvPr>
            <p:custDataLst>
              <p:tags r:id="rId7"/>
            </p:custDataLst>
          </p:nvPr>
        </p:nvSpPr>
        <p:spPr>
          <a:xfrm>
            <a:off x="4636135" y="1493360"/>
            <a:ext cx="998220" cy="738120"/>
          </a:xfrm>
          <a:prstGeom prst="ellipse">
            <a:avLst/>
          </a:prstGeom>
          <a:ln w="12700">
            <a:noFill/>
          </a:ln>
        </p:spPr>
        <p:txBody>
          <a:bodyPr wrap="square">
            <a:normAutofit/>
          </a:bodyPr>
          <a:p>
            <a:pPr algn="ctr"/>
            <a:r>
              <a:rPr lang="en-US" altLang="zh-CN" sz="2800" spc="-200" dirty="0">
                <a:solidFill>
                  <a:schemeClr val="accent1"/>
                </a:solidFill>
                <a:latin typeface="Arial" panose="020B0604020202020204" pitchFamily="34" charset="0"/>
                <a:ea typeface="微软雅黑" panose="020B0503020204020204" charset="-122"/>
              </a:rPr>
              <a:t>02</a:t>
            </a:r>
            <a:endParaRPr lang="en-US" altLang="zh-CN" sz="2800" spc="-200" dirty="0">
              <a:solidFill>
                <a:schemeClr val="accent1"/>
              </a:solidFill>
              <a:latin typeface="Arial" panose="020B0604020202020204" pitchFamily="34" charset="0"/>
              <a:ea typeface="微软雅黑" panose="020B0503020204020204" charset="-122"/>
            </a:endParaRPr>
          </a:p>
        </p:txBody>
      </p:sp>
      <p:sp>
        <p:nvSpPr>
          <p:cNvPr id="8" name="矩形 7"/>
          <p:cNvSpPr/>
          <p:nvPr>
            <p:custDataLst>
              <p:tags r:id="rId8"/>
            </p:custDataLst>
          </p:nvPr>
        </p:nvSpPr>
        <p:spPr>
          <a:xfrm>
            <a:off x="4835525" y="1586705"/>
            <a:ext cx="579120" cy="579120"/>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2000" spc="-200" dirty="0">
              <a:solidFill>
                <a:schemeClr val="accent1"/>
              </a:solidFill>
              <a:latin typeface="微软雅黑" panose="020B0503020204020204" charset="-122"/>
              <a:ea typeface="微软雅黑" panose="020B0503020204020204" charset="-122"/>
            </a:endParaRPr>
          </a:p>
        </p:txBody>
      </p:sp>
      <p:sp>
        <p:nvSpPr>
          <p:cNvPr id="9" name="文本框 8"/>
          <p:cNvSpPr txBox="1"/>
          <p:nvPr>
            <p:custDataLst>
              <p:tags r:id="rId9"/>
            </p:custDataLst>
          </p:nvPr>
        </p:nvSpPr>
        <p:spPr>
          <a:xfrm>
            <a:off x="5546725" y="2589627"/>
            <a:ext cx="3537585" cy="460375"/>
          </a:xfrm>
          <a:prstGeom prst="rect">
            <a:avLst/>
          </a:prstGeom>
          <a:noFill/>
        </p:spPr>
        <p:txBody>
          <a:bodyPr vert="horz" wrap="square" rtlCol="0">
            <a:normAutofit lnSpcReduction="10000"/>
          </a:bodyPr>
          <a:p>
            <a:pPr marL="0" indent="0" algn="l">
              <a:lnSpc>
                <a:spcPct val="100000"/>
              </a:lnSpc>
              <a:spcBef>
                <a:spcPts val="0"/>
              </a:spcBef>
              <a:spcAft>
                <a:spcPts val="0"/>
              </a:spcAft>
              <a:buSzPct val="100000"/>
            </a:pPr>
            <a:r>
              <a:rPr lang="zh-CN" altLang="en-US" sz="2400" spc="-200" dirty="0">
                <a:solidFill>
                  <a:schemeClr val="tx1"/>
                </a:solidFill>
                <a:latin typeface="Arial" panose="020B0604020202020204" pitchFamily="34" charset="0"/>
                <a:ea typeface="微软雅黑" panose="020B0503020204020204" charset="-122"/>
              </a:rPr>
              <a:t>设计机制</a:t>
            </a:r>
            <a:endParaRPr lang="zh-CN" altLang="en-US" sz="2400" spc="-200" dirty="0">
              <a:solidFill>
                <a:schemeClr val="tx1"/>
              </a:solidFill>
              <a:latin typeface="Arial" panose="020B0604020202020204" pitchFamily="34" charset="0"/>
              <a:ea typeface="微软雅黑" panose="020B0503020204020204" charset="-122"/>
            </a:endParaRPr>
          </a:p>
        </p:txBody>
      </p:sp>
      <p:sp>
        <p:nvSpPr>
          <p:cNvPr id="10" name="椭圆 9"/>
          <p:cNvSpPr/>
          <p:nvPr>
            <p:custDataLst>
              <p:tags r:id="rId10"/>
            </p:custDataLst>
          </p:nvPr>
        </p:nvSpPr>
        <p:spPr>
          <a:xfrm>
            <a:off x="4636135" y="2594707"/>
            <a:ext cx="998220" cy="738120"/>
          </a:xfrm>
          <a:prstGeom prst="ellipse">
            <a:avLst/>
          </a:prstGeom>
          <a:ln w="12700">
            <a:noFill/>
          </a:ln>
        </p:spPr>
        <p:txBody>
          <a:bodyPr wrap="square">
            <a:normAutofit/>
          </a:bodyPr>
          <a:p>
            <a:pPr algn="ctr"/>
            <a:r>
              <a:rPr lang="en-US" altLang="zh-CN" sz="2800" spc="-200" dirty="0">
                <a:solidFill>
                  <a:schemeClr val="accent1"/>
                </a:solidFill>
                <a:latin typeface="Arial" panose="020B0604020202020204" pitchFamily="34" charset="0"/>
                <a:ea typeface="微软雅黑" panose="020B0503020204020204" charset="-122"/>
              </a:rPr>
              <a:t>03</a:t>
            </a:r>
            <a:endParaRPr lang="en-US" altLang="zh-CN" sz="2800" spc="-200" dirty="0">
              <a:solidFill>
                <a:schemeClr val="accent1"/>
              </a:solidFill>
              <a:latin typeface="Arial" panose="020B0604020202020204" pitchFamily="34" charset="0"/>
              <a:ea typeface="微软雅黑" panose="020B0503020204020204" charset="-122"/>
            </a:endParaRPr>
          </a:p>
        </p:txBody>
      </p:sp>
      <p:sp>
        <p:nvSpPr>
          <p:cNvPr id="11" name="矩形 10"/>
          <p:cNvSpPr/>
          <p:nvPr>
            <p:custDataLst>
              <p:tags r:id="rId11"/>
            </p:custDataLst>
          </p:nvPr>
        </p:nvSpPr>
        <p:spPr>
          <a:xfrm>
            <a:off x="4835525" y="2688052"/>
            <a:ext cx="579120" cy="579120"/>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2000" spc="-200" dirty="0">
              <a:solidFill>
                <a:schemeClr val="accent1"/>
              </a:solidFill>
              <a:latin typeface="微软雅黑" panose="020B0503020204020204" charset="-122"/>
              <a:ea typeface="微软雅黑" panose="020B0503020204020204" charset="-122"/>
            </a:endParaRPr>
          </a:p>
        </p:txBody>
      </p:sp>
      <p:sp>
        <p:nvSpPr>
          <p:cNvPr id="12" name="文本框 11"/>
          <p:cNvSpPr txBox="1"/>
          <p:nvPr>
            <p:custDataLst>
              <p:tags r:id="rId12"/>
            </p:custDataLst>
          </p:nvPr>
        </p:nvSpPr>
        <p:spPr>
          <a:xfrm>
            <a:off x="5546725" y="3690339"/>
            <a:ext cx="3537585" cy="460375"/>
          </a:xfrm>
          <a:prstGeom prst="rect">
            <a:avLst/>
          </a:prstGeom>
          <a:noFill/>
        </p:spPr>
        <p:txBody>
          <a:bodyPr vert="horz" wrap="square" rtlCol="0">
            <a:normAutofit lnSpcReduction="10000"/>
          </a:bodyPr>
          <a:p>
            <a:pPr marL="0" indent="0" algn="l">
              <a:lnSpc>
                <a:spcPct val="100000"/>
              </a:lnSpc>
              <a:spcBef>
                <a:spcPts val="0"/>
              </a:spcBef>
              <a:spcAft>
                <a:spcPts val="0"/>
              </a:spcAft>
              <a:buSzPct val="100000"/>
            </a:pPr>
            <a:r>
              <a:rPr lang="zh-CN" altLang="en-US" sz="2400" spc="-200" dirty="0">
                <a:solidFill>
                  <a:schemeClr val="tx1"/>
                </a:solidFill>
                <a:latin typeface="Arial" panose="020B0604020202020204" pitchFamily="34" charset="0"/>
                <a:ea typeface="微软雅黑" panose="020B0503020204020204" charset="-122"/>
              </a:rPr>
              <a:t>用例实现</a:t>
            </a:r>
            <a:endParaRPr lang="zh-CN" altLang="en-US" sz="2400" spc="-200" dirty="0">
              <a:solidFill>
                <a:schemeClr val="tx1"/>
              </a:solidFill>
              <a:latin typeface="Arial" panose="020B0604020202020204" pitchFamily="34" charset="0"/>
              <a:ea typeface="微软雅黑" panose="020B0503020204020204" charset="-122"/>
            </a:endParaRPr>
          </a:p>
        </p:txBody>
      </p:sp>
      <p:sp>
        <p:nvSpPr>
          <p:cNvPr id="13" name="椭圆 12"/>
          <p:cNvSpPr/>
          <p:nvPr>
            <p:custDataLst>
              <p:tags r:id="rId13"/>
            </p:custDataLst>
          </p:nvPr>
        </p:nvSpPr>
        <p:spPr>
          <a:xfrm>
            <a:off x="4636135" y="3696054"/>
            <a:ext cx="998220" cy="738120"/>
          </a:xfrm>
          <a:prstGeom prst="ellipse">
            <a:avLst/>
          </a:prstGeom>
          <a:ln w="12700">
            <a:noFill/>
          </a:ln>
        </p:spPr>
        <p:txBody>
          <a:bodyPr wrap="square">
            <a:normAutofit/>
          </a:bodyPr>
          <a:p>
            <a:pPr algn="ctr"/>
            <a:r>
              <a:rPr lang="en-US" altLang="zh-CN" sz="2800" spc="-200" dirty="0">
                <a:solidFill>
                  <a:schemeClr val="accent1"/>
                </a:solidFill>
                <a:latin typeface="Arial" panose="020B0604020202020204" pitchFamily="34" charset="0"/>
                <a:ea typeface="微软雅黑" panose="020B0503020204020204" charset="-122"/>
              </a:rPr>
              <a:t>04</a:t>
            </a:r>
            <a:endParaRPr lang="en-US" altLang="zh-CN" sz="2800" spc="-200" dirty="0">
              <a:solidFill>
                <a:schemeClr val="accent1"/>
              </a:solidFill>
              <a:latin typeface="Arial" panose="020B0604020202020204" pitchFamily="34" charset="0"/>
              <a:ea typeface="微软雅黑" panose="020B0503020204020204" charset="-122"/>
            </a:endParaRPr>
          </a:p>
        </p:txBody>
      </p:sp>
      <p:sp>
        <p:nvSpPr>
          <p:cNvPr id="14" name="矩形 13"/>
          <p:cNvSpPr/>
          <p:nvPr>
            <p:custDataLst>
              <p:tags r:id="rId14"/>
            </p:custDataLst>
          </p:nvPr>
        </p:nvSpPr>
        <p:spPr>
          <a:xfrm>
            <a:off x="4835525" y="3789399"/>
            <a:ext cx="579120" cy="579120"/>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2000" spc="-200" dirty="0">
              <a:solidFill>
                <a:schemeClr val="accent1"/>
              </a:solidFill>
              <a:latin typeface="微软雅黑" panose="020B0503020204020204" charset="-122"/>
              <a:ea typeface="微软雅黑" panose="020B0503020204020204" charset="-122"/>
            </a:endParaRPr>
          </a:p>
        </p:txBody>
      </p:sp>
      <p:sp>
        <p:nvSpPr>
          <p:cNvPr id="20" name="文本框 19"/>
          <p:cNvSpPr txBox="1"/>
          <p:nvPr>
            <p:custDataLst>
              <p:tags r:id="rId15"/>
            </p:custDataLst>
          </p:nvPr>
        </p:nvSpPr>
        <p:spPr>
          <a:xfrm>
            <a:off x="5546725" y="4791685"/>
            <a:ext cx="3537585" cy="460375"/>
          </a:xfrm>
          <a:prstGeom prst="rect">
            <a:avLst/>
          </a:prstGeom>
          <a:noFill/>
        </p:spPr>
        <p:txBody>
          <a:bodyPr vert="horz" wrap="square" rtlCol="0">
            <a:normAutofit fontScale="90000"/>
          </a:bodyPr>
          <a:p>
            <a:r>
              <a:rPr lang="zh-CN" altLang="en-US" sz="2400" spc="-200" dirty="0">
                <a:solidFill>
                  <a:schemeClr val="tx1"/>
                </a:solidFill>
                <a:latin typeface="Arial" panose="020B0604020202020204" pitchFamily="34" charset="0"/>
                <a:ea typeface="微软雅黑" panose="020B0503020204020204" charset="-122"/>
              </a:rPr>
              <a:t>原型进展</a:t>
            </a:r>
            <a:endParaRPr lang="zh-CN" altLang="en-US" sz="2400" spc="-200" dirty="0">
              <a:solidFill>
                <a:schemeClr val="tx1"/>
              </a:solidFill>
              <a:latin typeface="Arial" panose="020B0604020202020204" pitchFamily="34" charset="0"/>
              <a:ea typeface="微软雅黑" panose="020B0503020204020204" charset="-122"/>
            </a:endParaRPr>
          </a:p>
        </p:txBody>
      </p:sp>
      <p:sp>
        <p:nvSpPr>
          <p:cNvPr id="26" name="椭圆 25"/>
          <p:cNvSpPr/>
          <p:nvPr>
            <p:custDataLst>
              <p:tags r:id="rId16"/>
            </p:custDataLst>
          </p:nvPr>
        </p:nvSpPr>
        <p:spPr>
          <a:xfrm>
            <a:off x="4636135" y="4797400"/>
            <a:ext cx="998220" cy="738120"/>
          </a:xfrm>
          <a:prstGeom prst="ellipse">
            <a:avLst/>
          </a:prstGeom>
          <a:ln w="12700">
            <a:noFill/>
          </a:ln>
        </p:spPr>
        <p:txBody>
          <a:bodyPr wrap="square">
            <a:normAutofit/>
          </a:bodyPr>
          <a:p>
            <a:pPr algn="ctr"/>
            <a:r>
              <a:rPr lang="en-US" altLang="zh-CN" sz="2800" spc="-200" dirty="0">
                <a:solidFill>
                  <a:schemeClr val="accent1"/>
                </a:solidFill>
                <a:latin typeface="Arial" panose="020B0604020202020204" pitchFamily="34" charset="0"/>
                <a:ea typeface="微软雅黑" panose="020B0503020204020204" charset="-122"/>
              </a:rPr>
              <a:t>05</a:t>
            </a:r>
            <a:endParaRPr lang="en-US" altLang="zh-CN" sz="2800" spc="-200" dirty="0">
              <a:solidFill>
                <a:schemeClr val="accent1"/>
              </a:solidFill>
              <a:latin typeface="Arial" panose="020B0604020202020204" pitchFamily="34" charset="0"/>
              <a:ea typeface="微软雅黑" panose="020B0503020204020204" charset="-122"/>
            </a:endParaRPr>
          </a:p>
        </p:txBody>
      </p:sp>
      <p:sp>
        <p:nvSpPr>
          <p:cNvPr id="27" name="矩形 26"/>
          <p:cNvSpPr/>
          <p:nvPr>
            <p:custDataLst>
              <p:tags r:id="rId17"/>
            </p:custDataLst>
          </p:nvPr>
        </p:nvSpPr>
        <p:spPr>
          <a:xfrm>
            <a:off x="4835525" y="4890745"/>
            <a:ext cx="579120" cy="579120"/>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2000" spc="-200" dirty="0">
              <a:solidFill>
                <a:schemeClr val="accent1"/>
              </a:solidFill>
              <a:latin typeface="微软雅黑" panose="020B0503020204020204" charset="-122"/>
              <a:ea typeface="微软雅黑" panose="020B0503020204020204" charset="-122"/>
            </a:endParaRPr>
          </a:p>
        </p:txBody>
      </p:sp>
      <p:sp>
        <p:nvSpPr>
          <p:cNvPr id="32" name="文本框 31"/>
          <p:cNvSpPr txBox="1"/>
          <p:nvPr>
            <p:custDataLst>
              <p:tags r:id="rId18"/>
            </p:custDataLst>
          </p:nvPr>
        </p:nvSpPr>
        <p:spPr>
          <a:xfrm>
            <a:off x="5546724" y="5966435"/>
            <a:ext cx="3537585" cy="460375"/>
          </a:xfrm>
          <a:prstGeom prst="rect">
            <a:avLst/>
          </a:prstGeom>
          <a:noFill/>
        </p:spPr>
        <p:txBody>
          <a:bodyPr vert="horz" wrap="square" rtlCol="0">
            <a:normAutofit fontScale="90000"/>
          </a:bodyPr>
          <a:p>
            <a:r>
              <a:rPr lang="zh-CN" altLang="en-US" sz="2400" spc="-200" dirty="0">
                <a:solidFill>
                  <a:schemeClr val="tx1"/>
                </a:solidFill>
                <a:latin typeface="Arial" panose="020B0604020202020204" pitchFamily="34" charset="0"/>
                <a:ea typeface="微软雅黑" panose="020B0503020204020204" charset="-122"/>
              </a:rPr>
              <a:t>自我反馈</a:t>
            </a:r>
            <a:endParaRPr lang="zh-CN" altLang="en-US" sz="2400" spc="-200" dirty="0">
              <a:solidFill>
                <a:schemeClr val="tx1"/>
              </a:solidFill>
              <a:latin typeface="Arial" panose="020B0604020202020204" pitchFamily="34" charset="0"/>
              <a:ea typeface="微软雅黑" panose="020B0503020204020204" charset="-122"/>
            </a:endParaRPr>
          </a:p>
        </p:txBody>
      </p:sp>
      <p:sp>
        <p:nvSpPr>
          <p:cNvPr id="44" name="椭圆 43"/>
          <p:cNvSpPr/>
          <p:nvPr>
            <p:custDataLst>
              <p:tags r:id="rId19"/>
            </p:custDataLst>
          </p:nvPr>
        </p:nvSpPr>
        <p:spPr>
          <a:xfrm>
            <a:off x="4636134" y="5972150"/>
            <a:ext cx="998220" cy="738120"/>
          </a:xfrm>
          <a:prstGeom prst="ellipse">
            <a:avLst/>
          </a:prstGeom>
          <a:ln w="12700">
            <a:noFill/>
          </a:ln>
        </p:spPr>
        <p:txBody>
          <a:bodyPr wrap="square">
            <a:normAutofit/>
          </a:bodyPr>
          <a:p>
            <a:pPr algn="ctr"/>
            <a:r>
              <a:rPr lang="en-US" altLang="zh-CN" sz="2800" spc="-200" dirty="0">
                <a:solidFill>
                  <a:schemeClr val="accent1"/>
                </a:solidFill>
                <a:latin typeface="Arial" panose="020B0604020202020204" pitchFamily="34" charset="0"/>
                <a:ea typeface="微软雅黑" panose="020B0503020204020204" charset="-122"/>
              </a:rPr>
              <a:t>06</a:t>
            </a:r>
            <a:endParaRPr lang="en-US" altLang="zh-CN" sz="2800" spc="-200" dirty="0">
              <a:solidFill>
                <a:schemeClr val="accent1"/>
              </a:solidFill>
              <a:latin typeface="Arial" panose="020B0604020202020204" pitchFamily="34" charset="0"/>
              <a:ea typeface="微软雅黑" panose="020B0503020204020204" charset="-122"/>
            </a:endParaRPr>
          </a:p>
        </p:txBody>
      </p:sp>
      <p:sp>
        <p:nvSpPr>
          <p:cNvPr id="45" name="矩形 44"/>
          <p:cNvSpPr/>
          <p:nvPr>
            <p:custDataLst>
              <p:tags r:id="rId20"/>
            </p:custDataLst>
          </p:nvPr>
        </p:nvSpPr>
        <p:spPr>
          <a:xfrm>
            <a:off x="4835524" y="6065495"/>
            <a:ext cx="579120" cy="579120"/>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p>
            <a:pPr algn="ctr"/>
            <a:endParaRPr lang="zh-CN" altLang="en-US" sz="2000" spc="-200" dirty="0">
              <a:solidFill>
                <a:schemeClr val="accent1"/>
              </a:solidFill>
              <a:latin typeface="微软雅黑" panose="020B0503020204020204" charset="-122"/>
              <a:ea typeface="微软雅黑" panose="020B0503020204020204" charset="-122"/>
            </a:endParaRPr>
          </a:p>
        </p:txBody>
      </p:sp>
    </p:spTree>
    <p:custDataLst>
      <p:tags r:id="rId2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DF2F6"/>
        </a:solidFill>
        <a:effectLst/>
      </p:bgPr>
    </p:bg>
    <p:spTree>
      <p:nvGrpSpPr>
        <p:cNvPr id="1" name=""/>
        <p:cNvGrpSpPr/>
        <p:nvPr/>
      </p:nvGrpSpPr>
      <p:grpSpPr>
        <a:xfrm>
          <a:off x="0" y="0"/>
          <a:ext cx="0" cy="0"/>
          <a:chOff x="0" y="0"/>
          <a:chExt cx="0" cy="0"/>
        </a:xfrm>
      </p:grpSpPr>
      <p:grpSp>
        <p:nvGrpSpPr>
          <p:cNvPr id="22" name="组合 21"/>
          <p:cNvGrpSpPr/>
          <p:nvPr>
            <p:custDataLst>
              <p:tags r:id="rId1"/>
            </p:custDataLst>
          </p:nvPr>
        </p:nvGrpSpPr>
        <p:grpSpPr>
          <a:xfrm>
            <a:off x="5162105" y="1566319"/>
            <a:ext cx="1867844" cy="900208"/>
            <a:chOff x="5520592" y="1655178"/>
            <a:chExt cx="1846083" cy="889720"/>
          </a:xfrm>
        </p:grpSpPr>
        <p:sp>
          <p:nvSpPr>
            <p:cNvPr id="23" name="椭圆 22"/>
            <p:cNvSpPr/>
            <p:nvPr>
              <p:custDataLst>
                <p:tags r:id="rId2"/>
              </p:custDataLst>
            </p:nvPr>
          </p:nvSpPr>
          <p:spPr>
            <a:xfrm>
              <a:off x="5998773" y="1655178"/>
              <a:ext cx="889722" cy="889720"/>
            </a:xfrm>
            <a:prstGeom prst="ellipse">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600">
                <a:solidFill>
                  <a:schemeClr val="accent1"/>
                </a:solidFill>
                <a:latin typeface="Arial" panose="020B0604020202020204" pitchFamily="34" charset="0"/>
                <a:ea typeface="微软雅黑" panose="020B0503020204020204" charset="-122"/>
              </a:endParaRPr>
            </a:p>
          </p:txBody>
        </p:sp>
        <p:sp>
          <p:nvSpPr>
            <p:cNvPr id="24" name="文本框 23"/>
            <p:cNvSpPr txBox="1"/>
            <p:nvPr>
              <p:custDataLst>
                <p:tags r:id="rId3"/>
              </p:custDataLst>
            </p:nvPr>
          </p:nvSpPr>
          <p:spPr>
            <a:xfrm>
              <a:off x="5520592" y="1729396"/>
              <a:ext cx="1846083" cy="698521"/>
            </a:xfrm>
            <a:prstGeom prst="rect">
              <a:avLst/>
            </a:prstGeom>
            <a:noFill/>
          </p:spPr>
          <p:txBody>
            <a:bodyPr wrap="square" rtlCol="0">
              <a:normAutofit fontScale="97500" lnSpcReduction="20000"/>
            </a:bodyPr>
            <a:lstStyle/>
            <a:p>
              <a:pPr algn="ctr"/>
              <a:r>
                <a:rPr lang="en-US" altLang="zh-CN" sz="4400" dirty="0">
                  <a:solidFill>
                    <a:schemeClr val="bg1"/>
                  </a:solidFill>
                  <a:latin typeface="Arial" panose="020B0604020202020204" pitchFamily="34" charset="0"/>
                  <a:ea typeface="微软雅黑" panose="020B0503020204020204" charset="-122"/>
                  <a:cs typeface="萝莉体 第二版" panose="02000500000000000000" pitchFamily="2" charset="-122"/>
                </a:rPr>
                <a:t>05</a:t>
              </a:r>
              <a:endParaRPr lang="en-US" altLang="zh-CN" sz="4400" dirty="0">
                <a:solidFill>
                  <a:schemeClr val="bg1"/>
                </a:solidFill>
                <a:latin typeface="Arial" panose="020B0604020202020204" pitchFamily="34" charset="0"/>
                <a:ea typeface="微软雅黑" panose="020B0503020204020204" charset="-122"/>
                <a:cs typeface="萝莉体 第二版" panose="02000500000000000000" pitchFamily="2" charset="-122"/>
              </a:endParaRPr>
            </a:p>
          </p:txBody>
        </p:sp>
      </p:grpSp>
      <p:sp>
        <p:nvSpPr>
          <p:cNvPr id="2" name="标题 1"/>
          <p:cNvSpPr>
            <a:spLocks noGrp="1"/>
          </p:cNvSpPr>
          <p:nvPr>
            <p:ph type="title"/>
            <p:custDataLst>
              <p:tags r:id="rId4"/>
            </p:custDataLst>
          </p:nvPr>
        </p:nvSpPr>
        <p:spPr/>
        <p:txBody>
          <a:bodyPr>
            <a:normAutofit/>
          </a:bodyPr>
          <a:lstStyle/>
          <a:p>
            <a:r>
              <a:rPr lang="zh-CN" altLang="en-US" dirty="0"/>
              <a:t>原型进展</a:t>
            </a:r>
            <a:endParaRPr lang="zh-CN" altLang="en-US" dirty="0"/>
          </a:p>
        </p:txBody>
      </p:sp>
      <p:sp>
        <p:nvSpPr>
          <p:cNvPr id="3" name="文本占位符 2"/>
          <p:cNvSpPr>
            <a:spLocks noGrp="1"/>
          </p:cNvSpPr>
          <p:nvPr>
            <p:ph type="body" idx="1"/>
            <p:custDataLst>
              <p:tags r:id="rId5"/>
            </p:custDataLst>
          </p:nvPr>
        </p:nvSpPr>
        <p:spPr>
          <a:xfrm>
            <a:off x="3454400" y="3754755"/>
            <a:ext cx="5361305" cy="2040255"/>
          </a:xfrm>
        </p:spPr>
        <p:txBody>
          <a:bodyPr>
            <a:normAutofit/>
          </a:bodyPr>
          <a:p>
            <a:r>
              <a:rPr lang="zh-CN" altLang="en-US" dirty="0"/>
              <a:t>前端原型</a:t>
            </a:r>
            <a:endParaRPr lang="zh-CN" altLang="en-US" dirty="0"/>
          </a:p>
          <a:p>
            <a:r>
              <a:rPr lang="zh-CN" altLang="en-US" dirty="0"/>
              <a:t>后端原型</a:t>
            </a:r>
            <a:endParaRPr lang="zh-CN" altLang="en-US" dirty="0"/>
          </a:p>
        </p:txBody>
      </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1229825" y="391950"/>
            <a:ext cx="9626400" cy="723600"/>
          </a:xfrm>
        </p:spPr>
        <p:txBody>
          <a:bodyPr>
            <a:normAutofit/>
          </a:bodyPr>
          <a:p>
            <a:r>
              <a:rPr lang="zh-CN" altLang="en-US" dirty="0"/>
              <a:t>前端原型</a:t>
            </a:r>
            <a:endParaRPr lang="zh-CN" altLang="en-US" dirty="0"/>
          </a:p>
        </p:txBody>
      </p:sp>
      <p:pic>
        <p:nvPicPr>
          <p:cNvPr id="8" name="图片 8"/>
          <p:cNvPicPr>
            <a:picLocks noChangeAspect="1"/>
          </p:cNvPicPr>
          <p:nvPr>
            <p:custDataLst>
              <p:tags r:id="rId2"/>
            </p:custDataLst>
          </p:nvPr>
        </p:nvPicPr>
        <p:blipFill>
          <a:blip r:embed="rId3"/>
          <a:stretch>
            <a:fillRect/>
          </a:stretch>
        </p:blipFill>
        <p:spPr>
          <a:xfrm>
            <a:off x="5968683" y="286068"/>
            <a:ext cx="2671445" cy="6571615"/>
          </a:xfrm>
          <a:prstGeom prst="rect">
            <a:avLst/>
          </a:prstGeom>
          <a:noFill/>
          <a:ln>
            <a:noFill/>
          </a:ln>
        </p:spPr>
      </p:pic>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1229825" y="391950"/>
            <a:ext cx="9626400" cy="723600"/>
          </a:xfrm>
        </p:spPr>
        <p:txBody>
          <a:bodyPr>
            <a:normAutofit/>
          </a:bodyPr>
          <a:p>
            <a:r>
              <a:rPr lang="zh-CN" altLang="en-US" dirty="0"/>
              <a:t>前端原型</a:t>
            </a:r>
            <a:endParaRPr lang="zh-CN" altLang="en-US" dirty="0"/>
          </a:p>
        </p:txBody>
      </p:sp>
      <p:pic>
        <p:nvPicPr>
          <p:cNvPr id="30" name="图片 30"/>
          <p:cNvPicPr>
            <a:picLocks noChangeAspect="1"/>
          </p:cNvPicPr>
          <p:nvPr>
            <p:custDataLst>
              <p:tags r:id="rId2"/>
            </p:custDataLst>
          </p:nvPr>
        </p:nvPicPr>
        <p:blipFill>
          <a:blip r:embed="rId3"/>
          <a:stretch>
            <a:fillRect/>
          </a:stretch>
        </p:blipFill>
        <p:spPr>
          <a:xfrm>
            <a:off x="3341370" y="2806065"/>
            <a:ext cx="7767320" cy="3843020"/>
          </a:xfrm>
          <a:prstGeom prst="rect">
            <a:avLst/>
          </a:prstGeom>
          <a:noFill/>
          <a:ln>
            <a:noFill/>
          </a:ln>
        </p:spPr>
      </p:pic>
      <p:pic>
        <p:nvPicPr>
          <p:cNvPr id="29" name="图片 29"/>
          <p:cNvPicPr>
            <a:picLocks noChangeAspect="1"/>
          </p:cNvPicPr>
          <p:nvPr>
            <p:custDataLst>
              <p:tags r:id="rId4"/>
            </p:custDataLst>
          </p:nvPr>
        </p:nvPicPr>
        <p:blipFill>
          <a:blip r:embed="rId5"/>
          <a:stretch>
            <a:fillRect/>
          </a:stretch>
        </p:blipFill>
        <p:spPr>
          <a:xfrm>
            <a:off x="3341053" y="2279333"/>
            <a:ext cx="5272405" cy="526415"/>
          </a:xfrm>
          <a:prstGeom prst="rect">
            <a:avLst/>
          </a:prstGeom>
          <a:noFill/>
          <a:ln>
            <a:noFill/>
          </a:ln>
        </p:spPr>
      </p:pic>
      <p:pic>
        <p:nvPicPr>
          <p:cNvPr id="28" name="图片 28"/>
          <p:cNvPicPr>
            <a:picLocks noChangeAspect="1"/>
          </p:cNvPicPr>
          <p:nvPr>
            <p:custDataLst>
              <p:tags r:id="rId6"/>
            </p:custDataLst>
          </p:nvPr>
        </p:nvPicPr>
        <p:blipFill>
          <a:blip r:embed="rId7"/>
          <a:stretch>
            <a:fillRect/>
          </a:stretch>
        </p:blipFill>
        <p:spPr>
          <a:xfrm>
            <a:off x="3341053" y="1869758"/>
            <a:ext cx="5269865" cy="409575"/>
          </a:xfrm>
          <a:prstGeom prst="rect">
            <a:avLst/>
          </a:prstGeom>
          <a:noFill/>
          <a:ln>
            <a:noFill/>
          </a:ln>
        </p:spPr>
      </p:pic>
    </p:spTree>
    <p:custDataLst>
      <p:tags r:id="rId8"/>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1229825" y="391950"/>
            <a:ext cx="9626400" cy="723600"/>
          </a:xfrm>
        </p:spPr>
        <p:txBody>
          <a:bodyPr>
            <a:normAutofit/>
          </a:bodyPr>
          <a:p>
            <a:r>
              <a:rPr lang="zh-CN" altLang="en-US" dirty="0"/>
              <a:t>后端原型</a:t>
            </a:r>
            <a:endParaRPr lang="zh-CN" altLang="en-US" dirty="0"/>
          </a:p>
        </p:txBody>
      </p:sp>
      <p:pic>
        <p:nvPicPr>
          <p:cNvPr id="5" name="图片 4"/>
          <p:cNvPicPr>
            <a:picLocks noChangeAspect="1"/>
          </p:cNvPicPr>
          <p:nvPr>
            <p:custDataLst>
              <p:tags r:id="rId2"/>
            </p:custDataLst>
          </p:nvPr>
        </p:nvPicPr>
        <p:blipFill>
          <a:blip r:embed="rId3"/>
          <a:stretch>
            <a:fillRect/>
          </a:stretch>
        </p:blipFill>
        <p:spPr>
          <a:xfrm>
            <a:off x="2143125" y="2077720"/>
            <a:ext cx="6811010" cy="3750310"/>
          </a:xfrm>
          <a:prstGeom prst="rect">
            <a:avLst/>
          </a:prstGeom>
        </p:spPr>
      </p:pic>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1229825" y="391950"/>
            <a:ext cx="9626400" cy="723600"/>
          </a:xfrm>
        </p:spPr>
        <p:txBody>
          <a:bodyPr>
            <a:normAutofit/>
          </a:bodyPr>
          <a:p>
            <a:r>
              <a:rPr lang="zh-CN" altLang="en-US" dirty="0"/>
              <a:t>后端原型</a:t>
            </a:r>
            <a:endParaRPr lang="zh-CN" altLang="en-US" dirty="0"/>
          </a:p>
        </p:txBody>
      </p:sp>
      <p:pic>
        <p:nvPicPr>
          <p:cNvPr id="31" name="图片 4"/>
          <p:cNvPicPr>
            <a:picLocks noChangeAspect="1"/>
          </p:cNvPicPr>
          <p:nvPr>
            <p:custDataLst>
              <p:tags r:id="rId2"/>
            </p:custDataLst>
          </p:nvPr>
        </p:nvPicPr>
        <p:blipFill>
          <a:blip r:embed="rId3"/>
          <a:stretch>
            <a:fillRect/>
          </a:stretch>
        </p:blipFill>
        <p:spPr>
          <a:xfrm>
            <a:off x="1658620" y="1346835"/>
            <a:ext cx="9519285" cy="5511165"/>
          </a:xfrm>
          <a:prstGeom prst="rect">
            <a:avLst/>
          </a:prstGeom>
          <a:noFill/>
          <a:ln>
            <a:noFill/>
          </a:ln>
        </p:spPr>
      </p:pic>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DF2F6"/>
        </a:solidFill>
        <a:effectLst/>
      </p:bgPr>
    </p:bg>
    <p:spTree>
      <p:nvGrpSpPr>
        <p:cNvPr id="1" name=""/>
        <p:cNvGrpSpPr/>
        <p:nvPr/>
      </p:nvGrpSpPr>
      <p:grpSpPr>
        <a:xfrm>
          <a:off x="0" y="0"/>
          <a:ext cx="0" cy="0"/>
          <a:chOff x="0" y="0"/>
          <a:chExt cx="0" cy="0"/>
        </a:xfrm>
      </p:grpSpPr>
      <p:grpSp>
        <p:nvGrpSpPr>
          <p:cNvPr id="22" name="组合 21"/>
          <p:cNvGrpSpPr/>
          <p:nvPr>
            <p:custDataLst>
              <p:tags r:id="rId1"/>
            </p:custDataLst>
          </p:nvPr>
        </p:nvGrpSpPr>
        <p:grpSpPr>
          <a:xfrm>
            <a:off x="5162105" y="1566319"/>
            <a:ext cx="1867844" cy="900208"/>
            <a:chOff x="5520592" y="1655178"/>
            <a:chExt cx="1846083" cy="889720"/>
          </a:xfrm>
        </p:grpSpPr>
        <p:sp>
          <p:nvSpPr>
            <p:cNvPr id="23" name="椭圆 22"/>
            <p:cNvSpPr/>
            <p:nvPr>
              <p:custDataLst>
                <p:tags r:id="rId2"/>
              </p:custDataLst>
            </p:nvPr>
          </p:nvSpPr>
          <p:spPr>
            <a:xfrm>
              <a:off x="5998773" y="1655178"/>
              <a:ext cx="889722" cy="889720"/>
            </a:xfrm>
            <a:prstGeom prst="ellipse">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600">
                <a:solidFill>
                  <a:schemeClr val="accent1"/>
                </a:solidFill>
                <a:latin typeface="Arial" panose="020B0604020202020204" pitchFamily="34" charset="0"/>
                <a:ea typeface="微软雅黑" panose="020B0503020204020204" charset="-122"/>
              </a:endParaRPr>
            </a:p>
          </p:txBody>
        </p:sp>
        <p:sp>
          <p:nvSpPr>
            <p:cNvPr id="24" name="文本框 23"/>
            <p:cNvSpPr txBox="1"/>
            <p:nvPr>
              <p:custDataLst>
                <p:tags r:id="rId3"/>
              </p:custDataLst>
            </p:nvPr>
          </p:nvSpPr>
          <p:spPr>
            <a:xfrm>
              <a:off x="5520592" y="1729396"/>
              <a:ext cx="1846083" cy="698521"/>
            </a:xfrm>
            <a:prstGeom prst="rect">
              <a:avLst/>
            </a:prstGeom>
            <a:noFill/>
          </p:spPr>
          <p:txBody>
            <a:bodyPr wrap="square" rtlCol="0">
              <a:normAutofit fontScale="97500" lnSpcReduction="20000"/>
            </a:bodyPr>
            <a:lstStyle/>
            <a:p>
              <a:pPr algn="ctr"/>
              <a:r>
                <a:rPr lang="en-US" altLang="zh-CN" sz="4400" dirty="0">
                  <a:solidFill>
                    <a:schemeClr val="bg1"/>
                  </a:solidFill>
                  <a:latin typeface="Arial" panose="020B0604020202020204" pitchFamily="34" charset="0"/>
                  <a:ea typeface="微软雅黑" panose="020B0503020204020204" charset="-122"/>
                  <a:cs typeface="萝莉体 第二版" panose="02000500000000000000" pitchFamily="2" charset="-122"/>
                </a:rPr>
                <a:t>06</a:t>
              </a:r>
              <a:endParaRPr lang="en-US" altLang="zh-CN" sz="4400" dirty="0">
                <a:solidFill>
                  <a:schemeClr val="bg1"/>
                </a:solidFill>
                <a:latin typeface="Arial" panose="020B0604020202020204" pitchFamily="34" charset="0"/>
                <a:ea typeface="微软雅黑" panose="020B0503020204020204" charset="-122"/>
                <a:cs typeface="萝莉体 第二版" panose="02000500000000000000" pitchFamily="2" charset="-122"/>
              </a:endParaRPr>
            </a:p>
          </p:txBody>
        </p:sp>
      </p:grpSp>
      <p:sp>
        <p:nvSpPr>
          <p:cNvPr id="2" name="标题 1"/>
          <p:cNvSpPr>
            <a:spLocks noGrp="1"/>
          </p:cNvSpPr>
          <p:nvPr>
            <p:ph type="title"/>
            <p:custDataLst>
              <p:tags r:id="rId4"/>
            </p:custDataLst>
          </p:nvPr>
        </p:nvSpPr>
        <p:spPr/>
        <p:txBody>
          <a:bodyPr>
            <a:normAutofit/>
          </a:bodyPr>
          <a:lstStyle/>
          <a:p>
            <a:r>
              <a:rPr lang="zh-CN" altLang="en-US" dirty="0"/>
              <a:t>自我反馈</a:t>
            </a:r>
            <a:endParaRPr lang="zh-CN" altLang="en-US" dirty="0"/>
          </a:p>
        </p:txBody>
      </p:sp>
    </p:spTree>
    <p:custDataLst>
      <p:tags r:id="rId5"/>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1229825" y="391950"/>
            <a:ext cx="9626400" cy="723600"/>
          </a:xfrm>
        </p:spPr>
        <p:txBody>
          <a:bodyPr>
            <a:normAutofit/>
          </a:bodyPr>
          <a:p>
            <a:r>
              <a:rPr lang="zh-CN" altLang="en-US" dirty="0"/>
              <a:t>自我反馈</a:t>
            </a:r>
            <a:endParaRPr lang="zh-CN" altLang="en-US" dirty="0"/>
          </a:p>
        </p:txBody>
      </p:sp>
      <p:sp>
        <p:nvSpPr>
          <p:cNvPr id="2" name="文本框 1"/>
          <p:cNvSpPr txBox="1"/>
          <p:nvPr/>
        </p:nvSpPr>
        <p:spPr>
          <a:xfrm>
            <a:off x="901065" y="2018665"/>
            <a:ext cx="6186805" cy="3415030"/>
          </a:xfrm>
          <a:prstGeom prst="rect">
            <a:avLst/>
          </a:prstGeom>
          <a:noFill/>
        </p:spPr>
        <p:txBody>
          <a:bodyPr wrap="square" rtlCol="0">
            <a:spAutoFit/>
          </a:bodyPr>
          <a:p>
            <a:r>
              <a:rPr lang="zh-CN" altLang="en-US"/>
              <a:t>苏家铭：</a:t>
            </a:r>
            <a:endParaRPr lang="zh-CN" altLang="en-US"/>
          </a:p>
          <a:p>
            <a:pPr indent="457200"/>
            <a:r>
              <a:rPr lang="zh-CN" altLang="en-US"/>
              <a:t>经过一个学期的学习，我深刻地明白了一个项目的前期设计基础流程，从一个idea的出现，到最后产品发布与运维，每一个环节都至关重要。从前的自己连一个项目需要画的用例建模都不知道，到最后的明白用例图、关系图、类图等一系列重要的模型，自己对于一个项目有了整体上宏观的把握，也能在微观上理解项目开发的步骤。</a:t>
            </a:r>
            <a:endParaRPr lang="zh-CN" altLang="en-US"/>
          </a:p>
          <a:p>
            <a:pPr indent="457200"/>
            <a:r>
              <a:rPr lang="zh-CN" altLang="en-US"/>
              <a:t>一个项目的系统分析与设计从来不是一个人的事情，而是一个团队的共同努力的造就。所以我也很感谢我的队友在这和一个学期的团结协作，相互进步，我们在一起学习新知识，相互扶持与帮助，积累了深厚的友谊，本人的团队协作能力也得到了质的飞跃。</a:t>
            </a:r>
            <a:endParaRPr lang="zh-CN" altLang="en-US"/>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1229825" y="391950"/>
            <a:ext cx="9626400" cy="723600"/>
          </a:xfrm>
        </p:spPr>
        <p:txBody>
          <a:bodyPr>
            <a:normAutofit/>
          </a:bodyPr>
          <a:p>
            <a:r>
              <a:rPr lang="zh-CN" altLang="en-US" dirty="0"/>
              <a:t>自我反馈</a:t>
            </a:r>
            <a:endParaRPr lang="zh-CN" altLang="en-US" dirty="0"/>
          </a:p>
        </p:txBody>
      </p:sp>
      <p:sp>
        <p:nvSpPr>
          <p:cNvPr id="2" name="文本框 1"/>
          <p:cNvSpPr txBox="1"/>
          <p:nvPr/>
        </p:nvSpPr>
        <p:spPr>
          <a:xfrm>
            <a:off x="4664075" y="2160905"/>
            <a:ext cx="6186805" cy="2861310"/>
          </a:xfrm>
          <a:prstGeom prst="rect">
            <a:avLst/>
          </a:prstGeom>
          <a:noFill/>
        </p:spPr>
        <p:txBody>
          <a:bodyPr wrap="square" rtlCol="0">
            <a:spAutoFit/>
          </a:bodyPr>
          <a:p>
            <a:r>
              <a:rPr lang="zh-CN" altLang="en-US"/>
              <a:t>杨滕超：</a:t>
            </a:r>
            <a:endParaRPr lang="zh-CN" altLang="en-US"/>
          </a:p>
          <a:p>
            <a:pPr indent="457200"/>
            <a:r>
              <a:rPr lang="zh-CN" altLang="en-US"/>
              <a:t>通过学习系统分析与设计，我充分地了解到原来一个软件从开发到最终成型并不是直接上去堆代码，而是需要前面设计与分析的铺垫。从用户需求到UML图、原型界面，再到函数设计和API设计，最后才是写相应功能对应的函数。终于我发现，最初的设计其实很大的影响到后面的实现。</a:t>
            </a:r>
            <a:endParaRPr lang="zh-CN" altLang="en-US"/>
          </a:p>
          <a:p>
            <a:r>
              <a:rPr lang="zh-CN" altLang="en-US"/>
              <a:t>    同时，能和本组的几位优秀的队友合作是我一生的荣幸，这个过程不仅锻炼了团队合作能力，并且从中积累了丰富的合作经验。大家都积极沟通，工作认真诚恳，为我树立了良好的榜样。</a:t>
            </a:r>
            <a:endParaRPr lang="zh-CN" altLang="en-US"/>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1229825" y="391950"/>
            <a:ext cx="9626400" cy="723600"/>
          </a:xfrm>
        </p:spPr>
        <p:txBody>
          <a:bodyPr>
            <a:normAutofit/>
          </a:bodyPr>
          <a:p>
            <a:r>
              <a:rPr lang="zh-CN" altLang="en-US" dirty="0"/>
              <a:t>自我反馈</a:t>
            </a:r>
            <a:endParaRPr lang="zh-CN" altLang="en-US" dirty="0"/>
          </a:p>
        </p:txBody>
      </p:sp>
      <p:sp>
        <p:nvSpPr>
          <p:cNvPr id="2" name="文本框 1"/>
          <p:cNvSpPr txBox="1"/>
          <p:nvPr/>
        </p:nvSpPr>
        <p:spPr>
          <a:xfrm>
            <a:off x="1773555" y="3063875"/>
            <a:ext cx="9157970" cy="3692525"/>
          </a:xfrm>
          <a:prstGeom prst="rect">
            <a:avLst/>
          </a:prstGeom>
          <a:noFill/>
        </p:spPr>
        <p:txBody>
          <a:bodyPr wrap="square" rtlCol="0">
            <a:spAutoFit/>
          </a:bodyPr>
          <a:p>
            <a:r>
              <a:rPr lang="zh-CN" altLang="en-US"/>
              <a:t>王蔚达：</a:t>
            </a:r>
            <a:endParaRPr lang="zh-CN" altLang="en-US"/>
          </a:p>
          <a:p>
            <a:pPr indent="457200"/>
            <a:r>
              <a:rPr lang="zh-CN" altLang="en-US"/>
              <a:t>这个学期的系统分析与设计课程带我走过了系统从构建到实现的全程，使我对系统开发有了全面理解。我学会了通过用例图和用例说明书清晰地表达系统用例，利用活动图和顺序图详细描述用例功能。这些设计工具提升了我对系统设计的理解，并为我提供了明确的视觉参考。</a:t>
            </a:r>
            <a:endParaRPr lang="zh-CN" altLang="en-US"/>
          </a:p>
          <a:p>
            <a:r>
              <a:rPr lang="zh-CN" altLang="en-US"/>
              <a:t>我还深入了解了系统设计过程中可能涉及的机制，以至于对未来的项目开发有了更清晰的指导。现在我知道如何规范开发流程，避免初学者错误，不再对复杂的系统设计感到无从下手。</a:t>
            </a:r>
            <a:endParaRPr lang="zh-CN" altLang="en-US"/>
          </a:p>
          <a:p>
            <a:r>
              <a:rPr lang="zh-CN" altLang="en-US"/>
              <a:t>    同时，我在团队协作和沟通上得到了锻炼。通过与团队成员协作，我提高了团队合作能力，理解了在团队中如何发挥作用，与他人合作，找到自己的位置。这些宝贵的经验将对我未来的学习和工作有巨大帮助。</a:t>
            </a:r>
            <a:endParaRPr lang="zh-CN" altLang="en-US"/>
          </a:p>
          <a:p>
            <a:r>
              <a:rPr lang="zh-CN" altLang="en-US"/>
              <a:t>    简而言之，这门课程不仅让我掌握了专业知识和技能，也增进了我对团队协作的理解。我已做好准备，期待将所学应用于实践，迎接未来的挑战。</a:t>
            </a:r>
            <a:endParaRPr lang="zh-CN" altLang="en-US"/>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1229825" y="391950"/>
            <a:ext cx="9626400" cy="723600"/>
          </a:xfrm>
        </p:spPr>
        <p:txBody>
          <a:bodyPr>
            <a:normAutofit/>
          </a:bodyPr>
          <a:p>
            <a:r>
              <a:rPr lang="zh-CN" altLang="en-US" dirty="0"/>
              <a:t>自我反馈</a:t>
            </a:r>
            <a:endParaRPr lang="zh-CN" altLang="en-US" dirty="0"/>
          </a:p>
        </p:txBody>
      </p:sp>
      <p:sp>
        <p:nvSpPr>
          <p:cNvPr id="2" name="文本框 1"/>
          <p:cNvSpPr txBox="1"/>
          <p:nvPr/>
        </p:nvSpPr>
        <p:spPr>
          <a:xfrm>
            <a:off x="211455" y="2384425"/>
            <a:ext cx="4542790" cy="3692525"/>
          </a:xfrm>
          <a:prstGeom prst="rect">
            <a:avLst/>
          </a:prstGeom>
          <a:noFill/>
        </p:spPr>
        <p:txBody>
          <a:bodyPr wrap="square" rtlCol="0">
            <a:spAutoFit/>
          </a:bodyPr>
          <a:p>
            <a:r>
              <a:rPr lang="zh-CN" altLang="en-US"/>
              <a:t>莫益萌：</a:t>
            </a:r>
            <a:endParaRPr lang="zh-CN" altLang="en-US"/>
          </a:p>
          <a:p>
            <a:pPr indent="457200"/>
            <a:r>
              <a:rPr lang="zh-CN" altLang="en-US"/>
              <a:t>系统分析与设计是一门十分实用，也十分难忘的课程。在对我们的整个项目进行了敏捷分析和架构分析的过程中，我学到了很多需求分析和架构设计的知识。我学会了如何寻找目标用户，如何绘制UML图，如何对整个系统应该采用的架构进行分析。在课程中，通过与队友的讨论与协作，我获得了一定的团队协作的能力，也得到了很多来自队友的全新的想法。总而言之，系统分析与设计这门课，能够全面提升我们软件工程专业学生的团队协作能力和工程能力，通过修读这门课，我们受益颇多。</a:t>
            </a:r>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F2F6"/>
        </a:solidFill>
        <a:effectLst/>
      </p:bgPr>
    </p:bg>
    <p:spTree>
      <p:nvGrpSpPr>
        <p:cNvPr id="1" name=""/>
        <p:cNvGrpSpPr/>
        <p:nvPr/>
      </p:nvGrpSpPr>
      <p:grpSpPr>
        <a:xfrm>
          <a:off x="0" y="0"/>
          <a:ext cx="0" cy="0"/>
          <a:chOff x="0" y="0"/>
          <a:chExt cx="0" cy="0"/>
        </a:xfrm>
      </p:grpSpPr>
      <p:grpSp>
        <p:nvGrpSpPr>
          <p:cNvPr id="22" name="组合 21"/>
          <p:cNvGrpSpPr/>
          <p:nvPr>
            <p:custDataLst>
              <p:tags r:id="rId1"/>
            </p:custDataLst>
          </p:nvPr>
        </p:nvGrpSpPr>
        <p:grpSpPr>
          <a:xfrm>
            <a:off x="5162105" y="1566319"/>
            <a:ext cx="1867844" cy="900208"/>
            <a:chOff x="5520592" y="1655178"/>
            <a:chExt cx="1846083" cy="889720"/>
          </a:xfrm>
        </p:grpSpPr>
        <p:sp>
          <p:nvSpPr>
            <p:cNvPr id="23" name="椭圆 22"/>
            <p:cNvSpPr/>
            <p:nvPr>
              <p:custDataLst>
                <p:tags r:id="rId2"/>
              </p:custDataLst>
            </p:nvPr>
          </p:nvSpPr>
          <p:spPr>
            <a:xfrm>
              <a:off x="5998773" y="1655178"/>
              <a:ext cx="889722" cy="889720"/>
            </a:xfrm>
            <a:prstGeom prst="ellipse">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600">
                <a:solidFill>
                  <a:schemeClr val="accent1"/>
                </a:solidFill>
                <a:latin typeface="Arial" panose="020B0604020202020204" pitchFamily="34" charset="0"/>
                <a:ea typeface="微软雅黑" panose="020B0503020204020204" charset="-122"/>
              </a:endParaRPr>
            </a:p>
          </p:txBody>
        </p:sp>
        <p:sp>
          <p:nvSpPr>
            <p:cNvPr id="24" name="文本框 23"/>
            <p:cNvSpPr txBox="1"/>
            <p:nvPr>
              <p:custDataLst>
                <p:tags r:id="rId3"/>
              </p:custDataLst>
            </p:nvPr>
          </p:nvSpPr>
          <p:spPr>
            <a:xfrm>
              <a:off x="5520592" y="1729396"/>
              <a:ext cx="1846083" cy="698521"/>
            </a:xfrm>
            <a:prstGeom prst="rect">
              <a:avLst/>
            </a:prstGeom>
            <a:noFill/>
          </p:spPr>
          <p:txBody>
            <a:bodyPr wrap="square" rtlCol="0">
              <a:normAutofit fontScale="97500" lnSpcReduction="10000"/>
            </a:bodyPr>
            <a:lstStyle/>
            <a:p>
              <a:pPr algn="ctr"/>
              <a:r>
                <a:rPr lang="en-US" altLang="zh-CN" sz="4400" dirty="0">
                  <a:solidFill>
                    <a:schemeClr val="bg1"/>
                  </a:solidFill>
                  <a:latin typeface="Arial" panose="020B0604020202020204" pitchFamily="34" charset="0"/>
                  <a:ea typeface="微软雅黑" panose="020B0503020204020204" charset="-122"/>
                  <a:cs typeface="萝莉体 第二版" panose="02000500000000000000" pitchFamily="2" charset="-122"/>
                </a:rPr>
                <a:t>01</a:t>
              </a:r>
              <a:endParaRPr lang="en-US" altLang="zh-CN" sz="4400" dirty="0">
                <a:solidFill>
                  <a:schemeClr val="bg1"/>
                </a:solidFill>
                <a:latin typeface="Arial" panose="020B0604020202020204" pitchFamily="34" charset="0"/>
                <a:ea typeface="微软雅黑" panose="020B0503020204020204" charset="-122"/>
                <a:cs typeface="萝莉体 第二版" panose="02000500000000000000" pitchFamily="2" charset="-122"/>
              </a:endParaRPr>
            </a:p>
          </p:txBody>
        </p:sp>
      </p:grpSp>
      <p:sp>
        <p:nvSpPr>
          <p:cNvPr id="2" name="标题 1"/>
          <p:cNvSpPr>
            <a:spLocks noGrp="1"/>
          </p:cNvSpPr>
          <p:nvPr>
            <p:ph type="title"/>
            <p:custDataLst>
              <p:tags r:id="rId4"/>
            </p:custDataLst>
          </p:nvPr>
        </p:nvSpPr>
        <p:spPr/>
        <p:txBody>
          <a:bodyPr>
            <a:normAutofit/>
          </a:bodyPr>
          <a:lstStyle/>
          <a:p>
            <a:r>
              <a:rPr lang="zh-CN" altLang="en-US" dirty="0"/>
              <a:t>系统简介</a:t>
            </a:r>
            <a:endParaRPr lang="zh-CN" altLang="en-US" dirty="0"/>
          </a:p>
        </p:txBody>
      </p:sp>
      <p:sp>
        <p:nvSpPr>
          <p:cNvPr id="3" name="文本占位符 2"/>
          <p:cNvSpPr>
            <a:spLocks noGrp="1"/>
          </p:cNvSpPr>
          <p:nvPr>
            <p:ph type="body" idx="1"/>
            <p:custDataLst>
              <p:tags r:id="rId5"/>
            </p:custDataLst>
          </p:nvPr>
        </p:nvSpPr>
        <p:spPr>
          <a:xfrm>
            <a:off x="3622040" y="3754755"/>
            <a:ext cx="4947920" cy="1318895"/>
          </a:xfrm>
        </p:spPr>
        <p:txBody>
          <a:bodyPr>
            <a:normAutofit/>
          </a:bodyPr>
          <a:lstStyle/>
          <a:p>
            <a:r>
              <a:rPr lang="zh-CN" altLang="en-US" dirty="0"/>
              <a:t>项目目的</a:t>
            </a:r>
            <a:r>
              <a:rPr lang="en-US" altLang="zh-CN" dirty="0"/>
              <a:t> </a:t>
            </a:r>
            <a:endParaRPr lang="zh-CN" altLang="en-US" dirty="0"/>
          </a:p>
          <a:p>
            <a:r>
              <a:rPr lang="zh-CN" altLang="en-US" dirty="0"/>
              <a:t>架构风格</a:t>
            </a:r>
            <a:endParaRPr lang="zh-CN" altLang="en-US" dirty="0"/>
          </a:p>
          <a:p>
            <a:r>
              <a:rPr lang="zh-CN" altLang="en-US" dirty="0"/>
              <a:t>设计模式</a:t>
            </a:r>
            <a:endParaRPr lang="zh-CN" altLang="en-US" dirty="0"/>
          </a:p>
        </p:txBody>
      </p:sp>
    </p:spTree>
    <p:custDataLst>
      <p:tags r:id="rId6"/>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1229825" y="391950"/>
            <a:ext cx="9626400" cy="723600"/>
          </a:xfrm>
        </p:spPr>
        <p:txBody>
          <a:bodyPr>
            <a:normAutofit/>
          </a:bodyPr>
          <a:p>
            <a:r>
              <a:rPr lang="zh-CN" altLang="en-US" dirty="0"/>
              <a:t>自我反馈</a:t>
            </a:r>
            <a:endParaRPr lang="zh-CN" altLang="en-US" dirty="0"/>
          </a:p>
        </p:txBody>
      </p:sp>
      <p:sp>
        <p:nvSpPr>
          <p:cNvPr id="2" name="文本框 1"/>
          <p:cNvSpPr txBox="1"/>
          <p:nvPr/>
        </p:nvSpPr>
        <p:spPr>
          <a:xfrm>
            <a:off x="3020695" y="2141220"/>
            <a:ext cx="7240270" cy="3415030"/>
          </a:xfrm>
          <a:prstGeom prst="rect">
            <a:avLst/>
          </a:prstGeom>
          <a:noFill/>
        </p:spPr>
        <p:txBody>
          <a:bodyPr wrap="square" rtlCol="0">
            <a:spAutoFit/>
          </a:bodyPr>
          <a:p>
            <a:r>
              <a:rPr lang="zh-CN" altLang="en-US"/>
              <a:t>储岱泽：</a:t>
            </a:r>
            <a:endParaRPr lang="zh-CN" altLang="en-US"/>
          </a:p>
          <a:p>
            <a:pPr indent="457200"/>
            <a:r>
              <a:rPr lang="zh-CN" altLang="en-US"/>
              <a:t>通过系统分析与设计课程的学习，在理论与实践的洗礼下，我获得了宝贵的知识和经验，掌握了设计系统所需的技能和工具，受益匪浅。课程让我从低级的思维方式中解放出来，拥有了更高层次的视角和规划能力。我学会了使用UML图、原型图等工具来规范和描述系统，学会了使用各类设计平台进行精美的UI设计，深入分析功能和架构。同时，通过这门课我也意识到了系统分析与设计的重要性，它是确保软件开发顺利进行的关键。通过团队合作项目，我锻炼了沟通协作能力，扩展了技术栈。这门课程不仅为我成长为一名优秀的软件工程师打下基础，更让我对编程的意义有了深刻的理解。我将继续努力将所学应用到实践中，不断提升自己的能力，为改善人们的生活贡献更多价值。</a:t>
            </a:r>
            <a:endParaRPr lang="zh-CN" altLang="en-US"/>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DF2F6"/>
        </a:solidFill>
        <a:effectLst/>
      </p:bgPr>
    </p:bg>
    <p:spTree>
      <p:nvGrpSpPr>
        <p:cNvPr id="1" name=""/>
        <p:cNvGrpSpPr/>
        <p:nvPr/>
      </p:nvGrpSpPr>
      <p:grpSpPr>
        <a:xfrm>
          <a:off x="0" y="0"/>
          <a:ext cx="0" cy="0"/>
          <a:chOff x="0" y="0"/>
          <a:chExt cx="0" cy="0"/>
        </a:xfrm>
      </p:grpSpPr>
      <p:sp>
        <p:nvSpPr>
          <p:cNvPr id="22" name="标题 21"/>
          <p:cNvSpPr>
            <a:spLocks noGrp="1"/>
          </p:cNvSpPr>
          <p:nvPr>
            <p:ph type="title"/>
            <p:custDataLst>
              <p:tags r:id="rId1"/>
            </p:custDataLst>
          </p:nvPr>
        </p:nvSpPr>
        <p:spPr/>
        <p:txBody>
          <a:bodyPr>
            <a:normAutofit/>
          </a:bodyPr>
          <a:lstStyle/>
          <a:p>
            <a:r>
              <a:rPr lang="zh-CN" altLang="en-US" dirty="0"/>
              <a:t>感谢观看</a:t>
            </a:r>
            <a:endParaRPr lang="zh-CN" altLang="en-US"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1"/>
            </p:custDataLst>
          </p:nvPr>
        </p:nvSpPr>
        <p:spPr>
          <a:xfrm>
            <a:off x="607555" y="655470"/>
            <a:ext cx="10976400" cy="626400"/>
          </a:xfrm>
        </p:spPr>
        <p:txBody>
          <a:bodyPr>
            <a:normAutofit fontScale="90000"/>
          </a:bodyPr>
          <a:lstStyle/>
          <a:p>
            <a:r>
              <a:rPr lang="en-US" altLang="zh-CN" dirty="0"/>
              <a:t>HeartWave</a:t>
            </a:r>
            <a:r>
              <a:rPr lang="zh-CN" altLang="en-US" dirty="0"/>
              <a:t>是</a:t>
            </a:r>
            <a:r>
              <a:rPr lang="zh-CN" altLang="en-US" dirty="0"/>
              <a:t>什么？</a:t>
            </a:r>
            <a:endParaRPr lang="zh-CN" altLang="en-US" dirty="0"/>
          </a:p>
        </p:txBody>
      </p:sp>
      <p:pic>
        <p:nvPicPr>
          <p:cNvPr id="4" name="图片 3"/>
          <p:cNvPicPr>
            <a:picLocks noChangeAspect="1"/>
          </p:cNvPicPr>
          <p:nvPr>
            <p:custDataLst>
              <p:tags r:id="rId2"/>
            </p:custDataLst>
          </p:nvPr>
        </p:nvPicPr>
        <p:blipFill>
          <a:blip r:embed="rId3"/>
          <a:stretch>
            <a:fillRect/>
          </a:stretch>
        </p:blipFill>
        <p:spPr>
          <a:xfrm>
            <a:off x="2567940" y="4455160"/>
            <a:ext cx="7056755" cy="1278890"/>
          </a:xfrm>
          <a:prstGeom prst="rect">
            <a:avLst/>
          </a:prstGeom>
          <a:noFill/>
          <a:ln>
            <a:noFill/>
          </a:ln>
        </p:spPr>
      </p:pic>
      <p:sp>
        <p:nvSpPr>
          <p:cNvPr id="7" name="文本框 6"/>
          <p:cNvSpPr txBox="1"/>
          <p:nvPr/>
        </p:nvSpPr>
        <p:spPr>
          <a:xfrm>
            <a:off x="1762125" y="1463675"/>
            <a:ext cx="9330055" cy="768350"/>
          </a:xfrm>
          <a:prstGeom prst="rect">
            <a:avLst/>
          </a:prstGeom>
          <a:noFill/>
        </p:spPr>
        <p:txBody>
          <a:bodyPr wrap="none" rtlCol="0">
            <a:spAutoFit/>
          </a:bodyPr>
          <a:p>
            <a:pPr algn="l"/>
            <a:r>
              <a:rPr lang="zh-CN" altLang="en-US" sz="2400" b="1"/>
              <a:t>目标用户：</a:t>
            </a:r>
            <a:r>
              <a:rPr lang="zh-CN" altLang="en-US" sz="2000">
                <a:latin typeface="黑体" panose="02010609060101010101" charset="-122"/>
                <a:ea typeface="黑体" panose="02010609060101010101" charset="-122"/>
                <a:sym typeface="+mn-ea"/>
              </a:rPr>
              <a:t>日常生活中在意自己心理健康情况的群众，以及音乐、随笔爱好者。</a:t>
            </a:r>
            <a:endParaRPr lang="zh-CN" altLang="en-US" sz="2000">
              <a:latin typeface="黑体" panose="02010609060101010101" charset="-122"/>
              <a:ea typeface="黑体" panose="02010609060101010101" charset="-122"/>
            </a:endParaRPr>
          </a:p>
          <a:p>
            <a:endParaRPr lang="zh-CN" altLang="en-US" sz="2000">
              <a:latin typeface="黑体" panose="02010609060101010101" charset="-122"/>
              <a:ea typeface="黑体" panose="02010609060101010101" charset="-122"/>
            </a:endParaRPr>
          </a:p>
        </p:txBody>
      </p:sp>
      <p:sp>
        <p:nvSpPr>
          <p:cNvPr id="8" name="文本框 7"/>
          <p:cNvSpPr txBox="1"/>
          <p:nvPr/>
        </p:nvSpPr>
        <p:spPr>
          <a:xfrm>
            <a:off x="1762125" y="2137410"/>
            <a:ext cx="9240520" cy="1691640"/>
          </a:xfrm>
          <a:prstGeom prst="rect">
            <a:avLst/>
          </a:prstGeom>
          <a:noFill/>
        </p:spPr>
        <p:txBody>
          <a:bodyPr wrap="none" rtlCol="0">
            <a:spAutoFit/>
          </a:bodyPr>
          <a:p>
            <a:pPr algn="l"/>
            <a:r>
              <a:rPr lang="zh-CN" altLang="en-US" sz="2400" b="1"/>
              <a:t>功</a:t>
            </a:r>
            <a:r>
              <a:rPr lang="en-US" altLang="zh-CN" sz="2400" b="1"/>
              <a:t>   </a:t>
            </a:r>
            <a:r>
              <a:rPr lang="zh-CN" altLang="en-US" sz="2400" b="1"/>
              <a:t>能：</a:t>
            </a:r>
            <a:r>
              <a:rPr lang="en-US" altLang="zh-CN" sz="2400" b="1"/>
              <a:t>   </a:t>
            </a:r>
            <a:r>
              <a:rPr lang="en-US" altLang="zh-CN" sz="2000"/>
              <a:t>1.</a:t>
            </a:r>
            <a:r>
              <a:rPr lang="zh-CN" altLang="en-US" sz="2000"/>
              <a:t>音乐模块：根据用户的情绪精准推荐音乐直击心弦；音乐播放</a:t>
            </a:r>
            <a:r>
              <a:rPr lang="zh-CN" altLang="en-US" sz="2000"/>
              <a:t>器；</a:t>
            </a:r>
            <a:endParaRPr lang="zh-CN" altLang="en-US" sz="2000"/>
          </a:p>
          <a:p>
            <a:pPr algn="l"/>
            <a:r>
              <a:rPr lang="zh-CN" altLang="en-US" sz="2000"/>
              <a:t> </a:t>
            </a:r>
            <a:r>
              <a:rPr lang="en-US" altLang="zh-CN" sz="2000"/>
              <a:t>                                         </a:t>
            </a:r>
            <a:r>
              <a:rPr lang="zh-CN" altLang="en-US" sz="2000"/>
              <a:t>共享歌单</a:t>
            </a:r>
            <a:r>
              <a:rPr lang="zh-CN" altLang="en-US" sz="2000"/>
              <a:t>等。</a:t>
            </a:r>
            <a:endParaRPr lang="zh-CN" altLang="en-US" sz="2000"/>
          </a:p>
          <a:p>
            <a:pPr algn="l"/>
            <a:r>
              <a:rPr lang="en-US" altLang="zh-CN" sz="2000"/>
              <a:t>                     2.</a:t>
            </a:r>
            <a:r>
              <a:rPr lang="zh-CN" altLang="en-US" sz="2000"/>
              <a:t>社交模块：音乐室聊天、唱歌、一起听歌；根据心情值关心好友；</a:t>
            </a:r>
            <a:endParaRPr lang="zh-CN" altLang="en-US" sz="2000"/>
          </a:p>
          <a:p>
            <a:pPr algn="l"/>
            <a:r>
              <a:rPr lang="zh-CN" altLang="en-US" sz="2000"/>
              <a:t> </a:t>
            </a:r>
            <a:r>
              <a:rPr lang="en-US" altLang="zh-CN" sz="2000"/>
              <a:t>                                         </a:t>
            </a:r>
            <a:r>
              <a:rPr lang="zh-CN" altLang="en-US" sz="2000"/>
              <a:t>好友留言；随笔互评</a:t>
            </a:r>
            <a:r>
              <a:rPr lang="zh-CN" altLang="en-US" sz="2000"/>
              <a:t>等。</a:t>
            </a:r>
            <a:endParaRPr lang="zh-CN" altLang="en-US" sz="2000"/>
          </a:p>
          <a:p>
            <a:pPr algn="l"/>
            <a:r>
              <a:rPr lang="en-US" altLang="zh-CN" sz="2000"/>
              <a:t>                     3.</a:t>
            </a:r>
            <a:r>
              <a:rPr lang="zh-CN" altLang="en-US" sz="2000"/>
              <a:t>随笔模块：记录随笔；查看好友随笔；评论</a:t>
            </a:r>
            <a:r>
              <a:rPr lang="zh-CN" altLang="en-US" sz="2000"/>
              <a:t>等。</a:t>
            </a:r>
            <a:endParaRPr lang="zh-CN" altLang="en-US" sz="2000"/>
          </a:p>
        </p:txBody>
      </p:sp>
      <p:sp>
        <p:nvSpPr>
          <p:cNvPr id="3" name="标题 2"/>
          <p:cNvSpPr>
            <a:spLocks noGrp="1"/>
          </p:cNvSpPr>
          <p:nvPr>
            <p:custDataLst>
              <p:tags r:id="rId4"/>
            </p:custDataLst>
          </p:nvPr>
        </p:nvSpPr>
        <p:spPr>
          <a:xfrm>
            <a:off x="305605" y="301145"/>
            <a:ext cx="9626400" cy="723600"/>
          </a:xfrm>
          <a:prstGeom prst="rect">
            <a:avLst/>
          </a:prstGeom>
        </p:spPr>
        <p:txBody>
          <a:bodyPr vert="horz" lIns="101600" tIns="38100" rIns="76200" bIns="38100" rtlCol="0" anchor="ctr" anchorCtr="0">
            <a:normAutofit/>
          </a:bodyPr>
          <a:lstStyle>
            <a:lvl1pPr marL="0" indent="0" algn="l" defTabSz="914400" rtl="0" eaLnBrk="1" fontAlgn="auto" latinLnBrk="0" hangingPunct="1">
              <a:lnSpc>
                <a:spcPct val="100000"/>
              </a:lnSpc>
              <a:spcBef>
                <a:spcPct val="0"/>
              </a:spcBef>
              <a:buFont typeface="Arial" panose="020B0604020202020204" pitchFamily="34" charset="0"/>
              <a:buNone/>
              <a:defRPr sz="32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a:lstStyle>
          <a:p>
            <a:r>
              <a:rPr lang="zh-CN" altLang="zh-CN" dirty="0"/>
              <a:t>项目目的</a:t>
            </a:r>
            <a:endParaRPr lang="zh-CN" altLang="zh-CN" dirty="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custDataLst>
              <p:tags r:id="rId1"/>
            </p:custDataLst>
          </p:nvPr>
        </p:nvSpPr>
        <p:spPr>
          <a:xfrm>
            <a:off x="305605" y="301145"/>
            <a:ext cx="9626400" cy="723600"/>
          </a:xfrm>
          <a:prstGeom prst="rect">
            <a:avLst/>
          </a:prstGeom>
        </p:spPr>
        <p:txBody>
          <a:bodyPr vert="horz" lIns="101600" tIns="38100" rIns="76200" bIns="38100" rtlCol="0" anchor="ctr" anchorCtr="0">
            <a:normAutofit/>
          </a:bodyPr>
          <a:lstStyle>
            <a:lvl1pPr marL="0" indent="0" algn="l" defTabSz="914400" rtl="0" eaLnBrk="1" fontAlgn="auto" latinLnBrk="0" hangingPunct="1">
              <a:lnSpc>
                <a:spcPct val="100000"/>
              </a:lnSpc>
              <a:spcBef>
                <a:spcPct val="0"/>
              </a:spcBef>
              <a:buFont typeface="Arial" panose="020B0604020202020204" pitchFamily="34" charset="0"/>
              <a:buNone/>
              <a:defRPr sz="32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a:lstStyle>
          <a:p>
            <a:r>
              <a:rPr lang="zh-CN" altLang="zh-CN" dirty="0"/>
              <a:t>架构风格</a:t>
            </a:r>
            <a:endParaRPr lang="zh-CN" altLang="zh-CN" dirty="0"/>
          </a:p>
        </p:txBody>
      </p:sp>
      <p:pic>
        <p:nvPicPr>
          <p:cNvPr id="6" name="图片 5" descr="截屏2023-05-10 下午11.23.24"/>
          <p:cNvPicPr>
            <a:picLocks noChangeAspect="1"/>
          </p:cNvPicPr>
          <p:nvPr>
            <p:custDataLst>
              <p:tags r:id="rId2"/>
            </p:custDataLst>
          </p:nvPr>
        </p:nvPicPr>
        <p:blipFill>
          <a:blip r:embed="rId3"/>
          <a:stretch>
            <a:fillRect/>
          </a:stretch>
        </p:blipFill>
        <p:spPr>
          <a:xfrm>
            <a:off x="5556250" y="1470025"/>
            <a:ext cx="6116955" cy="3503930"/>
          </a:xfrm>
          <a:prstGeom prst="rect">
            <a:avLst/>
          </a:prstGeom>
        </p:spPr>
      </p:pic>
      <p:sp>
        <p:nvSpPr>
          <p:cNvPr id="9" name="文本框 8"/>
          <p:cNvSpPr txBox="1"/>
          <p:nvPr/>
        </p:nvSpPr>
        <p:spPr>
          <a:xfrm>
            <a:off x="344170" y="2345055"/>
            <a:ext cx="4117975" cy="1753235"/>
          </a:xfrm>
          <a:prstGeom prst="rect">
            <a:avLst/>
          </a:prstGeom>
          <a:noFill/>
        </p:spPr>
        <p:txBody>
          <a:bodyPr wrap="square" rtlCol="0">
            <a:spAutoFit/>
          </a:bodyPr>
          <a:p>
            <a:pPr marL="285750" indent="-285750">
              <a:buFont typeface="Wingdings" panose="05000000000000000000" charset="0"/>
              <a:buChar char="l"/>
            </a:pPr>
            <a:r>
              <a:rPr lang="zh-CN" altLang="en-US" sz="2400"/>
              <a:t>微服务架构</a:t>
            </a:r>
            <a:endParaRPr lang="zh-CN" altLang="en-US" sz="2400"/>
          </a:p>
          <a:p>
            <a:pPr marL="285750" indent="-285750">
              <a:buFont typeface="Wingdings" panose="05000000000000000000" charset="0"/>
              <a:buChar char="l"/>
            </a:pPr>
            <a:r>
              <a:rPr lang="zh-CN" altLang="en-US" sz="2400"/>
              <a:t>数据抽象和面向对象设计</a:t>
            </a:r>
            <a:endParaRPr lang="zh-CN" altLang="en-US" sz="2400"/>
          </a:p>
          <a:p>
            <a:pPr marL="285750" indent="-285750">
              <a:buFont typeface="Wingdings" panose="05000000000000000000" charset="0"/>
              <a:buChar char="l"/>
            </a:pPr>
            <a:r>
              <a:rPr lang="zh-CN" altLang="en-US" sz="2400"/>
              <a:t>分层设计</a:t>
            </a:r>
            <a:endParaRPr lang="zh-CN" altLang="en-US" sz="2400"/>
          </a:p>
          <a:p>
            <a:pPr marL="285750" indent="-285750">
              <a:buFont typeface="Wingdings" panose="05000000000000000000" charset="0"/>
              <a:buChar char="l"/>
            </a:pPr>
            <a:endParaRPr lang="zh-CN" altLang="en-US"/>
          </a:p>
          <a:p>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custDataLst>
              <p:tags r:id="rId1"/>
            </p:custDataLst>
          </p:nvPr>
        </p:nvSpPr>
        <p:spPr>
          <a:xfrm>
            <a:off x="305605" y="301145"/>
            <a:ext cx="9626400" cy="723600"/>
          </a:xfrm>
          <a:prstGeom prst="rect">
            <a:avLst/>
          </a:prstGeom>
        </p:spPr>
        <p:txBody>
          <a:bodyPr vert="horz" lIns="101600" tIns="38100" rIns="76200" bIns="38100" rtlCol="0" anchor="ctr" anchorCtr="0">
            <a:normAutofit/>
          </a:bodyPr>
          <a:lstStyle>
            <a:lvl1pPr marL="0" indent="0" algn="l" defTabSz="914400" rtl="0" eaLnBrk="1" fontAlgn="auto" latinLnBrk="0" hangingPunct="1">
              <a:lnSpc>
                <a:spcPct val="100000"/>
              </a:lnSpc>
              <a:spcBef>
                <a:spcPct val="0"/>
              </a:spcBef>
              <a:buFont typeface="Arial" panose="020B0604020202020204" pitchFamily="34" charset="0"/>
              <a:buNone/>
              <a:defRPr sz="32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a:lstStyle>
          <a:p>
            <a:r>
              <a:rPr lang="zh-CN" altLang="zh-CN" dirty="0"/>
              <a:t>设计模式</a:t>
            </a:r>
            <a:endParaRPr lang="zh-CN" altLang="zh-CN" dirty="0"/>
          </a:p>
        </p:txBody>
      </p:sp>
      <p:sp>
        <p:nvSpPr>
          <p:cNvPr id="9" name="文本框 8"/>
          <p:cNvSpPr txBox="1"/>
          <p:nvPr/>
        </p:nvSpPr>
        <p:spPr>
          <a:xfrm>
            <a:off x="7515860" y="2345055"/>
            <a:ext cx="4117975" cy="2953385"/>
          </a:xfrm>
          <a:prstGeom prst="rect">
            <a:avLst/>
          </a:prstGeom>
          <a:noFill/>
        </p:spPr>
        <p:txBody>
          <a:bodyPr wrap="square" rtlCol="0">
            <a:spAutoFit/>
          </a:bodyPr>
          <a:p>
            <a:pPr marL="285750" indent="-285750">
              <a:buFont typeface="Wingdings" panose="05000000000000000000" charset="0"/>
              <a:buChar char="l"/>
            </a:pPr>
            <a:r>
              <a:rPr lang="zh-CN" altLang="en-US" sz="2400"/>
              <a:t>单例模式</a:t>
            </a:r>
            <a:endParaRPr lang="zh-CN" altLang="en-US" sz="2400"/>
          </a:p>
          <a:p>
            <a:pPr marL="285750" indent="-285750">
              <a:buFont typeface="Wingdings" panose="05000000000000000000" charset="0"/>
              <a:buChar char="l"/>
            </a:pPr>
            <a:r>
              <a:rPr lang="zh-CN" altLang="en-US" sz="2400"/>
              <a:t>职责链模式</a:t>
            </a:r>
            <a:endParaRPr lang="zh-CN" altLang="en-US" sz="2400"/>
          </a:p>
          <a:p>
            <a:pPr marL="285750" indent="-285750">
              <a:buFont typeface="Wingdings" panose="05000000000000000000" charset="0"/>
              <a:buChar char="l"/>
            </a:pPr>
            <a:r>
              <a:rPr lang="zh-CN" altLang="en-US" sz="2400"/>
              <a:t>观察者模式</a:t>
            </a:r>
            <a:endParaRPr lang="zh-CN" altLang="en-US" sz="2400"/>
          </a:p>
          <a:p>
            <a:pPr marL="285750" indent="-285750">
              <a:buFont typeface="Wingdings" panose="05000000000000000000" charset="0"/>
              <a:buChar char="l"/>
            </a:pPr>
            <a:r>
              <a:rPr lang="zh-CN" altLang="en-US" sz="2400"/>
              <a:t>代理模式</a:t>
            </a:r>
            <a:endParaRPr lang="zh-CN" altLang="en-US" sz="2400"/>
          </a:p>
          <a:p>
            <a:pPr marL="285750" indent="-285750">
              <a:buFont typeface="Wingdings" panose="05000000000000000000" charset="0"/>
              <a:buChar char="l"/>
            </a:pPr>
            <a:r>
              <a:rPr lang="zh-CN" altLang="en-US" sz="2400"/>
              <a:t>策略模式</a:t>
            </a:r>
            <a:endParaRPr lang="zh-CN" altLang="en-US" sz="2400"/>
          </a:p>
          <a:p>
            <a:pPr marL="285750" indent="-285750">
              <a:buFont typeface="Wingdings" panose="05000000000000000000" charset="0"/>
              <a:buChar char="l"/>
            </a:pPr>
            <a:r>
              <a:rPr lang="zh-CN" altLang="en-US" sz="2400"/>
              <a:t>解释器模式</a:t>
            </a:r>
            <a:endParaRPr lang="zh-CN" altLang="en-US" sz="2400"/>
          </a:p>
          <a:p>
            <a:pPr marL="285750" indent="-285750">
              <a:buFont typeface="Wingdings" panose="05000000000000000000" charset="0"/>
              <a:buChar char="l"/>
            </a:pPr>
            <a:endParaRPr lang="zh-CN" altLang="en-US" sz="2400"/>
          </a:p>
          <a:p>
            <a:endParaRPr lang="zh-CN" altLang="en-US"/>
          </a:p>
        </p:txBody>
      </p:sp>
      <p:pic>
        <p:nvPicPr>
          <p:cNvPr id="2" name="图片 1"/>
          <p:cNvPicPr>
            <a:picLocks noChangeAspect="1"/>
          </p:cNvPicPr>
          <p:nvPr>
            <p:custDataLst>
              <p:tags r:id="rId2"/>
            </p:custDataLst>
          </p:nvPr>
        </p:nvPicPr>
        <p:blipFill>
          <a:blip r:embed="rId3"/>
          <a:stretch>
            <a:fillRect/>
          </a:stretch>
        </p:blipFill>
        <p:spPr>
          <a:xfrm>
            <a:off x="746125" y="2056765"/>
            <a:ext cx="4582795" cy="353060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F2F6"/>
        </a:solidFill>
        <a:effectLst/>
      </p:bgPr>
    </p:bg>
    <p:spTree>
      <p:nvGrpSpPr>
        <p:cNvPr id="1" name=""/>
        <p:cNvGrpSpPr/>
        <p:nvPr/>
      </p:nvGrpSpPr>
      <p:grpSpPr>
        <a:xfrm>
          <a:off x="0" y="0"/>
          <a:ext cx="0" cy="0"/>
          <a:chOff x="0" y="0"/>
          <a:chExt cx="0" cy="0"/>
        </a:xfrm>
      </p:grpSpPr>
      <p:grpSp>
        <p:nvGrpSpPr>
          <p:cNvPr id="22" name="组合 21"/>
          <p:cNvGrpSpPr/>
          <p:nvPr>
            <p:custDataLst>
              <p:tags r:id="rId1"/>
            </p:custDataLst>
          </p:nvPr>
        </p:nvGrpSpPr>
        <p:grpSpPr>
          <a:xfrm>
            <a:off x="5162105" y="1566319"/>
            <a:ext cx="1867844" cy="900208"/>
            <a:chOff x="5520592" y="1655178"/>
            <a:chExt cx="1846083" cy="889720"/>
          </a:xfrm>
        </p:grpSpPr>
        <p:sp>
          <p:nvSpPr>
            <p:cNvPr id="23" name="椭圆 22"/>
            <p:cNvSpPr/>
            <p:nvPr>
              <p:custDataLst>
                <p:tags r:id="rId2"/>
              </p:custDataLst>
            </p:nvPr>
          </p:nvSpPr>
          <p:spPr>
            <a:xfrm>
              <a:off x="5998773" y="1655178"/>
              <a:ext cx="889722" cy="889720"/>
            </a:xfrm>
            <a:prstGeom prst="ellipse">
              <a:avLst/>
            </a:prstGeom>
            <a:solidFill>
              <a:schemeClr val="accent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600">
                <a:solidFill>
                  <a:schemeClr val="accent1"/>
                </a:solidFill>
                <a:latin typeface="Arial" panose="020B0604020202020204" pitchFamily="34" charset="0"/>
                <a:ea typeface="微软雅黑" panose="020B0503020204020204" charset="-122"/>
              </a:endParaRPr>
            </a:p>
          </p:txBody>
        </p:sp>
        <p:sp>
          <p:nvSpPr>
            <p:cNvPr id="24" name="文本框 23"/>
            <p:cNvSpPr txBox="1"/>
            <p:nvPr>
              <p:custDataLst>
                <p:tags r:id="rId3"/>
              </p:custDataLst>
            </p:nvPr>
          </p:nvSpPr>
          <p:spPr>
            <a:xfrm>
              <a:off x="5520592" y="1729396"/>
              <a:ext cx="1846083" cy="698521"/>
            </a:xfrm>
            <a:prstGeom prst="rect">
              <a:avLst/>
            </a:prstGeom>
            <a:noFill/>
          </p:spPr>
          <p:txBody>
            <a:bodyPr wrap="square" rtlCol="0">
              <a:normAutofit fontScale="97500" lnSpcReduction="20000"/>
            </a:bodyPr>
            <a:lstStyle/>
            <a:p>
              <a:pPr algn="ctr"/>
              <a:r>
                <a:rPr lang="en-US" altLang="zh-CN" sz="4400" dirty="0">
                  <a:solidFill>
                    <a:schemeClr val="bg1"/>
                  </a:solidFill>
                  <a:latin typeface="Arial" panose="020B0604020202020204" pitchFamily="34" charset="0"/>
                  <a:ea typeface="微软雅黑" panose="020B0503020204020204" charset="-122"/>
                  <a:cs typeface="萝莉体 第二版" panose="02000500000000000000" pitchFamily="2" charset="-122"/>
                </a:rPr>
                <a:t>02</a:t>
              </a:r>
              <a:endParaRPr lang="en-US" altLang="zh-CN" sz="4400" dirty="0">
                <a:solidFill>
                  <a:schemeClr val="bg1"/>
                </a:solidFill>
                <a:latin typeface="Arial" panose="020B0604020202020204" pitchFamily="34" charset="0"/>
                <a:ea typeface="微软雅黑" panose="020B0503020204020204" charset="-122"/>
                <a:cs typeface="萝莉体 第二版" panose="02000500000000000000" pitchFamily="2" charset="-122"/>
              </a:endParaRPr>
            </a:p>
          </p:txBody>
        </p:sp>
      </p:grpSp>
      <p:sp>
        <p:nvSpPr>
          <p:cNvPr id="2" name="标题 1"/>
          <p:cNvSpPr>
            <a:spLocks noGrp="1"/>
          </p:cNvSpPr>
          <p:nvPr>
            <p:ph type="title"/>
            <p:custDataLst>
              <p:tags r:id="rId4"/>
            </p:custDataLst>
          </p:nvPr>
        </p:nvSpPr>
        <p:spPr/>
        <p:txBody>
          <a:bodyPr>
            <a:normAutofit/>
          </a:bodyPr>
          <a:lstStyle/>
          <a:p>
            <a:r>
              <a:rPr lang="zh-CN" altLang="en-US" dirty="0"/>
              <a:t>架构完善</a:t>
            </a:r>
            <a:endParaRPr lang="zh-CN" altLang="en-US" dirty="0"/>
          </a:p>
        </p:txBody>
      </p:sp>
      <p:sp>
        <p:nvSpPr>
          <p:cNvPr id="3" name="文本占位符 2"/>
          <p:cNvSpPr>
            <a:spLocks noGrp="1"/>
          </p:cNvSpPr>
          <p:nvPr>
            <p:ph type="body" idx="1"/>
            <p:custDataLst>
              <p:tags r:id="rId5"/>
            </p:custDataLst>
          </p:nvPr>
        </p:nvSpPr>
        <p:spPr>
          <a:xfrm>
            <a:off x="3454400" y="3754755"/>
            <a:ext cx="5361305" cy="2040255"/>
          </a:xfrm>
        </p:spPr>
        <p:txBody>
          <a:bodyPr>
            <a:normAutofit/>
          </a:bodyPr>
          <a:lstStyle/>
          <a:p>
            <a:r>
              <a:rPr lang="zh-CN" altLang="en-US" dirty="0"/>
              <a:t>平台相关架构</a:t>
            </a:r>
            <a:endParaRPr lang="zh-CN" altLang="en-US" dirty="0"/>
          </a:p>
          <a:p>
            <a:r>
              <a:rPr lang="zh-CN" altLang="en-US" dirty="0"/>
              <a:t>子系统和接口</a:t>
            </a:r>
            <a:endParaRPr lang="zh-CN" altLang="en-US" dirty="0"/>
          </a:p>
          <a:p>
            <a:r>
              <a:rPr lang="zh-CN" altLang="en-US" dirty="0"/>
              <a:t>接口规范（外部）</a:t>
            </a:r>
            <a:endParaRPr lang="zh-CN" altLang="en-US" dirty="0"/>
          </a:p>
          <a:p>
            <a:r>
              <a:rPr lang="zh-CN" altLang="en-US" dirty="0"/>
              <a:t>接口样例</a:t>
            </a:r>
            <a:endParaRPr lang="zh-CN" altLang="en-US" dirty="0"/>
          </a:p>
          <a:p>
            <a:endParaRPr lang="zh-CN" altLang="en-US" dirty="0"/>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05605" y="301145"/>
            <a:ext cx="9626400" cy="723600"/>
          </a:xfrm>
        </p:spPr>
        <p:txBody>
          <a:bodyPr>
            <a:normAutofit/>
          </a:bodyPr>
          <a:lstStyle/>
          <a:p>
            <a:r>
              <a:rPr lang="zh-CN" altLang="zh-CN" dirty="0"/>
              <a:t>平台相关架构</a:t>
            </a:r>
            <a:endParaRPr lang="zh-CN" altLang="zh-CN" dirty="0"/>
          </a:p>
        </p:txBody>
      </p:sp>
      <p:pic>
        <p:nvPicPr>
          <p:cNvPr id="7" name="图片 7" descr="平台相关架构图"/>
          <p:cNvPicPr>
            <a:picLocks noChangeAspect="1"/>
          </p:cNvPicPr>
          <p:nvPr>
            <p:custDataLst>
              <p:tags r:id="rId2"/>
            </p:custDataLst>
          </p:nvPr>
        </p:nvPicPr>
        <p:blipFill>
          <a:blip r:embed="rId3"/>
          <a:stretch>
            <a:fillRect/>
          </a:stretch>
        </p:blipFill>
        <p:spPr>
          <a:xfrm>
            <a:off x="5126355" y="668655"/>
            <a:ext cx="5266690" cy="592709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05605" y="301145"/>
            <a:ext cx="9626400" cy="723600"/>
          </a:xfrm>
        </p:spPr>
        <p:txBody>
          <a:bodyPr>
            <a:normAutofit/>
          </a:bodyPr>
          <a:lstStyle/>
          <a:p>
            <a:r>
              <a:rPr lang="zh-CN" altLang="zh-CN" dirty="0"/>
              <a:t>子系统和接口</a:t>
            </a:r>
            <a:endParaRPr lang="zh-CN" altLang="zh-CN" dirty="0"/>
          </a:p>
        </p:txBody>
      </p:sp>
      <p:sp>
        <p:nvSpPr>
          <p:cNvPr id="9" name="文本框 8"/>
          <p:cNvSpPr txBox="1"/>
          <p:nvPr>
            <p:custDataLst>
              <p:tags r:id="rId2"/>
            </p:custDataLst>
          </p:nvPr>
        </p:nvSpPr>
        <p:spPr>
          <a:xfrm>
            <a:off x="659130" y="2446655"/>
            <a:ext cx="4117975" cy="2953385"/>
          </a:xfrm>
          <a:prstGeom prst="rect">
            <a:avLst/>
          </a:prstGeom>
          <a:noFill/>
        </p:spPr>
        <p:txBody>
          <a:bodyPr wrap="square" rtlCol="0">
            <a:spAutoFit/>
          </a:bodyPr>
          <a:p>
            <a:pPr marL="285750" indent="-285750">
              <a:buFont typeface="Wingdings" panose="05000000000000000000" charset="0"/>
              <a:buChar char="l"/>
            </a:pPr>
            <a:r>
              <a:rPr lang="zh-CN" altLang="en-US" sz="2400"/>
              <a:t>用户服务系统</a:t>
            </a:r>
            <a:endParaRPr lang="zh-CN" altLang="en-US" sz="2400"/>
          </a:p>
          <a:p>
            <a:pPr marL="285750" indent="-285750">
              <a:buFont typeface="Wingdings" panose="05000000000000000000" charset="0"/>
              <a:buChar char="l"/>
            </a:pPr>
            <a:r>
              <a:rPr lang="zh-CN" altLang="en-US" sz="2400"/>
              <a:t>音乐管理服务系统</a:t>
            </a:r>
            <a:endParaRPr lang="zh-CN" altLang="en-US" sz="2400"/>
          </a:p>
          <a:p>
            <a:pPr marL="285750" indent="-285750">
              <a:buFont typeface="Wingdings" panose="05000000000000000000" charset="0"/>
              <a:buChar char="l"/>
            </a:pPr>
            <a:r>
              <a:rPr lang="zh-CN" altLang="en-US" sz="2400"/>
              <a:t>音乐推荐服务系统</a:t>
            </a:r>
            <a:endParaRPr lang="zh-CN" altLang="en-US" sz="2400"/>
          </a:p>
          <a:p>
            <a:pPr marL="285750" indent="-285750">
              <a:buFont typeface="Wingdings" panose="05000000000000000000" charset="0"/>
              <a:buChar char="l"/>
            </a:pPr>
            <a:r>
              <a:rPr lang="zh-CN" altLang="en-US" sz="2400"/>
              <a:t>情绪分析服务系统</a:t>
            </a:r>
            <a:endParaRPr lang="zh-CN" altLang="en-US" sz="2400"/>
          </a:p>
          <a:p>
            <a:pPr marL="285750" indent="-285750">
              <a:buFont typeface="Wingdings" panose="05000000000000000000" charset="0"/>
              <a:buChar char="l"/>
            </a:pPr>
            <a:r>
              <a:rPr lang="zh-CN" altLang="en-US" sz="2400"/>
              <a:t>社交互动服务系统</a:t>
            </a:r>
            <a:endParaRPr lang="zh-CN" altLang="en-US" sz="2400"/>
          </a:p>
          <a:p>
            <a:pPr marL="285750" indent="-285750">
              <a:buFont typeface="Wingdings" panose="05000000000000000000" charset="0"/>
              <a:buChar char="l"/>
            </a:pPr>
            <a:r>
              <a:rPr lang="zh-CN" altLang="en-US" sz="2400"/>
              <a:t>随笔管理服务系统</a:t>
            </a:r>
            <a:endParaRPr lang="zh-CN" altLang="en-US" sz="2400"/>
          </a:p>
          <a:p>
            <a:pPr marL="285750" indent="-285750">
              <a:buFont typeface="Wingdings" panose="05000000000000000000" charset="0"/>
              <a:buChar char="l"/>
            </a:pPr>
            <a:endParaRPr lang="zh-CN" altLang="en-US" sz="2400"/>
          </a:p>
          <a:p>
            <a:endParaRPr lang="zh-CN" altLang="en-US"/>
          </a:p>
        </p:txBody>
      </p:sp>
      <p:pic>
        <p:nvPicPr>
          <p:cNvPr id="6" name="图片 5"/>
          <p:cNvPicPr>
            <a:picLocks noChangeAspect="1"/>
          </p:cNvPicPr>
          <p:nvPr>
            <p:custDataLst>
              <p:tags r:id="rId3"/>
            </p:custDataLst>
          </p:nvPr>
        </p:nvPicPr>
        <p:blipFill>
          <a:blip r:embed="rId4"/>
          <a:stretch>
            <a:fillRect/>
          </a:stretch>
        </p:blipFill>
        <p:spPr>
          <a:xfrm>
            <a:off x="5014595" y="1810385"/>
            <a:ext cx="5488940" cy="3237865"/>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BK_DARK_LIGHT"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14"/>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14"/>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TEMPLATE_SUBCATEGORY" val="0"/>
  <p:tag name="KSO_WM_TEMPLATE_MASTER_TYPE" val="1"/>
  <p:tag name="KSO_WM_TEMPLATE_COLOR_TYPE" val="1"/>
  <p:tag name="KSO_WM_TEMPLATE_MASTER_THUMB_INDEX" val="12"/>
  <p:tag name="KSO_WM_UNIT_SHOW_EDIT_AREA_INDICATION" val="0"/>
  <p:tag name="KSO_WM_TAG_VERSION" val="1.0"/>
  <p:tag name="KSO_WM_BEAUTIFY_FLAG" val="#wm#"/>
  <p:tag name="KSO_WM_TEMPLATE_CATEGORY" val="custom"/>
  <p:tag name="KSO_WM_TEMPLATE_INDEX" val="20202614"/>
  <p:tag name="KSO_WM_TEMPLATE_THUMBS_INDEX" val="1、5、6、7、8、9、10、11、12、13、14"/>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1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14"/>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SUBCATEGORY" val="0"/>
  <p:tag name="KSO_WM_TEMPLATE_MASTER_TYPE" val="1"/>
  <p:tag name="KSO_WM_TEMPLATE_COLOR_TYPE" val="1"/>
  <p:tag name="KSO_WM_TEMPLATE_MASTER_THUMB_INDEX" val="12"/>
  <p:tag name="KSO_WM_UNIT_SHOW_EDIT_AREA_INDICATION" val="0"/>
  <p:tag name="KSO_WM_TAG_VERSION" val="1.0"/>
  <p:tag name="KSO_WM_BEAUTIFY_FLAG" val="#wm#"/>
  <p:tag name="KSO_WM_TEMPLATE_CATEGORY" val="custom"/>
  <p:tag name="KSO_WM_TEMPLATE_INDEX" val="20202614"/>
  <p:tag name="KSO_WM_TEMPLATE_THUMBS_INDEX" val="1、5、6、7、8、9、10、11、12、13、14"/>
</p:tagLst>
</file>

<file path=ppt/tags/tag145.xml><?xml version="1.0" encoding="utf-8"?>
<p:tagLst xmlns:p="http://schemas.openxmlformats.org/presentationml/2006/main">
  <p:tag name="KSO_WM_UNIT_ISCONTENTSTITLE" val="0"/>
  <p:tag name="KSO_WM_UNIT_PRESET_TEXT" val="文艺清新工作总结"/>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14_1*a*1"/>
  <p:tag name="KSO_WM_TEMPLATE_CATEGORY" val="custom"/>
  <p:tag name="KSO_WM_TEMPLATE_INDEX" val="20202614"/>
  <p:tag name="KSO_WM_UNIT_LAYERLEVEL" val="1"/>
  <p:tag name="KSO_WM_TAG_VERSION" val="1.0"/>
  <p:tag name="KSO_WM_BEAUTIFY_FLAG" val="#wm#"/>
  <p:tag name="KSO_WM_UNIT_ISNUMDGMTITLE" val="0"/>
</p:tagLst>
</file>

<file path=ppt/tags/tag146.xml><?xml version="1.0" encoding="utf-8"?>
<p:tagLst xmlns:p="http://schemas.openxmlformats.org/presentationml/2006/main">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UNIT_TYPE" val="b"/>
  <p:tag name="KSO_WM_UNIT_INDEX" val="1"/>
  <p:tag name="KSO_WM_UNIT_ID" val="custom20202614_1*b*1"/>
  <p:tag name="KSO_WM_TEMPLATE_CATEGORY" val="custom"/>
  <p:tag name="KSO_WM_TEMPLATE_INDEX" val="20202614"/>
  <p:tag name="KSO_WM_UNIT_LAYERLEVEL" val="1"/>
  <p:tag name="KSO_WM_TAG_VERSION" val="1.0"/>
  <p:tag name="KSO_WM_BEAUTIFY_FLAG" val="#wm#"/>
  <p:tag name="KSO_WM_UNIT_PRESET_TEXT" val="单击此处添加文本具体内容"/>
  <p:tag name="KSO_WM_UNIT_ISNUMDGMTITLE" val="0"/>
</p:tagLst>
</file>

<file path=ppt/tags/tag147.xml><?xml version="1.0" encoding="utf-8"?>
<p:tagLst xmlns:p="http://schemas.openxmlformats.org/presentationml/2006/main">
  <p:tag name="KSO_WM_SLIDE_ID" val="custom20202614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14"/>
  <p:tag name="KSO_WM_SLIDE_LAYOUT" val="a_b"/>
  <p:tag name="KSO_WM_SLIDE_LAYOUT_CNT" val="1_1"/>
  <p:tag name="KSO_WM_TEMPLATE_THUMBS_INDEX" val="1、5、6、7、8、9、10、11、12、13、14、15"/>
  <p:tag name="KSO_WM_TEMPLATE_MASTER_THUMB_INDEX" val="12"/>
  <p:tag name="KSO_WM_SPECIAL_SOURCE" val="bdnull"/>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4*b*1"/>
  <p:tag name="KSO_WM_TEMPLATE_CATEGORY" val="custom"/>
  <p:tag name="KSO_WM_TEMPLATE_INDEX" val="20202614"/>
  <p:tag name="KSO_WM_UNIT_LAYERLEVEL" val="1"/>
  <p:tag name="KSO_WM_TAG_VERSION" val="1.0"/>
  <p:tag name="KSO_WM_BEAUTIFY_FLAG" val="#wm#"/>
  <p:tag name="KSO_WM_UNIT_ISCONTENTSTITLE" val="0"/>
  <p:tag name="KSO_WM_UNIT_PRESET_TEXT" val="CONTENTS"/>
  <p:tag name="KSO_WM_UNIT_NOCLEAR" val="0"/>
  <p:tag name="KSO_WM_UNIT_VALUE" val="5"/>
  <p:tag name="KSO_WM_DIAGRAM_GROUP_CODE" val="l1-1"/>
  <p:tag name="KSO_WM_UNIT_TYPE" val="b"/>
  <p:tag name="KSO_WM_UNIT_INDEX" val="1"/>
  <p:tag name="KSO_WM_UNIT_ISNUMDGMTITLE" val="0"/>
  <p:tag name="KSO_WM_UNIT_TEXT_FILL_FORE_SCHEMECOLOR_INDEX" val="14"/>
  <p:tag name="KSO_WM_UNIT_TEXT_FILL_TYPE" val="1"/>
  <p:tag name="KSO_WM_UNIT_USESOURCEFORMAT_APPLY"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4*a*1"/>
  <p:tag name="KSO_WM_TEMPLATE_CATEGORY" val="custom"/>
  <p:tag name="KSO_WM_TEMPLATE_INDEX" val="20202614"/>
  <p:tag name="KSO_WM_UNIT_LAYERLEVEL" val="1"/>
  <p:tag name="KSO_WM_TAG_VERSION" val="1.0"/>
  <p:tag name="KSO_WM_BEAUTIFY_FLAG" val="#wm#"/>
  <p:tag name="KSO_WM_UNIT_ISCONTENTSTITLE" val="1"/>
  <p:tag name="KSO_WM_UNIT_PRESET_TEXT" val="目录"/>
  <p:tag name="KSO_WM_UNIT_NOCLEAR" val="0"/>
  <p:tag name="KSO_WM_UNIT_VALUE" val="4"/>
  <p:tag name="KSO_WM_DIAGRAM_GROUP_CODE" val="l1-1"/>
  <p:tag name="KSO_WM_UNIT_TYPE" val="a"/>
  <p:tag name="KSO_WM_UNIT_INDEX" val="1"/>
  <p:tag name="KSO_WM_UNIT_ISNUMDGMTITLE" val="0"/>
  <p:tag name="KSO_WM_UNIT_TEXT_FILL_FORE_SCHEMECOLOR_INDEX" val="14"/>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a*1_1_1"/>
  <p:tag name="KSO_WM_TEMPLATE_CATEGORY" val="custom"/>
  <p:tag name="KSO_WM_TEMPLATE_INDEX" val="20202614"/>
  <p:tag name="KSO_WM_UNIT_LAYERLEVEL" val="1_1_1"/>
  <p:tag name="KSO_WM_TAG_VERSION" val="1.0"/>
  <p:tag name="KSO_WM_BEAUTIFY_FLAG" val="#wm#"/>
  <p:tag name="KSO_WM_UNIT_ISCONTENTSTITLE" val="0"/>
  <p:tag name="KSO_WM_UNIT_NOCLEAR" val="0"/>
  <p:tag name="KSO_WM_DIAGRAM_GROUP_CODE" val="l1-1"/>
  <p:tag name="KSO_WM_UNIT_TYPE" val="l_h_a"/>
  <p:tag name="KSO_WM_UNIT_INDEX" val="1_1_1"/>
  <p:tag name="KSO_WM_UNIT_PRESET_TEXT" val="单击此处添加标题"/>
  <p:tag name="KSO_WM_UNIT_VALUE" val="13"/>
  <p:tag name="KSO_WM_UNIT_ISNUMDGMTITLE" val="0"/>
  <p:tag name="KSO_WM_UNIT_TEXT_FILL_FORE_SCHEMECOLOR_INDEX_BRIGHTNESS" val="0"/>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i*1_1_1"/>
  <p:tag name="KSO_WM_TEMPLATE_CATEGORY" val="custom"/>
  <p:tag name="KSO_WM_TEMPLATE_INDEX" val="20202614"/>
  <p:tag name="KSO_WM_UNIT_LAYERLEVEL" val="1_1_1"/>
  <p:tag name="KSO_WM_TAG_VERSION" val="1.0"/>
  <p:tag name="KSO_WM_BEAUTIFY_FLAG" val="#wm#"/>
  <p:tag name="KSO_WM_DIAGRAM_GROUP_CODE" val="l1-1"/>
  <p:tag name="KSO_WM_UNIT_TYPE" val="l_h_i"/>
  <p:tag name="KSO_WM_UNIT_INDEX" val="1_1_1"/>
  <p:tag name="KSO_WM_UNIT_TEXT_FILL_FORE_SCHEMECOLOR_INDEX_BRIGHTNESS" val="0"/>
  <p:tag name="KSO_WM_UNIT_TEXT_FILL_FORE_SCHEMECOLOR_INDEX" val="5"/>
  <p:tag name="KSO_WM_UNIT_TEXT_FILL_TYPE" val="1"/>
  <p:tag name="KSO_WM_UNIT_USESOURCEFORMAT_APPLY"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i*1_1_2"/>
  <p:tag name="KSO_WM_TEMPLATE_CATEGORY" val="custom"/>
  <p:tag name="KSO_WM_TEMPLATE_INDEX" val="20202614"/>
  <p:tag name="KSO_WM_UNIT_LAYERLEVEL" val="1_1_1"/>
  <p:tag name="KSO_WM_TAG_VERSION" val="1.0"/>
  <p:tag name="KSO_WM_BEAUTIFY_FLAG" val="#wm#"/>
  <p:tag name="KSO_WM_DIAGRAM_GROUP_CODE" val="l1-1"/>
  <p:tag name="KSO_WM_UNIT_TYPE" val="l_h_i"/>
  <p:tag name="KSO_WM_UNIT_INDEX" val="1_1_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5"/>
  <p:tag name="KSO_WM_UNIT_TEXT_FILL_TYPE" val="1"/>
  <p:tag name="KSO_WM_UNIT_USESOURCEFORMAT_APPLY"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a*1_2_1"/>
  <p:tag name="KSO_WM_TEMPLATE_CATEGORY" val="custom"/>
  <p:tag name="KSO_WM_TEMPLATE_INDEX" val="20202614"/>
  <p:tag name="KSO_WM_UNIT_LAYERLEVEL" val="1_1_1"/>
  <p:tag name="KSO_WM_TAG_VERSION" val="1.0"/>
  <p:tag name="KSO_WM_BEAUTIFY_FLAG" val="#wm#"/>
  <p:tag name="KSO_WM_UNIT_ISCONTENTSTITLE" val="0"/>
  <p:tag name="KSO_WM_UNIT_NOCLEAR" val="0"/>
  <p:tag name="KSO_WM_DIAGRAM_GROUP_CODE" val="l1-1"/>
  <p:tag name="KSO_WM_UNIT_TYPE" val="l_h_a"/>
  <p:tag name="KSO_WM_UNIT_INDEX" val="1_2_1"/>
  <p:tag name="KSO_WM_UNIT_PRESET_TEXT" val="单击此处添加标题"/>
  <p:tag name="KSO_WM_UNIT_VALUE" val="13"/>
  <p:tag name="KSO_WM_UNIT_ISNUMDGMTITLE" val="0"/>
  <p:tag name="KSO_WM_UNIT_TEXT_FILL_FORE_SCHEMECOLOR_INDEX_BRIGHTNESS" val="0"/>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i*1_2_1"/>
  <p:tag name="KSO_WM_TEMPLATE_CATEGORY" val="custom"/>
  <p:tag name="KSO_WM_TEMPLATE_INDEX" val="20202614"/>
  <p:tag name="KSO_WM_UNIT_LAYERLEVEL" val="1_1_1"/>
  <p:tag name="KSO_WM_TAG_VERSION" val="1.0"/>
  <p:tag name="KSO_WM_BEAUTIFY_FLAG" val="#wm#"/>
  <p:tag name="KSO_WM_DIAGRAM_GROUP_CODE" val="l1-1"/>
  <p:tag name="KSO_WM_UNIT_TYPE" val="l_h_i"/>
  <p:tag name="KSO_WM_UNIT_INDEX" val="1_2_1"/>
  <p:tag name="KSO_WM_UNIT_TEXT_FILL_FORE_SCHEMECOLOR_INDEX_BRIGHTNESS" val="0"/>
  <p:tag name="KSO_WM_UNIT_TEXT_FILL_FORE_SCHEMECOLOR_INDEX" val="5"/>
  <p:tag name="KSO_WM_UNIT_TEXT_FILL_TYPE" val="1"/>
  <p:tag name="KSO_WM_UNIT_USESOURCEFORMAT_APPLY"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i*1_2_2"/>
  <p:tag name="KSO_WM_TEMPLATE_CATEGORY" val="custom"/>
  <p:tag name="KSO_WM_TEMPLATE_INDEX" val="20202614"/>
  <p:tag name="KSO_WM_UNIT_LAYERLEVEL" val="1_1_1"/>
  <p:tag name="KSO_WM_TAG_VERSION" val="1.0"/>
  <p:tag name="KSO_WM_BEAUTIFY_FLAG" val="#wm#"/>
  <p:tag name="KSO_WM_DIAGRAM_GROUP_CODE" val="l1-1"/>
  <p:tag name="KSO_WM_UNIT_TYPE" val="l_h_i"/>
  <p:tag name="KSO_WM_UNIT_INDEX" val="1_2_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5"/>
  <p:tag name="KSO_WM_UNIT_TEXT_FILL_TYPE" val="1"/>
  <p:tag name="KSO_WM_UNIT_USESOURCEFORMAT_APPLY"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a*1_3_1"/>
  <p:tag name="KSO_WM_TEMPLATE_CATEGORY" val="custom"/>
  <p:tag name="KSO_WM_TEMPLATE_INDEX" val="20202614"/>
  <p:tag name="KSO_WM_UNIT_LAYERLEVEL" val="1_1_1"/>
  <p:tag name="KSO_WM_TAG_VERSION" val="1.0"/>
  <p:tag name="KSO_WM_BEAUTIFY_FLAG" val="#wm#"/>
  <p:tag name="KSO_WM_UNIT_ISCONTENTSTITLE" val="0"/>
  <p:tag name="KSO_WM_UNIT_NOCLEAR" val="0"/>
  <p:tag name="KSO_WM_DIAGRAM_GROUP_CODE" val="l1-1"/>
  <p:tag name="KSO_WM_UNIT_TYPE" val="l_h_a"/>
  <p:tag name="KSO_WM_UNIT_INDEX" val="1_3_1"/>
  <p:tag name="KSO_WM_UNIT_PRESET_TEXT" val="单击此处添加标题"/>
  <p:tag name="KSO_WM_UNIT_VALUE" val="13"/>
  <p:tag name="KSO_WM_UNIT_ISNUMDGMTITLE" val="0"/>
  <p:tag name="KSO_WM_UNIT_TEXT_FILL_FORE_SCHEMECOLOR_INDEX_BRIGHTNESS" val="0"/>
  <p:tag name="KSO_WM_UNIT_TEXT_FILL_FORE_SCHEMECOLOR_INDEX" val="13"/>
  <p:tag name="KSO_WM_UNIT_TEXT_FILL_TYPE" val="1"/>
  <p:tag name="KSO_WM_UNIT_USESOURCEFORMAT_APPLY"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i*1_3_1"/>
  <p:tag name="KSO_WM_TEMPLATE_CATEGORY" val="custom"/>
  <p:tag name="KSO_WM_TEMPLATE_INDEX" val="20202614"/>
  <p:tag name="KSO_WM_UNIT_LAYERLEVEL" val="1_1_1"/>
  <p:tag name="KSO_WM_TAG_VERSION" val="1.0"/>
  <p:tag name="KSO_WM_BEAUTIFY_FLAG" val="#wm#"/>
  <p:tag name="KSO_WM_DIAGRAM_GROUP_CODE" val="l1-1"/>
  <p:tag name="KSO_WM_UNIT_TYPE" val="l_h_i"/>
  <p:tag name="KSO_WM_UNIT_INDEX" val="1_3_1"/>
  <p:tag name="KSO_WM_UNIT_TEXT_FILL_FORE_SCHEMECOLOR_INDEX_BRIGHTNESS" val="0"/>
  <p:tag name="KSO_WM_UNIT_TEXT_FILL_FORE_SCHEMECOLOR_INDEX" val="5"/>
  <p:tag name="KSO_WM_UNIT_TEXT_FILL_TYPE" val="1"/>
  <p:tag name="KSO_WM_UNIT_USESOURCEFORMAT_APPLY"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i*1_3_2"/>
  <p:tag name="KSO_WM_TEMPLATE_CATEGORY" val="custom"/>
  <p:tag name="KSO_WM_TEMPLATE_INDEX" val="20202614"/>
  <p:tag name="KSO_WM_UNIT_LAYERLEVEL" val="1_1_1"/>
  <p:tag name="KSO_WM_TAG_VERSION" val="1.0"/>
  <p:tag name="KSO_WM_BEAUTIFY_FLAG" val="#wm#"/>
  <p:tag name="KSO_WM_DIAGRAM_GROUP_CODE" val="l1-1"/>
  <p:tag name="KSO_WM_UNIT_TYPE" val="l_h_i"/>
  <p:tag name="KSO_WM_UNIT_INDEX" val="1_3_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5"/>
  <p:tag name="KSO_WM_UNIT_TEXT_FILL_TYPE" val="1"/>
  <p:tag name="KSO_WM_UNIT_USESOURCEFORMAT_APPLY"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a*1_4_1"/>
  <p:tag name="KSO_WM_TEMPLATE_CATEGORY" val="custom"/>
  <p:tag name="KSO_WM_TEMPLATE_INDEX" val="20202614"/>
  <p:tag name="KSO_WM_UNIT_LAYERLEVEL" val="1_1_1"/>
  <p:tag name="KSO_WM_TAG_VERSION" val="1.0"/>
  <p:tag name="KSO_WM_BEAUTIFY_FLAG" val="#wm#"/>
  <p:tag name="KSO_WM_UNIT_ISCONTENTSTITLE" val="0"/>
  <p:tag name="KSO_WM_UNIT_NOCLEAR" val="0"/>
  <p:tag name="KSO_WM_DIAGRAM_GROUP_CODE" val="l1-1"/>
  <p:tag name="KSO_WM_UNIT_TYPE" val="l_h_a"/>
  <p:tag name="KSO_WM_UNIT_INDEX" val="1_4_1"/>
  <p:tag name="KSO_WM_UNIT_PRESET_TEXT" val="单击此处添加标题"/>
  <p:tag name="KSO_WM_UNIT_VALUE" val="13"/>
  <p:tag name="KSO_WM_UNIT_ISNUMDGMTITLE" val="0"/>
  <p:tag name="KSO_WM_UNIT_TEXT_FILL_FORE_SCHEMECOLOR_INDEX_BRIGHTNESS" val="0"/>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i*1_4_1"/>
  <p:tag name="KSO_WM_TEMPLATE_CATEGORY" val="custom"/>
  <p:tag name="KSO_WM_TEMPLATE_INDEX" val="20202614"/>
  <p:tag name="KSO_WM_UNIT_LAYERLEVEL" val="1_1_1"/>
  <p:tag name="KSO_WM_TAG_VERSION" val="1.0"/>
  <p:tag name="KSO_WM_BEAUTIFY_FLAG" val="#wm#"/>
  <p:tag name="KSO_WM_DIAGRAM_GROUP_CODE" val="l1-1"/>
  <p:tag name="KSO_WM_UNIT_TYPE" val="l_h_i"/>
  <p:tag name="KSO_WM_UNIT_INDEX" val="1_4_1"/>
  <p:tag name="KSO_WM_UNIT_TEXT_FILL_FORE_SCHEMECOLOR_INDEX_BRIGHTNESS" val="0"/>
  <p:tag name="KSO_WM_UNIT_TEXT_FILL_FORE_SCHEMECOLOR_INDEX" val="5"/>
  <p:tag name="KSO_WM_UNIT_TEXT_FILL_TYPE" val="1"/>
  <p:tag name="KSO_WM_UNIT_USESOURCEFORMAT_APPLY"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i*1_4_2"/>
  <p:tag name="KSO_WM_TEMPLATE_CATEGORY" val="custom"/>
  <p:tag name="KSO_WM_TEMPLATE_INDEX" val="20202614"/>
  <p:tag name="KSO_WM_UNIT_LAYERLEVEL" val="1_1_1"/>
  <p:tag name="KSO_WM_TAG_VERSION" val="1.0"/>
  <p:tag name="KSO_WM_BEAUTIFY_FLAG" val="#wm#"/>
  <p:tag name="KSO_WM_DIAGRAM_GROUP_CODE" val="l1-1"/>
  <p:tag name="KSO_WM_UNIT_TYPE" val="l_h_i"/>
  <p:tag name="KSO_WM_UNIT_INDEX" val="1_4_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5"/>
  <p:tag name="KSO_WM_UNIT_TEXT_FILL_TYPE" val="1"/>
  <p:tag name="KSO_WM_UNIT_USESOURCEFORMAT_APPLY"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a*1_5_1"/>
  <p:tag name="KSO_WM_TEMPLATE_CATEGORY" val="custom"/>
  <p:tag name="KSO_WM_TEMPLATE_INDEX" val="20202614"/>
  <p:tag name="KSO_WM_UNIT_LAYERLEVEL" val="1_1_1"/>
  <p:tag name="KSO_WM_TAG_VERSION" val="1.0"/>
  <p:tag name="KSO_WM_BEAUTIFY_FLAG" val="#wm#"/>
  <p:tag name="KSO_WM_UNIT_ISCONTENTSTITLE" val="0"/>
  <p:tag name="KSO_WM_UNIT_NOCLEAR" val="0"/>
  <p:tag name="KSO_WM_DIAGRAM_GROUP_CODE" val="l1-1"/>
  <p:tag name="KSO_WM_UNIT_TYPE" val="l_h_a"/>
  <p:tag name="KSO_WM_UNIT_INDEX" val="1_5_1"/>
  <p:tag name="KSO_WM_UNIT_PRESET_TEXT" val="单击此处添加标题"/>
  <p:tag name="KSO_WM_UNIT_VALUE" val="13"/>
  <p:tag name="KSO_WM_UNIT_ISNUMDGMTITLE" val="0"/>
  <p:tag name="KSO_WM_UNIT_TEXT_FILL_FORE_SCHEMECOLOR_INDEX_BRIGHTNESS" val="0"/>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i*1_5_1"/>
  <p:tag name="KSO_WM_TEMPLATE_CATEGORY" val="custom"/>
  <p:tag name="KSO_WM_TEMPLATE_INDEX" val="20202614"/>
  <p:tag name="KSO_WM_UNIT_LAYERLEVEL" val="1_1_1"/>
  <p:tag name="KSO_WM_TAG_VERSION" val="1.0"/>
  <p:tag name="KSO_WM_BEAUTIFY_FLAG" val="#wm#"/>
  <p:tag name="KSO_WM_DIAGRAM_GROUP_CODE" val="l1-1"/>
  <p:tag name="KSO_WM_UNIT_TYPE" val="l_h_i"/>
  <p:tag name="KSO_WM_UNIT_INDEX" val="1_5_1"/>
  <p:tag name="KSO_WM_UNIT_TEXT_FILL_FORE_SCHEMECOLOR_INDEX_BRIGHTNESS" val="0"/>
  <p:tag name="KSO_WM_UNIT_TEXT_FILL_FORE_SCHEMECOLOR_INDEX" val="5"/>
  <p:tag name="KSO_WM_UNIT_TEXT_FILL_TYPE" val="1"/>
  <p:tag name="KSO_WM_UNIT_USESOURCEFORMAT_APPLY"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i*1_5_2"/>
  <p:tag name="KSO_WM_TEMPLATE_CATEGORY" val="custom"/>
  <p:tag name="KSO_WM_TEMPLATE_INDEX" val="20202614"/>
  <p:tag name="KSO_WM_UNIT_LAYERLEVEL" val="1_1_1"/>
  <p:tag name="KSO_WM_TAG_VERSION" val="1.0"/>
  <p:tag name="KSO_WM_BEAUTIFY_FLAG" val="#wm#"/>
  <p:tag name="KSO_WM_DIAGRAM_GROUP_CODE" val="l1-1"/>
  <p:tag name="KSO_WM_UNIT_TYPE" val="l_h_i"/>
  <p:tag name="KSO_WM_UNIT_INDEX" val="1_5_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5"/>
  <p:tag name="KSO_WM_UNIT_TEXT_FILL_TYPE" val="1"/>
  <p:tag name="KSO_WM_UNIT_USESOURCEFORMAT_APPLY"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a*1_6_1"/>
  <p:tag name="KSO_WM_TEMPLATE_CATEGORY" val="custom"/>
  <p:tag name="KSO_WM_TEMPLATE_INDEX" val="20202614"/>
  <p:tag name="KSO_WM_UNIT_LAYERLEVEL" val="1_1_1"/>
  <p:tag name="KSO_WM_TAG_VERSION" val="1.0"/>
  <p:tag name="KSO_WM_BEAUTIFY_FLAG" val="#wm#"/>
  <p:tag name="KSO_WM_UNIT_ISCONTENTSTITLE" val="0"/>
  <p:tag name="KSO_WM_UNIT_NOCLEAR" val="0"/>
  <p:tag name="KSO_WM_DIAGRAM_GROUP_CODE" val="l1-1"/>
  <p:tag name="KSO_WM_UNIT_TYPE" val="l_h_a"/>
  <p:tag name="KSO_WM_UNIT_INDEX" val="1_6_1"/>
  <p:tag name="KSO_WM_UNIT_PRESET_TEXT" val="单击此处添加标题"/>
  <p:tag name="KSO_WM_UNIT_VALUE" val="13"/>
  <p:tag name="KSO_WM_UNIT_ISNUMDGMTITLE" val="0"/>
  <p:tag name="KSO_WM_UNIT_TEXT_FILL_FORE_SCHEMECOLOR_INDEX_BRIGHTNESS" val="0"/>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i*1_6_1"/>
  <p:tag name="KSO_WM_TEMPLATE_CATEGORY" val="custom"/>
  <p:tag name="KSO_WM_TEMPLATE_INDEX" val="20202614"/>
  <p:tag name="KSO_WM_UNIT_LAYERLEVEL" val="1_1_1"/>
  <p:tag name="KSO_WM_TAG_VERSION" val="1.0"/>
  <p:tag name="KSO_WM_BEAUTIFY_FLAG" val="#wm#"/>
  <p:tag name="KSO_WM_DIAGRAM_GROUP_CODE" val="l1-1"/>
  <p:tag name="KSO_WM_UNIT_TYPE" val="l_h_i"/>
  <p:tag name="KSO_WM_UNIT_INDEX" val="1_6_1"/>
  <p:tag name="KSO_WM_UNIT_TEXT_FILL_FORE_SCHEMECOLOR_INDEX_BRIGHTNESS" val="0"/>
  <p:tag name="KSO_WM_UNIT_TEXT_FILL_FORE_SCHEMECOLOR_INDEX" val="5"/>
  <p:tag name="KSO_WM_UNIT_TEXT_FILL_TYPE" val="1"/>
  <p:tag name="KSO_WM_UNIT_USESOURCEFORMAT_APPLY"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6*l_h_i*1_6_2"/>
  <p:tag name="KSO_WM_TEMPLATE_CATEGORY" val="custom"/>
  <p:tag name="KSO_WM_TEMPLATE_INDEX" val="20202614"/>
  <p:tag name="KSO_WM_UNIT_LAYERLEVEL" val="1_1_1"/>
  <p:tag name="KSO_WM_TAG_VERSION" val="1.0"/>
  <p:tag name="KSO_WM_BEAUTIFY_FLAG" val="#wm#"/>
  <p:tag name="KSO_WM_DIAGRAM_GROUP_CODE" val="l1-1"/>
  <p:tag name="KSO_WM_UNIT_TYPE" val="l_h_i"/>
  <p:tag name="KSO_WM_UNIT_INDEX" val="1_6_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5"/>
  <p:tag name="KSO_WM_UNIT_TEXT_FILL_TYPE" val="1"/>
  <p:tag name="KSO_WM_UNIT_USESOURCEFORMAT_APPLY" val="1"/>
</p:tagLst>
</file>

<file path=ppt/tags/tag168.xml><?xml version="1.0" encoding="utf-8"?>
<p:tagLst xmlns:p="http://schemas.openxmlformats.org/presentationml/2006/main">
  <p:tag name="KSO_WM_SLIDE_ID" val="custom20202614_4"/>
  <p:tag name="KSO_WM_TEMPLATE_SUBCATEGORY" val="0"/>
  <p:tag name="KSO_WM_TEMPLATE_MASTER_TYPE" val="1"/>
  <p:tag name="KSO_WM_TEMPLATE_COLOR_TYPE" val="1"/>
  <p:tag name="KSO_WM_SLIDE_ITEM_CNT" val="6"/>
  <p:tag name="KSO_WM_SLIDE_INDEX" val="4"/>
  <p:tag name="KSO_WM_TAG_VERSION" val="1.0"/>
  <p:tag name="KSO_WM_BEAUTIFY_FLAG" val="#wm#"/>
  <p:tag name="KSO_WM_TEMPLATE_CATEGORY" val="custom"/>
  <p:tag name="KSO_WM_TEMPLATE_INDEX" val="20202614"/>
  <p:tag name="KSO_WM_SLIDE_TYPE" val="contents"/>
  <p:tag name="KSO_WM_SLIDE_SUBTYPE" val="diag"/>
  <p:tag name="KSO_WM_DIAGRAM_GROUP_CODE" val="l1-1"/>
  <p:tag name="KSO_WM_SLIDE_DIAGTYPE" val="l"/>
  <p:tag name="KSO_WM_SLIDE_LAYOUT" val="a_b_l"/>
  <p:tag name="KSO_WM_SLIDE_LAYOUT_CNT" val="1_1_1"/>
  <p:tag name="KSO_WM_SPECIAL_SOURCE" val="bdnull"/>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i*1"/>
  <p:tag name="KSO_WM_TEMPLATE_CATEGORY" val="custom"/>
  <p:tag name="KSO_WM_TEMPLATE_INDEX" val="20202614"/>
  <p:tag name="KSO_WM_UNIT_LAYERLEVEL" val="1"/>
  <p:tag name="KSO_WM_TAG_VERSION" val="1.0"/>
  <p:tag name="KSO_WM_BEAUTIFY_FLAG" val="#wm#"/>
  <p:tag name="KSO_WM_UNIT_TYPE" val="i"/>
  <p:tag name="KSO_WM_UNIT_INDEX"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i*2"/>
  <p:tag name="KSO_WM_TEMPLATE_CATEGORY" val="custom"/>
  <p:tag name="KSO_WM_TEMPLATE_INDEX" val="20202614"/>
  <p:tag name="KSO_WM_UNIT_LAYERLEVEL" val="1"/>
  <p:tag name="KSO_WM_TAG_VERSION" val="1.0"/>
  <p:tag name="KSO_WM_BEAUTIFY_FLAG" val="#wm#"/>
  <p:tag name="KSO_WM_UNIT_TYPE" val="i"/>
  <p:tag name="KSO_WM_UNIT_INDEX"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e*1"/>
  <p:tag name="KSO_WM_TEMPLATE_CATEGORY" val="custom"/>
  <p:tag name="KSO_WM_TEMPLATE_INDEX" val="20202614"/>
  <p:tag name="KSO_WM_UNIT_LAYERLEVEL" val="1"/>
  <p:tag name="KSO_WM_TAG_VERSION" val="1.0"/>
  <p:tag name="KSO_WM_BEAUTIFY_FLAG" val="#wm#"/>
  <p:tag name="KSO_WM_UNIT_NOCLEAR" val="0"/>
  <p:tag name="KSO_WM_UNIT_VALUE" val="3"/>
  <p:tag name="KSO_WM_UNIT_TYPE" val="e"/>
  <p:tag name="KSO_WM_UNIT_INDEX" val="1"/>
  <p:tag name="KSO_WM_UNIT_PRESET_TEXT" val="0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a*1"/>
  <p:tag name="KSO_WM_TEMPLATE_CATEGORY" val="custom"/>
  <p:tag name="KSO_WM_TEMPLATE_INDEX" val="20202614"/>
  <p:tag name="KSO_WM_UNIT_LAYERLEVEL" val="1"/>
  <p:tag name="KSO_WM_TAG_VERSION" val="1.0"/>
  <p:tag name="KSO_WM_BEAUTIFY_FLAG" val="#wm#"/>
  <p:tag name="KSO_WM_UNIT_ISCONTENTSTITLE" val="0"/>
  <p:tag name="KSO_WM_UNIT_PRESET_TEXT" val="单击此处添加标题"/>
  <p:tag name="KSO_WM_UNIT_NOCLEAR" val="0"/>
  <p:tag name="KSO_WM_UNIT_VALUE" val="10"/>
  <p:tag name="KSO_WM_UNIT_TYPE" val="a"/>
  <p:tag name="KSO_WM_UNIT_INDEX" val="1"/>
  <p:tag name="KSO_WM_UNIT_ISNUMDGMTITLE" val="0"/>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b*1"/>
  <p:tag name="KSO_WM_TEMPLATE_CATEGORY" val="custom"/>
  <p:tag name="KSO_WM_TEMPLATE_INDEX" val="20202614"/>
  <p:tag name="KSO_WM_UNIT_LAYERLEVEL" val="1"/>
  <p:tag name="KSO_WM_TAG_VERSION" val="1.0"/>
  <p:tag name="KSO_WM_BEAUTIFY_FLAG" val="#wm#"/>
  <p:tag name="KSO_WM_UNIT_ISCONTENTSTITLE" val="0"/>
  <p:tag name="KSO_WM_UNIT_NOCLEAR" val="0"/>
  <p:tag name="KSO_WM_UNIT_VALUE" val="69"/>
  <p:tag name="KSO_WM_UNIT_TYPE" val="b"/>
  <p:tag name="KSO_WM_UNIT_INDEX" val="1"/>
  <p:tag name="KSO_WM_UNIT_PRESET_TEXT" val="单击此处添加文本具体内容，简明扼要的阐述您的观点。"/>
  <p:tag name="KSO_WM_UNIT_ISNUMDGMTITLE" val="0"/>
</p:tagLst>
</file>

<file path=ppt/tags/tag174.xml><?xml version="1.0" encoding="utf-8"?>
<p:tagLst xmlns:p="http://schemas.openxmlformats.org/presentationml/2006/main">
  <p:tag name="KSO_WM_SLIDE_ID" val="custom20202614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14"/>
  <p:tag name="KSO_WM_SLIDE_LAYOUT" val="a_b_e"/>
  <p:tag name="KSO_WM_SLIDE_LAYOUT_CNT" val="1_1_1"/>
  <p:tag name="KSO_WM_SLIDE_TYPE" val="sectionTitle"/>
  <p:tag name="KSO_WM_SLIDE_SUBTYPE" val="pureTxt"/>
  <p:tag name="KSO_WM_SPECIAL_SOURCE" val="bdnull"/>
</p:tagLst>
</file>

<file path=ppt/tags/tag175.xml><?xml version="1.0" encoding="utf-8"?>
<p:tagLst xmlns:p="http://schemas.openxmlformats.org/presentationml/2006/main">
  <p:tag name="KSO_WM_UNIT_ISCONTENTSTITLE" val="0"/>
  <p:tag name="KSO_WM_UNIT_PRESET_TEXT" val="单击此处添加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14_11*a*1"/>
  <p:tag name="KSO_WM_TEMPLATE_CATEGORY" val="custom"/>
  <p:tag name="KSO_WM_TEMPLATE_INDEX" val="20202614"/>
  <p:tag name="KSO_WM_UNIT_LAYERLEVEL" val="1"/>
  <p:tag name="KSO_WM_TAG_VERSION" val="1.0"/>
  <p:tag name="KSO_WM_BEAUTIFY_FLAG" val="#wm#"/>
  <p:tag name="KSO_WM_UNIT_ISNUMDGMTITLE" val="0"/>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
  <p:tag name="KSO_WM_UNIT_ISNUMDGMTITLE" val="0"/>
</p:tagLst>
</file>

<file path=ppt/tags/tag178.xml><?xml version="1.0" encoding="utf-8"?>
<p:tagLst xmlns:p="http://schemas.openxmlformats.org/presentationml/2006/main">
  <p:tag name="KSO_WM_SLIDE_ID" val="custom20202614_11"/>
  <p:tag name="KSO_WM_TEMPLATE_SUBCATEGORY" val="0"/>
  <p:tag name="KSO_WM_SLIDE_TYPE" val="text"/>
  <p:tag name="KSO_WM_SLIDE_SUBTYPE" val="picTxt"/>
  <p:tag name="KSO_WM_SLIDE_ITEM_CNT" val="0"/>
  <p:tag name="KSO_WM_SLIDE_INDEX" val="11"/>
  <p:tag name="KSO_WM_SLIDE_SIZE" val="864*428"/>
  <p:tag name="KSO_WM_SLIDE_POSITION" val="48*61"/>
  <p:tag name="KSO_WM_TAG_VERSION" val="1.0"/>
  <p:tag name="KSO_WM_BEAUTIFY_FLAG" val="#wm#"/>
  <p:tag name="KSO_WM_TEMPLATE_CATEGORY" val="custom"/>
  <p:tag name="KSO_WM_TEMPLATE_INDEX" val="20202614"/>
  <p:tag name="KSO_WM_SLIDE_LAYOUT" val="a_d_f"/>
  <p:tag name="KSO_WM_SLIDE_LAYOUT_CNT" val="1_1_1"/>
  <p:tag name="KSO_WM_TEMPLATE_MASTER_TYPE" val="1"/>
  <p:tag name="KSO_WM_TEMPLATE_COLOR_TYPE" val="1"/>
  <p:tag name="KSO_WM_SPECIAL_SOURCE" val="bdnull"/>
</p:tagLst>
</file>

<file path=ppt/tags/tag179.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
  <p:tag name="KSO_WM_UNIT_ISNUMDGMTITLE" val="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SLIDE_ID" val="custom20202614_11"/>
  <p:tag name="KSO_WM_TEMPLATE_SUBCATEGORY" val="0"/>
  <p:tag name="KSO_WM_SLIDE_TYPE" val="text"/>
  <p:tag name="KSO_WM_SLIDE_SUBTYPE" val="picTxt"/>
  <p:tag name="KSO_WM_SLIDE_ITEM_CNT" val="0"/>
  <p:tag name="KSO_WM_SLIDE_INDEX" val="11"/>
  <p:tag name="KSO_WM_SLIDE_SIZE" val="864*428"/>
  <p:tag name="KSO_WM_SLIDE_POSITION" val="48*61"/>
  <p:tag name="KSO_WM_TAG_VERSION" val="1.0"/>
  <p:tag name="KSO_WM_BEAUTIFY_FLAG" val="#wm#"/>
  <p:tag name="KSO_WM_TEMPLATE_CATEGORY" val="custom"/>
  <p:tag name="KSO_WM_TEMPLATE_INDEX" val="20202614"/>
  <p:tag name="KSO_WM_SLIDE_LAYOUT" val="a_d_f"/>
  <p:tag name="KSO_WM_SLIDE_LAYOUT_CNT" val="1_1_1"/>
  <p:tag name="KSO_WM_TEMPLATE_MASTER_TYPE" val="1"/>
  <p:tag name="KSO_WM_TEMPLATE_COLOR_TYPE" val="1"/>
  <p:tag name="KSO_WM_SPECIAL_SOURCE" val="bdnull"/>
</p:tagLst>
</file>

<file path=ppt/tags/tag182.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
  <p:tag name="KSO_WM_UNIT_ISNUMDGMTITLE" val="0"/>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SLIDE_ID" val="custom20202614_11"/>
  <p:tag name="KSO_WM_TEMPLATE_SUBCATEGORY" val="0"/>
  <p:tag name="KSO_WM_SLIDE_TYPE" val="text"/>
  <p:tag name="KSO_WM_SLIDE_SUBTYPE" val="picTxt"/>
  <p:tag name="KSO_WM_SLIDE_ITEM_CNT" val="0"/>
  <p:tag name="KSO_WM_SLIDE_INDEX" val="11"/>
  <p:tag name="KSO_WM_SLIDE_SIZE" val="864*428"/>
  <p:tag name="KSO_WM_SLIDE_POSITION" val="48*61"/>
  <p:tag name="KSO_WM_TAG_VERSION" val="1.0"/>
  <p:tag name="KSO_WM_BEAUTIFY_FLAG" val="#wm#"/>
  <p:tag name="KSO_WM_TEMPLATE_CATEGORY" val="custom"/>
  <p:tag name="KSO_WM_TEMPLATE_INDEX" val="20202614"/>
  <p:tag name="KSO_WM_SLIDE_LAYOUT" val="a_d_f"/>
  <p:tag name="KSO_WM_SLIDE_LAYOUT_CNT" val="1_1_1"/>
  <p:tag name="KSO_WM_TEMPLATE_MASTER_TYPE" val="1"/>
  <p:tag name="KSO_WM_TEMPLATE_COLOR_TYPE" val="1"/>
  <p:tag name="KSO_WM_SPECIAL_SOURCE" val="bdnull"/>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i*1"/>
  <p:tag name="KSO_WM_TEMPLATE_CATEGORY" val="custom"/>
  <p:tag name="KSO_WM_TEMPLATE_INDEX" val="20202614"/>
  <p:tag name="KSO_WM_UNIT_LAYERLEVEL" val="1"/>
  <p:tag name="KSO_WM_TAG_VERSION" val="1.0"/>
  <p:tag name="KSO_WM_BEAUTIFY_FLAG" val="#wm#"/>
  <p:tag name="KSO_WM_UNIT_TYPE" val="i"/>
  <p:tag name="KSO_WM_UNIT_INDEX"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i*2"/>
  <p:tag name="KSO_WM_TEMPLATE_CATEGORY" val="custom"/>
  <p:tag name="KSO_WM_TEMPLATE_INDEX" val="20202614"/>
  <p:tag name="KSO_WM_UNIT_LAYERLEVEL" val="1"/>
  <p:tag name="KSO_WM_TAG_VERSION" val="1.0"/>
  <p:tag name="KSO_WM_BEAUTIFY_FLAG" val="#wm#"/>
  <p:tag name="KSO_WM_UNIT_TYPE" val="i"/>
  <p:tag name="KSO_WM_UNIT_INDEX"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e*1"/>
  <p:tag name="KSO_WM_TEMPLATE_CATEGORY" val="custom"/>
  <p:tag name="KSO_WM_TEMPLATE_INDEX" val="20202614"/>
  <p:tag name="KSO_WM_UNIT_LAYERLEVEL" val="1"/>
  <p:tag name="KSO_WM_TAG_VERSION" val="1.0"/>
  <p:tag name="KSO_WM_BEAUTIFY_FLAG" val="#wm#"/>
  <p:tag name="KSO_WM_UNIT_NOCLEAR" val="0"/>
  <p:tag name="KSO_WM_UNIT_VALUE" val="3"/>
  <p:tag name="KSO_WM_UNIT_TYPE" val="e"/>
  <p:tag name="KSO_WM_UNIT_INDEX" val="1"/>
  <p:tag name="KSO_WM_UNIT_PRESET_TEXT" val="0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a*1"/>
  <p:tag name="KSO_WM_TEMPLATE_CATEGORY" val="custom"/>
  <p:tag name="KSO_WM_TEMPLATE_INDEX" val="20202614"/>
  <p:tag name="KSO_WM_UNIT_LAYERLEVEL" val="1"/>
  <p:tag name="KSO_WM_TAG_VERSION" val="1.0"/>
  <p:tag name="KSO_WM_BEAUTIFY_FLAG" val="#wm#"/>
  <p:tag name="KSO_WM_UNIT_ISCONTENTSTITLE" val="0"/>
  <p:tag name="KSO_WM_UNIT_PRESET_TEXT" val="单击此处添加标题"/>
  <p:tag name="KSO_WM_UNIT_NOCLEAR" val="0"/>
  <p:tag name="KSO_WM_UNIT_VALUE" val="10"/>
  <p:tag name="KSO_WM_UNIT_TYPE" val="a"/>
  <p:tag name="KSO_WM_UNIT_INDEX" val="1"/>
  <p:tag name="KSO_WM_UNIT_ISNUMDGMTITLE" val="0"/>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b*1"/>
  <p:tag name="KSO_WM_TEMPLATE_CATEGORY" val="custom"/>
  <p:tag name="KSO_WM_TEMPLATE_INDEX" val="20202614"/>
  <p:tag name="KSO_WM_UNIT_LAYERLEVEL" val="1"/>
  <p:tag name="KSO_WM_TAG_VERSION" val="1.0"/>
  <p:tag name="KSO_WM_BEAUTIFY_FLAG" val="#wm#"/>
  <p:tag name="KSO_WM_UNIT_ISCONTENTSTITLE" val="0"/>
  <p:tag name="KSO_WM_UNIT_NOCLEAR" val="0"/>
  <p:tag name="KSO_WM_UNIT_VALUE" val="69"/>
  <p:tag name="KSO_WM_UNIT_TYPE" val="b"/>
  <p:tag name="KSO_WM_UNIT_INDEX" val="1"/>
  <p:tag name="KSO_WM_UNIT_PRESET_TEXT" val="单击此处添加文本具体内容，简明扼要的阐述您的观点。"/>
  <p:tag name="KSO_WM_UNIT_ISNUMDGMTITLE" val="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2"/>
</p:tagLst>
</file>

<file path=ppt/tags/tag190.xml><?xml version="1.0" encoding="utf-8"?>
<p:tagLst xmlns:p="http://schemas.openxmlformats.org/presentationml/2006/main">
  <p:tag name="KSO_WM_SLIDE_ID" val="custom20202614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14"/>
  <p:tag name="KSO_WM_SLIDE_LAYOUT" val="a_b_e"/>
  <p:tag name="KSO_WM_SLIDE_LAYOUT_CNT" val="1_1_1"/>
  <p:tag name="KSO_WM_SLIDE_TYPE" val="sectionTitle"/>
  <p:tag name="KSO_WM_SLIDE_SUBTYPE" val="pureTxt"/>
  <p:tag name="KSO_WM_SPECIAL_SOURCE" val="bdnull"/>
</p:tagLst>
</file>

<file path=ppt/tags/tag191.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SLIDE_ID" val="custom20202614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14"/>
  <p:tag name="KSO_WM_SLIDE_LAYOUT" val="a_f"/>
  <p:tag name="KSO_WM_SLIDE_LAYOUT_CNT" val="1_1"/>
  <p:tag name="KSO_WM_TEMPLATE_MASTER_TYPE" val="1"/>
  <p:tag name="KSO_WM_TEMPLATE_COLOR_TYPE" val="1"/>
  <p:tag name="KSO_WM_SPECIAL_SOURCE" val="bdnull"/>
</p:tagLst>
</file>

<file path=ppt/tags/tag194.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SLIDE_ID" val="custom20202614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14"/>
  <p:tag name="KSO_WM_SLIDE_LAYOUT" val="a_f"/>
  <p:tag name="KSO_WM_SLIDE_LAYOUT_CNT" val="1_1"/>
  <p:tag name="KSO_WM_TEMPLATE_MASTER_TYPE" val="1"/>
  <p:tag name="KSO_WM_TEMPLATE_COLOR_TYPE" val="1"/>
  <p:tag name="KSO_WM_SPECIAL_SOURCE" val="bdnull"/>
</p:tagLst>
</file>

<file path=ppt/tags/tag198.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SLIDE_ID" val="custom20202614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14"/>
  <p:tag name="KSO_WM_SLIDE_LAYOUT" val="a_f"/>
  <p:tag name="KSO_WM_SLIDE_LAYOUT_CNT" val="1_1"/>
  <p:tag name="KSO_WM_TEMPLATE_MASTER_TYPE" val="1"/>
  <p:tag name="KSO_WM_TEMPLATE_COLOR_TYPE" val="1"/>
  <p:tag name="KSO_WM_SPECIAL_SOURCE" val="bdnull"/>
</p:tagLst>
</file>

<file path=ppt/tags/tag203.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SLIDE_ID" val="custom20202614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14"/>
  <p:tag name="KSO_WM_SLIDE_LAYOUT" val="a_f"/>
  <p:tag name="KSO_WM_SLIDE_LAYOUT_CNT" val="1_1"/>
  <p:tag name="KSO_WM_TEMPLATE_MASTER_TYPE" val="1"/>
  <p:tag name="KSO_WM_TEMPLATE_COLOR_TYPE" val="1"/>
  <p:tag name="KSO_WM_SPECIAL_SOURCE" val="bdnull"/>
</p:tagLst>
</file>

<file path=ppt/tags/tag207.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ID" val="custom20202614_9"/>
  <p:tag name="KSO_WM_TEMPLATE_SUBCATEGORY" val="0"/>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14"/>
  <p:tag name="KSO_WM_SLIDE_LAYOUT" val="a_f"/>
  <p:tag name="KSO_WM_SLIDE_LAYOUT_CNT" val="1_1"/>
  <p:tag name="KSO_WM_TEMPLATE_MASTER_TYPE" val="1"/>
  <p:tag name="KSO_WM_TEMPLATE_COLOR_TYPE" val="1"/>
  <p:tag name="KSO_WM_SPECIAL_SOURCE" val="bdnull"/>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i*1"/>
  <p:tag name="KSO_WM_TEMPLATE_CATEGORY" val="custom"/>
  <p:tag name="KSO_WM_TEMPLATE_INDEX" val="20202614"/>
  <p:tag name="KSO_WM_UNIT_LAYERLEVEL" val="1"/>
  <p:tag name="KSO_WM_TAG_VERSION" val="1.0"/>
  <p:tag name="KSO_WM_BEAUTIFY_FLAG" val="#wm#"/>
  <p:tag name="KSO_WM_UNIT_TYPE" val="i"/>
  <p:tag name="KSO_WM_UNIT_INDEX"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i*2"/>
  <p:tag name="KSO_WM_TEMPLATE_CATEGORY" val="custom"/>
  <p:tag name="KSO_WM_TEMPLATE_INDEX" val="20202614"/>
  <p:tag name="KSO_WM_UNIT_LAYERLEVEL" val="1"/>
  <p:tag name="KSO_WM_TAG_VERSION" val="1.0"/>
  <p:tag name="KSO_WM_BEAUTIFY_FLAG" val="#wm#"/>
  <p:tag name="KSO_WM_UNIT_TYPE" val="i"/>
  <p:tag name="KSO_WM_UNIT_INDEX"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e*1"/>
  <p:tag name="KSO_WM_TEMPLATE_CATEGORY" val="custom"/>
  <p:tag name="KSO_WM_TEMPLATE_INDEX" val="20202614"/>
  <p:tag name="KSO_WM_UNIT_LAYERLEVEL" val="1"/>
  <p:tag name="KSO_WM_TAG_VERSION" val="1.0"/>
  <p:tag name="KSO_WM_BEAUTIFY_FLAG" val="#wm#"/>
  <p:tag name="KSO_WM_UNIT_NOCLEAR" val="0"/>
  <p:tag name="KSO_WM_UNIT_VALUE" val="3"/>
  <p:tag name="KSO_WM_UNIT_TYPE" val="e"/>
  <p:tag name="KSO_WM_UNIT_INDEX" val="1"/>
  <p:tag name="KSO_WM_UNIT_PRESET_TEXT" val="0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a*1"/>
  <p:tag name="KSO_WM_TEMPLATE_CATEGORY" val="custom"/>
  <p:tag name="KSO_WM_TEMPLATE_INDEX" val="20202614"/>
  <p:tag name="KSO_WM_UNIT_LAYERLEVEL" val="1"/>
  <p:tag name="KSO_WM_TAG_VERSION" val="1.0"/>
  <p:tag name="KSO_WM_BEAUTIFY_FLAG" val="#wm#"/>
  <p:tag name="KSO_WM_UNIT_ISCONTENTSTITLE" val="0"/>
  <p:tag name="KSO_WM_UNIT_PRESET_TEXT" val="单击此处添加标题"/>
  <p:tag name="KSO_WM_UNIT_NOCLEAR" val="0"/>
  <p:tag name="KSO_WM_UNIT_VALUE" val="10"/>
  <p:tag name="KSO_WM_UNIT_TYPE" val="a"/>
  <p:tag name="KSO_WM_UNIT_INDEX" val="1"/>
  <p:tag name="KSO_WM_UNIT_ISNUMDGMTITLE" val="0"/>
</p:tagLst>
</file>

<file path=ppt/tags/tag215.xml><?xml version="1.0" encoding="utf-8"?>
<p:tagLst xmlns:p="http://schemas.openxmlformats.org/presentationml/2006/main">
  <p:tag name="KSO_WM_SLIDE_ID" val="custom20202614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14"/>
  <p:tag name="KSO_WM_SLIDE_LAYOUT" val="a_b_e"/>
  <p:tag name="KSO_WM_SLIDE_LAYOUT_CNT" val="1_1_1"/>
  <p:tag name="KSO_WM_SLIDE_TYPE" val="sectionTitle"/>
  <p:tag name="KSO_WM_SLIDE_SUBTYPE" val="pureTxt"/>
  <p:tag name="KSO_WM_SPECIAL_SOURCE" val="bdnull"/>
</p:tagLst>
</file>

<file path=ppt/tags/tag216.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wm#"/>
  <p:tag name="KSO_WM_TEMPLATE_CATEGORY" val="custom"/>
  <p:tag name="KSO_WM_TEMPLATE_INDEX" val="20202614"/>
  <p:tag name="KSO_WM_SPECIAL_SOURCE" val="bdnull"/>
</p:tagLst>
</file>

<file path=ppt/tags/tag219.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wm#"/>
  <p:tag name="KSO_WM_TEMPLATE_CATEGORY" val="custom"/>
  <p:tag name="KSO_WM_TEMPLATE_INDEX" val="20202614"/>
  <p:tag name="KSO_WM_SPECIAL_SOURCE" val="bdnull"/>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i*1"/>
  <p:tag name="KSO_WM_TEMPLATE_CATEGORY" val="custom"/>
  <p:tag name="KSO_WM_TEMPLATE_INDEX" val="20202614"/>
  <p:tag name="KSO_WM_UNIT_LAYERLEVEL" val="1"/>
  <p:tag name="KSO_WM_TAG_VERSION" val="1.0"/>
  <p:tag name="KSO_WM_BEAUTIFY_FLAG" val="#wm#"/>
  <p:tag name="KSO_WM_UNIT_TYPE" val="i"/>
  <p:tag name="KSO_WM_UNIT_INDEX"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i*2"/>
  <p:tag name="KSO_WM_TEMPLATE_CATEGORY" val="custom"/>
  <p:tag name="KSO_WM_TEMPLATE_INDEX" val="20202614"/>
  <p:tag name="KSO_WM_UNIT_LAYERLEVEL" val="1"/>
  <p:tag name="KSO_WM_TAG_VERSION" val="1.0"/>
  <p:tag name="KSO_WM_BEAUTIFY_FLAG" val="#wm#"/>
  <p:tag name="KSO_WM_UNIT_TYPE" val="i"/>
  <p:tag name="KSO_WM_UNIT_INDEX"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e*1"/>
  <p:tag name="KSO_WM_TEMPLATE_CATEGORY" val="custom"/>
  <p:tag name="KSO_WM_TEMPLATE_INDEX" val="20202614"/>
  <p:tag name="KSO_WM_UNIT_LAYERLEVEL" val="1"/>
  <p:tag name="KSO_WM_TAG_VERSION" val="1.0"/>
  <p:tag name="KSO_WM_BEAUTIFY_FLAG" val="#wm#"/>
  <p:tag name="KSO_WM_UNIT_NOCLEAR" val="0"/>
  <p:tag name="KSO_WM_UNIT_VALUE" val="3"/>
  <p:tag name="KSO_WM_UNIT_TYPE" val="e"/>
  <p:tag name="KSO_WM_UNIT_INDEX" val="1"/>
  <p:tag name="KSO_WM_UNIT_PRESET_TEXT" val="0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a*1"/>
  <p:tag name="KSO_WM_TEMPLATE_CATEGORY" val="custom"/>
  <p:tag name="KSO_WM_TEMPLATE_INDEX" val="20202614"/>
  <p:tag name="KSO_WM_UNIT_LAYERLEVEL" val="1"/>
  <p:tag name="KSO_WM_TAG_VERSION" val="1.0"/>
  <p:tag name="KSO_WM_BEAUTIFY_FLAG" val="#wm#"/>
  <p:tag name="KSO_WM_UNIT_ISCONTENTSTITLE" val="0"/>
  <p:tag name="KSO_WM_UNIT_PRESET_TEXT" val="单击此处添加标题"/>
  <p:tag name="KSO_WM_UNIT_NOCLEAR" val="0"/>
  <p:tag name="KSO_WM_UNIT_VALUE" val="10"/>
  <p:tag name="KSO_WM_UNIT_TYPE" val="a"/>
  <p:tag name="KSO_WM_UNIT_INDEX" val="1"/>
  <p:tag name="KSO_WM_UNIT_ISNUMDGMTITLE" val="0"/>
</p:tagLst>
</file>

<file path=ppt/tags/tag226.xml><?xml version="1.0" encoding="utf-8"?>
<p:tagLst xmlns:p="http://schemas.openxmlformats.org/presentationml/2006/main">
  <p:tag name="KSO_WM_SLIDE_ID" val="custom20202614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14"/>
  <p:tag name="KSO_WM_SLIDE_LAYOUT" val="a_b_e"/>
  <p:tag name="KSO_WM_SLIDE_LAYOUT_CNT" val="1_1_1"/>
  <p:tag name="KSO_WM_SLIDE_TYPE" val="sectionTitle"/>
  <p:tag name="KSO_WM_SLIDE_SUBTYPE" val="pureTxt"/>
  <p:tag name="KSO_WM_SPECIAL_SOURCE" val="bdnull"/>
</p:tagLst>
</file>

<file path=ppt/tags/tag227.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BEAUTIFY_FLAG" val="#wm#"/>
  <p:tag name="KSO_WM_TEMPLATE_CATEGORY" val="custom"/>
  <p:tag name="KSO_WM_TEMPLATE_INDEX" val="20202614"/>
  <p:tag name="KSO_WM_SPECIAL_SOURCE" val="bdnull"/>
</p:tagLst>
</file>

<file path=ppt/tags/tag231.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wm#"/>
  <p:tag name="KSO_WM_TEMPLATE_CATEGORY" val="custom"/>
  <p:tag name="KSO_WM_TEMPLATE_INDEX" val="20202614"/>
  <p:tag name="KSO_WM_SPECIAL_SOURCE" val="bdnull"/>
</p:tagLst>
</file>

<file path=ppt/tags/tag234.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wm#"/>
  <p:tag name="KSO_WM_TEMPLATE_CATEGORY" val="custom"/>
  <p:tag name="KSO_WM_TEMPLATE_INDEX" val="20202614"/>
  <p:tag name="KSO_WM_SPECIAL_SOURCE" val="bdnull"/>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i*1"/>
  <p:tag name="KSO_WM_TEMPLATE_CATEGORY" val="custom"/>
  <p:tag name="KSO_WM_TEMPLATE_INDEX" val="20202614"/>
  <p:tag name="KSO_WM_UNIT_LAYERLEVEL" val="1"/>
  <p:tag name="KSO_WM_TAG_VERSION" val="1.0"/>
  <p:tag name="KSO_WM_BEAUTIFY_FLAG" val="#wm#"/>
  <p:tag name="KSO_WM_UNIT_TYPE" val="i"/>
  <p:tag name="KSO_WM_UNIT_INDEX" val="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i*2"/>
  <p:tag name="KSO_WM_TEMPLATE_CATEGORY" val="custom"/>
  <p:tag name="KSO_WM_TEMPLATE_INDEX" val="20202614"/>
  <p:tag name="KSO_WM_UNIT_LAYERLEVEL" val="1"/>
  <p:tag name="KSO_WM_TAG_VERSION" val="1.0"/>
  <p:tag name="KSO_WM_BEAUTIFY_FLAG" val="#wm#"/>
  <p:tag name="KSO_WM_UNIT_TYPE" val="i"/>
  <p:tag name="KSO_WM_UNIT_INDEX"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e*1"/>
  <p:tag name="KSO_WM_TEMPLATE_CATEGORY" val="custom"/>
  <p:tag name="KSO_WM_TEMPLATE_INDEX" val="20202614"/>
  <p:tag name="KSO_WM_UNIT_LAYERLEVEL" val="1"/>
  <p:tag name="KSO_WM_TAG_VERSION" val="1.0"/>
  <p:tag name="KSO_WM_BEAUTIFY_FLAG" val="#wm#"/>
  <p:tag name="KSO_WM_UNIT_NOCLEAR" val="0"/>
  <p:tag name="KSO_WM_UNIT_VALUE" val="3"/>
  <p:tag name="KSO_WM_UNIT_TYPE" val="e"/>
  <p:tag name="KSO_WM_UNIT_INDEX" val="1"/>
  <p:tag name="KSO_WM_UNIT_PRESET_TEXT" val="0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a*1"/>
  <p:tag name="KSO_WM_TEMPLATE_CATEGORY" val="custom"/>
  <p:tag name="KSO_WM_TEMPLATE_INDEX" val="20202614"/>
  <p:tag name="KSO_WM_UNIT_LAYERLEVEL" val="1"/>
  <p:tag name="KSO_WM_TAG_VERSION" val="1.0"/>
  <p:tag name="KSO_WM_BEAUTIFY_FLAG" val="#wm#"/>
  <p:tag name="KSO_WM_UNIT_ISCONTENTSTITLE" val="0"/>
  <p:tag name="KSO_WM_UNIT_PRESET_TEXT" val="单击此处添加标题"/>
  <p:tag name="KSO_WM_UNIT_NOCLEAR" val="0"/>
  <p:tag name="KSO_WM_UNIT_VALUE" val="10"/>
  <p:tag name="KSO_WM_UNIT_TYPE" val="a"/>
  <p:tag name="KSO_WM_UNIT_INDEX" val="1"/>
  <p:tag name="KSO_WM_UNIT_ISNUMDGMTITLE" val="0"/>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b*1"/>
  <p:tag name="KSO_WM_TEMPLATE_CATEGORY" val="custom"/>
  <p:tag name="KSO_WM_TEMPLATE_INDEX" val="20202614"/>
  <p:tag name="KSO_WM_UNIT_LAYERLEVEL" val="1"/>
  <p:tag name="KSO_WM_TAG_VERSION" val="1.0"/>
  <p:tag name="KSO_WM_BEAUTIFY_FLAG" val=""/>
  <p:tag name="KSO_WM_UNIT_ISCONTENTSTITLE" val="0"/>
  <p:tag name="KSO_WM_UNIT_NOCLEAR" val="0"/>
  <p:tag name="KSO_WM_UNIT_VALUE" val="69"/>
  <p:tag name="KSO_WM_UNIT_TYPE" val="b"/>
  <p:tag name="KSO_WM_UNIT_INDEX" val="1"/>
  <p:tag name="KSO_WM_UNIT_PRESET_TEXT" val="单击此处添加文本具体内容，简明扼要的阐述您的观点。"/>
  <p:tag name="KSO_WM_UNIT_ISNUMDGMTITLE" val="0"/>
</p:tagLst>
</file>

<file path=ppt/tags/tag243.xml><?xml version="1.0" encoding="utf-8"?>
<p:tagLst xmlns:p="http://schemas.openxmlformats.org/presentationml/2006/main">
  <p:tag name="KSO_WM_SLIDE_ID" val="custom20202614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14"/>
  <p:tag name="KSO_WM_SLIDE_LAYOUT" val="a_b_e"/>
  <p:tag name="KSO_WM_SLIDE_LAYOUT_CNT" val="1_1_1"/>
  <p:tag name="KSO_WM_SLIDE_TYPE" val="sectionTitle"/>
  <p:tag name="KSO_WM_SLIDE_SUBTYPE" val="pureTxt"/>
  <p:tag name="KSO_WM_SPECIAL_SOURCE" val="bdnull"/>
</p:tagLst>
</file>

<file path=ppt/tags/tag244.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wm#"/>
  <p:tag name="KSO_WM_TEMPLATE_CATEGORY" val="custom"/>
  <p:tag name="KSO_WM_TEMPLATE_INDEX" val="20202614"/>
  <p:tag name="KSO_WM_SPECIAL_SOURCE" val="bdnull"/>
</p:tagLst>
</file>

<file path=ppt/tags/tag247.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wm#"/>
  <p:tag name="KSO_WM_TEMPLATE_CATEGORY" val="custom"/>
  <p:tag name="KSO_WM_TEMPLATE_INDEX" val="20202614"/>
  <p:tag name="KSO_WM_SPECIAL_SOURCE" val="bdnull"/>
</p:tagLst>
</file>

<file path=ppt/tags/tag252.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wm#"/>
  <p:tag name="KSO_WM_TEMPLATE_CATEGORY" val="custom"/>
  <p:tag name="KSO_WM_TEMPLATE_INDEX" val="20202614"/>
  <p:tag name="KSO_WM_SPECIAL_SOURCE" val="bdnull"/>
</p:tagLst>
</file>

<file path=ppt/tags/tag255.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wm#"/>
  <p:tag name="KSO_WM_TEMPLATE_CATEGORY" val="custom"/>
  <p:tag name="KSO_WM_TEMPLATE_INDEX" val="20202614"/>
  <p:tag name="KSO_WM_SPECIAL_SOURCE" val="bdnull"/>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i*1"/>
  <p:tag name="KSO_WM_TEMPLATE_CATEGORY" val="custom"/>
  <p:tag name="KSO_WM_TEMPLATE_INDEX" val="20202614"/>
  <p:tag name="KSO_WM_UNIT_LAYERLEVEL" val="1"/>
  <p:tag name="KSO_WM_TAG_VERSION" val="1.0"/>
  <p:tag name="KSO_WM_BEAUTIFY_FLAG" val="#wm#"/>
  <p:tag name="KSO_WM_UNIT_TYPE" val="i"/>
  <p:tag name="KSO_WM_UNIT_INDEX" val="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i*2"/>
  <p:tag name="KSO_WM_TEMPLATE_CATEGORY" val="custom"/>
  <p:tag name="KSO_WM_TEMPLATE_INDEX" val="20202614"/>
  <p:tag name="KSO_WM_UNIT_LAYERLEVEL" val="1"/>
  <p:tag name="KSO_WM_TAG_VERSION" val="1.0"/>
  <p:tag name="KSO_WM_BEAUTIFY_FLAG" val="#wm#"/>
  <p:tag name="KSO_WM_UNIT_TYPE" val="i"/>
  <p:tag name="KSO_WM_UNIT_INDEX"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e*1"/>
  <p:tag name="KSO_WM_TEMPLATE_CATEGORY" val="custom"/>
  <p:tag name="KSO_WM_TEMPLATE_INDEX" val="20202614"/>
  <p:tag name="KSO_WM_UNIT_LAYERLEVEL" val="1"/>
  <p:tag name="KSO_WM_TAG_VERSION" val="1.0"/>
  <p:tag name="KSO_WM_BEAUTIFY_FLAG" val="#wm#"/>
  <p:tag name="KSO_WM_UNIT_NOCLEAR" val="0"/>
  <p:tag name="KSO_WM_UNIT_VALUE" val="3"/>
  <p:tag name="KSO_WM_UNIT_TYPE" val="e"/>
  <p:tag name="KSO_WM_UNIT_INDEX" val="1"/>
  <p:tag name="KSO_WM_UNIT_PRESET_TEXT" val="0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7*a*1"/>
  <p:tag name="KSO_WM_TEMPLATE_CATEGORY" val="custom"/>
  <p:tag name="KSO_WM_TEMPLATE_INDEX" val="20202614"/>
  <p:tag name="KSO_WM_UNIT_LAYERLEVEL" val="1"/>
  <p:tag name="KSO_WM_TAG_VERSION" val="1.0"/>
  <p:tag name="KSO_WM_BEAUTIFY_FLAG" val="#wm#"/>
  <p:tag name="KSO_WM_UNIT_ISCONTENTSTITLE" val="0"/>
  <p:tag name="KSO_WM_UNIT_PRESET_TEXT" val="单击此处添加标题"/>
  <p:tag name="KSO_WM_UNIT_NOCLEAR" val="0"/>
  <p:tag name="KSO_WM_UNIT_VALUE" val="10"/>
  <p:tag name="KSO_WM_UNIT_TYPE" val="a"/>
  <p:tag name="KSO_WM_UNIT_INDEX" val="1"/>
  <p:tag name="KSO_WM_UNIT_ISNUMDGMTITLE" val="0"/>
</p:tagLst>
</file>

<file path=ppt/tags/tag262.xml><?xml version="1.0" encoding="utf-8"?>
<p:tagLst xmlns:p="http://schemas.openxmlformats.org/presentationml/2006/main">
  <p:tag name="KSO_WM_SLIDE_ID" val="custom20202614_7"/>
  <p:tag name="KSO_WM_TEMPLATE_SUBCATEGORY" val="0"/>
  <p:tag name="KSO_WM_TEMPLATE_MASTER_TYPE" val="1"/>
  <p:tag name="KSO_WM_TEMPLATE_COLOR_TYPE" val="1"/>
  <p:tag name="KSO_WM_SLIDE_ITEM_CNT" val="0"/>
  <p:tag name="KSO_WM_SLIDE_INDEX" val="7"/>
  <p:tag name="KSO_WM_TAG_VERSION" val="1.0"/>
  <p:tag name="KSO_WM_BEAUTIFY_FLAG" val="#wm#"/>
  <p:tag name="KSO_WM_TEMPLATE_CATEGORY" val="custom"/>
  <p:tag name="KSO_WM_TEMPLATE_INDEX" val="20202614"/>
  <p:tag name="KSO_WM_SLIDE_LAYOUT" val="a_b_e"/>
  <p:tag name="KSO_WM_SLIDE_LAYOUT_CNT" val="1_1_1"/>
  <p:tag name="KSO_WM_SLIDE_TYPE" val="sectionTitle"/>
  <p:tag name="KSO_WM_SLIDE_SUBTYPE" val="pureTxt"/>
  <p:tag name="KSO_WM_SPECIAL_SOURCE" val="bdnull"/>
</p:tagLst>
</file>

<file path=ppt/tags/tag263.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264.xml><?xml version="1.0" encoding="utf-8"?>
<p:tagLst xmlns:p="http://schemas.openxmlformats.org/presentationml/2006/main">
  <p:tag name="KSO_WM_BEAUTIFY_FLAG" val="#wm#"/>
  <p:tag name="KSO_WM_TEMPLATE_CATEGORY" val="custom"/>
  <p:tag name="KSO_WM_TEMPLATE_INDEX" val="20202614"/>
  <p:tag name="KSO_WM_SPECIAL_SOURCE" val="bdnull"/>
</p:tagLst>
</file>

<file path=ppt/tags/tag265.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266.xml><?xml version="1.0" encoding="utf-8"?>
<p:tagLst xmlns:p="http://schemas.openxmlformats.org/presentationml/2006/main">
  <p:tag name="KSO_WM_BEAUTIFY_FLAG" val="#wm#"/>
  <p:tag name="KSO_WM_TEMPLATE_CATEGORY" val="custom"/>
  <p:tag name="KSO_WM_TEMPLATE_INDEX" val="20202614"/>
  <p:tag name="KSO_WM_SPECIAL_SOURCE" val="bdnull"/>
</p:tagLst>
</file>

<file path=ppt/tags/tag267.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268.xml><?xml version="1.0" encoding="utf-8"?>
<p:tagLst xmlns:p="http://schemas.openxmlformats.org/presentationml/2006/main">
  <p:tag name="KSO_WM_BEAUTIFY_FLAG" val="#wm#"/>
  <p:tag name="KSO_WM_TEMPLATE_CATEGORY" val="custom"/>
  <p:tag name="KSO_WM_TEMPLATE_INDEX" val="20202614"/>
  <p:tag name="KSO_WM_SPECIAL_SOURCE" val="bdnull"/>
</p:tagLst>
</file>

<file path=ppt/tags/tag269.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BEAUTIFY_FLAG" val="#wm#"/>
  <p:tag name="KSO_WM_TEMPLATE_CATEGORY" val="custom"/>
  <p:tag name="KSO_WM_TEMPLATE_INDEX" val="20202614"/>
  <p:tag name="KSO_WM_SPECIAL_SOURCE" val="bdnull"/>
</p:tagLst>
</file>

<file path=ppt/tags/tag271.xml><?xml version="1.0" encoding="utf-8"?>
<p:tagLst xmlns:p="http://schemas.openxmlformats.org/presentationml/2006/main">
  <p:tag name="KSO_WM_UNIT_ISCONTENTSTITLE" val="0"/>
  <p:tag name="KSO_WM_UNIT_PRESET_TEXT" val="单击此处添加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14_9*a*1"/>
  <p:tag name="KSO_WM_TEMPLATE_CATEGORY" val="custom"/>
  <p:tag name="KSO_WM_TEMPLATE_INDEX" val="20202614"/>
  <p:tag name="KSO_WM_UNIT_LAYERLEVEL" val="1"/>
  <p:tag name="KSO_WM_TAG_VERSION" val="1.0"/>
  <p:tag name="KSO_WM_BEAUTIFY_FLAG" val="#wm#"/>
  <p:tag name="KSO_WM_UNIT_ISNUMDGMTITLE" val="0"/>
</p:tagLst>
</file>

<file path=ppt/tags/tag272.xml><?xml version="1.0" encoding="utf-8"?>
<p:tagLst xmlns:p="http://schemas.openxmlformats.org/presentationml/2006/main">
  <p:tag name="KSO_WM_BEAUTIFY_FLAG" val="#wm#"/>
  <p:tag name="KSO_WM_TEMPLATE_CATEGORY" val="custom"/>
  <p:tag name="KSO_WM_TEMPLATE_INDEX" val="20202614"/>
  <p:tag name="KSO_WM_SPECIAL_SOURCE" val="bdnull"/>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4_15*a*1"/>
  <p:tag name="KSO_WM_TEMPLATE_CATEGORY" val="custom"/>
  <p:tag name="KSO_WM_TEMPLATE_INDEX" val="20202614"/>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感谢观看"/>
  <p:tag name="KSO_WM_UNIT_ISNUMDGMTITLE" val="0"/>
</p:tagLst>
</file>

<file path=ppt/tags/tag274.xml><?xml version="1.0" encoding="utf-8"?>
<p:tagLst xmlns:p="http://schemas.openxmlformats.org/presentationml/2006/main">
  <p:tag name="KSO_WM_SLIDE_ID" val="custom20202614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14"/>
  <p:tag name="KSO_WM_SLIDE_TYPE" val="endPage"/>
  <p:tag name="KSO_WM_SLIDE_SUBTYPE" val="pureTxt"/>
  <p:tag name="KSO_WM_SLIDE_LAYOUT" val="a_b"/>
  <p:tag name="KSO_WM_SLIDE_LAYOUT_CNT" val="1_1"/>
  <p:tag name="KSO_WM_SPECIAL_SOURCE" val="bdnull"/>
</p:tagLst>
</file>

<file path=ppt/tags/tag275.xml><?xml version="1.0" encoding="utf-8"?>
<p:tagLst xmlns:p="http://schemas.openxmlformats.org/presentationml/2006/main">
  <p:tag name="COMMONDATA" val="eyJoZGlkIjoiNjIyZDZmMTJhZDFjMjZlNTIzZjc5MWExZTQ1ZmMyMWUifQ=="/>
  <p:tag name="KSO_WPP_MARK_KEY" val="057ef2ee-09f2-46d2-99e0-92674cd40550"/>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BK_DARK_LIGHT" val="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25">
      <a:dk1>
        <a:srgbClr val="000000"/>
      </a:dk1>
      <a:lt1>
        <a:srgbClr val="FFFFFF"/>
      </a:lt1>
      <a:dk2>
        <a:srgbClr val="EEF3F6"/>
      </a:dk2>
      <a:lt2>
        <a:srgbClr val="F7F8F9"/>
      </a:lt2>
      <a:accent1>
        <a:srgbClr val="66A172"/>
      </a:accent1>
      <a:accent2>
        <a:srgbClr val="749E6A"/>
      </a:accent2>
      <a:accent3>
        <a:srgbClr val="809865"/>
      </a:accent3>
      <a:accent4>
        <a:srgbClr val="8D9762"/>
      </a:accent4>
      <a:accent5>
        <a:srgbClr val="94905E"/>
      </a:accent5>
      <a:accent6>
        <a:srgbClr val="9C8D61"/>
      </a:accent6>
      <a:hlink>
        <a:srgbClr val="5650B7"/>
      </a:hlink>
      <a:folHlink>
        <a:srgbClr val="352949"/>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25">
      <a:dk1>
        <a:srgbClr val="000000"/>
      </a:dk1>
      <a:lt1>
        <a:srgbClr val="FFFFFF"/>
      </a:lt1>
      <a:dk2>
        <a:srgbClr val="EEF3F6"/>
      </a:dk2>
      <a:lt2>
        <a:srgbClr val="F7F8F9"/>
      </a:lt2>
      <a:accent1>
        <a:srgbClr val="66A172"/>
      </a:accent1>
      <a:accent2>
        <a:srgbClr val="749E6A"/>
      </a:accent2>
      <a:accent3>
        <a:srgbClr val="809865"/>
      </a:accent3>
      <a:accent4>
        <a:srgbClr val="8D9762"/>
      </a:accent4>
      <a:accent5>
        <a:srgbClr val="94905E"/>
      </a:accent5>
      <a:accent6>
        <a:srgbClr val="9C8D61"/>
      </a:accent6>
      <a:hlink>
        <a:srgbClr val="5650B7"/>
      </a:hlink>
      <a:folHlink>
        <a:srgbClr val="352949"/>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2084</Words>
  <Application>WPS 演示</Application>
  <PresentationFormat>宽屏</PresentationFormat>
  <Paragraphs>180</Paragraphs>
  <Slides>31</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31</vt:i4>
      </vt:variant>
    </vt:vector>
  </HeadingPairs>
  <TitlesOfParts>
    <vt:vector size="46" baseType="lpstr">
      <vt:lpstr>Arial</vt:lpstr>
      <vt:lpstr>宋体</vt:lpstr>
      <vt:lpstr>Wingdings</vt:lpstr>
      <vt:lpstr>微软雅黑</vt:lpstr>
      <vt:lpstr>汉仪旗黑-85S</vt:lpstr>
      <vt:lpstr>黑体</vt:lpstr>
      <vt:lpstr>字魂32号-汪子义星座体</vt:lpstr>
      <vt:lpstr>萝莉体 第二版</vt:lpstr>
      <vt:lpstr>MV Boli</vt:lpstr>
      <vt:lpstr>Arial Unicode MS</vt:lpstr>
      <vt:lpstr>Calibri</vt:lpstr>
      <vt:lpstr>Wingdings</vt:lpstr>
      <vt:lpstr>Office 主题</vt:lpstr>
      <vt:lpstr>2_Office 主题​​</vt:lpstr>
      <vt:lpstr>1_Office 主题​​</vt:lpstr>
      <vt:lpstr>Heart Wave</vt:lpstr>
      <vt:lpstr>PowerPoint 演示文稿</vt:lpstr>
      <vt:lpstr>项目简介</vt:lpstr>
      <vt:lpstr>音乐推荐系统</vt:lpstr>
      <vt:lpstr>HeartWave是什么？</vt:lpstr>
      <vt:lpstr>PowerPoint 演示文稿</vt:lpstr>
      <vt:lpstr>系统设计</vt:lpstr>
      <vt:lpstr>音乐推荐系统</vt:lpstr>
      <vt:lpstr>音乐室社交板块</vt:lpstr>
      <vt:lpstr>创建音乐室</vt:lpstr>
      <vt:lpstr>接口规范</vt:lpstr>
      <vt:lpstr>接口样例</vt:lpstr>
      <vt:lpstr>系统架构</vt:lpstr>
      <vt:lpstr>系统架构</vt:lpstr>
      <vt:lpstr>设计机制</vt:lpstr>
      <vt:lpstr>界面展示</vt:lpstr>
      <vt:lpstr>Sa-Token</vt:lpstr>
      <vt:lpstr>用户登录</vt:lpstr>
      <vt:lpstr>音乐推荐</vt:lpstr>
      <vt:lpstr>用例实现</vt:lpstr>
      <vt:lpstr>音乐推荐</vt:lpstr>
      <vt:lpstr>前端原型</vt:lpstr>
      <vt:lpstr>前端原型</vt:lpstr>
      <vt:lpstr>后端原型</vt:lpstr>
      <vt:lpstr>用例实现</vt:lpstr>
      <vt:lpstr>前端原型</vt:lpstr>
      <vt:lpstr>自我反馈</vt:lpstr>
      <vt:lpstr>自我反馈</vt:lpstr>
      <vt:lpstr>自我反馈</vt:lpstr>
      <vt:lpstr>自我反馈</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sjm</dc:creator>
  <cp:lastModifiedBy>vanilla cream</cp:lastModifiedBy>
  <cp:revision>69</cp:revision>
  <dcterms:created xsi:type="dcterms:W3CDTF">2023-05-10T16:14:00Z</dcterms:created>
  <dcterms:modified xsi:type="dcterms:W3CDTF">2023-06-12T14:18:43Z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921D35BAAA6245DE89CA451716AA8E23_12</vt:lpwstr>
  </property>
  <property fmtid="{D5CDD505-2E9C-101B-9397-08002B2CF9AE}" pid="3" name="KSOProductBuildVer">
    <vt:lpwstr>2052-11.1.0.14309</vt:lpwstr>
  </property>
</Properties>
</file>