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0750" y="549275"/>
            <a:ext cx="4484370" cy="5811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564130"/>
            <a:ext cx="5364480" cy="3701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70245" y="1002665"/>
            <a:ext cx="48520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单目运算符类</a:t>
            </a:r>
            <a:endParaRPr lang="zh-CN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45125" y="4050030"/>
            <a:ext cx="6303010" cy="1968500"/>
          </a:xfrm>
        </p:spPr>
        <p:txBody>
          <a:bodyPr/>
          <a:p>
            <a:r>
              <a:rPr lang="zh-CN" altLang="en-US" sz="6000"/>
              <a:t>算数运算符类</a:t>
            </a:r>
            <a:endParaRPr lang="zh-CN" altLang="en-US" sz="6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343535"/>
            <a:ext cx="4625340" cy="6170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55" y="430530"/>
            <a:ext cx="5619750" cy="2519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63245"/>
            <a:ext cx="4366260" cy="5888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20" y="563245"/>
            <a:ext cx="4733925" cy="3181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6235" y="4210050"/>
            <a:ext cx="5260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关系运算符类</a:t>
            </a:r>
            <a:endParaRPr lang="zh-CN" altLang="en-US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283845"/>
            <a:ext cx="5568315" cy="191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2279015"/>
            <a:ext cx="5527675" cy="1823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59880" y="676275"/>
            <a:ext cx="4784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display</a:t>
            </a:r>
            <a:r>
              <a:rPr lang="zh-CN" altLang="en-US" sz="6000"/>
              <a:t>函数</a:t>
            </a:r>
            <a:endParaRPr lang="zh-CN" altLang="en-US" sz="6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E3YzgwNThkZGQ3NjQ1MWUzYWMxYWQ2ZjM0YmZmN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3602@45.1%</cp:lastModifiedBy>
  <cp:revision>4</cp:revision>
  <dcterms:created xsi:type="dcterms:W3CDTF">2022-07-17T09:55:00Z</dcterms:created>
  <dcterms:modified xsi:type="dcterms:W3CDTF">2022-07-17T10:20:03Z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0FE5B442252043CD94CC7F4727646525</vt:lpwstr>
  </property>
  <property fmtid="{D5CDD505-2E9C-101B-9397-08002B2CF9AE}" pid="3" name="KSOProductBuildVer">
    <vt:lpwstr>2052-11.1.0.11830</vt:lpwstr>
  </property>
</Properties>
</file>