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256" r:id="rId4"/>
    <p:sldId id="257" r:id="rId6"/>
    <p:sldId id="258" r:id="rId7"/>
    <p:sldId id="278" r:id="rId8"/>
    <p:sldId id="294" r:id="rId9"/>
    <p:sldId id="263" r:id="rId10"/>
    <p:sldId id="296" r:id="rId11"/>
    <p:sldId id="295" r:id="rId12"/>
    <p:sldId id="298" r:id="rId13"/>
    <p:sldId id="297" r:id="rId14"/>
    <p:sldId id="299" r:id="rId15"/>
    <p:sldId id="300" r:id="rId16"/>
    <p:sldId id="301" r:id="rId17"/>
    <p:sldId id="26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EBEBEB"/>
    <a:srgbClr val="F2F2F2"/>
    <a:srgbClr val="E6E6E6"/>
    <a:srgbClr val="EDECEC"/>
    <a:srgbClr val="E4E4E4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E947-FCD3-4CCB-94D7-0DEA67CBB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F6E1-176E-4323-A9BF-F29B2D579B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E947-FCD3-4CCB-94D7-0DEA67CBB3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F6E1-176E-4323-A9BF-F29B2D579B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tags" Target="../tags/tag61.xml"/><Relationship Id="rId2" Type="http://schemas.openxmlformats.org/officeDocument/2006/relationships/image" Target="../media/image14.png"/><Relationship Id="rId1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6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64.xml"/><Relationship Id="rId2" Type="http://schemas.openxmlformats.org/officeDocument/2006/relationships/image" Target="../media/image15.png"/><Relationship Id="rId1" Type="http://schemas.openxmlformats.org/officeDocument/2006/relationships/tags" Target="../tags/tag6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tags" Target="../tags/tag4.xml"/><Relationship Id="rId4" Type="http://schemas.openxmlformats.org/officeDocument/2006/relationships/image" Target="../media/image4.png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9.png"/><Relationship Id="rId17" Type="http://schemas.openxmlformats.org/officeDocument/2006/relationships/tags" Target="../tags/tag21.xml"/><Relationship Id="rId16" Type="http://schemas.openxmlformats.org/officeDocument/2006/relationships/image" Target="../media/image8.png"/><Relationship Id="rId15" Type="http://schemas.openxmlformats.org/officeDocument/2006/relationships/tags" Target="../tags/tag20.xml"/><Relationship Id="rId14" Type="http://schemas.openxmlformats.org/officeDocument/2006/relationships/image" Target="../media/image7.png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44.xml"/><Relationship Id="rId22" Type="http://schemas.openxmlformats.org/officeDocument/2006/relationships/tags" Target="../tags/tag43.xml"/><Relationship Id="rId21" Type="http://schemas.openxmlformats.org/officeDocument/2006/relationships/tags" Target="../tags/tag42.xml"/><Relationship Id="rId20" Type="http://schemas.openxmlformats.org/officeDocument/2006/relationships/tags" Target="../tags/tag41.xml"/><Relationship Id="rId2" Type="http://schemas.openxmlformats.org/officeDocument/2006/relationships/tags" Target="../tags/tag23.xml"/><Relationship Id="rId19" Type="http://schemas.openxmlformats.org/officeDocument/2006/relationships/tags" Target="../tags/tag40.xml"/><Relationship Id="rId18" Type="http://schemas.openxmlformats.org/officeDocument/2006/relationships/tags" Target="../tags/tag39.xml"/><Relationship Id="rId17" Type="http://schemas.openxmlformats.org/officeDocument/2006/relationships/tags" Target="../tags/tag38.xml"/><Relationship Id="rId16" Type="http://schemas.openxmlformats.org/officeDocument/2006/relationships/tags" Target="../tags/tag37.xml"/><Relationship Id="rId15" Type="http://schemas.openxmlformats.org/officeDocument/2006/relationships/tags" Target="../tags/tag36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image" Target="../media/image10.png"/><Relationship Id="rId6" Type="http://schemas.openxmlformats.org/officeDocument/2006/relationships/tags" Target="../tags/tag49.xml"/><Relationship Id="rId5" Type="http://schemas.openxmlformats.org/officeDocument/2006/relationships/image" Target="../media/image9.png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1" Type="http://schemas.openxmlformats.org/officeDocument/2006/relationships/tags" Target="../tags/tag4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57.xml"/><Relationship Id="rId7" Type="http://schemas.openxmlformats.org/officeDocument/2006/relationships/image" Target="../media/image12.png"/><Relationship Id="rId6" Type="http://schemas.openxmlformats.org/officeDocument/2006/relationships/tags" Target="../tags/tag56.xml"/><Relationship Id="rId5" Type="http://schemas.openxmlformats.org/officeDocument/2006/relationships/image" Target="../media/image8.png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tags" Target="../tags/tag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31"/>
          <p:cNvSpPr/>
          <p:nvPr/>
        </p:nvSpPr>
        <p:spPr>
          <a:xfrm rot="3938889">
            <a:off x="5019792" y="5315588"/>
            <a:ext cx="1789011" cy="2424448"/>
          </a:xfrm>
          <a:custGeom>
            <a:avLst/>
            <a:gdLst>
              <a:gd name="connsiteX0" fmla="*/ 154501 w 2299462"/>
              <a:gd name="connsiteY0" fmla="*/ 1035142 h 3116206"/>
              <a:gd name="connsiteX1" fmla="*/ 1966032 w 2299462"/>
              <a:gd name="connsiteY1" fmla="*/ 0 h 3116206"/>
              <a:gd name="connsiteX2" fmla="*/ 2167047 w 2299462"/>
              <a:gd name="connsiteY2" fmla="*/ 8750 h 3116206"/>
              <a:gd name="connsiteX3" fmla="*/ 2299462 w 2299462"/>
              <a:gd name="connsiteY3" fmla="*/ 26172 h 3116206"/>
              <a:gd name="connsiteX4" fmla="*/ 900890 w 2299462"/>
              <a:gd name="connsiteY4" fmla="*/ 3116206 h 3116206"/>
              <a:gd name="connsiteX5" fmla="*/ 866805 w 2299462"/>
              <a:gd name="connsiteY5" fmla="*/ 3100257 h 3116206"/>
              <a:gd name="connsiteX6" fmla="*/ 0 w 2299462"/>
              <a:gd name="connsiteY6" fmla="*/ 1694856 h 3116206"/>
              <a:gd name="connsiteX7" fmla="*/ 154501 w 2299462"/>
              <a:gd name="connsiteY7" fmla="*/ 1035142 h 311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99462" h="3116206">
                <a:moveTo>
                  <a:pt x="154501" y="1035142"/>
                </a:moveTo>
                <a:cubicBezTo>
                  <a:pt x="452961" y="426832"/>
                  <a:pt x="1151676" y="0"/>
                  <a:pt x="1966032" y="0"/>
                </a:cubicBezTo>
                <a:cubicBezTo>
                  <a:pt x="2033895" y="0"/>
                  <a:pt x="2100955" y="2964"/>
                  <a:pt x="2167047" y="8750"/>
                </a:cubicBezTo>
                <a:lnTo>
                  <a:pt x="2299462" y="26172"/>
                </a:lnTo>
                <a:lnTo>
                  <a:pt x="900890" y="3116206"/>
                </a:lnTo>
                <a:lnTo>
                  <a:pt x="866805" y="3100257"/>
                </a:lnTo>
                <a:cubicBezTo>
                  <a:pt x="343837" y="2795679"/>
                  <a:pt x="0" y="2279883"/>
                  <a:pt x="0" y="1694856"/>
                </a:cubicBezTo>
                <a:cubicBezTo>
                  <a:pt x="0" y="1460845"/>
                  <a:pt x="55014" y="1237911"/>
                  <a:pt x="154501" y="1035142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号-无外润黑体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 rot="1800000">
            <a:off x="8168781" y="1892790"/>
            <a:ext cx="4895291" cy="5597790"/>
          </a:xfrm>
          <a:custGeom>
            <a:avLst/>
            <a:gdLst>
              <a:gd name="connsiteX0" fmla="*/ 1533843 w 4895291"/>
              <a:gd name="connsiteY0" fmla="*/ 423476 h 5597790"/>
              <a:gd name="connsiteX1" fmla="*/ 2444428 w 4895291"/>
              <a:gd name="connsiteY1" fmla="*/ 45828 h 5597790"/>
              <a:gd name="connsiteX2" fmla="*/ 2651020 w 4895291"/>
              <a:gd name="connsiteY2" fmla="*/ 0 h 5597790"/>
              <a:gd name="connsiteX3" fmla="*/ 4895291 w 4895291"/>
              <a:gd name="connsiteY3" fmla="*/ 3887191 h 5597790"/>
              <a:gd name="connsiteX4" fmla="*/ 1932447 w 4895291"/>
              <a:gd name="connsiteY4" fmla="*/ 5597790 h 5597790"/>
              <a:gd name="connsiteX5" fmla="*/ 1820684 w 4895291"/>
              <a:gd name="connsiteY5" fmla="*/ 5551343 h 5597790"/>
              <a:gd name="connsiteX6" fmla="*/ 1 w 4895291"/>
              <a:gd name="connsiteY6" fmla="*/ 2912241 h 5597790"/>
              <a:gd name="connsiteX7" fmla="*/ 1533843 w 4895291"/>
              <a:gd name="connsiteY7" fmla="*/ 423476 h 559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95291" h="5597790">
                <a:moveTo>
                  <a:pt x="1533843" y="423476"/>
                </a:moveTo>
                <a:cubicBezTo>
                  <a:pt x="1811466" y="261667"/>
                  <a:pt x="2117617" y="133521"/>
                  <a:pt x="2444428" y="45828"/>
                </a:cubicBezTo>
                <a:lnTo>
                  <a:pt x="2651020" y="0"/>
                </a:lnTo>
                <a:lnTo>
                  <a:pt x="4895291" y="3887191"/>
                </a:lnTo>
                <a:lnTo>
                  <a:pt x="1932447" y="5597790"/>
                </a:lnTo>
                <a:lnTo>
                  <a:pt x="1820684" y="5551343"/>
                </a:lnTo>
                <a:cubicBezTo>
                  <a:pt x="736203" y="5043096"/>
                  <a:pt x="1" y="4051840"/>
                  <a:pt x="1" y="2912241"/>
                </a:cubicBezTo>
                <a:cubicBezTo>
                  <a:pt x="0" y="1876242"/>
                  <a:pt x="608432" y="962840"/>
                  <a:pt x="1533843" y="423476"/>
                </a:cubicBezTo>
                <a:close/>
              </a:path>
            </a:pathLst>
          </a:custGeom>
          <a:solidFill>
            <a:srgbClr val="EBE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号-无外润黑体"/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264844" y="57308"/>
            <a:ext cx="9870440" cy="4468818"/>
            <a:chOff x="687267" y="-366756"/>
            <a:chExt cx="9870440" cy="4468818"/>
          </a:xfrm>
        </p:grpSpPr>
        <p:grpSp>
          <p:nvGrpSpPr>
            <p:cNvPr id="9" name="组合 8"/>
            <p:cNvGrpSpPr/>
            <p:nvPr/>
          </p:nvGrpSpPr>
          <p:grpSpPr>
            <a:xfrm>
              <a:off x="777104" y="-366756"/>
              <a:ext cx="5617490" cy="4468818"/>
              <a:chOff x="5317196" y="473669"/>
              <a:chExt cx="5617490" cy="4468818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5317196" y="3865527"/>
                <a:ext cx="2526030" cy="1076960"/>
                <a:chOff x="1127480" y="4480718"/>
                <a:chExt cx="2526030" cy="1076960"/>
              </a:xfrm>
            </p:grpSpPr>
            <p:grpSp>
              <p:nvGrpSpPr>
                <p:cNvPr id="21" name="组合 20"/>
                <p:cNvGrpSpPr/>
                <p:nvPr/>
              </p:nvGrpSpPr>
              <p:grpSpPr>
                <a:xfrm>
                  <a:off x="1127480" y="4480718"/>
                  <a:ext cx="307777" cy="307777"/>
                  <a:chOff x="3424737" y="6821629"/>
                  <a:chExt cx="307777" cy="307777"/>
                </a:xfrm>
              </p:grpSpPr>
              <p:sp>
                <p:nvSpPr>
                  <p:cNvPr id="23" name="矩形 22"/>
                  <p:cNvSpPr/>
                  <p:nvPr/>
                </p:nvSpPr>
                <p:spPr>
                  <a:xfrm>
                    <a:off x="3424737" y="6821629"/>
                    <a:ext cx="307777" cy="307777"/>
                  </a:xfrm>
                  <a:prstGeom prst="rect">
                    <a:avLst/>
                  </a:prstGeom>
                  <a:solidFill>
                    <a:srgbClr val="59595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24" name="图形 23" descr="用户"/>
                  <p:cNvPicPr>
                    <a:picLocks noChangeAspect="1"/>
                  </p:cNvPicPr>
                  <p:nvPr/>
                </p:nvPicPr>
                <p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42258" y="6857947"/>
                    <a:ext cx="246793" cy="24679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2" name="文本框 21"/>
                <p:cNvSpPr txBox="1"/>
                <p:nvPr/>
              </p:nvSpPr>
              <p:spPr>
                <a:xfrm>
                  <a:off x="1542135" y="4481353"/>
                  <a:ext cx="2111375" cy="1076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2151298 </a:t>
                  </a: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杨</a:t>
                  </a: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滕超</a:t>
                  </a:r>
                  <a:endPara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2151294 </a:t>
                  </a: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马威</a:t>
                  </a:r>
                  <a:endPara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2151299 </a:t>
                  </a: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苏家铭</a:t>
                  </a:r>
                  <a:endPara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2051498 </a:t>
                  </a:r>
                  <a:r>
                    <a: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储岱泽</a:t>
                  </a:r>
                  <a:endPara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8049002" y="473669"/>
                <a:ext cx="2885684" cy="3701441"/>
                <a:chOff x="3859286" y="1088860"/>
                <a:chExt cx="2885684" cy="3701441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4325757" y="4453116"/>
                  <a:ext cx="2419213" cy="337185"/>
                  <a:chOff x="1563725" y="4453116"/>
                  <a:chExt cx="2419213" cy="337185"/>
                </a:xfrm>
              </p:grpSpPr>
              <p:sp>
                <p:nvSpPr>
                  <p:cNvPr id="19" name="矩形 18"/>
                  <p:cNvSpPr/>
                  <p:nvPr/>
                </p:nvSpPr>
                <p:spPr>
                  <a:xfrm>
                    <a:off x="1563725" y="4463573"/>
                    <a:ext cx="307777" cy="307777"/>
                  </a:xfrm>
                  <a:prstGeom prst="rect">
                    <a:avLst/>
                  </a:prstGeom>
                  <a:solidFill>
                    <a:srgbClr val="59595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1871842" y="4453116"/>
                    <a:ext cx="2111096" cy="3371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指导老师：高</a:t>
                    </a:r>
                    <a:r>
                      <a: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珍</a:t>
                    </a:r>
                    <a:endParaRPr lang="zh-CN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8" name="文本"/>
                <p:cNvSpPr>
                  <a:spLocks noChangeAspect="1"/>
                </p:cNvSpPr>
                <p:nvPr/>
              </p:nvSpPr>
              <p:spPr bwMode="auto">
                <a:xfrm>
                  <a:off x="3859286" y="1088860"/>
                  <a:ext cx="124757" cy="176724"/>
                </a:xfrm>
                <a:custGeom>
                  <a:avLst/>
                  <a:gdLst>
                    <a:gd name="connsiteX0" fmla="*/ 274879 w 424808"/>
                    <a:gd name="connsiteY0" fmla="*/ 445205 h 601764"/>
                    <a:gd name="connsiteX1" fmla="*/ 274879 w 424808"/>
                    <a:gd name="connsiteY1" fmla="*/ 470531 h 601764"/>
                    <a:gd name="connsiteX2" fmla="*/ 332512 w 424808"/>
                    <a:gd name="connsiteY2" fmla="*/ 470531 h 601764"/>
                    <a:gd name="connsiteX3" fmla="*/ 332512 w 424808"/>
                    <a:gd name="connsiteY3" fmla="*/ 445205 h 601764"/>
                    <a:gd name="connsiteX4" fmla="*/ 107051 w 424808"/>
                    <a:gd name="connsiteY4" fmla="*/ 280818 h 601764"/>
                    <a:gd name="connsiteX5" fmla="*/ 183588 w 424808"/>
                    <a:gd name="connsiteY5" fmla="*/ 420340 h 601764"/>
                    <a:gd name="connsiteX6" fmla="*/ 191426 w 424808"/>
                    <a:gd name="connsiteY6" fmla="*/ 393633 h 601764"/>
                    <a:gd name="connsiteX7" fmla="*/ 179899 w 424808"/>
                    <a:gd name="connsiteY7" fmla="*/ 369228 h 601764"/>
                    <a:gd name="connsiteX8" fmla="*/ 212174 w 424808"/>
                    <a:gd name="connsiteY8" fmla="*/ 336074 h 601764"/>
                    <a:gd name="connsiteX9" fmla="*/ 244910 w 424808"/>
                    <a:gd name="connsiteY9" fmla="*/ 369228 h 601764"/>
                    <a:gd name="connsiteX10" fmla="*/ 233383 w 424808"/>
                    <a:gd name="connsiteY10" fmla="*/ 393633 h 601764"/>
                    <a:gd name="connsiteX11" fmla="*/ 240760 w 424808"/>
                    <a:gd name="connsiteY11" fmla="*/ 420340 h 601764"/>
                    <a:gd name="connsiteX12" fmla="*/ 317758 w 424808"/>
                    <a:gd name="connsiteY12" fmla="*/ 280818 h 601764"/>
                    <a:gd name="connsiteX13" fmla="*/ 424726 w 424808"/>
                    <a:gd name="connsiteY13" fmla="*/ 513815 h 601764"/>
                    <a:gd name="connsiteX14" fmla="*/ 388763 w 424808"/>
                    <a:gd name="connsiteY14" fmla="*/ 559861 h 601764"/>
                    <a:gd name="connsiteX15" fmla="*/ 347267 w 424808"/>
                    <a:gd name="connsiteY15" fmla="*/ 561703 h 601764"/>
                    <a:gd name="connsiteX16" fmla="*/ 213557 w 424808"/>
                    <a:gd name="connsiteY16" fmla="*/ 601764 h 601764"/>
                    <a:gd name="connsiteX17" fmla="*/ 78003 w 424808"/>
                    <a:gd name="connsiteY17" fmla="*/ 561703 h 601764"/>
                    <a:gd name="connsiteX18" fmla="*/ 36507 w 424808"/>
                    <a:gd name="connsiteY18" fmla="*/ 559861 h 601764"/>
                    <a:gd name="connsiteX19" fmla="*/ 83 w 424808"/>
                    <a:gd name="connsiteY19" fmla="*/ 513815 h 601764"/>
                    <a:gd name="connsiteX20" fmla="*/ 107051 w 424808"/>
                    <a:gd name="connsiteY20" fmla="*/ 280818 h 601764"/>
                    <a:gd name="connsiteX21" fmla="*/ 184977 w 424808"/>
                    <a:gd name="connsiteY21" fmla="*/ 152406 h 601764"/>
                    <a:gd name="connsiteX22" fmla="*/ 153631 w 424808"/>
                    <a:gd name="connsiteY22" fmla="*/ 166680 h 601764"/>
                    <a:gd name="connsiteX23" fmla="*/ 153631 w 424808"/>
                    <a:gd name="connsiteY23" fmla="*/ 167601 h 601764"/>
                    <a:gd name="connsiteX24" fmla="*/ 170226 w 424808"/>
                    <a:gd name="connsiteY24" fmla="*/ 184637 h 601764"/>
                    <a:gd name="connsiteX25" fmla="*/ 178062 w 424808"/>
                    <a:gd name="connsiteY25" fmla="*/ 184637 h 601764"/>
                    <a:gd name="connsiteX26" fmla="*/ 195118 w 424808"/>
                    <a:gd name="connsiteY26" fmla="*/ 167601 h 601764"/>
                    <a:gd name="connsiteX27" fmla="*/ 184977 w 424808"/>
                    <a:gd name="connsiteY27" fmla="*/ 152406 h 601764"/>
                    <a:gd name="connsiteX28" fmla="*/ 247208 w 424808"/>
                    <a:gd name="connsiteY28" fmla="*/ 150564 h 601764"/>
                    <a:gd name="connsiteX29" fmla="*/ 230152 w 424808"/>
                    <a:gd name="connsiteY29" fmla="*/ 167601 h 601764"/>
                    <a:gd name="connsiteX30" fmla="*/ 247208 w 424808"/>
                    <a:gd name="connsiteY30" fmla="*/ 184637 h 601764"/>
                    <a:gd name="connsiteX31" fmla="*/ 254583 w 424808"/>
                    <a:gd name="connsiteY31" fmla="*/ 184637 h 601764"/>
                    <a:gd name="connsiteX32" fmla="*/ 271639 w 424808"/>
                    <a:gd name="connsiteY32" fmla="*/ 167601 h 601764"/>
                    <a:gd name="connsiteX33" fmla="*/ 254583 w 424808"/>
                    <a:gd name="connsiteY33" fmla="*/ 150564 h 601764"/>
                    <a:gd name="connsiteX34" fmla="*/ 236144 w 424808"/>
                    <a:gd name="connsiteY34" fmla="*/ 107283 h 601764"/>
                    <a:gd name="connsiteX35" fmla="*/ 196040 w 424808"/>
                    <a:gd name="connsiteY35" fmla="*/ 145039 h 601764"/>
                    <a:gd name="connsiteX36" fmla="*/ 201572 w 424808"/>
                    <a:gd name="connsiteY36" fmla="*/ 150564 h 601764"/>
                    <a:gd name="connsiteX37" fmla="*/ 223237 w 424808"/>
                    <a:gd name="connsiteY37" fmla="*/ 150564 h 601764"/>
                    <a:gd name="connsiteX38" fmla="*/ 247208 w 424808"/>
                    <a:gd name="connsiteY38" fmla="*/ 138593 h 601764"/>
                    <a:gd name="connsiteX39" fmla="*/ 254583 w 424808"/>
                    <a:gd name="connsiteY39" fmla="*/ 138593 h 601764"/>
                    <a:gd name="connsiteX40" fmla="*/ 284085 w 424808"/>
                    <a:gd name="connsiteY40" fmla="*/ 167601 h 601764"/>
                    <a:gd name="connsiteX41" fmla="*/ 254583 w 424808"/>
                    <a:gd name="connsiteY41" fmla="*/ 197069 h 601764"/>
                    <a:gd name="connsiteX42" fmla="*/ 247208 w 424808"/>
                    <a:gd name="connsiteY42" fmla="*/ 197069 h 601764"/>
                    <a:gd name="connsiteX43" fmla="*/ 217706 w 424808"/>
                    <a:gd name="connsiteY43" fmla="*/ 167601 h 601764"/>
                    <a:gd name="connsiteX44" fmla="*/ 218167 w 424808"/>
                    <a:gd name="connsiteY44" fmla="*/ 162996 h 601764"/>
                    <a:gd name="connsiteX45" fmla="*/ 206642 w 424808"/>
                    <a:gd name="connsiteY45" fmla="*/ 162996 h 601764"/>
                    <a:gd name="connsiteX46" fmla="*/ 207103 w 424808"/>
                    <a:gd name="connsiteY46" fmla="*/ 167601 h 601764"/>
                    <a:gd name="connsiteX47" fmla="*/ 178062 w 424808"/>
                    <a:gd name="connsiteY47" fmla="*/ 197069 h 601764"/>
                    <a:gd name="connsiteX48" fmla="*/ 170226 w 424808"/>
                    <a:gd name="connsiteY48" fmla="*/ 197069 h 601764"/>
                    <a:gd name="connsiteX49" fmla="*/ 141185 w 424808"/>
                    <a:gd name="connsiteY49" fmla="*/ 170363 h 601764"/>
                    <a:gd name="connsiteX50" fmla="*/ 119519 w 424808"/>
                    <a:gd name="connsiteY50" fmla="*/ 173586 h 601764"/>
                    <a:gd name="connsiteX51" fmla="*/ 212635 w 424808"/>
                    <a:gd name="connsiteY51" fmla="*/ 280869 h 601764"/>
                    <a:gd name="connsiteX52" fmla="*/ 307594 w 424808"/>
                    <a:gd name="connsiteY52" fmla="*/ 155629 h 601764"/>
                    <a:gd name="connsiteX53" fmla="*/ 236144 w 424808"/>
                    <a:gd name="connsiteY53" fmla="*/ 107283 h 601764"/>
                    <a:gd name="connsiteX54" fmla="*/ 212635 w 424808"/>
                    <a:gd name="connsiteY54" fmla="*/ 0 h 601764"/>
                    <a:gd name="connsiteX55" fmla="*/ 340323 w 424808"/>
                    <a:gd name="connsiteY55" fmla="*/ 127082 h 601764"/>
                    <a:gd name="connsiteX56" fmla="*/ 365215 w 424808"/>
                    <a:gd name="connsiteY56" fmla="*/ 175889 h 601764"/>
                    <a:gd name="connsiteX57" fmla="*/ 326955 w 424808"/>
                    <a:gd name="connsiteY57" fmla="*/ 224695 h 601764"/>
                    <a:gd name="connsiteX58" fmla="*/ 212635 w 424808"/>
                    <a:gd name="connsiteY58" fmla="*/ 317244 h 601764"/>
                    <a:gd name="connsiteX59" fmla="*/ 98315 w 424808"/>
                    <a:gd name="connsiteY59" fmla="*/ 224695 h 601764"/>
                    <a:gd name="connsiteX60" fmla="*/ 59594 w 424808"/>
                    <a:gd name="connsiteY60" fmla="*/ 175889 h 601764"/>
                    <a:gd name="connsiteX61" fmla="*/ 84947 w 424808"/>
                    <a:gd name="connsiteY61" fmla="*/ 127082 h 601764"/>
                    <a:gd name="connsiteX62" fmla="*/ 212635 w 424808"/>
                    <a:gd name="connsiteY62" fmla="*/ 0 h 601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424808" h="601764">
                      <a:moveTo>
                        <a:pt x="274879" y="445205"/>
                      </a:moveTo>
                      <a:lnTo>
                        <a:pt x="274879" y="470531"/>
                      </a:lnTo>
                      <a:lnTo>
                        <a:pt x="332512" y="470531"/>
                      </a:lnTo>
                      <a:lnTo>
                        <a:pt x="332512" y="445205"/>
                      </a:lnTo>
                      <a:close/>
                      <a:moveTo>
                        <a:pt x="107051" y="280818"/>
                      </a:moveTo>
                      <a:lnTo>
                        <a:pt x="183588" y="420340"/>
                      </a:lnTo>
                      <a:lnTo>
                        <a:pt x="191426" y="393633"/>
                      </a:lnTo>
                      <a:cubicBezTo>
                        <a:pt x="184510" y="387647"/>
                        <a:pt x="179899" y="378898"/>
                        <a:pt x="179899" y="369228"/>
                      </a:cubicBezTo>
                      <a:cubicBezTo>
                        <a:pt x="179899" y="350809"/>
                        <a:pt x="193731" y="336074"/>
                        <a:pt x="212174" y="336074"/>
                      </a:cubicBezTo>
                      <a:cubicBezTo>
                        <a:pt x="230156" y="336074"/>
                        <a:pt x="244910" y="350809"/>
                        <a:pt x="244910" y="369228"/>
                      </a:cubicBezTo>
                      <a:cubicBezTo>
                        <a:pt x="244910" y="378898"/>
                        <a:pt x="240299" y="387647"/>
                        <a:pt x="233383" y="393633"/>
                      </a:cubicBezTo>
                      <a:lnTo>
                        <a:pt x="240760" y="420340"/>
                      </a:lnTo>
                      <a:lnTo>
                        <a:pt x="317758" y="280818"/>
                      </a:lnTo>
                      <a:cubicBezTo>
                        <a:pt x="367092" y="310288"/>
                        <a:pt x="417810" y="377977"/>
                        <a:pt x="424726" y="513815"/>
                      </a:cubicBezTo>
                      <a:cubicBezTo>
                        <a:pt x="426109" y="537759"/>
                        <a:pt x="409972" y="558480"/>
                        <a:pt x="388763" y="559861"/>
                      </a:cubicBezTo>
                      <a:cubicBezTo>
                        <a:pt x="387840" y="559861"/>
                        <a:pt x="347267" y="561703"/>
                        <a:pt x="347267" y="561703"/>
                      </a:cubicBezTo>
                      <a:cubicBezTo>
                        <a:pt x="322830" y="588410"/>
                        <a:pt x="274879" y="601764"/>
                        <a:pt x="213557" y="601764"/>
                      </a:cubicBezTo>
                      <a:cubicBezTo>
                        <a:pt x="155463" y="601764"/>
                        <a:pt x="103362" y="590713"/>
                        <a:pt x="78003" y="561703"/>
                      </a:cubicBezTo>
                      <a:cubicBezTo>
                        <a:pt x="78003" y="561703"/>
                        <a:pt x="36969" y="559861"/>
                        <a:pt x="36507" y="559861"/>
                      </a:cubicBezTo>
                      <a:cubicBezTo>
                        <a:pt x="14837" y="558480"/>
                        <a:pt x="-1300" y="537759"/>
                        <a:pt x="83" y="513815"/>
                      </a:cubicBezTo>
                      <a:cubicBezTo>
                        <a:pt x="6999" y="377056"/>
                        <a:pt x="57717" y="309827"/>
                        <a:pt x="107051" y="280818"/>
                      </a:cubicBezTo>
                      <a:close/>
                      <a:moveTo>
                        <a:pt x="184977" y="152406"/>
                      </a:moveTo>
                      <a:cubicBezTo>
                        <a:pt x="175758" y="157931"/>
                        <a:pt x="165155" y="162996"/>
                        <a:pt x="153631" y="166680"/>
                      </a:cubicBezTo>
                      <a:cubicBezTo>
                        <a:pt x="153631" y="167140"/>
                        <a:pt x="153631" y="167601"/>
                        <a:pt x="153631" y="167601"/>
                      </a:cubicBezTo>
                      <a:cubicBezTo>
                        <a:pt x="153631" y="176809"/>
                        <a:pt x="161007" y="184637"/>
                        <a:pt x="170226" y="184637"/>
                      </a:cubicBezTo>
                      <a:lnTo>
                        <a:pt x="178062" y="184637"/>
                      </a:lnTo>
                      <a:cubicBezTo>
                        <a:pt x="187282" y="184637"/>
                        <a:pt x="195118" y="176809"/>
                        <a:pt x="195118" y="167601"/>
                      </a:cubicBezTo>
                      <a:cubicBezTo>
                        <a:pt x="195118" y="160694"/>
                        <a:pt x="190969" y="155169"/>
                        <a:pt x="184977" y="152406"/>
                      </a:cubicBezTo>
                      <a:close/>
                      <a:moveTo>
                        <a:pt x="247208" y="150564"/>
                      </a:moveTo>
                      <a:cubicBezTo>
                        <a:pt x="237527" y="150564"/>
                        <a:pt x="230152" y="158392"/>
                        <a:pt x="230152" y="167601"/>
                      </a:cubicBezTo>
                      <a:cubicBezTo>
                        <a:pt x="230152" y="176809"/>
                        <a:pt x="237527" y="184637"/>
                        <a:pt x="247208" y="184637"/>
                      </a:cubicBezTo>
                      <a:lnTo>
                        <a:pt x="254583" y="184637"/>
                      </a:lnTo>
                      <a:cubicBezTo>
                        <a:pt x="263802" y="184637"/>
                        <a:pt x="271639" y="176809"/>
                        <a:pt x="271639" y="167601"/>
                      </a:cubicBezTo>
                      <a:cubicBezTo>
                        <a:pt x="271639" y="158392"/>
                        <a:pt x="263802" y="150564"/>
                        <a:pt x="254583" y="150564"/>
                      </a:cubicBezTo>
                      <a:close/>
                      <a:moveTo>
                        <a:pt x="236144" y="107283"/>
                      </a:moveTo>
                      <a:cubicBezTo>
                        <a:pt x="232457" y="111887"/>
                        <a:pt x="218628" y="129384"/>
                        <a:pt x="196040" y="145039"/>
                      </a:cubicBezTo>
                      <a:cubicBezTo>
                        <a:pt x="198345" y="146420"/>
                        <a:pt x="200189" y="148723"/>
                        <a:pt x="201572" y="150564"/>
                      </a:cubicBezTo>
                      <a:lnTo>
                        <a:pt x="223237" y="150564"/>
                      </a:lnTo>
                      <a:cubicBezTo>
                        <a:pt x="228769" y="143197"/>
                        <a:pt x="237066" y="138593"/>
                        <a:pt x="247208" y="138593"/>
                      </a:cubicBezTo>
                      <a:lnTo>
                        <a:pt x="254583" y="138593"/>
                      </a:lnTo>
                      <a:cubicBezTo>
                        <a:pt x="270717" y="138593"/>
                        <a:pt x="284085" y="151485"/>
                        <a:pt x="284085" y="167601"/>
                      </a:cubicBezTo>
                      <a:cubicBezTo>
                        <a:pt x="284085" y="183716"/>
                        <a:pt x="270717" y="197069"/>
                        <a:pt x="254583" y="197069"/>
                      </a:cubicBezTo>
                      <a:lnTo>
                        <a:pt x="247208" y="197069"/>
                      </a:lnTo>
                      <a:cubicBezTo>
                        <a:pt x="231074" y="197069"/>
                        <a:pt x="217706" y="183716"/>
                        <a:pt x="217706" y="167601"/>
                      </a:cubicBezTo>
                      <a:cubicBezTo>
                        <a:pt x="217706" y="166219"/>
                        <a:pt x="218167" y="164378"/>
                        <a:pt x="218167" y="162996"/>
                      </a:cubicBezTo>
                      <a:lnTo>
                        <a:pt x="206642" y="162996"/>
                      </a:lnTo>
                      <a:cubicBezTo>
                        <a:pt x="207103" y="164378"/>
                        <a:pt x="207103" y="166219"/>
                        <a:pt x="207103" y="167601"/>
                      </a:cubicBezTo>
                      <a:cubicBezTo>
                        <a:pt x="207103" y="183716"/>
                        <a:pt x="194196" y="197069"/>
                        <a:pt x="178062" y="197069"/>
                      </a:cubicBezTo>
                      <a:lnTo>
                        <a:pt x="170226" y="197069"/>
                      </a:lnTo>
                      <a:cubicBezTo>
                        <a:pt x="155014" y="197069"/>
                        <a:pt x="142568" y="185097"/>
                        <a:pt x="141185" y="170363"/>
                      </a:cubicBezTo>
                      <a:cubicBezTo>
                        <a:pt x="134270" y="171745"/>
                        <a:pt x="126895" y="173126"/>
                        <a:pt x="119519" y="173586"/>
                      </a:cubicBezTo>
                      <a:cubicBezTo>
                        <a:pt x="129200" y="235746"/>
                        <a:pt x="163311" y="280869"/>
                        <a:pt x="212635" y="280869"/>
                      </a:cubicBezTo>
                      <a:cubicBezTo>
                        <a:pt x="264724" y="280869"/>
                        <a:pt x="302985" y="228839"/>
                        <a:pt x="307594" y="155629"/>
                      </a:cubicBezTo>
                      <a:cubicBezTo>
                        <a:pt x="260576" y="144579"/>
                        <a:pt x="242598" y="119715"/>
                        <a:pt x="236144" y="107283"/>
                      </a:cubicBezTo>
                      <a:close/>
                      <a:moveTo>
                        <a:pt x="212635" y="0"/>
                      </a:moveTo>
                      <a:cubicBezTo>
                        <a:pt x="313126" y="0"/>
                        <a:pt x="333870" y="55713"/>
                        <a:pt x="340323" y="127082"/>
                      </a:cubicBezTo>
                      <a:cubicBezTo>
                        <a:pt x="359684" y="130305"/>
                        <a:pt x="370286" y="145499"/>
                        <a:pt x="365215" y="175889"/>
                      </a:cubicBezTo>
                      <a:cubicBezTo>
                        <a:pt x="361067" y="201213"/>
                        <a:pt x="349081" y="222854"/>
                        <a:pt x="326955" y="224695"/>
                      </a:cubicBezTo>
                      <a:cubicBezTo>
                        <a:pt x="305290" y="281790"/>
                        <a:pt x="262420" y="317244"/>
                        <a:pt x="212635" y="317244"/>
                      </a:cubicBezTo>
                      <a:cubicBezTo>
                        <a:pt x="160546" y="317244"/>
                        <a:pt x="119980" y="280409"/>
                        <a:pt x="98315" y="224695"/>
                      </a:cubicBezTo>
                      <a:cubicBezTo>
                        <a:pt x="76188" y="222854"/>
                        <a:pt x="64203" y="201213"/>
                        <a:pt x="59594" y="175889"/>
                      </a:cubicBezTo>
                      <a:cubicBezTo>
                        <a:pt x="54523" y="145499"/>
                        <a:pt x="65586" y="130305"/>
                        <a:pt x="84947" y="127082"/>
                      </a:cubicBezTo>
                      <a:cubicBezTo>
                        <a:pt x="91400" y="55713"/>
                        <a:pt x="111222" y="0"/>
                        <a:pt x="21263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</p:sp>
          </p:grpSp>
        </p:grpSp>
        <p:grpSp>
          <p:nvGrpSpPr>
            <p:cNvPr id="10" name="组合 9"/>
            <p:cNvGrpSpPr/>
            <p:nvPr/>
          </p:nvGrpSpPr>
          <p:grpSpPr>
            <a:xfrm>
              <a:off x="687267" y="1496835"/>
              <a:ext cx="9870440" cy="1450013"/>
              <a:chOff x="5141210" y="2099018"/>
              <a:chExt cx="9870440" cy="1450013"/>
            </a:xfrm>
          </p:grpSpPr>
          <p:sp>
            <p:nvSpPr>
              <p:cNvPr id="11" name="文本框 1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  <p:cNvSpPr txBox="1">
                <a:spLocks noChangeArrowheads="1"/>
              </p:cNvSpPr>
              <p:nvPr/>
            </p:nvSpPr>
            <p:spPr bwMode="auto">
              <a:xfrm>
                <a:off x="5141210" y="2099018"/>
                <a:ext cx="9870440" cy="922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9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defTabSz="51435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149475" algn="l"/>
                  </a:tabLst>
                </a:pPr>
                <a:r>
                  <a:rPr lang="zh-CN" altLang="en-US" sz="5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  <a:sym typeface="思源黑体 CN"/>
                  </a:rPr>
                  <a:t>编译原理期末项目答辩</a:t>
                </a:r>
                <a:endParaRPr lang="zh-CN" altLang="en-US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sym typeface="思源黑体 CN"/>
                </a:endParaRPr>
              </a:p>
            </p:txBody>
          </p:sp>
          <p:sp>
            <p:nvSpPr>
              <p:cNvPr id="12" name="矩形: 圆角 11"/>
              <p:cNvSpPr/>
              <p:nvPr/>
            </p:nvSpPr>
            <p:spPr>
              <a:xfrm>
                <a:off x="5230663" y="2965587"/>
                <a:ext cx="5375380" cy="300854"/>
              </a:xfrm>
              <a:prstGeom prst="roundRect">
                <a:avLst>
                  <a:gd name="adj" fmla="val 14775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248525" y="2965158"/>
                <a:ext cx="143256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小组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文本"/>
              <p:cNvSpPr txBox="1"/>
              <p:nvPr/>
            </p:nvSpPr>
            <p:spPr>
              <a:xfrm>
                <a:off x="5230699" y="3380121"/>
                <a:ext cx="5482024" cy="168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编译算法的实现</a:t>
                </a:r>
                <a:r>
                  <a:rPr lang="en-US" altLang="zh-CN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&amp;</a:t>
                </a:r>
                <a:r>
                  <a:rPr lang="zh-CN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编译工具的使用</a:t>
                </a:r>
                <a:r>
                  <a:rPr lang="en-US" altLang="zh-CN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36" name="任意多边形: 形状 35"/>
          <p:cNvSpPr/>
          <p:nvPr/>
        </p:nvSpPr>
        <p:spPr>
          <a:xfrm rot="1981746">
            <a:off x="-340583" y="-414457"/>
            <a:ext cx="1840909" cy="2289432"/>
          </a:xfrm>
          <a:custGeom>
            <a:avLst/>
            <a:gdLst>
              <a:gd name="connsiteX0" fmla="*/ 0 w 1840909"/>
              <a:gd name="connsiteY0" fmla="*/ 853934 h 2289432"/>
              <a:gd name="connsiteX1" fmla="*/ 1313483 w 1840909"/>
              <a:gd name="connsiteY1" fmla="*/ 0 h 2289432"/>
              <a:gd name="connsiteX2" fmla="*/ 1362870 w 1840909"/>
              <a:gd name="connsiteY2" fmla="*/ 35127 h 2289432"/>
              <a:gd name="connsiteX3" fmla="*/ 1840909 w 1840909"/>
              <a:gd name="connsiteY3" fmla="*/ 1030031 h 2289432"/>
              <a:gd name="connsiteX4" fmla="*/ 986751 w 1840909"/>
              <a:gd name="connsiteY4" fmla="*/ 2267219 h 2289432"/>
              <a:gd name="connsiteX5" fmla="*/ 933261 w 1840909"/>
              <a:gd name="connsiteY5" fmla="*/ 2289432 h 228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0909" h="2289432">
                <a:moveTo>
                  <a:pt x="0" y="853934"/>
                </a:moveTo>
                <a:lnTo>
                  <a:pt x="1313483" y="0"/>
                </a:lnTo>
                <a:lnTo>
                  <a:pt x="1362870" y="35127"/>
                </a:lnTo>
                <a:cubicBezTo>
                  <a:pt x="1658227" y="289745"/>
                  <a:pt x="1840909" y="641497"/>
                  <a:pt x="1840909" y="1030031"/>
                </a:cubicBezTo>
                <a:cubicBezTo>
                  <a:pt x="1840909" y="1564265"/>
                  <a:pt x="1495526" y="2028958"/>
                  <a:pt x="986751" y="2267219"/>
                </a:cubicBezTo>
                <a:lnTo>
                  <a:pt x="933261" y="2289432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"/>
          <p:cNvSpPr/>
          <p:nvPr/>
        </p:nvSpPr>
        <p:spPr>
          <a:xfrm>
            <a:off x="193687" y="210231"/>
            <a:ext cx="1014420" cy="947456"/>
          </a:xfrm>
          <a:custGeom>
            <a:avLst/>
            <a:gdLst>
              <a:gd name="connsiteX0" fmla="*/ 51971 w 606580"/>
              <a:gd name="connsiteY0" fmla="*/ 327494 h 545047"/>
              <a:gd name="connsiteX1" fmla="*/ 79174 w 606580"/>
              <a:gd name="connsiteY1" fmla="*/ 349922 h 545047"/>
              <a:gd name="connsiteX2" fmla="*/ 79174 w 606580"/>
              <a:gd name="connsiteY2" fmla="*/ 418134 h 545047"/>
              <a:gd name="connsiteX3" fmla="*/ 51971 w 606580"/>
              <a:gd name="connsiteY3" fmla="*/ 440469 h 545047"/>
              <a:gd name="connsiteX4" fmla="*/ 24861 w 606580"/>
              <a:gd name="connsiteY4" fmla="*/ 418134 h 545047"/>
              <a:gd name="connsiteX5" fmla="*/ 24768 w 606580"/>
              <a:gd name="connsiteY5" fmla="*/ 418134 h 545047"/>
              <a:gd name="connsiteX6" fmla="*/ 24861 w 606580"/>
              <a:gd name="connsiteY6" fmla="*/ 349922 h 545047"/>
              <a:gd name="connsiteX7" fmla="*/ 51971 w 606580"/>
              <a:gd name="connsiteY7" fmla="*/ 327494 h 545047"/>
              <a:gd name="connsiteX8" fmla="*/ 116221 w 606580"/>
              <a:gd name="connsiteY8" fmla="*/ 293975 h 545047"/>
              <a:gd name="connsiteX9" fmla="*/ 286240 w 606580"/>
              <a:gd name="connsiteY9" fmla="*/ 394385 h 545047"/>
              <a:gd name="connsiteX10" fmla="*/ 286704 w 606580"/>
              <a:gd name="connsiteY10" fmla="*/ 394663 h 545047"/>
              <a:gd name="connsiteX11" fmla="*/ 287261 w 606580"/>
              <a:gd name="connsiteY11" fmla="*/ 394942 h 545047"/>
              <a:gd name="connsiteX12" fmla="*/ 303325 w 606580"/>
              <a:gd name="connsiteY12" fmla="*/ 398928 h 545047"/>
              <a:gd name="connsiteX13" fmla="*/ 319389 w 606580"/>
              <a:gd name="connsiteY13" fmla="*/ 394942 h 545047"/>
              <a:gd name="connsiteX14" fmla="*/ 319853 w 606580"/>
              <a:gd name="connsiteY14" fmla="*/ 394663 h 545047"/>
              <a:gd name="connsiteX15" fmla="*/ 320410 w 606580"/>
              <a:gd name="connsiteY15" fmla="*/ 394385 h 545047"/>
              <a:gd name="connsiteX16" fmla="*/ 490429 w 606580"/>
              <a:gd name="connsiteY16" fmla="*/ 293975 h 545047"/>
              <a:gd name="connsiteX17" fmla="*/ 490429 w 606580"/>
              <a:gd name="connsiteY17" fmla="*/ 436571 h 545047"/>
              <a:gd name="connsiteX18" fmla="*/ 303325 w 606580"/>
              <a:gd name="connsiteY18" fmla="*/ 545047 h 545047"/>
              <a:gd name="connsiteX19" fmla="*/ 116221 w 606580"/>
              <a:gd name="connsiteY19" fmla="*/ 436571 h 545047"/>
              <a:gd name="connsiteX20" fmla="*/ 39658 w 606580"/>
              <a:gd name="connsiteY20" fmla="*/ 248672 h 545047"/>
              <a:gd name="connsiteX21" fmla="*/ 64426 w 606580"/>
              <a:gd name="connsiteY21" fmla="*/ 263326 h 545047"/>
              <a:gd name="connsiteX22" fmla="*/ 64426 w 606580"/>
              <a:gd name="connsiteY22" fmla="*/ 304136 h 545047"/>
              <a:gd name="connsiteX23" fmla="*/ 51996 w 606580"/>
              <a:gd name="connsiteY23" fmla="*/ 302745 h 545047"/>
              <a:gd name="connsiteX24" fmla="*/ 39658 w 606580"/>
              <a:gd name="connsiteY24" fmla="*/ 304136 h 545047"/>
              <a:gd name="connsiteX25" fmla="*/ 303336 w 606580"/>
              <a:gd name="connsiteY25" fmla="*/ 0 h 545047"/>
              <a:gd name="connsiteX26" fmla="*/ 307793 w 606580"/>
              <a:gd name="connsiteY26" fmla="*/ 1112 h 545047"/>
              <a:gd name="connsiteX27" fmla="*/ 599431 w 606580"/>
              <a:gd name="connsiteY27" fmla="*/ 173885 h 545047"/>
              <a:gd name="connsiteX28" fmla="*/ 606580 w 606580"/>
              <a:gd name="connsiteY28" fmla="*/ 187325 h 545047"/>
              <a:gd name="connsiteX29" fmla="*/ 599431 w 606580"/>
              <a:gd name="connsiteY29" fmla="*/ 200857 h 545047"/>
              <a:gd name="connsiteX30" fmla="*/ 307793 w 606580"/>
              <a:gd name="connsiteY30" fmla="*/ 373167 h 545047"/>
              <a:gd name="connsiteX31" fmla="*/ 303336 w 606580"/>
              <a:gd name="connsiteY31" fmla="*/ 374279 h 545047"/>
              <a:gd name="connsiteX32" fmla="*/ 298787 w 606580"/>
              <a:gd name="connsiteY32" fmla="*/ 373167 h 545047"/>
              <a:gd name="connsiteX33" fmla="*/ 7149 w 606580"/>
              <a:gd name="connsiteY33" fmla="*/ 200857 h 545047"/>
              <a:gd name="connsiteX34" fmla="*/ 0 w 606580"/>
              <a:gd name="connsiteY34" fmla="*/ 187325 h 545047"/>
              <a:gd name="connsiteX35" fmla="*/ 7149 w 606580"/>
              <a:gd name="connsiteY35" fmla="*/ 173885 h 545047"/>
              <a:gd name="connsiteX36" fmla="*/ 298787 w 606580"/>
              <a:gd name="connsiteY36" fmla="*/ 1112 h 545047"/>
              <a:gd name="connsiteX37" fmla="*/ 303336 w 606580"/>
              <a:gd name="connsiteY37" fmla="*/ 0 h 54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06580" h="545047">
                <a:moveTo>
                  <a:pt x="51971" y="327494"/>
                </a:moveTo>
                <a:cubicBezTo>
                  <a:pt x="66826" y="327494"/>
                  <a:pt x="78895" y="337503"/>
                  <a:pt x="79174" y="349922"/>
                </a:cubicBezTo>
                <a:lnTo>
                  <a:pt x="79174" y="418134"/>
                </a:lnTo>
                <a:cubicBezTo>
                  <a:pt x="78803" y="430552"/>
                  <a:pt x="66826" y="440469"/>
                  <a:pt x="51971" y="440469"/>
                </a:cubicBezTo>
                <a:cubicBezTo>
                  <a:pt x="37209" y="440469"/>
                  <a:pt x="25139" y="430552"/>
                  <a:pt x="24861" y="418134"/>
                </a:cubicBezTo>
                <a:lnTo>
                  <a:pt x="24768" y="418134"/>
                </a:lnTo>
                <a:lnTo>
                  <a:pt x="24861" y="349922"/>
                </a:lnTo>
                <a:cubicBezTo>
                  <a:pt x="25047" y="337503"/>
                  <a:pt x="37116" y="327494"/>
                  <a:pt x="51971" y="327494"/>
                </a:cubicBezTo>
                <a:close/>
                <a:moveTo>
                  <a:pt x="116221" y="293975"/>
                </a:moveTo>
                <a:lnTo>
                  <a:pt x="286240" y="394385"/>
                </a:lnTo>
                <a:lnTo>
                  <a:pt x="286704" y="394663"/>
                </a:lnTo>
                <a:lnTo>
                  <a:pt x="287261" y="394942"/>
                </a:lnTo>
                <a:cubicBezTo>
                  <a:pt x="292182" y="397538"/>
                  <a:pt x="297754" y="398928"/>
                  <a:pt x="303325" y="398928"/>
                </a:cubicBezTo>
                <a:cubicBezTo>
                  <a:pt x="308896" y="398928"/>
                  <a:pt x="314468" y="397538"/>
                  <a:pt x="319389" y="394942"/>
                </a:cubicBezTo>
                <a:lnTo>
                  <a:pt x="319853" y="394663"/>
                </a:lnTo>
                <a:lnTo>
                  <a:pt x="320410" y="394385"/>
                </a:lnTo>
                <a:lnTo>
                  <a:pt x="490429" y="293975"/>
                </a:lnTo>
                <a:lnTo>
                  <a:pt x="490429" y="436571"/>
                </a:lnTo>
                <a:cubicBezTo>
                  <a:pt x="460251" y="500173"/>
                  <a:pt x="387824" y="545047"/>
                  <a:pt x="303325" y="545047"/>
                </a:cubicBezTo>
                <a:cubicBezTo>
                  <a:pt x="218734" y="545047"/>
                  <a:pt x="146399" y="500173"/>
                  <a:pt x="116221" y="436571"/>
                </a:cubicBezTo>
                <a:close/>
                <a:moveTo>
                  <a:pt x="39658" y="248672"/>
                </a:moveTo>
                <a:lnTo>
                  <a:pt x="64426" y="263326"/>
                </a:lnTo>
                <a:lnTo>
                  <a:pt x="64426" y="304136"/>
                </a:lnTo>
                <a:cubicBezTo>
                  <a:pt x="60344" y="303209"/>
                  <a:pt x="56263" y="302745"/>
                  <a:pt x="51996" y="302745"/>
                </a:cubicBezTo>
                <a:cubicBezTo>
                  <a:pt x="47821" y="302745"/>
                  <a:pt x="43647" y="303209"/>
                  <a:pt x="39658" y="304136"/>
                </a:cubicBezTo>
                <a:close/>
                <a:moveTo>
                  <a:pt x="303336" y="0"/>
                </a:moveTo>
                <a:cubicBezTo>
                  <a:pt x="304915" y="0"/>
                  <a:pt x="306493" y="371"/>
                  <a:pt x="307793" y="1112"/>
                </a:cubicBezTo>
                <a:lnTo>
                  <a:pt x="599431" y="173885"/>
                </a:lnTo>
                <a:cubicBezTo>
                  <a:pt x="603795" y="176851"/>
                  <a:pt x="606580" y="181763"/>
                  <a:pt x="606580" y="187325"/>
                </a:cubicBezTo>
                <a:cubicBezTo>
                  <a:pt x="606580" y="192979"/>
                  <a:pt x="603795" y="197891"/>
                  <a:pt x="599431" y="200857"/>
                </a:cubicBezTo>
                <a:lnTo>
                  <a:pt x="307793" y="373167"/>
                </a:lnTo>
                <a:cubicBezTo>
                  <a:pt x="306493" y="373816"/>
                  <a:pt x="304915" y="374279"/>
                  <a:pt x="303336" y="374279"/>
                </a:cubicBezTo>
                <a:cubicBezTo>
                  <a:pt x="301665" y="374279"/>
                  <a:pt x="300180" y="373816"/>
                  <a:pt x="298787" y="373167"/>
                </a:cubicBezTo>
                <a:lnTo>
                  <a:pt x="7149" y="200857"/>
                </a:lnTo>
                <a:cubicBezTo>
                  <a:pt x="2878" y="197891"/>
                  <a:pt x="0" y="192979"/>
                  <a:pt x="0" y="187325"/>
                </a:cubicBezTo>
                <a:cubicBezTo>
                  <a:pt x="0" y="181763"/>
                  <a:pt x="2878" y="176851"/>
                  <a:pt x="7149" y="173885"/>
                </a:cubicBezTo>
                <a:lnTo>
                  <a:pt x="298787" y="1112"/>
                </a:lnTo>
                <a:cubicBezTo>
                  <a:pt x="300180" y="371"/>
                  <a:pt x="301665" y="0"/>
                  <a:pt x="3033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形 23" descr="用户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9587" y="3443574"/>
            <a:ext cx="246793" cy="2467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" y="4505129"/>
            <a:ext cx="12203059" cy="2350371"/>
            <a:chOff x="2" y="3577031"/>
            <a:chExt cx="12203059" cy="3278469"/>
          </a:xfrm>
          <a:solidFill>
            <a:srgbClr val="EBEBEB"/>
          </a:solidFill>
        </p:grpSpPr>
        <p:sp>
          <p:nvSpPr>
            <p:cNvPr id="5" name="任意多边形: 形状 32"/>
            <p:cNvSpPr/>
            <p:nvPr/>
          </p:nvSpPr>
          <p:spPr bwMode="auto">
            <a:xfrm>
              <a:off x="2" y="4091604"/>
              <a:ext cx="4392654" cy="2763895"/>
            </a:xfrm>
            <a:custGeom>
              <a:avLst/>
              <a:gdLst>
                <a:gd name="connsiteX0" fmla="*/ 734800 w 2671913"/>
                <a:gd name="connsiteY0" fmla="*/ 173 h 1732232"/>
                <a:gd name="connsiteX1" fmla="*/ 1905760 w 2671913"/>
                <a:gd name="connsiteY1" fmla="*/ 927976 h 1732232"/>
                <a:gd name="connsiteX2" fmla="*/ 2658162 w 2671913"/>
                <a:gd name="connsiteY2" fmla="*/ 1723008 h 1732232"/>
                <a:gd name="connsiteX3" fmla="*/ 2671913 w 2671913"/>
                <a:gd name="connsiteY3" fmla="*/ 1732232 h 1732232"/>
                <a:gd name="connsiteX4" fmla="*/ 0 w 2671913"/>
                <a:gd name="connsiteY4" fmla="*/ 1732232 h 1732232"/>
                <a:gd name="connsiteX5" fmla="*/ 0 w 2671913"/>
                <a:gd name="connsiteY5" fmla="*/ 264113 h 1732232"/>
                <a:gd name="connsiteX6" fmla="*/ 26610 w 2671913"/>
                <a:gd name="connsiteY6" fmla="*/ 241096 h 1732232"/>
                <a:gd name="connsiteX7" fmla="*/ 577515 w 2671913"/>
                <a:gd name="connsiteY7" fmla="*/ 10911 h 1732232"/>
                <a:gd name="connsiteX8" fmla="*/ 631334 w 2671913"/>
                <a:gd name="connsiteY8" fmla="*/ 8764 h 1732232"/>
                <a:gd name="connsiteX9" fmla="*/ 734800 w 2671913"/>
                <a:gd name="connsiteY9" fmla="*/ 173 h 173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913" h="1732232">
                  <a:moveTo>
                    <a:pt x="734800" y="173"/>
                  </a:moveTo>
                  <a:cubicBezTo>
                    <a:pt x="933795" y="5005"/>
                    <a:pt x="1395559" y="116148"/>
                    <a:pt x="1905760" y="927976"/>
                  </a:cubicBezTo>
                  <a:cubicBezTo>
                    <a:pt x="1905760" y="927976"/>
                    <a:pt x="2373848" y="1513356"/>
                    <a:pt x="2658162" y="1723008"/>
                  </a:cubicBezTo>
                  <a:lnTo>
                    <a:pt x="2671913" y="1732232"/>
                  </a:lnTo>
                  <a:lnTo>
                    <a:pt x="0" y="1732232"/>
                  </a:lnTo>
                  <a:lnTo>
                    <a:pt x="0" y="264113"/>
                  </a:lnTo>
                  <a:lnTo>
                    <a:pt x="26610" y="241096"/>
                  </a:lnTo>
                  <a:cubicBezTo>
                    <a:pt x="136034" y="152692"/>
                    <a:pt x="328604" y="31046"/>
                    <a:pt x="577515" y="10911"/>
                  </a:cubicBezTo>
                  <a:cubicBezTo>
                    <a:pt x="596890" y="10911"/>
                    <a:pt x="614112" y="8764"/>
                    <a:pt x="631334" y="8764"/>
                  </a:cubicBezTo>
                  <a:cubicBezTo>
                    <a:pt x="631334" y="8764"/>
                    <a:pt x="668469" y="-1438"/>
                    <a:pt x="734800" y="173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  <a:sym typeface="思源黑体" panose="020B0500000000000000" pitchFamily="34" charset="-122"/>
              </a:endParaRPr>
            </a:p>
          </p:txBody>
        </p:sp>
        <p:sp>
          <p:nvSpPr>
            <p:cNvPr id="6" name="任意多边形: 形状 35"/>
            <p:cNvSpPr/>
            <p:nvPr/>
          </p:nvSpPr>
          <p:spPr bwMode="auto">
            <a:xfrm>
              <a:off x="7051580" y="3577031"/>
              <a:ext cx="5151481" cy="3278469"/>
            </a:xfrm>
            <a:custGeom>
              <a:avLst/>
              <a:gdLst>
                <a:gd name="connsiteX0" fmla="*/ 5151481 w 5151481"/>
                <a:gd name="connsiteY0" fmla="*/ 0 h 3443866"/>
                <a:gd name="connsiteX1" fmla="*/ 5151481 w 5151481"/>
                <a:gd name="connsiteY1" fmla="*/ 3443866 h 3443866"/>
                <a:gd name="connsiteX2" fmla="*/ 0 w 5151481"/>
                <a:gd name="connsiteY2" fmla="*/ 3443866 h 3443866"/>
                <a:gd name="connsiteX3" fmla="*/ 68505 w 5151481"/>
                <a:gd name="connsiteY3" fmla="*/ 3409693 h 3443866"/>
                <a:gd name="connsiteX4" fmla="*/ 1134718 w 5151481"/>
                <a:gd name="connsiteY4" fmla="*/ 2657350 h 3443866"/>
                <a:gd name="connsiteX5" fmla="*/ 3724809 w 5151481"/>
                <a:gd name="connsiteY5" fmla="*/ 569349 h 3443866"/>
                <a:gd name="connsiteX6" fmla="*/ 5070913 w 5151481"/>
                <a:gd name="connsiteY6" fmla="*/ 13881 h 344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1481" h="3443866">
                  <a:moveTo>
                    <a:pt x="5151481" y="0"/>
                  </a:moveTo>
                  <a:lnTo>
                    <a:pt x="5151481" y="3443866"/>
                  </a:lnTo>
                  <a:lnTo>
                    <a:pt x="0" y="3443866"/>
                  </a:lnTo>
                  <a:lnTo>
                    <a:pt x="68505" y="3409693"/>
                  </a:lnTo>
                  <a:cubicBezTo>
                    <a:pt x="336371" y="3270474"/>
                    <a:pt x="763188" y="3017350"/>
                    <a:pt x="1134718" y="2657350"/>
                  </a:cubicBezTo>
                  <a:cubicBezTo>
                    <a:pt x="1134718" y="2657350"/>
                    <a:pt x="2564221" y="1073350"/>
                    <a:pt x="3724809" y="569349"/>
                  </a:cubicBezTo>
                  <a:cubicBezTo>
                    <a:pt x="4450176" y="254350"/>
                    <a:pt x="4766420" y="85600"/>
                    <a:pt x="5070913" y="13881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  <a:sym typeface="思源黑体" panose="020B0500000000000000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51338" y="780394"/>
            <a:ext cx="10489324" cy="5297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52326" y="1860733"/>
            <a:ext cx="9830825" cy="2551679"/>
            <a:chOff x="1833606" y="1860733"/>
            <a:chExt cx="9830825" cy="2551679"/>
          </a:xfrm>
        </p:grpSpPr>
        <p:grpSp>
          <p:nvGrpSpPr>
            <p:cNvPr id="8" name="组合 7"/>
            <p:cNvGrpSpPr/>
            <p:nvPr/>
          </p:nvGrpSpPr>
          <p:grpSpPr>
            <a:xfrm>
              <a:off x="4402148" y="1860733"/>
              <a:ext cx="7262283" cy="1814830"/>
              <a:chOff x="4409560" y="2105561"/>
              <a:chExt cx="7262283" cy="1814830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4409560" y="2105561"/>
                <a:ext cx="2730321" cy="181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PART</a:t>
                </a:r>
                <a:r>
                  <a:rPr lang="en-US" altLang="zh-C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  </a:t>
                </a:r>
                <a:r>
                  <a:rPr lang="en-US" altLang="zh-CN" sz="8000" dirty="0">
                    <a:solidFill>
                      <a:srgbClr val="595959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03</a:t>
                </a:r>
                <a:endParaRPr lang="en-US" altLang="zh-CN" sz="4800" dirty="0">
                  <a:solidFill>
                    <a:srgbClr val="5959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724010" y="2793836"/>
                <a:ext cx="5947833" cy="9220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buClrTx/>
                  <a:buSzTx/>
                  <a:buFontTx/>
                  <a:defRPr/>
                </a:pPr>
                <a:r>
                  <a:rPr lang="zh-CN" altLang="en-US" sz="5400" dirty="0">
                    <a:solidFill>
                      <a:srgbClr val="595959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编译工具使用</a:t>
                </a:r>
                <a:endParaRPr lang="zh-CN" altLang="en-US" sz="5400" dirty="0">
                  <a:solidFill>
                    <a:srgbClr val="5959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  <p:sp>
          <p:nvSpPr>
            <p:cNvPr id="13" name="文本"/>
            <p:cNvSpPr/>
            <p:nvPr/>
          </p:nvSpPr>
          <p:spPr>
            <a:xfrm>
              <a:off x="1833606" y="2137514"/>
              <a:ext cx="2435682" cy="2274898"/>
            </a:xfrm>
            <a:custGeom>
              <a:avLst/>
              <a:gdLst>
                <a:gd name="connsiteX0" fmla="*/ 51971 w 606580"/>
                <a:gd name="connsiteY0" fmla="*/ 327494 h 545047"/>
                <a:gd name="connsiteX1" fmla="*/ 79174 w 606580"/>
                <a:gd name="connsiteY1" fmla="*/ 349922 h 545047"/>
                <a:gd name="connsiteX2" fmla="*/ 79174 w 606580"/>
                <a:gd name="connsiteY2" fmla="*/ 418134 h 545047"/>
                <a:gd name="connsiteX3" fmla="*/ 51971 w 606580"/>
                <a:gd name="connsiteY3" fmla="*/ 440469 h 545047"/>
                <a:gd name="connsiteX4" fmla="*/ 24861 w 606580"/>
                <a:gd name="connsiteY4" fmla="*/ 418134 h 545047"/>
                <a:gd name="connsiteX5" fmla="*/ 24768 w 606580"/>
                <a:gd name="connsiteY5" fmla="*/ 418134 h 545047"/>
                <a:gd name="connsiteX6" fmla="*/ 24861 w 606580"/>
                <a:gd name="connsiteY6" fmla="*/ 349922 h 545047"/>
                <a:gd name="connsiteX7" fmla="*/ 51971 w 606580"/>
                <a:gd name="connsiteY7" fmla="*/ 327494 h 545047"/>
                <a:gd name="connsiteX8" fmla="*/ 116221 w 606580"/>
                <a:gd name="connsiteY8" fmla="*/ 293975 h 545047"/>
                <a:gd name="connsiteX9" fmla="*/ 286240 w 606580"/>
                <a:gd name="connsiteY9" fmla="*/ 394385 h 545047"/>
                <a:gd name="connsiteX10" fmla="*/ 286704 w 606580"/>
                <a:gd name="connsiteY10" fmla="*/ 394663 h 545047"/>
                <a:gd name="connsiteX11" fmla="*/ 287261 w 606580"/>
                <a:gd name="connsiteY11" fmla="*/ 394942 h 545047"/>
                <a:gd name="connsiteX12" fmla="*/ 303325 w 606580"/>
                <a:gd name="connsiteY12" fmla="*/ 398928 h 545047"/>
                <a:gd name="connsiteX13" fmla="*/ 319389 w 606580"/>
                <a:gd name="connsiteY13" fmla="*/ 394942 h 545047"/>
                <a:gd name="connsiteX14" fmla="*/ 319853 w 606580"/>
                <a:gd name="connsiteY14" fmla="*/ 394663 h 545047"/>
                <a:gd name="connsiteX15" fmla="*/ 320410 w 606580"/>
                <a:gd name="connsiteY15" fmla="*/ 394385 h 545047"/>
                <a:gd name="connsiteX16" fmla="*/ 490429 w 606580"/>
                <a:gd name="connsiteY16" fmla="*/ 293975 h 545047"/>
                <a:gd name="connsiteX17" fmla="*/ 490429 w 606580"/>
                <a:gd name="connsiteY17" fmla="*/ 436571 h 545047"/>
                <a:gd name="connsiteX18" fmla="*/ 303325 w 606580"/>
                <a:gd name="connsiteY18" fmla="*/ 545047 h 545047"/>
                <a:gd name="connsiteX19" fmla="*/ 116221 w 606580"/>
                <a:gd name="connsiteY19" fmla="*/ 436571 h 545047"/>
                <a:gd name="connsiteX20" fmla="*/ 39658 w 606580"/>
                <a:gd name="connsiteY20" fmla="*/ 248672 h 545047"/>
                <a:gd name="connsiteX21" fmla="*/ 64426 w 606580"/>
                <a:gd name="connsiteY21" fmla="*/ 263326 h 545047"/>
                <a:gd name="connsiteX22" fmla="*/ 64426 w 606580"/>
                <a:gd name="connsiteY22" fmla="*/ 304136 h 545047"/>
                <a:gd name="connsiteX23" fmla="*/ 51996 w 606580"/>
                <a:gd name="connsiteY23" fmla="*/ 302745 h 545047"/>
                <a:gd name="connsiteX24" fmla="*/ 39658 w 606580"/>
                <a:gd name="connsiteY24" fmla="*/ 304136 h 545047"/>
                <a:gd name="connsiteX25" fmla="*/ 303336 w 606580"/>
                <a:gd name="connsiteY25" fmla="*/ 0 h 545047"/>
                <a:gd name="connsiteX26" fmla="*/ 307793 w 606580"/>
                <a:gd name="connsiteY26" fmla="*/ 1112 h 545047"/>
                <a:gd name="connsiteX27" fmla="*/ 599431 w 606580"/>
                <a:gd name="connsiteY27" fmla="*/ 173885 h 545047"/>
                <a:gd name="connsiteX28" fmla="*/ 606580 w 606580"/>
                <a:gd name="connsiteY28" fmla="*/ 187325 h 545047"/>
                <a:gd name="connsiteX29" fmla="*/ 599431 w 606580"/>
                <a:gd name="connsiteY29" fmla="*/ 200857 h 545047"/>
                <a:gd name="connsiteX30" fmla="*/ 307793 w 606580"/>
                <a:gd name="connsiteY30" fmla="*/ 373167 h 545047"/>
                <a:gd name="connsiteX31" fmla="*/ 303336 w 606580"/>
                <a:gd name="connsiteY31" fmla="*/ 374279 h 545047"/>
                <a:gd name="connsiteX32" fmla="*/ 298787 w 606580"/>
                <a:gd name="connsiteY32" fmla="*/ 373167 h 545047"/>
                <a:gd name="connsiteX33" fmla="*/ 7149 w 606580"/>
                <a:gd name="connsiteY33" fmla="*/ 200857 h 545047"/>
                <a:gd name="connsiteX34" fmla="*/ 0 w 606580"/>
                <a:gd name="connsiteY34" fmla="*/ 187325 h 545047"/>
                <a:gd name="connsiteX35" fmla="*/ 7149 w 606580"/>
                <a:gd name="connsiteY35" fmla="*/ 173885 h 545047"/>
                <a:gd name="connsiteX36" fmla="*/ 298787 w 606580"/>
                <a:gd name="connsiteY36" fmla="*/ 1112 h 545047"/>
                <a:gd name="connsiteX37" fmla="*/ 303336 w 606580"/>
                <a:gd name="connsiteY37" fmla="*/ 0 h 54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6580" h="545047">
                  <a:moveTo>
                    <a:pt x="51971" y="327494"/>
                  </a:moveTo>
                  <a:cubicBezTo>
                    <a:pt x="66826" y="327494"/>
                    <a:pt x="78895" y="337503"/>
                    <a:pt x="79174" y="349922"/>
                  </a:cubicBezTo>
                  <a:lnTo>
                    <a:pt x="79174" y="418134"/>
                  </a:lnTo>
                  <a:cubicBezTo>
                    <a:pt x="78803" y="430552"/>
                    <a:pt x="66826" y="440469"/>
                    <a:pt x="51971" y="440469"/>
                  </a:cubicBezTo>
                  <a:cubicBezTo>
                    <a:pt x="37209" y="440469"/>
                    <a:pt x="25139" y="430552"/>
                    <a:pt x="24861" y="418134"/>
                  </a:cubicBezTo>
                  <a:lnTo>
                    <a:pt x="24768" y="418134"/>
                  </a:lnTo>
                  <a:lnTo>
                    <a:pt x="24861" y="349922"/>
                  </a:lnTo>
                  <a:cubicBezTo>
                    <a:pt x="25047" y="337503"/>
                    <a:pt x="37116" y="327494"/>
                    <a:pt x="51971" y="327494"/>
                  </a:cubicBezTo>
                  <a:close/>
                  <a:moveTo>
                    <a:pt x="116221" y="293975"/>
                  </a:moveTo>
                  <a:lnTo>
                    <a:pt x="286240" y="394385"/>
                  </a:lnTo>
                  <a:lnTo>
                    <a:pt x="286704" y="394663"/>
                  </a:lnTo>
                  <a:lnTo>
                    <a:pt x="287261" y="394942"/>
                  </a:lnTo>
                  <a:cubicBezTo>
                    <a:pt x="292182" y="397538"/>
                    <a:pt x="297754" y="398928"/>
                    <a:pt x="303325" y="398928"/>
                  </a:cubicBezTo>
                  <a:cubicBezTo>
                    <a:pt x="308896" y="398928"/>
                    <a:pt x="314468" y="397538"/>
                    <a:pt x="319389" y="394942"/>
                  </a:cubicBezTo>
                  <a:lnTo>
                    <a:pt x="319853" y="394663"/>
                  </a:lnTo>
                  <a:lnTo>
                    <a:pt x="320410" y="394385"/>
                  </a:lnTo>
                  <a:lnTo>
                    <a:pt x="490429" y="293975"/>
                  </a:lnTo>
                  <a:lnTo>
                    <a:pt x="490429" y="436571"/>
                  </a:lnTo>
                  <a:cubicBezTo>
                    <a:pt x="460251" y="500173"/>
                    <a:pt x="387824" y="545047"/>
                    <a:pt x="303325" y="545047"/>
                  </a:cubicBezTo>
                  <a:cubicBezTo>
                    <a:pt x="218734" y="545047"/>
                    <a:pt x="146399" y="500173"/>
                    <a:pt x="116221" y="436571"/>
                  </a:cubicBezTo>
                  <a:close/>
                  <a:moveTo>
                    <a:pt x="39658" y="248672"/>
                  </a:moveTo>
                  <a:lnTo>
                    <a:pt x="64426" y="263326"/>
                  </a:lnTo>
                  <a:lnTo>
                    <a:pt x="64426" y="304136"/>
                  </a:lnTo>
                  <a:cubicBezTo>
                    <a:pt x="60344" y="303209"/>
                    <a:pt x="56263" y="302745"/>
                    <a:pt x="51996" y="302745"/>
                  </a:cubicBezTo>
                  <a:cubicBezTo>
                    <a:pt x="47821" y="302745"/>
                    <a:pt x="43647" y="303209"/>
                    <a:pt x="39658" y="304136"/>
                  </a:cubicBezTo>
                  <a:close/>
                  <a:moveTo>
                    <a:pt x="303336" y="0"/>
                  </a:moveTo>
                  <a:cubicBezTo>
                    <a:pt x="304915" y="0"/>
                    <a:pt x="306493" y="371"/>
                    <a:pt x="307793" y="1112"/>
                  </a:cubicBezTo>
                  <a:lnTo>
                    <a:pt x="599431" y="173885"/>
                  </a:lnTo>
                  <a:cubicBezTo>
                    <a:pt x="603795" y="176851"/>
                    <a:pt x="606580" y="181763"/>
                    <a:pt x="606580" y="187325"/>
                  </a:cubicBezTo>
                  <a:cubicBezTo>
                    <a:pt x="606580" y="192979"/>
                    <a:pt x="603795" y="197891"/>
                    <a:pt x="599431" y="200857"/>
                  </a:cubicBezTo>
                  <a:lnTo>
                    <a:pt x="307793" y="373167"/>
                  </a:lnTo>
                  <a:cubicBezTo>
                    <a:pt x="306493" y="373816"/>
                    <a:pt x="304915" y="374279"/>
                    <a:pt x="303336" y="374279"/>
                  </a:cubicBezTo>
                  <a:cubicBezTo>
                    <a:pt x="301665" y="374279"/>
                    <a:pt x="300180" y="373816"/>
                    <a:pt x="298787" y="373167"/>
                  </a:cubicBezTo>
                  <a:lnTo>
                    <a:pt x="7149" y="200857"/>
                  </a:lnTo>
                  <a:cubicBezTo>
                    <a:pt x="2878" y="197891"/>
                    <a:pt x="0" y="192979"/>
                    <a:pt x="0" y="187325"/>
                  </a:cubicBezTo>
                  <a:cubicBezTo>
                    <a:pt x="0" y="181763"/>
                    <a:pt x="2878" y="176851"/>
                    <a:pt x="7149" y="173885"/>
                  </a:cubicBezTo>
                  <a:lnTo>
                    <a:pt x="298787" y="1112"/>
                  </a:lnTo>
                  <a:cubicBezTo>
                    <a:pt x="300180" y="371"/>
                    <a:pt x="301665" y="0"/>
                    <a:pt x="30333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spcBef>
                  <a:spcPct val="0"/>
                </a:spcBef>
                <a:defRPr/>
              </a:pPr>
              <a:r>
                <a:rPr lang="zh-CN" altLang="en-US" sz="2400" kern="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工具介绍</a:t>
              </a:r>
              <a:endParaRPr lang="zh-CN" altLang="en-US" sz="24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035358" y="1464530"/>
            <a:ext cx="10242867" cy="4713741"/>
            <a:chOff x="1035358" y="1535552"/>
            <a:chExt cx="10242867" cy="4713741"/>
          </a:xfrm>
        </p:grpSpPr>
        <p:sp>
          <p:nvSpPr>
            <p:cNvPr id="47" name="矩形 46"/>
            <p:cNvSpPr/>
            <p:nvPr/>
          </p:nvSpPr>
          <p:spPr>
            <a:xfrm>
              <a:off x="4921938" y="1535552"/>
              <a:ext cx="6356287" cy="2309027"/>
            </a:xfrm>
            <a:prstGeom prst="rect">
              <a:avLst/>
            </a:prstGeom>
            <a:solidFill>
              <a:srgbClr val="59595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5389139" y="1923463"/>
              <a:ext cx="5475035" cy="937960"/>
              <a:chOff x="5767875" y="2427202"/>
              <a:chExt cx="5475035" cy="937960"/>
            </a:xfrm>
          </p:grpSpPr>
          <p:sp>
            <p:nvSpPr>
              <p:cNvPr id="51" name="文本"/>
              <p:cNvSpPr txBox="1"/>
              <p:nvPr/>
            </p:nvSpPr>
            <p:spPr>
              <a:xfrm>
                <a:off x="5767876" y="2427202"/>
                <a:ext cx="203581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ANTLR工具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介绍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 flipH="1">
                <a:off x="5767875" y="2791754"/>
                <a:ext cx="5475035" cy="5734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TLR是一种功能强大的编译器生成工具，它可以基于上下文无关文法来描述语言的语法结构，并支持多种目标语言。ANTLR不仅提供了词法分析器和语法分析器，还支持中间代码生成、优化以及目标代码生成等编译器的其他阶段所需的支持。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1035358" y="4651900"/>
              <a:ext cx="4353622" cy="1597393"/>
              <a:chOff x="1200063" y="4651900"/>
              <a:chExt cx="4353622" cy="1597393"/>
            </a:xfrm>
          </p:grpSpPr>
          <p:sp>
            <p:nvSpPr>
              <p:cNvPr id="36" name="文本"/>
              <p:cNvSpPr/>
              <p:nvPr/>
            </p:nvSpPr>
            <p:spPr>
              <a:xfrm>
                <a:off x="1200063" y="4651900"/>
                <a:ext cx="1129708" cy="1149670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93" h="3046">
                    <a:moveTo>
                      <a:pt x="914" y="1797"/>
                    </a:moveTo>
                    <a:lnTo>
                      <a:pt x="1289" y="2170"/>
                    </a:lnTo>
                    <a:cubicBezTo>
                      <a:pt x="1289" y="2170"/>
                      <a:pt x="1289" y="2170"/>
                      <a:pt x="445" y="2977"/>
                    </a:cubicBezTo>
                    <a:cubicBezTo>
                      <a:pt x="351" y="3070"/>
                      <a:pt x="164" y="3070"/>
                      <a:pt x="70" y="2977"/>
                    </a:cubicBezTo>
                    <a:cubicBezTo>
                      <a:pt x="-23" y="2853"/>
                      <a:pt x="-23" y="2697"/>
                      <a:pt x="70" y="2604"/>
                    </a:cubicBezTo>
                    <a:cubicBezTo>
                      <a:pt x="70" y="2604"/>
                      <a:pt x="70" y="2604"/>
                      <a:pt x="914" y="1797"/>
                    </a:cubicBezTo>
                    <a:close/>
                    <a:moveTo>
                      <a:pt x="2061" y="248"/>
                    </a:moveTo>
                    <a:cubicBezTo>
                      <a:pt x="1689" y="248"/>
                      <a:pt x="1379" y="559"/>
                      <a:pt x="1379" y="932"/>
                    </a:cubicBezTo>
                    <a:cubicBezTo>
                      <a:pt x="1379" y="1304"/>
                      <a:pt x="1689" y="1584"/>
                      <a:pt x="2061" y="1584"/>
                    </a:cubicBezTo>
                    <a:cubicBezTo>
                      <a:pt x="2434" y="1584"/>
                      <a:pt x="2744" y="1304"/>
                      <a:pt x="2744" y="932"/>
                    </a:cubicBezTo>
                    <a:cubicBezTo>
                      <a:pt x="2744" y="559"/>
                      <a:pt x="2434" y="248"/>
                      <a:pt x="2061" y="248"/>
                    </a:cubicBezTo>
                    <a:close/>
                    <a:moveTo>
                      <a:pt x="2061" y="0"/>
                    </a:moveTo>
                    <a:cubicBezTo>
                      <a:pt x="2589" y="0"/>
                      <a:pt x="2993" y="404"/>
                      <a:pt x="2993" y="932"/>
                    </a:cubicBezTo>
                    <a:cubicBezTo>
                      <a:pt x="2993" y="1459"/>
                      <a:pt x="2589" y="1863"/>
                      <a:pt x="2061" y="1863"/>
                    </a:cubicBezTo>
                    <a:cubicBezTo>
                      <a:pt x="1888" y="1863"/>
                      <a:pt x="1729" y="1820"/>
                      <a:pt x="1592" y="1742"/>
                    </a:cubicBezTo>
                    <a:lnTo>
                      <a:pt x="1588" y="1740"/>
                    </a:lnTo>
                    <a:lnTo>
                      <a:pt x="1314" y="1994"/>
                    </a:lnTo>
                    <a:lnTo>
                      <a:pt x="1092" y="1771"/>
                    </a:lnTo>
                    <a:lnTo>
                      <a:pt x="1348" y="1541"/>
                    </a:lnTo>
                    <a:lnTo>
                      <a:pt x="1339" y="1530"/>
                    </a:lnTo>
                    <a:cubicBezTo>
                      <a:pt x="1208" y="1370"/>
                      <a:pt x="1131" y="1162"/>
                      <a:pt x="1131" y="932"/>
                    </a:cubicBezTo>
                    <a:cubicBezTo>
                      <a:pt x="1131" y="404"/>
                      <a:pt x="1534" y="0"/>
                      <a:pt x="2061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2497720" y="4651900"/>
                <a:ext cx="3055965" cy="1597393"/>
                <a:chOff x="8081775" y="1816290"/>
                <a:chExt cx="3055965" cy="1597393"/>
              </a:xfrm>
            </p:grpSpPr>
            <p:sp>
              <p:nvSpPr>
                <p:cNvPr id="53" name="文本"/>
                <p:cNvSpPr txBox="1"/>
                <p:nvPr/>
              </p:nvSpPr>
              <p:spPr>
                <a:xfrm>
                  <a:off x="8081775" y="1816290"/>
                  <a:ext cx="1198880" cy="398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+mn-lt"/>
                    </a:rPr>
                    <a:t>编程语言</a:t>
                  </a:r>
                  <a:endParaRPr lang="zh-CN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 flipH="1">
                  <a:off x="8127414" y="2214803"/>
                  <a:ext cx="3010326" cy="119888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600">
                      <a:latin typeface="黑体" charset="0"/>
                      <a:ea typeface="黑体" charset="0"/>
                      <a:sym typeface="+mn-ea"/>
                    </a:rPr>
                    <a:t>•</a:t>
                  </a:r>
                  <a:r>
                    <a:rPr lang="en-US" altLang="zh-CN" sz="1600">
                      <a:latin typeface="黑体" charset="0"/>
                      <a:ea typeface="黑体" charset="0"/>
                      <a:sym typeface="+mn-ea"/>
                    </a:rPr>
                    <a:t> </a:t>
                  </a:r>
                  <a:r>
                    <a:rPr lang="en-US" altLang="zh-CN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charset="0"/>
                      <a:ea typeface="黑体" charset="0"/>
                    </a:rPr>
                    <a:t>java</a:t>
                  </a:r>
                  <a:endPara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charset="0"/>
                    <a:ea typeface="黑体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600">
                      <a:latin typeface="黑体" charset="0"/>
                      <a:ea typeface="黑体" charset="0"/>
                      <a:sym typeface="+mn-ea"/>
                    </a:rPr>
                    <a:t>•</a:t>
                  </a:r>
                  <a:r>
                    <a:rPr lang="en-US" altLang="zh-CN" sz="1600">
                      <a:latin typeface="黑体" charset="0"/>
                      <a:ea typeface="黑体" charset="0"/>
                      <a:sym typeface="+mn-ea"/>
                    </a:rPr>
                    <a:t> ANTLR</a:t>
                  </a:r>
                  <a:endParaRPr lang="zh-CN" altLang="en-US" sz="1600">
                    <a:latin typeface="黑体" charset="0"/>
                    <a:ea typeface="黑体" charset="0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charset="0"/>
                    <a:ea typeface="黑体" charset="0"/>
                  </a:endParaRPr>
                </a:p>
              </p:txBody>
            </p:sp>
          </p:grpSp>
        </p:grpSp>
      </p:grp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36291" b="33173"/>
          <a:stretch>
            <a:fillRect/>
          </a:stretch>
        </p:blipFill>
        <p:spPr>
          <a:xfrm>
            <a:off x="1391920" y="1464310"/>
            <a:ext cx="3077845" cy="23533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921885" y="4086225"/>
            <a:ext cx="6430010" cy="21450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spcBef>
                  <a:spcPct val="0"/>
                </a:spcBef>
                <a:defRPr/>
              </a:pPr>
              <a:r>
                <a:rPr lang="zh-CN" altLang="en-US" sz="2400" kern="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设计思路</a:t>
              </a:r>
              <a:endParaRPr lang="zh-CN" altLang="en-US" sz="24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2875" y="1380490"/>
            <a:ext cx="11958955" cy="31362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2875" y="101219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中间代码生成流程（PL0Main.java）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spcBef>
                  <a:spcPct val="0"/>
                </a:spcBef>
                <a:defRPr/>
              </a:pPr>
              <a:r>
                <a:rPr lang="zh-CN" altLang="en-US" sz="2400" kern="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测试结果</a:t>
              </a:r>
              <a:endParaRPr lang="zh-CN" altLang="en-US" sz="24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0575" y="4072255"/>
            <a:ext cx="7530465" cy="25120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432800" y="4499610"/>
            <a:ext cx="35083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利用ANTLR插件，通过运行PL0.g4，我们还可以看见PL0代码对应的语法树，更加直观的看见编译过程，便于我们检查生成的中间代码是否正确。</a:t>
            </a: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68350" y="916940"/>
            <a:ext cx="7531100" cy="25120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31"/>
          <p:cNvSpPr/>
          <p:nvPr/>
        </p:nvSpPr>
        <p:spPr>
          <a:xfrm rot="3938889">
            <a:off x="5019792" y="5315588"/>
            <a:ext cx="1789011" cy="2424448"/>
          </a:xfrm>
          <a:custGeom>
            <a:avLst/>
            <a:gdLst>
              <a:gd name="connsiteX0" fmla="*/ 154501 w 2299462"/>
              <a:gd name="connsiteY0" fmla="*/ 1035142 h 3116206"/>
              <a:gd name="connsiteX1" fmla="*/ 1966032 w 2299462"/>
              <a:gd name="connsiteY1" fmla="*/ 0 h 3116206"/>
              <a:gd name="connsiteX2" fmla="*/ 2167047 w 2299462"/>
              <a:gd name="connsiteY2" fmla="*/ 8750 h 3116206"/>
              <a:gd name="connsiteX3" fmla="*/ 2299462 w 2299462"/>
              <a:gd name="connsiteY3" fmla="*/ 26172 h 3116206"/>
              <a:gd name="connsiteX4" fmla="*/ 900890 w 2299462"/>
              <a:gd name="connsiteY4" fmla="*/ 3116206 h 3116206"/>
              <a:gd name="connsiteX5" fmla="*/ 866805 w 2299462"/>
              <a:gd name="connsiteY5" fmla="*/ 3100257 h 3116206"/>
              <a:gd name="connsiteX6" fmla="*/ 0 w 2299462"/>
              <a:gd name="connsiteY6" fmla="*/ 1694856 h 3116206"/>
              <a:gd name="connsiteX7" fmla="*/ 154501 w 2299462"/>
              <a:gd name="connsiteY7" fmla="*/ 1035142 h 311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99462" h="3116206">
                <a:moveTo>
                  <a:pt x="154501" y="1035142"/>
                </a:moveTo>
                <a:cubicBezTo>
                  <a:pt x="452961" y="426832"/>
                  <a:pt x="1151676" y="0"/>
                  <a:pt x="1966032" y="0"/>
                </a:cubicBezTo>
                <a:cubicBezTo>
                  <a:pt x="2033895" y="0"/>
                  <a:pt x="2100955" y="2964"/>
                  <a:pt x="2167047" y="8750"/>
                </a:cubicBezTo>
                <a:lnTo>
                  <a:pt x="2299462" y="26172"/>
                </a:lnTo>
                <a:lnTo>
                  <a:pt x="900890" y="3116206"/>
                </a:lnTo>
                <a:lnTo>
                  <a:pt x="866805" y="3100257"/>
                </a:lnTo>
                <a:cubicBezTo>
                  <a:pt x="343837" y="2795679"/>
                  <a:pt x="0" y="2279883"/>
                  <a:pt x="0" y="1694856"/>
                </a:cubicBezTo>
                <a:cubicBezTo>
                  <a:pt x="0" y="1460845"/>
                  <a:pt x="55014" y="1237911"/>
                  <a:pt x="154501" y="1035142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号-无外润黑体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 rot="1800000">
            <a:off x="8168781" y="1892790"/>
            <a:ext cx="4895291" cy="5597790"/>
          </a:xfrm>
          <a:custGeom>
            <a:avLst/>
            <a:gdLst>
              <a:gd name="connsiteX0" fmla="*/ 1533843 w 4895291"/>
              <a:gd name="connsiteY0" fmla="*/ 423476 h 5597790"/>
              <a:gd name="connsiteX1" fmla="*/ 2444428 w 4895291"/>
              <a:gd name="connsiteY1" fmla="*/ 45828 h 5597790"/>
              <a:gd name="connsiteX2" fmla="*/ 2651020 w 4895291"/>
              <a:gd name="connsiteY2" fmla="*/ 0 h 5597790"/>
              <a:gd name="connsiteX3" fmla="*/ 4895291 w 4895291"/>
              <a:gd name="connsiteY3" fmla="*/ 3887191 h 5597790"/>
              <a:gd name="connsiteX4" fmla="*/ 1932447 w 4895291"/>
              <a:gd name="connsiteY4" fmla="*/ 5597790 h 5597790"/>
              <a:gd name="connsiteX5" fmla="*/ 1820684 w 4895291"/>
              <a:gd name="connsiteY5" fmla="*/ 5551343 h 5597790"/>
              <a:gd name="connsiteX6" fmla="*/ 1 w 4895291"/>
              <a:gd name="connsiteY6" fmla="*/ 2912241 h 5597790"/>
              <a:gd name="connsiteX7" fmla="*/ 1533843 w 4895291"/>
              <a:gd name="connsiteY7" fmla="*/ 423476 h 559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95291" h="5597790">
                <a:moveTo>
                  <a:pt x="1533843" y="423476"/>
                </a:moveTo>
                <a:cubicBezTo>
                  <a:pt x="1811466" y="261667"/>
                  <a:pt x="2117617" y="133521"/>
                  <a:pt x="2444428" y="45828"/>
                </a:cubicBezTo>
                <a:lnTo>
                  <a:pt x="2651020" y="0"/>
                </a:lnTo>
                <a:lnTo>
                  <a:pt x="4895291" y="3887191"/>
                </a:lnTo>
                <a:lnTo>
                  <a:pt x="1932447" y="5597790"/>
                </a:lnTo>
                <a:lnTo>
                  <a:pt x="1820684" y="5551343"/>
                </a:lnTo>
                <a:cubicBezTo>
                  <a:pt x="736203" y="5043096"/>
                  <a:pt x="1" y="4051840"/>
                  <a:pt x="1" y="2912241"/>
                </a:cubicBezTo>
                <a:cubicBezTo>
                  <a:pt x="0" y="1876242"/>
                  <a:pt x="608432" y="962840"/>
                  <a:pt x="1533843" y="423476"/>
                </a:cubicBezTo>
                <a:close/>
              </a:path>
            </a:pathLst>
          </a:custGeom>
          <a:solidFill>
            <a:srgbClr val="EBE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号-无外润黑体"/>
              <a:cs typeface="+mn-ea"/>
              <a:sym typeface="+mn-lt"/>
            </a:endParaRPr>
          </a:p>
        </p:txBody>
      </p:sp>
      <p:sp>
        <p:nvSpPr>
          <p:cNvPr id="11" name="文本框 1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264920" y="1920875"/>
            <a:ext cx="6690360" cy="12001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思源黑体 CN"/>
              </a:rPr>
              <a:t>谢谢大家观看</a:t>
            </a:r>
            <a:endParaRPr lang="zh-CN" altLang="en-US" sz="72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sym typeface="思源黑体 CN"/>
            </a:endParaRPr>
          </a:p>
        </p:txBody>
      </p:sp>
      <p:sp>
        <p:nvSpPr>
          <p:cNvPr id="36" name="任意多边形: 形状 35"/>
          <p:cNvSpPr/>
          <p:nvPr/>
        </p:nvSpPr>
        <p:spPr>
          <a:xfrm rot="1981746">
            <a:off x="-340583" y="-414457"/>
            <a:ext cx="1840909" cy="2289432"/>
          </a:xfrm>
          <a:custGeom>
            <a:avLst/>
            <a:gdLst>
              <a:gd name="connsiteX0" fmla="*/ 0 w 1840909"/>
              <a:gd name="connsiteY0" fmla="*/ 853934 h 2289432"/>
              <a:gd name="connsiteX1" fmla="*/ 1313483 w 1840909"/>
              <a:gd name="connsiteY1" fmla="*/ 0 h 2289432"/>
              <a:gd name="connsiteX2" fmla="*/ 1362870 w 1840909"/>
              <a:gd name="connsiteY2" fmla="*/ 35127 h 2289432"/>
              <a:gd name="connsiteX3" fmla="*/ 1840909 w 1840909"/>
              <a:gd name="connsiteY3" fmla="*/ 1030031 h 2289432"/>
              <a:gd name="connsiteX4" fmla="*/ 986751 w 1840909"/>
              <a:gd name="connsiteY4" fmla="*/ 2267219 h 2289432"/>
              <a:gd name="connsiteX5" fmla="*/ 933261 w 1840909"/>
              <a:gd name="connsiteY5" fmla="*/ 2289432 h 228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0909" h="2289432">
                <a:moveTo>
                  <a:pt x="0" y="853934"/>
                </a:moveTo>
                <a:lnTo>
                  <a:pt x="1313483" y="0"/>
                </a:lnTo>
                <a:lnTo>
                  <a:pt x="1362870" y="35127"/>
                </a:lnTo>
                <a:cubicBezTo>
                  <a:pt x="1658227" y="289745"/>
                  <a:pt x="1840909" y="641497"/>
                  <a:pt x="1840909" y="1030031"/>
                </a:cubicBezTo>
                <a:cubicBezTo>
                  <a:pt x="1840909" y="1564265"/>
                  <a:pt x="1495526" y="2028958"/>
                  <a:pt x="986751" y="2267219"/>
                </a:cubicBezTo>
                <a:lnTo>
                  <a:pt x="933261" y="2289432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"/>
          <p:cNvSpPr/>
          <p:nvPr/>
        </p:nvSpPr>
        <p:spPr>
          <a:xfrm>
            <a:off x="193687" y="210231"/>
            <a:ext cx="1014420" cy="947456"/>
          </a:xfrm>
          <a:custGeom>
            <a:avLst/>
            <a:gdLst>
              <a:gd name="connsiteX0" fmla="*/ 51971 w 606580"/>
              <a:gd name="connsiteY0" fmla="*/ 327494 h 545047"/>
              <a:gd name="connsiteX1" fmla="*/ 79174 w 606580"/>
              <a:gd name="connsiteY1" fmla="*/ 349922 h 545047"/>
              <a:gd name="connsiteX2" fmla="*/ 79174 w 606580"/>
              <a:gd name="connsiteY2" fmla="*/ 418134 h 545047"/>
              <a:gd name="connsiteX3" fmla="*/ 51971 w 606580"/>
              <a:gd name="connsiteY3" fmla="*/ 440469 h 545047"/>
              <a:gd name="connsiteX4" fmla="*/ 24861 w 606580"/>
              <a:gd name="connsiteY4" fmla="*/ 418134 h 545047"/>
              <a:gd name="connsiteX5" fmla="*/ 24768 w 606580"/>
              <a:gd name="connsiteY5" fmla="*/ 418134 h 545047"/>
              <a:gd name="connsiteX6" fmla="*/ 24861 w 606580"/>
              <a:gd name="connsiteY6" fmla="*/ 349922 h 545047"/>
              <a:gd name="connsiteX7" fmla="*/ 51971 w 606580"/>
              <a:gd name="connsiteY7" fmla="*/ 327494 h 545047"/>
              <a:gd name="connsiteX8" fmla="*/ 116221 w 606580"/>
              <a:gd name="connsiteY8" fmla="*/ 293975 h 545047"/>
              <a:gd name="connsiteX9" fmla="*/ 286240 w 606580"/>
              <a:gd name="connsiteY9" fmla="*/ 394385 h 545047"/>
              <a:gd name="connsiteX10" fmla="*/ 286704 w 606580"/>
              <a:gd name="connsiteY10" fmla="*/ 394663 h 545047"/>
              <a:gd name="connsiteX11" fmla="*/ 287261 w 606580"/>
              <a:gd name="connsiteY11" fmla="*/ 394942 h 545047"/>
              <a:gd name="connsiteX12" fmla="*/ 303325 w 606580"/>
              <a:gd name="connsiteY12" fmla="*/ 398928 h 545047"/>
              <a:gd name="connsiteX13" fmla="*/ 319389 w 606580"/>
              <a:gd name="connsiteY13" fmla="*/ 394942 h 545047"/>
              <a:gd name="connsiteX14" fmla="*/ 319853 w 606580"/>
              <a:gd name="connsiteY14" fmla="*/ 394663 h 545047"/>
              <a:gd name="connsiteX15" fmla="*/ 320410 w 606580"/>
              <a:gd name="connsiteY15" fmla="*/ 394385 h 545047"/>
              <a:gd name="connsiteX16" fmla="*/ 490429 w 606580"/>
              <a:gd name="connsiteY16" fmla="*/ 293975 h 545047"/>
              <a:gd name="connsiteX17" fmla="*/ 490429 w 606580"/>
              <a:gd name="connsiteY17" fmla="*/ 436571 h 545047"/>
              <a:gd name="connsiteX18" fmla="*/ 303325 w 606580"/>
              <a:gd name="connsiteY18" fmla="*/ 545047 h 545047"/>
              <a:gd name="connsiteX19" fmla="*/ 116221 w 606580"/>
              <a:gd name="connsiteY19" fmla="*/ 436571 h 545047"/>
              <a:gd name="connsiteX20" fmla="*/ 39658 w 606580"/>
              <a:gd name="connsiteY20" fmla="*/ 248672 h 545047"/>
              <a:gd name="connsiteX21" fmla="*/ 64426 w 606580"/>
              <a:gd name="connsiteY21" fmla="*/ 263326 h 545047"/>
              <a:gd name="connsiteX22" fmla="*/ 64426 w 606580"/>
              <a:gd name="connsiteY22" fmla="*/ 304136 h 545047"/>
              <a:gd name="connsiteX23" fmla="*/ 51996 w 606580"/>
              <a:gd name="connsiteY23" fmla="*/ 302745 h 545047"/>
              <a:gd name="connsiteX24" fmla="*/ 39658 w 606580"/>
              <a:gd name="connsiteY24" fmla="*/ 304136 h 545047"/>
              <a:gd name="connsiteX25" fmla="*/ 303336 w 606580"/>
              <a:gd name="connsiteY25" fmla="*/ 0 h 545047"/>
              <a:gd name="connsiteX26" fmla="*/ 307793 w 606580"/>
              <a:gd name="connsiteY26" fmla="*/ 1112 h 545047"/>
              <a:gd name="connsiteX27" fmla="*/ 599431 w 606580"/>
              <a:gd name="connsiteY27" fmla="*/ 173885 h 545047"/>
              <a:gd name="connsiteX28" fmla="*/ 606580 w 606580"/>
              <a:gd name="connsiteY28" fmla="*/ 187325 h 545047"/>
              <a:gd name="connsiteX29" fmla="*/ 599431 w 606580"/>
              <a:gd name="connsiteY29" fmla="*/ 200857 h 545047"/>
              <a:gd name="connsiteX30" fmla="*/ 307793 w 606580"/>
              <a:gd name="connsiteY30" fmla="*/ 373167 h 545047"/>
              <a:gd name="connsiteX31" fmla="*/ 303336 w 606580"/>
              <a:gd name="connsiteY31" fmla="*/ 374279 h 545047"/>
              <a:gd name="connsiteX32" fmla="*/ 298787 w 606580"/>
              <a:gd name="connsiteY32" fmla="*/ 373167 h 545047"/>
              <a:gd name="connsiteX33" fmla="*/ 7149 w 606580"/>
              <a:gd name="connsiteY33" fmla="*/ 200857 h 545047"/>
              <a:gd name="connsiteX34" fmla="*/ 0 w 606580"/>
              <a:gd name="connsiteY34" fmla="*/ 187325 h 545047"/>
              <a:gd name="connsiteX35" fmla="*/ 7149 w 606580"/>
              <a:gd name="connsiteY35" fmla="*/ 173885 h 545047"/>
              <a:gd name="connsiteX36" fmla="*/ 298787 w 606580"/>
              <a:gd name="connsiteY36" fmla="*/ 1112 h 545047"/>
              <a:gd name="connsiteX37" fmla="*/ 303336 w 606580"/>
              <a:gd name="connsiteY37" fmla="*/ 0 h 54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06580" h="545047">
                <a:moveTo>
                  <a:pt x="51971" y="327494"/>
                </a:moveTo>
                <a:cubicBezTo>
                  <a:pt x="66826" y="327494"/>
                  <a:pt x="78895" y="337503"/>
                  <a:pt x="79174" y="349922"/>
                </a:cubicBezTo>
                <a:lnTo>
                  <a:pt x="79174" y="418134"/>
                </a:lnTo>
                <a:cubicBezTo>
                  <a:pt x="78803" y="430552"/>
                  <a:pt x="66826" y="440469"/>
                  <a:pt x="51971" y="440469"/>
                </a:cubicBezTo>
                <a:cubicBezTo>
                  <a:pt x="37209" y="440469"/>
                  <a:pt x="25139" y="430552"/>
                  <a:pt x="24861" y="418134"/>
                </a:cubicBezTo>
                <a:lnTo>
                  <a:pt x="24768" y="418134"/>
                </a:lnTo>
                <a:lnTo>
                  <a:pt x="24861" y="349922"/>
                </a:lnTo>
                <a:cubicBezTo>
                  <a:pt x="25047" y="337503"/>
                  <a:pt x="37116" y="327494"/>
                  <a:pt x="51971" y="327494"/>
                </a:cubicBezTo>
                <a:close/>
                <a:moveTo>
                  <a:pt x="116221" y="293975"/>
                </a:moveTo>
                <a:lnTo>
                  <a:pt x="286240" y="394385"/>
                </a:lnTo>
                <a:lnTo>
                  <a:pt x="286704" y="394663"/>
                </a:lnTo>
                <a:lnTo>
                  <a:pt x="287261" y="394942"/>
                </a:lnTo>
                <a:cubicBezTo>
                  <a:pt x="292182" y="397538"/>
                  <a:pt x="297754" y="398928"/>
                  <a:pt x="303325" y="398928"/>
                </a:cubicBezTo>
                <a:cubicBezTo>
                  <a:pt x="308896" y="398928"/>
                  <a:pt x="314468" y="397538"/>
                  <a:pt x="319389" y="394942"/>
                </a:cubicBezTo>
                <a:lnTo>
                  <a:pt x="319853" y="394663"/>
                </a:lnTo>
                <a:lnTo>
                  <a:pt x="320410" y="394385"/>
                </a:lnTo>
                <a:lnTo>
                  <a:pt x="490429" y="293975"/>
                </a:lnTo>
                <a:lnTo>
                  <a:pt x="490429" y="436571"/>
                </a:lnTo>
                <a:cubicBezTo>
                  <a:pt x="460251" y="500173"/>
                  <a:pt x="387824" y="545047"/>
                  <a:pt x="303325" y="545047"/>
                </a:cubicBezTo>
                <a:cubicBezTo>
                  <a:pt x="218734" y="545047"/>
                  <a:pt x="146399" y="500173"/>
                  <a:pt x="116221" y="436571"/>
                </a:cubicBezTo>
                <a:close/>
                <a:moveTo>
                  <a:pt x="39658" y="248672"/>
                </a:moveTo>
                <a:lnTo>
                  <a:pt x="64426" y="263326"/>
                </a:lnTo>
                <a:lnTo>
                  <a:pt x="64426" y="304136"/>
                </a:lnTo>
                <a:cubicBezTo>
                  <a:pt x="60344" y="303209"/>
                  <a:pt x="56263" y="302745"/>
                  <a:pt x="51996" y="302745"/>
                </a:cubicBezTo>
                <a:cubicBezTo>
                  <a:pt x="47821" y="302745"/>
                  <a:pt x="43647" y="303209"/>
                  <a:pt x="39658" y="304136"/>
                </a:cubicBezTo>
                <a:close/>
                <a:moveTo>
                  <a:pt x="303336" y="0"/>
                </a:moveTo>
                <a:cubicBezTo>
                  <a:pt x="304915" y="0"/>
                  <a:pt x="306493" y="371"/>
                  <a:pt x="307793" y="1112"/>
                </a:cubicBezTo>
                <a:lnTo>
                  <a:pt x="599431" y="173885"/>
                </a:lnTo>
                <a:cubicBezTo>
                  <a:pt x="603795" y="176851"/>
                  <a:pt x="606580" y="181763"/>
                  <a:pt x="606580" y="187325"/>
                </a:cubicBezTo>
                <a:cubicBezTo>
                  <a:pt x="606580" y="192979"/>
                  <a:pt x="603795" y="197891"/>
                  <a:pt x="599431" y="200857"/>
                </a:cubicBezTo>
                <a:lnTo>
                  <a:pt x="307793" y="373167"/>
                </a:lnTo>
                <a:cubicBezTo>
                  <a:pt x="306493" y="373816"/>
                  <a:pt x="304915" y="374279"/>
                  <a:pt x="303336" y="374279"/>
                </a:cubicBezTo>
                <a:cubicBezTo>
                  <a:pt x="301665" y="374279"/>
                  <a:pt x="300180" y="373816"/>
                  <a:pt x="298787" y="373167"/>
                </a:cubicBezTo>
                <a:lnTo>
                  <a:pt x="7149" y="200857"/>
                </a:lnTo>
                <a:cubicBezTo>
                  <a:pt x="2878" y="197891"/>
                  <a:pt x="0" y="192979"/>
                  <a:pt x="0" y="187325"/>
                </a:cubicBezTo>
                <a:cubicBezTo>
                  <a:pt x="0" y="181763"/>
                  <a:pt x="2878" y="176851"/>
                  <a:pt x="7149" y="173885"/>
                </a:cubicBezTo>
                <a:lnTo>
                  <a:pt x="298787" y="1112"/>
                </a:lnTo>
                <a:cubicBezTo>
                  <a:pt x="300180" y="371"/>
                  <a:pt x="301665" y="0"/>
                  <a:pt x="3033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404846" y="3830801"/>
            <a:ext cx="21113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2151298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滕超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2151294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马威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2151299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苏家铭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2051498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储岱泽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11"/>
          <p:cNvSpPr/>
          <p:nvPr>
            <p:custDataLst>
              <p:tags r:id="rId2"/>
            </p:custDataLst>
          </p:nvPr>
        </p:nvSpPr>
        <p:spPr>
          <a:xfrm>
            <a:off x="1386682" y="3132908"/>
            <a:ext cx="5375380" cy="300854"/>
          </a:xfrm>
          <a:prstGeom prst="roundRect">
            <a:avLst>
              <a:gd name="adj" fmla="val 1477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endParaRPr lang="zh-CN" altLang="en-US" dirty="0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404544" y="3132479"/>
            <a:ext cx="14325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"/>
          <p:cNvSpPr txBox="1"/>
          <p:nvPr>
            <p:custDataLst>
              <p:tags r:id="rId4"/>
            </p:custDataLst>
          </p:nvPr>
        </p:nvSpPr>
        <p:spPr>
          <a:xfrm>
            <a:off x="1386718" y="3547442"/>
            <a:ext cx="5482024" cy="168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编译算法的实现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编译工具的使用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181501" y="2068852"/>
            <a:ext cx="8428276" cy="3005489"/>
            <a:chOff x="2895796" y="1623903"/>
            <a:chExt cx="8428276" cy="3005489"/>
          </a:xfrm>
        </p:grpSpPr>
        <p:grpSp>
          <p:nvGrpSpPr>
            <p:cNvPr id="5" name="组合 4"/>
            <p:cNvGrpSpPr/>
            <p:nvPr/>
          </p:nvGrpSpPr>
          <p:grpSpPr>
            <a:xfrm>
              <a:off x="3762492" y="1684863"/>
              <a:ext cx="2475097" cy="667247"/>
              <a:chOff x="1376048" y="948514"/>
              <a:chExt cx="2475097" cy="667247"/>
            </a:xfrm>
          </p:grpSpPr>
          <p:sp>
            <p:nvSpPr>
              <p:cNvPr id="20" name="文本框 20"/>
              <p:cNvSpPr txBox="1">
                <a:spLocks noChangeArrowheads="1"/>
              </p:cNvSpPr>
              <p:nvPr/>
            </p:nvSpPr>
            <p:spPr bwMode="auto">
              <a:xfrm>
                <a:off x="1376048" y="948514"/>
                <a:ext cx="2474874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defTabSz="1219200">
                  <a:lnSpc>
                    <a:spcPct val="100000"/>
                  </a:lnSpc>
                  <a:spcBef>
                    <a:spcPct val="0"/>
                  </a:spcBef>
                  <a:buFont typeface="Arial" panose="020B0604020202090204" pitchFamily="34" charset="0"/>
                  <a:buNone/>
                  <a:defRPr/>
                </a:pPr>
                <a:r>
                  <a:rPr lang="zh-CN" altLang="en-US" sz="24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思源黑体 CN Normal" panose="020B0400000000000000" pitchFamily="34" charset="-122"/>
                  </a:rPr>
                  <a:t>团队协作</a:t>
                </a:r>
                <a:endParaRPr lang="zh-CN" altLang="en-US" sz="2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376271" y="1340171"/>
                <a:ext cx="2474874" cy="275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Teamwork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762492" y="3799447"/>
              <a:ext cx="3775710" cy="829945"/>
              <a:chOff x="1376048" y="948514"/>
              <a:chExt cx="3775710" cy="829945"/>
            </a:xfrm>
          </p:grpSpPr>
          <p:sp>
            <p:nvSpPr>
              <p:cNvPr id="18" name="文本框 20"/>
              <p:cNvSpPr txBox="1">
                <a:spLocks noChangeArrowheads="1"/>
              </p:cNvSpPr>
              <p:nvPr/>
            </p:nvSpPr>
            <p:spPr bwMode="auto">
              <a:xfrm>
                <a:off x="1376048" y="948514"/>
                <a:ext cx="3775710" cy="8299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defTabSz="1219200">
                  <a:lnSpc>
                    <a:spcPct val="100000"/>
                  </a:lnSpc>
                  <a:spcBef>
                    <a:spcPct val="0"/>
                  </a:spcBef>
                  <a:buNone/>
                  <a:defRPr/>
                </a:pPr>
                <a:r>
                  <a:rPr lang="zh-CN" altLang="en-US" sz="24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思源黑体 CN Normal" panose="020B0400000000000000" pitchFamily="34" charset="-122"/>
                  </a:rPr>
                  <a:t>任务二：编译工具</a:t>
                </a:r>
                <a:r>
                  <a:rPr lang="zh-CN" altLang="en-US" sz="24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思源黑体 CN Normal" panose="020B0400000000000000" pitchFamily="34" charset="-122"/>
                  </a:rPr>
                  <a:t>使用</a:t>
                </a:r>
                <a:endParaRPr lang="zh-CN" altLang="en-US" sz="24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379858" y="1339039"/>
                <a:ext cx="3223260" cy="275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Assignment2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7990957" y="1684863"/>
              <a:ext cx="3333115" cy="665921"/>
              <a:chOff x="554993" y="948514"/>
              <a:chExt cx="3333115" cy="665921"/>
            </a:xfrm>
          </p:grpSpPr>
          <p:sp>
            <p:nvSpPr>
              <p:cNvPr id="16" name="文本框 20"/>
              <p:cNvSpPr txBox="1">
                <a:spLocks noChangeArrowheads="1"/>
              </p:cNvSpPr>
              <p:nvPr/>
            </p:nvSpPr>
            <p:spPr bwMode="auto">
              <a:xfrm>
                <a:off x="554993" y="948514"/>
                <a:ext cx="3333115" cy="370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defTabSz="1219200">
                  <a:lnSpc>
                    <a:spcPct val="100000"/>
                  </a:lnSpc>
                  <a:spcBef>
                    <a:spcPct val="0"/>
                  </a:spcBef>
                  <a:buNone/>
                  <a:defRPr/>
                </a:pPr>
                <a:r>
                  <a:rPr lang="zh-CN" altLang="en-US" sz="24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思源黑体 CN Normal" panose="020B0400000000000000" pitchFamily="34" charset="-122"/>
                  </a:rPr>
                  <a:t>任务一：</a:t>
                </a:r>
                <a:r>
                  <a:rPr lang="zh-CN" altLang="en-US" sz="24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思源黑体 CN Normal" panose="020B0400000000000000" pitchFamily="34" charset="-122"/>
                  </a:rPr>
                  <a:t>编译算法实现</a:t>
                </a:r>
                <a:endParaRPr lang="zh-CN" altLang="en-US" sz="24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687708" y="1339039"/>
                <a:ext cx="3166745" cy="275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Assignment1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8" name="文本框 20"/>
            <p:cNvSpPr txBox="1">
              <a:spLocks noChangeArrowheads="1"/>
            </p:cNvSpPr>
            <p:nvPr/>
          </p:nvSpPr>
          <p:spPr bwMode="auto">
            <a:xfrm>
              <a:off x="8123672" y="3799447"/>
              <a:ext cx="2474874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defTabSz="1219200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zh-CN" altLang="en-US" sz="24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总结</a:t>
              </a:r>
              <a:endParaRPr lang="zh-CN" altLang="en-US" sz="2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145341" y="4189938"/>
              <a:ext cx="3082925" cy="2755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Conclusion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895796" y="1623903"/>
              <a:ext cx="4996191" cy="713380"/>
              <a:chOff x="2895796" y="1623903"/>
              <a:chExt cx="4996191" cy="71338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2895796" y="1623903"/>
                <a:ext cx="713380" cy="71338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178607" y="1623903"/>
                <a:ext cx="713380" cy="71338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895796" y="3799224"/>
              <a:ext cx="4990476" cy="728620"/>
              <a:chOff x="2895796" y="1608663"/>
              <a:chExt cx="4990476" cy="728620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2895796" y="1623903"/>
                <a:ext cx="713380" cy="71338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7172892" y="1608663"/>
                <a:ext cx="713380" cy="71338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414574" y="618469"/>
            <a:ext cx="1901972" cy="1901972"/>
            <a:chOff x="414574" y="520266"/>
            <a:chExt cx="1901972" cy="1901972"/>
          </a:xfrm>
        </p:grpSpPr>
        <p:sp>
          <p:nvSpPr>
            <p:cNvPr id="23" name="椭圆 22"/>
            <p:cNvSpPr/>
            <p:nvPr/>
          </p:nvSpPr>
          <p:spPr>
            <a:xfrm>
              <a:off x="414574" y="520266"/>
              <a:ext cx="1901972" cy="1901972"/>
            </a:xfrm>
            <a:prstGeom prst="ellipse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34520" y="853112"/>
              <a:ext cx="1862080" cy="1236280"/>
              <a:chOff x="8427290" y="2628139"/>
              <a:chExt cx="1862080" cy="1236280"/>
            </a:xfrm>
          </p:grpSpPr>
          <p:sp>
            <p:nvSpPr>
              <p:cNvPr id="25" name="TextBox 76"/>
              <p:cNvSpPr txBox="1"/>
              <p:nvPr/>
            </p:nvSpPr>
            <p:spPr>
              <a:xfrm>
                <a:off x="8427290" y="2628139"/>
                <a:ext cx="186208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6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  <a:endParaRPr lang="zh-CN" altLang="en-US" sz="6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8427290" y="3556642"/>
                <a:ext cx="18620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</a:rPr>
                  <a:t>CONTENTS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-3047999" y="5621284"/>
            <a:ext cx="19238685" cy="1473733"/>
            <a:chOff x="-3047999" y="4104616"/>
            <a:chExt cx="19238685" cy="1473733"/>
          </a:xfrm>
        </p:grpSpPr>
        <p:sp>
          <p:nvSpPr>
            <p:cNvPr id="28" name="任意多边形: 形状 2"/>
            <p:cNvSpPr/>
            <p:nvPr/>
          </p:nvSpPr>
          <p:spPr>
            <a:xfrm>
              <a:off x="-1422399" y="4104616"/>
              <a:ext cx="17613085" cy="1444704"/>
            </a:xfrm>
            <a:custGeom>
              <a:avLst/>
              <a:gdLst>
                <a:gd name="connsiteX0" fmla="*/ 0 w 15210971"/>
                <a:gd name="connsiteY0" fmla="*/ 72097 h 1444704"/>
                <a:gd name="connsiteX1" fmla="*/ 1748971 w 15210971"/>
                <a:gd name="connsiteY1" fmla="*/ 761526 h 1444704"/>
                <a:gd name="connsiteX2" fmla="*/ 3969657 w 15210971"/>
                <a:gd name="connsiteY2" fmla="*/ 188211 h 1444704"/>
                <a:gd name="connsiteX3" fmla="*/ 6328228 w 15210971"/>
                <a:gd name="connsiteY3" fmla="*/ 863126 h 1444704"/>
                <a:gd name="connsiteX4" fmla="*/ 9296400 w 15210971"/>
                <a:gd name="connsiteY4" fmla="*/ 6783 h 1444704"/>
                <a:gd name="connsiteX5" fmla="*/ 11560628 w 15210971"/>
                <a:gd name="connsiteY5" fmla="*/ 1429183 h 1444704"/>
                <a:gd name="connsiteX6" fmla="*/ 15210971 w 15210971"/>
                <a:gd name="connsiteY6" fmla="*/ 638154 h 144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10971" h="1444704">
                  <a:moveTo>
                    <a:pt x="0" y="72097"/>
                  </a:moveTo>
                  <a:cubicBezTo>
                    <a:pt x="543681" y="407135"/>
                    <a:pt x="1087362" y="742174"/>
                    <a:pt x="1748971" y="761526"/>
                  </a:cubicBezTo>
                  <a:cubicBezTo>
                    <a:pt x="2410580" y="780878"/>
                    <a:pt x="3206448" y="171278"/>
                    <a:pt x="3969657" y="188211"/>
                  </a:cubicBezTo>
                  <a:cubicBezTo>
                    <a:pt x="4732866" y="205144"/>
                    <a:pt x="5440438" y="893364"/>
                    <a:pt x="6328228" y="863126"/>
                  </a:cubicBezTo>
                  <a:cubicBezTo>
                    <a:pt x="7216018" y="832888"/>
                    <a:pt x="8424333" y="-87560"/>
                    <a:pt x="9296400" y="6783"/>
                  </a:cubicBezTo>
                  <a:cubicBezTo>
                    <a:pt x="10168467" y="101126"/>
                    <a:pt x="10574866" y="1323955"/>
                    <a:pt x="11560628" y="1429183"/>
                  </a:cubicBezTo>
                  <a:cubicBezTo>
                    <a:pt x="12546390" y="1534411"/>
                    <a:pt x="13878680" y="1086282"/>
                    <a:pt x="15210971" y="638154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3"/>
            <p:cNvSpPr/>
            <p:nvPr/>
          </p:nvSpPr>
          <p:spPr>
            <a:xfrm>
              <a:off x="-3047999" y="4133645"/>
              <a:ext cx="17613085" cy="1444704"/>
            </a:xfrm>
            <a:custGeom>
              <a:avLst/>
              <a:gdLst>
                <a:gd name="connsiteX0" fmla="*/ 0 w 15210971"/>
                <a:gd name="connsiteY0" fmla="*/ 72097 h 1444704"/>
                <a:gd name="connsiteX1" fmla="*/ 1748971 w 15210971"/>
                <a:gd name="connsiteY1" fmla="*/ 761526 h 1444704"/>
                <a:gd name="connsiteX2" fmla="*/ 3969657 w 15210971"/>
                <a:gd name="connsiteY2" fmla="*/ 188211 h 1444704"/>
                <a:gd name="connsiteX3" fmla="*/ 6328228 w 15210971"/>
                <a:gd name="connsiteY3" fmla="*/ 863126 h 1444704"/>
                <a:gd name="connsiteX4" fmla="*/ 9296400 w 15210971"/>
                <a:gd name="connsiteY4" fmla="*/ 6783 h 1444704"/>
                <a:gd name="connsiteX5" fmla="*/ 11560628 w 15210971"/>
                <a:gd name="connsiteY5" fmla="*/ 1429183 h 1444704"/>
                <a:gd name="connsiteX6" fmla="*/ 15210971 w 15210971"/>
                <a:gd name="connsiteY6" fmla="*/ 638154 h 144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10971" h="1444704">
                  <a:moveTo>
                    <a:pt x="0" y="72097"/>
                  </a:moveTo>
                  <a:cubicBezTo>
                    <a:pt x="543681" y="407135"/>
                    <a:pt x="1087362" y="742174"/>
                    <a:pt x="1748971" y="761526"/>
                  </a:cubicBezTo>
                  <a:cubicBezTo>
                    <a:pt x="2410580" y="780878"/>
                    <a:pt x="3206448" y="171278"/>
                    <a:pt x="3969657" y="188211"/>
                  </a:cubicBezTo>
                  <a:cubicBezTo>
                    <a:pt x="4732866" y="205144"/>
                    <a:pt x="5440438" y="893364"/>
                    <a:pt x="6328228" y="863126"/>
                  </a:cubicBezTo>
                  <a:cubicBezTo>
                    <a:pt x="7216018" y="832888"/>
                    <a:pt x="8424333" y="-87560"/>
                    <a:pt x="9296400" y="6783"/>
                  </a:cubicBezTo>
                  <a:cubicBezTo>
                    <a:pt x="10168467" y="101126"/>
                    <a:pt x="10574866" y="1323955"/>
                    <a:pt x="11560628" y="1429183"/>
                  </a:cubicBezTo>
                  <a:cubicBezTo>
                    <a:pt x="12546390" y="1534411"/>
                    <a:pt x="13878680" y="1086282"/>
                    <a:pt x="15210971" y="638154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椭圆 29"/>
          <p:cNvSpPr/>
          <p:nvPr/>
        </p:nvSpPr>
        <p:spPr>
          <a:xfrm>
            <a:off x="8177417" y="5758703"/>
            <a:ext cx="99060" cy="99056"/>
          </a:xfrm>
          <a:prstGeom prst="ellipse">
            <a:avLst/>
          </a:prstGeom>
          <a:solidFill>
            <a:srgbClr val="5959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953790" y="6277811"/>
            <a:ext cx="189710" cy="189708"/>
          </a:xfrm>
          <a:prstGeom prst="ellipse">
            <a:avLst/>
          </a:prstGeom>
          <a:solidFill>
            <a:srgbClr val="5959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17661111" flipV="1">
            <a:off x="9824282" y="-892509"/>
            <a:ext cx="1789011" cy="2424448"/>
          </a:xfrm>
          <a:custGeom>
            <a:avLst/>
            <a:gdLst>
              <a:gd name="connsiteX0" fmla="*/ 154501 w 2299462"/>
              <a:gd name="connsiteY0" fmla="*/ 1035142 h 3116206"/>
              <a:gd name="connsiteX1" fmla="*/ 1966032 w 2299462"/>
              <a:gd name="connsiteY1" fmla="*/ 0 h 3116206"/>
              <a:gd name="connsiteX2" fmla="*/ 2167047 w 2299462"/>
              <a:gd name="connsiteY2" fmla="*/ 8750 h 3116206"/>
              <a:gd name="connsiteX3" fmla="*/ 2299462 w 2299462"/>
              <a:gd name="connsiteY3" fmla="*/ 26172 h 3116206"/>
              <a:gd name="connsiteX4" fmla="*/ 900890 w 2299462"/>
              <a:gd name="connsiteY4" fmla="*/ 3116206 h 3116206"/>
              <a:gd name="connsiteX5" fmla="*/ 866805 w 2299462"/>
              <a:gd name="connsiteY5" fmla="*/ 3100257 h 3116206"/>
              <a:gd name="connsiteX6" fmla="*/ 0 w 2299462"/>
              <a:gd name="connsiteY6" fmla="*/ 1694856 h 3116206"/>
              <a:gd name="connsiteX7" fmla="*/ 154501 w 2299462"/>
              <a:gd name="connsiteY7" fmla="*/ 1035142 h 311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99462" h="3116206">
                <a:moveTo>
                  <a:pt x="154501" y="1035142"/>
                </a:moveTo>
                <a:cubicBezTo>
                  <a:pt x="452961" y="426832"/>
                  <a:pt x="1151676" y="0"/>
                  <a:pt x="1966032" y="0"/>
                </a:cubicBezTo>
                <a:cubicBezTo>
                  <a:pt x="2033895" y="0"/>
                  <a:pt x="2100955" y="2964"/>
                  <a:pt x="2167047" y="8750"/>
                </a:cubicBezTo>
                <a:lnTo>
                  <a:pt x="2299462" y="26172"/>
                </a:lnTo>
                <a:lnTo>
                  <a:pt x="900890" y="3116206"/>
                </a:lnTo>
                <a:lnTo>
                  <a:pt x="866805" y="3100257"/>
                </a:lnTo>
                <a:cubicBezTo>
                  <a:pt x="343837" y="2795679"/>
                  <a:pt x="0" y="2279883"/>
                  <a:pt x="0" y="1694856"/>
                </a:cubicBezTo>
                <a:cubicBezTo>
                  <a:pt x="0" y="1460845"/>
                  <a:pt x="55014" y="1237911"/>
                  <a:pt x="154501" y="1035142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号-无外润黑体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" y="4505129"/>
            <a:ext cx="12203059" cy="2350371"/>
            <a:chOff x="2" y="3577031"/>
            <a:chExt cx="12203059" cy="3278469"/>
          </a:xfrm>
          <a:solidFill>
            <a:srgbClr val="EBEBEB"/>
          </a:solidFill>
        </p:grpSpPr>
        <p:sp>
          <p:nvSpPr>
            <p:cNvPr id="5" name="任意多边形: 形状 32"/>
            <p:cNvSpPr/>
            <p:nvPr/>
          </p:nvSpPr>
          <p:spPr bwMode="auto">
            <a:xfrm>
              <a:off x="2" y="4091604"/>
              <a:ext cx="4392654" cy="2763895"/>
            </a:xfrm>
            <a:custGeom>
              <a:avLst/>
              <a:gdLst>
                <a:gd name="connsiteX0" fmla="*/ 734800 w 2671913"/>
                <a:gd name="connsiteY0" fmla="*/ 173 h 1732232"/>
                <a:gd name="connsiteX1" fmla="*/ 1905760 w 2671913"/>
                <a:gd name="connsiteY1" fmla="*/ 927976 h 1732232"/>
                <a:gd name="connsiteX2" fmla="*/ 2658162 w 2671913"/>
                <a:gd name="connsiteY2" fmla="*/ 1723008 h 1732232"/>
                <a:gd name="connsiteX3" fmla="*/ 2671913 w 2671913"/>
                <a:gd name="connsiteY3" fmla="*/ 1732232 h 1732232"/>
                <a:gd name="connsiteX4" fmla="*/ 0 w 2671913"/>
                <a:gd name="connsiteY4" fmla="*/ 1732232 h 1732232"/>
                <a:gd name="connsiteX5" fmla="*/ 0 w 2671913"/>
                <a:gd name="connsiteY5" fmla="*/ 264113 h 1732232"/>
                <a:gd name="connsiteX6" fmla="*/ 26610 w 2671913"/>
                <a:gd name="connsiteY6" fmla="*/ 241096 h 1732232"/>
                <a:gd name="connsiteX7" fmla="*/ 577515 w 2671913"/>
                <a:gd name="connsiteY7" fmla="*/ 10911 h 1732232"/>
                <a:gd name="connsiteX8" fmla="*/ 631334 w 2671913"/>
                <a:gd name="connsiteY8" fmla="*/ 8764 h 1732232"/>
                <a:gd name="connsiteX9" fmla="*/ 734800 w 2671913"/>
                <a:gd name="connsiteY9" fmla="*/ 173 h 173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913" h="1732232">
                  <a:moveTo>
                    <a:pt x="734800" y="173"/>
                  </a:moveTo>
                  <a:cubicBezTo>
                    <a:pt x="933795" y="5005"/>
                    <a:pt x="1395559" y="116148"/>
                    <a:pt x="1905760" y="927976"/>
                  </a:cubicBezTo>
                  <a:cubicBezTo>
                    <a:pt x="1905760" y="927976"/>
                    <a:pt x="2373848" y="1513356"/>
                    <a:pt x="2658162" y="1723008"/>
                  </a:cubicBezTo>
                  <a:lnTo>
                    <a:pt x="2671913" y="1732232"/>
                  </a:lnTo>
                  <a:lnTo>
                    <a:pt x="0" y="1732232"/>
                  </a:lnTo>
                  <a:lnTo>
                    <a:pt x="0" y="264113"/>
                  </a:lnTo>
                  <a:lnTo>
                    <a:pt x="26610" y="241096"/>
                  </a:lnTo>
                  <a:cubicBezTo>
                    <a:pt x="136034" y="152692"/>
                    <a:pt x="328604" y="31046"/>
                    <a:pt x="577515" y="10911"/>
                  </a:cubicBezTo>
                  <a:cubicBezTo>
                    <a:pt x="596890" y="10911"/>
                    <a:pt x="614112" y="8764"/>
                    <a:pt x="631334" y="8764"/>
                  </a:cubicBezTo>
                  <a:cubicBezTo>
                    <a:pt x="631334" y="8764"/>
                    <a:pt x="668469" y="-1438"/>
                    <a:pt x="734800" y="173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  <a:sym typeface="思源黑体" panose="020B0500000000000000" pitchFamily="34" charset="-122"/>
              </a:endParaRPr>
            </a:p>
          </p:txBody>
        </p:sp>
        <p:sp>
          <p:nvSpPr>
            <p:cNvPr id="6" name="任意多边形: 形状 35"/>
            <p:cNvSpPr/>
            <p:nvPr/>
          </p:nvSpPr>
          <p:spPr bwMode="auto">
            <a:xfrm>
              <a:off x="7051580" y="3577031"/>
              <a:ext cx="5151481" cy="3278469"/>
            </a:xfrm>
            <a:custGeom>
              <a:avLst/>
              <a:gdLst>
                <a:gd name="connsiteX0" fmla="*/ 5151481 w 5151481"/>
                <a:gd name="connsiteY0" fmla="*/ 0 h 3443866"/>
                <a:gd name="connsiteX1" fmla="*/ 5151481 w 5151481"/>
                <a:gd name="connsiteY1" fmla="*/ 3443866 h 3443866"/>
                <a:gd name="connsiteX2" fmla="*/ 0 w 5151481"/>
                <a:gd name="connsiteY2" fmla="*/ 3443866 h 3443866"/>
                <a:gd name="connsiteX3" fmla="*/ 68505 w 5151481"/>
                <a:gd name="connsiteY3" fmla="*/ 3409693 h 3443866"/>
                <a:gd name="connsiteX4" fmla="*/ 1134718 w 5151481"/>
                <a:gd name="connsiteY4" fmla="*/ 2657350 h 3443866"/>
                <a:gd name="connsiteX5" fmla="*/ 3724809 w 5151481"/>
                <a:gd name="connsiteY5" fmla="*/ 569349 h 3443866"/>
                <a:gd name="connsiteX6" fmla="*/ 5070913 w 5151481"/>
                <a:gd name="connsiteY6" fmla="*/ 13881 h 344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1481" h="3443866">
                  <a:moveTo>
                    <a:pt x="5151481" y="0"/>
                  </a:moveTo>
                  <a:lnTo>
                    <a:pt x="5151481" y="3443866"/>
                  </a:lnTo>
                  <a:lnTo>
                    <a:pt x="0" y="3443866"/>
                  </a:lnTo>
                  <a:lnTo>
                    <a:pt x="68505" y="3409693"/>
                  </a:lnTo>
                  <a:cubicBezTo>
                    <a:pt x="336371" y="3270474"/>
                    <a:pt x="763188" y="3017350"/>
                    <a:pt x="1134718" y="2657350"/>
                  </a:cubicBezTo>
                  <a:cubicBezTo>
                    <a:pt x="1134718" y="2657350"/>
                    <a:pt x="2564221" y="1073350"/>
                    <a:pt x="3724809" y="569349"/>
                  </a:cubicBezTo>
                  <a:cubicBezTo>
                    <a:pt x="4450176" y="254350"/>
                    <a:pt x="4766420" y="85600"/>
                    <a:pt x="5070913" y="13881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  <a:sym typeface="思源黑体" panose="020B0500000000000000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51338" y="780394"/>
            <a:ext cx="10489324" cy="5297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52326" y="1860733"/>
            <a:ext cx="9809235" cy="2551679"/>
            <a:chOff x="1833606" y="1860733"/>
            <a:chExt cx="9809235" cy="2551679"/>
          </a:xfrm>
        </p:grpSpPr>
        <p:grpSp>
          <p:nvGrpSpPr>
            <p:cNvPr id="8" name="组合 7"/>
            <p:cNvGrpSpPr/>
            <p:nvPr/>
          </p:nvGrpSpPr>
          <p:grpSpPr>
            <a:xfrm>
              <a:off x="4402148" y="1860733"/>
              <a:ext cx="7240693" cy="1869070"/>
              <a:chOff x="4409560" y="2105561"/>
              <a:chExt cx="7240693" cy="1869070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4409560" y="2105561"/>
                <a:ext cx="273032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PART</a:t>
                </a:r>
                <a:r>
                  <a:rPr lang="en-US" altLang="zh-C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  </a:t>
                </a:r>
                <a:r>
                  <a:rPr lang="en-US" altLang="zh-CN" sz="8000" dirty="0">
                    <a:solidFill>
                      <a:srgbClr val="595959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01</a:t>
                </a:r>
                <a:endParaRPr lang="en-US" altLang="zh-CN" sz="4800" dirty="0">
                  <a:solidFill>
                    <a:srgbClr val="5959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5702420" y="2824508"/>
                <a:ext cx="5947833" cy="1150123"/>
                <a:chOff x="5702420" y="2824508"/>
                <a:chExt cx="5947833" cy="1150123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5702420" y="2824508"/>
                  <a:ext cx="5947833" cy="10147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6000" dirty="0">
                      <a:solidFill>
                        <a:srgbClr val="595959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  <a:cs typeface="+mn-ea"/>
                      <a:sym typeface="思源黑体 CN Normal" panose="020B0400000000000000" pitchFamily="34" charset="-122"/>
                    </a:rPr>
                    <a:t>团队合作</a:t>
                  </a:r>
                  <a:endParaRPr lang="zh-CN" altLang="en-US" sz="6000" dirty="0">
                    <a:solidFill>
                      <a:srgbClr val="595959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cs typeface="+mn-ea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5702420" y="3745367"/>
                  <a:ext cx="5686747" cy="2292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Teamwork</a:t>
                  </a:r>
                  <a:endPara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3" name="文本"/>
            <p:cNvSpPr/>
            <p:nvPr/>
          </p:nvSpPr>
          <p:spPr>
            <a:xfrm>
              <a:off x="1833606" y="2137514"/>
              <a:ext cx="2435682" cy="2274898"/>
            </a:xfrm>
            <a:custGeom>
              <a:avLst/>
              <a:gdLst>
                <a:gd name="connsiteX0" fmla="*/ 51971 w 606580"/>
                <a:gd name="connsiteY0" fmla="*/ 327494 h 545047"/>
                <a:gd name="connsiteX1" fmla="*/ 79174 w 606580"/>
                <a:gd name="connsiteY1" fmla="*/ 349922 h 545047"/>
                <a:gd name="connsiteX2" fmla="*/ 79174 w 606580"/>
                <a:gd name="connsiteY2" fmla="*/ 418134 h 545047"/>
                <a:gd name="connsiteX3" fmla="*/ 51971 w 606580"/>
                <a:gd name="connsiteY3" fmla="*/ 440469 h 545047"/>
                <a:gd name="connsiteX4" fmla="*/ 24861 w 606580"/>
                <a:gd name="connsiteY4" fmla="*/ 418134 h 545047"/>
                <a:gd name="connsiteX5" fmla="*/ 24768 w 606580"/>
                <a:gd name="connsiteY5" fmla="*/ 418134 h 545047"/>
                <a:gd name="connsiteX6" fmla="*/ 24861 w 606580"/>
                <a:gd name="connsiteY6" fmla="*/ 349922 h 545047"/>
                <a:gd name="connsiteX7" fmla="*/ 51971 w 606580"/>
                <a:gd name="connsiteY7" fmla="*/ 327494 h 545047"/>
                <a:gd name="connsiteX8" fmla="*/ 116221 w 606580"/>
                <a:gd name="connsiteY8" fmla="*/ 293975 h 545047"/>
                <a:gd name="connsiteX9" fmla="*/ 286240 w 606580"/>
                <a:gd name="connsiteY9" fmla="*/ 394385 h 545047"/>
                <a:gd name="connsiteX10" fmla="*/ 286704 w 606580"/>
                <a:gd name="connsiteY10" fmla="*/ 394663 h 545047"/>
                <a:gd name="connsiteX11" fmla="*/ 287261 w 606580"/>
                <a:gd name="connsiteY11" fmla="*/ 394942 h 545047"/>
                <a:gd name="connsiteX12" fmla="*/ 303325 w 606580"/>
                <a:gd name="connsiteY12" fmla="*/ 398928 h 545047"/>
                <a:gd name="connsiteX13" fmla="*/ 319389 w 606580"/>
                <a:gd name="connsiteY13" fmla="*/ 394942 h 545047"/>
                <a:gd name="connsiteX14" fmla="*/ 319853 w 606580"/>
                <a:gd name="connsiteY14" fmla="*/ 394663 h 545047"/>
                <a:gd name="connsiteX15" fmla="*/ 320410 w 606580"/>
                <a:gd name="connsiteY15" fmla="*/ 394385 h 545047"/>
                <a:gd name="connsiteX16" fmla="*/ 490429 w 606580"/>
                <a:gd name="connsiteY16" fmla="*/ 293975 h 545047"/>
                <a:gd name="connsiteX17" fmla="*/ 490429 w 606580"/>
                <a:gd name="connsiteY17" fmla="*/ 436571 h 545047"/>
                <a:gd name="connsiteX18" fmla="*/ 303325 w 606580"/>
                <a:gd name="connsiteY18" fmla="*/ 545047 h 545047"/>
                <a:gd name="connsiteX19" fmla="*/ 116221 w 606580"/>
                <a:gd name="connsiteY19" fmla="*/ 436571 h 545047"/>
                <a:gd name="connsiteX20" fmla="*/ 39658 w 606580"/>
                <a:gd name="connsiteY20" fmla="*/ 248672 h 545047"/>
                <a:gd name="connsiteX21" fmla="*/ 64426 w 606580"/>
                <a:gd name="connsiteY21" fmla="*/ 263326 h 545047"/>
                <a:gd name="connsiteX22" fmla="*/ 64426 w 606580"/>
                <a:gd name="connsiteY22" fmla="*/ 304136 h 545047"/>
                <a:gd name="connsiteX23" fmla="*/ 51996 w 606580"/>
                <a:gd name="connsiteY23" fmla="*/ 302745 h 545047"/>
                <a:gd name="connsiteX24" fmla="*/ 39658 w 606580"/>
                <a:gd name="connsiteY24" fmla="*/ 304136 h 545047"/>
                <a:gd name="connsiteX25" fmla="*/ 303336 w 606580"/>
                <a:gd name="connsiteY25" fmla="*/ 0 h 545047"/>
                <a:gd name="connsiteX26" fmla="*/ 307793 w 606580"/>
                <a:gd name="connsiteY26" fmla="*/ 1112 h 545047"/>
                <a:gd name="connsiteX27" fmla="*/ 599431 w 606580"/>
                <a:gd name="connsiteY27" fmla="*/ 173885 h 545047"/>
                <a:gd name="connsiteX28" fmla="*/ 606580 w 606580"/>
                <a:gd name="connsiteY28" fmla="*/ 187325 h 545047"/>
                <a:gd name="connsiteX29" fmla="*/ 599431 w 606580"/>
                <a:gd name="connsiteY29" fmla="*/ 200857 h 545047"/>
                <a:gd name="connsiteX30" fmla="*/ 307793 w 606580"/>
                <a:gd name="connsiteY30" fmla="*/ 373167 h 545047"/>
                <a:gd name="connsiteX31" fmla="*/ 303336 w 606580"/>
                <a:gd name="connsiteY31" fmla="*/ 374279 h 545047"/>
                <a:gd name="connsiteX32" fmla="*/ 298787 w 606580"/>
                <a:gd name="connsiteY32" fmla="*/ 373167 h 545047"/>
                <a:gd name="connsiteX33" fmla="*/ 7149 w 606580"/>
                <a:gd name="connsiteY33" fmla="*/ 200857 h 545047"/>
                <a:gd name="connsiteX34" fmla="*/ 0 w 606580"/>
                <a:gd name="connsiteY34" fmla="*/ 187325 h 545047"/>
                <a:gd name="connsiteX35" fmla="*/ 7149 w 606580"/>
                <a:gd name="connsiteY35" fmla="*/ 173885 h 545047"/>
                <a:gd name="connsiteX36" fmla="*/ 298787 w 606580"/>
                <a:gd name="connsiteY36" fmla="*/ 1112 h 545047"/>
                <a:gd name="connsiteX37" fmla="*/ 303336 w 606580"/>
                <a:gd name="connsiteY37" fmla="*/ 0 h 54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6580" h="545047">
                  <a:moveTo>
                    <a:pt x="51971" y="327494"/>
                  </a:moveTo>
                  <a:cubicBezTo>
                    <a:pt x="66826" y="327494"/>
                    <a:pt x="78895" y="337503"/>
                    <a:pt x="79174" y="349922"/>
                  </a:cubicBezTo>
                  <a:lnTo>
                    <a:pt x="79174" y="418134"/>
                  </a:lnTo>
                  <a:cubicBezTo>
                    <a:pt x="78803" y="430552"/>
                    <a:pt x="66826" y="440469"/>
                    <a:pt x="51971" y="440469"/>
                  </a:cubicBezTo>
                  <a:cubicBezTo>
                    <a:pt x="37209" y="440469"/>
                    <a:pt x="25139" y="430552"/>
                    <a:pt x="24861" y="418134"/>
                  </a:cubicBezTo>
                  <a:lnTo>
                    <a:pt x="24768" y="418134"/>
                  </a:lnTo>
                  <a:lnTo>
                    <a:pt x="24861" y="349922"/>
                  </a:lnTo>
                  <a:cubicBezTo>
                    <a:pt x="25047" y="337503"/>
                    <a:pt x="37116" y="327494"/>
                    <a:pt x="51971" y="327494"/>
                  </a:cubicBezTo>
                  <a:close/>
                  <a:moveTo>
                    <a:pt x="116221" y="293975"/>
                  </a:moveTo>
                  <a:lnTo>
                    <a:pt x="286240" y="394385"/>
                  </a:lnTo>
                  <a:lnTo>
                    <a:pt x="286704" y="394663"/>
                  </a:lnTo>
                  <a:lnTo>
                    <a:pt x="287261" y="394942"/>
                  </a:lnTo>
                  <a:cubicBezTo>
                    <a:pt x="292182" y="397538"/>
                    <a:pt x="297754" y="398928"/>
                    <a:pt x="303325" y="398928"/>
                  </a:cubicBezTo>
                  <a:cubicBezTo>
                    <a:pt x="308896" y="398928"/>
                    <a:pt x="314468" y="397538"/>
                    <a:pt x="319389" y="394942"/>
                  </a:cubicBezTo>
                  <a:lnTo>
                    <a:pt x="319853" y="394663"/>
                  </a:lnTo>
                  <a:lnTo>
                    <a:pt x="320410" y="394385"/>
                  </a:lnTo>
                  <a:lnTo>
                    <a:pt x="490429" y="293975"/>
                  </a:lnTo>
                  <a:lnTo>
                    <a:pt x="490429" y="436571"/>
                  </a:lnTo>
                  <a:cubicBezTo>
                    <a:pt x="460251" y="500173"/>
                    <a:pt x="387824" y="545047"/>
                    <a:pt x="303325" y="545047"/>
                  </a:cubicBezTo>
                  <a:cubicBezTo>
                    <a:pt x="218734" y="545047"/>
                    <a:pt x="146399" y="500173"/>
                    <a:pt x="116221" y="436571"/>
                  </a:cubicBezTo>
                  <a:close/>
                  <a:moveTo>
                    <a:pt x="39658" y="248672"/>
                  </a:moveTo>
                  <a:lnTo>
                    <a:pt x="64426" y="263326"/>
                  </a:lnTo>
                  <a:lnTo>
                    <a:pt x="64426" y="304136"/>
                  </a:lnTo>
                  <a:cubicBezTo>
                    <a:pt x="60344" y="303209"/>
                    <a:pt x="56263" y="302745"/>
                    <a:pt x="51996" y="302745"/>
                  </a:cubicBezTo>
                  <a:cubicBezTo>
                    <a:pt x="47821" y="302745"/>
                    <a:pt x="43647" y="303209"/>
                    <a:pt x="39658" y="304136"/>
                  </a:cubicBezTo>
                  <a:close/>
                  <a:moveTo>
                    <a:pt x="303336" y="0"/>
                  </a:moveTo>
                  <a:cubicBezTo>
                    <a:pt x="304915" y="0"/>
                    <a:pt x="306493" y="371"/>
                    <a:pt x="307793" y="1112"/>
                  </a:cubicBezTo>
                  <a:lnTo>
                    <a:pt x="599431" y="173885"/>
                  </a:lnTo>
                  <a:cubicBezTo>
                    <a:pt x="603795" y="176851"/>
                    <a:pt x="606580" y="181763"/>
                    <a:pt x="606580" y="187325"/>
                  </a:cubicBezTo>
                  <a:cubicBezTo>
                    <a:pt x="606580" y="192979"/>
                    <a:pt x="603795" y="197891"/>
                    <a:pt x="599431" y="200857"/>
                  </a:cubicBezTo>
                  <a:lnTo>
                    <a:pt x="307793" y="373167"/>
                  </a:lnTo>
                  <a:cubicBezTo>
                    <a:pt x="306493" y="373816"/>
                    <a:pt x="304915" y="374279"/>
                    <a:pt x="303336" y="374279"/>
                  </a:cubicBezTo>
                  <a:cubicBezTo>
                    <a:pt x="301665" y="374279"/>
                    <a:pt x="300180" y="373816"/>
                    <a:pt x="298787" y="373167"/>
                  </a:cubicBezTo>
                  <a:lnTo>
                    <a:pt x="7149" y="200857"/>
                  </a:lnTo>
                  <a:cubicBezTo>
                    <a:pt x="2878" y="197891"/>
                    <a:pt x="0" y="192979"/>
                    <a:pt x="0" y="187325"/>
                  </a:cubicBezTo>
                  <a:cubicBezTo>
                    <a:pt x="0" y="181763"/>
                    <a:pt x="2878" y="176851"/>
                    <a:pt x="7149" y="173885"/>
                  </a:cubicBezTo>
                  <a:lnTo>
                    <a:pt x="298787" y="1112"/>
                  </a:lnTo>
                  <a:cubicBezTo>
                    <a:pt x="300180" y="371"/>
                    <a:pt x="301665" y="0"/>
                    <a:pt x="30333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  <a:defRPr/>
              </a:pPr>
              <a:r>
                <a:rPr lang="zh-CN" altLang="en-US" sz="2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团队合作</a:t>
              </a:r>
              <a:endParaRPr lang="zh-CN" altLang="en-US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0575" y="568325"/>
            <a:ext cx="4820920" cy="36271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25820" y="568325"/>
            <a:ext cx="3091180" cy="3627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10675" y="2059305"/>
            <a:ext cx="2774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使用</a:t>
            </a:r>
            <a:r>
              <a:rPr lang="en-US" altLang="zh-CN"/>
              <a:t>Github</a:t>
            </a:r>
            <a:r>
              <a:rPr lang="zh-CN" altLang="en-US"/>
              <a:t>进行代码撰写的</a:t>
            </a:r>
            <a:r>
              <a:rPr lang="zh-CN" altLang="en-US"/>
              <a:t>合作。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082790" y="4306570"/>
            <a:ext cx="1701800" cy="246824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9133205" y="5107305"/>
            <a:ext cx="2774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使用飞书进行文档的整合和报告的</a:t>
            </a:r>
            <a:r>
              <a:rPr lang="zh-CN" altLang="en-US"/>
              <a:t>书写。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255395" y="4447540"/>
            <a:ext cx="5154930" cy="1793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" y="4505129"/>
            <a:ext cx="12203059" cy="2350371"/>
            <a:chOff x="2" y="3577031"/>
            <a:chExt cx="12203059" cy="3278469"/>
          </a:xfrm>
          <a:solidFill>
            <a:srgbClr val="EBEBEB"/>
          </a:solidFill>
        </p:grpSpPr>
        <p:sp>
          <p:nvSpPr>
            <p:cNvPr id="5" name="任意多边形: 形状 32"/>
            <p:cNvSpPr/>
            <p:nvPr/>
          </p:nvSpPr>
          <p:spPr bwMode="auto">
            <a:xfrm>
              <a:off x="2" y="4091604"/>
              <a:ext cx="4392654" cy="2763895"/>
            </a:xfrm>
            <a:custGeom>
              <a:avLst/>
              <a:gdLst>
                <a:gd name="connsiteX0" fmla="*/ 734800 w 2671913"/>
                <a:gd name="connsiteY0" fmla="*/ 173 h 1732232"/>
                <a:gd name="connsiteX1" fmla="*/ 1905760 w 2671913"/>
                <a:gd name="connsiteY1" fmla="*/ 927976 h 1732232"/>
                <a:gd name="connsiteX2" fmla="*/ 2658162 w 2671913"/>
                <a:gd name="connsiteY2" fmla="*/ 1723008 h 1732232"/>
                <a:gd name="connsiteX3" fmla="*/ 2671913 w 2671913"/>
                <a:gd name="connsiteY3" fmla="*/ 1732232 h 1732232"/>
                <a:gd name="connsiteX4" fmla="*/ 0 w 2671913"/>
                <a:gd name="connsiteY4" fmla="*/ 1732232 h 1732232"/>
                <a:gd name="connsiteX5" fmla="*/ 0 w 2671913"/>
                <a:gd name="connsiteY5" fmla="*/ 264113 h 1732232"/>
                <a:gd name="connsiteX6" fmla="*/ 26610 w 2671913"/>
                <a:gd name="connsiteY6" fmla="*/ 241096 h 1732232"/>
                <a:gd name="connsiteX7" fmla="*/ 577515 w 2671913"/>
                <a:gd name="connsiteY7" fmla="*/ 10911 h 1732232"/>
                <a:gd name="connsiteX8" fmla="*/ 631334 w 2671913"/>
                <a:gd name="connsiteY8" fmla="*/ 8764 h 1732232"/>
                <a:gd name="connsiteX9" fmla="*/ 734800 w 2671913"/>
                <a:gd name="connsiteY9" fmla="*/ 173 h 173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913" h="1732232">
                  <a:moveTo>
                    <a:pt x="734800" y="173"/>
                  </a:moveTo>
                  <a:cubicBezTo>
                    <a:pt x="933795" y="5005"/>
                    <a:pt x="1395559" y="116148"/>
                    <a:pt x="1905760" y="927976"/>
                  </a:cubicBezTo>
                  <a:cubicBezTo>
                    <a:pt x="1905760" y="927976"/>
                    <a:pt x="2373848" y="1513356"/>
                    <a:pt x="2658162" y="1723008"/>
                  </a:cubicBezTo>
                  <a:lnTo>
                    <a:pt x="2671913" y="1732232"/>
                  </a:lnTo>
                  <a:lnTo>
                    <a:pt x="0" y="1732232"/>
                  </a:lnTo>
                  <a:lnTo>
                    <a:pt x="0" y="264113"/>
                  </a:lnTo>
                  <a:lnTo>
                    <a:pt x="26610" y="241096"/>
                  </a:lnTo>
                  <a:cubicBezTo>
                    <a:pt x="136034" y="152692"/>
                    <a:pt x="328604" y="31046"/>
                    <a:pt x="577515" y="10911"/>
                  </a:cubicBezTo>
                  <a:cubicBezTo>
                    <a:pt x="596890" y="10911"/>
                    <a:pt x="614112" y="8764"/>
                    <a:pt x="631334" y="8764"/>
                  </a:cubicBezTo>
                  <a:cubicBezTo>
                    <a:pt x="631334" y="8764"/>
                    <a:pt x="668469" y="-1438"/>
                    <a:pt x="734800" y="173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  <a:sym typeface="思源黑体" panose="020B0500000000000000" pitchFamily="34" charset="-122"/>
              </a:endParaRPr>
            </a:p>
          </p:txBody>
        </p:sp>
        <p:sp>
          <p:nvSpPr>
            <p:cNvPr id="6" name="任意多边形: 形状 35"/>
            <p:cNvSpPr/>
            <p:nvPr/>
          </p:nvSpPr>
          <p:spPr bwMode="auto">
            <a:xfrm>
              <a:off x="7051580" y="3577031"/>
              <a:ext cx="5151481" cy="3278469"/>
            </a:xfrm>
            <a:custGeom>
              <a:avLst/>
              <a:gdLst>
                <a:gd name="connsiteX0" fmla="*/ 5151481 w 5151481"/>
                <a:gd name="connsiteY0" fmla="*/ 0 h 3443866"/>
                <a:gd name="connsiteX1" fmla="*/ 5151481 w 5151481"/>
                <a:gd name="connsiteY1" fmla="*/ 3443866 h 3443866"/>
                <a:gd name="connsiteX2" fmla="*/ 0 w 5151481"/>
                <a:gd name="connsiteY2" fmla="*/ 3443866 h 3443866"/>
                <a:gd name="connsiteX3" fmla="*/ 68505 w 5151481"/>
                <a:gd name="connsiteY3" fmla="*/ 3409693 h 3443866"/>
                <a:gd name="connsiteX4" fmla="*/ 1134718 w 5151481"/>
                <a:gd name="connsiteY4" fmla="*/ 2657350 h 3443866"/>
                <a:gd name="connsiteX5" fmla="*/ 3724809 w 5151481"/>
                <a:gd name="connsiteY5" fmla="*/ 569349 h 3443866"/>
                <a:gd name="connsiteX6" fmla="*/ 5070913 w 5151481"/>
                <a:gd name="connsiteY6" fmla="*/ 13881 h 344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1481" h="3443866">
                  <a:moveTo>
                    <a:pt x="5151481" y="0"/>
                  </a:moveTo>
                  <a:lnTo>
                    <a:pt x="5151481" y="3443866"/>
                  </a:lnTo>
                  <a:lnTo>
                    <a:pt x="0" y="3443866"/>
                  </a:lnTo>
                  <a:lnTo>
                    <a:pt x="68505" y="3409693"/>
                  </a:lnTo>
                  <a:cubicBezTo>
                    <a:pt x="336371" y="3270474"/>
                    <a:pt x="763188" y="3017350"/>
                    <a:pt x="1134718" y="2657350"/>
                  </a:cubicBezTo>
                  <a:cubicBezTo>
                    <a:pt x="1134718" y="2657350"/>
                    <a:pt x="2564221" y="1073350"/>
                    <a:pt x="3724809" y="569349"/>
                  </a:cubicBezTo>
                  <a:cubicBezTo>
                    <a:pt x="4450176" y="254350"/>
                    <a:pt x="4766420" y="85600"/>
                    <a:pt x="5070913" y="13881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  <a:sym typeface="思源黑体" panose="020B0500000000000000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51338" y="780394"/>
            <a:ext cx="10489324" cy="5297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52326" y="1860733"/>
            <a:ext cx="9809235" cy="2551679"/>
            <a:chOff x="1833606" y="1860733"/>
            <a:chExt cx="9809235" cy="2551679"/>
          </a:xfrm>
        </p:grpSpPr>
        <p:grpSp>
          <p:nvGrpSpPr>
            <p:cNvPr id="8" name="组合 7"/>
            <p:cNvGrpSpPr/>
            <p:nvPr/>
          </p:nvGrpSpPr>
          <p:grpSpPr>
            <a:xfrm>
              <a:off x="4402148" y="1860733"/>
              <a:ext cx="7240693" cy="1814830"/>
              <a:chOff x="4409560" y="2105561"/>
              <a:chExt cx="7240693" cy="1814830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4409560" y="2105561"/>
                <a:ext cx="2730321" cy="181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PART</a:t>
                </a:r>
                <a:r>
                  <a:rPr lang="en-US" altLang="zh-C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  </a:t>
                </a:r>
                <a:r>
                  <a:rPr lang="en-US" altLang="zh-CN" sz="8000" dirty="0">
                    <a:solidFill>
                      <a:srgbClr val="595959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02</a:t>
                </a:r>
                <a:endParaRPr lang="en-US" altLang="zh-CN" sz="4800" dirty="0">
                  <a:solidFill>
                    <a:srgbClr val="5959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702420" y="2824508"/>
                <a:ext cx="5947833" cy="9220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buClrTx/>
                  <a:buSzTx/>
                  <a:buFontTx/>
                  <a:defRPr/>
                </a:pPr>
                <a:r>
                  <a:rPr lang="en-US" altLang="zh-CN" sz="5400" dirty="0">
                    <a:solidFill>
                      <a:srgbClr val="595959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  <a:sym typeface="思源黑体 CN Normal" panose="020B0400000000000000" pitchFamily="34" charset="-122"/>
                  </a:rPr>
                  <a:t>编译算法实现</a:t>
                </a:r>
                <a:endParaRPr lang="en-US" altLang="zh-CN" sz="5400" dirty="0">
                  <a:solidFill>
                    <a:srgbClr val="5959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  <p:sp>
          <p:nvSpPr>
            <p:cNvPr id="13" name="文本"/>
            <p:cNvSpPr/>
            <p:nvPr/>
          </p:nvSpPr>
          <p:spPr>
            <a:xfrm>
              <a:off x="1833606" y="2137514"/>
              <a:ext cx="2435682" cy="2274898"/>
            </a:xfrm>
            <a:custGeom>
              <a:avLst/>
              <a:gdLst>
                <a:gd name="connsiteX0" fmla="*/ 51971 w 606580"/>
                <a:gd name="connsiteY0" fmla="*/ 327494 h 545047"/>
                <a:gd name="connsiteX1" fmla="*/ 79174 w 606580"/>
                <a:gd name="connsiteY1" fmla="*/ 349922 h 545047"/>
                <a:gd name="connsiteX2" fmla="*/ 79174 w 606580"/>
                <a:gd name="connsiteY2" fmla="*/ 418134 h 545047"/>
                <a:gd name="connsiteX3" fmla="*/ 51971 w 606580"/>
                <a:gd name="connsiteY3" fmla="*/ 440469 h 545047"/>
                <a:gd name="connsiteX4" fmla="*/ 24861 w 606580"/>
                <a:gd name="connsiteY4" fmla="*/ 418134 h 545047"/>
                <a:gd name="connsiteX5" fmla="*/ 24768 w 606580"/>
                <a:gd name="connsiteY5" fmla="*/ 418134 h 545047"/>
                <a:gd name="connsiteX6" fmla="*/ 24861 w 606580"/>
                <a:gd name="connsiteY6" fmla="*/ 349922 h 545047"/>
                <a:gd name="connsiteX7" fmla="*/ 51971 w 606580"/>
                <a:gd name="connsiteY7" fmla="*/ 327494 h 545047"/>
                <a:gd name="connsiteX8" fmla="*/ 116221 w 606580"/>
                <a:gd name="connsiteY8" fmla="*/ 293975 h 545047"/>
                <a:gd name="connsiteX9" fmla="*/ 286240 w 606580"/>
                <a:gd name="connsiteY9" fmla="*/ 394385 h 545047"/>
                <a:gd name="connsiteX10" fmla="*/ 286704 w 606580"/>
                <a:gd name="connsiteY10" fmla="*/ 394663 h 545047"/>
                <a:gd name="connsiteX11" fmla="*/ 287261 w 606580"/>
                <a:gd name="connsiteY11" fmla="*/ 394942 h 545047"/>
                <a:gd name="connsiteX12" fmla="*/ 303325 w 606580"/>
                <a:gd name="connsiteY12" fmla="*/ 398928 h 545047"/>
                <a:gd name="connsiteX13" fmla="*/ 319389 w 606580"/>
                <a:gd name="connsiteY13" fmla="*/ 394942 h 545047"/>
                <a:gd name="connsiteX14" fmla="*/ 319853 w 606580"/>
                <a:gd name="connsiteY14" fmla="*/ 394663 h 545047"/>
                <a:gd name="connsiteX15" fmla="*/ 320410 w 606580"/>
                <a:gd name="connsiteY15" fmla="*/ 394385 h 545047"/>
                <a:gd name="connsiteX16" fmla="*/ 490429 w 606580"/>
                <a:gd name="connsiteY16" fmla="*/ 293975 h 545047"/>
                <a:gd name="connsiteX17" fmla="*/ 490429 w 606580"/>
                <a:gd name="connsiteY17" fmla="*/ 436571 h 545047"/>
                <a:gd name="connsiteX18" fmla="*/ 303325 w 606580"/>
                <a:gd name="connsiteY18" fmla="*/ 545047 h 545047"/>
                <a:gd name="connsiteX19" fmla="*/ 116221 w 606580"/>
                <a:gd name="connsiteY19" fmla="*/ 436571 h 545047"/>
                <a:gd name="connsiteX20" fmla="*/ 39658 w 606580"/>
                <a:gd name="connsiteY20" fmla="*/ 248672 h 545047"/>
                <a:gd name="connsiteX21" fmla="*/ 64426 w 606580"/>
                <a:gd name="connsiteY21" fmla="*/ 263326 h 545047"/>
                <a:gd name="connsiteX22" fmla="*/ 64426 w 606580"/>
                <a:gd name="connsiteY22" fmla="*/ 304136 h 545047"/>
                <a:gd name="connsiteX23" fmla="*/ 51996 w 606580"/>
                <a:gd name="connsiteY23" fmla="*/ 302745 h 545047"/>
                <a:gd name="connsiteX24" fmla="*/ 39658 w 606580"/>
                <a:gd name="connsiteY24" fmla="*/ 304136 h 545047"/>
                <a:gd name="connsiteX25" fmla="*/ 303336 w 606580"/>
                <a:gd name="connsiteY25" fmla="*/ 0 h 545047"/>
                <a:gd name="connsiteX26" fmla="*/ 307793 w 606580"/>
                <a:gd name="connsiteY26" fmla="*/ 1112 h 545047"/>
                <a:gd name="connsiteX27" fmla="*/ 599431 w 606580"/>
                <a:gd name="connsiteY27" fmla="*/ 173885 h 545047"/>
                <a:gd name="connsiteX28" fmla="*/ 606580 w 606580"/>
                <a:gd name="connsiteY28" fmla="*/ 187325 h 545047"/>
                <a:gd name="connsiteX29" fmla="*/ 599431 w 606580"/>
                <a:gd name="connsiteY29" fmla="*/ 200857 h 545047"/>
                <a:gd name="connsiteX30" fmla="*/ 307793 w 606580"/>
                <a:gd name="connsiteY30" fmla="*/ 373167 h 545047"/>
                <a:gd name="connsiteX31" fmla="*/ 303336 w 606580"/>
                <a:gd name="connsiteY31" fmla="*/ 374279 h 545047"/>
                <a:gd name="connsiteX32" fmla="*/ 298787 w 606580"/>
                <a:gd name="connsiteY32" fmla="*/ 373167 h 545047"/>
                <a:gd name="connsiteX33" fmla="*/ 7149 w 606580"/>
                <a:gd name="connsiteY33" fmla="*/ 200857 h 545047"/>
                <a:gd name="connsiteX34" fmla="*/ 0 w 606580"/>
                <a:gd name="connsiteY34" fmla="*/ 187325 h 545047"/>
                <a:gd name="connsiteX35" fmla="*/ 7149 w 606580"/>
                <a:gd name="connsiteY35" fmla="*/ 173885 h 545047"/>
                <a:gd name="connsiteX36" fmla="*/ 298787 w 606580"/>
                <a:gd name="connsiteY36" fmla="*/ 1112 h 545047"/>
                <a:gd name="connsiteX37" fmla="*/ 303336 w 606580"/>
                <a:gd name="connsiteY37" fmla="*/ 0 h 54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6580" h="545047">
                  <a:moveTo>
                    <a:pt x="51971" y="327494"/>
                  </a:moveTo>
                  <a:cubicBezTo>
                    <a:pt x="66826" y="327494"/>
                    <a:pt x="78895" y="337503"/>
                    <a:pt x="79174" y="349922"/>
                  </a:cubicBezTo>
                  <a:lnTo>
                    <a:pt x="79174" y="418134"/>
                  </a:lnTo>
                  <a:cubicBezTo>
                    <a:pt x="78803" y="430552"/>
                    <a:pt x="66826" y="440469"/>
                    <a:pt x="51971" y="440469"/>
                  </a:cubicBezTo>
                  <a:cubicBezTo>
                    <a:pt x="37209" y="440469"/>
                    <a:pt x="25139" y="430552"/>
                    <a:pt x="24861" y="418134"/>
                  </a:cubicBezTo>
                  <a:lnTo>
                    <a:pt x="24768" y="418134"/>
                  </a:lnTo>
                  <a:lnTo>
                    <a:pt x="24861" y="349922"/>
                  </a:lnTo>
                  <a:cubicBezTo>
                    <a:pt x="25047" y="337503"/>
                    <a:pt x="37116" y="327494"/>
                    <a:pt x="51971" y="327494"/>
                  </a:cubicBezTo>
                  <a:close/>
                  <a:moveTo>
                    <a:pt x="116221" y="293975"/>
                  </a:moveTo>
                  <a:lnTo>
                    <a:pt x="286240" y="394385"/>
                  </a:lnTo>
                  <a:lnTo>
                    <a:pt x="286704" y="394663"/>
                  </a:lnTo>
                  <a:lnTo>
                    <a:pt x="287261" y="394942"/>
                  </a:lnTo>
                  <a:cubicBezTo>
                    <a:pt x="292182" y="397538"/>
                    <a:pt x="297754" y="398928"/>
                    <a:pt x="303325" y="398928"/>
                  </a:cubicBezTo>
                  <a:cubicBezTo>
                    <a:pt x="308896" y="398928"/>
                    <a:pt x="314468" y="397538"/>
                    <a:pt x="319389" y="394942"/>
                  </a:cubicBezTo>
                  <a:lnTo>
                    <a:pt x="319853" y="394663"/>
                  </a:lnTo>
                  <a:lnTo>
                    <a:pt x="320410" y="394385"/>
                  </a:lnTo>
                  <a:lnTo>
                    <a:pt x="490429" y="293975"/>
                  </a:lnTo>
                  <a:lnTo>
                    <a:pt x="490429" y="436571"/>
                  </a:lnTo>
                  <a:cubicBezTo>
                    <a:pt x="460251" y="500173"/>
                    <a:pt x="387824" y="545047"/>
                    <a:pt x="303325" y="545047"/>
                  </a:cubicBezTo>
                  <a:cubicBezTo>
                    <a:pt x="218734" y="545047"/>
                    <a:pt x="146399" y="500173"/>
                    <a:pt x="116221" y="436571"/>
                  </a:cubicBezTo>
                  <a:close/>
                  <a:moveTo>
                    <a:pt x="39658" y="248672"/>
                  </a:moveTo>
                  <a:lnTo>
                    <a:pt x="64426" y="263326"/>
                  </a:lnTo>
                  <a:lnTo>
                    <a:pt x="64426" y="304136"/>
                  </a:lnTo>
                  <a:cubicBezTo>
                    <a:pt x="60344" y="303209"/>
                    <a:pt x="56263" y="302745"/>
                    <a:pt x="51996" y="302745"/>
                  </a:cubicBezTo>
                  <a:cubicBezTo>
                    <a:pt x="47821" y="302745"/>
                    <a:pt x="43647" y="303209"/>
                    <a:pt x="39658" y="304136"/>
                  </a:cubicBezTo>
                  <a:close/>
                  <a:moveTo>
                    <a:pt x="303336" y="0"/>
                  </a:moveTo>
                  <a:cubicBezTo>
                    <a:pt x="304915" y="0"/>
                    <a:pt x="306493" y="371"/>
                    <a:pt x="307793" y="1112"/>
                  </a:cubicBezTo>
                  <a:lnTo>
                    <a:pt x="599431" y="173885"/>
                  </a:lnTo>
                  <a:cubicBezTo>
                    <a:pt x="603795" y="176851"/>
                    <a:pt x="606580" y="181763"/>
                    <a:pt x="606580" y="187325"/>
                  </a:cubicBezTo>
                  <a:cubicBezTo>
                    <a:pt x="606580" y="192979"/>
                    <a:pt x="603795" y="197891"/>
                    <a:pt x="599431" y="200857"/>
                  </a:cubicBezTo>
                  <a:lnTo>
                    <a:pt x="307793" y="373167"/>
                  </a:lnTo>
                  <a:cubicBezTo>
                    <a:pt x="306493" y="373816"/>
                    <a:pt x="304915" y="374279"/>
                    <a:pt x="303336" y="374279"/>
                  </a:cubicBezTo>
                  <a:cubicBezTo>
                    <a:pt x="301665" y="374279"/>
                    <a:pt x="300180" y="373816"/>
                    <a:pt x="298787" y="373167"/>
                  </a:cubicBezTo>
                  <a:lnTo>
                    <a:pt x="7149" y="200857"/>
                  </a:lnTo>
                  <a:cubicBezTo>
                    <a:pt x="2878" y="197891"/>
                    <a:pt x="0" y="192979"/>
                    <a:pt x="0" y="187325"/>
                  </a:cubicBezTo>
                  <a:cubicBezTo>
                    <a:pt x="0" y="181763"/>
                    <a:pt x="2878" y="176851"/>
                    <a:pt x="7149" y="173885"/>
                  </a:cubicBezTo>
                  <a:lnTo>
                    <a:pt x="298787" y="1112"/>
                  </a:lnTo>
                  <a:cubicBezTo>
                    <a:pt x="300180" y="371"/>
                    <a:pt x="301665" y="0"/>
                    <a:pt x="30333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  <a:defRPr/>
              </a:pPr>
              <a:r>
                <a:rPr lang="zh-CN" altLang="en-US" sz="2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设计思路</a:t>
              </a:r>
              <a:endParaRPr lang="zh-CN" altLang="en-US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0">
            <a:off x="6431915" y="589920"/>
            <a:ext cx="4708525" cy="6024437"/>
            <a:chOff x="6401228" y="666552"/>
            <a:chExt cx="4708546" cy="6024724"/>
          </a:xfrm>
        </p:grpSpPr>
        <p:sp>
          <p:nvSpPr>
            <p:cNvPr id="13" name="圆角矩形 26"/>
            <p:cNvSpPr/>
            <p:nvPr>
              <p:custDataLst>
                <p:tags r:id="rId1"/>
              </p:custDataLst>
            </p:nvPr>
          </p:nvSpPr>
          <p:spPr>
            <a:xfrm>
              <a:off x="6401228" y="666552"/>
              <a:ext cx="930442" cy="930442"/>
            </a:xfrm>
            <a:prstGeom prst="ellipse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4" name="圆角矩形 27"/>
            <p:cNvSpPr/>
            <p:nvPr>
              <p:custDataLst>
                <p:tags r:id="rId2"/>
              </p:custDataLst>
            </p:nvPr>
          </p:nvSpPr>
          <p:spPr>
            <a:xfrm>
              <a:off x="6596809" y="3854306"/>
              <a:ext cx="930442" cy="930442"/>
            </a:xfrm>
            <a:prstGeom prst="ellipse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5" name="圆角矩形 28"/>
            <p:cNvSpPr/>
            <p:nvPr>
              <p:custDataLst>
                <p:tags r:id="rId3"/>
              </p:custDataLst>
            </p:nvPr>
          </p:nvSpPr>
          <p:spPr>
            <a:xfrm>
              <a:off x="6596809" y="5520532"/>
              <a:ext cx="930442" cy="930442"/>
            </a:xfrm>
            <a:prstGeom prst="ellipse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7481014" y="735131"/>
              <a:ext cx="3624950" cy="1719362"/>
              <a:chOff x="8395414" y="658369"/>
              <a:chExt cx="3624950" cy="1719362"/>
            </a:xfrm>
          </p:grpSpPr>
          <p:sp>
            <p:nvSpPr>
              <p:cNvPr id="17" name="文本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8395414" y="658369"/>
                <a:ext cx="196088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编程语言的</a:t>
                </a:r>
                <a:r>
                  <a:rPr lang="zh-CN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选择</a:t>
                </a:r>
                <a:endPara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8" name="文本框 17"/>
              <p:cNvSpPr txBox="1"/>
              <p:nvPr>
                <p:custDataLst>
                  <p:tags r:id="rId5"/>
                </p:custDataLst>
              </p:nvPr>
            </p:nvSpPr>
            <p:spPr>
              <a:xfrm flipH="1">
                <a:off x="8608059" y="2009431"/>
                <a:ext cx="3412305" cy="368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>
                  <a:lnSpc>
                    <a:spcPct val="150000"/>
                  </a:lnSpc>
                </a:pP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7693740" y="4004679"/>
              <a:ext cx="3416034" cy="1242435"/>
              <a:chOff x="8608140" y="2390096"/>
              <a:chExt cx="3416034" cy="1242435"/>
            </a:xfrm>
          </p:grpSpPr>
          <p:sp>
            <p:nvSpPr>
              <p:cNvPr id="20" name="文本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8608140" y="2390096"/>
                <a:ext cx="1909445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GUI</a:t>
                </a:r>
                <a:r>
                  <a:rPr lang="zh-CN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框架的</a:t>
                </a:r>
                <a:r>
                  <a:rPr lang="zh-CN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选择</a:t>
                </a:r>
                <a:endPara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1" name="文本框 20"/>
              <p:cNvSpPr txBox="1"/>
              <p:nvPr>
                <p:custDataLst>
                  <p:tags r:id="rId7"/>
                </p:custDataLst>
              </p:nvPr>
            </p:nvSpPr>
            <p:spPr>
              <a:xfrm flipH="1">
                <a:off x="8611869" y="2895296"/>
                <a:ext cx="3412305" cy="737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 PyQt5 构建图形用户界面，提升用户体验。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7693659" y="5520944"/>
              <a:ext cx="3412305" cy="1170332"/>
              <a:chOff x="8608059" y="2461763"/>
              <a:chExt cx="3412305" cy="1170332"/>
            </a:xfrm>
          </p:grpSpPr>
          <p:sp>
            <p:nvSpPr>
              <p:cNvPr id="39" name="文本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8611950" y="2461763"/>
                <a:ext cx="3230880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文法分析和编译算法的</a:t>
                </a:r>
                <a:r>
                  <a:rPr lang="zh-CN" alt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实现</a:t>
                </a:r>
                <a:endPara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0" name="文本框 39"/>
              <p:cNvSpPr txBox="1"/>
              <p:nvPr>
                <p:custDataLst>
                  <p:tags r:id="rId9"/>
                </p:custDataLst>
              </p:nvPr>
            </p:nvSpPr>
            <p:spPr>
              <a:xfrm flipH="1">
                <a:off x="8608059" y="2894860"/>
                <a:ext cx="3412305" cy="737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采用 LR（1） 文法进行语法分析，以支持 PL0 语言的复杂结构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3" name="文本"/>
          <p:cNvSpPr/>
          <p:nvPr>
            <p:custDataLst>
              <p:tags r:id="rId10"/>
            </p:custDataLst>
          </p:nvPr>
        </p:nvSpPr>
        <p:spPr>
          <a:xfrm>
            <a:off x="6640679" y="776977"/>
            <a:ext cx="555810" cy="555660"/>
          </a:xfrm>
          <a:custGeom>
            <a:avLst/>
            <a:gdLst>
              <a:gd name="T0" fmla="*/ 1472 w 7768"/>
              <a:gd name="T1" fmla="*/ 3903 h 7766"/>
              <a:gd name="T2" fmla="*/ 1467 w 7768"/>
              <a:gd name="T3" fmla="*/ 3594 h 7766"/>
              <a:gd name="T4" fmla="*/ 1777 w 7768"/>
              <a:gd name="T5" fmla="*/ 3589 h 7766"/>
              <a:gd name="T6" fmla="*/ 3236 w 7768"/>
              <a:gd name="T7" fmla="*/ 5009 h 7766"/>
              <a:gd name="T8" fmla="*/ 5991 w 7768"/>
              <a:gd name="T9" fmla="*/ 2295 h 7766"/>
              <a:gd name="T10" fmla="*/ 6300 w 7768"/>
              <a:gd name="T11" fmla="*/ 2298 h 7766"/>
              <a:gd name="T12" fmla="*/ 6297 w 7768"/>
              <a:gd name="T13" fmla="*/ 2607 h 7766"/>
              <a:gd name="T14" fmla="*/ 3390 w 7768"/>
              <a:gd name="T15" fmla="*/ 5471 h 7766"/>
              <a:gd name="T16" fmla="*/ 3084 w 7768"/>
              <a:gd name="T17" fmla="*/ 5472 h 7766"/>
              <a:gd name="T18" fmla="*/ 1472 w 7768"/>
              <a:gd name="T19" fmla="*/ 3903 h 7766"/>
              <a:gd name="T20" fmla="*/ 3884 w 7768"/>
              <a:gd name="T21" fmla="*/ 0 h 7766"/>
              <a:gd name="T22" fmla="*/ 6630 w 7768"/>
              <a:gd name="T23" fmla="*/ 1137 h 7766"/>
              <a:gd name="T24" fmla="*/ 7768 w 7768"/>
              <a:gd name="T25" fmla="*/ 3883 h 7766"/>
              <a:gd name="T26" fmla="*/ 6630 w 7768"/>
              <a:gd name="T27" fmla="*/ 6629 h 7766"/>
              <a:gd name="T28" fmla="*/ 3884 w 7768"/>
              <a:gd name="T29" fmla="*/ 7766 h 7766"/>
              <a:gd name="T30" fmla="*/ 1138 w 7768"/>
              <a:gd name="T31" fmla="*/ 6629 h 7766"/>
              <a:gd name="T32" fmla="*/ 0 w 7768"/>
              <a:gd name="T33" fmla="*/ 3883 h 7766"/>
              <a:gd name="T34" fmla="*/ 1138 w 7768"/>
              <a:gd name="T35" fmla="*/ 1137 h 7766"/>
              <a:gd name="T36" fmla="*/ 3884 w 7768"/>
              <a:gd name="T37" fmla="*/ 0 h 7766"/>
              <a:gd name="T38" fmla="*/ 3884 w 7768"/>
              <a:gd name="T39" fmla="*/ 0 h 7766"/>
              <a:gd name="T40" fmla="*/ 3884 w 7768"/>
              <a:gd name="T41" fmla="*/ 0 h 7766"/>
              <a:gd name="T42" fmla="*/ 3884 w 7768"/>
              <a:gd name="T43" fmla="*/ 0 h 7766"/>
              <a:gd name="T44" fmla="*/ 6355 w 7768"/>
              <a:gd name="T45" fmla="*/ 1412 h 7766"/>
              <a:gd name="T46" fmla="*/ 3884 w 7768"/>
              <a:gd name="T47" fmla="*/ 388 h 7766"/>
              <a:gd name="T48" fmla="*/ 1413 w 7768"/>
              <a:gd name="T49" fmla="*/ 1412 h 7766"/>
              <a:gd name="T50" fmla="*/ 389 w 7768"/>
              <a:gd name="T51" fmla="*/ 3883 h 7766"/>
              <a:gd name="T52" fmla="*/ 1413 w 7768"/>
              <a:gd name="T53" fmla="*/ 6354 h 7766"/>
              <a:gd name="T54" fmla="*/ 3884 w 7768"/>
              <a:gd name="T55" fmla="*/ 7378 h 7766"/>
              <a:gd name="T56" fmla="*/ 6355 w 7768"/>
              <a:gd name="T57" fmla="*/ 6354 h 7766"/>
              <a:gd name="T58" fmla="*/ 7379 w 7768"/>
              <a:gd name="T59" fmla="*/ 3883 h 7766"/>
              <a:gd name="T60" fmla="*/ 6355 w 7768"/>
              <a:gd name="T61" fmla="*/ 1412 h 7766"/>
              <a:gd name="T62" fmla="*/ 6355 w 7768"/>
              <a:gd name="T63" fmla="*/ 1412 h 7766"/>
              <a:gd name="T64" fmla="*/ 6355 w 7768"/>
              <a:gd name="T65" fmla="*/ 1412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768" h="7766">
                <a:moveTo>
                  <a:pt x="1472" y="3903"/>
                </a:moveTo>
                <a:cubicBezTo>
                  <a:pt x="1385" y="3819"/>
                  <a:pt x="1383" y="3680"/>
                  <a:pt x="1467" y="3594"/>
                </a:cubicBezTo>
                <a:cubicBezTo>
                  <a:pt x="1552" y="3507"/>
                  <a:pt x="1690" y="3505"/>
                  <a:pt x="1777" y="3589"/>
                </a:cubicBezTo>
                <a:lnTo>
                  <a:pt x="3236" y="5009"/>
                </a:lnTo>
                <a:lnTo>
                  <a:pt x="5991" y="2295"/>
                </a:lnTo>
                <a:cubicBezTo>
                  <a:pt x="6077" y="2211"/>
                  <a:pt x="6215" y="2212"/>
                  <a:pt x="6300" y="2298"/>
                </a:cubicBezTo>
                <a:cubicBezTo>
                  <a:pt x="6384" y="2384"/>
                  <a:pt x="6383" y="2522"/>
                  <a:pt x="6297" y="2607"/>
                </a:cubicBezTo>
                <a:lnTo>
                  <a:pt x="3390" y="5471"/>
                </a:lnTo>
                <a:cubicBezTo>
                  <a:pt x="3306" y="5554"/>
                  <a:pt x="3170" y="5555"/>
                  <a:pt x="3084" y="5472"/>
                </a:cubicBezTo>
                <a:lnTo>
                  <a:pt x="1472" y="3903"/>
                </a:lnTo>
                <a:close/>
                <a:moveTo>
                  <a:pt x="3884" y="0"/>
                </a:moveTo>
                <a:cubicBezTo>
                  <a:pt x="4956" y="0"/>
                  <a:pt x="5927" y="434"/>
                  <a:pt x="6630" y="1137"/>
                </a:cubicBezTo>
                <a:cubicBezTo>
                  <a:pt x="7333" y="1840"/>
                  <a:pt x="7768" y="2811"/>
                  <a:pt x="7768" y="3883"/>
                </a:cubicBezTo>
                <a:cubicBezTo>
                  <a:pt x="7768" y="4955"/>
                  <a:pt x="7333" y="5926"/>
                  <a:pt x="6630" y="6629"/>
                </a:cubicBezTo>
                <a:cubicBezTo>
                  <a:pt x="5927" y="7332"/>
                  <a:pt x="4956" y="7766"/>
                  <a:pt x="3884" y="7766"/>
                </a:cubicBezTo>
                <a:cubicBezTo>
                  <a:pt x="2812" y="7766"/>
                  <a:pt x="1841" y="7332"/>
                  <a:pt x="1138" y="6629"/>
                </a:cubicBezTo>
                <a:cubicBezTo>
                  <a:pt x="435" y="5926"/>
                  <a:pt x="0" y="4955"/>
                  <a:pt x="0" y="3883"/>
                </a:cubicBezTo>
                <a:cubicBezTo>
                  <a:pt x="0" y="2811"/>
                  <a:pt x="435" y="1840"/>
                  <a:pt x="1138" y="1137"/>
                </a:cubicBezTo>
                <a:cubicBezTo>
                  <a:pt x="1841" y="434"/>
                  <a:pt x="2812" y="0"/>
                  <a:pt x="3884" y="0"/>
                </a:cubicBezTo>
                <a:lnTo>
                  <a:pt x="3884" y="0"/>
                </a:lnTo>
                <a:lnTo>
                  <a:pt x="3884" y="0"/>
                </a:lnTo>
                <a:lnTo>
                  <a:pt x="3884" y="0"/>
                </a:lnTo>
                <a:close/>
                <a:moveTo>
                  <a:pt x="6355" y="1412"/>
                </a:moveTo>
                <a:cubicBezTo>
                  <a:pt x="5723" y="779"/>
                  <a:pt x="4849" y="388"/>
                  <a:pt x="3884" y="388"/>
                </a:cubicBezTo>
                <a:cubicBezTo>
                  <a:pt x="2919" y="388"/>
                  <a:pt x="2045" y="779"/>
                  <a:pt x="1413" y="1412"/>
                </a:cubicBezTo>
                <a:cubicBezTo>
                  <a:pt x="780" y="2044"/>
                  <a:pt x="389" y="2918"/>
                  <a:pt x="389" y="3883"/>
                </a:cubicBezTo>
                <a:cubicBezTo>
                  <a:pt x="389" y="4848"/>
                  <a:pt x="780" y="5722"/>
                  <a:pt x="1413" y="6354"/>
                </a:cubicBezTo>
                <a:cubicBezTo>
                  <a:pt x="2045" y="6987"/>
                  <a:pt x="2919" y="7378"/>
                  <a:pt x="3884" y="7378"/>
                </a:cubicBezTo>
                <a:cubicBezTo>
                  <a:pt x="4849" y="7378"/>
                  <a:pt x="5723" y="6987"/>
                  <a:pt x="6355" y="6354"/>
                </a:cubicBezTo>
                <a:cubicBezTo>
                  <a:pt x="6988" y="5722"/>
                  <a:pt x="7379" y="4848"/>
                  <a:pt x="7379" y="3883"/>
                </a:cubicBezTo>
                <a:cubicBezTo>
                  <a:pt x="7379" y="2918"/>
                  <a:pt x="6988" y="2044"/>
                  <a:pt x="6355" y="1412"/>
                </a:cubicBezTo>
                <a:lnTo>
                  <a:pt x="6355" y="1412"/>
                </a:lnTo>
                <a:close/>
                <a:moveTo>
                  <a:pt x="6355" y="1412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文本"/>
          <p:cNvSpPr/>
          <p:nvPr>
            <p:custDataLst>
              <p:tags r:id="rId11"/>
            </p:custDataLst>
          </p:nvPr>
        </p:nvSpPr>
        <p:spPr>
          <a:xfrm>
            <a:off x="6832817" y="5655347"/>
            <a:ext cx="529676" cy="529528"/>
          </a:xfrm>
          <a:custGeom>
            <a:avLst/>
            <a:gdLst>
              <a:gd name="T0" fmla="*/ 3866 w 7733"/>
              <a:gd name="T1" fmla="*/ 0 h 7733"/>
              <a:gd name="T2" fmla="*/ 5371 w 7733"/>
              <a:gd name="T3" fmla="*/ 304 h 7733"/>
              <a:gd name="T4" fmla="*/ 6600 w 7733"/>
              <a:gd name="T5" fmla="*/ 1132 h 7733"/>
              <a:gd name="T6" fmla="*/ 7429 w 7733"/>
              <a:gd name="T7" fmla="*/ 2361 h 7733"/>
              <a:gd name="T8" fmla="*/ 7733 w 7733"/>
              <a:gd name="T9" fmla="*/ 3866 h 7733"/>
              <a:gd name="T10" fmla="*/ 7429 w 7733"/>
              <a:gd name="T11" fmla="*/ 5371 h 7733"/>
              <a:gd name="T12" fmla="*/ 6600 w 7733"/>
              <a:gd name="T13" fmla="*/ 6600 h 7733"/>
              <a:gd name="T14" fmla="*/ 5371 w 7733"/>
              <a:gd name="T15" fmla="*/ 7429 h 7733"/>
              <a:gd name="T16" fmla="*/ 3866 w 7733"/>
              <a:gd name="T17" fmla="*/ 7733 h 7733"/>
              <a:gd name="T18" fmla="*/ 2361 w 7733"/>
              <a:gd name="T19" fmla="*/ 7429 h 7733"/>
              <a:gd name="T20" fmla="*/ 1132 w 7733"/>
              <a:gd name="T21" fmla="*/ 6600 h 7733"/>
              <a:gd name="T22" fmla="*/ 304 w 7733"/>
              <a:gd name="T23" fmla="*/ 5371 h 7733"/>
              <a:gd name="T24" fmla="*/ 0 w 7733"/>
              <a:gd name="T25" fmla="*/ 3866 h 7733"/>
              <a:gd name="T26" fmla="*/ 304 w 7733"/>
              <a:gd name="T27" fmla="*/ 2361 h 7733"/>
              <a:gd name="T28" fmla="*/ 1132 w 7733"/>
              <a:gd name="T29" fmla="*/ 1132 h 7733"/>
              <a:gd name="T30" fmla="*/ 2361 w 7733"/>
              <a:gd name="T31" fmla="*/ 304 h 7733"/>
              <a:gd name="T32" fmla="*/ 3866 w 7733"/>
              <a:gd name="T33" fmla="*/ 0 h 7733"/>
              <a:gd name="T34" fmla="*/ 3866 w 7733"/>
              <a:gd name="T35" fmla="*/ 7426 h 7733"/>
              <a:gd name="T36" fmla="*/ 6383 w 7733"/>
              <a:gd name="T37" fmla="*/ 6383 h 7733"/>
              <a:gd name="T38" fmla="*/ 7426 w 7733"/>
              <a:gd name="T39" fmla="*/ 3866 h 7733"/>
              <a:gd name="T40" fmla="*/ 6383 w 7733"/>
              <a:gd name="T41" fmla="*/ 1349 h 7733"/>
              <a:gd name="T42" fmla="*/ 3866 w 7733"/>
              <a:gd name="T43" fmla="*/ 307 h 7733"/>
              <a:gd name="T44" fmla="*/ 1349 w 7733"/>
              <a:gd name="T45" fmla="*/ 1349 h 7733"/>
              <a:gd name="T46" fmla="*/ 307 w 7733"/>
              <a:gd name="T47" fmla="*/ 3866 h 7733"/>
              <a:gd name="T48" fmla="*/ 1349 w 7733"/>
              <a:gd name="T49" fmla="*/ 6383 h 7733"/>
              <a:gd name="T50" fmla="*/ 3866 w 7733"/>
              <a:gd name="T51" fmla="*/ 7426 h 7733"/>
              <a:gd name="T52" fmla="*/ 3866 w 7733"/>
              <a:gd name="T53" fmla="*/ 7426 h 7733"/>
              <a:gd name="T54" fmla="*/ 3866 w 7733"/>
              <a:gd name="T55" fmla="*/ 7426 h 7733"/>
              <a:gd name="T56" fmla="*/ 2590 w 7733"/>
              <a:gd name="T57" fmla="*/ 4856 h 7733"/>
              <a:gd name="T58" fmla="*/ 2798 w 7733"/>
              <a:gd name="T59" fmla="*/ 4985 h 7733"/>
              <a:gd name="T60" fmla="*/ 4934 w 7733"/>
              <a:gd name="T61" fmla="*/ 4985 h 7733"/>
              <a:gd name="T62" fmla="*/ 5143 w 7733"/>
              <a:gd name="T63" fmla="*/ 4856 h 7733"/>
              <a:gd name="T64" fmla="*/ 5172 w 7733"/>
              <a:gd name="T65" fmla="*/ 4737 h 7733"/>
              <a:gd name="T66" fmla="*/ 5134 w 7733"/>
              <a:gd name="T67" fmla="*/ 4602 h 7733"/>
              <a:gd name="T68" fmla="*/ 4066 w 7733"/>
              <a:gd name="T69" fmla="*/ 2862 h 7733"/>
              <a:gd name="T70" fmla="*/ 3866 w 7733"/>
              <a:gd name="T71" fmla="*/ 2747 h 7733"/>
              <a:gd name="T72" fmla="*/ 3667 w 7733"/>
              <a:gd name="T73" fmla="*/ 2862 h 7733"/>
              <a:gd name="T74" fmla="*/ 2598 w 7733"/>
              <a:gd name="T75" fmla="*/ 4602 h 7733"/>
              <a:gd name="T76" fmla="*/ 2561 w 7733"/>
              <a:gd name="T77" fmla="*/ 4737 h 7733"/>
              <a:gd name="T78" fmla="*/ 2590 w 7733"/>
              <a:gd name="T79" fmla="*/ 4856 h 7733"/>
              <a:gd name="T80" fmla="*/ 2590 w 7733"/>
              <a:gd name="T81" fmla="*/ 4856 h 7733"/>
              <a:gd name="T82" fmla="*/ 3866 w 7733"/>
              <a:gd name="T83" fmla="*/ 2996 h 7733"/>
              <a:gd name="T84" fmla="*/ 4934 w 7733"/>
              <a:gd name="T85" fmla="*/ 4737 h 7733"/>
              <a:gd name="T86" fmla="*/ 2798 w 7733"/>
              <a:gd name="T87" fmla="*/ 4737 h 7733"/>
              <a:gd name="T88" fmla="*/ 3866 w 7733"/>
              <a:gd name="T89" fmla="*/ 2996 h 7733"/>
              <a:gd name="T90" fmla="*/ 3866 w 7733"/>
              <a:gd name="T91" fmla="*/ 2996 h 7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733" h="7733">
                <a:moveTo>
                  <a:pt x="3866" y="0"/>
                </a:moveTo>
                <a:cubicBezTo>
                  <a:pt x="4388" y="0"/>
                  <a:pt x="4894" y="102"/>
                  <a:pt x="5371" y="304"/>
                </a:cubicBezTo>
                <a:cubicBezTo>
                  <a:pt x="5832" y="498"/>
                  <a:pt x="6245" y="777"/>
                  <a:pt x="6600" y="1132"/>
                </a:cubicBezTo>
                <a:cubicBezTo>
                  <a:pt x="6955" y="1487"/>
                  <a:pt x="7234" y="1901"/>
                  <a:pt x="7429" y="2361"/>
                </a:cubicBezTo>
                <a:cubicBezTo>
                  <a:pt x="7630" y="2838"/>
                  <a:pt x="7733" y="3344"/>
                  <a:pt x="7733" y="3866"/>
                </a:cubicBezTo>
                <a:cubicBezTo>
                  <a:pt x="7733" y="4388"/>
                  <a:pt x="7631" y="4895"/>
                  <a:pt x="7429" y="5371"/>
                </a:cubicBezTo>
                <a:cubicBezTo>
                  <a:pt x="7234" y="5832"/>
                  <a:pt x="6955" y="6245"/>
                  <a:pt x="6600" y="6600"/>
                </a:cubicBezTo>
                <a:cubicBezTo>
                  <a:pt x="6245" y="6956"/>
                  <a:pt x="5832" y="7234"/>
                  <a:pt x="5371" y="7429"/>
                </a:cubicBezTo>
                <a:cubicBezTo>
                  <a:pt x="4894" y="7631"/>
                  <a:pt x="4388" y="7733"/>
                  <a:pt x="3866" y="7733"/>
                </a:cubicBezTo>
                <a:cubicBezTo>
                  <a:pt x="3344" y="7733"/>
                  <a:pt x="2838" y="7631"/>
                  <a:pt x="2361" y="7429"/>
                </a:cubicBezTo>
                <a:cubicBezTo>
                  <a:pt x="1901" y="7234"/>
                  <a:pt x="1487" y="6956"/>
                  <a:pt x="1132" y="6600"/>
                </a:cubicBezTo>
                <a:cubicBezTo>
                  <a:pt x="777" y="6245"/>
                  <a:pt x="498" y="5832"/>
                  <a:pt x="304" y="5371"/>
                </a:cubicBezTo>
                <a:cubicBezTo>
                  <a:pt x="102" y="4895"/>
                  <a:pt x="0" y="4388"/>
                  <a:pt x="0" y="3866"/>
                </a:cubicBezTo>
                <a:cubicBezTo>
                  <a:pt x="0" y="3344"/>
                  <a:pt x="102" y="2838"/>
                  <a:pt x="304" y="2361"/>
                </a:cubicBezTo>
                <a:cubicBezTo>
                  <a:pt x="498" y="1901"/>
                  <a:pt x="777" y="1487"/>
                  <a:pt x="1132" y="1132"/>
                </a:cubicBezTo>
                <a:cubicBezTo>
                  <a:pt x="1487" y="777"/>
                  <a:pt x="1901" y="498"/>
                  <a:pt x="2361" y="304"/>
                </a:cubicBezTo>
                <a:cubicBezTo>
                  <a:pt x="2838" y="102"/>
                  <a:pt x="3344" y="0"/>
                  <a:pt x="3866" y="0"/>
                </a:cubicBezTo>
                <a:close/>
                <a:moveTo>
                  <a:pt x="3866" y="7426"/>
                </a:moveTo>
                <a:cubicBezTo>
                  <a:pt x="4817" y="7426"/>
                  <a:pt x="5711" y="7056"/>
                  <a:pt x="6383" y="6383"/>
                </a:cubicBezTo>
                <a:cubicBezTo>
                  <a:pt x="7055" y="5711"/>
                  <a:pt x="7426" y="4817"/>
                  <a:pt x="7426" y="3866"/>
                </a:cubicBezTo>
                <a:cubicBezTo>
                  <a:pt x="7426" y="2916"/>
                  <a:pt x="7056" y="2022"/>
                  <a:pt x="6383" y="1349"/>
                </a:cubicBezTo>
                <a:cubicBezTo>
                  <a:pt x="5711" y="677"/>
                  <a:pt x="4817" y="307"/>
                  <a:pt x="3866" y="307"/>
                </a:cubicBezTo>
                <a:cubicBezTo>
                  <a:pt x="2915" y="307"/>
                  <a:pt x="2021" y="677"/>
                  <a:pt x="1349" y="1349"/>
                </a:cubicBezTo>
                <a:cubicBezTo>
                  <a:pt x="677" y="2022"/>
                  <a:pt x="307" y="2916"/>
                  <a:pt x="307" y="3866"/>
                </a:cubicBezTo>
                <a:cubicBezTo>
                  <a:pt x="307" y="4817"/>
                  <a:pt x="677" y="5711"/>
                  <a:pt x="1349" y="6383"/>
                </a:cubicBezTo>
                <a:cubicBezTo>
                  <a:pt x="2021" y="7056"/>
                  <a:pt x="2915" y="7426"/>
                  <a:pt x="3866" y="7426"/>
                </a:cubicBezTo>
                <a:lnTo>
                  <a:pt x="3866" y="7426"/>
                </a:lnTo>
                <a:close/>
                <a:moveTo>
                  <a:pt x="3866" y="7426"/>
                </a:moveTo>
                <a:close/>
                <a:moveTo>
                  <a:pt x="2590" y="4856"/>
                </a:moveTo>
                <a:cubicBezTo>
                  <a:pt x="2631" y="4936"/>
                  <a:pt x="2711" y="4985"/>
                  <a:pt x="2798" y="4985"/>
                </a:cubicBezTo>
                <a:lnTo>
                  <a:pt x="4934" y="4985"/>
                </a:lnTo>
                <a:cubicBezTo>
                  <a:pt x="5021" y="4985"/>
                  <a:pt x="5101" y="4936"/>
                  <a:pt x="5143" y="4856"/>
                </a:cubicBezTo>
                <a:cubicBezTo>
                  <a:pt x="5162" y="4819"/>
                  <a:pt x="5172" y="4777"/>
                  <a:pt x="5172" y="4737"/>
                </a:cubicBezTo>
                <a:cubicBezTo>
                  <a:pt x="5172" y="4690"/>
                  <a:pt x="5159" y="4643"/>
                  <a:pt x="5134" y="4602"/>
                </a:cubicBezTo>
                <a:lnTo>
                  <a:pt x="4066" y="2862"/>
                </a:lnTo>
                <a:cubicBezTo>
                  <a:pt x="4022" y="2790"/>
                  <a:pt x="3947" y="2747"/>
                  <a:pt x="3866" y="2747"/>
                </a:cubicBezTo>
                <a:cubicBezTo>
                  <a:pt x="3785" y="2747"/>
                  <a:pt x="3710" y="2790"/>
                  <a:pt x="3667" y="2862"/>
                </a:cubicBezTo>
                <a:lnTo>
                  <a:pt x="2598" y="4602"/>
                </a:lnTo>
                <a:cubicBezTo>
                  <a:pt x="2573" y="4643"/>
                  <a:pt x="2561" y="4690"/>
                  <a:pt x="2561" y="4737"/>
                </a:cubicBezTo>
                <a:cubicBezTo>
                  <a:pt x="2561" y="4778"/>
                  <a:pt x="2570" y="4819"/>
                  <a:pt x="2590" y="4856"/>
                </a:cubicBezTo>
                <a:lnTo>
                  <a:pt x="2590" y="4856"/>
                </a:lnTo>
                <a:close/>
                <a:moveTo>
                  <a:pt x="3866" y="2996"/>
                </a:moveTo>
                <a:lnTo>
                  <a:pt x="4934" y="4737"/>
                </a:lnTo>
                <a:lnTo>
                  <a:pt x="2798" y="4737"/>
                </a:lnTo>
                <a:lnTo>
                  <a:pt x="3866" y="2996"/>
                </a:lnTo>
                <a:close/>
                <a:moveTo>
                  <a:pt x="3866" y="2996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文本"/>
          <p:cNvSpPr/>
          <p:nvPr>
            <p:custDataLst>
              <p:tags r:id="rId12"/>
            </p:custDataLst>
          </p:nvPr>
        </p:nvSpPr>
        <p:spPr>
          <a:xfrm>
            <a:off x="6832296" y="3969914"/>
            <a:ext cx="479916" cy="480000"/>
          </a:xfrm>
          <a:custGeom>
            <a:avLst/>
            <a:gdLst>
              <a:gd name="T0" fmla="*/ 10406 w 11600"/>
              <a:gd name="T1" fmla="*/ 2408 h 11600"/>
              <a:gd name="T2" fmla="*/ 8955 w 11600"/>
              <a:gd name="T3" fmla="*/ 1039 h 11600"/>
              <a:gd name="T4" fmla="*/ 9397 w 11600"/>
              <a:gd name="T5" fmla="*/ 596 h 11600"/>
              <a:gd name="T6" fmla="*/ 10651 w 11600"/>
              <a:gd name="T7" fmla="*/ 580 h 11600"/>
              <a:gd name="T8" fmla="*/ 10831 w 11600"/>
              <a:gd name="T9" fmla="*/ 753 h 11600"/>
              <a:gd name="T10" fmla="*/ 10847 w 11600"/>
              <a:gd name="T11" fmla="*/ 1974 h 11600"/>
              <a:gd name="T12" fmla="*/ 10406 w 11600"/>
              <a:gd name="T13" fmla="*/ 2408 h 11600"/>
              <a:gd name="T14" fmla="*/ 3478 w 11600"/>
              <a:gd name="T15" fmla="*/ 6531 h 11600"/>
              <a:gd name="T16" fmla="*/ 4930 w 11600"/>
              <a:gd name="T17" fmla="*/ 7900 h 11600"/>
              <a:gd name="T18" fmla="*/ 2790 w 11600"/>
              <a:gd name="T19" fmla="*/ 8630 h 11600"/>
              <a:gd name="T20" fmla="*/ 3478 w 11600"/>
              <a:gd name="T21" fmla="*/ 6531 h 11600"/>
              <a:gd name="T22" fmla="*/ 10045 w 11600"/>
              <a:gd name="T23" fmla="*/ 2760 h 11600"/>
              <a:gd name="T24" fmla="*/ 5282 w 11600"/>
              <a:gd name="T25" fmla="*/ 7548 h 11600"/>
              <a:gd name="T26" fmla="*/ 3831 w 11600"/>
              <a:gd name="T27" fmla="*/ 6179 h 11600"/>
              <a:gd name="T28" fmla="*/ 8594 w 11600"/>
              <a:gd name="T29" fmla="*/ 1391 h 11600"/>
              <a:gd name="T30" fmla="*/ 10045 w 11600"/>
              <a:gd name="T31" fmla="*/ 2760 h 11600"/>
              <a:gd name="T32" fmla="*/ 11600 w 11600"/>
              <a:gd name="T33" fmla="*/ 5413 h 11600"/>
              <a:gd name="T34" fmla="*/ 11200 w 11600"/>
              <a:gd name="T35" fmla="*/ 5013 h 11600"/>
              <a:gd name="T36" fmla="*/ 10800 w 11600"/>
              <a:gd name="T37" fmla="*/ 5413 h 11600"/>
              <a:gd name="T38" fmla="*/ 10800 w 11600"/>
              <a:gd name="T39" fmla="*/ 10000 h 11600"/>
              <a:gd name="T40" fmla="*/ 10000 w 11600"/>
              <a:gd name="T41" fmla="*/ 10800 h 11600"/>
              <a:gd name="T42" fmla="*/ 1600 w 11600"/>
              <a:gd name="T43" fmla="*/ 10800 h 11600"/>
              <a:gd name="T44" fmla="*/ 800 w 11600"/>
              <a:gd name="T45" fmla="*/ 10000 h 11600"/>
              <a:gd name="T46" fmla="*/ 800 w 11600"/>
              <a:gd name="T47" fmla="*/ 1600 h 11600"/>
              <a:gd name="T48" fmla="*/ 1600 w 11600"/>
              <a:gd name="T49" fmla="*/ 800 h 11600"/>
              <a:gd name="T50" fmla="*/ 6151 w 11600"/>
              <a:gd name="T51" fmla="*/ 800 h 11600"/>
              <a:gd name="T52" fmla="*/ 6536 w 11600"/>
              <a:gd name="T53" fmla="*/ 400 h 11600"/>
              <a:gd name="T54" fmla="*/ 6151 w 11600"/>
              <a:gd name="T55" fmla="*/ 0 h 11600"/>
              <a:gd name="T56" fmla="*/ 1600 w 11600"/>
              <a:gd name="T57" fmla="*/ 0 h 11600"/>
              <a:gd name="T58" fmla="*/ 0 w 11600"/>
              <a:gd name="T59" fmla="*/ 1600 h 11600"/>
              <a:gd name="T60" fmla="*/ 0 w 11600"/>
              <a:gd name="T61" fmla="*/ 10000 h 11600"/>
              <a:gd name="T62" fmla="*/ 1600 w 11600"/>
              <a:gd name="T63" fmla="*/ 11600 h 11600"/>
              <a:gd name="T64" fmla="*/ 10000 w 11600"/>
              <a:gd name="T65" fmla="*/ 11600 h 11600"/>
              <a:gd name="T66" fmla="*/ 11600 w 11600"/>
              <a:gd name="T67" fmla="*/ 10000 h 11600"/>
              <a:gd name="T68" fmla="*/ 11600 w 11600"/>
              <a:gd name="T69" fmla="*/ 5426 h 11600"/>
              <a:gd name="T70" fmla="*/ 11600 w 11600"/>
              <a:gd name="T71" fmla="*/ 5413 h 1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600" h="11600">
                <a:moveTo>
                  <a:pt x="10406" y="2408"/>
                </a:moveTo>
                <a:lnTo>
                  <a:pt x="8955" y="1039"/>
                </a:lnTo>
                <a:lnTo>
                  <a:pt x="9397" y="596"/>
                </a:lnTo>
                <a:cubicBezTo>
                  <a:pt x="9741" y="253"/>
                  <a:pt x="10299" y="244"/>
                  <a:pt x="10651" y="580"/>
                </a:cubicBezTo>
                <a:lnTo>
                  <a:pt x="10831" y="753"/>
                </a:lnTo>
                <a:cubicBezTo>
                  <a:pt x="11184" y="1080"/>
                  <a:pt x="11192" y="1630"/>
                  <a:pt x="10847" y="1974"/>
                </a:cubicBezTo>
                <a:lnTo>
                  <a:pt x="10406" y="2408"/>
                </a:lnTo>
                <a:close/>
                <a:moveTo>
                  <a:pt x="3478" y="6531"/>
                </a:moveTo>
                <a:lnTo>
                  <a:pt x="4930" y="7900"/>
                </a:lnTo>
                <a:lnTo>
                  <a:pt x="2790" y="8630"/>
                </a:lnTo>
                <a:lnTo>
                  <a:pt x="3478" y="6531"/>
                </a:lnTo>
                <a:close/>
                <a:moveTo>
                  <a:pt x="10045" y="2760"/>
                </a:moveTo>
                <a:lnTo>
                  <a:pt x="5282" y="7548"/>
                </a:lnTo>
                <a:lnTo>
                  <a:pt x="3831" y="6179"/>
                </a:lnTo>
                <a:lnTo>
                  <a:pt x="8594" y="1391"/>
                </a:lnTo>
                <a:lnTo>
                  <a:pt x="10045" y="2760"/>
                </a:lnTo>
                <a:close/>
                <a:moveTo>
                  <a:pt x="11600" y="5413"/>
                </a:moveTo>
                <a:cubicBezTo>
                  <a:pt x="11600" y="5191"/>
                  <a:pt x="11421" y="5013"/>
                  <a:pt x="11200" y="5013"/>
                </a:cubicBezTo>
                <a:cubicBezTo>
                  <a:pt x="10979" y="5013"/>
                  <a:pt x="10800" y="5191"/>
                  <a:pt x="10800" y="5413"/>
                </a:cubicBezTo>
                <a:lnTo>
                  <a:pt x="10800" y="10000"/>
                </a:lnTo>
                <a:cubicBezTo>
                  <a:pt x="10800" y="10441"/>
                  <a:pt x="10441" y="10800"/>
                  <a:pt x="10000" y="10800"/>
                </a:cubicBezTo>
                <a:lnTo>
                  <a:pt x="1600" y="10800"/>
                </a:lnTo>
                <a:cubicBezTo>
                  <a:pt x="1159" y="10800"/>
                  <a:pt x="800" y="10441"/>
                  <a:pt x="800" y="10000"/>
                </a:cubicBezTo>
                <a:lnTo>
                  <a:pt x="800" y="1600"/>
                </a:lnTo>
                <a:cubicBezTo>
                  <a:pt x="800" y="1159"/>
                  <a:pt x="1159" y="800"/>
                  <a:pt x="1600" y="800"/>
                </a:cubicBezTo>
                <a:lnTo>
                  <a:pt x="6151" y="800"/>
                </a:lnTo>
                <a:cubicBezTo>
                  <a:pt x="6365" y="793"/>
                  <a:pt x="6536" y="616"/>
                  <a:pt x="6536" y="400"/>
                </a:cubicBezTo>
                <a:cubicBezTo>
                  <a:pt x="6536" y="184"/>
                  <a:pt x="6365" y="9"/>
                  <a:pt x="6151" y="0"/>
                </a:cubicBezTo>
                <a:lnTo>
                  <a:pt x="1600" y="0"/>
                </a:lnTo>
                <a:cubicBezTo>
                  <a:pt x="717" y="0"/>
                  <a:pt x="0" y="718"/>
                  <a:pt x="0" y="1600"/>
                </a:cubicBezTo>
                <a:lnTo>
                  <a:pt x="0" y="10000"/>
                </a:lnTo>
                <a:cubicBezTo>
                  <a:pt x="0" y="10883"/>
                  <a:pt x="717" y="11600"/>
                  <a:pt x="1600" y="11600"/>
                </a:cubicBezTo>
                <a:lnTo>
                  <a:pt x="10000" y="11600"/>
                </a:lnTo>
                <a:cubicBezTo>
                  <a:pt x="10882" y="11600"/>
                  <a:pt x="11600" y="10883"/>
                  <a:pt x="11600" y="10000"/>
                </a:cubicBezTo>
                <a:lnTo>
                  <a:pt x="11600" y="5426"/>
                </a:lnTo>
                <a:lnTo>
                  <a:pt x="11600" y="54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文本框 42"/>
          <p:cNvSpPr txBox="1"/>
          <p:nvPr/>
        </p:nvSpPr>
        <p:spPr>
          <a:xfrm>
            <a:off x="7511415" y="1021715"/>
            <a:ext cx="4680585" cy="11684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Python 和 C++。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 使用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写主控程序，方便文件读写与展示前端。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 使用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C++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进行词法分析用到的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状态转移矩阵和语法分析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用到的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LR(1)分析表的生成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C++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生成的这两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个表转换成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pkl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文件供主控程序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读取。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4" name="图片 4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218555" y="2378075"/>
            <a:ext cx="5973445" cy="89408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90575" y="3128645"/>
            <a:ext cx="4862195" cy="35179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90245" y="568325"/>
            <a:ext cx="5064125" cy="24174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  <a:defRPr/>
              </a:pPr>
              <a:r>
                <a:rPr lang="zh-CN" altLang="en-US" sz="2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设计思路</a:t>
              </a:r>
              <a:endParaRPr lang="zh-CN" altLang="en-US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3" name="文本"/>
          <p:cNvSpPr/>
          <p:nvPr>
            <p:custDataLst>
              <p:tags r:id="rId1"/>
            </p:custDataLst>
          </p:nvPr>
        </p:nvSpPr>
        <p:spPr>
          <a:xfrm>
            <a:off x="6640679" y="776977"/>
            <a:ext cx="555810" cy="555660"/>
          </a:xfrm>
          <a:custGeom>
            <a:avLst/>
            <a:gdLst>
              <a:gd name="T0" fmla="*/ 1472 w 7768"/>
              <a:gd name="T1" fmla="*/ 3903 h 7766"/>
              <a:gd name="T2" fmla="*/ 1467 w 7768"/>
              <a:gd name="T3" fmla="*/ 3594 h 7766"/>
              <a:gd name="T4" fmla="*/ 1777 w 7768"/>
              <a:gd name="T5" fmla="*/ 3589 h 7766"/>
              <a:gd name="T6" fmla="*/ 3236 w 7768"/>
              <a:gd name="T7" fmla="*/ 5009 h 7766"/>
              <a:gd name="T8" fmla="*/ 5991 w 7768"/>
              <a:gd name="T9" fmla="*/ 2295 h 7766"/>
              <a:gd name="T10" fmla="*/ 6300 w 7768"/>
              <a:gd name="T11" fmla="*/ 2298 h 7766"/>
              <a:gd name="T12" fmla="*/ 6297 w 7768"/>
              <a:gd name="T13" fmla="*/ 2607 h 7766"/>
              <a:gd name="T14" fmla="*/ 3390 w 7768"/>
              <a:gd name="T15" fmla="*/ 5471 h 7766"/>
              <a:gd name="T16" fmla="*/ 3084 w 7768"/>
              <a:gd name="T17" fmla="*/ 5472 h 7766"/>
              <a:gd name="T18" fmla="*/ 1472 w 7768"/>
              <a:gd name="T19" fmla="*/ 3903 h 7766"/>
              <a:gd name="T20" fmla="*/ 3884 w 7768"/>
              <a:gd name="T21" fmla="*/ 0 h 7766"/>
              <a:gd name="T22" fmla="*/ 6630 w 7768"/>
              <a:gd name="T23" fmla="*/ 1137 h 7766"/>
              <a:gd name="T24" fmla="*/ 7768 w 7768"/>
              <a:gd name="T25" fmla="*/ 3883 h 7766"/>
              <a:gd name="T26" fmla="*/ 6630 w 7768"/>
              <a:gd name="T27" fmla="*/ 6629 h 7766"/>
              <a:gd name="T28" fmla="*/ 3884 w 7768"/>
              <a:gd name="T29" fmla="*/ 7766 h 7766"/>
              <a:gd name="T30" fmla="*/ 1138 w 7768"/>
              <a:gd name="T31" fmla="*/ 6629 h 7766"/>
              <a:gd name="T32" fmla="*/ 0 w 7768"/>
              <a:gd name="T33" fmla="*/ 3883 h 7766"/>
              <a:gd name="T34" fmla="*/ 1138 w 7768"/>
              <a:gd name="T35" fmla="*/ 1137 h 7766"/>
              <a:gd name="T36" fmla="*/ 3884 w 7768"/>
              <a:gd name="T37" fmla="*/ 0 h 7766"/>
              <a:gd name="T38" fmla="*/ 3884 w 7768"/>
              <a:gd name="T39" fmla="*/ 0 h 7766"/>
              <a:gd name="T40" fmla="*/ 3884 w 7768"/>
              <a:gd name="T41" fmla="*/ 0 h 7766"/>
              <a:gd name="T42" fmla="*/ 3884 w 7768"/>
              <a:gd name="T43" fmla="*/ 0 h 7766"/>
              <a:gd name="T44" fmla="*/ 6355 w 7768"/>
              <a:gd name="T45" fmla="*/ 1412 h 7766"/>
              <a:gd name="T46" fmla="*/ 3884 w 7768"/>
              <a:gd name="T47" fmla="*/ 388 h 7766"/>
              <a:gd name="T48" fmla="*/ 1413 w 7768"/>
              <a:gd name="T49" fmla="*/ 1412 h 7766"/>
              <a:gd name="T50" fmla="*/ 389 w 7768"/>
              <a:gd name="T51" fmla="*/ 3883 h 7766"/>
              <a:gd name="T52" fmla="*/ 1413 w 7768"/>
              <a:gd name="T53" fmla="*/ 6354 h 7766"/>
              <a:gd name="T54" fmla="*/ 3884 w 7768"/>
              <a:gd name="T55" fmla="*/ 7378 h 7766"/>
              <a:gd name="T56" fmla="*/ 6355 w 7768"/>
              <a:gd name="T57" fmla="*/ 6354 h 7766"/>
              <a:gd name="T58" fmla="*/ 7379 w 7768"/>
              <a:gd name="T59" fmla="*/ 3883 h 7766"/>
              <a:gd name="T60" fmla="*/ 6355 w 7768"/>
              <a:gd name="T61" fmla="*/ 1412 h 7766"/>
              <a:gd name="T62" fmla="*/ 6355 w 7768"/>
              <a:gd name="T63" fmla="*/ 1412 h 7766"/>
              <a:gd name="T64" fmla="*/ 6355 w 7768"/>
              <a:gd name="T65" fmla="*/ 1412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768" h="7766">
                <a:moveTo>
                  <a:pt x="1472" y="3903"/>
                </a:moveTo>
                <a:cubicBezTo>
                  <a:pt x="1385" y="3819"/>
                  <a:pt x="1383" y="3680"/>
                  <a:pt x="1467" y="3594"/>
                </a:cubicBezTo>
                <a:cubicBezTo>
                  <a:pt x="1552" y="3507"/>
                  <a:pt x="1690" y="3505"/>
                  <a:pt x="1777" y="3589"/>
                </a:cubicBezTo>
                <a:lnTo>
                  <a:pt x="3236" y="5009"/>
                </a:lnTo>
                <a:lnTo>
                  <a:pt x="5991" y="2295"/>
                </a:lnTo>
                <a:cubicBezTo>
                  <a:pt x="6077" y="2211"/>
                  <a:pt x="6215" y="2212"/>
                  <a:pt x="6300" y="2298"/>
                </a:cubicBezTo>
                <a:cubicBezTo>
                  <a:pt x="6384" y="2384"/>
                  <a:pt x="6383" y="2522"/>
                  <a:pt x="6297" y="2607"/>
                </a:cubicBezTo>
                <a:lnTo>
                  <a:pt x="3390" y="5471"/>
                </a:lnTo>
                <a:cubicBezTo>
                  <a:pt x="3306" y="5554"/>
                  <a:pt x="3170" y="5555"/>
                  <a:pt x="3084" y="5472"/>
                </a:cubicBezTo>
                <a:lnTo>
                  <a:pt x="1472" y="3903"/>
                </a:lnTo>
                <a:close/>
                <a:moveTo>
                  <a:pt x="3884" y="0"/>
                </a:moveTo>
                <a:cubicBezTo>
                  <a:pt x="4956" y="0"/>
                  <a:pt x="5927" y="434"/>
                  <a:pt x="6630" y="1137"/>
                </a:cubicBezTo>
                <a:cubicBezTo>
                  <a:pt x="7333" y="1840"/>
                  <a:pt x="7768" y="2811"/>
                  <a:pt x="7768" y="3883"/>
                </a:cubicBezTo>
                <a:cubicBezTo>
                  <a:pt x="7768" y="4955"/>
                  <a:pt x="7333" y="5926"/>
                  <a:pt x="6630" y="6629"/>
                </a:cubicBezTo>
                <a:cubicBezTo>
                  <a:pt x="5927" y="7332"/>
                  <a:pt x="4956" y="7766"/>
                  <a:pt x="3884" y="7766"/>
                </a:cubicBezTo>
                <a:cubicBezTo>
                  <a:pt x="2812" y="7766"/>
                  <a:pt x="1841" y="7332"/>
                  <a:pt x="1138" y="6629"/>
                </a:cubicBezTo>
                <a:cubicBezTo>
                  <a:pt x="435" y="5926"/>
                  <a:pt x="0" y="4955"/>
                  <a:pt x="0" y="3883"/>
                </a:cubicBezTo>
                <a:cubicBezTo>
                  <a:pt x="0" y="2811"/>
                  <a:pt x="435" y="1840"/>
                  <a:pt x="1138" y="1137"/>
                </a:cubicBezTo>
                <a:cubicBezTo>
                  <a:pt x="1841" y="434"/>
                  <a:pt x="2812" y="0"/>
                  <a:pt x="3884" y="0"/>
                </a:cubicBezTo>
                <a:lnTo>
                  <a:pt x="3884" y="0"/>
                </a:lnTo>
                <a:lnTo>
                  <a:pt x="3884" y="0"/>
                </a:lnTo>
                <a:lnTo>
                  <a:pt x="3884" y="0"/>
                </a:lnTo>
                <a:close/>
                <a:moveTo>
                  <a:pt x="6355" y="1412"/>
                </a:moveTo>
                <a:cubicBezTo>
                  <a:pt x="5723" y="779"/>
                  <a:pt x="4849" y="388"/>
                  <a:pt x="3884" y="388"/>
                </a:cubicBezTo>
                <a:cubicBezTo>
                  <a:pt x="2919" y="388"/>
                  <a:pt x="2045" y="779"/>
                  <a:pt x="1413" y="1412"/>
                </a:cubicBezTo>
                <a:cubicBezTo>
                  <a:pt x="780" y="2044"/>
                  <a:pt x="389" y="2918"/>
                  <a:pt x="389" y="3883"/>
                </a:cubicBezTo>
                <a:cubicBezTo>
                  <a:pt x="389" y="4848"/>
                  <a:pt x="780" y="5722"/>
                  <a:pt x="1413" y="6354"/>
                </a:cubicBezTo>
                <a:cubicBezTo>
                  <a:pt x="2045" y="6987"/>
                  <a:pt x="2919" y="7378"/>
                  <a:pt x="3884" y="7378"/>
                </a:cubicBezTo>
                <a:cubicBezTo>
                  <a:pt x="4849" y="7378"/>
                  <a:pt x="5723" y="6987"/>
                  <a:pt x="6355" y="6354"/>
                </a:cubicBezTo>
                <a:cubicBezTo>
                  <a:pt x="6988" y="5722"/>
                  <a:pt x="7379" y="4848"/>
                  <a:pt x="7379" y="3883"/>
                </a:cubicBezTo>
                <a:cubicBezTo>
                  <a:pt x="7379" y="2918"/>
                  <a:pt x="6988" y="2044"/>
                  <a:pt x="6355" y="1412"/>
                </a:cubicBezTo>
                <a:lnTo>
                  <a:pt x="6355" y="1412"/>
                </a:lnTo>
                <a:close/>
                <a:moveTo>
                  <a:pt x="6355" y="1412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文本"/>
          <p:cNvSpPr/>
          <p:nvPr>
            <p:custDataLst>
              <p:tags r:id="rId2"/>
            </p:custDataLst>
          </p:nvPr>
        </p:nvSpPr>
        <p:spPr>
          <a:xfrm>
            <a:off x="6832817" y="5655347"/>
            <a:ext cx="529676" cy="529528"/>
          </a:xfrm>
          <a:custGeom>
            <a:avLst/>
            <a:gdLst>
              <a:gd name="T0" fmla="*/ 3866 w 7733"/>
              <a:gd name="T1" fmla="*/ 0 h 7733"/>
              <a:gd name="T2" fmla="*/ 5371 w 7733"/>
              <a:gd name="T3" fmla="*/ 304 h 7733"/>
              <a:gd name="T4" fmla="*/ 6600 w 7733"/>
              <a:gd name="T5" fmla="*/ 1132 h 7733"/>
              <a:gd name="T6" fmla="*/ 7429 w 7733"/>
              <a:gd name="T7" fmla="*/ 2361 h 7733"/>
              <a:gd name="T8" fmla="*/ 7733 w 7733"/>
              <a:gd name="T9" fmla="*/ 3866 h 7733"/>
              <a:gd name="T10" fmla="*/ 7429 w 7733"/>
              <a:gd name="T11" fmla="*/ 5371 h 7733"/>
              <a:gd name="T12" fmla="*/ 6600 w 7733"/>
              <a:gd name="T13" fmla="*/ 6600 h 7733"/>
              <a:gd name="T14" fmla="*/ 5371 w 7733"/>
              <a:gd name="T15" fmla="*/ 7429 h 7733"/>
              <a:gd name="T16" fmla="*/ 3866 w 7733"/>
              <a:gd name="T17" fmla="*/ 7733 h 7733"/>
              <a:gd name="T18" fmla="*/ 2361 w 7733"/>
              <a:gd name="T19" fmla="*/ 7429 h 7733"/>
              <a:gd name="T20" fmla="*/ 1132 w 7733"/>
              <a:gd name="T21" fmla="*/ 6600 h 7733"/>
              <a:gd name="T22" fmla="*/ 304 w 7733"/>
              <a:gd name="T23" fmla="*/ 5371 h 7733"/>
              <a:gd name="T24" fmla="*/ 0 w 7733"/>
              <a:gd name="T25" fmla="*/ 3866 h 7733"/>
              <a:gd name="T26" fmla="*/ 304 w 7733"/>
              <a:gd name="T27" fmla="*/ 2361 h 7733"/>
              <a:gd name="T28" fmla="*/ 1132 w 7733"/>
              <a:gd name="T29" fmla="*/ 1132 h 7733"/>
              <a:gd name="T30" fmla="*/ 2361 w 7733"/>
              <a:gd name="T31" fmla="*/ 304 h 7733"/>
              <a:gd name="T32" fmla="*/ 3866 w 7733"/>
              <a:gd name="T33" fmla="*/ 0 h 7733"/>
              <a:gd name="T34" fmla="*/ 3866 w 7733"/>
              <a:gd name="T35" fmla="*/ 7426 h 7733"/>
              <a:gd name="T36" fmla="*/ 6383 w 7733"/>
              <a:gd name="T37" fmla="*/ 6383 h 7733"/>
              <a:gd name="T38" fmla="*/ 7426 w 7733"/>
              <a:gd name="T39" fmla="*/ 3866 h 7733"/>
              <a:gd name="T40" fmla="*/ 6383 w 7733"/>
              <a:gd name="T41" fmla="*/ 1349 h 7733"/>
              <a:gd name="T42" fmla="*/ 3866 w 7733"/>
              <a:gd name="T43" fmla="*/ 307 h 7733"/>
              <a:gd name="T44" fmla="*/ 1349 w 7733"/>
              <a:gd name="T45" fmla="*/ 1349 h 7733"/>
              <a:gd name="T46" fmla="*/ 307 w 7733"/>
              <a:gd name="T47" fmla="*/ 3866 h 7733"/>
              <a:gd name="T48" fmla="*/ 1349 w 7733"/>
              <a:gd name="T49" fmla="*/ 6383 h 7733"/>
              <a:gd name="T50" fmla="*/ 3866 w 7733"/>
              <a:gd name="T51" fmla="*/ 7426 h 7733"/>
              <a:gd name="T52" fmla="*/ 3866 w 7733"/>
              <a:gd name="T53" fmla="*/ 7426 h 7733"/>
              <a:gd name="T54" fmla="*/ 3866 w 7733"/>
              <a:gd name="T55" fmla="*/ 7426 h 7733"/>
              <a:gd name="T56" fmla="*/ 2590 w 7733"/>
              <a:gd name="T57" fmla="*/ 4856 h 7733"/>
              <a:gd name="T58" fmla="*/ 2798 w 7733"/>
              <a:gd name="T59" fmla="*/ 4985 h 7733"/>
              <a:gd name="T60" fmla="*/ 4934 w 7733"/>
              <a:gd name="T61" fmla="*/ 4985 h 7733"/>
              <a:gd name="T62" fmla="*/ 5143 w 7733"/>
              <a:gd name="T63" fmla="*/ 4856 h 7733"/>
              <a:gd name="T64" fmla="*/ 5172 w 7733"/>
              <a:gd name="T65" fmla="*/ 4737 h 7733"/>
              <a:gd name="T66" fmla="*/ 5134 w 7733"/>
              <a:gd name="T67" fmla="*/ 4602 h 7733"/>
              <a:gd name="T68" fmla="*/ 4066 w 7733"/>
              <a:gd name="T69" fmla="*/ 2862 h 7733"/>
              <a:gd name="T70" fmla="*/ 3866 w 7733"/>
              <a:gd name="T71" fmla="*/ 2747 h 7733"/>
              <a:gd name="T72" fmla="*/ 3667 w 7733"/>
              <a:gd name="T73" fmla="*/ 2862 h 7733"/>
              <a:gd name="T74" fmla="*/ 2598 w 7733"/>
              <a:gd name="T75" fmla="*/ 4602 h 7733"/>
              <a:gd name="T76" fmla="*/ 2561 w 7733"/>
              <a:gd name="T77" fmla="*/ 4737 h 7733"/>
              <a:gd name="T78" fmla="*/ 2590 w 7733"/>
              <a:gd name="T79" fmla="*/ 4856 h 7733"/>
              <a:gd name="T80" fmla="*/ 2590 w 7733"/>
              <a:gd name="T81" fmla="*/ 4856 h 7733"/>
              <a:gd name="T82" fmla="*/ 3866 w 7733"/>
              <a:gd name="T83" fmla="*/ 2996 h 7733"/>
              <a:gd name="T84" fmla="*/ 4934 w 7733"/>
              <a:gd name="T85" fmla="*/ 4737 h 7733"/>
              <a:gd name="T86" fmla="*/ 2798 w 7733"/>
              <a:gd name="T87" fmla="*/ 4737 h 7733"/>
              <a:gd name="T88" fmla="*/ 3866 w 7733"/>
              <a:gd name="T89" fmla="*/ 2996 h 7733"/>
              <a:gd name="T90" fmla="*/ 3866 w 7733"/>
              <a:gd name="T91" fmla="*/ 2996 h 7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733" h="7733">
                <a:moveTo>
                  <a:pt x="3866" y="0"/>
                </a:moveTo>
                <a:cubicBezTo>
                  <a:pt x="4388" y="0"/>
                  <a:pt x="4894" y="102"/>
                  <a:pt x="5371" y="304"/>
                </a:cubicBezTo>
                <a:cubicBezTo>
                  <a:pt x="5832" y="498"/>
                  <a:pt x="6245" y="777"/>
                  <a:pt x="6600" y="1132"/>
                </a:cubicBezTo>
                <a:cubicBezTo>
                  <a:pt x="6955" y="1487"/>
                  <a:pt x="7234" y="1901"/>
                  <a:pt x="7429" y="2361"/>
                </a:cubicBezTo>
                <a:cubicBezTo>
                  <a:pt x="7630" y="2838"/>
                  <a:pt x="7733" y="3344"/>
                  <a:pt x="7733" y="3866"/>
                </a:cubicBezTo>
                <a:cubicBezTo>
                  <a:pt x="7733" y="4388"/>
                  <a:pt x="7631" y="4895"/>
                  <a:pt x="7429" y="5371"/>
                </a:cubicBezTo>
                <a:cubicBezTo>
                  <a:pt x="7234" y="5832"/>
                  <a:pt x="6955" y="6245"/>
                  <a:pt x="6600" y="6600"/>
                </a:cubicBezTo>
                <a:cubicBezTo>
                  <a:pt x="6245" y="6956"/>
                  <a:pt x="5832" y="7234"/>
                  <a:pt x="5371" y="7429"/>
                </a:cubicBezTo>
                <a:cubicBezTo>
                  <a:pt x="4894" y="7631"/>
                  <a:pt x="4388" y="7733"/>
                  <a:pt x="3866" y="7733"/>
                </a:cubicBezTo>
                <a:cubicBezTo>
                  <a:pt x="3344" y="7733"/>
                  <a:pt x="2838" y="7631"/>
                  <a:pt x="2361" y="7429"/>
                </a:cubicBezTo>
                <a:cubicBezTo>
                  <a:pt x="1901" y="7234"/>
                  <a:pt x="1487" y="6956"/>
                  <a:pt x="1132" y="6600"/>
                </a:cubicBezTo>
                <a:cubicBezTo>
                  <a:pt x="777" y="6245"/>
                  <a:pt x="498" y="5832"/>
                  <a:pt x="304" y="5371"/>
                </a:cubicBezTo>
                <a:cubicBezTo>
                  <a:pt x="102" y="4895"/>
                  <a:pt x="0" y="4388"/>
                  <a:pt x="0" y="3866"/>
                </a:cubicBezTo>
                <a:cubicBezTo>
                  <a:pt x="0" y="3344"/>
                  <a:pt x="102" y="2838"/>
                  <a:pt x="304" y="2361"/>
                </a:cubicBezTo>
                <a:cubicBezTo>
                  <a:pt x="498" y="1901"/>
                  <a:pt x="777" y="1487"/>
                  <a:pt x="1132" y="1132"/>
                </a:cubicBezTo>
                <a:cubicBezTo>
                  <a:pt x="1487" y="777"/>
                  <a:pt x="1901" y="498"/>
                  <a:pt x="2361" y="304"/>
                </a:cubicBezTo>
                <a:cubicBezTo>
                  <a:pt x="2838" y="102"/>
                  <a:pt x="3344" y="0"/>
                  <a:pt x="3866" y="0"/>
                </a:cubicBezTo>
                <a:close/>
                <a:moveTo>
                  <a:pt x="3866" y="7426"/>
                </a:moveTo>
                <a:cubicBezTo>
                  <a:pt x="4817" y="7426"/>
                  <a:pt x="5711" y="7056"/>
                  <a:pt x="6383" y="6383"/>
                </a:cubicBezTo>
                <a:cubicBezTo>
                  <a:pt x="7055" y="5711"/>
                  <a:pt x="7426" y="4817"/>
                  <a:pt x="7426" y="3866"/>
                </a:cubicBezTo>
                <a:cubicBezTo>
                  <a:pt x="7426" y="2916"/>
                  <a:pt x="7056" y="2022"/>
                  <a:pt x="6383" y="1349"/>
                </a:cubicBezTo>
                <a:cubicBezTo>
                  <a:pt x="5711" y="677"/>
                  <a:pt x="4817" y="307"/>
                  <a:pt x="3866" y="307"/>
                </a:cubicBezTo>
                <a:cubicBezTo>
                  <a:pt x="2915" y="307"/>
                  <a:pt x="2021" y="677"/>
                  <a:pt x="1349" y="1349"/>
                </a:cubicBezTo>
                <a:cubicBezTo>
                  <a:pt x="677" y="2022"/>
                  <a:pt x="307" y="2916"/>
                  <a:pt x="307" y="3866"/>
                </a:cubicBezTo>
                <a:cubicBezTo>
                  <a:pt x="307" y="4817"/>
                  <a:pt x="677" y="5711"/>
                  <a:pt x="1349" y="6383"/>
                </a:cubicBezTo>
                <a:cubicBezTo>
                  <a:pt x="2021" y="7056"/>
                  <a:pt x="2915" y="7426"/>
                  <a:pt x="3866" y="7426"/>
                </a:cubicBezTo>
                <a:lnTo>
                  <a:pt x="3866" y="7426"/>
                </a:lnTo>
                <a:close/>
                <a:moveTo>
                  <a:pt x="3866" y="7426"/>
                </a:moveTo>
                <a:close/>
                <a:moveTo>
                  <a:pt x="2590" y="4856"/>
                </a:moveTo>
                <a:cubicBezTo>
                  <a:pt x="2631" y="4936"/>
                  <a:pt x="2711" y="4985"/>
                  <a:pt x="2798" y="4985"/>
                </a:cubicBezTo>
                <a:lnTo>
                  <a:pt x="4934" y="4985"/>
                </a:lnTo>
                <a:cubicBezTo>
                  <a:pt x="5021" y="4985"/>
                  <a:pt x="5101" y="4936"/>
                  <a:pt x="5143" y="4856"/>
                </a:cubicBezTo>
                <a:cubicBezTo>
                  <a:pt x="5162" y="4819"/>
                  <a:pt x="5172" y="4777"/>
                  <a:pt x="5172" y="4737"/>
                </a:cubicBezTo>
                <a:cubicBezTo>
                  <a:pt x="5172" y="4690"/>
                  <a:pt x="5159" y="4643"/>
                  <a:pt x="5134" y="4602"/>
                </a:cubicBezTo>
                <a:lnTo>
                  <a:pt x="4066" y="2862"/>
                </a:lnTo>
                <a:cubicBezTo>
                  <a:pt x="4022" y="2790"/>
                  <a:pt x="3947" y="2747"/>
                  <a:pt x="3866" y="2747"/>
                </a:cubicBezTo>
                <a:cubicBezTo>
                  <a:pt x="3785" y="2747"/>
                  <a:pt x="3710" y="2790"/>
                  <a:pt x="3667" y="2862"/>
                </a:cubicBezTo>
                <a:lnTo>
                  <a:pt x="2598" y="4602"/>
                </a:lnTo>
                <a:cubicBezTo>
                  <a:pt x="2573" y="4643"/>
                  <a:pt x="2561" y="4690"/>
                  <a:pt x="2561" y="4737"/>
                </a:cubicBezTo>
                <a:cubicBezTo>
                  <a:pt x="2561" y="4778"/>
                  <a:pt x="2570" y="4819"/>
                  <a:pt x="2590" y="4856"/>
                </a:cubicBezTo>
                <a:lnTo>
                  <a:pt x="2590" y="4856"/>
                </a:lnTo>
                <a:close/>
                <a:moveTo>
                  <a:pt x="3866" y="2996"/>
                </a:moveTo>
                <a:lnTo>
                  <a:pt x="4934" y="4737"/>
                </a:lnTo>
                <a:lnTo>
                  <a:pt x="2798" y="4737"/>
                </a:lnTo>
                <a:lnTo>
                  <a:pt x="3866" y="2996"/>
                </a:lnTo>
                <a:close/>
                <a:moveTo>
                  <a:pt x="3866" y="2996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文本"/>
          <p:cNvSpPr/>
          <p:nvPr>
            <p:custDataLst>
              <p:tags r:id="rId3"/>
            </p:custDataLst>
          </p:nvPr>
        </p:nvSpPr>
        <p:spPr>
          <a:xfrm>
            <a:off x="6832296" y="3969914"/>
            <a:ext cx="479916" cy="480000"/>
          </a:xfrm>
          <a:custGeom>
            <a:avLst/>
            <a:gdLst>
              <a:gd name="T0" fmla="*/ 10406 w 11600"/>
              <a:gd name="T1" fmla="*/ 2408 h 11600"/>
              <a:gd name="T2" fmla="*/ 8955 w 11600"/>
              <a:gd name="T3" fmla="*/ 1039 h 11600"/>
              <a:gd name="T4" fmla="*/ 9397 w 11600"/>
              <a:gd name="T5" fmla="*/ 596 h 11600"/>
              <a:gd name="T6" fmla="*/ 10651 w 11600"/>
              <a:gd name="T7" fmla="*/ 580 h 11600"/>
              <a:gd name="T8" fmla="*/ 10831 w 11600"/>
              <a:gd name="T9" fmla="*/ 753 h 11600"/>
              <a:gd name="T10" fmla="*/ 10847 w 11600"/>
              <a:gd name="T11" fmla="*/ 1974 h 11600"/>
              <a:gd name="T12" fmla="*/ 10406 w 11600"/>
              <a:gd name="T13" fmla="*/ 2408 h 11600"/>
              <a:gd name="T14" fmla="*/ 3478 w 11600"/>
              <a:gd name="T15" fmla="*/ 6531 h 11600"/>
              <a:gd name="T16" fmla="*/ 4930 w 11600"/>
              <a:gd name="T17" fmla="*/ 7900 h 11600"/>
              <a:gd name="T18" fmla="*/ 2790 w 11600"/>
              <a:gd name="T19" fmla="*/ 8630 h 11600"/>
              <a:gd name="T20" fmla="*/ 3478 w 11600"/>
              <a:gd name="T21" fmla="*/ 6531 h 11600"/>
              <a:gd name="T22" fmla="*/ 10045 w 11600"/>
              <a:gd name="T23" fmla="*/ 2760 h 11600"/>
              <a:gd name="T24" fmla="*/ 5282 w 11600"/>
              <a:gd name="T25" fmla="*/ 7548 h 11600"/>
              <a:gd name="T26" fmla="*/ 3831 w 11600"/>
              <a:gd name="T27" fmla="*/ 6179 h 11600"/>
              <a:gd name="T28" fmla="*/ 8594 w 11600"/>
              <a:gd name="T29" fmla="*/ 1391 h 11600"/>
              <a:gd name="T30" fmla="*/ 10045 w 11600"/>
              <a:gd name="T31" fmla="*/ 2760 h 11600"/>
              <a:gd name="T32" fmla="*/ 11600 w 11600"/>
              <a:gd name="T33" fmla="*/ 5413 h 11600"/>
              <a:gd name="T34" fmla="*/ 11200 w 11600"/>
              <a:gd name="T35" fmla="*/ 5013 h 11600"/>
              <a:gd name="T36" fmla="*/ 10800 w 11600"/>
              <a:gd name="T37" fmla="*/ 5413 h 11600"/>
              <a:gd name="T38" fmla="*/ 10800 w 11600"/>
              <a:gd name="T39" fmla="*/ 10000 h 11600"/>
              <a:gd name="T40" fmla="*/ 10000 w 11600"/>
              <a:gd name="T41" fmla="*/ 10800 h 11600"/>
              <a:gd name="T42" fmla="*/ 1600 w 11600"/>
              <a:gd name="T43" fmla="*/ 10800 h 11600"/>
              <a:gd name="T44" fmla="*/ 800 w 11600"/>
              <a:gd name="T45" fmla="*/ 10000 h 11600"/>
              <a:gd name="T46" fmla="*/ 800 w 11600"/>
              <a:gd name="T47" fmla="*/ 1600 h 11600"/>
              <a:gd name="T48" fmla="*/ 1600 w 11600"/>
              <a:gd name="T49" fmla="*/ 800 h 11600"/>
              <a:gd name="T50" fmla="*/ 6151 w 11600"/>
              <a:gd name="T51" fmla="*/ 800 h 11600"/>
              <a:gd name="T52" fmla="*/ 6536 w 11600"/>
              <a:gd name="T53" fmla="*/ 400 h 11600"/>
              <a:gd name="T54" fmla="*/ 6151 w 11600"/>
              <a:gd name="T55" fmla="*/ 0 h 11600"/>
              <a:gd name="T56" fmla="*/ 1600 w 11600"/>
              <a:gd name="T57" fmla="*/ 0 h 11600"/>
              <a:gd name="T58" fmla="*/ 0 w 11600"/>
              <a:gd name="T59" fmla="*/ 1600 h 11600"/>
              <a:gd name="T60" fmla="*/ 0 w 11600"/>
              <a:gd name="T61" fmla="*/ 10000 h 11600"/>
              <a:gd name="T62" fmla="*/ 1600 w 11600"/>
              <a:gd name="T63" fmla="*/ 11600 h 11600"/>
              <a:gd name="T64" fmla="*/ 10000 w 11600"/>
              <a:gd name="T65" fmla="*/ 11600 h 11600"/>
              <a:gd name="T66" fmla="*/ 11600 w 11600"/>
              <a:gd name="T67" fmla="*/ 10000 h 11600"/>
              <a:gd name="T68" fmla="*/ 11600 w 11600"/>
              <a:gd name="T69" fmla="*/ 5426 h 11600"/>
              <a:gd name="T70" fmla="*/ 11600 w 11600"/>
              <a:gd name="T71" fmla="*/ 5413 h 1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600" h="11600">
                <a:moveTo>
                  <a:pt x="10406" y="2408"/>
                </a:moveTo>
                <a:lnTo>
                  <a:pt x="8955" y="1039"/>
                </a:lnTo>
                <a:lnTo>
                  <a:pt x="9397" y="596"/>
                </a:lnTo>
                <a:cubicBezTo>
                  <a:pt x="9741" y="253"/>
                  <a:pt x="10299" y="244"/>
                  <a:pt x="10651" y="580"/>
                </a:cubicBezTo>
                <a:lnTo>
                  <a:pt x="10831" y="753"/>
                </a:lnTo>
                <a:cubicBezTo>
                  <a:pt x="11184" y="1080"/>
                  <a:pt x="11192" y="1630"/>
                  <a:pt x="10847" y="1974"/>
                </a:cubicBezTo>
                <a:lnTo>
                  <a:pt x="10406" y="2408"/>
                </a:lnTo>
                <a:close/>
                <a:moveTo>
                  <a:pt x="3478" y="6531"/>
                </a:moveTo>
                <a:lnTo>
                  <a:pt x="4930" y="7900"/>
                </a:lnTo>
                <a:lnTo>
                  <a:pt x="2790" y="8630"/>
                </a:lnTo>
                <a:lnTo>
                  <a:pt x="3478" y="6531"/>
                </a:lnTo>
                <a:close/>
                <a:moveTo>
                  <a:pt x="10045" y="2760"/>
                </a:moveTo>
                <a:lnTo>
                  <a:pt x="5282" y="7548"/>
                </a:lnTo>
                <a:lnTo>
                  <a:pt x="3831" y="6179"/>
                </a:lnTo>
                <a:lnTo>
                  <a:pt x="8594" y="1391"/>
                </a:lnTo>
                <a:lnTo>
                  <a:pt x="10045" y="2760"/>
                </a:lnTo>
                <a:close/>
                <a:moveTo>
                  <a:pt x="11600" y="5413"/>
                </a:moveTo>
                <a:cubicBezTo>
                  <a:pt x="11600" y="5191"/>
                  <a:pt x="11421" y="5013"/>
                  <a:pt x="11200" y="5013"/>
                </a:cubicBezTo>
                <a:cubicBezTo>
                  <a:pt x="10979" y="5013"/>
                  <a:pt x="10800" y="5191"/>
                  <a:pt x="10800" y="5413"/>
                </a:cubicBezTo>
                <a:lnTo>
                  <a:pt x="10800" y="10000"/>
                </a:lnTo>
                <a:cubicBezTo>
                  <a:pt x="10800" y="10441"/>
                  <a:pt x="10441" y="10800"/>
                  <a:pt x="10000" y="10800"/>
                </a:cubicBezTo>
                <a:lnTo>
                  <a:pt x="1600" y="10800"/>
                </a:lnTo>
                <a:cubicBezTo>
                  <a:pt x="1159" y="10800"/>
                  <a:pt x="800" y="10441"/>
                  <a:pt x="800" y="10000"/>
                </a:cubicBezTo>
                <a:lnTo>
                  <a:pt x="800" y="1600"/>
                </a:lnTo>
                <a:cubicBezTo>
                  <a:pt x="800" y="1159"/>
                  <a:pt x="1159" y="800"/>
                  <a:pt x="1600" y="800"/>
                </a:cubicBezTo>
                <a:lnTo>
                  <a:pt x="6151" y="800"/>
                </a:lnTo>
                <a:cubicBezTo>
                  <a:pt x="6365" y="793"/>
                  <a:pt x="6536" y="616"/>
                  <a:pt x="6536" y="400"/>
                </a:cubicBezTo>
                <a:cubicBezTo>
                  <a:pt x="6536" y="184"/>
                  <a:pt x="6365" y="9"/>
                  <a:pt x="6151" y="0"/>
                </a:cubicBezTo>
                <a:lnTo>
                  <a:pt x="1600" y="0"/>
                </a:lnTo>
                <a:cubicBezTo>
                  <a:pt x="717" y="0"/>
                  <a:pt x="0" y="718"/>
                  <a:pt x="0" y="1600"/>
                </a:cubicBezTo>
                <a:lnTo>
                  <a:pt x="0" y="10000"/>
                </a:lnTo>
                <a:cubicBezTo>
                  <a:pt x="0" y="10883"/>
                  <a:pt x="717" y="11600"/>
                  <a:pt x="1600" y="11600"/>
                </a:cubicBezTo>
                <a:lnTo>
                  <a:pt x="10000" y="11600"/>
                </a:lnTo>
                <a:cubicBezTo>
                  <a:pt x="10882" y="11600"/>
                  <a:pt x="11600" y="10883"/>
                  <a:pt x="11600" y="10000"/>
                </a:cubicBezTo>
                <a:lnTo>
                  <a:pt x="11600" y="5426"/>
                </a:lnTo>
                <a:lnTo>
                  <a:pt x="11600" y="54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79780" y="1413920"/>
            <a:ext cx="10196253" cy="4062559"/>
            <a:chOff x="1045210" y="1627534"/>
            <a:chExt cx="10196253" cy="4062559"/>
          </a:xfrm>
        </p:grpSpPr>
        <p:grpSp>
          <p:nvGrpSpPr>
            <p:cNvPr id="12" name="组合 11"/>
            <p:cNvGrpSpPr/>
            <p:nvPr/>
          </p:nvGrpSpPr>
          <p:grpSpPr>
            <a:xfrm flipH="1">
              <a:off x="1045210" y="1824848"/>
              <a:ext cx="10100310" cy="3865245"/>
              <a:chOff x="1045210" y="2179955"/>
              <a:chExt cx="10100310" cy="3865245"/>
            </a:xfrm>
          </p:grpSpPr>
          <p:sp>
            <p:nvSpPr>
              <p:cNvPr id="13" name="燕尾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1045210" y="3887470"/>
                <a:ext cx="2531745" cy="350520"/>
              </a:xfrm>
              <a:prstGeom prst="chevron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14" name="燕尾形 12"/>
              <p:cNvSpPr/>
              <p:nvPr>
                <p:custDataLst>
                  <p:tags r:id="rId5"/>
                </p:custDataLst>
              </p:nvPr>
            </p:nvSpPr>
            <p:spPr>
              <a:xfrm>
                <a:off x="3568065" y="3887470"/>
                <a:ext cx="2531745" cy="350520"/>
              </a:xfrm>
              <a:prstGeom prst="chevron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15" name="燕尾形 15"/>
              <p:cNvSpPr/>
              <p:nvPr>
                <p:custDataLst>
                  <p:tags r:id="rId6"/>
                </p:custDataLst>
              </p:nvPr>
            </p:nvSpPr>
            <p:spPr>
              <a:xfrm>
                <a:off x="6090920" y="3887470"/>
                <a:ext cx="2531745" cy="350520"/>
              </a:xfrm>
              <a:prstGeom prst="chevron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16" name="燕尾形 16"/>
              <p:cNvSpPr/>
              <p:nvPr>
                <p:custDataLst>
                  <p:tags r:id="rId7"/>
                </p:custDataLst>
              </p:nvPr>
            </p:nvSpPr>
            <p:spPr>
              <a:xfrm>
                <a:off x="8613775" y="3887470"/>
                <a:ext cx="2531745" cy="350520"/>
              </a:xfrm>
              <a:prstGeom prst="chevron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cxnSp>
            <p:nvCxnSpPr>
              <p:cNvPr id="17" name="直接连接符 16"/>
              <p:cNvCxnSpPr/>
              <p:nvPr>
                <p:custDataLst>
                  <p:tags r:id="rId8"/>
                </p:custDataLst>
              </p:nvPr>
            </p:nvCxnSpPr>
            <p:spPr>
              <a:xfrm>
                <a:off x="2218690" y="2924810"/>
                <a:ext cx="0" cy="1129665"/>
              </a:xfrm>
              <a:prstGeom prst="line">
                <a:avLst/>
              </a:prstGeom>
              <a:solidFill>
                <a:srgbClr val="55AD96"/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>
                <p:custDataLst>
                  <p:tags r:id="rId9"/>
                </p:custDataLst>
              </p:nvPr>
            </p:nvCxnSpPr>
            <p:spPr>
              <a:xfrm>
                <a:off x="7308215" y="2924810"/>
                <a:ext cx="0" cy="1129665"/>
              </a:xfrm>
              <a:prstGeom prst="line">
                <a:avLst/>
              </a:prstGeom>
              <a:solidFill>
                <a:srgbClr val="55AD96"/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>
                <p:custDataLst>
                  <p:tags r:id="rId10"/>
                </p:custDataLst>
              </p:nvPr>
            </p:nvCxnSpPr>
            <p:spPr>
              <a:xfrm rot="10800000">
                <a:off x="4811395" y="4086225"/>
                <a:ext cx="0" cy="1129665"/>
              </a:xfrm>
              <a:prstGeom prst="line">
                <a:avLst/>
              </a:prstGeom>
              <a:solidFill>
                <a:srgbClr val="55AD96"/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>
                <p:custDataLst>
                  <p:tags r:id="rId11"/>
                </p:custDataLst>
              </p:nvPr>
            </p:nvCxnSpPr>
            <p:spPr>
              <a:xfrm rot="10800000">
                <a:off x="9928860" y="4086225"/>
                <a:ext cx="0" cy="1129665"/>
              </a:xfrm>
              <a:prstGeom prst="line">
                <a:avLst/>
              </a:prstGeom>
              <a:solidFill>
                <a:srgbClr val="55AD96"/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20"/>
              <p:cNvSpPr/>
              <p:nvPr>
                <p:custDataLst>
                  <p:tags r:id="rId12"/>
                </p:custDataLst>
              </p:nvPr>
            </p:nvSpPr>
            <p:spPr>
              <a:xfrm>
                <a:off x="1683385" y="2179955"/>
                <a:ext cx="1070610" cy="107061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24" name="椭圆 23"/>
              <p:cNvSpPr/>
              <p:nvPr>
                <p:custDataLst>
                  <p:tags r:id="rId13"/>
                </p:custDataLst>
              </p:nvPr>
            </p:nvSpPr>
            <p:spPr>
              <a:xfrm>
                <a:off x="6772910" y="2195195"/>
                <a:ext cx="1070610" cy="107061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25" name="椭圆 24"/>
              <p:cNvSpPr/>
              <p:nvPr>
                <p:custDataLst>
                  <p:tags r:id="rId14"/>
                </p:custDataLst>
              </p:nvPr>
            </p:nvSpPr>
            <p:spPr>
              <a:xfrm rot="10800000">
                <a:off x="4276090" y="4974590"/>
                <a:ext cx="1070610" cy="107061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  <p:sp>
            <p:nvSpPr>
              <p:cNvPr id="26" name="椭圆 25"/>
              <p:cNvSpPr/>
              <p:nvPr>
                <p:custDataLst>
                  <p:tags r:id="rId15"/>
                </p:custDataLst>
              </p:nvPr>
            </p:nvSpPr>
            <p:spPr>
              <a:xfrm rot="10800000">
                <a:off x="9393555" y="4974590"/>
                <a:ext cx="1070610" cy="107061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134868" y="1627534"/>
              <a:ext cx="2538846" cy="1534192"/>
              <a:chOff x="1382336" y="3374053"/>
              <a:chExt cx="2538846" cy="1534192"/>
            </a:xfrm>
          </p:grpSpPr>
          <p:sp>
            <p:nvSpPr>
              <p:cNvPr id="32" name="文本"/>
              <p:cNvSpPr txBox="1"/>
              <p:nvPr>
                <p:custDataLst>
                  <p:tags r:id="rId16"/>
                </p:custDataLst>
              </p:nvPr>
            </p:nvSpPr>
            <p:spPr>
              <a:xfrm flipH="1">
                <a:off x="1546860" y="3374053"/>
                <a:ext cx="2209800" cy="393700"/>
              </a:xfrm>
              <a:prstGeom prst="rect">
                <a:avLst/>
              </a:prstGeom>
              <a:noFill/>
            </p:spPr>
            <p:txBody>
              <a:bodyPr wrap="none" lIns="86683" tIns="43341" rIns="86683" bIns="43341" rtlCol="0">
                <a:spAutoFit/>
              </a:bodyPr>
              <a:p>
                <a:pPr algn="ctr"/>
                <a:r>
                  <a:rPr lang="zh-CN" altLang="en-US" sz="2000" b="1" dirty="0">
                    <a:solidFill>
                      <a:prstClr val="black"/>
                    </a:solidFill>
                    <a:latin typeface="Arial" panose="020B0604020202090204" pitchFamily="34" charset="0"/>
                    <a:ea typeface="微软雅黑" panose="020B0503020204020204" pitchFamily="34" charset="-122"/>
                    <a:cs typeface="+mn-ea"/>
                    <a:sym typeface="Arial" panose="020B0604020202090204" pitchFamily="34" charset="0"/>
                  </a:rPr>
                  <a:t>词法分析器的设计</a:t>
                </a:r>
                <a:endParaRPr lang="zh-CN" altLang="en-US" sz="2000" b="1" dirty="0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endParaRPr>
              </a:p>
            </p:txBody>
          </p:sp>
          <p:sp>
            <p:nvSpPr>
              <p:cNvPr id="33" name="文本框 32"/>
              <p:cNvSpPr txBox="1"/>
              <p:nvPr>
                <p:custDataLst>
                  <p:tags r:id="rId17"/>
                </p:custDataLst>
              </p:nvPr>
            </p:nvSpPr>
            <p:spPr>
              <a:xfrm flipH="1">
                <a:off x="1382336" y="3709365"/>
                <a:ext cx="2538846" cy="1198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有限状态自动机（DFA）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支持PL0语言的基本关键字、运算符和标识符等元素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特别处理了空白字符和换行符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6224296" y="1627534"/>
              <a:ext cx="2538846" cy="1102392"/>
              <a:chOff x="1382336" y="3374053"/>
              <a:chExt cx="2538846" cy="1102392"/>
            </a:xfrm>
          </p:grpSpPr>
          <p:sp>
            <p:nvSpPr>
              <p:cNvPr id="35" name="文本"/>
              <p:cNvSpPr txBox="1"/>
              <p:nvPr>
                <p:custDataLst>
                  <p:tags r:id="rId18"/>
                </p:custDataLst>
              </p:nvPr>
            </p:nvSpPr>
            <p:spPr>
              <a:xfrm flipH="1">
                <a:off x="1801495" y="3374053"/>
                <a:ext cx="1700530" cy="393700"/>
              </a:xfrm>
              <a:prstGeom prst="rect">
                <a:avLst/>
              </a:prstGeom>
              <a:noFill/>
            </p:spPr>
            <p:txBody>
              <a:bodyPr wrap="none" lIns="86683" tIns="43341" rIns="86683" bIns="43341" rtlCol="0">
                <a:spAutoFit/>
              </a:bodyPr>
              <a:p>
                <a:pPr algn="ctr"/>
                <a:r>
                  <a:rPr lang="zh-CN" altLang="en-US" sz="2000" b="1" dirty="0">
                    <a:solidFill>
                      <a:prstClr val="black"/>
                    </a:solidFill>
                    <a:latin typeface="Arial" panose="020B0604020202090204" pitchFamily="34" charset="0"/>
                    <a:ea typeface="微软雅黑" panose="020B0503020204020204" pitchFamily="34" charset="-122"/>
                    <a:cs typeface="+mn-ea"/>
                    <a:sym typeface="Arial" panose="020B0604020202090204" pitchFamily="34" charset="0"/>
                  </a:rPr>
                  <a:t>中间代码生成</a:t>
                </a:r>
                <a:endParaRPr lang="zh-CN" altLang="en-US" sz="2000" b="1" dirty="0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>
                <p:custDataLst>
                  <p:tags r:id="rId19"/>
                </p:custDataLst>
              </p:nvPr>
            </p:nvSpPr>
            <p:spPr>
              <a:xfrm flipH="1">
                <a:off x="1382336" y="3831285"/>
                <a:ext cx="2538846" cy="645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基于PL0语法规则，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我们生成了对应的中间代码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3619230" y="4202679"/>
              <a:ext cx="2742565" cy="1257300"/>
              <a:chOff x="1382336" y="3374053"/>
              <a:chExt cx="2742565" cy="1257300"/>
            </a:xfrm>
          </p:grpSpPr>
          <p:sp>
            <p:nvSpPr>
              <p:cNvPr id="38" name="文本"/>
              <p:cNvSpPr txBox="1"/>
              <p:nvPr>
                <p:custDataLst>
                  <p:tags r:id="rId20"/>
                </p:custDataLst>
              </p:nvPr>
            </p:nvSpPr>
            <p:spPr>
              <a:xfrm flipH="1">
                <a:off x="1546860" y="3374053"/>
                <a:ext cx="2209800" cy="393700"/>
              </a:xfrm>
              <a:prstGeom prst="rect">
                <a:avLst/>
              </a:prstGeom>
              <a:noFill/>
            </p:spPr>
            <p:txBody>
              <a:bodyPr wrap="none" lIns="86683" tIns="43341" rIns="86683" bIns="43341" rtlCol="0">
                <a:spAutoFit/>
              </a:bodyPr>
              <a:p>
                <a:pPr algn="ctr"/>
                <a:r>
                  <a:rPr lang="zh-CN" altLang="en-US" sz="2000" b="1" dirty="0">
                    <a:solidFill>
                      <a:prstClr val="black"/>
                    </a:solidFill>
                    <a:latin typeface="Arial" panose="020B0604020202090204" pitchFamily="34" charset="0"/>
                    <a:ea typeface="微软雅黑" panose="020B0503020204020204" pitchFamily="34" charset="-122"/>
                    <a:cs typeface="+mn-ea"/>
                    <a:sym typeface="Arial" panose="020B0604020202090204" pitchFamily="34" charset="0"/>
                  </a:rPr>
                  <a:t>语法分析器的实现</a:t>
                </a:r>
                <a:endParaRPr lang="zh-CN" altLang="en-US" sz="2000" b="1" dirty="0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endParaRPr>
              </a:p>
            </p:txBody>
          </p:sp>
          <p:sp>
            <p:nvSpPr>
              <p:cNvPr id="39" name="文本框 38"/>
              <p:cNvSpPr txBox="1"/>
              <p:nvPr>
                <p:custDataLst>
                  <p:tags r:id="rId21"/>
                </p:custDataLst>
              </p:nvPr>
            </p:nvSpPr>
            <p:spPr>
              <a:xfrm flipH="1">
                <a:off x="1382336" y="3709333"/>
                <a:ext cx="2742565" cy="922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选择了LR（1）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分析法进行语法分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析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引入了DFAProduction类，在LR（1）文法中表示状态之间的转移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8702617" y="4202679"/>
              <a:ext cx="2538846" cy="1257332"/>
              <a:chOff x="1382336" y="3374053"/>
              <a:chExt cx="2538846" cy="1257332"/>
            </a:xfrm>
          </p:grpSpPr>
          <p:sp>
            <p:nvSpPr>
              <p:cNvPr id="41" name="文本"/>
              <p:cNvSpPr txBox="1"/>
              <p:nvPr>
                <p:custDataLst>
                  <p:tags r:id="rId22"/>
                </p:custDataLst>
              </p:nvPr>
            </p:nvSpPr>
            <p:spPr>
              <a:xfrm flipH="1">
                <a:off x="1801495" y="3374053"/>
                <a:ext cx="1700530" cy="393700"/>
              </a:xfrm>
              <a:prstGeom prst="rect">
                <a:avLst/>
              </a:prstGeom>
              <a:noFill/>
            </p:spPr>
            <p:txBody>
              <a:bodyPr wrap="none" lIns="86683" tIns="43341" rIns="86683" bIns="43341" rtlCol="0">
                <a:spAutoFit/>
              </a:bodyPr>
              <a:p>
                <a:pPr algn="ctr"/>
                <a:r>
                  <a:rPr lang="zh-CN" altLang="en-US" sz="2000" b="1" dirty="0">
                    <a:solidFill>
                      <a:prstClr val="black"/>
                    </a:solidFill>
                    <a:latin typeface="Arial" panose="020B0604020202090204" pitchFamily="34" charset="0"/>
                    <a:ea typeface="微软雅黑" panose="020B0503020204020204" pitchFamily="34" charset="-122"/>
                    <a:cs typeface="+mn-ea"/>
                    <a:sym typeface="Arial" panose="020B0604020202090204" pitchFamily="34" charset="0"/>
                  </a:rPr>
                  <a:t>图形用户界面</a:t>
                </a:r>
                <a:endParaRPr lang="zh-CN" altLang="en-US" sz="2000" b="1" dirty="0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endParaRPr>
              </a:p>
            </p:txBody>
          </p:sp>
          <p:sp>
            <p:nvSpPr>
              <p:cNvPr id="28" name="文本框 27"/>
              <p:cNvSpPr txBox="1"/>
              <p:nvPr>
                <p:custDataLst>
                  <p:tags r:id="rId23"/>
                </p:custDataLst>
              </p:nvPr>
            </p:nvSpPr>
            <p:spPr>
              <a:xfrm flipH="1">
                <a:off x="1382336" y="3709365"/>
                <a:ext cx="2538846" cy="922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该界面提供了代码编辑器、编译按钮等功能，使用户能够轻松地操作编译器。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  <a:defRPr/>
              </a:pPr>
              <a:r>
                <a:rPr lang="en-US" altLang="zh-CN" sz="2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C++</a:t>
              </a:r>
              <a:r>
                <a:rPr lang="zh-CN" altLang="en-US" sz="2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项目解读</a:t>
              </a:r>
              <a:endParaRPr lang="zh-CN" altLang="en-US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3" name="文本"/>
          <p:cNvSpPr/>
          <p:nvPr>
            <p:custDataLst>
              <p:tags r:id="rId1"/>
            </p:custDataLst>
          </p:nvPr>
        </p:nvSpPr>
        <p:spPr>
          <a:xfrm>
            <a:off x="6640679" y="776977"/>
            <a:ext cx="555810" cy="555660"/>
          </a:xfrm>
          <a:custGeom>
            <a:avLst/>
            <a:gdLst>
              <a:gd name="T0" fmla="*/ 1472 w 7768"/>
              <a:gd name="T1" fmla="*/ 3903 h 7766"/>
              <a:gd name="T2" fmla="*/ 1467 w 7768"/>
              <a:gd name="T3" fmla="*/ 3594 h 7766"/>
              <a:gd name="T4" fmla="*/ 1777 w 7768"/>
              <a:gd name="T5" fmla="*/ 3589 h 7766"/>
              <a:gd name="T6" fmla="*/ 3236 w 7768"/>
              <a:gd name="T7" fmla="*/ 5009 h 7766"/>
              <a:gd name="T8" fmla="*/ 5991 w 7768"/>
              <a:gd name="T9" fmla="*/ 2295 h 7766"/>
              <a:gd name="T10" fmla="*/ 6300 w 7768"/>
              <a:gd name="T11" fmla="*/ 2298 h 7766"/>
              <a:gd name="T12" fmla="*/ 6297 w 7768"/>
              <a:gd name="T13" fmla="*/ 2607 h 7766"/>
              <a:gd name="T14" fmla="*/ 3390 w 7768"/>
              <a:gd name="T15" fmla="*/ 5471 h 7766"/>
              <a:gd name="T16" fmla="*/ 3084 w 7768"/>
              <a:gd name="T17" fmla="*/ 5472 h 7766"/>
              <a:gd name="T18" fmla="*/ 1472 w 7768"/>
              <a:gd name="T19" fmla="*/ 3903 h 7766"/>
              <a:gd name="T20" fmla="*/ 3884 w 7768"/>
              <a:gd name="T21" fmla="*/ 0 h 7766"/>
              <a:gd name="T22" fmla="*/ 6630 w 7768"/>
              <a:gd name="T23" fmla="*/ 1137 h 7766"/>
              <a:gd name="T24" fmla="*/ 7768 w 7768"/>
              <a:gd name="T25" fmla="*/ 3883 h 7766"/>
              <a:gd name="T26" fmla="*/ 6630 w 7768"/>
              <a:gd name="T27" fmla="*/ 6629 h 7766"/>
              <a:gd name="T28" fmla="*/ 3884 w 7768"/>
              <a:gd name="T29" fmla="*/ 7766 h 7766"/>
              <a:gd name="T30" fmla="*/ 1138 w 7768"/>
              <a:gd name="T31" fmla="*/ 6629 h 7766"/>
              <a:gd name="T32" fmla="*/ 0 w 7768"/>
              <a:gd name="T33" fmla="*/ 3883 h 7766"/>
              <a:gd name="T34" fmla="*/ 1138 w 7768"/>
              <a:gd name="T35" fmla="*/ 1137 h 7766"/>
              <a:gd name="T36" fmla="*/ 3884 w 7768"/>
              <a:gd name="T37" fmla="*/ 0 h 7766"/>
              <a:gd name="T38" fmla="*/ 3884 w 7768"/>
              <a:gd name="T39" fmla="*/ 0 h 7766"/>
              <a:gd name="T40" fmla="*/ 3884 w 7768"/>
              <a:gd name="T41" fmla="*/ 0 h 7766"/>
              <a:gd name="T42" fmla="*/ 3884 w 7768"/>
              <a:gd name="T43" fmla="*/ 0 h 7766"/>
              <a:gd name="T44" fmla="*/ 6355 w 7768"/>
              <a:gd name="T45" fmla="*/ 1412 h 7766"/>
              <a:gd name="T46" fmla="*/ 3884 w 7768"/>
              <a:gd name="T47" fmla="*/ 388 h 7766"/>
              <a:gd name="T48" fmla="*/ 1413 w 7768"/>
              <a:gd name="T49" fmla="*/ 1412 h 7766"/>
              <a:gd name="T50" fmla="*/ 389 w 7768"/>
              <a:gd name="T51" fmla="*/ 3883 h 7766"/>
              <a:gd name="T52" fmla="*/ 1413 w 7768"/>
              <a:gd name="T53" fmla="*/ 6354 h 7766"/>
              <a:gd name="T54" fmla="*/ 3884 w 7768"/>
              <a:gd name="T55" fmla="*/ 7378 h 7766"/>
              <a:gd name="T56" fmla="*/ 6355 w 7768"/>
              <a:gd name="T57" fmla="*/ 6354 h 7766"/>
              <a:gd name="T58" fmla="*/ 7379 w 7768"/>
              <a:gd name="T59" fmla="*/ 3883 h 7766"/>
              <a:gd name="T60" fmla="*/ 6355 w 7768"/>
              <a:gd name="T61" fmla="*/ 1412 h 7766"/>
              <a:gd name="T62" fmla="*/ 6355 w 7768"/>
              <a:gd name="T63" fmla="*/ 1412 h 7766"/>
              <a:gd name="T64" fmla="*/ 6355 w 7768"/>
              <a:gd name="T65" fmla="*/ 1412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768" h="7766">
                <a:moveTo>
                  <a:pt x="1472" y="3903"/>
                </a:moveTo>
                <a:cubicBezTo>
                  <a:pt x="1385" y="3819"/>
                  <a:pt x="1383" y="3680"/>
                  <a:pt x="1467" y="3594"/>
                </a:cubicBezTo>
                <a:cubicBezTo>
                  <a:pt x="1552" y="3507"/>
                  <a:pt x="1690" y="3505"/>
                  <a:pt x="1777" y="3589"/>
                </a:cubicBezTo>
                <a:lnTo>
                  <a:pt x="3236" y="5009"/>
                </a:lnTo>
                <a:lnTo>
                  <a:pt x="5991" y="2295"/>
                </a:lnTo>
                <a:cubicBezTo>
                  <a:pt x="6077" y="2211"/>
                  <a:pt x="6215" y="2212"/>
                  <a:pt x="6300" y="2298"/>
                </a:cubicBezTo>
                <a:cubicBezTo>
                  <a:pt x="6384" y="2384"/>
                  <a:pt x="6383" y="2522"/>
                  <a:pt x="6297" y="2607"/>
                </a:cubicBezTo>
                <a:lnTo>
                  <a:pt x="3390" y="5471"/>
                </a:lnTo>
                <a:cubicBezTo>
                  <a:pt x="3306" y="5554"/>
                  <a:pt x="3170" y="5555"/>
                  <a:pt x="3084" y="5472"/>
                </a:cubicBezTo>
                <a:lnTo>
                  <a:pt x="1472" y="3903"/>
                </a:lnTo>
                <a:close/>
                <a:moveTo>
                  <a:pt x="3884" y="0"/>
                </a:moveTo>
                <a:cubicBezTo>
                  <a:pt x="4956" y="0"/>
                  <a:pt x="5927" y="434"/>
                  <a:pt x="6630" y="1137"/>
                </a:cubicBezTo>
                <a:cubicBezTo>
                  <a:pt x="7333" y="1840"/>
                  <a:pt x="7768" y="2811"/>
                  <a:pt x="7768" y="3883"/>
                </a:cubicBezTo>
                <a:cubicBezTo>
                  <a:pt x="7768" y="4955"/>
                  <a:pt x="7333" y="5926"/>
                  <a:pt x="6630" y="6629"/>
                </a:cubicBezTo>
                <a:cubicBezTo>
                  <a:pt x="5927" y="7332"/>
                  <a:pt x="4956" y="7766"/>
                  <a:pt x="3884" y="7766"/>
                </a:cubicBezTo>
                <a:cubicBezTo>
                  <a:pt x="2812" y="7766"/>
                  <a:pt x="1841" y="7332"/>
                  <a:pt x="1138" y="6629"/>
                </a:cubicBezTo>
                <a:cubicBezTo>
                  <a:pt x="435" y="5926"/>
                  <a:pt x="0" y="4955"/>
                  <a:pt x="0" y="3883"/>
                </a:cubicBezTo>
                <a:cubicBezTo>
                  <a:pt x="0" y="2811"/>
                  <a:pt x="435" y="1840"/>
                  <a:pt x="1138" y="1137"/>
                </a:cubicBezTo>
                <a:cubicBezTo>
                  <a:pt x="1841" y="434"/>
                  <a:pt x="2812" y="0"/>
                  <a:pt x="3884" y="0"/>
                </a:cubicBezTo>
                <a:lnTo>
                  <a:pt x="3884" y="0"/>
                </a:lnTo>
                <a:lnTo>
                  <a:pt x="3884" y="0"/>
                </a:lnTo>
                <a:lnTo>
                  <a:pt x="3884" y="0"/>
                </a:lnTo>
                <a:close/>
                <a:moveTo>
                  <a:pt x="6355" y="1412"/>
                </a:moveTo>
                <a:cubicBezTo>
                  <a:pt x="5723" y="779"/>
                  <a:pt x="4849" y="388"/>
                  <a:pt x="3884" y="388"/>
                </a:cubicBezTo>
                <a:cubicBezTo>
                  <a:pt x="2919" y="388"/>
                  <a:pt x="2045" y="779"/>
                  <a:pt x="1413" y="1412"/>
                </a:cubicBezTo>
                <a:cubicBezTo>
                  <a:pt x="780" y="2044"/>
                  <a:pt x="389" y="2918"/>
                  <a:pt x="389" y="3883"/>
                </a:cubicBezTo>
                <a:cubicBezTo>
                  <a:pt x="389" y="4848"/>
                  <a:pt x="780" y="5722"/>
                  <a:pt x="1413" y="6354"/>
                </a:cubicBezTo>
                <a:cubicBezTo>
                  <a:pt x="2045" y="6987"/>
                  <a:pt x="2919" y="7378"/>
                  <a:pt x="3884" y="7378"/>
                </a:cubicBezTo>
                <a:cubicBezTo>
                  <a:pt x="4849" y="7378"/>
                  <a:pt x="5723" y="6987"/>
                  <a:pt x="6355" y="6354"/>
                </a:cubicBezTo>
                <a:cubicBezTo>
                  <a:pt x="6988" y="5722"/>
                  <a:pt x="7379" y="4848"/>
                  <a:pt x="7379" y="3883"/>
                </a:cubicBezTo>
                <a:cubicBezTo>
                  <a:pt x="7379" y="2918"/>
                  <a:pt x="6988" y="2044"/>
                  <a:pt x="6355" y="1412"/>
                </a:cubicBezTo>
                <a:lnTo>
                  <a:pt x="6355" y="1412"/>
                </a:lnTo>
                <a:close/>
                <a:moveTo>
                  <a:pt x="6355" y="1412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文本"/>
          <p:cNvSpPr/>
          <p:nvPr>
            <p:custDataLst>
              <p:tags r:id="rId2"/>
            </p:custDataLst>
          </p:nvPr>
        </p:nvSpPr>
        <p:spPr>
          <a:xfrm>
            <a:off x="6832817" y="5655347"/>
            <a:ext cx="529676" cy="529528"/>
          </a:xfrm>
          <a:custGeom>
            <a:avLst/>
            <a:gdLst>
              <a:gd name="T0" fmla="*/ 3866 w 7733"/>
              <a:gd name="T1" fmla="*/ 0 h 7733"/>
              <a:gd name="T2" fmla="*/ 5371 w 7733"/>
              <a:gd name="T3" fmla="*/ 304 h 7733"/>
              <a:gd name="T4" fmla="*/ 6600 w 7733"/>
              <a:gd name="T5" fmla="*/ 1132 h 7733"/>
              <a:gd name="T6" fmla="*/ 7429 w 7733"/>
              <a:gd name="T7" fmla="*/ 2361 h 7733"/>
              <a:gd name="T8" fmla="*/ 7733 w 7733"/>
              <a:gd name="T9" fmla="*/ 3866 h 7733"/>
              <a:gd name="T10" fmla="*/ 7429 w 7733"/>
              <a:gd name="T11" fmla="*/ 5371 h 7733"/>
              <a:gd name="T12" fmla="*/ 6600 w 7733"/>
              <a:gd name="T13" fmla="*/ 6600 h 7733"/>
              <a:gd name="T14" fmla="*/ 5371 w 7733"/>
              <a:gd name="T15" fmla="*/ 7429 h 7733"/>
              <a:gd name="T16" fmla="*/ 3866 w 7733"/>
              <a:gd name="T17" fmla="*/ 7733 h 7733"/>
              <a:gd name="T18" fmla="*/ 2361 w 7733"/>
              <a:gd name="T19" fmla="*/ 7429 h 7733"/>
              <a:gd name="T20" fmla="*/ 1132 w 7733"/>
              <a:gd name="T21" fmla="*/ 6600 h 7733"/>
              <a:gd name="T22" fmla="*/ 304 w 7733"/>
              <a:gd name="T23" fmla="*/ 5371 h 7733"/>
              <a:gd name="T24" fmla="*/ 0 w 7733"/>
              <a:gd name="T25" fmla="*/ 3866 h 7733"/>
              <a:gd name="T26" fmla="*/ 304 w 7733"/>
              <a:gd name="T27" fmla="*/ 2361 h 7733"/>
              <a:gd name="T28" fmla="*/ 1132 w 7733"/>
              <a:gd name="T29" fmla="*/ 1132 h 7733"/>
              <a:gd name="T30" fmla="*/ 2361 w 7733"/>
              <a:gd name="T31" fmla="*/ 304 h 7733"/>
              <a:gd name="T32" fmla="*/ 3866 w 7733"/>
              <a:gd name="T33" fmla="*/ 0 h 7733"/>
              <a:gd name="T34" fmla="*/ 3866 w 7733"/>
              <a:gd name="T35" fmla="*/ 7426 h 7733"/>
              <a:gd name="T36" fmla="*/ 6383 w 7733"/>
              <a:gd name="T37" fmla="*/ 6383 h 7733"/>
              <a:gd name="T38" fmla="*/ 7426 w 7733"/>
              <a:gd name="T39" fmla="*/ 3866 h 7733"/>
              <a:gd name="T40" fmla="*/ 6383 w 7733"/>
              <a:gd name="T41" fmla="*/ 1349 h 7733"/>
              <a:gd name="T42" fmla="*/ 3866 w 7733"/>
              <a:gd name="T43" fmla="*/ 307 h 7733"/>
              <a:gd name="T44" fmla="*/ 1349 w 7733"/>
              <a:gd name="T45" fmla="*/ 1349 h 7733"/>
              <a:gd name="T46" fmla="*/ 307 w 7733"/>
              <a:gd name="T47" fmla="*/ 3866 h 7733"/>
              <a:gd name="T48" fmla="*/ 1349 w 7733"/>
              <a:gd name="T49" fmla="*/ 6383 h 7733"/>
              <a:gd name="T50" fmla="*/ 3866 w 7733"/>
              <a:gd name="T51" fmla="*/ 7426 h 7733"/>
              <a:gd name="T52" fmla="*/ 3866 w 7733"/>
              <a:gd name="T53" fmla="*/ 7426 h 7733"/>
              <a:gd name="T54" fmla="*/ 3866 w 7733"/>
              <a:gd name="T55" fmla="*/ 7426 h 7733"/>
              <a:gd name="T56" fmla="*/ 2590 w 7733"/>
              <a:gd name="T57" fmla="*/ 4856 h 7733"/>
              <a:gd name="T58" fmla="*/ 2798 w 7733"/>
              <a:gd name="T59" fmla="*/ 4985 h 7733"/>
              <a:gd name="T60" fmla="*/ 4934 w 7733"/>
              <a:gd name="T61" fmla="*/ 4985 h 7733"/>
              <a:gd name="T62" fmla="*/ 5143 w 7733"/>
              <a:gd name="T63" fmla="*/ 4856 h 7733"/>
              <a:gd name="T64" fmla="*/ 5172 w 7733"/>
              <a:gd name="T65" fmla="*/ 4737 h 7733"/>
              <a:gd name="T66" fmla="*/ 5134 w 7733"/>
              <a:gd name="T67" fmla="*/ 4602 h 7733"/>
              <a:gd name="T68" fmla="*/ 4066 w 7733"/>
              <a:gd name="T69" fmla="*/ 2862 h 7733"/>
              <a:gd name="T70" fmla="*/ 3866 w 7733"/>
              <a:gd name="T71" fmla="*/ 2747 h 7733"/>
              <a:gd name="T72" fmla="*/ 3667 w 7733"/>
              <a:gd name="T73" fmla="*/ 2862 h 7733"/>
              <a:gd name="T74" fmla="*/ 2598 w 7733"/>
              <a:gd name="T75" fmla="*/ 4602 h 7733"/>
              <a:gd name="T76" fmla="*/ 2561 w 7733"/>
              <a:gd name="T77" fmla="*/ 4737 h 7733"/>
              <a:gd name="T78" fmla="*/ 2590 w 7733"/>
              <a:gd name="T79" fmla="*/ 4856 h 7733"/>
              <a:gd name="T80" fmla="*/ 2590 w 7733"/>
              <a:gd name="T81" fmla="*/ 4856 h 7733"/>
              <a:gd name="T82" fmla="*/ 3866 w 7733"/>
              <a:gd name="T83" fmla="*/ 2996 h 7733"/>
              <a:gd name="T84" fmla="*/ 4934 w 7733"/>
              <a:gd name="T85" fmla="*/ 4737 h 7733"/>
              <a:gd name="T86" fmla="*/ 2798 w 7733"/>
              <a:gd name="T87" fmla="*/ 4737 h 7733"/>
              <a:gd name="T88" fmla="*/ 3866 w 7733"/>
              <a:gd name="T89" fmla="*/ 2996 h 7733"/>
              <a:gd name="T90" fmla="*/ 3866 w 7733"/>
              <a:gd name="T91" fmla="*/ 2996 h 7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733" h="7733">
                <a:moveTo>
                  <a:pt x="3866" y="0"/>
                </a:moveTo>
                <a:cubicBezTo>
                  <a:pt x="4388" y="0"/>
                  <a:pt x="4894" y="102"/>
                  <a:pt x="5371" y="304"/>
                </a:cubicBezTo>
                <a:cubicBezTo>
                  <a:pt x="5832" y="498"/>
                  <a:pt x="6245" y="777"/>
                  <a:pt x="6600" y="1132"/>
                </a:cubicBezTo>
                <a:cubicBezTo>
                  <a:pt x="6955" y="1487"/>
                  <a:pt x="7234" y="1901"/>
                  <a:pt x="7429" y="2361"/>
                </a:cubicBezTo>
                <a:cubicBezTo>
                  <a:pt x="7630" y="2838"/>
                  <a:pt x="7733" y="3344"/>
                  <a:pt x="7733" y="3866"/>
                </a:cubicBezTo>
                <a:cubicBezTo>
                  <a:pt x="7733" y="4388"/>
                  <a:pt x="7631" y="4895"/>
                  <a:pt x="7429" y="5371"/>
                </a:cubicBezTo>
                <a:cubicBezTo>
                  <a:pt x="7234" y="5832"/>
                  <a:pt x="6955" y="6245"/>
                  <a:pt x="6600" y="6600"/>
                </a:cubicBezTo>
                <a:cubicBezTo>
                  <a:pt x="6245" y="6956"/>
                  <a:pt x="5832" y="7234"/>
                  <a:pt x="5371" y="7429"/>
                </a:cubicBezTo>
                <a:cubicBezTo>
                  <a:pt x="4894" y="7631"/>
                  <a:pt x="4388" y="7733"/>
                  <a:pt x="3866" y="7733"/>
                </a:cubicBezTo>
                <a:cubicBezTo>
                  <a:pt x="3344" y="7733"/>
                  <a:pt x="2838" y="7631"/>
                  <a:pt x="2361" y="7429"/>
                </a:cubicBezTo>
                <a:cubicBezTo>
                  <a:pt x="1901" y="7234"/>
                  <a:pt x="1487" y="6956"/>
                  <a:pt x="1132" y="6600"/>
                </a:cubicBezTo>
                <a:cubicBezTo>
                  <a:pt x="777" y="6245"/>
                  <a:pt x="498" y="5832"/>
                  <a:pt x="304" y="5371"/>
                </a:cubicBezTo>
                <a:cubicBezTo>
                  <a:pt x="102" y="4895"/>
                  <a:pt x="0" y="4388"/>
                  <a:pt x="0" y="3866"/>
                </a:cubicBezTo>
                <a:cubicBezTo>
                  <a:pt x="0" y="3344"/>
                  <a:pt x="102" y="2838"/>
                  <a:pt x="304" y="2361"/>
                </a:cubicBezTo>
                <a:cubicBezTo>
                  <a:pt x="498" y="1901"/>
                  <a:pt x="777" y="1487"/>
                  <a:pt x="1132" y="1132"/>
                </a:cubicBezTo>
                <a:cubicBezTo>
                  <a:pt x="1487" y="777"/>
                  <a:pt x="1901" y="498"/>
                  <a:pt x="2361" y="304"/>
                </a:cubicBezTo>
                <a:cubicBezTo>
                  <a:pt x="2838" y="102"/>
                  <a:pt x="3344" y="0"/>
                  <a:pt x="3866" y="0"/>
                </a:cubicBezTo>
                <a:close/>
                <a:moveTo>
                  <a:pt x="3866" y="7426"/>
                </a:moveTo>
                <a:cubicBezTo>
                  <a:pt x="4817" y="7426"/>
                  <a:pt x="5711" y="7056"/>
                  <a:pt x="6383" y="6383"/>
                </a:cubicBezTo>
                <a:cubicBezTo>
                  <a:pt x="7055" y="5711"/>
                  <a:pt x="7426" y="4817"/>
                  <a:pt x="7426" y="3866"/>
                </a:cubicBezTo>
                <a:cubicBezTo>
                  <a:pt x="7426" y="2916"/>
                  <a:pt x="7056" y="2022"/>
                  <a:pt x="6383" y="1349"/>
                </a:cubicBezTo>
                <a:cubicBezTo>
                  <a:pt x="5711" y="677"/>
                  <a:pt x="4817" y="307"/>
                  <a:pt x="3866" y="307"/>
                </a:cubicBezTo>
                <a:cubicBezTo>
                  <a:pt x="2915" y="307"/>
                  <a:pt x="2021" y="677"/>
                  <a:pt x="1349" y="1349"/>
                </a:cubicBezTo>
                <a:cubicBezTo>
                  <a:pt x="677" y="2022"/>
                  <a:pt x="307" y="2916"/>
                  <a:pt x="307" y="3866"/>
                </a:cubicBezTo>
                <a:cubicBezTo>
                  <a:pt x="307" y="4817"/>
                  <a:pt x="677" y="5711"/>
                  <a:pt x="1349" y="6383"/>
                </a:cubicBezTo>
                <a:cubicBezTo>
                  <a:pt x="2021" y="7056"/>
                  <a:pt x="2915" y="7426"/>
                  <a:pt x="3866" y="7426"/>
                </a:cubicBezTo>
                <a:lnTo>
                  <a:pt x="3866" y="7426"/>
                </a:lnTo>
                <a:close/>
                <a:moveTo>
                  <a:pt x="3866" y="7426"/>
                </a:moveTo>
                <a:close/>
                <a:moveTo>
                  <a:pt x="2590" y="4856"/>
                </a:moveTo>
                <a:cubicBezTo>
                  <a:pt x="2631" y="4936"/>
                  <a:pt x="2711" y="4985"/>
                  <a:pt x="2798" y="4985"/>
                </a:cubicBezTo>
                <a:lnTo>
                  <a:pt x="4934" y="4985"/>
                </a:lnTo>
                <a:cubicBezTo>
                  <a:pt x="5021" y="4985"/>
                  <a:pt x="5101" y="4936"/>
                  <a:pt x="5143" y="4856"/>
                </a:cubicBezTo>
                <a:cubicBezTo>
                  <a:pt x="5162" y="4819"/>
                  <a:pt x="5172" y="4777"/>
                  <a:pt x="5172" y="4737"/>
                </a:cubicBezTo>
                <a:cubicBezTo>
                  <a:pt x="5172" y="4690"/>
                  <a:pt x="5159" y="4643"/>
                  <a:pt x="5134" y="4602"/>
                </a:cubicBezTo>
                <a:lnTo>
                  <a:pt x="4066" y="2862"/>
                </a:lnTo>
                <a:cubicBezTo>
                  <a:pt x="4022" y="2790"/>
                  <a:pt x="3947" y="2747"/>
                  <a:pt x="3866" y="2747"/>
                </a:cubicBezTo>
                <a:cubicBezTo>
                  <a:pt x="3785" y="2747"/>
                  <a:pt x="3710" y="2790"/>
                  <a:pt x="3667" y="2862"/>
                </a:cubicBezTo>
                <a:lnTo>
                  <a:pt x="2598" y="4602"/>
                </a:lnTo>
                <a:cubicBezTo>
                  <a:pt x="2573" y="4643"/>
                  <a:pt x="2561" y="4690"/>
                  <a:pt x="2561" y="4737"/>
                </a:cubicBezTo>
                <a:cubicBezTo>
                  <a:pt x="2561" y="4778"/>
                  <a:pt x="2570" y="4819"/>
                  <a:pt x="2590" y="4856"/>
                </a:cubicBezTo>
                <a:lnTo>
                  <a:pt x="2590" y="4856"/>
                </a:lnTo>
                <a:close/>
                <a:moveTo>
                  <a:pt x="3866" y="2996"/>
                </a:moveTo>
                <a:lnTo>
                  <a:pt x="4934" y="4737"/>
                </a:lnTo>
                <a:lnTo>
                  <a:pt x="2798" y="4737"/>
                </a:lnTo>
                <a:lnTo>
                  <a:pt x="3866" y="2996"/>
                </a:lnTo>
                <a:close/>
                <a:moveTo>
                  <a:pt x="3866" y="2996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文本"/>
          <p:cNvSpPr/>
          <p:nvPr>
            <p:custDataLst>
              <p:tags r:id="rId3"/>
            </p:custDataLst>
          </p:nvPr>
        </p:nvSpPr>
        <p:spPr>
          <a:xfrm>
            <a:off x="6832296" y="3969914"/>
            <a:ext cx="479916" cy="480000"/>
          </a:xfrm>
          <a:custGeom>
            <a:avLst/>
            <a:gdLst>
              <a:gd name="T0" fmla="*/ 10406 w 11600"/>
              <a:gd name="T1" fmla="*/ 2408 h 11600"/>
              <a:gd name="T2" fmla="*/ 8955 w 11600"/>
              <a:gd name="T3" fmla="*/ 1039 h 11600"/>
              <a:gd name="T4" fmla="*/ 9397 w 11600"/>
              <a:gd name="T5" fmla="*/ 596 h 11600"/>
              <a:gd name="T6" fmla="*/ 10651 w 11600"/>
              <a:gd name="T7" fmla="*/ 580 h 11600"/>
              <a:gd name="T8" fmla="*/ 10831 w 11600"/>
              <a:gd name="T9" fmla="*/ 753 h 11600"/>
              <a:gd name="T10" fmla="*/ 10847 w 11600"/>
              <a:gd name="T11" fmla="*/ 1974 h 11600"/>
              <a:gd name="T12" fmla="*/ 10406 w 11600"/>
              <a:gd name="T13" fmla="*/ 2408 h 11600"/>
              <a:gd name="T14" fmla="*/ 3478 w 11600"/>
              <a:gd name="T15" fmla="*/ 6531 h 11600"/>
              <a:gd name="T16" fmla="*/ 4930 w 11600"/>
              <a:gd name="T17" fmla="*/ 7900 h 11600"/>
              <a:gd name="T18" fmla="*/ 2790 w 11600"/>
              <a:gd name="T19" fmla="*/ 8630 h 11600"/>
              <a:gd name="T20" fmla="*/ 3478 w 11600"/>
              <a:gd name="T21" fmla="*/ 6531 h 11600"/>
              <a:gd name="T22" fmla="*/ 10045 w 11600"/>
              <a:gd name="T23" fmla="*/ 2760 h 11600"/>
              <a:gd name="T24" fmla="*/ 5282 w 11600"/>
              <a:gd name="T25" fmla="*/ 7548 h 11600"/>
              <a:gd name="T26" fmla="*/ 3831 w 11600"/>
              <a:gd name="T27" fmla="*/ 6179 h 11600"/>
              <a:gd name="T28" fmla="*/ 8594 w 11600"/>
              <a:gd name="T29" fmla="*/ 1391 h 11600"/>
              <a:gd name="T30" fmla="*/ 10045 w 11600"/>
              <a:gd name="T31" fmla="*/ 2760 h 11600"/>
              <a:gd name="T32" fmla="*/ 11600 w 11600"/>
              <a:gd name="T33" fmla="*/ 5413 h 11600"/>
              <a:gd name="T34" fmla="*/ 11200 w 11600"/>
              <a:gd name="T35" fmla="*/ 5013 h 11600"/>
              <a:gd name="T36" fmla="*/ 10800 w 11600"/>
              <a:gd name="T37" fmla="*/ 5413 h 11600"/>
              <a:gd name="T38" fmla="*/ 10800 w 11600"/>
              <a:gd name="T39" fmla="*/ 10000 h 11600"/>
              <a:gd name="T40" fmla="*/ 10000 w 11600"/>
              <a:gd name="T41" fmla="*/ 10800 h 11600"/>
              <a:gd name="T42" fmla="*/ 1600 w 11600"/>
              <a:gd name="T43" fmla="*/ 10800 h 11600"/>
              <a:gd name="T44" fmla="*/ 800 w 11600"/>
              <a:gd name="T45" fmla="*/ 10000 h 11600"/>
              <a:gd name="T46" fmla="*/ 800 w 11600"/>
              <a:gd name="T47" fmla="*/ 1600 h 11600"/>
              <a:gd name="T48" fmla="*/ 1600 w 11600"/>
              <a:gd name="T49" fmla="*/ 800 h 11600"/>
              <a:gd name="T50" fmla="*/ 6151 w 11600"/>
              <a:gd name="T51" fmla="*/ 800 h 11600"/>
              <a:gd name="T52" fmla="*/ 6536 w 11600"/>
              <a:gd name="T53" fmla="*/ 400 h 11600"/>
              <a:gd name="T54" fmla="*/ 6151 w 11600"/>
              <a:gd name="T55" fmla="*/ 0 h 11600"/>
              <a:gd name="T56" fmla="*/ 1600 w 11600"/>
              <a:gd name="T57" fmla="*/ 0 h 11600"/>
              <a:gd name="T58" fmla="*/ 0 w 11600"/>
              <a:gd name="T59" fmla="*/ 1600 h 11600"/>
              <a:gd name="T60" fmla="*/ 0 w 11600"/>
              <a:gd name="T61" fmla="*/ 10000 h 11600"/>
              <a:gd name="T62" fmla="*/ 1600 w 11600"/>
              <a:gd name="T63" fmla="*/ 11600 h 11600"/>
              <a:gd name="T64" fmla="*/ 10000 w 11600"/>
              <a:gd name="T65" fmla="*/ 11600 h 11600"/>
              <a:gd name="T66" fmla="*/ 11600 w 11600"/>
              <a:gd name="T67" fmla="*/ 10000 h 11600"/>
              <a:gd name="T68" fmla="*/ 11600 w 11600"/>
              <a:gd name="T69" fmla="*/ 5426 h 11600"/>
              <a:gd name="T70" fmla="*/ 11600 w 11600"/>
              <a:gd name="T71" fmla="*/ 5413 h 1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600" h="11600">
                <a:moveTo>
                  <a:pt x="10406" y="2408"/>
                </a:moveTo>
                <a:lnTo>
                  <a:pt x="8955" y="1039"/>
                </a:lnTo>
                <a:lnTo>
                  <a:pt x="9397" y="596"/>
                </a:lnTo>
                <a:cubicBezTo>
                  <a:pt x="9741" y="253"/>
                  <a:pt x="10299" y="244"/>
                  <a:pt x="10651" y="580"/>
                </a:cubicBezTo>
                <a:lnTo>
                  <a:pt x="10831" y="753"/>
                </a:lnTo>
                <a:cubicBezTo>
                  <a:pt x="11184" y="1080"/>
                  <a:pt x="11192" y="1630"/>
                  <a:pt x="10847" y="1974"/>
                </a:cubicBezTo>
                <a:lnTo>
                  <a:pt x="10406" y="2408"/>
                </a:lnTo>
                <a:close/>
                <a:moveTo>
                  <a:pt x="3478" y="6531"/>
                </a:moveTo>
                <a:lnTo>
                  <a:pt x="4930" y="7900"/>
                </a:lnTo>
                <a:lnTo>
                  <a:pt x="2790" y="8630"/>
                </a:lnTo>
                <a:lnTo>
                  <a:pt x="3478" y="6531"/>
                </a:lnTo>
                <a:close/>
                <a:moveTo>
                  <a:pt x="10045" y="2760"/>
                </a:moveTo>
                <a:lnTo>
                  <a:pt x="5282" y="7548"/>
                </a:lnTo>
                <a:lnTo>
                  <a:pt x="3831" y="6179"/>
                </a:lnTo>
                <a:lnTo>
                  <a:pt x="8594" y="1391"/>
                </a:lnTo>
                <a:lnTo>
                  <a:pt x="10045" y="2760"/>
                </a:lnTo>
                <a:close/>
                <a:moveTo>
                  <a:pt x="11600" y="5413"/>
                </a:moveTo>
                <a:cubicBezTo>
                  <a:pt x="11600" y="5191"/>
                  <a:pt x="11421" y="5013"/>
                  <a:pt x="11200" y="5013"/>
                </a:cubicBezTo>
                <a:cubicBezTo>
                  <a:pt x="10979" y="5013"/>
                  <a:pt x="10800" y="5191"/>
                  <a:pt x="10800" y="5413"/>
                </a:cubicBezTo>
                <a:lnTo>
                  <a:pt x="10800" y="10000"/>
                </a:lnTo>
                <a:cubicBezTo>
                  <a:pt x="10800" y="10441"/>
                  <a:pt x="10441" y="10800"/>
                  <a:pt x="10000" y="10800"/>
                </a:cubicBezTo>
                <a:lnTo>
                  <a:pt x="1600" y="10800"/>
                </a:lnTo>
                <a:cubicBezTo>
                  <a:pt x="1159" y="10800"/>
                  <a:pt x="800" y="10441"/>
                  <a:pt x="800" y="10000"/>
                </a:cubicBezTo>
                <a:lnTo>
                  <a:pt x="800" y="1600"/>
                </a:lnTo>
                <a:cubicBezTo>
                  <a:pt x="800" y="1159"/>
                  <a:pt x="1159" y="800"/>
                  <a:pt x="1600" y="800"/>
                </a:cubicBezTo>
                <a:lnTo>
                  <a:pt x="6151" y="800"/>
                </a:lnTo>
                <a:cubicBezTo>
                  <a:pt x="6365" y="793"/>
                  <a:pt x="6536" y="616"/>
                  <a:pt x="6536" y="400"/>
                </a:cubicBezTo>
                <a:cubicBezTo>
                  <a:pt x="6536" y="184"/>
                  <a:pt x="6365" y="9"/>
                  <a:pt x="6151" y="0"/>
                </a:cubicBezTo>
                <a:lnTo>
                  <a:pt x="1600" y="0"/>
                </a:lnTo>
                <a:cubicBezTo>
                  <a:pt x="717" y="0"/>
                  <a:pt x="0" y="718"/>
                  <a:pt x="0" y="1600"/>
                </a:cubicBezTo>
                <a:lnTo>
                  <a:pt x="0" y="10000"/>
                </a:lnTo>
                <a:cubicBezTo>
                  <a:pt x="0" y="10883"/>
                  <a:pt x="717" y="11600"/>
                  <a:pt x="1600" y="11600"/>
                </a:cubicBezTo>
                <a:lnTo>
                  <a:pt x="10000" y="11600"/>
                </a:lnTo>
                <a:cubicBezTo>
                  <a:pt x="10882" y="11600"/>
                  <a:pt x="11600" y="10883"/>
                  <a:pt x="11600" y="10000"/>
                </a:cubicBezTo>
                <a:lnTo>
                  <a:pt x="11600" y="5426"/>
                </a:lnTo>
                <a:lnTo>
                  <a:pt x="11600" y="54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70205" y="892175"/>
            <a:ext cx="5935980" cy="29578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0205" y="3999865"/>
            <a:ext cx="6695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使用 Lexical_Analysis 下的方法构造 DFA 生成 DFA.csv 供词法分析使用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497955" y="892175"/>
            <a:ext cx="5445125" cy="295846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6497955" y="3999865"/>
            <a:ext cx="5445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使用 Grammar_Analysis 文件夹下的方法生成 LR1.csv 分析表供语法分析使用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370205" y="4899025"/>
            <a:ext cx="83159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为了方便读取和使用以上DFA和LR(1)csv文件，我们小组通过</a:t>
            </a:r>
            <a:r>
              <a:rPr lang="en-US" altLang="zh-CN" sz="1400"/>
              <a:t>python</a:t>
            </a:r>
            <a:r>
              <a:rPr lang="zh-CN" altLang="en-US" sz="1400"/>
              <a:t>文件完成csv文件对pkl文件的转换。</a:t>
            </a:r>
            <a:endParaRPr lang="zh-CN" altLang="en-US" sz="140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06095" y="5296535"/>
            <a:ext cx="4739640" cy="12471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8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  <a:defRPr/>
              </a:pPr>
              <a:r>
                <a:rPr lang="zh-CN" altLang="en-US" sz="2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测试</a:t>
              </a:r>
              <a:r>
                <a:rPr lang="zh-CN" altLang="en-US" sz="2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Normal" panose="020B0400000000000000" pitchFamily="34" charset="-122"/>
                </a:rPr>
                <a:t>情况</a:t>
              </a:r>
              <a:endParaRPr lang="zh-CN" altLang="en-US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3" name="文本"/>
          <p:cNvSpPr/>
          <p:nvPr>
            <p:custDataLst>
              <p:tags r:id="rId1"/>
            </p:custDataLst>
          </p:nvPr>
        </p:nvSpPr>
        <p:spPr>
          <a:xfrm>
            <a:off x="6640679" y="776977"/>
            <a:ext cx="555810" cy="555660"/>
          </a:xfrm>
          <a:custGeom>
            <a:avLst/>
            <a:gdLst>
              <a:gd name="T0" fmla="*/ 1472 w 7768"/>
              <a:gd name="T1" fmla="*/ 3903 h 7766"/>
              <a:gd name="T2" fmla="*/ 1467 w 7768"/>
              <a:gd name="T3" fmla="*/ 3594 h 7766"/>
              <a:gd name="T4" fmla="*/ 1777 w 7768"/>
              <a:gd name="T5" fmla="*/ 3589 h 7766"/>
              <a:gd name="T6" fmla="*/ 3236 w 7768"/>
              <a:gd name="T7" fmla="*/ 5009 h 7766"/>
              <a:gd name="T8" fmla="*/ 5991 w 7768"/>
              <a:gd name="T9" fmla="*/ 2295 h 7766"/>
              <a:gd name="T10" fmla="*/ 6300 w 7768"/>
              <a:gd name="T11" fmla="*/ 2298 h 7766"/>
              <a:gd name="T12" fmla="*/ 6297 w 7768"/>
              <a:gd name="T13" fmla="*/ 2607 h 7766"/>
              <a:gd name="T14" fmla="*/ 3390 w 7768"/>
              <a:gd name="T15" fmla="*/ 5471 h 7766"/>
              <a:gd name="T16" fmla="*/ 3084 w 7768"/>
              <a:gd name="T17" fmla="*/ 5472 h 7766"/>
              <a:gd name="T18" fmla="*/ 1472 w 7768"/>
              <a:gd name="T19" fmla="*/ 3903 h 7766"/>
              <a:gd name="T20" fmla="*/ 3884 w 7768"/>
              <a:gd name="T21" fmla="*/ 0 h 7766"/>
              <a:gd name="T22" fmla="*/ 6630 w 7768"/>
              <a:gd name="T23" fmla="*/ 1137 h 7766"/>
              <a:gd name="T24" fmla="*/ 7768 w 7768"/>
              <a:gd name="T25" fmla="*/ 3883 h 7766"/>
              <a:gd name="T26" fmla="*/ 6630 w 7768"/>
              <a:gd name="T27" fmla="*/ 6629 h 7766"/>
              <a:gd name="T28" fmla="*/ 3884 w 7768"/>
              <a:gd name="T29" fmla="*/ 7766 h 7766"/>
              <a:gd name="T30" fmla="*/ 1138 w 7768"/>
              <a:gd name="T31" fmla="*/ 6629 h 7766"/>
              <a:gd name="T32" fmla="*/ 0 w 7768"/>
              <a:gd name="T33" fmla="*/ 3883 h 7766"/>
              <a:gd name="T34" fmla="*/ 1138 w 7768"/>
              <a:gd name="T35" fmla="*/ 1137 h 7766"/>
              <a:gd name="T36" fmla="*/ 3884 w 7768"/>
              <a:gd name="T37" fmla="*/ 0 h 7766"/>
              <a:gd name="T38" fmla="*/ 3884 w 7768"/>
              <a:gd name="T39" fmla="*/ 0 h 7766"/>
              <a:gd name="T40" fmla="*/ 3884 w 7768"/>
              <a:gd name="T41" fmla="*/ 0 h 7766"/>
              <a:gd name="T42" fmla="*/ 3884 w 7768"/>
              <a:gd name="T43" fmla="*/ 0 h 7766"/>
              <a:gd name="T44" fmla="*/ 6355 w 7768"/>
              <a:gd name="T45" fmla="*/ 1412 h 7766"/>
              <a:gd name="T46" fmla="*/ 3884 w 7768"/>
              <a:gd name="T47" fmla="*/ 388 h 7766"/>
              <a:gd name="T48" fmla="*/ 1413 w 7768"/>
              <a:gd name="T49" fmla="*/ 1412 h 7766"/>
              <a:gd name="T50" fmla="*/ 389 w 7768"/>
              <a:gd name="T51" fmla="*/ 3883 h 7766"/>
              <a:gd name="T52" fmla="*/ 1413 w 7768"/>
              <a:gd name="T53" fmla="*/ 6354 h 7766"/>
              <a:gd name="T54" fmla="*/ 3884 w 7768"/>
              <a:gd name="T55" fmla="*/ 7378 h 7766"/>
              <a:gd name="T56" fmla="*/ 6355 w 7768"/>
              <a:gd name="T57" fmla="*/ 6354 h 7766"/>
              <a:gd name="T58" fmla="*/ 7379 w 7768"/>
              <a:gd name="T59" fmla="*/ 3883 h 7766"/>
              <a:gd name="T60" fmla="*/ 6355 w 7768"/>
              <a:gd name="T61" fmla="*/ 1412 h 7766"/>
              <a:gd name="T62" fmla="*/ 6355 w 7768"/>
              <a:gd name="T63" fmla="*/ 1412 h 7766"/>
              <a:gd name="T64" fmla="*/ 6355 w 7768"/>
              <a:gd name="T65" fmla="*/ 1412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768" h="7766">
                <a:moveTo>
                  <a:pt x="1472" y="3903"/>
                </a:moveTo>
                <a:cubicBezTo>
                  <a:pt x="1385" y="3819"/>
                  <a:pt x="1383" y="3680"/>
                  <a:pt x="1467" y="3594"/>
                </a:cubicBezTo>
                <a:cubicBezTo>
                  <a:pt x="1552" y="3507"/>
                  <a:pt x="1690" y="3505"/>
                  <a:pt x="1777" y="3589"/>
                </a:cubicBezTo>
                <a:lnTo>
                  <a:pt x="3236" y="5009"/>
                </a:lnTo>
                <a:lnTo>
                  <a:pt x="5991" y="2295"/>
                </a:lnTo>
                <a:cubicBezTo>
                  <a:pt x="6077" y="2211"/>
                  <a:pt x="6215" y="2212"/>
                  <a:pt x="6300" y="2298"/>
                </a:cubicBezTo>
                <a:cubicBezTo>
                  <a:pt x="6384" y="2384"/>
                  <a:pt x="6383" y="2522"/>
                  <a:pt x="6297" y="2607"/>
                </a:cubicBezTo>
                <a:lnTo>
                  <a:pt x="3390" y="5471"/>
                </a:lnTo>
                <a:cubicBezTo>
                  <a:pt x="3306" y="5554"/>
                  <a:pt x="3170" y="5555"/>
                  <a:pt x="3084" y="5472"/>
                </a:cubicBezTo>
                <a:lnTo>
                  <a:pt x="1472" y="3903"/>
                </a:lnTo>
                <a:close/>
                <a:moveTo>
                  <a:pt x="3884" y="0"/>
                </a:moveTo>
                <a:cubicBezTo>
                  <a:pt x="4956" y="0"/>
                  <a:pt x="5927" y="434"/>
                  <a:pt x="6630" y="1137"/>
                </a:cubicBezTo>
                <a:cubicBezTo>
                  <a:pt x="7333" y="1840"/>
                  <a:pt x="7768" y="2811"/>
                  <a:pt x="7768" y="3883"/>
                </a:cubicBezTo>
                <a:cubicBezTo>
                  <a:pt x="7768" y="4955"/>
                  <a:pt x="7333" y="5926"/>
                  <a:pt x="6630" y="6629"/>
                </a:cubicBezTo>
                <a:cubicBezTo>
                  <a:pt x="5927" y="7332"/>
                  <a:pt x="4956" y="7766"/>
                  <a:pt x="3884" y="7766"/>
                </a:cubicBezTo>
                <a:cubicBezTo>
                  <a:pt x="2812" y="7766"/>
                  <a:pt x="1841" y="7332"/>
                  <a:pt x="1138" y="6629"/>
                </a:cubicBezTo>
                <a:cubicBezTo>
                  <a:pt x="435" y="5926"/>
                  <a:pt x="0" y="4955"/>
                  <a:pt x="0" y="3883"/>
                </a:cubicBezTo>
                <a:cubicBezTo>
                  <a:pt x="0" y="2811"/>
                  <a:pt x="435" y="1840"/>
                  <a:pt x="1138" y="1137"/>
                </a:cubicBezTo>
                <a:cubicBezTo>
                  <a:pt x="1841" y="434"/>
                  <a:pt x="2812" y="0"/>
                  <a:pt x="3884" y="0"/>
                </a:cubicBezTo>
                <a:lnTo>
                  <a:pt x="3884" y="0"/>
                </a:lnTo>
                <a:lnTo>
                  <a:pt x="3884" y="0"/>
                </a:lnTo>
                <a:lnTo>
                  <a:pt x="3884" y="0"/>
                </a:lnTo>
                <a:close/>
                <a:moveTo>
                  <a:pt x="6355" y="1412"/>
                </a:moveTo>
                <a:cubicBezTo>
                  <a:pt x="5723" y="779"/>
                  <a:pt x="4849" y="388"/>
                  <a:pt x="3884" y="388"/>
                </a:cubicBezTo>
                <a:cubicBezTo>
                  <a:pt x="2919" y="388"/>
                  <a:pt x="2045" y="779"/>
                  <a:pt x="1413" y="1412"/>
                </a:cubicBezTo>
                <a:cubicBezTo>
                  <a:pt x="780" y="2044"/>
                  <a:pt x="389" y="2918"/>
                  <a:pt x="389" y="3883"/>
                </a:cubicBezTo>
                <a:cubicBezTo>
                  <a:pt x="389" y="4848"/>
                  <a:pt x="780" y="5722"/>
                  <a:pt x="1413" y="6354"/>
                </a:cubicBezTo>
                <a:cubicBezTo>
                  <a:pt x="2045" y="6987"/>
                  <a:pt x="2919" y="7378"/>
                  <a:pt x="3884" y="7378"/>
                </a:cubicBezTo>
                <a:cubicBezTo>
                  <a:pt x="4849" y="7378"/>
                  <a:pt x="5723" y="6987"/>
                  <a:pt x="6355" y="6354"/>
                </a:cubicBezTo>
                <a:cubicBezTo>
                  <a:pt x="6988" y="5722"/>
                  <a:pt x="7379" y="4848"/>
                  <a:pt x="7379" y="3883"/>
                </a:cubicBezTo>
                <a:cubicBezTo>
                  <a:pt x="7379" y="2918"/>
                  <a:pt x="6988" y="2044"/>
                  <a:pt x="6355" y="1412"/>
                </a:cubicBezTo>
                <a:lnTo>
                  <a:pt x="6355" y="1412"/>
                </a:lnTo>
                <a:close/>
                <a:moveTo>
                  <a:pt x="6355" y="1412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文本"/>
          <p:cNvSpPr/>
          <p:nvPr>
            <p:custDataLst>
              <p:tags r:id="rId2"/>
            </p:custDataLst>
          </p:nvPr>
        </p:nvSpPr>
        <p:spPr>
          <a:xfrm>
            <a:off x="6832817" y="5655347"/>
            <a:ext cx="529676" cy="529528"/>
          </a:xfrm>
          <a:custGeom>
            <a:avLst/>
            <a:gdLst>
              <a:gd name="T0" fmla="*/ 3866 w 7733"/>
              <a:gd name="T1" fmla="*/ 0 h 7733"/>
              <a:gd name="T2" fmla="*/ 5371 w 7733"/>
              <a:gd name="T3" fmla="*/ 304 h 7733"/>
              <a:gd name="T4" fmla="*/ 6600 w 7733"/>
              <a:gd name="T5" fmla="*/ 1132 h 7733"/>
              <a:gd name="T6" fmla="*/ 7429 w 7733"/>
              <a:gd name="T7" fmla="*/ 2361 h 7733"/>
              <a:gd name="T8" fmla="*/ 7733 w 7733"/>
              <a:gd name="T9" fmla="*/ 3866 h 7733"/>
              <a:gd name="T10" fmla="*/ 7429 w 7733"/>
              <a:gd name="T11" fmla="*/ 5371 h 7733"/>
              <a:gd name="T12" fmla="*/ 6600 w 7733"/>
              <a:gd name="T13" fmla="*/ 6600 h 7733"/>
              <a:gd name="T14" fmla="*/ 5371 w 7733"/>
              <a:gd name="T15" fmla="*/ 7429 h 7733"/>
              <a:gd name="T16" fmla="*/ 3866 w 7733"/>
              <a:gd name="T17" fmla="*/ 7733 h 7733"/>
              <a:gd name="T18" fmla="*/ 2361 w 7733"/>
              <a:gd name="T19" fmla="*/ 7429 h 7733"/>
              <a:gd name="T20" fmla="*/ 1132 w 7733"/>
              <a:gd name="T21" fmla="*/ 6600 h 7733"/>
              <a:gd name="T22" fmla="*/ 304 w 7733"/>
              <a:gd name="T23" fmla="*/ 5371 h 7733"/>
              <a:gd name="T24" fmla="*/ 0 w 7733"/>
              <a:gd name="T25" fmla="*/ 3866 h 7733"/>
              <a:gd name="T26" fmla="*/ 304 w 7733"/>
              <a:gd name="T27" fmla="*/ 2361 h 7733"/>
              <a:gd name="T28" fmla="*/ 1132 w 7733"/>
              <a:gd name="T29" fmla="*/ 1132 h 7733"/>
              <a:gd name="T30" fmla="*/ 2361 w 7733"/>
              <a:gd name="T31" fmla="*/ 304 h 7733"/>
              <a:gd name="T32" fmla="*/ 3866 w 7733"/>
              <a:gd name="T33" fmla="*/ 0 h 7733"/>
              <a:gd name="T34" fmla="*/ 3866 w 7733"/>
              <a:gd name="T35" fmla="*/ 7426 h 7733"/>
              <a:gd name="T36" fmla="*/ 6383 w 7733"/>
              <a:gd name="T37" fmla="*/ 6383 h 7733"/>
              <a:gd name="T38" fmla="*/ 7426 w 7733"/>
              <a:gd name="T39" fmla="*/ 3866 h 7733"/>
              <a:gd name="T40" fmla="*/ 6383 w 7733"/>
              <a:gd name="T41" fmla="*/ 1349 h 7733"/>
              <a:gd name="T42" fmla="*/ 3866 w 7733"/>
              <a:gd name="T43" fmla="*/ 307 h 7733"/>
              <a:gd name="T44" fmla="*/ 1349 w 7733"/>
              <a:gd name="T45" fmla="*/ 1349 h 7733"/>
              <a:gd name="T46" fmla="*/ 307 w 7733"/>
              <a:gd name="T47" fmla="*/ 3866 h 7733"/>
              <a:gd name="T48" fmla="*/ 1349 w 7733"/>
              <a:gd name="T49" fmla="*/ 6383 h 7733"/>
              <a:gd name="T50" fmla="*/ 3866 w 7733"/>
              <a:gd name="T51" fmla="*/ 7426 h 7733"/>
              <a:gd name="T52" fmla="*/ 3866 w 7733"/>
              <a:gd name="T53" fmla="*/ 7426 h 7733"/>
              <a:gd name="T54" fmla="*/ 3866 w 7733"/>
              <a:gd name="T55" fmla="*/ 7426 h 7733"/>
              <a:gd name="T56" fmla="*/ 2590 w 7733"/>
              <a:gd name="T57" fmla="*/ 4856 h 7733"/>
              <a:gd name="T58" fmla="*/ 2798 w 7733"/>
              <a:gd name="T59" fmla="*/ 4985 h 7733"/>
              <a:gd name="T60" fmla="*/ 4934 w 7733"/>
              <a:gd name="T61" fmla="*/ 4985 h 7733"/>
              <a:gd name="T62" fmla="*/ 5143 w 7733"/>
              <a:gd name="T63" fmla="*/ 4856 h 7733"/>
              <a:gd name="T64" fmla="*/ 5172 w 7733"/>
              <a:gd name="T65" fmla="*/ 4737 h 7733"/>
              <a:gd name="T66" fmla="*/ 5134 w 7733"/>
              <a:gd name="T67" fmla="*/ 4602 h 7733"/>
              <a:gd name="T68" fmla="*/ 4066 w 7733"/>
              <a:gd name="T69" fmla="*/ 2862 h 7733"/>
              <a:gd name="T70" fmla="*/ 3866 w 7733"/>
              <a:gd name="T71" fmla="*/ 2747 h 7733"/>
              <a:gd name="T72" fmla="*/ 3667 w 7733"/>
              <a:gd name="T73" fmla="*/ 2862 h 7733"/>
              <a:gd name="T74" fmla="*/ 2598 w 7733"/>
              <a:gd name="T75" fmla="*/ 4602 h 7733"/>
              <a:gd name="T76" fmla="*/ 2561 w 7733"/>
              <a:gd name="T77" fmla="*/ 4737 h 7733"/>
              <a:gd name="T78" fmla="*/ 2590 w 7733"/>
              <a:gd name="T79" fmla="*/ 4856 h 7733"/>
              <a:gd name="T80" fmla="*/ 2590 w 7733"/>
              <a:gd name="T81" fmla="*/ 4856 h 7733"/>
              <a:gd name="T82" fmla="*/ 3866 w 7733"/>
              <a:gd name="T83" fmla="*/ 2996 h 7733"/>
              <a:gd name="T84" fmla="*/ 4934 w 7733"/>
              <a:gd name="T85" fmla="*/ 4737 h 7733"/>
              <a:gd name="T86" fmla="*/ 2798 w 7733"/>
              <a:gd name="T87" fmla="*/ 4737 h 7733"/>
              <a:gd name="T88" fmla="*/ 3866 w 7733"/>
              <a:gd name="T89" fmla="*/ 2996 h 7733"/>
              <a:gd name="T90" fmla="*/ 3866 w 7733"/>
              <a:gd name="T91" fmla="*/ 2996 h 7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733" h="7733">
                <a:moveTo>
                  <a:pt x="3866" y="0"/>
                </a:moveTo>
                <a:cubicBezTo>
                  <a:pt x="4388" y="0"/>
                  <a:pt x="4894" y="102"/>
                  <a:pt x="5371" y="304"/>
                </a:cubicBezTo>
                <a:cubicBezTo>
                  <a:pt x="5832" y="498"/>
                  <a:pt x="6245" y="777"/>
                  <a:pt x="6600" y="1132"/>
                </a:cubicBezTo>
                <a:cubicBezTo>
                  <a:pt x="6955" y="1487"/>
                  <a:pt x="7234" y="1901"/>
                  <a:pt x="7429" y="2361"/>
                </a:cubicBezTo>
                <a:cubicBezTo>
                  <a:pt x="7630" y="2838"/>
                  <a:pt x="7733" y="3344"/>
                  <a:pt x="7733" y="3866"/>
                </a:cubicBezTo>
                <a:cubicBezTo>
                  <a:pt x="7733" y="4388"/>
                  <a:pt x="7631" y="4895"/>
                  <a:pt x="7429" y="5371"/>
                </a:cubicBezTo>
                <a:cubicBezTo>
                  <a:pt x="7234" y="5832"/>
                  <a:pt x="6955" y="6245"/>
                  <a:pt x="6600" y="6600"/>
                </a:cubicBezTo>
                <a:cubicBezTo>
                  <a:pt x="6245" y="6956"/>
                  <a:pt x="5832" y="7234"/>
                  <a:pt x="5371" y="7429"/>
                </a:cubicBezTo>
                <a:cubicBezTo>
                  <a:pt x="4894" y="7631"/>
                  <a:pt x="4388" y="7733"/>
                  <a:pt x="3866" y="7733"/>
                </a:cubicBezTo>
                <a:cubicBezTo>
                  <a:pt x="3344" y="7733"/>
                  <a:pt x="2838" y="7631"/>
                  <a:pt x="2361" y="7429"/>
                </a:cubicBezTo>
                <a:cubicBezTo>
                  <a:pt x="1901" y="7234"/>
                  <a:pt x="1487" y="6956"/>
                  <a:pt x="1132" y="6600"/>
                </a:cubicBezTo>
                <a:cubicBezTo>
                  <a:pt x="777" y="6245"/>
                  <a:pt x="498" y="5832"/>
                  <a:pt x="304" y="5371"/>
                </a:cubicBezTo>
                <a:cubicBezTo>
                  <a:pt x="102" y="4895"/>
                  <a:pt x="0" y="4388"/>
                  <a:pt x="0" y="3866"/>
                </a:cubicBezTo>
                <a:cubicBezTo>
                  <a:pt x="0" y="3344"/>
                  <a:pt x="102" y="2838"/>
                  <a:pt x="304" y="2361"/>
                </a:cubicBezTo>
                <a:cubicBezTo>
                  <a:pt x="498" y="1901"/>
                  <a:pt x="777" y="1487"/>
                  <a:pt x="1132" y="1132"/>
                </a:cubicBezTo>
                <a:cubicBezTo>
                  <a:pt x="1487" y="777"/>
                  <a:pt x="1901" y="498"/>
                  <a:pt x="2361" y="304"/>
                </a:cubicBezTo>
                <a:cubicBezTo>
                  <a:pt x="2838" y="102"/>
                  <a:pt x="3344" y="0"/>
                  <a:pt x="3866" y="0"/>
                </a:cubicBezTo>
                <a:close/>
                <a:moveTo>
                  <a:pt x="3866" y="7426"/>
                </a:moveTo>
                <a:cubicBezTo>
                  <a:pt x="4817" y="7426"/>
                  <a:pt x="5711" y="7056"/>
                  <a:pt x="6383" y="6383"/>
                </a:cubicBezTo>
                <a:cubicBezTo>
                  <a:pt x="7055" y="5711"/>
                  <a:pt x="7426" y="4817"/>
                  <a:pt x="7426" y="3866"/>
                </a:cubicBezTo>
                <a:cubicBezTo>
                  <a:pt x="7426" y="2916"/>
                  <a:pt x="7056" y="2022"/>
                  <a:pt x="6383" y="1349"/>
                </a:cubicBezTo>
                <a:cubicBezTo>
                  <a:pt x="5711" y="677"/>
                  <a:pt x="4817" y="307"/>
                  <a:pt x="3866" y="307"/>
                </a:cubicBezTo>
                <a:cubicBezTo>
                  <a:pt x="2915" y="307"/>
                  <a:pt x="2021" y="677"/>
                  <a:pt x="1349" y="1349"/>
                </a:cubicBezTo>
                <a:cubicBezTo>
                  <a:pt x="677" y="2022"/>
                  <a:pt x="307" y="2916"/>
                  <a:pt x="307" y="3866"/>
                </a:cubicBezTo>
                <a:cubicBezTo>
                  <a:pt x="307" y="4817"/>
                  <a:pt x="677" y="5711"/>
                  <a:pt x="1349" y="6383"/>
                </a:cubicBezTo>
                <a:cubicBezTo>
                  <a:pt x="2021" y="7056"/>
                  <a:pt x="2915" y="7426"/>
                  <a:pt x="3866" y="7426"/>
                </a:cubicBezTo>
                <a:lnTo>
                  <a:pt x="3866" y="7426"/>
                </a:lnTo>
                <a:close/>
                <a:moveTo>
                  <a:pt x="3866" y="7426"/>
                </a:moveTo>
                <a:close/>
                <a:moveTo>
                  <a:pt x="2590" y="4856"/>
                </a:moveTo>
                <a:cubicBezTo>
                  <a:pt x="2631" y="4936"/>
                  <a:pt x="2711" y="4985"/>
                  <a:pt x="2798" y="4985"/>
                </a:cubicBezTo>
                <a:lnTo>
                  <a:pt x="4934" y="4985"/>
                </a:lnTo>
                <a:cubicBezTo>
                  <a:pt x="5021" y="4985"/>
                  <a:pt x="5101" y="4936"/>
                  <a:pt x="5143" y="4856"/>
                </a:cubicBezTo>
                <a:cubicBezTo>
                  <a:pt x="5162" y="4819"/>
                  <a:pt x="5172" y="4777"/>
                  <a:pt x="5172" y="4737"/>
                </a:cubicBezTo>
                <a:cubicBezTo>
                  <a:pt x="5172" y="4690"/>
                  <a:pt x="5159" y="4643"/>
                  <a:pt x="5134" y="4602"/>
                </a:cubicBezTo>
                <a:lnTo>
                  <a:pt x="4066" y="2862"/>
                </a:lnTo>
                <a:cubicBezTo>
                  <a:pt x="4022" y="2790"/>
                  <a:pt x="3947" y="2747"/>
                  <a:pt x="3866" y="2747"/>
                </a:cubicBezTo>
                <a:cubicBezTo>
                  <a:pt x="3785" y="2747"/>
                  <a:pt x="3710" y="2790"/>
                  <a:pt x="3667" y="2862"/>
                </a:cubicBezTo>
                <a:lnTo>
                  <a:pt x="2598" y="4602"/>
                </a:lnTo>
                <a:cubicBezTo>
                  <a:pt x="2573" y="4643"/>
                  <a:pt x="2561" y="4690"/>
                  <a:pt x="2561" y="4737"/>
                </a:cubicBezTo>
                <a:cubicBezTo>
                  <a:pt x="2561" y="4778"/>
                  <a:pt x="2570" y="4819"/>
                  <a:pt x="2590" y="4856"/>
                </a:cubicBezTo>
                <a:lnTo>
                  <a:pt x="2590" y="4856"/>
                </a:lnTo>
                <a:close/>
                <a:moveTo>
                  <a:pt x="3866" y="2996"/>
                </a:moveTo>
                <a:lnTo>
                  <a:pt x="4934" y="4737"/>
                </a:lnTo>
                <a:lnTo>
                  <a:pt x="2798" y="4737"/>
                </a:lnTo>
                <a:lnTo>
                  <a:pt x="3866" y="2996"/>
                </a:lnTo>
                <a:close/>
                <a:moveTo>
                  <a:pt x="3866" y="2996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文本"/>
          <p:cNvSpPr/>
          <p:nvPr>
            <p:custDataLst>
              <p:tags r:id="rId3"/>
            </p:custDataLst>
          </p:nvPr>
        </p:nvSpPr>
        <p:spPr>
          <a:xfrm>
            <a:off x="6832296" y="3969914"/>
            <a:ext cx="479916" cy="480000"/>
          </a:xfrm>
          <a:custGeom>
            <a:avLst/>
            <a:gdLst>
              <a:gd name="T0" fmla="*/ 10406 w 11600"/>
              <a:gd name="T1" fmla="*/ 2408 h 11600"/>
              <a:gd name="T2" fmla="*/ 8955 w 11600"/>
              <a:gd name="T3" fmla="*/ 1039 h 11600"/>
              <a:gd name="T4" fmla="*/ 9397 w 11600"/>
              <a:gd name="T5" fmla="*/ 596 h 11600"/>
              <a:gd name="T6" fmla="*/ 10651 w 11600"/>
              <a:gd name="T7" fmla="*/ 580 h 11600"/>
              <a:gd name="T8" fmla="*/ 10831 w 11600"/>
              <a:gd name="T9" fmla="*/ 753 h 11600"/>
              <a:gd name="T10" fmla="*/ 10847 w 11600"/>
              <a:gd name="T11" fmla="*/ 1974 h 11600"/>
              <a:gd name="T12" fmla="*/ 10406 w 11600"/>
              <a:gd name="T13" fmla="*/ 2408 h 11600"/>
              <a:gd name="T14" fmla="*/ 3478 w 11600"/>
              <a:gd name="T15" fmla="*/ 6531 h 11600"/>
              <a:gd name="T16" fmla="*/ 4930 w 11600"/>
              <a:gd name="T17" fmla="*/ 7900 h 11600"/>
              <a:gd name="T18" fmla="*/ 2790 w 11600"/>
              <a:gd name="T19" fmla="*/ 8630 h 11600"/>
              <a:gd name="T20" fmla="*/ 3478 w 11600"/>
              <a:gd name="T21" fmla="*/ 6531 h 11600"/>
              <a:gd name="T22" fmla="*/ 10045 w 11600"/>
              <a:gd name="T23" fmla="*/ 2760 h 11600"/>
              <a:gd name="T24" fmla="*/ 5282 w 11600"/>
              <a:gd name="T25" fmla="*/ 7548 h 11600"/>
              <a:gd name="T26" fmla="*/ 3831 w 11600"/>
              <a:gd name="T27" fmla="*/ 6179 h 11600"/>
              <a:gd name="T28" fmla="*/ 8594 w 11600"/>
              <a:gd name="T29" fmla="*/ 1391 h 11600"/>
              <a:gd name="T30" fmla="*/ 10045 w 11600"/>
              <a:gd name="T31" fmla="*/ 2760 h 11600"/>
              <a:gd name="T32" fmla="*/ 11600 w 11600"/>
              <a:gd name="T33" fmla="*/ 5413 h 11600"/>
              <a:gd name="T34" fmla="*/ 11200 w 11600"/>
              <a:gd name="T35" fmla="*/ 5013 h 11600"/>
              <a:gd name="T36" fmla="*/ 10800 w 11600"/>
              <a:gd name="T37" fmla="*/ 5413 h 11600"/>
              <a:gd name="T38" fmla="*/ 10800 w 11600"/>
              <a:gd name="T39" fmla="*/ 10000 h 11600"/>
              <a:gd name="T40" fmla="*/ 10000 w 11600"/>
              <a:gd name="T41" fmla="*/ 10800 h 11600"/>
              <a:gd name="T42" fmla="*/ 1600 w 11600"/>
              <a:gd name="T43" fmla="*/ 10800 h 11600"/>
              <a:gd name="T44" fmla="*/ 800 w 11600"/>
              <a:gd name="T45" fmla="*/ 10000 h 11600"/>
              <a:gd name="T46" fmla="*/ 800 w 11600"/>
              <a:gd name="T47" fmla="*/ 1600 h 11600"/>
              <a:gd name="T48" fmla="*/ 1600 w 11600"/>
              <a:gd name="T49" fmla="*/ 800 h 11600"/>
              <a:gd name="T50" fmla="*/ 6151 w 11600"/>
              <a:gd name="T51" fmla="*/ 800 h 11600"/>
              <a:gd name="T52" fmla="*/ 6536 w 11600"/>
              <a:gd name="T53" fmla="*/ 400 h 11600"/>
              <a:gd name="T54" fmla="*/ 6151 w 11600"/>
              <a:gd name="T55" fmla="*/ 0 h 11600"/>
              <a:gd name="T56" fmla="*/ 1600 w 11600"/>
              <a:gd name="T57" fmla="*/ 0 h 11600"/>
              <a:gd name="T58" fmla="*/ 0 w 11600"/>
              <a:gd name="T59" fmla="*/ 1600 h 11600"/>
              <a:gd name="T60" fmla="*/ 0 w 11600"/>
              <a:gd name="T61" fmla="*/ 10000 h 11600"/>
              <a:gd name="T62" fmla="*/ 1600 w 11600"/>
              <a:gd name="T63" fmla="*/ 11600 h 11600"/>
              <a:gd name="T64" fmla="*/ 10000 w 11600"/>
              <a:gd name="T65" fmla="*/ 11600 h 11600"/>
              <a:gd name="T66" fmla="*/ 11600 w 11600"/>
              <a:gd name="T67" fmla="*/ 10000 h 11600"/>
              <a:gd name="T68" fmla="*/ 11600 w 11600"/>
              <a:gd name="T69" fmla="*/ 5426 h 11600"/>
              <a:gd name="T70" fmla="*/ 11600 w 11600"/>
              <a:gd name="T71" fmla="*/ 5413 h 1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600" h="11600">
                <a:moveTo>
                  <a:pt x="10406" y="2408"/>
                </a:moveTo>
                <a:lnTo>
                  <a:pt x="8955" y="1039"/>
                </a:lnTo>
                <a:lnTo>
                  <a:pt x="9397" y="596"/>
                </a:lnTo>
                <a:cubicBezTo>
                  <a:pt x="9741" y="253"/>
                  <a:pt x="10299" y="244"/>
                  <a:pt x="10651" y="580"/>
                </a:cubicBezTo>
                <a:lnTo>
                  <a:pt x="10831" y="753"/>
                </a:lnTo>
                <a:cubicBezTo>
                  <a:pt x="11184" y="1080"/>
                  <a:pt x="11192" y="1630"/>
                  <a:pt x="10847" y="1974"/>
                </a:cubicBezTo>
                <a:lnTo>
                  <a:pt x="10406" y="2408"/>
                </a:lnTo>
                <a:close/>
                <a:moveTo>
                  <a:pt x="3478" y="6531"/>
                </a:moveTo>
                <a:lnTo>
                  <a:pt x="4930" y="7900"/>
                </a:lnTo>
                <a:lnTo>
                  <a:pt x="2790" y="8630"/>
                </a:lnTo>
                <a:lnTo>
                  <a:pt x="3478" y="6531"/>
                </a:lnTo>
                <a:close/>
                <a:moveTo>
                  <a:pt x="10045" y="2760"/>
                </a:moveTo>
                <a:lnTo>
                  <a:pt x="5282" y="7548"/>
                </a:lnTo>
                <a:lnTo>
                  <a:pt x="3831" y="6179"/>
                </a:lnTo>
                <a:lnTo>
                  <a:pt x="8594" y="1391"/>
                </a:lnTo>
                <a:lnTo>
                  <a:pt x="10045" y="2760"/>
                </a:lnTo>
                <a:close/>
                <a:moveTo>
                  <a:pt x="11600" y="5413"/>
                </a:moveTo>
                <a:cubicBezTo>
                  <a:pt x="11600" y="5191"/>
                  <a:pt x="11421" y="5013"/>
                  <a:pt x="11200" y="5013"/>
                </a:cubicBezTo>
                <a:cubicBezTo>
                  <a:pt x="10979" y="5013"/>
                  <a:pt x="10800" y="5191"/>
                  <a:pt x="10800" y="5413"/>
                </a:cubicBezTo>
                <a:lnTo>
                  <a:pt x="10800" y="10000"/>
                </a:lnTo>
                <a:cubicBezTo>
                  <a:pt x="10800" y="10441"/>
                  <a:pt x="10441" y="10800"/>
                  <a:pt x="10000" y="10800"/>
                </a:cubicBezTo>
                <a:lnTo>
                  <a:pt x="1600" y="10800"/>
                </a:lnTo>
                <a:cubicBezTo>
                  <a:pt x="1159" y="10800"/>
                  <a:pt x="800" y="10441"/>
                  <a:pt x="800" y="10000"/>
                </a:cubicBezTo>
                <a:lnTo>
                  <a:pt x="800" y="1600"/>
                </a:lnTo>
                <a:cubicBezTo>
                  <a:pt x="800" y="1159"/>
                  <a:pt x="1159" y="800"/>
                  <a:pt x="1600" y="800"/>
                </a:cubicBezTo>
                <a:lnTo>
                  <a:pt x="6151" y="800"/>
                </a:lnTo>
                <a:cubicBezTo>
                  <a:pt x="6365" y="793"/>
                  <a:pt x="6536" y="616"/>
                  <a:pt x="6536" y="400"/>
                </a:cubicBezTo>
                <a:cubicBezTo>
                  <a:pt x="6536" y="184"/>
                  <a:pt x="6365" y="9"/>
                  <a:pt x="6151" y="0"/>
                </a:cubicBezTo>
                <a:lnTo>
                  <a:pt x="1600" y="0"/>
                </a:lnTo>
                <a:cubicBezTo>
                  <a:pt x="717" y="0"/>
                  <a:pt x="0" y="718"/>
                  <a:pt x="0" y="1600"/>
                </a:cubicBezTo>
                <a:lnTo>
                  <a:pt x="0" y="10000"/>
                </a:lnTo>
                <a:cubicBezTo>
                  <a:pt x="0" y="10883"/>
                  <a:pt x="717" y="11600"/>
                  <a:pt x="1600" y="11600"/>
                </a:cubicBezTo>
                <a:lnTo>
                  <a:pt x="10000" y="11600"/>
                </a:lnTo>
                <a:cubicBezTo>
                  <a:pt x="10882" y="11600"/>
                  <a:pt x="11600" y="10883"/>
                  <a:pt x="11600" y="10000"/>
                </a:cubicBezTo>
                <a:lnTo>
                  <a:pt x="11600" y="5426"/>
                </a:lnTo>
                <a:lnTo>
                  <a:pt x="11600" y="54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90575" y="777240"/>
            <a:ext cx="5060315" cy="36614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038975" y="568325"/>
            <a:ext cx="3716655" cy="26866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038975" y="3781425"/>
            <a:ext cx="3667760" cy="26568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880995" y="4532630"/>
            <a:ext cx="2343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正常情况</a:t>
            </a:r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7726045" y="3333750"/>
            <a:ext cx="2343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语法错误</a:t>
            </a:r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7853045" y="6438265"/>
            <a:ext cx="2343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词法错误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1148</Words>
  <Application>WPS 演示</Application>
  <PresentationFormat>宽屏</PresentationFormat>
  <Paragraphs>148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57" baseType="lpstr">
      <vt:lpstr>Arial</vt:lpstr>
      <vt:lpstr>宋体</vt:lpstr>
      <vt:lpstr>Wingdings</vt:lpstr>
      <vt:lpstr>字魂5号-无外润黑体</vt:lpstr>
      <vt:lpstr>微软雅黑</vt:lpstr>
      <vt:lpstr>汉仪旗黑</vt:lpstr>
      <vt:lpstr>思源黑体 CN Heavy</vt:lpstr>
      <vt:lpstr>思源黑体 CN</vt:lpstr>
      <vt:lpstr>Calibri</vt:lpstr>
      <vt:lpstr>Helvetica Neue</vt:lpstr>
      <vt:lpstr>汉仪书宋二KW</vt:lpstr>
      <vt:lpstr>思源黑体 CN Normal</vt:lpstr>
      <vt:lpstr>等线</vt:lpstr>
      <vt:lpstr>等线</vt:lpstr>
      <vt:lpstr>思源黑体</vt:lpstr>
      <vt:lpstr>思源黑体 CN Bold</vt:lpstr>
      <vt:lpstr>汉仪中黑KW</vt:lpstr>
      <vt:lpstr>Calibri</vt:lpstr>
      <vt:lpstr>Arial</vt:lpstr>
      <vt:lpstr>字魂59号-创粗黑</vt:lpstr>
      <vt:lpstr>Arial Narrow</vt:lpstr>
      <vt:lpstr>字魂105号-简雅黑</vt:lpstr>
      <vt:lpstr>汉仪中简黑简</vt:lpstr>
      <vt:lpstr>Century Gothic</vt:lpstr>
      <vt:lpstr>汉仪中等线KW</vt:lpstr>
      <vt:lpstr>宋体</vt:lpstr>
      <vt:lpstr>Arial Unicode MS</vt:lpstr>
      <vt:lpstr>等线 Light</vt:lpstr>
      <vt:lpstr>等线</vt:lpstr>
      <vt:lpstr>苹方-简</vt:lpstr>
      <vt:lpstr>PingFang SC</vt:lpstr>
      <vt:lpstr>字魂105号-简雅黑</vt:lpstr>
      <vt:lpstr>字魂59号-创粗黑</vt:lpstr>
      <vt:lpstr>字魂5号-无外润黑体</vt:lpstr>
      <vt:lpstr>微软雅黑</vt:lpstr>
      <vt:lpstr>思源黑体</vt:lpstr>
      <vt:lpstr>思源黑体 CN</vt:lpstr>
      <vt:lpstr>思源黑体 CN Bold</vt:lpstr>
      <vt:lpstr>思源黑体 CN Heavy</vt:lpstr>
      <vt:lpstr>思源黑体 CN Normal</vt:lpstr>
      <vt:lpstr>黑体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kaimeng</dc:creator>
  <cp:lastModifiedBy>DAISY CHU</cp:lastModifiedBy>
  <cp:revision>23</cp:revision>
  <dcterms:created xsi:type="dcterms:W3CDTF">2024-01-05T13:48:18Z</dcterms:created>
  <dcterms:modified xsi:type="dcterms:W3CDTF">2024-01-05T13:48:18Z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KSOTemplateUUID">
    <vt:lpwstr>v1.0_mb_/PCaap2ceYHa8vHROy1Sjw==</vt:lpwstr>
  </property>
  <property fmtid="{D5CDD505-2E9C-101B-9397-08002B2CF9AE}" pid="4" name="ICV">
    <vt:lpwstr>04819EF78E3CCCF0C8E6976564C84541_41</vt:lpwstr>
  </property>
</Properties>
</file>