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5"/>
  </p:notesMasterIdLst>
  <p:handoutMasterIdLst>
    <p:handoutMasterId r:id="rId26"/>
  </p:handoutMasterIdLst>
  <p:sldIdLst>
    <p:sldId id="272" r:id="rId3"/>
    <p:sldId id="443" r:id="rId4"/>
    <p:sldId id="444" r:id="rId5"/>
    <p:sldId id="445" r:id="rId6"/>
    <p:sldId id="484" r:id="rId7"/>
    <p:sldId id="446" r:id="rId8"/>
    <p:sldId id="447" r:id="rId9"/>
    <p:sldId id="448" r:id="rId10"/>
    <p:sldId id="449" r:id="rId11"/>
    <p:sldId id="450" r:id="rId12"/>
    <p:sldId id="451" r:id="rId13"/>
    <p:sldId id="452" r:id="rId14"/>
    <p:sldId id="453" r:id="rId15"/>
    <p:sldId id="454" r:id="rId16"/>
    <p:sldId id="455" r:id="rId17"/>
    <p:sldId id="456" r:id="rId18"/>
    <p:sldId id="457" r:id="rId19"/>
    <p:sldId id="458" r:id="rId20"/>
    <p:sldId id="459" r:id="rId21"/>
    <p:sldId id="460" r:id="rId22"/>
    <p:sldId id="461" r:id="rId23"/>
    <p:sldId id="462" r:id="rId24"/>
  </p:sldIdLst>
  <p:sldSz cx="9144000" cy="6858000" type="screen4x3"/>
  <p:notesSz cx="6858000" cy="9144000"/>
  <p:custDataLst>
    <p:tags r:id="rId27"/>
  </p:custDataLst>
  <p:defaultTextStyle>
    <a:defPPr>
      <a:defRPr lang="en-US"/>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vl6pPr marL="2286000" lvl="5"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6pPr>
    <a:lvl7pPr marL="2743200" lvl="6"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7pPr>
    <a:lvl8pPr marL="3200400" lvl="7"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8pPr>
    <a:lvl9pPr marL="3657600" lvl="8"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9pPr>
  </p:defaultTextStyle>
  <p:modifyVerifier cryptProviderType="rsaFull" cryptAlgorithmClass="hash" cryptAlgorithmType="typeAny" cryptAlgorithmSid="4" spinCount="100000" saltData="u9t5zhBQDPv05Upn43xFwA==" hashData="h/nlJr7GnY3xPF+p8M7KwP90kAE="/>
  <p:extLst>
    <p:ext uri="{EFAFB233-063F-42B5-8137-9DF3F51BA10A}">
      <p15:sldGuideLst xmlns:p15="http://schemas.microsoft.com/office/powerpoint/2012/main">
        <p15:guide id="1" orient="horz" pos="2159">
          <p15:clr>
            <a:srgbClr val="A4A3A4"/>
          </p15:clr>
        </p15:guide>
        <p15:guide id="2" pos="29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EA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63"/>
    <p:restoredTop sz="94660"/>
  </p:normalViewPr>
  <p:slideViewPr>
    <p:cSldViewPr showGuides="1">
      <p:cViewPr>
        <p:scale>
          <a:sx n="100" d="100"/>
          <a:sy n="100" d="100"/>
        </p:scale>
        <p:origin x="50" y="-578"/>
      </p:cViewPr>
      <p:guideLst>
        <p:guide orient="horz" pos="2159"/>
        <p:guide pos="2912"/>
      </p:guideLst>
    </p:cSldViewPr>
  </p:slideViewPr>
  <p:outlineViewPr>
    <p:cViewPr>
      <p:scale>
        <a:sx n="33" d="100"/>
        <a:sy n="33" d="100"/>
      </p:scale>
      <p:origin x="0" y="0"/>
    </p:cViewPr>
  </p:outlineViewPr>
  <p:notesTextViewPr>
    <p:cViewPr>
      <p:scale>
        <a:sx n="100" d="100"/>
        <a:sy n="100" d="100"/>
      </p:scale>
      <p:origin x="0" y="0"/>
    </p:cViewPr>
  </p:notesTextViewPr>
  <p:gridSpacing cx="45003" cy="45003"/>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gs" Target="tags/tag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2023/10/8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页眉占位符 28673"/>
          <p:cNvSpPr>
            <a:spLocks noGrp="1"/>
          </p:cNvSpPr>
          <p:nvPr>
            <p:ph type="hdr" sz="quarter"/>
          </p:nvPr>
        </p:nvSpPr>
        <p:spPr>
          <a:xfrm>
            <a:off x="0" y="0"/>
            <a:ext cx="2971800" cy="457200"/>
          </a:xfrm>
          <a:prstGeom prst="rect">
            <a:avLst/>
          </a:prstGeom>
          <a:noFill/>
          <a:ln w="9525">
            <a:noFill/>
          </a:ln>
        </p:spPr>
        <p:txBody>
          <a:bodyPr/>
          <a:lstStyle/>
          <a:p>
            <a:pPr lvl="0" fontAlgn="base"/>
            <a:endParaRPr lang="en-US" sz="1200" strike="noStrike" noProof="1"/>
          </a:p>
        </p:txBody>
      </p:sp>
      <p:sp>
        <p:nvSpPr>
          <p:cNvPr id="28675" name="日期占位符 28674"/>
          <p:cNvSpPr>
            <a:spLocks noGrp="1"/>
          </p:cNvSpPr>
          <p:nvPr>
            <p:ph type="dt" idx="1"/>
          </p:nvPr>
        </p:nvSpPr>
        <p:spPr>
          <a:xfrm>
            <a:off x="3886200" y="0"/>
            <a:ext cx="2971800" cy="457200"/>
          </a:xfrm>
          <a:prstGeom prst="rect">
            <a:avLst/>
          </a:prstGeom>
          <a:noFill/>
          <a:ln w="9525">
            <a:noFill/>
          </a:ln>
        </p:spPr>
        <p:txBody>
          <a:bodyPr/>
          <a:lstStyle/>
          <a:p>
            <a:pPr lvl="0" algn="r" fontAlgn="base"/>
            <a:endParaRPr lang="en-US" sz="1200" strike="noStrike" noProof="1"/>
          </a:p>
        </p:txBody>
      </p:sp>
      <p:sp>
        <p:nvSpPr>
          <p:cNvPr id="3076" name="幻灯片图像占位符 28675"/>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077" name="文本占位符 28676"/>
          <p:cNvSpPr>
            <a:spLocks noGrp="1"/>
          </p:cNvSpPr>
          <p:nvPr>
            <p:ph type="body" sz="quarter"/>
          </p:nvPr>
        </p:nvSpPr>
        <p:spPr>
          <a:xfrm>
            <a:off x="914400" y="4343400"/>
            <a:ext cx="5029200" cy="4114800"/>
          </a:xfrm>
          <a:prstGeom prst="rect">
            <a:avLst/>
          </a:prstGeom>
          <a:noFill/>
          <a:ln w="9525">
            <a:noFill/>
          </a:ln>
        </p:spPr>
        <p:txBody>
          <a:bodyPr anchor="t" anchorCtr="0"/>
          <a:lstStyle/>
          <a:p>
            <a:pPr lvl="0"/>
            <a:r>
              <a:rPr lang="en-US" altLang="zh-CN" dirty="0"/>
              <a:t>Click to edit Master text styles</a:t>
            </a:r>
          </a:p>
          <a:p>
            <a:pPr lvl="1" indent="0"/>
            <a:r>
              <a:rPr lang="en-US" altLang="zh-CN" dirty="0"/>
              <a:t>Second level</a:t>
            </a:r>
          </a:p>
          <a:p>
            <a:pPr lvl="2" indent="0"/>
            <a:r>
              <a:rPr lang="en-US" altLang="zh-CN" dirty="0"/>
              <a:t>Third level</a:t>
            </a:r>
          </a:p>
          <a:p>
            <a:pPr lvl="3" indent="0"/>
            <a:r>
              <a:rPr lang="en-US" altLang="zh-CN" dirty="0"/>
              <a:t>Fourth level</a:t>
            </a:r>
          </a:p>
          <a:p>
            <a:pPr lvl="4" indent="0"/>
            <a:r>
              <a:rPr lang="en-US" altLang="zh-CN" dirty="0"/>
              <a:t>Fifth level</a:t>
            </a:r>
          </a:p>
        </p:txBody>
      </p:sp>
      <p:sp>
        <p:nvSpPr>
          <p:cNvPr id="28678" name="页脚占位符 28677"/>
          <p:cNvSpPr>
            <a:spLocks noGrp="1"/>
          </p:cNvSpPr>
          <p:nvPr>
            <p:ph type="ftr" sz="quarter" idx="4"/>
          </p:nvPr>
        </p:nvSpPr>
        <p:spPr>
          <a:xfrm>
            <a:off x="0" y="8686800"/>
            <a:ext cx="2971800" cy="457200"/>
          </a:xfrm>
          <a:prstGeom prst="rect">
            <a:avLst/>
          </a:prstGeom>
          <a:noFill/>
          <a:ln w="9525">
            <a:noFill/>
          </a:ln>
        </p:spPr>
        <p:txBody>
          <a:bodyPr anchor="b"/>
          <a:lstStyle/>
          <a:p>
            <a:pPr lvl="0" fontAlgn="base"/>
            <a:endParaRPr lang="en-US" sz="1200" strike="noStrike" noProof="1"/>
          </a:p>
        </p:txBody>
      </p:sp>
      <p:sp>
        <p:nvSpPr>
          <p:cNvPr id="28679" name="灯片编号占位符 28678"/>
          <p:cNvSpPr>
            <a:spLocks noGrp="1"/>
          </p:cNvSpPr>
          <p:nvPr>
            <p:ph type="sldNum" sz="quarter" idx="5"/>
          </p:nvPr>
        </p:nvSpPr>
        <p:spPr>
          <a:xfrm>
            <a:off x="3886200" y="8686800"/>
            <a:ext cx="2971800" cy="457200"/>
          </a:xfrm>
          <a:prstGeom prst="rect">
            <a:avLst/>
          </a:prstGeom>
          <a:noFill/>
          <a:ln w="9525">
            <a:noFill/>
          </a:ln>
        </p:spPr>
        <p:txBody>
          <a:bodyPr anchor="b"/>
          <a:lstStyle/>
          <a:p>
            <a:pPr lvl="0" algn="r" fontAlgn="base"/>
            <a:fld id="{9A0DB2DC-4C9A-4742-B13C-FB6460FD3503}" type="slidenum">
              <a:rPr lang="en-US" sz="1200" strike="noStrike" noProof="1" dirty="0">
                <a:latin typeface="Arial" panose="020B0604020202020204" pitchFamily="34" charset="0"/>
                <a:ea typeface="MS PGothic" panose="020B0600070205080204" pitchFamily="-128" charset="-128"/>
                <a:cs typeface="+mn-cs"/>
              </a:rPr>
              <a:t>‹#›</a:t>
            </a:fld>
            <a:endParaRPr lang="en-US" sz="1200" strike="noStrike" noProof="1"/>
          </a:p>
        </p:txBody>
      </p:sp>
    </p:spTree>
  </p:cSld>
  <p:clrMap bg1="lt1" tx1="dk1" bg2="lt2" tx2="dk2" accent1="accent1" accent2="accent2" accent3="accent3" accent4="accent4" accent5="accent5" accent6="accent6" hlink="hlink" folHlink="folHlink"/>
  <p:hf sldNum="0"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组合 6145"/>
          <p:cNvGrpSpPr/>
          <p:nvPr/>
        </p:nvGrpSpPr>
        <p:grpSpPr>
          <a:xfrm>
            <a:off x="-3175" y="0"/>
            <a:ext cx="9147175" cy="6867525"/>
            <a:chOff x="-2" y="0"/>
            <a:chExt cx="5762" cy="4326"/>
          </a:xfrm>
        </p:grpSpPr>
        <p:grpSp>
          <p:nvGrpSpPr>
            <p:cNvPr id="2051" name="组合 6146"/>
            <p:cNvGrpSpPr/>
            <p:nvPr userDrawn="1"/>
          </p:nvGrpSpPr>
          <p:grpSpPr>
            <a:xfrm>
              <a:off x="-2" y="0"/>
              <a:ext cx="5712" cy="4326"/>
              <a:chOff x="-2" y="0"/>
              <a:chExt cx="5712" cy="4326"/>
            </a:xfrm>
          </p:grpSpPr>
          <p:sp>
            <p:nvSpPr>
              <p:cNvPr id="2052" name="矩形 6147"/>
              <p:cNvSpPr/>
              <p:nvPr/>
            </p:nvSpPr>
            <p:spPr>
              <a:xfrm>
                <a:off x="-2" y="0"/>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53" name="矩形 6148"/>
              <p:cNvSpPr/>
              <p:nvPr/>
            </p:nvSpPr>
            <p:spPr>
              <a:xfrm>
                <a:off x="9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54" name="矩形 6149"/>
              <p:cNvSpPr/>
              <p:nvPr/>
            </p:nvSpPr>
            <p:spPr>
              <a:xfrm>
                <a:off x="19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55" name="矩形 6150"/>
              <p:cNvSpPr/>
              <p:nvPr/>
            </p:nvSpPr>
            <p:spPr>
              <a:xfrm>
                <a:off x="28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56" name="矩形 6151"/>
              <p:cNvSpPr/>
              <p:nvPr/>
            </p:nvSpPr>
            <p:spPr>
              <a:xfrm>
                <a:off x="38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57" name="矩形 6152"/>
              <p:cNvSpPr/>
              <p:nvPr/>
            </p:nvSpPr>
            <p:spPr>
              <a:xfrm>
                <a:off x="47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58" name="矩形 6153"/>
              <p:cNvSpPr/>
              <p:nvPr/>
            </p:nvSpPr>
            <p:spPr>
              <a:xfrm>
                <a:off x="57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59" name="矩形 6154"/>
              <p:cNvSpPr/>
              <p:nvPr/>
            </p:nvSpPr>
            <p:spPr>
              <a:xfrm>
                <a:off x="67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60" name="矩形 6155"/>
              <p:cNvSpPr/>
              <p:nvPr/>
            </p:nvSpPr>
            <p:spPr>
              <a:xfrm>
                <a:off x="76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61" name="矩形 6156"/>
              <p:cNvSpPr/>
              <p:nvPr/>
            </p:nvSpPr>
            <p:spPr>
              <a:xfrm>
                <a:off x="86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62" name="矩形 6157"/>
              <p:cNvSpPr/>
              <p:nvPr/>
            </p:nvSpPr>
            <p:spPr>
              <a:xfrm>
                <a:off x="95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63" name="矩形 6158"/>
              <p:cNvSpPr/>
              <p:nvPr/>
            </p:nvSpPr>
            <p:spPr>
              <a:xfrm>
                <a:off x="105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64" name="矩形 6159"/>
              <p:cNvSpPr/>
              <p:nvPr/>
            </p:nvSpPr>
            <p:spPr>
              <a:xfrm>
                <a:off x="115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65" name="矩形 6160"/>
              <p:cNvSpPr/>
              <p:nvPr/>
            </p:nvSpPr>
            <p:spPr>
              <a:xfrm>
                <a:off x="124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66" name="矩形 6161"/>
              <p:cNvSpPr/>
              <p:nvPr/>
            </p:nvSpPr>
            <p:spPr>
              <a:xfrm>
                <a:off x="134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67" name="矩形 6162"/>
              <p:cNvSpPr/>
              <p:nvPr/>
            </p:nvSpPr>
            <p:spPr>
              <a:xfrm>
                <a:off x="143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68" name="矩形 6163"/>
              <p:cNvSpPr/>
              <p:nvPr/>
            </p:nvSpPr>
            <p:spPr>
              <a:xfrm>
                <a:off x="153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69" name="矩形 6164"/>
              <p:cNvSpPr/>
              <p:nvPr/>
            </p:nvSpPr>
            <p:spPr>
              <a:xfrm>
                <a:off x="163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70" name="矩形 6165"/>
              <p:cNvSpPr/>
              <p:nvPr/>
            </p:nvSpPr>
            <p:spPr>
              <a:xfrm>
                <a:off x="172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71" name="矩形 6166"/>
              <p:cNvSpPr/>
              <p:nvPr/>
            </p:nvSpPr>
            <p:spPr>
              <a:xfrm>
                <a:off x="182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72" name="矩形 6167"/>
              <p:cNvSpPr/>
              <p:nvPr/>
            </p:nvSpPr>
            <p:spPr>
              <a:xfrm>
                <a:off x="191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73" name="矩形 6168"/>
              <p:cNvSpPr/>
              <p:nvPr/>
            </p:nvSpPr>
            <p:spPr>
              <a:xfrm>
                <a:off x="201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74" name="矩形 6169"/>
              <p:cNvSpPr/>
              <p:nvPr/>
            </p:nvSpPr>
            <p:spPr>
              <a:xfrm>
                <a:off x="211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75" name="矩形 6170"/>
              <p:cNvSpPr/>
              <p:nvPr/>
            </p:nvSpPr>
            <p:spPr>
              <a:xfrm>
                <a:off x="220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76" name="矩形 6171"/>
              <p:cNvSpPr/>
              <p:nvPr/>
            </p:nvSpPr>
            <p:spPr>
              <a:xfrm>
                <a:off x="230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77" name="矩形 6172"/>
              <p:cNvSpPr/>
              <p:nvPr/>
            </p:nvSpPr>
            <p:spPr>
              <a:xfrm>
                <a:off x="239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78" name="矩形 6173"/>
              <p:cNvSpPr/>
              <p:nvPr/>
            </p:nvSpPr>
            <p:spPr>
              <a:xfrm>
                <a:off x="249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79" name="矩形 6174"/>
              <p:cNvSpPr/>
              <p:nvPr/>
            </p:nvSpPr>
            <p:spPr>
              <a:xfrm>
                <a:off x="259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80" name="矩形 6175"/>
              <p:cNvSpPr/>
              <p:nvPr/>
            </p:nvSpPr>
            <p:spPr>
              <a:xfrm>
                <a:off x="268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81" name="矩形 6176"/>
              <p:cNvSpPr/>
              <p:nvPr/>
            </p:nvSpPr>
            <p:spPr>
              <a:xfrm>
                <a:off x="278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82" name="矩形 6177"/>
              <p:cNvSpPr/>
              <p:nvPr/>
            </p:nvSpPr>
            <p:spPr>
              <a:xfrm>
                <a:off x="287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83" name="矩形 6178"/>
              <p:cNvSpPr/>
              <p:nvPr/>
            </p:nvSpPr>
            <p:spPr>
              <a:xfrm>
                <a:off x="297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84" name="矩形 6179"/>
              <p:cNvSpPr/>
              <p:nvPr/>
            </p:nvSpPr>
            <p:spPr>
              <a:xfrm>
                <a:off x="307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85" name="矩形 6180"/>
              <p:cNvSpPr/>
              <p:nvPr/>
            </p:nvSpPr>
            <p:spPr>
              <a:xfrm>
                <a:off x="316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86" name="矩形 6181"/>
              <p:cNvSpPr/>
              <p:nvPr/>
            </p:nvSpPr>
            <p:spPr>
              <a:xfrm>
                <a:off x="326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87" name="矩形 6182"/>
              <p:cNvSpPr/>
              <p:nvPr/>
            </p:nvSpPr>
            <p:spPr>
              <a:xfrm>
                <a:off x="335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88" name="矩形 6183"/>
              <p:cNvSpPr/>
              <p:nvPr/>
            </p:nvSpPr>
            <p:spPr>
              <a:xfrm>
                <a:off x="345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89" name="矩形 6184"/>
              <p:cNvSpPr/>
              <p:nvPr/>
            </p:nvSpPr>
            <p:spPr>
              <a:xfrm>
                <a:off x="355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90" name="矩形 6185"/>
              <p:cNvSpPr/>
              <p:nvPr/>
            </p:nvSpPr>
            <p:spPr>
              <a:xfrm>
                <a:off x="364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91" name="矩形 6186"/>
              <p:cNvSpPr/>
              <p:nvPr/>
            </p:nvSpPr>
            <p:spPr>
              <a:xfrm>
                <a:off x="374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92" name="矩形 6187"/>
              <p:cNvSpPr/>
              <p:nvPr/>
            </p:nvSpPr>
            <p:spPr>
              <a:xfrm>
                <a:off x="383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93" name="矩形 6188"/>
              <p:cNvSpPr/>
              <p:nvPr/>
            </p:nvSpPr>
            <p:spPr>
              <a:xfrm>
                <a:off x="393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94" name="矩形 6189"/>
              <p:cNvSpPr/>
              <p:nvPr/>
            </p:nvSpPr>
            <p:spPr>
              <a:xfrm>
                <a:off x="403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95" name="矩形 6190"/>
              <p:cNvSpPr/>
              <p:nvPr/>
            </p:nvSpPr>
            <p:spPr>
              <a:xfrm>
                <a:off x="412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96" name="矩形 6191"/>
              <p:cNvSpPr/>
              <p:nvPr/>
            </p:nvSpPr>
            <p:spPr>
              <a:xfrm>
                <a:off x="422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97" name="矩形 6192"/>
              <p:cNvSpPr/>
              <p:nvPr/>
            </p:nvSpPr>
            <p:spPr>
              <a:xfrm>
                <a:off x="431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98" name="矩形 6193"/>
              <p:cNvSpPr/>
              <p:nvPr/>
            </p:nvSpPr>
            <p:spPr>
              <a:xfrm>
                <a:off x="441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99" name="矩形 6194"/>
              <p:cNvSpPr/>
              <p:nvPr/>
            </p:nvSpPr>
            <p:spPr>
              <a:xfrm>
                <a:off x="451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100" name="矩形 6195"/>
              <p:cNvSpPr/>
              <p:nvPr/>
            </p:nvSpPr>
            <p:spPr>
              <a:xfrm>
                <a:off x="460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101" name="矩形 6196"/>
              <p:cNvSpPr/>
              <p:nvPr/>
            </p:nvSpPr>
            <p:spPr>
              <a:xfrm>
                <a:off x="470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102" name="矩形 6197"/>
              <p:cNvSpPr/>
              <p:nvPr/>
            </p:nvSpPr>
            <p:spPr>
              <a:xfrm>
                <a:off x="479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103" name="矩形 6198"/>
              <p:cNvSpPr/>
              <p:nvPr/>
            </p:nvSpPr>
            <p:spPr>
              <a:xfrm>
                <a:off x="489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104" name="矩形 6199"/>
              <p:cNvSpPr/>
              <p:nvPr/>
            </p:nvSpPr>
            <p:spPr>
              <a:xfrm>
                <a:off x="499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105" name="矩形 6200"/>
              <p:cNvSpPr/>
              <p:nvPr/>
            </p:nvSpPr>
            <p:spPr>
              <a:xfrm>
                <a:off x="508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106" name="矩形 6201"/>
              <p:cNvSpPr/>
              <p:nvPr/>
            </p:nvSpPr>
            <p:spPr>
              <a:xfrm>
                <a:off x="518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107" name="矩形 6202"/>
              <p:cNvSpPr/>
              <p:nvPr/>
            </p:nvSpPr>
            <p:spPr>
              <a:xfrm>
                <a:off x="527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108" name="矩形 6203"/>
              <p:cNvSpPr/>
              <p:nvPr/>
            </p:nvSpPr>
            <p:spPr>
              <a:xfrm>
                <a:off x="537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109" name="矩形 6204"/>
              <p:cNvSpPr/>
              <p:nvPr/>
            </p:nvSpPr>
            <p:spPr>
              <a:xfrm>
                <a:off x="547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110" name="矩形 6205"/>
              <p:cNvSpPr/>
              <p:nvPr/>
            </p:nvSpPr>
            <p:spPr>
              <a:xfrm>
                <a:off x="556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111" name="矩形 6206"/>
              <p:cNvSpPr/>
              <p:nvPr/>
            </p:nvSpPr>
            <p:spPr>
              <a:xfrm>
                <a:off x="566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grpSp>
        <p:sp>
          <p:nvSpPr>
            <p:cNvPr id="2112" name="矩形 6207"/>
            <p:cNvSpPr/>
            <p:nvPr/>
          </p:nvSpPr>
          <p:spPr>
            <a:xfrm>
              <a:off x="429" y="0"/>
              <a:ext cx="5331" cy="4320"/>
            </a:xfrm>
            <a:prstGeom prst="rect">
              <a:avLst/>
            </a:prstGeom>
            <a:solidFill>
              <a:schemeClr val="accent1">
                <a:alpha val="50000"/>
              </a:schemeClr>
            </a:solidFill>
            <a:ln w="9525">
              <a:noFill/>
            </a:ln>
          </p:spPr>
          <p:txBody>
            <a:bodyPr anchor="t" anchorCtr="0"/>
            <a:lstStyle/>
            <a:p>
              <a:pPr lvl="0" eaLnBrk="0" hangingPunct="0"/>
              <a:endParaRPr lang="zh-CN" altLang="en-US">
                <a:latin typeface="Arial" panose="020B0604020202020204" pitchFamily="34" charset="0"/>
              </a:endParaRPr>
            </a:p>
          </p:txBody>
        </p:sp>
        <p:sp>
          <p:nvSpPr>
            <p:cNvPr id="2113" name="矩形 6208"/>
            <p:cNvSpPr/>
            <p:nvPr/>
          </p:nvSpPr>
          <p:spPr>
            <a:xfrm>
              <a:off x="0" y="0"/>
              <a:ext cx="5760" cy="321"/>
            </a:xfrm>
            <a:prstGeom prst="rect">
              <a:avLst/>
            </a:prstGeom>
            <a:solidFill>
              <a:schemeClr val="hlink">
                <a:alpha val="50000"/>
              </a:schemeClr>
            </a:solidFill>
            <a:ln w="9525">
              <a:noFill/>
            </a:ln>
          </p:spPr>
          <p:txBody>
            <a:bodyPr anchor="t" anchorCtr="0"/>
            <a:lstStyle/>
            <a:p>
              <a:pPr lvl="0" eaLnBrk="0" hangingPunct="0"/>
              <a:endParaRPr lang="zh-CN" altLang="en-US">
                <a:latin typeface="Arial" panose="020B0604020202020204" pitchFamily="34" charset="0"/>
              </a:endParaRPr>
            </a:p>
          </p:txBody>
        </p:sp>
      </p:grpSp>
      <p:sp>
        <p:nvSpPr>
          <p:cNvPr id="2114" name="矩形 6209"/>
          <p:cNvSpPr/>
          <p:nvPr/>
        </p:nvSpPr>
        <p:spPr>
          <a:xfrm>
            <a:off x="3505200" y="2590800"/>
            <a:ext cx="4892675" cy="76200"/>
          </a:xfrm>
          <a:prstGeom prst="rect">
            <a:avLst/>
          </a:prstGeom>
          <a:solidFill>
            <a:schemeClr val="hlink">
              <a:alpha val="50000"/>
            </a:schemeClr>
          </a:solidFill>
          <a:ln w="9525">
            <a:noFill/>
          </a:ln>
        </p:spPr>
        <p:txBody>
          <a:bodyPr wrap="none" anchor="ctr" anchorCtr="0"/>
          <a:lstStyle/>
          <a:p>
            <a:pPr lvl="0" algn="ctr"/>
            <a:endParaRPr lang="en-AU" altLang="x-none" dirty="0">
              <a:latin typeface="Helvetica" pitchFamily="-128" charset="0"/>
            </a:endParaRPr>
          </a:p>
        </p:txBody>
      </p:sp>
      <p:sp>
        <p:nvSpPr>
          <p:cNvPr id="6211" name="标题 6210"/>
          <p:cNvSpPr>
            <a:spLocks noGrp="1"/>
          </p:cNvSpPr>
          <p:nvPr>
            <p:ph type="ctrTitle" sz="quarter"/>
          </p:nvPr>
        </p:nvSpPr>
        <p:spPr>
          <a:xfrm>
            <a:off x="779463" y="1447800"/>
            <a:ext cx="7678737" cy="1081088"/>
          </a:xfrm>
          <a:prstGeom prst="rect">
            <a:avLst/>
          </a:prstGeom>
          <a:noFill/>
          <a:ln w="9525">
            <a:noFill/>
          </a:ln>
        </p:spPr>
        <p:txBody>
          <a:bodyPr anchor="b"/>
          <a:lstStyle>
            <a:lvl1pPr lvl="0" algn="r">
              <a:defRPr/>
            </a:lvl1pPr>
          </a:lstStyle>
          <a:p>
            <a:pPr lvl="0" fontAlgn="base"/>
            <a:r>
              <a:rPr lang="en-US" altLang="zh-CN" strike="noStrike" noProof="1"/>
              <a:t>Click to edit Master title style</a:t>
            </a:r>
          </a:p>
        </p:txBody>
      </p:sp>
      <p:sp>
        <p:nvSpPr>
          <p:cNvPr id="6212" name="副标题 6211"/>
          <p:cNvSpPr>
            <a:spLocks noGrp="1"/>
          </p:cNvSpPr>
          <p:nvPr>
            <p:ph type="subTitle" sz="quarter" idx="1"/>
          </p:nvPr>
        </p:nvSpPr>
        <p:spPr>
          <a:xfrm>
            <a:off x="4021138" y="2860675"/>
            <a:ext cx="4437062" cy="3114675"/>
          </a:xfrm>
          <a:prstGeom prst="rect">
            <a:avLst/>
          </a:prstGeom>
          <a:noFill/>
          <a:ln w="9525">
            <a:noFill/>
          </a:ln>
        </p:spPr>
        <p:txBody>
          <a:bodyPr anchor="t"/>
          <a:lstStyle>
            <a:lvl1pPr marL="0" lvl="0" indent="0">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fontAlgn="base"/>
            <a:r>
              <a:rPr lang="en-US" altLang="zh-CN" strike="noStrike" noProof="1"/>
              <a:t>Click to edit Master subtitle style</a:t>
            </a:r>
          </a:p>
        </p:txBody>
      </p:sp>
      <p:sp>
        <p:nvSpPr>
          <p:cNvPr id="6213" name="日期占位符 6212"/>
          <p:cNvSpPr>
            <a:spLocks noGrp="1"/>
          </p:cNvSpPr>
          <p:nvPr>
            <p:ph type="dt" sz="quarter" idx="2"/>
          </p:nvPr>
        </p:nvSpPr>
        <p:spPr>
          <a:xfrm>
            <a:off x="685800" y="6248400"/>
            <a:ext cx="1905000" cy="457200"/>
          </a:xfrm>
          <a:prstGeom prst="rect">
            <a:avLst/>
          </a:prstGeom>
          <a:noFill/>
          <a:ln w="9525">
            <a:noFill/>
          </a:ln>
        </p:spPr>
        <p:txBody>
          <a:bodyPr anchor="b"/>
          <a:lstStyle>
            <a:lvl1pPr>
              <a:defRPr sz="1400">
                <a:latin typeface="Helvetica" pitchFamily="-128" charset="0"/>
              </a:defRPr>
            </a:lvl1pPr>
          </a:lstStyle>
          <a:p>
            <a:pPr lvl="0" eaLnBrk="1" fontAlgn="base" hangingPunct="1"/>
            <a:endParaRPr lang="en-US" strike="noStrike" noProof="1">
              <a:latin typeface="Arial" panose="020B0604020202020204" pitchFamily="34" charset="0"/>
              <a:ea typeface="MS PGothic" panose="020B0600070205080204" pitchFamily="-128" charset="-128"/>
            </a:endParaRPr>
          </a:p>
        </p:txBody>
      </p:sp>
      <p:sp>
        <p:nvSpPr>
          <p:cNvPr id="6214" name="页脚占位符 6213"/>
          <p:cNvSpPr>
            <a:spLocks noGrp="1"/>
          </p:cNvSpPr>
          <p:nvPr>
            <p:ph type="ftr" sz="quarter" idx="3"/>
          </p:nvPr>
        </p:nvSpPr>
        <p:spPr>
          <a:xfrm>
            <a:off x="3124200" y="6248400"/>
            <a:ext cx="2895600" cy="457200"/>
          </a:xfrm>
          <a:prstGeom prst="rect">
            <a:avLst/>
          </a:prstGeom>
          <a:noFill/>
          <a:ln w="9525">
            <a:noFill/>
          </a:ln>
        </p:spPr>
        <p:txBody>
          <a:bodyPr anchor="b"/>
          <a:lstStyle>
            <a:lvl1pPr algn="ctr">
              <a:defRPr sz="1400">
                <a:latin typeface="Helvetica" pitchFamily="-128" charset="0"/>
              </a:defRPr>
            </a:lvl1pPr>
          </a:lstStyle>
          <a:p>
            <a:pPr eaLnBrk="1" fontAlgn="base" hangingPunct="1"/>
            <a:endParaRPr lang="en-US" strike="noStrike" noProof="1">
              <a:ea typeface="MS PGothic" panose="020B0600070205080204" pitchFamily="-128" charset="-128"/>
            </a:endParaRPr>
          </a:p>
        </p:txBody>
      </p:sp>
      <p:sp>
        <p:nvSpPr>
          <p:cNvPr id="6215" name="灯片编号占位符 6214"/>
          <p:cNvSpPr>
            <a:spLocks noGrp="1"/>
          </p:cNvSpPr>
          <p:nvPr>
            <p:ph type="sldNum" sz="quarter" idx="4"/>
          </p:nvPr>
        </p:nvSpPr>
        <p:spPr>
          <a:xfrm>
            <a:off x="6553200" y="6248400"/>
            <a:ext cx="1905000" cy="457200"/>
          </a:xfrm>
          <a:prstGeom prst="rect">
            <a:avLst/>
          </a:prstGeom>
          <a:noFill/>
          <a:ln w="9525">
            <a:noFill/>
          </a:ln>
        </p:spPr>
        <p:txBody>
          <a:bodyPr anchor="b"/>
          <a:lstStyle>
            <a:lvl1pPr algn="r">
              <a:defRPr sz="1400">
                <a:latin typeface="Helvetica" pitchFamily="-128" charset="0"/>
              </a:defRPr>
            </a:lvl1pPr>
          </a:lstStyle>
          <a:p>
            <a:pPr eaLnBrk="1" fontAlgn="base" hangingPunct="1"/>
            <a:fld id="{9A0DB2DC-4C9A-4742-B13C-FB6460FD3503}" type="slidenum">
              <a:rPr lang="en-US" strike="noStrike" noProof="1">
                <a:latin typeface="Helvetica" pitchFamily="-128" charset="0"/>
                <a:ea typeface="MS PGothic" panose="020B0600070205080204" pitchFamily="-128" charset="-128"/>
                <a:cs typeface="+mn-cs"/>
              </a:rPr>
              <a:t>‹#›</a:t>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页脚占位符 3"/>
          <p:cNvSpPr>
            <a:spLocks noGrp="1"/>
          </p:cNvSpPr>
          <p:nvPr>
            <p:ph type="ftr" sz="quarter" idx="10"/>
          </p:nvPr>
        </p:nvSpPr>
        <p:spPr/>
        <p:txBody>
          <a:bodyPr/>
          <a:lstStyle/>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 name="灯片编号占位符 4"/>
          <p:cNvSpPr>
            <a:spLocks noGrp="1"/>
          </p:cNvSpPr>
          <p:nvPr>
            <p:ph type="sldNum" sz="quarter" idx="11"/>
          </p:nvPr>
        </p:nvSpPr>
        <p:spPr/>
        <p:txBody>
          <a:bodyPr/>
          <a:lstStyle/>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t>‹#›</a:t>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77050" y="990600"/>
            <a:ext cx="1885950" cy="51054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1219200" y="990600"/>
            <a:ext cx="5548520" cy="51054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页脚占位符 3"/>
          <p:cNvSpPr>
            <a:spLocks noGrp="1"/>
          </p:cNvSpPr>
          <p:nvPr>
            <p:ph type="ftr" sz="quarter" idx="10"/>
          </p:nvPr>
        </p:nvSpPr>
        <p:spPr/>
        <p:txBody>
          <a:bodyPr/>
          <a:lstStyle/>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 name="灯片编号占位符 4"/>
          <p:cNvSpPr>
            <a:spLocks noGrp="1"/>
          </p:cNvSpPr>
          <p:nvPr>
            <p:ph type="sldNum" sz="quarter" idx="11"/>
          </p:nvPr>
        </p:nvSpPr>
        <p:spPr/>
        <p:txBody>
          <a:bodyPr/>
          <a:lstStyle/>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t>‹#›</a:t>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组合 6145"/>
          <p:cNvGrpSpPr/>
          <p:nvPr/>
        </p:nvGrpSpPr>
        <p:grpSpPr>
          <a:xfrm>
            <a:off x="-3175" y="0"/>
            <a:ext cx="9147175" cy="6867525"/>
            <a:chOff x="-2" y="0"/>
            <a:chExt cx="5762" cy="4326"/>
          </a:xfrm>
        </p:grpSpPr>
        <p:grpSp>
          <p:nvGrpSpPr>
            <p:cNvPr id="2051" name="组合 6146"/>
            <p:cNvGrpSpPr/>
            <p:nvPr userDrawn="1"/>
          </p:nvGrpSpPr>
          <p:grpSpPr>
            <a:xfrm>
              <a:off x="-2" y="0"/>
              <a:ext cx="5712" cy="4326"/>
              <a:chOff x="-2" y="0"/>
              <a:chExt cx="5712" cy="4326"/>
            </a:xfrm>
          </p:grpSpPr>
          <p:sp>
            <p:nvSpPr>
              <p:cNvPr id="2052" name="矩形 6147"/>
              <p:cNvSpPr/>
              <p:nvPr/>
            </p:nvSpPr>
            <p:spPr>
              <a:xfrm>
                <a:off x="-2" y="0"/>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53" name="矩形 6148"/>
              <p:cNvSpPr/>
              <p:nvPr/>
            </p:nvSpPr>
            <p:spPr>
              <a:xfrm>
                <a:off x="9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54" name="矩形 6149"/>
              <p:cNvSpPr/>
              <p:nvPr/>
            </p:nvSpPr>
            <p:spPr>
              <a:xfrm>
                <a:off x="19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55" name="矩形 6150"/>
              <p:cNvSpPr/>
              <p:nvPr/>
            </p:nvSpPr>
            <p:spPr>
              <a:xfrm>
                <a:off x="28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56" name="矩形 6151"/>
              <p:cNvSpPr/>
              <p:nvPr/>
            </p:nvSpPr>
            <p:spPr>
              <a:xfrm>
                <a:off x="38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57" name="矩形 6152"/>
              <p:cNvSpPr/>
              <p:nvPr/>
            </p:nvSpPr>
            <p:spPr>
              <a:xfrm>
                <a:off x="47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58" name="矩形 6153"/>
              <p:cNvSpPr/>
              <p:nvPr/>
            </p:nvSpPr>
            <p:spPr>
              <a:xfrm>
                <a:off x="57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59" name="矩形 6154"/>
              <p:cNvSpPr/>
              <p:nvPr/>
            </p:nvSpPr>
            <p:spPr>
              <a:xfrm>
                <a:off x="67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60" name="矩形 6155"/>
              <p:cNvSpPr/>
              <p:nvPr/>
            </p:nvSpPr>
            <p:spPr>
              <a:xfrm>
                <a:off x="76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61" name="矩形 6156"/>
              <p:cNvSpPr/>
              <p:nvPr/>
            </p:nvSpPr>
            <p:spPr>
              <a:xfrm>
                <a:off x="86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62" name="矩形 6157"/>
              <p:cNvSpPr/>
              <p:nvPr/>
            </p:nvSpPr>
            <p:spPr>
              <a:xfrm>
                <a:off x="95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63" name="矩形 6158"/>
              <p:cNvSpPr/>
              <p:nvPr/>
            </p:nvSpPr>
            <p:spPr>
              <a:xfrm>
                <a:off x="105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64" name="矩形 6159"/>
              <p:cNvSpPr/>
              <p:nvPr/>
            </p:nvSpPr>
            <p:spPr>
              <a:xfrm>
                <a:off x="115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65" name="矩形 6160"/>
              <p:cNvSpPr/>
              <p:nvPr/>
            </p:nvSpPr>
            <p:spPr>
              <a:xfrm>
                <a:off x="124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66" name="矩形 6161"/>
              <p:cNvSpPr/>
              <p:nvPr/>
            </p:nvSpPr>
            <p:spPr>
              <a:xfrm>
                <a:off x="134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67" name="矩形 6162"/>
              <p:cNvSpPr/>
              <p:nvPr/>
            </p:nvSpPr>
            <p:spPr>
              <a:xfrm>
                <a:off x="143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68" name="矩形 6163"/>
              <p:cNvSpPr/>
              <p:nvPr/>
            </p:nvSpPr>
            <p:spPr>
              <a:xfrm>
                <a:off x="153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69" name="矩形 6164"/>
              <p:cNvSpPr/>
              <p:nvPr/>
            </p:nvSpPr>
            <p:spPr>
              <a:xfrm>
                <a:off x="163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70" name="矩形 6165"/>
              <p:cNvSpPr/>
              <p:nvPr/>
            </p:nvSpPr>
            <p:spPr>
              <a:xfrm>
                <a:off x="172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71" name="矩形 6166"/>
              <p:cNvSpPr/>
              <p:nvPr/>
            </p:nvSpPr>
            <p:spPr>
              <a:xfrm>
                <a:off x="182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72" name="矩形 6167"/>
              <p:cNvSpPr/>
              <p:nvPr/>
            </p:nvSpPr>
            <p:spPr>
              <a:xfrm>
                <a:off x="191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73" name="矩形 6168"/>
              <p:cNvSpPr/>
              <p:nvPr/>
            </p:nvSpPr>
            <p:spPr>
              <a:xfrm>
                <a:off x="201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74" name="矩形 6169"/>
              <p:cNvSpPr/>
              <p:nvPr/>
            </p:nvSpPr>
            <p:spPr>
              <a:xfrm>
                <a:off x="211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75" name="矩形 6170"/>
              <p:cNvSpPr/>
              <p:nvPr/>
            </p:nvSpPr>
            <p:spPr>
              <a:xfrm>
                <a:off x="220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76" name="矩形 6171"/>
              <p:cNvSpPr/>
              <p:nvPr/>
            </p:nvSpPr>
            <p:spPr>
              <a:xfrm>
                <a:off x="230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77" name="矩形 6172"/>
              <p:cNvSpPr/>
              <p:nvPr/>
            </p:nvSpPr>
            <p:spPr>
              <a:xfrm>
                <a:off x="239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78" name="矩形 6173"/>
              <p:cNvSpPr/>
              <p:nvPr/>
            </p:nvSpPr>
            <p:spPr>
              <a:xfrm>
                <a:off x="249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79" name="矩形 6174"/>
              <p:cNvSpPr/>
              <p:nvPr/>
            </p:nvSpPr>
            <p:spPr>
              <a:xfrm>
                <a:off x="259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80" name="矩形 6175"/>
              <p:cNvSpPr/>
              <p:nvPr/>
            </p:nvSpPr>
            <p:spPr>
              <a:xfrm>
                <a:off x="268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81" name="矩形 6176"/>
              <p:cNvSpPr/>
              <p:nvPr/>
            </p:nvSpPr>
            <p:spPr>
              <a:xfrm>
                <a:off x="278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82" name="矩形 6177"/>
              <p:cNvSpPr/>
              <p:nvPr/>
            </p:nvSpPr>
            <p:spPr>
              <a:xfrm>
                <a:off x="287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83" name="矩形 6178"/>
              <p:cNvSpPr/>
              <p:nvPr/>
            </p:nvSpPr>
            <p:spPr>
              <a:xfrm>
                <a:off x="297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84" name="矩形 6179"/>
              <p:cNvSpPr/>
              <p:nvPr/>
            </p:nvSpPr>
            <p:spPr>
              <a:xfrm>
                <a:off x="307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85" name="矩形 6180"/>
              <p:cNvSpPr/>
              <p:nvPr/>
            </p:nvSpPr>
            <p:spPr>
              <a:xfrm>
                <a:off x="316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86" name="矩形 6181"/>
              <p:cNvSpPr/>
              <p:nvPr/>
            </p:nvSpPr>
            <p:spPr>
              <a:xfrm>
                <a:off x="326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87" name="矩形 6182"/>
              <p:cNvSpPr/>
              <p:nvPr/>
            </p:nvSpPr>
            <p:spPr>
              <a:xfrm>
                <a:off x="335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88" name="矩形 6183"/>
              <p:cNvSpPr/>
              <p:nvPr/>
            </p:nvSpPr>
            <p:spPr>
              <a:xfrm>
                <a:off x="345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89" name="矩形 6184"/>
              <p:cNvSpPr/>
              <p:nvPr/>
            </p:nvSpPr>
            <p:spPr>
              <a:xfrm>
                <a:off x="355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90" name="矩形 6185"/>
              <p:cNvSpPr/>
              <p:nvPr/>
            </p:nvSpPr>
            <p:spPr>
              <a:xfrm>
                <a:off x="364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91" name="矩形 6186"/>
              <p:cNvSpPr/>
              <p:nvPr/>
            </p:nvSpPr>
            <p:spPr>
              <a:xfrm>
                <a:off x="374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92" name="矩形 6187"/>
              <p:cNvSpPr/>
              <p:nvPr/>
            </p:nvSpPr>
            <p:spPr>
              <a:xfrm>
                <a:off x="383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93" name="矩形 6188"/>
              <p:cNvSpPr/>
              <p:nvPr/>
            </p:nvSpPr>
            <p:spPr>
              <a:xfrm>
                <a:off x="393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94" name="矩形 6189"/>
              <p:cNvSpPr/>
              <p:nvPr/>
            </p:nvSpPr>
            <p:spPr>
              <a:xfrm>
                <a:off x="403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95" name="矩形 6190"/>
              <p:cNvSpPr/>
              <p:nvPr/>
            </p:nvSpPr>
            <p:spPr>
              <a:xfrm>
                <a:off x="412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96" name="矩形 6191"/>
              <p:cNvSpPr/>
              <p:nvPr/>
            </p:nvSpPr>
            <p:spPr>
              <a:xfrm>
                <a:off x="422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97" name="矩形 6192"/>
              <p:cNvSpPr/>
              <p:nvPr/>
            </p:nvSpPr>
            <p:spPr>
              <a:xfrm>
                <a:off x="431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98" name="矩形 6193"/>
              <p:cNvSpPr/>
              <p:nvPr/>
            </p:nvSpPr>
            <p:spPr>
              <a:xfrm>
                <a:off x="441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99" name="矩形 6194"/>
              <p:cNvSpPr/>
              <p:nvPr/>
            </p:nvSpPr>
            <p:spPr>
              <a:xfrm>
                <a:off x="451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100" name="矩形 6195"/>
              <p:cNvSpPr/>
              <p:nvPr/>
            </p:nvSpPr>
            <p:spPr>
              <a:xfrm>
                <a:off x="460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101" name="矩形 6196"/>
              <p:cNvSpPr/>
              <p:nvPr/>
            </p:nvSpPr>
            <p:spPr>
              <a:xfrm>
                <a:off x="470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102" name="矩形 6197"/>
              <p:cNvSpPr/>
              <p:nvPr/>
            </p:nvSpPr>
            <p:spPr>
              <a:xfrm>
                <a:off x="479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103" name="矩形 6198"/>
              <p:cNvSpPr/>
              <p:nvPr/>
            </p:nvSpPr>
            <p:spPr>
              <a:xfrm>
                <a:off x="489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104" name="矩形 6199"/>
              <p:cNvSpPr/>
              <p:nvPr/>
            </p:nvSpPr>
            <p:spPr>
              <a:xfrm>
                <a:off x="499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105" name="矩形 6200"/>
              <p:cNvSpPr/>
              <p:nvPr/>
            </p:nvSpPr>
            <p:spPr>
              <a:xfrm>
                <a:off x="508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106" name="矩形 6201"/>
              <p:cNvSpPr/>
              <p:nvPr/>
            </p:nvSpPr>
            <p:spPr>
              <a:xfrm>
                <a:off x="518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107" name="矩形 6202"/>
              <p:cNvSpPr/>
              <p:nvPr/>
            </p:nvSpPr>
            <p:spPr>
              <a:xfrm>
                <a:off x="527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108" name="矩形 6203"/>
              <p:cNvSpPr/>
              <p:nvPr/>
            </p:nvSpPr>
            <p:spPr>
              <a:xfrm>
                <a:off x="537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109" name="矩形 6204"/>
              <p:cNvSpPr/>
              <p:nvPr/>
            </p:nvSpPr>
            <p:spPr>
              <a:xfrm>
                <a:off x="547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110" name="矩形 6205"/>
              <p:cNvSpPr/>
              <p:nvPr/>
            </p:nvSpPr>
            <p:spPr>
              <a:xfrm>
                <a:off x="556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111" name="矩形 6206"/>
              <p:cNvSpPr/>
              <p:nvPr/>
            </p:nvSpPr>
            <p:spPr>
              <a:xfrm>
                <a:off x="566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grpSp>
        <p:sp>
          <p:nvSpPr>
            <p:cNvPr id="2112" name="矩形 6207"/>
            <p:cNvSpPr/>
            <p:nvPr/>
          </p:nvSpPr>
          <p:spPr>
            <a:xfrm>
              <a:off x="429" y="0"/>
              <a:ext cx="5331" cy="4320"/>
            </a:xfrm>
            <a:prstGeom prst="rect">
              <a:avLst/>
            </a:prstGeom>
            <a:solidFill>
              <a:schemeClr val="accent1">
                <a:alpha val="50000"/>
              </a:schemeClr>
            </a:solidFill>
            <a:ln w="9525">
              <a:noFill/>
            </a:ln>
          </p:spPr>
          <p:txBody>
            <a:bodyPr anchor="t" anchorCtr="0"/>
            <a:lstStyle/>
            <a:p>
              <a:pPr lvl="0" eaLnBrk="0" hangingPunct="0"/>
              <a:endParaRPr lang="zh-CN" altLang="en-US">
                <a:latin typeface="Arial" panose="020B0604020202020204" pitchFamily="34" charset="0"/>
              </a:endParaRPr>
            </a:p>
          </p:txBody>
        </p:sp>
        <p:sp>
          <p:nvSpPr>
            <p:cNvPr id="2113" name="矩形 6208"/>
            <p:cNvSpPr/>
            <p:nvPr/>
          </p:nvSpPr>
          <p:spPr>
            <a:xfrm>
              <a:off x="0" y="0"/>
              <a:ext cx="5760" cy="321"/>
            </a:xfrm>
            <a:prstGeom prst="rect">
              <a:avLst/>
            </a:prstGeom>
            <a:solidFill>
              <a:schemeClr val="hlink">
                <a:alpha val="50000"/>
              </a:schemeClr>
            </a:solidFill>
            <a:ln w="9525">
              <a:noFill/>
            </a:ln>
          </p:spPr>
          <p:txBody>
            <a:bodyPr anchor="t" anchorCtr="0"/>
            <a:lstStyle/>
            <a:p>
              <a:pPr lvl="0" eaLnBrk="0" hangingPunct="0"/>
              <a:endParaRPr lang="zh-CN" altLang="en-US">
                <a:latin typeface="Arial" panose="020B0604020202020204" pitchFamily="34" charset="0"/>
              </a:endParaRPr>
            </a:p>
          </p:txBody>
        </p:sp>
      </p:grpSp>
      <p:sp>
        <p:nvSpPr>
          <p:cNvPr id="2114" name="矩形 6209"/>
          <p:cNvSpPr/>
          <p:nvPr/>
        </p:nvSpPr>
        <p:spPr>
          <a:xfrm>
            <a:off x="3505200" y="2590800"/>
            <a:ext cx="4892675" cy="76200"/>
          </a:xfrm>
          <a:prstGeom prst="rect">
            <a:avLst/>
          </a:prstGeom>
          <a:solidFill>
            <a:schemeClr val="hlink">
              <a:alpha val="50000"/>
            </a:schemeClr>
          </a:solidFill>
          <a:ln w="9525">
            <a:noFill/>
          </a:ln>
        </p:spPr>
        <p:txBody>
          <a:bodyPr wrap="none" anchor="ctr" anchorCtr="0"/>
          <a:lstStyle/>
          <a:p>
            <a:pPr lvl="0" algn="ctr"/>
            <a:endParaRPr lang="en-AU" altLang="x-none" dirty="0">
              <a:latin typeface="Helvetica" pitchFamily="-128" charset="0"/>
            </a:endParaRPr>
          </a:p>
        </p:txBody>
      </p:sp>
      <p:sp>
        <p:nvSpPr>
          <p:cNvPr id="6211" name="标题 6210"/>
          <p:cNvSpPr>
            <a:spLocks noGrp="1"/>
          </p:cNvSpPr>
          <p:nvPr>
            <p:ph type="ctrTitle" sz="quarter"/>
          </p:nvPr>
        </p:nvSpPr>
        <p:spPr>
          <a:xfrm>
            <a:off x="779463" y="1447800"/>
            <a:ext cx="7678737" cy="1081088"/>
          </a:xfrm>
          <a:prstGeom prst="rect">
            <a:avLst/>
          </a:prstGeom>
          <a:noFill/>
          <a:ln w="9525">
            <a:noFill/>
          </a:ln>
        </p:spPr>
        <p:txBody>
          <a:bodyPr anchor="b"/>
          <a:lstStyle>
            <a:lvl1pPr lvl="0" algn="r">
              <a:defRPr/>
            </a:lvl1pPr>
          </a:lstStyle>
          <a:p>
            <a:pPr lvl="0" fontAlgn="base"/>
            <a:r>
              <a:rPr lang="en-US" altLang="zh-CN" strike="noStrike" noProof="1"/>
              <a:t>Click to edit Master title style</a:t>
            </a:r>
          </a:p>
        </p:txBody>
      </p:sp>
      <p:sp>
        <p:nvSpPr>
          <p:cNvPr id="6212" name="副标题 6211"/>
          <p:cNvSpPr>
            <a:spLocks noGrp="1"/>
          </p:cNvSpPr>
          <p:nvPr>
            <p:ph type="subTitle" sz="quarter" idx="1"/>
          </p:nvPr>
        </p:nvSpPr>
        <p:spPr>
          <a:xfrm>
            <a:off x="4021138" y="2860675"/>
            <a:ext cx="4437062" cy="3114675"/>
          </a:xfrm>
          <a:prstGeom prst="rect">
            <a:avLst/>
          </a:prstGeom>
          <a:noFill/>
          <a:ln w="9525">
            <a:noFill/>
          </a:ln>
        </p:spPr>
        <p:txBody>
          <a:bodyPr anchor="t"/>
          <a:lstStyle>
            <a:lvl1pPr marL="0" lvl="0" indent="0">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fontAlgn="base"/>
            <a:r>
              <a:rPr lang="en-US" altLang="zh-CN" strike="noStrike" noProof="1"/>
              <a:t>Click to edit Master subtitle style</a:t>
            </a:r>
          </a:p>
        </p:txBody>
      </p:sp>
      <p:sp>
        <p:nvSpPr>
          <p:cNvPr id="6213" name="日期占位符 6212"/>
          <p:cNvSpPr>
            <a:spLocks noGrp="1"/>
          </p:cNvSpPr>
          <p:nvPr>
            <p:ph type="dt" sz="quarter" idx="2"/>
          </p:nvPr>
        </p:nvSpPr>
        <p:spPr>
          <a:xfrm>
            <a:off x="685800" y="6248400"/>
            <a:ext cx="1905000" cy="457200"/>
          </a:xfrm>
          <a:prstGeom prst="rect">
            <a:avLst/>
          </a:prstGeom>
          <a:noFill/>
          <a:ln w="9525">
            <a:noFill/>
          </a:ln>
        </p:spPr>
        <p:txBody>
          <a:bodyPr anchor="b"/>
          <a:lstStyle>
            <a:lvl1pPr>
              <a:defRPr sz="1400">
                <a:latin typeface="Helvetica" pitchFamily="-128" charset="0"/>
              </a:defRPr>
            </a:lvl1pPr>
          </a:lstStyle>
          <a:p>
            <a:pPr lvl="0" eaLnBrk="1" fontAlgn="base" hangingPunct="1"/>
            <a:endParaRPr lang="en-US" strike="noStrike" noProof="1">
              <a:latin typeface="Arial" panose="020B0604020202020204" pitchFamily="34" charset="0"/>
              <a:ea typeface="MS PGothic" panose="020B0600070205080204" pitchFamily="-128" charset="-128"/>
            </a:endParaRPr>
          </a:p>
        </p:txBody>
      </p:sp>
      <p:sp>
        <p:nvSpPr>
          <p:cNvPr id="6214" name="页脚占位符 6213"/>
          <p:cNvSpPr>
            <a:spLocks noGrp="1"/>
          </p:cNvSpPr>
          <p:nvPr>
            <p:ph type="ftr" sz="quarter" idx="3"/>
          </p:nvPr>
        </p:nvSpPr>
        <p:spPr>
          <a:xfrm>
            <a:off x="3124200" y="6248400"/>
            <a:ext cx="2895600" cy="457200"/>
          </a:xfrm>
          <a:prstGeom prst="rect">
            <a:avLst/>
          </a:prstGeom>
          <a:noFill/>
          <a:ln w="9525">
            <a:noFill/>
          </a:ln>
        </p:spPr>
        <p:txBody>
          <a:bodyPr anchor="b"/>
          <a:lstStyle>
            <a:lvl1pPr algn="ctr">
              <a:defRPr sz="1400">
                <a:latin typeface="Helvetica" pitchFamily="-128" charset="0"/>
              </a:defRPr>
            </a:lvl1pPr>
          </a:lstStyle>
          <a:p>
            <a:pPr eaLnBrk="1" fontAlgn="base" hangingPunct="1"/>
            <a:endParaRPr lang="en-US" strike="noStrike" noProof="1">
              <a:ea typeface="MS PGothic" panose="020B0600070205080204" pitchFamily="-128" charset="-128"/>
            </a:endParaRPr>
          </a:p>
        </p:txBody>
      </p:sp>
      <p:sp>
        <p:nvSpPr>
          <p:cNvPr id="6215" name="灯片编号占位符 6214"/>
          <p:cNvSpPr>
            <a:spLocks noGrp="1"/>
          </p:cNvSpPr>
          <p:nvPr>
            <p:ph type="sldNum" sz="quarter" idx="4"/>
          </p:nvPr>
        </p:nvSpPr>
        <p:spPr>
          <a:xfrm>
            <a:off x="6553200" y="6248400"/>
            <a:ext cx="1905000" cy="457200"/>
          </a:xfrm>
          <a:prstGeom prst="rect">
            <a:avLst/>
          </a:prstGeom>
          <a:noFill/>
          <a:ln w="9525">
            <a:noFill/>
          </a:ln>
        </p:spPr>
        <p:txBody>
          <a:bodyPr anchor="b"/>
          <a:lstStyle>
            <a:lvl1pPr algn="r">
              <a:defRPr sz="1400">
                <a:latin typeface="Helvetica" pitchFamily="-128" charset="0"/>
              </a:defRPr>
            </a:lvl1pPr>
          </a:lstStyle>
          <a:p>
            <a:pPr eaLnBrk="1" fontAlgn="base" hangingPunct="1"/>
            <a:fld id="{9A0DB2DC-4C9A-4742-B13C-FB6460FD3503}" type="slidenum">
              <a:rPr lang="en-US" strike="noStrike" noProof="1">
                <a:latin typeface="Helvetica" pitchFamily="-128" charset="0"/>
                <a:ea typeface="MS PGothic" panose="020B0600070205080204" pitchFamily="-128" charset="-128"/>
                <a:cs typeface="+mn-cs"/>
              </a:rPr>
              <a:t>‹#›</a:t>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页脚占位符 3"/>
          <p:cNvSpPr>
            <a:spLocks noGrp="1"/>
          </p:cNvSpPr>
          <p:nvPr>
            <p:ph type="ftr" sz="quarter" idx="10"/>
          </p:nvPr>
        </p:nvSpPr>
        <p:spPr/>
        <p:txBody>
          <a:bodyPr/>
          <a:lstStyle/>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 name="灯片编号占位符 4"/>
          <p:cNvSpPr>
            <a:spLocks noGrp="1"/>
          </p:cNvSpPr>
          <p:nvPr>
            <p:ph type="sldNum" sz="quarter" idx="11"/>
          </p:nvPr>
        </p:nvSpPr>
        <p:spPr/>
        <p:txBody>
          <a:bodyPr/>
          <a:lstStyle/>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t>‹#›</a:t>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
        <p:nvSpPr>
          <p:cNvPr id="4" name="页脚占位符 3"/>
          <p:cNvSpPr>
            <a:spLocks noGrp="1"/>
          </p:cNvSpPr>
          <p:nvPr>
            <p:ph type="ftr" sz="quarter" idx="10"/>
          </p:nvPr>
        </p:nvSpPr>
        <p:spPr/>
        <p:txBody>
          <a:bodyPr/>
          <a:lstStyle/>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 name="灯片编号占位符 4"/>
          <p:cNvSpPr>
            <a:spLocks noGrp="1"/>
          </p:cNvSpPr>
          <p:nvPr>
            <p:ph type="sldNum" sz="quarter" idx="11"/>
          </p:nvPr>
        </p:nvSpPr>
        <p:spPr/>
        <p:txBody>
          <a:bodyPr/>
          <a:lstStyle/>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t>‹#›</a:t>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1828800" y="1905000"/>
            <a:ext cx="3397758" cy="41910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5365242" y="1905000"/>
            <a:ext cx="3397758" cy="41910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页脚占位符 4"/>
          <p:cNvSpPr>
            <a:spLocks noGrp="1"/>
          </p:cNvSpPr>
          <p:nvPr>
            <p:ph type="ftr" sz="quarter" idx="10"/>
          </p:nvPr>
        </p:nvSpPr>
        <p:spPr/>
        <p:txBody>
          <a:bodyPr/>
          <a:lstStyle/>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6" name="灯片编号占位符 5"/>
          <p:cNvSpPr>
            <a:spLocks noGrp="1"/>
          </p:cNvSpPr>
          <p:nvPr>
            <p:ph type="sldNum" sz="quarter" idx="11"/>
          </p:nvPr>
        </p:nvSpPr>
        <p:spPr/>
        <p:txBody>
          <a:bodyPr/>
          <a:lstStyle/>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t>‹#›</a:t>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页脚占位符 6"/>
          <p:cNvSpPr>
            <a:spLocks noGrp="1"/>
          </p:cNvSpPr>
          <p:nvPr>
            <p:ph type="ftr" sz="quarter" idx="10"/>
          </p:nvPr>
        </p:nvSpPr>
        <p:spPr/>
        <p:txBody>
          <a:bodyPr/>
          <a:lstStyle/>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8" name="灯片编号占位符 7"/>
          <p:cNvSpPr>
            <a:spLocks noGrp="1"/>
          </p:cNvSpPr>
          <p:nvPr>
            <p:ph type="sldNum" sz="quarter" idx="11"/>
          </p:nvPr>
        </p:nvSpPr>
        <p:spPr/>
        <p:txBody>
          <a:bodyPr/>
          <a:lstStyle/>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t>‹#›</a:t>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页脚占位符 2"/>
          <p:cNvSpPr>
            <a:spLocks noGrp="1"/>
          </p:cNvSpPr>
          <p:nvPr>
            <p:ph type="ftr" sz="quarter" idx="10"/>
          </p:nvPr>
        </p:nvSpPr>
        <p:spPr/>
        <p:txBody>
          <a:bodyPr/>
          <a:lstStyle/>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4" name="灯片编号占位符 3"/>
          <p:cNvSpPr>
            <a:spLocks noGrp="1"/>
          </p:cNvSpPr>
          <p:nvPr>
            <p:ph type="sldNum" sz="quarter" idx="11"/>
          </p:nvPr>
        </p:nvSpPr>
        <p:spPr/>
        <p:txBody>
          <a:bodyPr/>
          <a:lstStyle/>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t>‹#›</a:t>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3" name="灯片编号占位符 2"/>
          <p:cNvSpPr>
            <a:spLocks noGrp="1"/>
          </p:cNvSpPr>
          <p:nvPr>
            <p:ph type="sldNum" sz="quarter" idx="11"/>
          </p:nvPr>
        </p:nvSpPr>
        <p:spPr/>
        <p:txBody>
          <a:bodyPr/>
          <a:lstStyle/>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t>‹#›</a:t>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
        <p:nvSpPr>
          <p:cNvPr id="5" name="页脚占位符 4"/>
          <p:cNvSpPr>
            <a:spLocks noGrp="1"/>
          </p:cNvSpPr>
          <p:nvPr>
            <p:ph type="ftr" sz="quarter" idx="10"/>
          </p:nvPr>
        </p:nvSpPr>
        <p:spPr/>
        <p:txBody>
          <a:bodyPr/>
          <a:lstStyle/>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6" name="灯片编号占位符 5"/>
          <p:cNvSpPr>
            <a:spLocks noGrp="1"/>
          </p:cNvSpPr>
          <p:nvPr>
            <p:ph type="sldNum" sz="quarter" idx="11"/>
          </p:nvPr>
        </p:nvSpPr>
        <p:spPr/>
        <p:txBody>
          <a:bodyPr/>
          <a:lstStyle/>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t>‹#›</a:t>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页脚占位符 3"/>
          <p:cNvSpPr>
            <a:spLocks noGrp="1"/>
          </p:cNvSpPr>
          <p:nvPr>
            <p:ph type="ftr" sz="quarter" idx="10"/>
          </p:nvPr>
        </p:nvSpPr>
        <p:spPr/>
        <p:txBody>
          <a:bodyPr/>
          <a:lstStyle/>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 name="灯片编号占位符 4"/>
          <p:cNvSpPr>
            <a:spLocks noGrp="1"/>
          </p:cNvSpPr>
          <p:nvPr>
            <p:ph type="sldNum" sz="quarter" idx="11"/>
          </p:nvPr>
        </p:nvSpPr>
        <p:spPr/>
        <p:txBody>
          <a:bodyPr/>
          <a:lstStyle/>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t>‹#›</a:t>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
        <p:nvSpPr>
          <p:cNvPr id="5" name="页脚占位符 4"/>
          <p:cNvSpPr>
            <a:spLocks noGrp="1"/>
          </p:cNvSpPr>
          <p:nvPr>
            <p:ph type="ftr" sz="quarter" idx="10"/>
          </p:nvPr>
        </p:nvSpPr>
        <p:spPr/>
        <p:txBody>
          <a:bodyPr/>
          <a:lstStyle/>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6" name="灯片编号占位符 5"/>
          <p:cNvSpPr>
            <a:spLocks noGrp="1"/>
          </p:cNvSpPr>
          <p:nvPr>
            <p:ph type="sldNum" sz="quarter" idx="11"/>
          </p:nvPr>
        </p:nvSpPr>
        <p:spPr/>
        <p:txBody>
          <a:bodyPr/>
          <a:lstStyle/>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t>‹#›</a:t>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页脚占位符 3"/>
          <p:cNvSpPr>
            <a:spLocks noGrp="1"/>
          </p:cNvSpPr>
          <p:nvPr>
            <p:ph type="ftr" sz="quarter" idx="10"/>
          </p:nvPr>
        </p:nvSpPr>
        <p:spPr/>
        <p:txBody>
          <a:bodyPr/>
          <a:lstStyle/>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 name="灯片编号占位符 4"/>
          <p:cNvSpPr>
            <a:spLocks noGrp="1"/>
          </p:cNvSpPr>
          <p:nvPr>
            <p:ph type="sldNum" sz="quarter" idx="11"/>
          </p:nvPr>
        </p:nvSpPr>
        <p:spPr/>
        <p:txBody>
          <a:bodyPr/>
          <a:lstStyle/>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t>‹#›</a:t>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77050" y="990600"/>
            <a:ext cx="1885950" cy="51054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1219200" y="990600"/>
            <a:ext cx="5548520" cy="51054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页脚占位符 3"/>
          <p:cNvSpPr>
            <a:spLocks noGrp="1"/>
          </p:cNvSpPr>
          <p:nvPr>
            <p:ph type="ftr" sz="quarter" idx="10"/>
          </p:nvPr>
        </p:nvSpPr>
        <p:spPr/>
        <p:txBody>
          <a:bodyPr/>
          <a:lstStyle/>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 name="灯片编号占位符 4"/>
          <p:cNvSpPr>
            <a:spLocks noGrp="1"/>
          </p:cNvSpPr>
          <p:nvPr>
            <p:ph type="sldNum" sz="quarter" idx="11"/>
          </p:nvPr>
        </p:nvSpPr>
        <p:spPr/>
        <p:txBody>
          <a:bodyPr/>
          <a:lstStyle/>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t>‹#›</a:t>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
        <p:nvSpPr>
          <p:cNvPr id="4" name="页脚占位符 3"/>
          <p:cNvSpPr>
            <a:spLocks noGrp="1"/>
          </p:cNvSpPr>
          <p:nvPr>
            <p:ph type="ftr" sz="quarter" idx="10"/>
          </p:nvPr>
        </p:nvSpPr>
        <p:spPr/>
        <p:txBody>
          <a:bodyPr/>
          <a:lstStyle/>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 name="灯片编号占位符 4"/>
          <p:cNvSpPr>
            <a:spLocks noGrp="1"/>
          </p:cNvSpPr>
          <p:nvPr>
            <p:ph type="sldNum" sz="quarter" idx="11"/>
          </p:nvPr>
        </p:nvSpPr>
        <p:spPr/>
        <p:txBody>
          <a:bodyPr/>
          <a:lstStyle/>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t>‹#›</a:t>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1828800" y="1905000"/>
            <a:ext cx="3397758" cy="41910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5365242" y="1905000"/>
            <a:ext cx="3397758" cy="41910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页脚占位符 4"/>
          <p:cNvSpPr>
            <a:spLocks noGrp="1"/>
          </p:cNvSpPr>
          <p:nvPr>
            <p:ph type="ftr" sz="quarter" idx="10"/>
          </p:nvPr>
        </p:nvSpPr>
        <p:spPr/>
        <p:txBody>
          <a:bodyPr/>
          <a:lstStyle/>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6" name="灯片编号占位符 5"/>
          <p:cNvSpPr>
            <a:spLocks noGrp="1"/>
          </p:cNvSpPr>
          <p:nvPr>
            <p:ph type="sldNum" sz="quarter" idx="11"/>
          </p:nvPr>
        </p:nvSpPr>
        <p:spPr/>
        <p:txBody>
          <a:bodyPr/>
          <a:lstStyle/>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t>‹#›</a:t>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页脚占位符 6"/>
          <p:cNvSpPr>
            <a:spLocks noGrp="1"/>
          </p:cNvSpPr>
          <p:nvPr>
            <p:ph type="ftr" sz="quarter" idx="10"/>
          </p:nvPr>
        </p:nvSpPr>
        <p:spPr/>
        <p:txBody>
          <a:bodyPr/>
          <a:lstStyle/>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8" name="灯片编号占位符 7"/>
          <p:cNvSpPr>
            <a:spLocks noGrp="1"/>
          </p:cNvSpPr>
          <p:nvPr>
            <p:ph type="sldNum" sz="quarter" idx="11"/>
          </p:nvPr>
        </p:nvSpPr>
        <p:spPr/>
        <p:txBody>
          <a:bodyPr/>
          <a:lstStyle/>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t>‹#›</a:t>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页脚占位符 2"/>
          <p:cNvSpPr>
            <a:spLocks noGrp="1"/>
          </p:cNvSpPr>
          <p:nvPr>
            <p:ph type="ftr" sz="quarter" idx="10"/>
          </p:nvPr>
        </p:nvSpPr>
        <p:spPr/>
        <p:txBody>
          <a:bodyPr/>
          <a:lstStyle/>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4" name="灯片编号占位符 3"/>
          <p:cNvSpPr>
            <a:spLocks noGrp="1"/>
          </p:cNvSpPr>
          <p:nvPr>
            <p:ph type="sldNum" sz="quarter" idx="11"/>
          </p:nvPr>
        </p:nvSpPr>
        <p:spPr/>
        <p:txBody>
          <a:bodyPr/>
          <a:lstStyle/>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t>‹#›</a:t>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3" name="灯片编号占位符 2"/>
          <p:cNvSpPr>
            <a:spLocks noGrp="1"/>
          </p:cNvSpPr>
          <p:nvPr>
            <p:ph type="sldNum" sz="quarter" idx="11"/>
          </p:nvPr>
        </p:nvSpPr>
        <p:spPr/>
        <p:txBody>
          <a:bodyPr/>
          <a:lstStyle/>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t>‹#›</a:t>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
        <p:nvSpPr>
          <p:cNvPr id="5" name="页脚占位符 4"/>
          <p:cNvSpPr>
            <a:spLocks noGrp="1"/>
          </p:cNvSpPr>
          <p:nvPr>
            <p:ph type="ftr" sz="quarter" idx="10"/>
          </p:nvPr>
        </p:nvSpPr>
        <p:spPr/>
        <p:txBody>
          <a:bodyPr/>
          <a:lstStyle/>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6" name="灯片编号占位符 5"/>
          <p:cNvSpPr>
            <a:spLocks noGrp="1"/>
          </p:cNvSpPr>
          <p:nvPr>
            <p:ph type="sldNum" sz="quarter" idx="11"/>
          </p:nvPr>
        </p:nvSpPr>
        <p:spPr/>
        <p:txBody>
          <a:bodyPr/>
          <a:lstStyle/>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t>‹#›</a:t>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
        <p:nvSpPr>
          <p:cNvPr id="5" name="页脚占位符 4"/>
          <p:cNvSpPr>
            <a:spLocks noGrp="1"/>
          </p:cNvSpPr>
          <p:nvPr>
            <p:ph type="ftr" sz="quarter" idx="10"/>
          </p:nvPr>
        </p:nvSpPr>
        <p:spPr/>
        <p:txBody>
          <a:bodyPr/>
          <a:lstStyle/>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6" name="灯片编号占位符 5"/>
          <p:cNvSpPr>
            <a:spLocks noGrp="1"/>
          </p:cNvSpPr>
          <p:nvPr>
            <p:ph type="sldNum" sz="quarter" idx="11"/>
          </p:nvPr>
        </p:nvSpPr>
        <p:spPr/>
        <p:txBody>
          <a:bodyPr/>
          <a:lstStyle/>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t>‹#›</a:t>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组合 5121"/>
          <p:cNvGrpSpPr/>
          <p:nvPr/>
        </p:nvGrpSpPr>
        <p:grpSpPr>
          <a:xfrm>
            <a:off x="1219200" y="-9525"/>
            <a:ext cx="7924800" cy="6867525"/>
            <a:chOff x="0" y="0"/>
            <a:chExt cx="5762" cy="4326"/>
          </a:xfrm>
        </p:grpSpPr>
        <p:sp>
          <p:nvSpPr>
            <p:cNvPr id="1027" name="矩形 5122"/>
            <p:cNvSpPr/>
            <p:nvPr/>
          </p:nvSpPr>
          <p:spPr>
            <a:xfrm>
              <a:off x="0" y="0"/>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28" name="矩形 5123"/>
            <p:cNvSpPr/>
            <p:nvPr/>
          </p:nvSpPr>
          <p:spPr>
            <a:xfrm>
              <a:off x="9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29" name="矩形 5124"/>
            <p:cNvSpPr/>
            <p:nvPr/>
          </p:nvSpPr>
          <p:spPr>
            <a:xfrm>
              <a:off x="19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30" name="矩形 5125"/>
            <p:cNvSpPr/>
            <p:nvPr/>
          </p:nvSpPr>
          <p:spPr>
            <a:xfrm>
              <a:off x="28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31" name="矩形 5126"/>
            <p:cNvSpPr/>
            <p:nvPr/>
          </p:nvSpPr>
          <p:spPr>
            <a:xfrm>
              <a:off x="38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32" name="矩形 5127"/>
            <p:cNvSpPr/>
            <p:nvPr/>
          </p:nvSpPr>
          <p:spPr>
            <a:xfrm>
              <a:off x="48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33" name="矩形 5128"/>
            <p:cNvSpPr/>
            <p:nvPr/>
          </p:nvSpPr>
          <p:spPr>
            <a:xfrm>
              <a:off x="57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34" name="矩形 5129"/>
            <p:cNvSpPr/>
            <p:nvPr/>
          </p:nvSpPr>
          <p:spPr>
            <a:xfrm>
              <a:off x="67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35" name="矩形 5130"/>
            <p:cNvSpPr/>
            <p:nvPr/>
          </p:nvSpPr>
          <p:spPr>
            <a:xfrm>
              <a:off x="76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36" name="矩形 5131"/>
            <p:cNvSpPr/>
            <p:nvPr/>
          </p:nvSpPr>
          <p:spPr>
            <a:xfrm>
              <a:off x="86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37" name="矩形 5132"/>
            <p:cNvSpPr/>
            <p:nvPr/>
          </p:nvSpPr>
          <p:spPr>
            <a:xfrm>
              <a:off x="96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38" name="矩形 5133"/>
            <p:cNvSpPr/>
            <p:nvPr/>
          </p:nvSpPr>
          <p:spPr>
            <a:xfrm>
              <a:off x="105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39" name="矩形 5134"/>
            <p:cNvSpPr/>
            <p:nvPr/>
          </p:nvSpPr>
          <p:spPr>
            <a:xfrm>
              <a:off x="115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40" name="矩形 5135"/>
            <p:cNvSpPr/>
            <p:nvPr/>
          </p:nvSpPr>
          <p:spPr>
            <a:xfrm>
              <a:off x="124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41" name="矩形 5136"/>
            <p:cNvSpPr/>
            <p:nvPr/>
          </p:nvSpPr>
          <p:spPr>
            <a:xfrm>
              <a:off x="134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42" name="矩形 5137"/>
            <p:cNvSpPr/>
            <p:nvPr/>
          </p:nvSpPr>
          <p:spPr>
            <a:xfrm>
              <a:off x="144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43" name="矩形 5138"/>
            <p:cNvSpPr/>
            <p:nvPr/>
          </p:nvSpPr>
          <p:spPr>
            <a:xfrm>
              <a:off x="153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44" name="矩形 5139"/>
            <p:cNvSpPr/>
            <p:nvPr/>
          </p:nvSpPr>
          <p:spPr>
            <a:xfrm>
              <a:off x="163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45" name="矩形 5140"/>
            <p:cNvSpPr/>
            <p:nvPr/>
          </p:nvSpPr>
          <p:spPr>
            <a:xfrm>
              <a:off x="172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46" name="矩形 5141"/>
            <p:cNvSpPr/>
            <p:nvPr/>
          </p:nvSpPr>
          <p:spPr>
            <a:xfrm>
              <a:off x="182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47" name="矩形 5142"/>
            <p:cNvSpPr/>
            <p:nvPr/>
          </p:nvSpPr>
          <p:spPr>
            <a:xfrm>
              <a:off x="192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48" name="矩形 5143"/>
            <p:cNvSpPr/>
            <p:nvPr/>
          </p:nvSpPr>
          <p:spPr>
            <a:xfrm>
              <a:off x="201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49" name="矩形 5144"/>
            <p:cNvSpPr/>
            <p:nvPr/>
          </p:nvSpPr>
          <p:spPr>
            <a:xfrm>
              <a:off x="211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50" name="矩形 5145"/>
            <p:cNvSpPr/>
            <p:nvPr/>
          </p:nvSpPr>
          <p:spPr>
            <a:xfrm>
              <a:off x="220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51" name="矩形 5146"/>
            <p:cNvSpPr/>
            <p:nvPr/>
          </p:nvSpPr>
          <p:spPr>
            <a:xfrm>
              <a:off x="230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52" name="矩形 5147"/>
            <p:cNvSpPr/>
            <p:nvPr/>
          </p:nvSpPr>
          <p:spPr>
            <a:xfrm>
              <a:off x="240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53" name="矩形 5148"/>
            <p:cNvSpPr/>
            <p:nvPr/>
          </p:nvSpPr>
          <p:spPr>
            <a:xfrm>
              <a:off x="249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54" name="矩形 5149"/>
            <p:cNvSpPr/>
            <p:nvPr/>
          </p:nvSpPr>
          <p:spPr>
            <a:xfrm>
              <a:off x="259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55" name="矩形 5150"/>
            <p:cNvSpPr/>
            <p:nvPr/>
          </p:nvSpPr>
          <p:spPr>
            <a:xfrm>
              <a:off x="268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56" name="矩形 5151"/>
            <p:cNvSpPr/>
            <p:nvPr/>
          </p:nvSpPr>
          <p:spPr>
            <a:xfrm>
              <a:off x="278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57" name="矩形 5152"/>
            <p:cNvSpPr/>
            <p:nvPr/>
          </p:nvSpPr>
          <p:spPr>
            <a:xfrm>
              <a:off x="288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58" name="矩形 5153"/>
            <p:cNvSpPr/>
            <p:nvPr/>
          </p:nvSpPr>
          <p:spPr>
            <a:xfrm>
              <a:off x="297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59" name="矩形 5154"/>
            <p:cNvSpPr/>
            <p:nvPr/>
          </p:nvSpPr>
          <p:spPr>
            <a:xfrm>
              <a:off x="307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60" name="矩形 5155"/>
            <p:cNvSpPr/>
            <p:nvPr/>
          </p:nvSpPr>
          <p:spPr>
            <a:xfrm>
              <a:off x="316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61" name="矩形 5156"/>
            <p:cNvSpPr/>
            <p:nvPr/>
          </p:nvSpPr>
          <p:spPr>
            <a:xfrm>
              <a:off x="326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62" name="矩形 5157"/>
            <p:cNvSpPr/>
            <p:nvPr/>
          </p:nvSpPr>
          <p:spPr>
            <a:xfrm>
              <a:off x="336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63" name="矩形 5158"/>
            <p:cNvSpPr/>
            <p:nvPr/>
          </p:nvSpPr>
          <p:spPr>
            <a:xfrm>
              <a:off x="345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64" name="矩形 5159"/>
            <p:cNvSpPr/>
            <p:nvPr/>
          </p:nvSpPr>
          <p:spPr>
            <a:xfrm>
              <a:off x="355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65" name="矩形 5160"/>
            <p:cNvSpPr/>
            <p:nvPr/>
          </p:nvSpPr>
          <p:spPr>
            <a:xfrm>
              <a:off x="364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66" name="矩形 5161"/>
            <p:cNvSpPr/>
            <p:nvPr/>
          </p:nvSpPr>
          <p:spPr>
            <a:xfrm>
              <a:off x="374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67" name="矩形 5162"/>
            <p:cNvSpPr/>
            <p:nvPr/>
          </p:nvSpPr>
          <p:spPr>
            <a:xfrm>
              <a:off x="384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68" name="矩形 5163"/>
            <p:cNvSpPr/>
            <p:nvPr/>
          </p:nvSpPr>
          <p:spPr>
            <a:xfrm>
              <a:off x="393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69" name="矩形 5164"/>
            <p:cNvSpPr/>
            <p:nvPr/>
          </p:nvSpPr>
          <p:spPr>
            <a:xfrm>
              <a:off x="403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70" name="矩形 5165"/>
            <p:cNvSpPr/>
            <p:nvPr/>
          </p:nvSpPr>
          <p:spPr>
            <a:xfrm>
              <a:off x="412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71" name="矩形 5166"/>
            <p:cNvSpPr/>
            <p:nvPr/>
          </p:nvSpPr>
          <p:spPr>
            <a:xfrm>
              <a:off x="422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72" name="矩形 5167"/>
            <p:cNvSpPr/>
            <p:nvPr/>
          </p:nvSpPr>
          <p:spPr>
            <a:xfrm>
              <a:off x="432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73" name="矩形 5168"/>
            <p:cNvSpPr/>
            <p:nvPr/>
          </p:nvSpPr>
          <p:spPr>
            <a:xfrm>
              <a:off x="441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74" name="矩形 5169"/>
            <p:cNvSpPr/>
            <p:nvPr/>
          </p:nvSpPr>
          <p:spPr>
            <a:xfrm>
              <a:off x="451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75" name="矩形 5170"/>
            <p:cNvSpPr/>
            <p:nvPr/>
          </p:nvSpPr>
          <p:spPr>
            <a:xfrm>
              <a:off x="460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76" name="矩形 5171"/>
            <p:cNvSpPr/>
            <p:nvPr/>
          </p:nvSpPr>
          <p:spPr>
            <a:xfrm>
              <a:off x="470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77" name="矩形 5172"/>
            <p:cNvSpPr/>
            <p:nvPr/>
          </p:nvSpPr>
          <p:spPr>
            <a:xfrm>
              <a:off x="480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78" name="矩形 5173"/>
            <p:cNvSpPr/>
            <p:nvPr/>
          </p:nvSpPr>
          <p:spPr>
            <a:xfrm>
              <a:off x="489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79" name="矩形 5174"/>
            <p:cNvSpPr/>
            <p:nvPr/>
          </p:nvSpPr>
          <p:spPr>
            <a:xfrm>
              <a:off x="499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80" name="矩形 5175"/>
            <p:cNvSpPr/>
            <p:nvPr/>
          </p:nvSpPr>
          <p:spPr>
            <a:xfrm>
              <a:off x="508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81" name="矩形 5176"/>
            <p:cNvSpPr/>
            <p:nvPr/>
          </p:nvSpPr>
          <p:spPr>
            <a:xfrm>
              <a:off x="518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82" name="矩形 5177"/>
            <p:cNvSpPr/>
            <p:nvPr/>
          </p:nvSpPr>
          <p:spPr>
            <a:xfrm>
              <a:off x="528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83" name="矩形 5178"/>
            <p:cNvSpPr/>
            <p:nvPr/>
          </p:nvSpPr>
          <p:spPr>
            <a:xfrm>
              <a:off x="537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84" name="矩形 5179"/>
            <p:cNvSpPr/>
            <p:nvPr/>
          </p:nvSpPr>
          <p:spPr>
            <a:xfrm>
              <a:off x="547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85" name="矩形 5180"/>
            <p:cNvSpPr/>
            <p:nvPr/>
          </p:nvSpPr>
          <p:spPr>
            <a:xfrm>
              <a:off x="556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86" name="矩形 5181"/>
            <p:cNvSpPr/>
            <p:nvPr/>
          </p:nvSpPr>
          <p:spPr>
            <a:xfrm>
              <a:off x="566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87" name="矩形 5182"/>
            <p:cNvSpPr/>
            <p:nvPr/>
          </p:nvSpPr>
          <p:spPr>
            <a:xfrm>
              <a:off x="431" y="0"/>
              <a:ext cx="5331" cy="4320"/>
            </a:xfrm>
            <a:prstGeom prst="rect">
              <a:avLst/>
            </a:prstGeom>
            <a:solidFill>
              <a:schemeClr val="accent1">
                <a:alpha val="50000"/>
              </a:schemeClr>
            </a:solidFill>
            <a:ln w="9525">
              <a:noFill/>
            </a:ln>
          </p:spPr>
          <p:txBody>
            <a:bodyPr anchor="t" anchorCtr="0"/>
            <a:lstStyle/>
            <a:p>
              <a:pPr lvl="0" eaLnBrk="0" hangingPunct="0"/>
              <a:endParaRPr lang="zh-CN" altLang="en-US">
                <a:latin typeface="Arial" panose="020B0604020202020204" pitchFamily="34" charset="0"/>
              </a:endParaRPr>
            </a:p>
          </p:txBody>
        </p:sp>
        <p:sp>
          <p:nvSpPr>
            <p:cNvPr id="1088" name="矩形 5183"/>
            <p:cNvSpPr/>
            <p:nvPr/>
          </p:nvSpPr>
          <p:spPr>
            <a:xfrm>
              <a:off x="0" y="1081"/>
              <a:ext cx="4378" cy="47"/>
            </a:xfrm>
            <a:prstGeom prst="rect">
              <a:avLst/>
            </a:prstGeom>
            <a:solidFill>
              <a:schemeClr val="hlink">
                <a:alpha val="50000"/>
              </a:schemeClr>
            </a:solidFill>
            <a:ln w="9525">
              <a:noFill/>
            </a:ln>
          </p:spPr>
          <p:txBody>
            <a:bodyPr anchor="t" anchorCtr="0"/>
            <a:lstStyle/>
            <a:p>
              <a:pPr lvl="0" eaLnBrk="0" hangingPunct="0"/>
              <a:endParaRPr lang="zh-CN" altLang="en-US">
                <a:latin typeface="Arial" panose="020B0604020202020204" pitchFamily="34" charset="0"/>
              </a:endParaRPr>
            </a:p>
          </p:txBody>
        </p:sp>
      </p:grpSp>
      <p:sp>
        <p:nvSpPr>
          <p:cNvPr id="1089" name="标题 5184"/>
          <p:cNvSpPr>
            <a:spLocks noGrp="1"/>
          </p:cNvSpPr>
          <p:nvPr>
            <p:ph type="title"/>
          </p:nvPr>
        </p:nvSpPr>
        <p:spPr>
          <a:xfrm>
            <a:off x="1219200" y="990600"/>
            <a:ext cx="6705600" cy="633413"/>
          </a:xfrm>
          <a:prstGeom prst="rect">
            <a:avLst/>
          </a:prstGeom>
          <a:noFill/>
          <a:ln w="9525">
            <a:noFill/>
          </a:ln>
        </p:spPr>
        <p:txBody>
          <a:bodyPr anchor="b" anchorCtr="0"/>
          <a:lstStyle/>
          <a:p>
            <a:pPr lvl="0"/>
            <a:r>
              <a:rPr lang="en-US" altLang="zh-CN" dirty="0"/>
              <a:t>Click to edit Master title style</a:t>
            </a:r>
          </a:p>
        </p:txBody>
      </p:sp>
      <p:sp>
        <p:nvSpPr>
          <p:cNvPr id="1090" name="文本占位符 5185"/>
          <p:cNvSpPr>
            <a:spLocks noGrp="1"/>
          </p:cNvSpPr>
          <p:nvPr>
            <p:ph type="body"/>
          </p:nvPr>
        </p:nvSpPr>
        <p:spPr>
          <a:xfrm>
            <a:off x="1828800" y="1905000"/>
            <a:ext cx="6934200" cy="4191000"/>
          </a:xfrm>
          <a:prstGeom prst="rect">
            <a:avLst/>
          </a:prstGeom>
          <a:noFill/>
          <a:ln w="9525">
            <a:noFill/>
          </a:ln>
        </p:spPr>
        <p:txBody>
          <a:bodyPr anchor="t" anchorCtr="0"/>
          <a:lstStyle/>
          <a:p>
            <a:pPr lvl="0"/>
            <a:r>
              <a:rPr lang="en-US" altLang="zh-CN" dirty="0"/>
              <a:t>Click to edit Master text styles</a:t>
            </a:r>
          </a:p>
          <a:p>
            <a:pPr lvl="1" indent="-285750"/>
            <a:r>
              <a:rPr lang="en-US" altLang="zh-CN" dirty="0"/>
              <a:t>Second level</a:t>
            </a:r>
          </a:p>
          <a:p>
            <a:pPr lvl="2" indent="-228600"/>
            <a:r>
              <a:rPr lang="en-US" altLang="zh-CN" dirty="0"/>
              <a:t>Third level</a:t>
            </a:r>
          </a:p>
          <a:p>
            <a:pPr lvl="3" indent="-228600"/>
            <a:r>
              <a:rPr lang="en-US" altLang="zh-CN" dirty="0"/>
              <a:t>Fourth level</a:t>
            </a:r>
          </a:p>
          <a:p>
            <a:pPr lvl="4" indent="-228600"/>
            <a:r>
              <a:rPr lang="en-US" altLang="zh-CN" dirty="0"/>
              <a:t>Fifth level</a:t>
            </a:r>
          </a:p>
        </p:txBody>
      </p:sp>
      <p:sp>
        <p:nvSpPr>
          <p:cNvPr id="5188" name="页脚占位符 5187"/>
          <p:cNvSpPr>
            <a:spLocks noGrp="1"/>
          </p:cNvSpPr>
          <p:nvPr>
            <p:ph type="ftr" sz="quarter" idx="3"/>
          </p:nvPr>
        </p:nvSpPr>
        <p:spPr>
          <a:xfrm>
            <a:off x="1219200" y="6248400"/>
            <a:ext cx="5486400" cy="457200"/>
          </a:xfrm>
          <a:prstGeom prst="rect">
            <a:avLst/>
          </a:prstGeom>
          <a:noFill/>
          <a:ln w="9525">
            <a:noFill/>
          </a:ln>
        </p:spPr>
        <p:txBody>
          <a:bodyPr anchor="b"/>
          <a:lstStyle>
            <a:lvl1pPr>
              <a:defRPr sz="1000">
                <a:latin typeface="Helvetica" pitchFamily="-128" charset="0"/>
              </a:defRPr>
            </a:lvl1pPr>
          </a:lstStyle>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189" name="灯片编号占位符 5188"/>
          <p:cNvSpPr>
            <a:spLocks noGrp="1"/>
          </p:cNvSpPr>
          <p:nvPr>
            <p:ph type="sldNum" sz="quarter" idx="4"/>
          </p:nvPr>
        </p:nvSpPr>
        <p:spPr>
          <a:xfrm>
            <a:off x="7543800" y="6248400"/>
            <a:ext cx="1295400" cy="457200"/>
          </a:xfrm>
          <a:prstGeom prst="rect">
            <a:avLst/>
          </a:prstGeom>
          <a:noFill/>
          <a:ln w="9525">
            <a:noFill/>
          </a:ln>
        </p:spPr>
        <p:txBody>
          <a:bodyPr anchor="b"/>
          <a:lstStyle>
            <a:lvl1pPr algn="r">
              <a:defRPr sz="1000">
                <a:latin typeface="Helvetica" pitchFamily="-128" charset="0"/>
              </a:defRPr>
            </a:lvl1pPr>
          </a:lstStyle>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t>‹#›</a:t>
            </a:fld>
            <a:endParaRPr lang="en-US" strike="noStrike" noProof="1">
              <a:latin typeface="Arial" panose="020B0604020202020204" pitchFamily="34" charset="0"/>
              <a:ea typeface="MS PGothic" panose="020B0600070205080204" pitchFamily="-128" charset="-128"/>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rtl="0" eaLnBrk="1" fontAlgn="base" latinLnBrk="0" hangingPunct="1">
        <a:lnSpc>
          <a:spcPct val="100000"/>
        </a:lnSpc>
        <a:spcBef>
          <a:spcPct val="0"/>
        </a:spcBef>
        <a:spcAft>
          <a:spcPct val="0"/>
        </a:spcAft>
        <a:buNone/>
        <a:defRPr sz="40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Char char="n"/>
        <a:defRPr sz="24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folHlink"/>
        </a:buClr>
        <a:buSzPct val="70000"/>
        <a:buFont typeface="Wingdings" panose="05000000000000000000" pitchFamily="2" charset="2"/>
        <a:buChar char="n"/>
        <a:defRPr sz="20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8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6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9pPr>
    </p:bodyStyle>
    <p:other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组合 5121"/>
          <p:cNvGrpSpPr/>
          <p:nvPr/>
        </p:nvGrpSpPr>
        <p:grpSpPr>
          <a:xfrm>
            <a:off x="1219200" y="-9525"/>
            <a:ext cx="7924800" cy="6867525"/>
            <a:chOff x="0" y="0"/>
            <a:chExt cx="5762" cy="4326"/>
          </a:xfrm>
        </p:grpSpPr>
        <p:sp>
          <p:nvSpPr>
            <p:cNvPr id="1027" name="矩形 5122"/>
            <p:cNvSpPr/>
            <p:nvPr/>
          </p:nvSpPr>
          <p:spPr>
            <a:xfrm>
              <a:off x="0" y="0"/>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28" name="矩形 5123"/>
            <p:cNvSpPr/>
            <p:nvPr/>
          </p:nvSpPr>
          <p:spPr>
            <a:xfrm>
              <a:off x="9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29" name="矩形 5124"/>
            <p:cNvSpPr/>
            <p:nvPr/>
          </p:nvSpPr>
          <p:spPr>
            <a:xfrm>
              <a:off x="19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30" name="矩形 5125"/>
            <p:cNvSpPr/>
            <p:nvPr/>
          </p:nvSpPr>
          <p:spPr>
            <a:xfrm>
              <a:off x="28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31" name="矩形 5126"/>
            <p:cNvSpPr/>
            <p:nvPr/>
          </p:nvSpPr>
          <p:spPr>
            <a:xfrm>
              <a:off x="38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32" name="矩形 5127"/>
            <p:cNvSpPr/>
            <p:nvPr/>
          </p:nvSpPr>
          <p:spPr>
            <a:xfrm>
              <a:off x="48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33" name="矩形 5128"/>
            <p:cNvSpPr/>
            <p:nvPr/>
          </p:nvSpPr>
          <p:spPr>
            <a:xfrm>
              <a:off x="57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34" name="矩形 5129"/>
            <p:cNvSpPr/>
            <p:nvPr/>
          </p:nvSpPr>
          <p:spPr>
            <a:xfrm>
              <a:off x="67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35" name="矩形 5130"/>
            <p:cNvSpPr/>
            <p:nvPr/>
          </p:nvSpPr>
          <p:spPr>
            <a:xfrm>
              <a:off x="76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36" name="矩形 5131"/>
            <p:cNvSpPr/>
            <p:nvPr/>
          </p:nvSpPr>
          <p:spPr>
            <a:xfrm>
              <a:off x="86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37" name="矩形 5132"/>
            <p:cNvSpPr/>
            <p:nvPr/>
          </p:nvSpPr>
          <p:spPr>
            <a:xfrm>
              <a:off x="96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38" name="矩形 5133"/>
            <p:cNvSpPr/>
            <p:nvPr/>
          </p:nvSpPr>
          <p:spPr>
            <a:xfrm>
              <a:off x="105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39" name="矩形 5134"/>
            <p:cNvSpPr/>
            <p:nvPr/>
          </p:nvSpPr>
          <p:spPr>
            <a:xfrm>
              <a:off x="115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40" name="矩形 5135"/>
            <p:cNvSpPr/>
            <p:nvPr/>
          </p:nvSpPr>
          <p:spPr>
            <a:xfrm>
              <a:off x="124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41" name="矩形 5136"/>
            <p:cNvSpPr/>
            <p:nvPr/>
          </p:nvSpPr>
          <p:spPr>
            <a:xfrm>
              <a:off x="134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42" name="矩形 5137"/>
            <p:cNvSpPr/>
            <p:nvPr/>
          </p:nvSpPr>
          <p:spPr>
            <a:xfrm>
              <a:off x="144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43" name="矩形 5138"/>
            <p:cNvSpPr/>
            <p:nvPr/>
          </p:nvSpPr>
          <p:spPr>
            <a:xfrm>
              <a:off x="153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44" name="矩形 5139"/>
            <p:cNvSpPr/>
            <p:nvPr/>
          </p:nvSpPr>
          <p:spPr>
            <a:xfrm>
              <a:off x="163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45" name="矩形 5140"/>
            <p:cNvSpPr/>
            <p:nvPr/>
          </p:nvSpPr>
          <p:spPr>
            <a:xfrm>
              <a:off x="172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46" name="矩形 5141"/>
            <p:cNvSpPr/>
            <p:nvPr/>
          </p:nvSpPr>
          <p:spPr>
            <a:xfrm>
              <a:off x="182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47" name="矩形 5142"/>
            <p:cNvSpPr/>
            <p:nvPr/>
          </p:nvSpPr>
          <p:spPr>
            <a:xfrm>
              <a:off x="192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48" name="矩形 5143"/>
            <p:cNvSpPr/>
            <p:nvPr/>
          </p:nvSpPr>
          <p:spPr>
            <a:xfrm>
              <a:off x="201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49" name="矩形 5144"/>
            <p:cNvSpPr/>
            <p:nvPr/>
          </p:nvSpPr>
          <p:spPr>
            <a:xfrm>
              <a:off x="211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50" name="矩形 5145"/>
            <p:cNvSpPr/>
            <p:nvPr/>
          </p:nvSpPr>
          <p:spPr>
            <a:xfrm>
              <a:off x="220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51" name="矩形 5146"/>
            <p:cNvSpPr/>
            <p:nvPr/>
          </p:nvSpPr>
          <p:spPr>
            <a:xfrm>
              <a:off x="230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52" name="矩形 5147"/>
            <p:cNvSpPr/>
            <p:nvPr/>
          </p:nvSpPr>
          <p:spPr>
            <a:xfrm>
              <a:off x="240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53" name="矩形 5148"/>
            <p:cNvSpPr/>
            <p:nvPr/>
          </p:nvSpPr>
          <p:spPr>
            <a:xfrm>
              <a:off x="249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54" name="矩形 5149"/>
            <p:cNvSpPr/>
            <p:nvPr/>
          </p:nvSpPr>
          <p:spPr>
            <a:xfrm>
              <a:off x="259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55" name="矩形 5150"/>
            <p:cNvSpPr/>
            <p:nvPr/>
          </p:nvSpPr>
          <p:spPr>
            <a:xfrm>
              <a:off x="268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56" name="矩形 5151"/>
            <p:cNvSpPr/>
            <p:nvPr/>
          </p:nvSpPr>
          <p:spPr>
            <a:xfrm>
              <a:off x="278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57" name="矩形 5152"/>
            <p:cNvSpPr/>
            <p:nvPr/>
          </p:nvSpPr>
          <p:spPr>
            <a:xfrm>
              <a:off x="288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58" name="矩形 5153"/>
            <p:cNvSpPr/>
            <p:nvPr/>
          </p:nvSpPr>
          <p:spPr>
            <a:xfrm>
              <a:off x="297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59" name="矩形 5154"/>
            <p:cNvSpPr/>
            <p:nvPr/>
          </p:nvSpPr>
          <p:spPr>
            <a:xfrm>
              <a:off x="307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60" name="矩形 5155"/>
            <p:cNvSpPr/>
            <p:nvPr/>
          </p:nvSpPr>
          <p:spPr>
            <a:xfrm>
              <a:off x="316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61" name="矩形 5156"/>
            <p:cNvSpPr/>
            <p:nvPr/>
          </p:nvSpPr>
          <p:spPr>
            <a:xfrm>
              <a:off x="326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62" name="矩形 5157"/>
            <p:cNvSpPr/>
            <p:nvPr/>
          </p:nvSpPr>
          <p:spPr>
            <a:xfrm>
              <a:off x="336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63" name="矩形 5158"/>
            <p:cNvSpPr/>
            <p:nvPr/>
          </p:nvSpPr>
          <p:spPr>
            <a:xfrm>
              <a:off x="345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64" name="矩形 5159"/>
            <p:cNvSpPr/>
            <p:nvPr/>
          </p:nvSpPr>
          <p:spPr>
            <a:xfrm>
              <a:off x="355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65" name="矩形 5160"/>
            <p:cNvSpPr/>
            <p:nvPr/>
          </p:nvSpPr>
          <p:spPr>
            <a:xfrm>
              <a:off x="364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66" name="矩形 5161"/>
            <p:cNvSpPr/>
            <p:nvPr/>
          </p:nvSpPr>
          <p:spPr>
            <a:xfrm>
              <a:off x="374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67" name="矩形 5162"/>
            <p:cNvSpPr/>
            <p:nvPr/>
          </p:nvSpPr>
          <p:spPr>
            <a:xfrm>
              <a:off x="384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68" name="矩形 5163"/>
            <p:cNvSpPr/>
            <p:nvPr/>
          </p:nvSpPr>
          <p:spPr>
            <a:xfrm>
              <a:off x="393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69" name="矩形 5164"/>
            <p:cNvSpPr/>
            <p:nvPr/>
          </p:nvSpPr>
          <p:spPr>
            <a:xfrm>
              <a:off x="403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70" name="矩形 5165"/>
            <p:cNvSpPr/>
            <p:nvPr/>
          </p:nvSpPr>
          <p:spPr>
            <a:xfrm>
              <a:off x="412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71" name="矩形 5166"/>
            <p:cNvSpPr/>
            <p:nvPr/>
          </p:nvSpPr>
          <p:spPr>
            <a:xfrm>
              <a:off x="422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72" name="矩形 5167"/>
            <p:cNvSpPr/>
            <p:nvPr/>
          </p:nvSpPr>
          <p:spPr>
            <a:xfrm>
              <a:off x="432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73" name="矩形 5168"/>
            <p:cNvSpPr/>
            <p:nvPr/>
          </p:nvSpPr>
          <p:spPr>
            <a:xfrm>
              <a:off x="441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74" name="矩形 5169"/>
            <p:cNvSpPr/>
            <p:nvPr/>
          </p:nvSpPr>
          <p:spPr>
            <a:xfrm>
              <a:off x="451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75" name="矩形 5170"/>
            <p:cNvSpPr/>
            <p:nvPr/>
          </p:nvSpPr>
          <p:spPr>
            <a:xfrm>
              <a:off x="460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76" name="矩形 5171"/>
            <p:cNvSpPr/>
            <p:nvPr/>
          </p:nvSpPr>
          <p:spPr>
            <a:xfrm>
              <a:off x="470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77" name="矩形 5172"/>
            <p:cNvSpPr/>
            <p:nvPr/>
          </p:nvSpPr>
          <p:spPr>
            <a:xfrm>
              <a:off x="480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78" name="矩形 5173"/>
            <p:cNvSpPr/>
            <p:nvPr/>
          </p:nvSpPr>
          <p:spPr>
            <a:xfrm>
              <a:off x="489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79" name="矩形 5174"/>
            <p:cNvSpPr/>
            <p:nvPr/>
          </p:nvSpPr>
          <p:spPr>
            <a:xfrm>
              <a:off x="499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80" name="矩形 5175"/>
            <p:cNvSpPr/>
            <p:nvPr/>
          </p:nvSpPr>
          <p:spPr>
            <a:xfrm>
              <a:off x="508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81" name="矩形 5176"/>
            <p:cNvSpPr/>
            <p:nvPr/>
          </p:nvSpPr>
          <p:spPr>
            <a:xfrm>
              <a:off x="518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82" name="矩形 5177"/>
            <p:cNvSpPr/>
            <p:nvPr/>
          </p:nvSpPr>
          <p:spPr>
            <a:xfrm>
              <a:off x="528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83" name="矩形 5178"/>
            <p:cNvSpPr/>
            <p:nvPr/>
          </p:nvSpPr>
          <p:spPr>
            <a:xfrm>
              <a:off x="537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84" name="矩形 5179"/>
            <p:cNvSpPr/>
            <p:nvPr/>
          </p:nvSpPr>
          <p:spPr>
            <a:xfrm>
              <a:off x="547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85" name="矩形 5180"/>
            <p:cNvSpPr/>
            <p:nvPr/>
          </p:nvSpPr>
          <p:spPr>
            <a:xfrm>
              <a:off x="556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86" name="矩形 5181"/>
            <p:cNvSpPr/>
            <p:nvPr/>
          </p:nvSpPr>
          <p:spPr>
            <a:xfrm>
              <a:off x="566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87" name="矩形 5182"/>
            <p:cNvSpPr/>
            <p:nvPr/>
          </p:nvSpPr>
          <p:spPr>
            <a:xfrm>
              <a:off x="431" y="0"/>
              <a:ext cx="5331" cy="4320"/>
            </a:xfrm>
            <a:prstGeom prst="rect">
              <a:avLst/>
            </a:prstGeom>
            <a:solidFill>
              <a:schemeClr val="accent1">
                <a:alpha val="50000"/>
              </a:schemeClr>
            </a:solidFill>
            <a:ln w="9525">
              <a:noFill/>
            </a:ln>
          </p:spPr>
          <p:txBody>
            <a:bodyPr anchor="t" anchorCtr="0"/>
            <a:lstStyle/>
            <a:p>
              <a:pPr lvl="0" eaLnBrk="0" hangingPunct="0"/>
              <a:endParaRPr lang="zh-CN" altLang="en-US">
                <a:latin typeface="Arial" panose="020B0604020202020204" pitchFamily="34" charset="0"/>
              </a:endParaRPr>
            </a:p>
          </p:txBody>
        </p:sp>
        <p:sp>
          <p:nvSpPr>
            <p:cNvPr id="1088" name="矩形 5183"/>
            <p:cNvSpPr/>
            <p:nvPr/>
          </p:nvSpPr>
          <p:spPr>
            <a:xfrm>
              <a:off x="0" y="1081"/>
              <a:ext cx="4378" cy="47"/>
            </a:xfrm>
            <a:prstGeom prst="rect">
              <a:avLst/>
            </a:prstGeom>
            <a:solidFill>
              <a:schemeClr val="hlink">
                <a:alpha val="50000"/>
              </a:schemeClr>
            </a:solidFill>
            <a:ln w="9525">
              <a:noFill/>
            </a:ln>
          </p:spPr>
          <p:txBody>
            <a:bodyPr anchor="t" anchorCtr="0"/>
            <a:lstStyle/>
            <a:p>
              <a:pPr lvl="0" eaLnBrk="0" hangingPunct="0"/>
              <a:endParaRPr lang="zh-CN" altLang="en-US">
                <a:latin typeface="Arial" panose="020B0604020202020204" pitchFamily="34" charset="0"/>
              </a:endParaRPr>
            </a:p>
          </p:txBody>
        </p:sp>
      </p:grpSp>
      <p:sp>
        <p:nvSpPr>
          <p:cNvPr id="1089" name="标题 5184"/>
          <p:cNvSpPr>
            <a:spLocks noGrp="1"/>
          </p:cNvSpPr>
          <p:nvPr>
            <p:ph type="title"/>
          </p:nvPr>
        </p:nvSpPr>
        <p:spPr>
          <a:xfrm>
            <a:off x="1219200" y="990600"/>
            <a:ext cx="6705600" cy="633413"/>
          </a:xfrm>
          <a:prstGeom prst="rect">
            <a:avLst/>
          </a:prstGeom>
          <a:noFill/>
          <a:ln w="9525">
            <a:noFill/>
          </a:ln>
        </p:spPr>
        <p:txBody>
          <a:bodyPr anchor="b" anchorCtr="0"/>
          <a:lstStyle/>
          <a:p>
            <a:pPr lvl="0"/>
            <a:r>
              <a:rPr lang="en-US" altLang="zh-CN" dirty="0"/>
              <a:t>Click to edit Master title style</a:t>
            </a:r>
          </a:p>
        </p:txBody>
      </p:sp>
      <p:sp>
        <p:nvSpPr>
          <p:cNvPr id="1090" name="文本占位符 5185"/>
          <p:cNvSpPr>
            <a:spLocks noGrp="1"/>
          </p:cNvSpPr>
          <p:nvPr>
            <p:ph type="body"/>
          </p:nvPr>
        </p:nvSpPr>
        <p:spPr>
          <a:xfrm>
            <a:off x="1828800" y="1905000"/>
            <a:ext cx="6934200" cy="4191000"/>
          </a:xfrm>
          <a:prstGeom prst="rect">
            <a:avLst/>
          </a:prstGeom>
          <a:noFill/>
          <a:ln w="9525">
            <a:noFill/>
          </a:ln>
        </p:spPr>
        <p:txBody>
          <a:bodyPr anchor="t" anchorCtr="0"/>
          <a:lstStyle/>
          <a:p>
            <a:pPr lvl="0"/>
            <a:r>
              <a:rPr lang="en-US" altLang="zh-CN" dirty="0"/>
              <a:t>Click to edit Master text styles</a:t>
            </a:r>
          </a:p>
          <a:p>
            <a:pPr lvl="1" indent="-285750"/>
            <a:r>
              <a:rPr lang="en-US" altLang="zh-CN" dirty="0"/>
              <a:t>Second level</a:t>
            </a:r>
          </a:p>
          <a:p>
            <a:pPr lvl="2" indent="-228600"/>
            <a:r>
              <a:rPr lang="en-US" altLang="zh-CN" dirty="0"/>
              <a:t>Third level</a:t>
            </a:r>
          </a:p>
          <a:p>
            <a:pPr lvl="3" indent="-228600"/>
            <a:r>
              <a:rPr lang="en-US" altLang="zh-CN" dirty="0"/>
              <a:t>Fourth level</a:t>
            </a:r>
          </a:p>
          <a:p>
            <a:pPr lvl="4" indent="-228600"/>
            <a:r>
              <a:rPr lang="en-US" altLang="zh-CN" dirty="0"/>
              <a:t>Fifth level</a:t>
            </a:r>
          </a:p>
        </p:txBody>
      </p:sp>
      <p:sp>
        <p:nvSpPr>
          <p:cNvPr id="5188" name="页脚占位符 5187"/>
          <p:cNvSpPr>
            <a:spLocks noGrp="1"/>
          </p:cNvSpPr>
          <p:nvPr>
            <p:ph type="ftr" sz="quarter" idx="3"/>
          </p:nvPr>
        </p:nvSpPr>
        <p:spPr>
          <a:xfrm>
            <a:off x="1219200" y="6248400"/>
            <a:ext cx="5486400" cy="457200"/>
          </a:xfrm>
          <a:prstGeom prst="rect">
            <a:avLst/>
          </a:prstGeom>
          <a:noFill/>
          <a:ln w="9525">
            <a:noFill/>
          </a:ln>
        </p:spPr>
        <p:txBody>
          <a:bodyPr anchor="b"/>
          <a:lstStyle>
            <a:lvl1pPr>
              <a:defRPr sz="1000">
                <a:latin typeface="Helvetica" pitchFamily="-128" charset="0"/>
              </a:defRPr>
            </a:lvl1pPr>
          </a:lstStyle>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189" name="灯片编号占位符 5188"/>
          <p:cNvSpPr>
            <a:spLocks noGrp="1"/>
          </p:cNvSpPr>
          <p:nvPr>
            <p:ph type="sldNum" sz="quarter" idx="4"/>
          </p:nvPr>
        </p:nvSpPr>
        <p:spPr>
          <a:xfrm>
            <a:off x="7543800" y="6248400"/>
            <a:ext cx="1295400" cy="457200"/>
          </a:xfrm>
          <a:prstGeom prst="rect">
            <a:avLst/>
          </a:prstGeom>
          <a:noFill/>
          <a:ln w="9525">
            <a:noFill/>
          </a:ln>
        </p:spPr>
        <p:txBody>
          <a:bodyPr anchor="b"/>
          <a:lstStyle>
            <a:lvl1pPr algn="r">
              <a:defRPr sz="1000">
                <a:latin typeface="Helvetica" pitchFamily="-128" charset="0"/>
              </a:defRPr>
            </a:lvl1pPr>
          </a:lstStyle>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t>‹#›</a:t>
            </a:fld>
            <a:endParaRPr lang="en-US" strike="noStrike" noProof="1">
              <a:latin typeface="Arial" panose="020B0604020202020204" pitchFamily="34" charset="0"/>
              <a:ea typeface="MS PGothic" panose="020B0600070205080204" pitchFamily="-128" charset="-128"/>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l" defTabSz="914400" rtl="0" eaLnBrk="1" fontAlgn="base" latinLnBrk="0" hangingPunct="1">
        <a:lnSpc>
          <a:spcPct val="100000"/>
        </a:lnSpc>
        <a:spcBef>
          <a:spcPct val="0"/>
        </a:spcBef>
        <a:spcAft>
          <a:spcPct val="0"/>
        </a:spcAft>
        <a:buNone/>
        <a:defRPr sz="40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Char char="n"/>
        <a:defRPr sz="24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folHlink"/>
        </a:buClr>
        <a:buSzPct val="70000"/>
        <a:buFont typeface="Wingdings" panose="05000000000000000000" pitchFamily="2" charset="2"/>
        <a:buChar char="n"/>
        <a:defRPr sz="20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8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6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9pPr>
    </p:bodyStyle>
    <p:other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标题 149505"/>
          <p:cNvSpPr>
            <a:spLocks noGrp="1"/>
          </p:cNvSpPr>
          <p:nvPr>
            <p:ph type="title"/>
          </p:nvPr>
        </p:nvSpPr>
        <p:spPr>
          <a:xfrm>
            <a:off x="1219200" y="990600"/>
            <a:ext cx="7180263" cy="633413"/>
          </a:xfrm>
        </p:spPr>
        <p:txBody>
          <a:bodyPr anchor="b" anchorCtr="0"/>
          <a:lstStyle/>
          <a:p>
            <a:r>
              <a:rPr lang="en-US" altLang="zh-CN"/>
              <a:t>Chapter 2 </a:t>
            </a:r>
            <a:r>
              <a:rPr lang="en-US" altLang="zh-CN" sz="2400" b="1">
                <a:solidFill>
                  <a:schemeClr val="folHlink"/>
                </a:solidFill>
                <a:latin typeface="Arial" panose="020B0604020202020204" pitchFamily="34" charset="0"/>
              </a:rPr>
              <a:t>SOFTWARE ENGINEERING</a:t>
            </a:r>
          </a:p>
        </p:txBody>
      </p:sp>
      <p:sp>
        <p:nvSpPr>
          <p:cNvPr id="4098" name="灯片编号占位符 2"/>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t>1</a:t>
            </a:fld>
            <a:endParaRPr lang="en-US" altLang="zh-CN" sz="1000">
              <a:latin typeface="Helvetica" pitchFamily="-128" charset="0"/>
            </a:endParaRPr>
          </a:p>
        </p:txBody>
      </p:sp>
      <p:sp>
        <p:nvSpPr>
          <p:cNvPr id="4099" name="文本框 1"/>
          <p:cNvSpPr txBox="1"/>
          <p:nvPr/>
        </p:nvSpPr>
        <p:spPr>
          <a:xfrm>
            <a:off x="614363" y="246063"/>
            <a:ext cx="8018462" cy="521970"/>
          </a:xfrm>
          <a:prstGeom prst="rect">
            <a:avLst/>
          </a:prstGeom>
          <a:noFill/>
          <a:ln w="9525">
            <a:noFill/>
          </a:ln>
        </p:spPr>
        <p:txBody>
          <a:bodyPr wrap="square" anchor="t" anchorCtr="0">
            <a:spAutoFit/>
          </a:bodyPr>
          <a:lstStyle/>
          <a:p>
            <a:r>
              <a:rPr lang="zh-CN" altLang="en-US" sz="1400" i="1">
                <a:solidFill>
                  <a:srgbClr val="E6833F"/>
                </a:solidFill>
                <a:latin typeface="Arial" panose="020B0604020202020204" pitchFamily="34" charset="0"/>
              </a:rPr>
              <a:t>Software Engineering: A Practitioner’s Approach, 9/e . Slides copyright 2022 by  Du qingfeng,Tongji University</a:t>
            </a:r>
          </a:p>
        </p:txBody>
      </p:sp>
      <p:graphicFrame>
        <p:nvGraphicFramePr>
          <p:cNvPr id="4100" name="内容占位符 1"/>
          <p:cNvGraphicFramePr>
            <a:graphicFrameLocks noGrp="1" noChangeAspect="1"/>
          </p:cNvGraphicFramePr>
          <p:nvPr>
            <p:ph idx="1"/>
          </p:nvPr>
        </p:nvGraphicFramePr>
        <p:xfrm>
          <a:off x="1219200" y="1831975"/>
          <a:ext cx="7070725" cy="4416425"/>
        </p:xfrm>
        <a:graphic>
          <a:graphicData uri="http://schemas.openxmlformats.org/presentationml/2006/ole">
            <mc:AlternateContent xmlns:mc="http://schemas.openxmlformats.org/markup-compatibility/2006">
              <mc:Choice xmlns:v="urn:schemas-microsoft-com:vml" Requires="v">
                <p:oleObj spid="_x0000_s3080" r:id="rId3" imgW="4038600" imgH="3076575" progId="Paint.Picture">
                  <p:embed/>
                </p:oleObj>
              </mc:Choice>
              <mc:Fallback>
                <p:oleObj r:id="rId3" imgW="4038600" imgH="3076575" progId="Paint.Picture">
                  <p:embed/>
                  <p:pic>
                    <p:nvPicPr>
                      <p:cNvPr id="0" name="图片 3075"/>
                      <p:cNvPicPr/>
                      <p:nvPr/>
                    </p:nvPicPr>
                    <p:blipFill>
                      <a:blip r:embed="rId4"/>
                      <a:stretch>
                        <a:fillRect/>
                      </a:stretch>
                    </p:blipFill>
                    <p:spPr>
                      <a:xfrm>
                        <a:off x="1219200" y="1831975"/>
                        <a:ext cx="7070725" cy="4416425"/>
                      </a:xfrm>
                      <a:prstGeom prst="rect">
                        <a:avLst/>
                      </a:prstGeom>
                      <a:noFill/>
                      <a:ln w="38100">
                        <a:miter/>
                      </a:ln>
                    </p:spPr>
                  </p:pic>
                </p:oleObj>
              </mc:Fallback>
            </mc:AlternateContent>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标题 149505"/>
          <p:cNvSpPr>
            <a:spLocks noGrp="1"/>
          </p:cNvSpPr>
          <p:nvPr>
            <p:ph type="title"/>
          </p:nvPr>
        </p:nvSpPr>
        <p:spPr>
          <a:xfrm>
            <a:off x="1219200" y="990600"/>
            <a:ext cx="7180263" cy="633413"/>
          </a:xfrm>
        </p:spPr>
        <p:txBody>
          <a:bodyPr anchor="b" anchorCtr="0"/>
          <a:lstStyle/>
          <a:p>
            <a:r>
              <a:rPr lang="en-US" altLang="zh-CN"/>
              <a:t>Chapter 2 </a:t>
            </a:r>
            <a:r>
              <a:rPr lang="en-US" altLang="zh-CN" sz="2400" b="1">
                <a:solidFill>
                  <a:schemeClr val="folHlink"/>
                </a:solidFill>
                <a:latin typeface="Arial" panose="020B0604020202020204" pitchFamily="34" charset="0"/>
              </a:rPr>
              <a:t>SOFTWARE ENGINEERING</a:t>
            </a:r>
          </a:p>
        </p:txBody>
      </p:sp>
      <p:sp>
        <p:nvSpPr>
          <p:cNvPr id="13314" name="文本占位符 149506"/>
          <p:cNvSpPr>
            <a:spLocks noGrp="1"/>
          </p:cNvSpPr>
          <p:nvPr>
            <p:ph idx="1"/>
          </p:nvPr>
        </p:nvSpPr>
        <p:spPr>
          <a:xfrm>
            <a:off x="614363" y="1790700"/>
            <a:ext cx="8224837" cy="4368800"/>
          </a:xfrm>
        </p:spPr>
        <p:txBody>
          <a:bodyPr anchor="t" anchorCtr="0"/>
          <a:lstStyle/>
          <a:p>
            <a:pPr>
              <a:spcBef>
                <a:spcPts val="600"/>
              </a:spcBef>
              <a:buFont typeface="Wingdings" panose="05000000000000000000" charset="0"/>
              <a:buChar char="l"/>
            </a:pPr>
            <a:r>
              <a:rPr lang="en-US" altLang="zh-CN" sz="2000" b="1" dirty="0">
                <a:latin typeface="Arial" panose="020B0604020202020204" pitchFamily="34" charset="0"/>
              </a:rPr>
              <a:t>Degree to which actions and tasks are defined within each framework activity.</a:t>
            </a:r>
          </a:p>
          <a:p>
            <a:pPr>
              <a:spcBef>
                <a:spcPts val="600"/>
              </a:spcBef>
              <a:buFont typeface="Wingdings" panose="05000000000000000000" charset="0"/>
              <a:buChar char="l"/>
            </a:pPr>
            <a:r>
              <a:rPr lang="en-US" altLang="zh-CN" sz="2000" b="1" dirty="0">
                <a:latin typeface="Arial" panose="020B0604020202020204" pitchFamily="34" charset="0"/>
              </a:rPr>
              <a:t>Degree to which work products are identified and required.</a:t>
            </a:r>
          </a:p>
          <a:p>
            <a:pPr>
              <a:spcBef>
                <a:spcPts val="600"/>
              </a:spcBef>
              <a:buFont typeface="Wingdings" panose="05000000000000000000" charset="0"/>
              <a:buChar char="l"/>
            </a:pPr>
            <a:r>
              <a:rPr lang="en-US" altLang="zh-CN" sz="2000" b="1" dirty="0">
                <a:latin typeface="Arial" panose="020B0604020202020204" pitchFamily="34" charset="0"/>
              </a:rPr>
              <a:t>Manner in which quality assurance activities are applied.</a:t>
            </a:r>
          </a:p>
          <a:p>
            <a:pPr>
              <a:spcBef>
                <a:spcPts val="600"/>
              </a:spcBef>
              <a:buFont typeface="Wingdings" panose="05000000000000000000" charset="0"/>
              <a:buChar char="l"/>
            </a:pPr>
            <a:r>
              <a:rPr lang="en-US" altLang="zh-CN" sz="2000" b="1" dirty="0">
                <a:latin typeface="Arial" panose="020B0604020202020204" pitchFamily="34" charset="0"/>
              </a:rPr>
              <a:t>Manner in which project tracking and control activities are applied.</a:t>
            </a:r>
          </a:p>
          <a:p>
            <a:pPr>
              <a:spcBef>
                <a:spcPts val="600"/>
              </a:spcBef>
              <a:buFont typeface="Wingdings" panose="05000000000000000000" charset="0"/>
              <a:buChar char="l"/>
            </a:pPr>
            <a:r>
              <a:rPr lang="en-US" altLang="zh-CN" sz="2000" b="1" dirty="0">
                <a:latin typeface="Arial" panose="020B0604020202020204" pitchFamily="34" charset="0"/>
              </a:rPr>
              <a:t>Overall degree of detail and rigor with which the process is described.</a:t>
            </a:r>
          </a:p>
          <a:p>
            <a:pPr>
              <a:spcBef>
                <a:spcPts val="600"/>
              </a:spcBef>
              <a:buFont typeface="Wingdings" panose="05000000000000000000" charset="0"/>
              <a:buChar char="l"/>
            </a:pPr>
            <a:r>
              <a:rPr lang="en-US" altLang="zh-CN" sz="2000" b="1" dirty="0">
                <a:latin typeface="Arial" panose="020B0604020202020204" pitchFamily="34" charset="0"/>
              </a:rPr>
              <a:t>Degree to which the customer and other stakeholders are involved with the project.</a:t>
            </a:r>
          </a:p>
          <a:p>
            <a:pPr>
              <a:spcBef>
                <a:spcPts val="600"/>
              </a:spcBef>
              <a:buFont typeface="Wingdings" panose="05000000000000000000" charset="0"/>
              <a:buChar char="l"/>
            </a:pPr>
            <a:r>
              <a:rPr lang="en-US" altLang="zh-CN" sz="2000" b="1" dirty="0">
                <a:latin typeface="Arial" panose="020B0604020202020204" pitchFamily="34" charset="0"/>
              </a:rPr>
              <a:t>Level of autonomy given to the software team.</a:t>
            </a:r>
          </a:p>
          <a:p>
            <a:pPr>
              <a:spcBef>
                <a:spcPts val="600"/>
              </a:spcBef>
              <a:buFont typeface="Wingdings" panose="05000000000000000000" charset="0"/>
              <a:buChar char="l"/>
            </a:pPr>
            <a:r>
              <a:rPr lang="en-US" altLang="zh-CN" sz="2000" b="1" dirty="0">
                <a:latin typeface="Arial" panose="020B0604020202020204" pitchFamily="34" charset="0"/>
              </a:rPr>
              <a:t>Degree to which team organization and roles are prescribed.</a:t>
            </a:r>
          </a:p>
        </p:txBody>
      </p:sp>
      <p:sp>
        <p:nvSpPr>
          <p:cNvPr id="13315" name="灯片编号占位符 2"/>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t>10</a:t>
            </a:fld>
            <a:endParaRPr lang="en-US" altLang="zh-CN" sz="1000">
              <a:latin typeface="Helvetica" pitchFamily="-128" charset="0"/>
            </a:endParaRPr>
          </a:p>
        </p:txBody>
      </p:sp>
      <p:sp>
        <p:nvSpPr>
          <p:cNvPr id="13316" name="文本框 1"/>
          <p:cNvSpPr txBox="1"/>
          <p:nvPr/>
        </p:nvSpPr>
        <p:spPr>
          <a:xfrm>
            <a:off x="614363" y="246063"/>
            <a:ext cx="8018462" cy="521970"/>
          </a:xfrm>
          <a:prstGeom prst="rect">
            <a:avLst/>
          </a:prstGeom>
          <a:noFill/>
          <a:ln w="9525">
            <a:noFill/>
          </a:ln>
        </p:spPr>
        <p:txBody>
          <a:bodyPr wrap="square" anchor="t" anchorCtr="0">
            <a:spAutoFit/>
          </a:bodyPr>
          <a:lstStyle/>
          <a:p>
            <a:r>
              <a:rPr lang="zh-CN" altLang="en-US" sz="1400" i="1">
                <a:solidFill>
                  <a:srgbClr val="E6833F"/>
                </a:solidFill>
                <a:latin typeface="Arial" panose="020B0604020202020204" pitchFamily="34" charset="0"/>
              </a:rPr>
              <a:t>Software Engineering: A Practitioner’s Approach, 9/e . Slides copyright 2022 by  Du qingfeng,Tongji University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49505"/>
          <p:cNvSpPr>
            <a:spLocks noGrp="1"/>
          </p:cNvSpPr>
          <p:nvPr>
            <p:ph type="title"/>
          </p:nvPr>
        </p:nvSpPr>
        <p:spPr>
          <a:xfrm>
            <a:off x="1219200" y="990600"/>
            <a:ext cx="7180263" cy="633413"/>
          </a:xfrm>
        </p:spPr>
        <p:txBody>
          <a:bodyPr anchor="b" anchorCtr="0"/>
          <a:lstStyle/>
          <a:p>
            <a:r>
              <a:rPr lang="en-US" altLang="zh-CN"/>
              <a:t>Chapter 2 </a:t>
            </a:r>
            <a:r>
              <a:rPr lang="en-US" altLang="zh-CN" sz="2400" b="1">
                <a:solidFill>
                  <a:schemeClr val="folHlink"/>
                </a:solidFill>
                <a:latin typeface="Arial" panose="020B0604020202020204" pitchFamily="34" charset="0"/>
              </a:rPr>
              <a:t>SOFTWARE ENGINEERING</a:t>
            </a:r>
          </a:p>
        </p:txBody>
      </p:sp>
      <p:sp>
        <p:nvSpPr>
          <p:cNvPr id="14338" name="文本占位符 149506"/>
          <p:cNvSpPr>
            <a:spLocks noGrp="1"/>
          </p:cNvSpPr>
          <p:nvPr>
            <p:ph idx="1"/>
          </p:nvPr>
        </p:nvSpPr>
        <p:spPr>
          <a:xfrm>
            <a:off x="614363" y="1790700"/>
            <a:ext cx="8224837" cy="4368800"/>
          </a:xfrm>
        </p:spPr>
        <p:txBody>
          <a:bodyPr anchor="t" anchorCtr="0"/>
          <a:lstStyle/>
          <a:p>
            <a:pPr marL="0" indent="0">
              <a:spcBef>
                <a:spcPts val="600"/>
              </a:spcBef>
              <a:buFont typeface="Wingdings" panose="05000000000000000000" charset="0"/>
              <a:buNone/>
            </a:pPr>
            <a:r>
              <a:rPr lang="en-US" altLang="zh-CN" sz="2000" b="1" dirty="0">
                <a:solidFill>
                  <a:srgbClr val="0A85FF"/>
                </a:solidFill>
                <a:latin typeface="Arial" panose="020B0604020202020204" pitchFamily="34" charset="0"/>
              </a:rPr>
              <a:t>2.3 SOFTWARE ENGINEERING PRACTICE</a:t>
            </a:r>
            <a:endParaRPr lang="en-US" altLang="zh-CN" sz="2000" b="1" dirty="0">
              <a:latin typeface="Arial" panose="020B0604020202020204" pitchFamily="34" charset="0"/>
            </a:endParaRPr>
          </a:p>
          <a:p>
            <a:pPr marL="0" indent="0">
              <a:spcBef>
                <a:spcPts val="600"/>
              </a:spcBef>
              <a:buFont typeface="Wingdings" panose="05000000000000000000" charset="0"/>
              <a:buNone/>
            </a:pPr>
            <a:r>
              <a:rPr lang="en-US" altLang="zh-CN" sz="2000" b="1" dirty="0">
                <a:latin typeface="Arial" panose="020B0604020202020204" pitchFamily="34" charset="0"/>
              </a:rPr>
              <a:t>In Section 2.2, we introduced a generic software process model composed of a set of activities that establish a framework for software engineering practice. Generic framework activities— communication, planning, modeling, construction, and deployment —and umbrella activities establish a skeleton architecture for software engineering work. </a:t>
            </a:r>
            <a:r>
              <a:rPr lang="en-US" altLang="zh-CN" sz="2000" b="1" dirty="0">
                <a:solidFill>
                  <a:srgbClr val="FF0000"/>
                </a:solidFill>
                <a:latin typeface="Arial" panose="020B0604020202020204" pitchFamily="34" charset="0"/>
              </a:rPr>
              <a:t>But how does the practice of software engineering fit in?</a:t>
            </a:r>
            <a:r>
              <a:rPr lang="en-US" altLang="zh-CN" sz="2000" b="1" dirty="0">
                <a:latin typeface="Arial" panose="020B0604020202020204" pitchFamily="34" charset="0"/>
              </a:rPr>
              <a:t> In the sections that follow, you’ll gain </a:t>
            </a:r>
            <a:r>
              <a:rPr lang="en-US" altLang="zh-CN" sz="2000" b="1" dirty="0">
                <a:solidFill>
                  <a:srgbClr val="FF0000"/>
                </a:solidFill>
                <a:latin typeface="Arial" panose="020B0604020202020204" pitchFamily="34" charset="0"/>
              </a:rPr>
              <a:t>a basic understanding of the generic concepts and principles </a:t>
            </a:r>
            <a:r>
              <a:rPr lang="en-US" altLang="zh-CN" sz="2000" b="1" dirty="0">
                <a:latin typeface="Arial" panose="020B0604020202020204" pitchFamily="34" charset="0"/>
              </a:rPr>
              <a:t>that apply to framework activities.</a:t>
            </a:r>
          </a:p>
          <a:p>
            <a:pPr marL="0" indent="0">
              <a:spcBef>
                <a:spcPts val="600"/>
              </a:spcBef>
              <a:buFont typeface="Wingdings" panose="05000000000000000000" charset="0"/>
              <a:buNone/>
            </a:pPr>
            <a:r>
              <a:rPr lang="en-US" altLang="zh-CN" sz="2000" b="1" dirty="0">
                <a:solidFill>
                  <a:srgbClr val="0A85FF"/>
                </a:solidFill>
                <a:latin typeface="Arial" panose="020B0604020202020204" pitchFamily="34" charset="0"/>
              </a:rPr>
              <a:t>2.3.1 The Essence of Practice</a:t>
            </a:r>
          </a:p>
          <a:p>
            <a:pPr marL="0" indent="0">
              <a:spcBef>
                <a:spcPts val="600"/>
              </a:spcBef>
              <a:buFont typeface="Wingdings" panose="05000000000000000000" charset="0"/>
              <a:buNone/>
            </a:pPr>
            <a:r>
              <a:rPr lang="en-US" altLang="zh-CN" sz="2000" b="1" dirty="0">
                <a:latin typeface="Arial" panose="020B0604020202020204" pitchFamily="34" charset="0"/>
              </a:rPr>
              <a:t>The essence of software engineering practice:</a:t>
            </a:r>
          </a:p>
          <a:p>
            <a:pPr marL="0" indent="0">
              <a:spcBef>
                <a:spcPts val="600"/>
              </a:spcBef>
              <a:buFont typeface="Wingdings" panose="05000000000000000000" charset="0"/>
              <a:buNone/>
            </a:pPr>
            <a:r>
              <a:rPr lang="en-US" altLang="zh-CN" sz="2000" b="1" dirty="0">
                <a:latin typeface="Arial" panose="020B0604020202020204" pitchFamily="34" charset="0"/>
              </a:rPr>
              <a:t>1. Understand the problem (</a:t>
            </a:r>
            <a:r>
              <a:rPr lang="en-US" altLang="zh-CN" sz="2000" b="1" dirty="0" err="1">
                <a:latin typeface="Arial" panose="020B0604020202020204" pitchFamily="34" charset="0"/>
              </a:rPr>
              <a:t>communication</a:t>
            </a:r>
            <a:r>
              <a:rPr lang="en-US" altLang="zh-CN" sz="2000" b="1" dirty="0" err="1">
                <a:latin typeface="Arial" panose="020B0604020202020204" pitchFamily="34" charset="0"/>
                <a:ea typeface="宋体" panose="02010600030101010101" pitchFamily="2" charset="-122"/>
              </a:rPr>
              <a:t>,analysis</a:t>
            </a:r>
            <a:r>
              <a:rPr lang="en-US" altLang="zh-CN" sz="2000" b="1" dirty="0">
                <a:latin typeface="Arial" panose="020B0604020202020204" pitchFamily="34" charset="0"/>
                <a:ea typeface="宋体" panose="02010600030101010101" pitchFamily="2" charset="-122"/>
              </a:rPr>
              <a:t> modeling</a:t>
            </a:r>
            <a:r>
              <a:rPr lang="en-US" altLang="zh-CN" sz="2000" b="1" dirty="0">
                <a:latin typeface="Arial" panose="020B0604020202020204" pitchFamily="34" charset="0"/>
              </a:rPr>
              <a:t>).</a:t>
            </a:r>
          </a:p>
        </p:txBody>
      </p:sp>
      <p:sp>
        <p:nvSpPr>
          <p:cNvPr id="14339" name="灯片编号占位符 2"/>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t>11</a:t>
            </a:fld>
            <a:endParaRPr lang="en-US" altLang="zh-CN" sz="1000">
              <a:latin typeface="Helvetica" pitchFamily="-128" charset="0"/>
            </a:endParaRPr>
          </a:p>
        </p:txBody>
      </p:sp>
      <p:sp>
        <p:nvSpPr>
          <p:cNvPr id="14340" name="文本框 1"/>
          <p:cNvSpPr txBox="1"/>
          <p:nvPr/>
        </p:nvSpPr>
        <p:spPr>
          <a:xfrm>
            <a:off x="614363" y="246063"/>
            <a:ext cx="8018462" cy="521970"/>
          </a:xfrm>
          <a:prstGeom prst="rect">
            <a:avLst/>
          </a:prstGeom>
          <a:noFill/>
          <a:ln w="9525">
            <a:noFill/>
          </a:ln>
        </p:spPr>
        <p:txBody>
          <a:bodyPr wrap="square" anchor="t" anchorCtr="0">
            <a:spAutoFit/>
          </a:bodyPr>
          <a:lstStyle/>
          <a:p>
            <a:r>
              <a:rPr lang="zh-CN" altLang="en-US" sz="1400" i="1">
                <a:solidFill>
                  <a:srgbClr val="E6833F"/>
                </a:solidFill>
                <a:latin typeface="Arial" panose="020B0604020202020204" pitchFamily="34" charset="0"/>
              </a:rPr>
              <a:t>Software Engineering: A Practitioner’s Approach, 9/e . Slides copyright 2022 by  Du qingfeng,Tongji University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49505"/>
          <p:cNvSpPr>
            <a:spLocks noGrp="1"/>
          </p:cNvSpPr>
          <p:nvPr>
            <p:ph type="title"/>
          </p:nvPr>
        </p:nvSpPr>
        <p:spPr>
          <a:xfrm>
            <a:off x="1219200" y="990600"/>
            <a:ext cx="7180263" cy="633413"/>
          </a:xfrm>
        </p:spPr>
        <p:txBody>
          <a:bodyPr anchor="b" anchorCtr="0"/>
          <a:lstStyle/>
          <a:p>
            <a:r>
              <a:rPr lang="en-US" altLang="zh-CN" dirty="0"/>
              <a:t>Chapter 2 </a:t>
            </a:r>
            <a:r>
              <a:rPr lang="en-US" altLang="zh-CN" sz="2400" b="1" dirty="0">
                <a:solidFill>
                  <a:schemeClr val="folHlink"/>
                </a:solidFill>
                <a:latin typeface="Arial" panose="020B0604020202020204" pitchFamily="34" charset="0"/>
              </a:rPr>
              <a:t>SOFTWARE ENGINEERING</a:t>
            </a:r>
          </a:p>
        </p:txBody>
      </p:sp>
      <p:sp>
        <p:nvSpPr>
          <p:cNvPr id="4098" name="文本占位符 149506"/>
          <p:cNvSpPr>
            <a:spLocks noGrp="1"/>
          </p:cNvSpPr>
          <p:nvPr>
            <p:ph idx="1"/>
          </p:nvPr>
        </p:nvSpPr>
        <p:spPr>
          <a:xfrm>
            <a:off x="614363" y="1701800"/>
            <a:ext cx="8224838" cy="4368800"/>
          </a:xfrm>
        </p:spPr>
        <p:txBody>
          <a:bodyPr anchor="t"/>
          <a:lstStyle/>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2. Plan a solution (  design modeling).</a:t>
            </a:r>
          </a:p>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3. Carry out the plan (code generation).</a:t>
            </a:r>
          </a:p>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4. Examine the result for accuracy (testing and quality assurance).</a:t>
            </a:r>
          </a:p>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None/>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Understand the problem.</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Unfortunately, understanding isn’t always that easy. It’s worth spending a little time answering a few simple questions:</a:t>
            </a: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Who has a stake in the solution to the problem? That is, who are the stakeholders?</a:t>
            </a: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What are the unknowns? What data, functions, and features are required to properly solve the problem?</a:t>
            </a: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Can the problem be compartmentalized? Is it possible to represent smaller problems that may be easier to understand?</a:t>
            </a: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Can the problem be represented graphically? Can an analysis model be created?</a:t>
            </a:r>
          </a:p>
        </p:txBody>
      </p:sp>
      <p:sp>
        <p:nvSpPr>
          <p:cNvPr id="15363" name="灯片编号占位符 2"/>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t>12</a:t>
            </a:fld>
            <a:endParaRPr lang="en-US" altLang="zh-CN" sz="1000">
              <a:latin typeface="Helvetica" pitchFamily="-128" charset="0"/>
            </a:endParaRPr>
          </a:p>
        </p:txBody>
      </p:sp>
      <p:sp>
        <p:nvSpPr>
          <p:cNvPr id="15364" name="文本框 1"/>
          <p:cNvSpPr txBox="1"/>
          <p:nvPr/>
        </p:nvSpPr>
        <p:spPr>
          <a:xfrm>
            <a:off x="614363" y="246063"/>
            <a:ext cx="8018462" cy="521970"/>
          </a:xfrm>
          <a:prstGeom prst="rect">
            <a:avLst/>
          </a:prstGeom>
          <a:noFill/>
          <a:ln w="9525">
            <a:noFill/>
          </a:ln>
        </p:spPr>
        <p:txBody>
          <a:bodyPr wrap="square" anchor="t" anchorCtr="0">
            <a:spAutoFit/>
          </a:bodyPr>
          <a:lstStyle/>
          <a:p>
            <a:r>
              <a:rPr lang="zh-CN" altLang="en-US" sz="1400" i="1">
                <a:solidFill>
                  <a:srgbClr val="E6833F"/>
                </a:solidFill>
                <a:latin typeface="Arial" panose="020B0604020202020204" pitchFamily="34" charset="0"/>
              </a:rPr>
              <a:t>Software Engineering: A Practitioner’s Approach, 9/e . Slides copyright 2022 by  Du qingfeng,Tongji University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49505"/>
          <p:cNvSpPr>
            <a:spLocks noGrp="1"/>
          </p:cNvSpPr>
          <p:nvPr>
            <p:ph type="title"/>
          </p:nvPr>
        </p:nvSpPr>
        <p:spPr>
          <a:xfrm>
            <a:off x="1219200" y="990600"/>
            <a:ext cx="7180263" cy="633413"/>
          </a:xfrm>
        </p:spPr>
        <p:txBody>
          <a:bodyPr anchor="b" anchorCtr="0"/>
          <a:lstStyle/>
          <a:p>
            <a:r>
              <a:rPr lang="en-US" altLang="zh-CN"/>
              <a:t>Chapter 2 </a:t>
            </a:r>
            <a:r>
              <a:rPr lang="en-US" altLang="zh-CN" sz="2400" b="1">
                <a:solidFill>
                  <a:schemeClr val="folHlink"/>
                </a:solidFill>
                <a:latin typeface="Arial" panose="020B0604020202020204" pitchFamily="34" charset="0"/>
              </a:rPr>
              <a:t>SOFTWARE ENGINEERING</a:t>
            </a:r>
          </a:p>
        </p:txBody>
      </p:sp>
      <p:sp>
        <p:nvSpPr>
          <p:cNvPr id="4098" name="文本占位符 149506"/>
          <p:cNvSpPr>
            <a:spLocks noGrp="1"/>
          </p:cNvSpPr>
          <p:nvPr>
            <p:ph idx="1"/>
          </p:nvPr>
        </p:nvSpPr>
        <p:spPr>
          <a:xfrm>
            <a:off x="614363" y="1701800"/>
            <a:ext cx="8224838" cy="4368800"/>
          </a:xfrm>
        </p:spPr>
        <p:txBody>
          <a:bodyPr anchor="t"/>
          <a:lstStyle/>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None/>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Plan the solution.</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Now you understand the problem (or so you think), and you can’t wait to begin coding. Before you do, slow down just a bit and do a little design:</a:t>
            </a: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Have you seen similar problems before? Are there patterns that are recognizable in a potential solution? Is there existing software that implements the data, functions, and features that are required?</a:t>
            </a: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Has a similar problem been solved? If so, are elements of the solution reusable?</a:t>
            </a: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Can subproblems be defined? If so, are solutions readily apparent for the subproblems?</a:t>
            </a: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Can you represent a solution in a manner that leads to effective implementation?Can a design model be created?</a:t>
            </a:r>
          </a:p>
        </p:txBody>
      </p:sp>
      <p:sp>
        <p:nvSpPr>
          <p:cNvPr id="16387" name="灯片编号占位符 2"/>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t>13</a:t>
            </a:fld>
            <a:endParaRPr lang="en-US" altLang="zh-CN" sz="1000" dirty="0">
              <a:latin typeface="Helvetica" pitchFamily="-128" charset="0"/>
            </a:endParaRPr>
          </a:p>
        </p:txBody>
      </p:sp>
      <p:sp>
        <p:nvSpPr>
          <p:cNvPr id="16388" name="文本框 1"/>
          <p:cNvSpPr txBox="1"/>
          <p:nvPr/>
        </p:nvSpPr>
        <p:spPr>
          <a:xfrm>
            <a:off x="614363" y="246063"/>
            <a:ext cx="8018462" cy="521970"/>
          </a:xfrm>
          <a:prstGeom prst="rect">
            <a:avLst/>
          </a:prstGeom>
          <a:noFill/>
          <a:ln w="9525">
            <a:noFill/>
          </a:ln>
        </p:spPr>
        <p:txBody>
          <a:bodyPr wrap="square" anchor="t" anchorCtr="0">
            <a:spAutoFit/>
          </a:bodyPr>
          <a:lstStyle/>
          <a:p>
            <a:r>
              <a:rPr lang="zh-CN" altLang="en-US" sz="1400" i="1">
                <a:solidFill>
                  <a:srgbClr val="E6833F"/>
                </a:solidFill>
                <a:latin typeface="Arial" panose="020B0604020202020204" pitchFamily="34" charset="0"/>
              </a:rPr>
              <a:t>Software Engineering: A Practitioner’s Approach, 9/e . Slides copyright 2022 by  Du qingfeng,Tongji University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49505"/>
          <p:cNvSpPr>
            <a:spLocks noGrp="1"/>
          </p:cNvSpPr>
          <p:nvPr>
            <p:ph type="title"/>
          </p:nvPr>
        </p:nvSpPr>
        <p:spPr>
          <a:xfrm>
            <a:off x="1219200" y="990600"/>
            <a:ext cx="7180263" cy="633413"/>
          </a:xfrm>
        </p:spPr>
        <p:txBody>
          <a:bodyPr anchor="b" anchorCtr="0"/>
          <a:lstStyle/>
          <a:p>
            <a:r>
              <a:rPr lang="en-US" altLang="zh-CN"/>
              <a:t>Chapter 2 </a:t>
            </a:r>
            <a:r>
              <a:rPr lang="en-US" altLang="zh-CN" sz="2400" b="1">
                <a:solidFill>
                  <a:schemeClr val="folHlink"/>
                </a:solidFill>
                <a:latin typeface="Arial" panose="020B0604020202020204" pitchFamily="34" charset="0"/>
              </a:rPr>
              <a:t>SOFTWARE ENGINEERING</a:t>
            </a:r>
          </a:p>
        </p:txBody>
      </p:sp>
      <p:sp>
        <p:nvSpPr>
          <p:cNvPr id="4098" name="文本占位符 149506"/>
          <p:cNvSpPr>
            <a:spLocks noGrp="1"/>
          </p:cNvSpPr>
          <p:nvPr>
            <p:ph idx="1"/>
          </p:nvPr>
        </p:nvSpPr>
        <p:spPr>
          <a:xfrm>
            <a:off x="614363" y="1701800"/>
            <a:ext cx="8224838" cy="4368800"/>
          </a:xfrm>
        </p:spPr>
        <p:txBody>
          <a:bodyPr anchor="t"/>
          <a:lstStyle/>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None/>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Carry out the plan. </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The design you’ve created serves as a road map for the system. It’s possible that you’ll discover an even better route as you go, but the “plan” will allow you to proceed without getting lost.</a:t>
            </a: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Does the solution conform to the plan? Is source code traceable to the design model?</a:t>
            </a: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Is each component part of the solution correct? Has the design and code been reviewed, or better, have correctness proofs been applied to the algorithm?</a:t>
            </a:r>
          </a:p>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None/>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Examine the result.</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You can’t be sure that your solution is perfect, but you can be sure that you’ve designed a sufficient number of tests to uncover as many errors as possible.</a:t>
            </a: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Is it possible to test each component part of the solution? Has a reasonable testing strategy been implemented?</a:t>
            </a:r>
          </a:p>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None/>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17411" name="灯片编号占位符 2"/>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t>14</a:t>
            </a:fld>
            <a:endParaRPr lang="en-US" altLang="zh-CN" sz="1000">
              <a:latin typeface="Helvetica" pitchFamily="-128" charset="0"/>
            </a:endParaRPr>
          </a:p>
        </p:txBody>
      </p:sp>
      <p:sp>
        <p:nvSpPr>
          <p:cNvPr id="17412" name="文本框 1"/>
          <p:cNvSpPr txBox="1"/>
          <p:nvPr/>
        </p:nvSpPr>
        <p:spPr>
          <a:xfrm>
            <a:off x="614363" y="246063"/>
            <a:ext cx="8018462" cy="521970"/>
          </a:xfrm>
          <a:prstGeom prst="rect">
            <a:avLst/>
          </a:prstGeom>
          <a:noFill/>
          <a:ln w="9525">
            <a:noFill/>
          </a:ln>
        </p:spPr>
        <p:txBody>
          <a:bodyPr wrap="square" anchor="t" anchorCtr="0">
            <a:spAutoFit/>
          </a:bodyPr>
          <a:lstStyle/>
          <a:p>
            <a:r>
              <a:rPr lang="zh-CN" altLang="en-US" sz="1400" i="1">
                <a:solidFill>
                  <a:srgbClr val="E6833F"/>
                </a:solidFill>
                <a:latin typeface="Arial" panose="020B0604020202020204" pitchFamily="34" charset="0"/>
              </a:rPr>
              <a:t>Software Engineering: A Practitioner’s Approach, 9/e . Slides copyright 2022 by  Du qingfeng,Tongji University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49505"/>
          <p:cNvSpPr>
            <a:spLocks noGrp="1"/>
          </p:cNvSpPr>
          <p:nvPr>
            <p:ph type="title"/>
          </p:nvPr>
        </p:nvSpPr>
        <p:spPr>
          <a:xfrm>
            <a:off x="1219200" y="990600"/>
            <a:ext cx="7180263" cy="633413"/>
          </a:xfrm>
        </p:spPr>
        <p:txBody>
          <a:bodyPr anchor="b" anchorCtr="0"/>
          <a:lstStyle/>
          <a:p>
            <a:r>
              <a:rPr lang="en-US" altLang="zh-CN" dirty="0"/>
              <a:t>Chapter 2 </a:t>
            </a:r>
            <a:r>
              <a:rPr lang="en-US" altLang="zh-CN" sz="2400" b="1" dirty="0">
                <a:solidFill>
                  <a:schemeClr val="folHlink"/>
                </a:solidFill>
                <a:latin typeface="Arial" panose="020B0604020202020204" pitchFamily="34" charset="0"/>
              </a:rPr>
              <a:t>SOFTWARE ENGINEERING</a:t>
            </a:r>
          </a:p>
        </p:txBody>
      </p:sp>
      <p:sp>
        <p:nvSpPr>
          <p:cNvPr id="4098" name="文本占位符 149506"/>
          <p:cNvSpPr>
            <a:spLocks noGrp="1"/>
          </p:cNvSpPr>
          <p:nvPr>
            <p:ph idx="1"/>
          </p:nvPr>
        </p:nvSpPr>
        <p:spPr>
          <a:xfrm>
            <a:off x="614363" y="1701800"/>
            <a:ext cx="8224838" cy="4368800"/>
          </a:xfrm>
        </p:spPr>
        <p:txBody>
          <a:bodyPr anchor="t"/>
          <a:lstStyle/>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Does the solution produce results that conform to the data, functions, and features that are required? Has the software been validated against all stakeholder requirements?</a:t>
            </a:r>
          </a:p>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It shouldn’t surprise you that much of this approach is common sense.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In fact, it’s reasonable to state that a commonsense approach to software engineering will never lead you astray.</a:t>
            </a:r>
          </a:p>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None/>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2.3.2 General Principles</a:t>
            </a:r>
          </a:p>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David Hooker has proposed seven principles that focus on software engineering practice as a whole:</a:t>
            </a: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The First Principle: The Reason It All Exists</a:t>
            </a: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The Second Principle: KISS (Keep It Simple, Stupid!)</a:t>
            </a: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The Third Principle: Maintain the Vision</a:t>
            </a: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The Fourth Principle: What You Produce, Others Will Consume</a:t>
            </a:r>
          </a:p>
        </p:txBody>
      </p:sp>
      <p:sp>
        <p:nvSpPr>
          <p:cNvPr id="18435" name="灯片编号占位符 2"/>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t>15</a:t>
            </a:fld>
            <a:endParaRPr lang="en-US" altLang="zh-CN" sz="1000">
              <a:latin typeface="Helvetica" pitchFamily="-128" charset="0"/>
            </a:endParaRPr>
          </a:p>
        </p:txBody>
      </p:sp>
      <p:sp>
        <p:nvSpPr>
          <p:cNvPr id="18436" name="文本框 1"/>
          <p:cNvSpPr txBox="1"/>
          <p:nvPr/>
        </p:nvSpPr>
        <p:spPr>
          <a:xfrm>
            <a:off x="614363" y="246063"/>
            <a:ext cx="8018462" cy="521970"/>
          </a:xfrm>
          <a:prstGeom prst="rect">
            <a:avLst/>
          </a:prstGeom>
          <a:noFill/>
          <a:ln w="9525">
            <a:noFill/>
          </a:ln>
        </p:spPr>
        <p:txBody>
          <a:bodyPr wrap="square" anchor="t" anchorCtr="0">
            <a:spAutoFit/>
          </a:bodyPr>
          <a:lstStyle/>
          <a:p>
            <a:r>
              <a:rPr lang="zh-CN" altLang="en-US" sz="1400" i="1">
                <a:solidFill>
                  <a:srgbClr val="E6833F"/>
                </a:solidFill>
                <a:latin typeface="Arial" panose="020B0604020202020204" pitchFamily="34" charset="0"/>
              </a:rPr>
              <a:t>Software Engineering: A Practitioner’s Approach, 9/e . Slides copyright 2022 by  Du qingfeng,Tongji University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49505"/>
          <p:cNvSpPr>
            <a:spLocks noGrp="1"/>
          </p:cNvSpPr>
          <p:nvPr>
            <p:ph type="title"/>
          </p:nvPr>
        </p:nvSpPr>
        <p:spPr>
          <a:xfrm>
            <a:off x="1219200" y="990600"/>
            <a:ext cx="7180263" cy="633413"/>
          </a:xfrm>
        </p:spPr>
        <p:txBody>
          <a:bodyPr anchor="b" anchorCtr="0"/>
          <a:lstStyle/>
          <a:p>
            <a:r>
              <a:rPr lang="en-US" altLang="zh-CN" dirty="0"/>
              <a:t>Chapter 2 </a:t>
            </a:r>
            <a:r>
              <a:rPr lang="en-US" altLang="zh-CN" sz="2400" b="1" dirty="0">
                <a:solidFill>
                  <a:schemeClr val="folHlink"/>
                </a:solidFill>
                <a:latin typeface="Arial" panose="020B0604020202020204" pitchFamily="34" charset="0"/>
              </a:rPr>
              <a:t>SOFTWARE ENGINEERING</a:t>
            </a:r>
          </a:p>
        </p:txBody>
      </p:sp>
      <p:sp>
        <p:nvSpPr>
          <p:cNvPr id="4098" name="文本占位符 149506"/>
          <p:cNvSpPr>
            <a:spLocks noGrp="1"/>
          </p:cNvSpPr>
          <p:nvPr>
            <p:ph idx="1"/>
          </p:nvPr>
        </p:nvSpPr>
        <p:spPr>
          <a:xfrm>
            <a:off x="614363" y="1746250"/>
            <a:ext cx="8224838" cy="4368800"/>
          </a:xfrm>
        </p:spPr>
        <p:txBody>
          <a:bodyPr anchor="t"/>
          <a:lstStyle/>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The Fifth Principle: Be Open to the Future</a:t>
            </a: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The Sixth Principle: Plan Ahead for Reuse</a:t>
            </a: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The Seventh Principle: Think!</a:t>
            </a:r>
          </a:p>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If every software engineer and every software team simply followed Hooker’s seven principles, many of the difficulties we experience in building complex computer-based systems would be eliminated.</a:t>
            </a:r>
          </a:p>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None/>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2.4 SOFTWARE DEVELOPMENT MYTHS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Software development myths can be traced to the earliest days of computing. Today, most knowledgeable software engineering professionals recognize myths for what they are—misleading attitudes that have caused serious problems for managers and practitioners alike. However, old attitudes and habits are difficult to modify, and remnants of software myths remain.</a:t>
            </a: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endPar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endParaRPr>
          </a:p>
        </p:txBody>
      </p:sp>
      <p:sp>
        <p:nvSpPr>
          <p:cNvPr id="19459" name="灯片编号占位符 2"/>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t>16</a:t>
            </a:fld>
            <a:endParaRPr lang="en-US" altLang="zh-CN" sz="1000">
              <a:latin typeface="Helvetica" pitchFamily="-128" charset="0"/>
            </a:endParaRPr>
          </a:p>
        </p:txBody>
      </p:sp>
      <p:sp>
        <p:nvSpPr>
          <p:cNvPr id="19460" name="文本框 1"/>
          <p:cNvSpPr txBox="1"/>
          <p:nvPr/>
        </p:nvSpPr>
        <p:spPr>
          <a:xfrm>
            <a:off x="614363" y="246063"/>
            <a:ext cx="8018462" cy="521970"/>
          </a:xfrm>
          <a:prstGeom prst="rect">
            <a:avLst/>
          </a:prstGeom>
          <a:noFill/>
          <a:ln w="9525">
            <a:noFill/>
          </a:ln>
        </p:spPr>
        <p:txBody>
          <a:bodyPr wrap="square" anchor="t" anchorCtr="0">
            <a:spAutoFit/>
          </a:bodyPr>
          <a:lstStyle/>
          <a:p>
            <a:r>
              <a:rPr lang="zh-CN" altLang="en-US" sz="1400" i="1">
                <a:solidFill>
                  <a:srgbClr val="E6833F"/>
                </a:solidFill>
                <a:latin typeface="Arial" panose="020B0604020202020204" pitchFamily="34" charset="0"/>
              </a:rPr>
              <a:t>Software Engineering: A Practitioner’s Approach, 9/e . Slides copyright 2022 by  Du qingfeng,Tongji University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49505"/>
          <p:cNvSpPr>
            <a:spLocks noGrp="1"/>
          </p:cNvSpPr>
          <p:nvPr>
            <p:ph type="title"/>
          </p:nvPr>
        </p:nvSpPr>
        <p:spPr>
          <a:xfrm>
            <a:off x="1219200" y="990600"/>
            <a:ext cx="7180263" cy="633413"/>
          </a:xfrm>
        </p:spPr>
        <p:txBody>
          <a:bodyPr anchor="b" anchorCtr="0"/>
          <a:lstStyle/>
          <a:p>
            <a:r>
              <a:rPr lang="en-US" altLang="zh-CN"/>
              <a:t>Chapter 2 </a:t>
            </a:r>
            <a:r>
              <a:rPr lang="en-US" altLang="zh-CN" sz="2400" b="1">
                <a:solidFill>
                  <a:schemeClr val="folHlink"/>
                </a:solidFill>
                <a:latin typeface="Arial" panose="020B0604020202020204" pitchFamily="34" charset="0"/>
              </a:rPr>
              <a:t>SOFTWARE ENGINEERING</a:t>
            </a:r>
          </a:p>
        </p:txBody>
      </p:sp>
      <p:sp>
        <p:nvSpPr>
          <p:cNvPr id="4098" name="文本占位符 149506"/>
          <p:cNvSpPr>
            <a:spLocks noGrp="1"/>
          </p:cNvSpPr>
          <p:nvPr>
            <p:ph idx="1"/>
          </p:nvPr>
        </p:nvSpPr>
        <p:spPr>
          <a:xfrm>
            <a:off x="614363" y="1746250"/>
            <a:ext cx="8224838" cy="4368800"/>
          </a:xfrm>
        </p:spPr>
        <p:txBody>
          <a:bodyPr anchor="t"/>
          <a:lstStyle/>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None/>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Management myths.</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Managers with software responsibility, like managers in most disciplines, are often under pressure to maintain budgets, keep schedules from slipping, and improve quality.</a:t>
            </a:r>
          </a:p>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None/>
            </a:pP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Myth:</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We already have a book that's full of standards and procedures for building software. Won't that provide my people with everything they need to know?</a:t>
            </a:r>
          </a:p>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None/>
            </a:pP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Reality: </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The book of standards may very well exist, but is it used? Are software practitioners aware of its existence? Does it reflect modern software engineering practice? Is it complete? Is it adaptable?</a:t>
            </a:r>
          </a:p>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None/>
            </a:pP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Myth:</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If we get behind schedule, we can add more programmers and catch up.</a:t>
            </a: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endPar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endParaRPr>
          </a:p>
        </p:txBody>
      </p:sp>
      <p:sp>
        <p:nvSpPr>
          <p:cNvPr id="20483" name="灯片编号占位符 2"/>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t>17</a:t>
            </a:fld>
            <a:endParaRPr lang="en-US" altLang="zh-CN" sz="1000">
              <a:latin typeface="Helvetica" pitchFamily="-128" charset="0"/>
            </a:endParaRPr>
          </a:p>
        </p:txBody>
      </p:sp>
      <p:sp>
        <p:nvSpPr>
          <p:cNvPr id="20484" name="文本框 1"/>
          <p:cNvSpPr txBox="1"/>
          <p:nvPr/>
        </p:nvSpPr>
        <p:spPr>
          <a:xfrm>
            <a:off x="614363" y="246063"/>
            <a:ext cx="8018462" cy="521970"/>
          </a:xfrm>
          <a:prstGeom prst="rect">
            <a:avLst/>
          </a:prstGeom>
          <a:noFill/>
          <a:ln w="9525">
            <a:noFill/>
          </a:ln>
        </p:spPr>
        <p:txBody>
          <a:bodyPr wrap="square" anchor="t" anchorCtr="0">
            <a:spAutoFit/>
          </a:bodyPr>
          <a:lstStyle/>
          <a:p>
            <a:r>
              <a:rPr lang="zh-CN" altLang="en-US" sz="1400" i="1">
                <a:solidFill>
                  <a:srgbClr val="E6833F"/>
                </a:solidFill>
                <a:latin typeface="Arial" panose="020B0604020202020204" pitchFamily="34" charset="0"/>
              </a:rPr>
              <a:t>Software Engineering: A Practitioner’s Approach, 9/e . Slides copyright 2022 by  Du qingfeng,Tongji University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49505"/>
          <p:cNvSpPr>
            <a:spLocks noGrp="1"/>
          </p:cNvSpPr>
          <p:nvPr>
            <p:ph type="title"/>
          </p:nvPr>
        </p:nvSpPr>
        <p:spPr>
          <a:xfrm>
            <a:off x="1219200" y="990600"/>
            <a:ext cx="7180263" cy="633413"/>
          </a:xfrm>
        </p:spPr>
        <p:txBody>
          <a:bodyPr anchor="b" anchorCtr="0"/>
          <a:lstStyle/>
          <a:p>
            <a:r>
              <a:rPr lang="en-US" altLang="zh-CN"/>
              <a:t>Chapter 2 </a:t>
            </a:r>
            <a:r>
              <a:rPr lang="en-US" altLang="zh-CN" sz="2400" b="1">
                <a:solidFill>
                  <a:schemeClr val="folHlink"/>
                </a:solidFill>
                <a:latin typeface="Arial" panose="020B0604020202020204" pitchFamily="34" charset="0"/>
              </a:rPr>
              <a:t>SOFTWARE ENGINEERING</a:t>
            </a:r>
          </a:p>
        </p:txBody>
      </p:sp>
      <p:sp>
        <p:nvSpPr>
          <p:cNvPr id="21506" name="文本占位符 149506"/>
          <p:cNvSpPr>
            <a:spLocks noGrp="1"/>
          </p:cNvSpPr>
          <p:nvPr>
            <p:ph idx="1"/>
          </p:nvPr>
        </p:nvSpPr>
        <p:spPr>
          <a:xfrm>
            <a:off x="614363" y="1746250"/>
            <a:ext cx="8224837" cy="4368800"/>
          </a:xfrm>
        </p:spPr>
        <p:txBody>
          <a:bodyPr anchor="t" anchorCtr="0"/>
          <a:lstStyle/>
          <a:p>
            <a:pPr marL="0" indent="0">
              <a:spcBef>
                <a:spcPts val="600"/>
              </a:spcBef>
              <a:buFont typeface="Wingdings" panose="05000000000000000000" charset="0"/>
              <a:buNone/>
            </a:pPr>
            <a:r>
              <a:rPr lang="en-US" altLang="zh-CN" sz="2000" b="1">
                <a:solidFill>
                  <a:srgbClr val="FF0000"/>
                </a:solidFill>
                <a:latin typeface="Arial" panose="020B0604020202020204" pitchFamily="34" charset="0"/>
              </a:rPr>
              <a:t>Reality:</a:t>
            </a:r>
            <a:r>
              <a:rPr lang="en-US" altLang="zh-CN" sz="2000" b="1">
                <a:latin typeface="Arial" panose="020B0604020202020204" pitchFamily="34" charset="0"/>
              </a:rPr>
              <a:t> Software development is not a mechanistic process like manufacturing. In the words of Brooks: “adding people to a late software project makes it later.”However, as new people are added, people who were working must spend time educating the newcomers......</a:t>
            </a:r>
          </a:p>
          <a:p>
            <a:pPr marL="0" indent="0">
              <a:spcBef>
                <a:spcPts val="600"/>
              </a:spcBef>
              <a:buFont typeface="Wingdings" panose="05000000000000000000" charset="0"/>
              <a:buNone/>
            </a:pPr>
            <a:r>
              <a:rPr lang="en-US" altLang="zh-CN" sz="2000" b="1">
                <a:solidFill>
                  <a:srgbClr val="FF0000"/>
                </a:solidFill>
                <a:latin typeface="Arial" panose="020B0604020202020204" pitchFamily="34" charset="0"/>
              </a:rPr>
              <a:t>Myth:</a:t>
            </a:r>
            <a:r>
              <a:rPr lang="en-US" altLang="zh-CN" sz="2000" b="1">
                <a:latin typeface="Arial" panose="020B0604020202020204" pitchFamily="34" charset="0"/>
              </a:rPr>
              <a:t> If I decide to outsource the software project to a third party, I can just relax and let that firm build it.</a:t>
            </a:r>
          </a:p>
          <a:p>
            <a:pPr marL="0" indent="0">
              <a:spcBef>
                <a:spcPts val="600"/>
              </a:spcBef>
              <a:buFont typeface="Wingdings" panose="05000000000000000000" charset="0"/>
              <a:buNone/>
            </a:pPr>
            <a:r>
              <a:rPr lang="en-US" altLang="zh-CN" sz="2000" b="1">
                <a:solidFill>
                  <a:srgbClr val="FF0000"/>
                </a:solidFill>
                <a:latin typeface="Arial" panose="020B0604020202020204" pitchFamily="34" charset="0"/>
              </a:rPr>
              <a:t>Reality:</a:t>
            </a:r>
            <a:r>
              <a:rPr lang="en-US" altLang="zh-CN" sz="2000" b="1">
                <a:latin typeface="Arial" panose="020B0604020202020204" pitchFamily="34" charset="0"/>
              </a:rPr>
              <a:t> If an organization does not understand how to manage and control software projects internally, it will invariably struggle when it outsources software projects.</a:t>
            </a:r>
          </a:p>
          <a:p>
            <a:pPr marL="0" indent="0">
              <a:spcBef>
                <a:spcPts val="600"/>
              </a:spcBef>
              <a:buFont typeface="Wingdings" panose="05000000000000000000" charset="0"/>
              <a:buNone/>
            </a:pPr>
            <a:r>
              <a:rPr lang="en-US" altLang="zh-CN" sz="2000" b="1">
                <a:solidFill>
                  <a:srgbClr val="0A85FF"/>
                </a:solidFill>
                <a:latin typeface="Arial" panose="020B0604020202020204" pitchFamily="34" charset="0"/>
              </a:rPr>
              <a:t>Customer myths. </a:t>
            </a:r>
          </a:p>
          <a:p>
            <a:pPr marL="0" indent="0">
              <a:spcBef>
                <a:spcPts val="600"/>
              </a:spcBef>
              <a:buFont typeface="Wingdings" panose="05000000000000000000" charset="0"/>
              <a:buNone/>
            </a:pPr>
            <a:r>
              <a:rPr lang="en-US" altLang="zh-CN" sz="2000" b="1">
                <a:solidFill>
                  <a:srgbClr val="FF0000"/>
                </a:solidFill>
                <a:latin typeface="Arial" panose="020B0604020202020204" pitchFamily="34" charset="0"/>
              </a:rPr>
              <a:t>Myth:</a:t>
            </a:r>
            <a:r>
              <a:rPr lang="en-US" altLang="zh-CN" sz="2000" b="1">
                <a:latin typeface="Arial" panose="020B0604020202020204" pitchFamily="34" charset="0"/>
              </a:rPr>
              <a:t> A general statement of objectives is sufficient to begin writing programs—we can fill in the details later.</a:t>
            </a:r>
          </a:p>
        </p:txBody>
      </p:sp>
      <p:sp>
        <p:nvSpPr>
          <p:cNvPr id="21507" name="灯片编号占位符 2"/>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t>18</a:t>
            </a:fld>
            <a:endParaRPr lang="en-US" altLang="zh-CN" sz="1000">
              <a:latin typeface="Helvetica" pitchFamily="-128" charset="0"/>
            </a:endParaRPr>
          </a:p>
        </p:txBody>
      </p:sp>
      <p:sp>
        <p:nvSpPr>
          <p:cNvPr id="21508" name="文本框 1"/>
          <p:cNvSpPr txBox="1"/>
          <p:nvPr/>
        </p:nvSpPr>
        <p:spPr>
          <a:xfrm>
            <a:off x="614363" y="246063"/>
            <a:ext cx="8018462" cy="521970"/>
          </a:xfrm>
          <a:prstGeom prst="rect">
            <a:avLst/>
          </a:prstGeom>
          <a:noFill/>
          <a:ln w="9525">
            <a:noFill/>
          </a:ln>
        </p:spPr>
        <p:txBody>
          <a:bodyPr wrap="square" anchor="t" anchorCtr="0">
            <a:spAutoFit/>
          </a:bodyPr>
          <a:lstStyle/>
          <a:p>
            <a:r>
              <a:rPr lang="zh-CN" altLang="en-US" sz="1400" i="1">
                <a:solidFill>
                  <a:srgbClr val="E6833F"/>
                </a:solidFill>
                <a:latin typeface="Arial" panose="020B0604020202020204" pitchFamily="34" charset="0"/>
              </a:rPr>
              <a:t>Software Engineering: A Practitioner’s Approach, 9/e . Slides copyright 2022 by  Du qingfeng,Tongji University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49505"/>
          <p:cNvSpPr>
            <a:spLocks noGrp="1"/>
          </p:cNvSpPr>
          <p:nvPr>
            <p:ph type="title"/>
          </p:nvPr>
        </p:nvSpPr>
        <p:spPr>
          <a:xfrm>
            <a:off x="1219200" y="990600"/>
            <a:ext cx="7180263" cy="633413"/>
          </a:xfrm>
        </p:spPr>
        <p:txBody>
          <a:bodyPr anchor="b" anchorCtr="0"/>
          <a:lstStyle/>
          <a:p>
            <a:r>
              <a:rPr lang="en-US" altLang="zh-CN"/>
              <a:t>Chapter 2 </a:t>
            </a:r>
            <a:r>
              <a:rPr lang="en-US" altLang="zh-CN" sz="2400" b="1">
                <a:solidFill>
                  <a:schemeClr val="folHlink"/>
                </a:solidFill>
                <a:latin typeface="Arial" panose="020B0604020202020204" pitchFamily="34" charset="0"/>
              </a:rPr>
              <a:t>SOFTWARE ENGINEERING</a:t>
            </a:r>
          </a:p>
        </p:txBody>
      </p:sp>
      <p:sp>
        <p:nvSpPr>
          <p:cNvPr id="22530" name="文本占位符 149506"/>
          <p:cNvSpPr>
            <a:spLocks noGrp="1"/>
          </p:cNvSpPr>
          <p:nvPr>
            <p:ph idx="1"/>
          </p:nvPr>
        </p:nvSpPr>
        <p:spPr>
          <a:xfrm>
            <a:off x="614363" y="1746250"/>
            <a:ext cx="8224837" cy="4368800"/>
          </a:xfrm>
        </p:spPr>
        <p:txBody>
          <a:bodyPr anchor="t" anchorCtr="0"/>
          <a:lstStyle/>
          <a:p>
            <a:pPr marL="0" indent="0">
              <a:spcBef>
                <a:spcPts val="600"/>
              </a:spcBef>
              <a:buFont typeface="Wingdings" panose="05000000000000000000" charset="0"/>
              <a:buNone/>
            </a:pPr>
            <a:r>
              <a:rPr lang="en-US" altLang="zh-CN" sz="2000" b="1">
                <a:solidFill>
                  <a:srgbClr val="FF0000"/>
                </a:solidFill>
                <a:latin typeface="Arial" panose="020B0604020202020204" pitchFamily="34" charset="0"/>
              </a:rPr>
              <a:t>Reality: </a:t>
            </a:r>
            <a:r>
              <a:rPr lang="en-US" altLang="zh-CN" sz="2000" b="1">
                <a:latin typeface="Arial" panose="020B0604020202020204" pitchFamily="34" charset="0"/>
              </a:rPr>
              <a:t>Although a comprehensive and stable statement of requirements is not always possible, an ambiguous “statement of objectives” is a recipe for disaster. Unambiguous requirements (usually derived iteratively) are developed only through effective and continuous communication between customer and developer.</a:t>
            </a:r>
          </a:p>
          <a:p>
            <a:pPr marL="0" indent="0">
              <a:spcBef>
                <a:spcPts val="600"/>
              </a:spcBef>
              <a:buFont typeface="Wingdings" panose="05000000000000000000" charset="0"/>
              <a:buNone/>
            </a:pPr>
            <a:r>
              <a:rPr lang="en-US" altLang="zh-CN" sz="2000" b="1">
                <a:solidFill>
                  <a:srgbClr val="FF0000"/>
                </a:solidFill>
                <a:latin typeface="Arial" panose="020B0604020202020204" pitchFamily="34" charset="0"/>
              </a:rPr>
              <a:t>Myth:</a:t>
            </a:r>
            <a:r>
              <a:rPr lang="en-US" altLang="zh-CN" sz="2000" b="1">
                <a:latin typeface="Arial" panose="020B0604020202020204" pitchFamily="34" charset="0"/>
              </a:rPr>
              <a:t> Software requirements continually change, but change can be easily accommodated because software is flexible.</a:t>
            </a:r>
          </a:p>
          <a:p>
            <a:pPr marL="0" indent="0">
              <a:spcBef>
                <a:spcPts val="600"/>
              </a:spcBef>
              <a:buFont typeface="Wingdings" panose="05000000000000000000" charset="0"/>
              <a:buNone/>
            </a:pPr>
            <a:r>
              <a:rPr lang="en-US" altLang="zh-CN" sz="2000" b="1">
                <a:solidFill>
                  <a:srgbClr val="FF0000"/>
                </a:solidFill>
                <a:latin typeface="Arial" panose="020B0604020202020204" pitchFamily="34" charset="0"/>
              </a:rPr>
              <a:t>Reality: </a:t>
            </a:r>
            <a:r>
              <a:rPr lang="en-US" altLang="zh-CN" sz="2000" b="1">
                <a:latin typeface="Arial" panose="020B0604020202020204" pitchFamily="34" charset="0"/>
              </a:rPr>
              <a:t>It is true that software requirements change, but the impact of change varies with the time at which it is introduced. When requirements changes are requested early (before design or code has been started), the cost impact is relatively small. However, as time passes, the cost impact grows rapidly.</a:t>
            </a:r>
          </a:p>
          <a:p>
            <a:pPr marL="0" indent="0">
              <a:spcBef>
                <a:spcPts val="600"/>
              </a:spcBef>
              <a:buFont typeface="Wingdings" panose="05000000000000000000" charset="0"/>
              <a:buNone/>
            </a:pPr>
            <a:r>
              <a:rPr lang="en-US" altLang="zh-CN" sz="2000" b="1">
                <a:solidFill>
                  <a:srgbClr val="0A85FF"/>
                </a:solidFill>
                <a:latin typeface="Arial" panose="020B0604020202020204" pitchFamily="34" charset="0"/>
              </a:rPr>
              <a:t>Practitioner’s myths.</a:t>
            </a:r>
            <a:r>
              <a:rPr lang="en-US" altLang="zh-CN" sz="2000" b="1">
                <a:latin typeface="Arial" panose="020B0604020202020204" pitchFamily="34" charset="0"/>
              </a:rPr>
              <a:t> Myths that are still believed by software </a:t>
            </a:r>
          </a:p>
        </p:txBody>
      </p:sp>
      <p:sp>
        <p:nvSpPr>
          <p:cNvPr id="22531" name="灯片编号占位符 2"/>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t>19</a:t>
            </a:fld>
            <a:endParaRPr lang="en-US" altLang="zh-CN" sz="1000">
              <a:latin typeface="Helvetica" pitchFamily="-128" charset="0"/>
            </a:endParaRPr>
          </a:p>
        </p:txBody>
      </p:sp>
      <p:sp>
        <p:nvSpPr>
          <p:cNvPr id="22532" name="文本框 1"/>
          <p:cNvSpPr txBox="1"/>
          <p:nvPr/>
        </p:nvSpPr>
        <p:spPr>
          <a:xfrm>
            <a:off x="614363" y="246063"/>
            <a:ext cx="8018462" cy="521970"/>
          </a:xfrm>
          <a:prstGeom prst="rect">
            <a:avLst/>
          </a:prstGeom>
          <a:noFill/>
          <a:ln w="9525">
            <a:noFill/>
          </a:ln>
        </p:spPr>
        <p:txBody>
          <a:bodyPr wrap="square" anchor="t" anchorCtr="0">
            <a:spAutoFit/>
          </a:bodyPr>
          <a:lstStyle/>
          <a:p>
            <a:r>
              <a:rPr lang="zh-CN" altLang="en-US" sz="1400" i="1">
                <a:solidFill>
                  <a:srgbClr val="E6833F"/>
                </a:solidFill>
                <a:latin typeface="Arial" panose="020B0604020202020204" pitchFamily="34" charset="0"/>
              </a:rPr>
              <a:t>Software Engineering: A Practitioner’s Approach, 9/e . Slides copyright 2022 by  Du qingfeng,Tongji University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标题 149505"/>
          <p:cNvSpPr>
            <a:spLocks noGrp="1"/>
          </p:cNvSpPr>
          <p:nvPr>
            <p:ph type="title"/>
          </p:nvPr>
        </p:nvSpPr>
        <p:spPr>
          <a:xfrm>
            <a:off x="1219200" y="990600"/>
            <a:ext cx="7180263" cy="633413"/>
          </a:xfrm>
        </p:spPr>
        <p:txBody>
          <a:bodyPr anchor="b" anchorCtr="0"/>
          <a:lstStyle/>
          <a:p>
            <a:r>
              <a:rPr lang="en-US" altLang="zh-CN"/>
              <a:t>Chapter 2 </a:t>
            </a:r>
            <a:r>
              <a:rPr lang="en-US" altLang="zh-CN" sz="2400" b="1">
                <a:solidFill>
                  <a:schemeClr val="folHlink"/>
                </a:solidFill>
                <a:latin typeface="Arial" panose="020B0604020202020204" pitchFamily="34" charset="0"/>
              </a:rPr>
              <a:t>SOFTWARE ENGINEERING</a:t>
            </a:r>
          </a:p>
        </p:txBody>
      </p:sp>
      <p:sp>
        <p:nvSpPr>
          <p:cNvPr id="4098" name="文本占位符 149506"/>
          <p:cNvSpPr>
            <a:spLocks noGrp="1"/>
          </p:cNvSpPr>
          <p:nvPr>
            <p:ph idx="1"/>
          </p:nvPr>
        </p:nvSpPr>
        <p:spPr>
          <a:xfrm>
            <a:off x="614680" y="1790700"/>
            <a:ext cx="8225155" cy="4998720"/>
          </a:xfrm>
        </p:spPr>
        <p:txBody>
          <a:bodyPr anchor="t"/>
          <a:lstStyle/>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None/>
            </a:pPr>
            <a:r>
              <a:rPr lang="en-US" altLang="zh-CN" sz="2000" b="1">
                <a:solidFill>
                  <a:schemeClr val="tx2">
                    <a:lumMod val="60000"/>
                    <a:lumOff val="40000"/>
                  </a:schemeClr>
                </a:solidFill>
                <a:latin typeface="Arial" panose="020B0604020202020204" pitchFamily="34" charset="0"/>
                <a:sym typeface="+mn-ea"/>
              </a:rPr>
              <a:t>2.1 DEFINING THE DISCIPLINE</a:t>
            </a:r>
            <a:r>
              <a:rPr lang="zh-CN" altLang="en-US" sz="2000" b="1">
                <a:solidFill>
                  <a:schemeClr val="tx2">
                    <a:lumMod val="60000"/>
                    <a:lumOff val="40000"/>
                  </a:schemeClr>
                </a:solidFill>
                <a:latin typeface="Arial" panose="020B0604020202020204" pitchFamily="34" charset="0"/>
                <a:ea typeface="宋体" panose="02010600030101010101" pitchFamily="2" charset="-122"/>
                <a:sym typeface="+mn-ea"/>
              </a:rPr>
              <a:t>（</a:t>
            </a:r>
            <a:r>
              <a:rPr lang="en-US" altLang="zh-CN" sz="2000" b="1">
                <a:solidFill>
                  <a:schemeClr val="tx2">
                    <a:lumMod val="60000"/>
                    <a:lumOff val="40000"/>
                  </a:schemeClr>
                </a:solidFill>
                <a:latin typeface="Arial" panose="020B0604020202020204" pitchFamily="34" charset="0"/>
                <a:sym typeface="+mn-ea"/>
              </a:rPr>
              <a:t>definition for software engineering</a:t>
            </a:r>
            <a:r>
              <a:rPr lang="zh-CN" altLang="en-US" sz="2000" b="1">
                <a:solidFill>
                  <a:schemeClr val="tx2">
                    <a:lumMod val="60000"/>
                    <a:lumOff val="40000"/>
                  </a:schemeClr>
                </a:solidFill>
                <a:latin typeface="Arial" panose="020B0604020202020204" pitchFamily="34" charset="0"/>
                <a:ea typeface="宋体" panose="02010600030101010101" pitchFamily="2" charset="-122"/>
                <a:sym typeface="+mn-ea"/>
              </a:rPr>
              <a:t>）</a:t>
            </a:r>
            <a:endPar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None/>
            </a:pPr>
            <a:r>
              <a:rPr lang="en-US" altLang="zh-CN" sz="2000" b="1">
                <a:latin typeface="Arial" panose="020B0604020202020204" pitchFamily="34" charset="0"/>
                <a:sym typeface="+mn-ea"/>
              </a:rPr>
              <a:t>The IEEE has developed the following definition for software engineering:</a:t>
            </a:r>
            <a:r>
              <a:rPr kumimoji="0" lang="en-US" altLang="zh-CN" sz="2000" b="1" i="1" u="none" strike="noStrike" kern="1200" cap="none" spc="0" normalizeH="0" baseline="0" noProof="1">
                <a:solidFill>
                  <a:srgbClr val="FF0000"/>
                </a:solidFill>
                <a:latin typeface="Arial" panose="020B0604020202020204" pitchFamily="34" charset="0"/>
                <a:ea typeface="+mn-ea"/>
                <a:cs typeface="+mn-cs"/>
              </a:rPr>
              <a:t>Software Engineering : (1) The application of a systematic, disciplined, quantifiable approach to the development, operation, and maintenance of software; that is, the application of engineering to software. (2) The study of approaches as in (1).</a:t>
            </a:r>
          </a:p>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pitchFamily="2" charset="2"/>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And yet, a “systematic, disciplined, and quantifiable” approach applied by one software team may be burden some to another. We need discipline, but we also need adaptability and agility.</a:t>
            </a:r>
          </a:p>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pitchFamily="2" charset="2"/>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Software engineering is a layered technology. Referring to Figure 2.1:</a:t>
            </a: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The bedrock that supports software engineering is a quality focus.</a:t>
            </a: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The foundation for software engineering is the process layer.</a:t>
            </a:r>
          </a:p>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pitchFamily="2" charset="2"/>
              <a:buNone/>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6147" name="灯片编号占位符 2"/>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t>2</a:t>
            </a:fld>
            <a:endParaRPr lang="en-US" altLang="zh-CN" sz="1000">
              <a:latin typeface="Helvetica" pitchFamily="-128" charset="0"/>
            </a:endParaRPr>
          </a:p>
        </p:txBody>
      </p:sp>
      <p:sp>
        <p:nvSpPr>
          <p:cNvPr id="6148" name="文本框 1"/>
          <p:cNvSpPr txBox="1"/>
          <p:nvPr/>
        </p:nvSpPr>
        <p:spPr>
          <a:xfrm>
            <a:off x="614363" y="246063"/>
            <a:ext cx="8018462" cy="521970"/>
          </a:xfrm>
          <a:prstGeom prst="rect">
            <a:avLst/>
          </a:prstGeom>
          <a:noFill/>
          <a:ln w="9525">
            <a:noFill/>
          </a:ln>
        </p:spPr>
        <p:txBody>
          <a:bodyPr wrap="square" anchor="t" anchorCtr="0">
            <a:spAutoFit/>
          </a:bodyPr>
          <a:lstStyle/>
          <a:p>
            <a:r>
              <a:rPr lang="zh-CN" altLang="en-US" sz="1400" i="1">
                <a:solidFill>
                  <a:srgbClr val="E6833F"/>
                </a:solidFill>
                <a:latin typeface="Arial" panose="020B0604020202020204" pitchFamily="34" charset="0"/>
              </a:rPr>
              <a:t>Software Engineering: A Practitioner’s Approach, 9/e . Slides copyright 2022 by  Du qingfeng,Tongji University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49505"/>
          <p:cNvSpPr>
            <a:spLocks noGrp="1"/>
          </p:cNvSpPr>
          <p:nvPr>
            <p:ph type="title"/>
          </p:nvPr>
        </p:nvSpPr>
        <p:spPr>
          <a:xfrm>
            <a:off x="1219200" y="990600"/>
            <a:ext cx="7180263" cy="633413"/>
          </a:xfrm>
        </p:spPr>
        <p:txBody>
          <a:bodyPr anchor="b" anchorCtr="0"/>
          <a:lstStyle/>
          <a:p>
            <a:r>
              <a:rPr lang="en-US" altLang="zh-CN"/>
              <a:t>Chapter 2 </a:t>
            </a:r>
            <a:r>
              <a:rPr lang="en-US" altLang="zh-CN" sz="2400" b="1">
                <a:solidFill>
                  <a:schemeClr val="folHlink"/>
                </a:solidFill>
                <a:latin typeface="Arial" panose="020B0604020202020204" pitchFamily="34" charset="0"/>
              </a:rPr>
              <a:t>SOFTWARE ENGINEERING</a:t>
            </a:r>
          </a:p>
        </p:txBody>
      </p:sp>
      <p:sp>
        <p:nvSpPr>
          <p:cNvPr id="23554" name="文本占位符 149506"/>
          <p:cNvSpPr>
            <a:spLocks noGrp="1"/>
          </p:cNvSpPr>
          <p:nvPr>
            <p:ph idx="1"/>
          </p:nvPr>
        </p:nvSpPr>
        <p:spPr>
          <a:xfrm>
            <a:off x="614363" y="1746250"/>
            <a:ext cx="8224837" cy="4368800"/>
          </a:xfrm>
        </p:spPr>
        <p:txBody>
          <a:bodyPr anchor="t" anchorCtr="0"/>
          <a:lstStyle/>
          <a:p>
            <a:pPr marL="0" indent="0">
              <a:spcBef>
                <a:spcPts val="600"/>
              </a:spcBef>
              <a:buFont typeface="Wingdings" panose="05000000000000000000" charset="0"/>
              <a:buNone/>
            </a:pPr>
            <a:r>
              <a:rPr lang="en-US" altLang="zh-CN" sz="2000" b="1">
                <a:latin typeface="Arial" panose="020B0604020202020204" pitchFamily="34" charset="0"/>
              </a:rPr>
              <a:t>practitioners have been fostered by over 60 years of programming culture. During the early days, programming was viewed as an art form. Old ways and attitudes die hard.</a:t>
            </a:r>
          </a:p>
          <a:p>
            <a:pPr marL="0" indent="0">
              <a:spcBef>
                <a:spcPts val="600"/>
              </a:spcBef>
              <a:buFont typeface="Wingdings" panose="05000000000000000000" charset="0"/>
              <a:buNone/>
            </a:pPr>
            <a:r>
              <a:rPr lang="en-US" altLang="zh-CN" sz="2000" b="1">
                <a:solidFill>
                  <a:srgbClr val="FF0000"/>
                </a:solidFill>
                <a:latin typeface="Arial" panose="020B0604020202020204" pitchFamily="34" charset="0"/>
              </a:rPr>
              <a:t>Myth: </a:t>
            </a:r>
            <a:r>
              <a:rPr lang="en-US" altLang="zh-CN" sz="2000" b="1">
                <a:latin typeface="Arial" panose="020B0604020202020204" pitchFamily="34" charset="0"/>
              </a:rPr>
              <a:t>Once we write the program and get it to work, our job is done.</a:t>
            </a:r>
          </a:p>
          <a:p>
            <a:pPr marL="0" indent="0">
              <a:spcBef>
                <a:spcPts val="600"/>
              </a:spcBef>
              <a:buFont typeface="Wingdings" panose="05000000000000000000" charset="0"/>
              <a:buNone/>
            </a:pPr>
            <a:r>
              <a:rPr lang="en-US" altLang="zh-CN" sz="2000" b="1">
                <a:solidFill>
                  <a:srgbClr val="FF0000"/>
                </a:solidFill>
                <a:latin typeface="Arial" panose="020B0604020202020204" pitchFamily="34" charset="0"/>
              </a:rPr>
              <a:t>Reality:</a:t>
            </a:r>
            <a:r>
              <a:rPr lang="en-US" altLang="zh-CN" sz="2000" b="1">
                <a:latin typeface="Arial" panose="020B0604020202020204" pitchFamily="34" charset="0"/>
              </a:rPr>
              <a:t> Someone once said that “the sooner you begin ‘writing code,’ the longer it’ll take you to get done.” Industry data indicate that between 60 and 80 percent of all effort expended on software will be expended after it is delivered to the customer for the first time.</a:t>
            </a:r>
          </a:p>
          <a:p>
            <a:pPr marL="0" indent="0">
              <a:spcBef>
                <a:spcPts val="600"/>
              </a:spcBef>
              <a:buFont typeface="Wingdings" panose="05000000000000000000" charset="0"/>
              <a:buNone/>
            </a:pPr>
            <a:r>
              <a:rPr lang="en-US" altLang="zh-CN" sz="2000" b="1">
                <a:solidFill>
                  <a:srgbClr val="FF0000"/>
                </a:solidFill>
                <a:latin typeface="Arial" panose="020B0604020202020204" pitchFamily="34" charset="0"/>
              </a:rPr>
              <a:t>Myth:</a:t>
            </a:r>
            <a:r>
              <a:rPr lang="en-US" altLang="zh-CN" sz="2000" b="1">
                <a:latin typeface="Arial" panose="020B0604020202020204" pitchFamily="34" charset="0"/>
              </a:rPr>
              <a:t> Until I get the program “running” I have no way of assessing its quality.</a:t>
            </a:r>
          </a:p>
          <a:p>
            <a:pPr marL="0" indent="0">
              <a:spcBef>
                <a:spcPts val="600"/>
              </a:spcBef>
              <a:buFont typeface="Wingdings" panose="05000000000000000000" charset="0"/>
              <a:buNone/>
            </a:pPr>
            <a:r>
              <a:rPr lang="en-US" altLang="zh-CN" sz="2000" b="1">
                <a:solidFill>
                  <a:srgbClr val="FF0000"/>
                </a:solidFill>
                <a:latin typeface="Arial" panose="020B0604020202020204" pitchFamily="34" charset="0"/>
              </a:rPr>
              <a:t>Reality:</a:t>
            </a:r>
            <a:r>
              <a:rPr lang="en-US" altLang="zh-CN" sz="2000" b="1">
                <a:latin typeface="Arial" panose="020B0604020202020204" pitchFamily="34" charset="0"/>
              </a:rPr>
              <a:t> One of the most effective software quality assurance </a:t>
            </a:r>
          </a:p>
        </p:txBody>
      </p:sp>
      <p:sp>
        <p:nvSpPr>
          <p:cNvPr id="23555" name="灯片编号占位符 2"/>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t>20</a:t>
            </a:fld>
            <a:endParaRPr lang="en-US" altLang="zh-CN" sz="1000">
              <a:latin typeface="Helvetica" pitchFamily="-128" charset="0"/>
            </a:endParaRPr>
          </a:p>
        </p:txBody>
      </p:sp>
      <p:sp>
        <p:nvSpPr>
          <p:cNvPr id="23556" name="文本框 1"/>
          <p:cNvSpPr txBox="1"/>
          <p:nvPr/>
        </p:nvSpPr>
        <p:spPr>
          <a:xfrm>
            <a:off x="614363" y="246063"/>
            <a:ext cx="8018462" cy="521970"/>
          </a:xfrm>
          <a:prstGeom prst="rect">
            <a:avLst/>
          </a:prstGeom>
          <a:noFill/>
          <a:ln w="9525">
            <a:noFill/>
          </a:ln>
        </p:spPr>
        <p:txBody>
          <a:bodyPr wrap="square" anchor="t" anchorCtr="0">
            <a:spAutoFit/>
          </a:bodyPr>
          <a:lstStyle/>
          <a:p>
            <a:r>
              <a:rPr lang="zh-CN" altLang="en-US" sz="1400" i="1">
                <a:solidFill>
                  <a:srgbClr val="E6833F"/>
                </a:solidFill>
                <a:latin typeface="Arial" panose="020B0604020202020204" pitchFamily="34" charset="0"/>
              </a:rPr>
              <a:t>Software Engineering: A Practitioner’s Approach, 9/e . Slides copyright 2022 by  Du qingfeng,Tongji University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49505"/>
          <p:cNvSpPr>
            <a:spLocks noGrp="1"/>
          </p:cNvSpPr>
          <p:nvPr>
            <p:ph type="title"/>
          </p:nvPr>
        </p:nvSpPr>
        <p:spPr>
          <a:xfrm>
            <a:off x="1219200" y="990600"/>
            <a:ext cx="7180263" cy="633413"/>
          </a:xfrm>
        </p:spPr>
        <p:txBody>
          <a:bodyPr anchor="b" anchorCtr="0"/>
          <a:lstStyle/>
          <a:p>
            <a:r>
              <a:rPr lang="en-US" altLang="zh-CN"/>
              <a:t>Chapter 2 </a:t>
            </a:r>
            <a:r>
              <a:rPr lang="en-US" altLang="zh-CN" sz="2400" b="1">
                <a:solidFill>
                  <a:schemeClr val="folHlink"/>
                </a:solidFill>
                <a:latin typeface="Arial" panose="020B0604020202020204" pitchFamily="34" charset="0"/>
              </a:rPr>
              <a:t>SOFTWARE ENGINEERING</a:t>
            </a:r>
          </a:p>
        </p:txBody>
      </p:sp>
      <p:sp>
        <p:nvSpPr>
          <p:cNvPr id="24578" name="文本占位符 149506"/>
          <p:cNvSpPr>
            <a:spLocks noGrp="1"/>
          </p:cNvSpPr>
          <p:nvPr>
            <p:ph idx="1"/>
          </p:nvPr>
        </p:nvSpPr>
        <p:spPr>
          <a:xfrm>
            <a:off x="614363" y="1746250"/>
            <a:ext cx="8224837" cy="4368800"/>
          </a:xfrm>
        </p:spPr>
        <p:txBody>
          <a:bodyPr anchor="t" anchorCtr="0"/>
          <a:lstStyle/>
          <a:p>
            <a:pPr marL="0" indent="0">
              <a:spcBef>
                <a:spcPts val="600"/>
              </a:spcBef>
              <a:buFont typeface="Wingdings" panose="05000000000000000000" charset="0"/>
              <a:buNone/>
            </a:pPr>
            <a:r>
              <a:rPr lang="en-US" altLang="zh-CN" sz="2000" b="1">
                <a:latin typeface="Arial" panose="020B0604020202020204" pitchFamily="34" charset="0"/>
              </a:rPr>
              <a:t>mechanisms can be applied from the inception of a project— the technical review. Software reviews are a “quality filter” that have been found to be more effective than testing for finding certain classes of software defects.</a:t>
            </a:r>
          </a:p>
          <a:p>
            <a:pPr marL="0" indent="0">
              <a:spcBef>
                <a:spcPts val="600"/>
              </a:spcBef>
              <a:buFont typeface="Wingdings" panose="05000000000000000000" charset="0"/>
              <a:buNone/>
            </a:pPr>
            <a:r>
              <a:rPr lang="en-US" altLang="zh-CN" sz="2000" b="1">
                <a:solidFill>
                  <a:srgbClr val="FF0000"/>
                </a:solidFill>
                <a:latin typeface="Arial" panose="020B0604020202020204" pitchFamily="34" charset="0"/>
              </a:rPr>
              <a:t>Myth:</a:t>
            </a:r>
            <a:r>
              <a:rPr lang="en-US" altLang="zh-CN" sz="2000" b="1">
                <a:latin typeface="Arial" panose="020B0604020202020204" pitchFamily="34" charset="0"/>
              </a:rPr>
              <a:t> The only deliverable work product for a successful project is the working program.</a:t>
            </a:r>
          </a:p>
          <a:p>
            <a:pPr marL="0" indent="0">
              <a:spcBef>
                <a:spcPts val="600"/>
              </a:spcBef>
              <a:buFont typeface="Wingdings" panose="05000000000000000000" charset="0"/>
              <a:buNone/>
            </a:pPr>
            <a:r>
              <a:rPr lang="en-US" altLang="zh-CN" sz="2000" b="1">
                <a:solidFill>
                  <a:srgbClr val="FF0000"/>
                </a:solidFill>
                <a:latin typeface="Arial" panose="020B0604020202020204" pitchFamily="34" charset="0"/>
              </a:rPr>
              <a:t>Reality:</a:t>
            </a:r>
            <a:r>
              <a:rPr lang="en-US" altLang="zh-CN" sz="2000" b="1">
                <a:latin typeface="Arial" panose="020B0604020202020204" pitchFamily="34" charset="0"/>
              </a:rPr>
              <a:t> A working program is only one part of a software configuration that includes many elements. A variety of work products (e.g., models, documents, plans) provide a foundation for successful engineering and, more important, guidance for software support.</a:t>
            </a:r>
          </a:p>
          <a:p>
            <a:pPr marL="0" indent="0">
              <a:spcBef>
                <a:spcPts val="600"/>
              </a:spcBef>
              <a:buFont typeface="Wingdings" panose="05000000000000000000" charset="0"/>
              <a:buNone/>
            </a:pPr>
            <a:r>
              <a:rPr lang="en-US" altLang="zh-CN" sz="2000" b="1">
                <a:solidFill>
                  <a:srgbClr val="FF0000"/>
                </a:solidFill>
                <a:latin typeface="Arial" panose="020B0604020202020204" pitchFamily="34" charset="0"/>
              </a:rPr>
              <a:t>Myth:</a:t>
            </a:r>
            <a:r>
              <a:rPr lang="en-US" altLang="zh-CN" sz="2000" b="1">
                <a:latin typeface="Arial" panose="020B0604020202020204" pitchFamily="34" charset="0"/>
              </a:rPr>
              <a:t> Software engineering will make us create voluminous and unnecessary documentation and will invariably slow us down.</a:t>
            </a:r>
          </a:p>
          <a:p>
            <a:pPr marL="0" indent="0">
              <a:spcBef>
                <a:spcPts val="600"/>
              </a:spcBef>
              <a:buFont typeface="Wingdings" panose="05000000000000000000" charset="0"/>
              <a:buNone/>
            </a:pPr>
            <a:endParaRPr lang="en-US" altLang="zh-CN" sz="2000" b="1">
              <a:latin typeface="Arial" panose="020B0604020202020204" pitchFamily="34" charset="0"/>
            </a:endParaRPr>
          </a:p>
          <a:p>
            <a:pPr marL="0" indent="0">
              <a:spcBef>
                <a:spcPts val="600"/>
              </a:spcBef>
              <a:buFont typeface="Wingdings" panose="05000000000000000000" charset="0"/>
              <a:buNone/>
            </a:pPr>
            <a:endParaRPr lang="en-US" altLang="zh-CN" sz="2000" b="1">
              <a:latin typeface="Arial" panose="020B0604020202020204" pitchFamily="34" charset="0"/>
            </a:endParaRPr>
          </a:p>
        </p:txBody>
      </p:sp>
      <p:sp>
        <p:nvSpPr>
          <p:cNvPr id="24579" name="灯片编号占位符 2"/>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t>21</a:t>
            </a:fld>
            <a:endParaRPr lang="en-US" altLang="zh-CN" sz="1000">
              <a:latin typeface="Helvetica" pitchFamily="-128" charset="0"/>
            </a:endParaRPr>
          </a:p>
        </p:txBody>
      </p:sp>
      <p:sp>
        <p:nvSpPr>
          <p:cNvPr id="24580" name="文本框 1"/>
          <p:cNvSpPr txBox="1"/>
          <p:nvPr/>
        </p:nvSpPr>
        <p:spPr>
          <a:xfrm>
            <a:off x="614363" y="246063"/>
            <a:ext cx="8018462" cy="521970"/>
          </a:xfrm>
          <a:prstGeom prst="rect">
            <a:avLst/>
          </a:prstGeom>
          <a:noFill/>
          <a:ln w="9525">
            <a:noFill/>
          </a:ln>
        </p:spPr>
        <p:txBody>
          <a:bodyPr wrap="square" anchor="t" anchorCtr="0">
            <a:spAutoFit/>
          </a:bodyPr>
          <a:lstStyle/>
          <a:p>
            <a:r>
              <a:rPr lang="zh-CN" altLang="en-US" sz="1400" i="1">
                <a:solidFill>
                  <a:srgbClr val="E6833F"/>
                </a:solidFill>
                <a:latin typeface="Arial" panose="020B0604020202020204" pitchFamily="34" charset="0"/>
              </a:rPr>
              <a:t>Software Engineering: A Practitioner’s Approach, 9/e . Slides copyright 2022 by  Du qingfeng,Tongji University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49505"/>
          <p:cNvSpPr>
            <a:spLocks noGrp="1"/>
          </p:cNvSpPr>
          <p:nvPr>
            <p:ph type="title"/>
          </p:nvPr>
        </p:nvSpPr>
        <p:spPr>
          <a:xfrm>
            <a:off x="1219200" y="990600"/>
            <a:ext cx="7180263" cy="633413"/>
          </a:xfrm>
        </p:spPr>
        <p:txBody>
          <a:bodyPr anchor="b" anchorCtr="0"/>
          <a:lstStyle/>
          <a:p>
            <a:r>
              <a:rPr lang="en-US" altLang="zh-CN"/>
              <a:t>Chapter 2 </a:t>
            </a:r>
            <a:r>
              <a:rPr lang="en-US" altLang="zh-CN" sz="2400" b="1">
                <a:solidFill>
                  <a:schemeClr val="folHlink"/>
                </a:solidFill>
                <a:latin typeface="Arial" panose="020B0604020202020204" pitchFamily="34" charset="0"/>
              </a:rPr>
              <a:t>SOFTWARE ENGINEERING</a:t>
            </a:r>
          </a:p>
        </p:txBody>
      </p:sp>
      <p:sp>
        <p:nvSpPr>
          <p:cNvPr id="25602" name="文本占位符 149506"/>
          <p:cNvSpPr>
            <a:spLocks noGrp="1"/>
          </p:cNvSpPr>
          <p:nvPr>
            <p:ph idx="1"/>
          </p:nvPr>
        </p:nvSpPr>
        <p:spPr>
          <a:xfrm>
            <a:off x="614363" y="1746250"/>
            <a:ext cx="8224837" cy="4368800"/>
          </a:xfrm>
        </p:spPr>
        <p:txBody>
          <a:bodyPr anchor="t" anchorCtr="0"/>
          <a:lstStyle/>
          <a:p>
            <a:pPr marL="0" indent="0">
              <a:spcBef>
                <a:spcPts val="600"/>
              </a:spcBef>
              <a:buFont typeface="Wingdings" panose="05000000000000000000" charset="0"/>
              <a:buNone/>
            </a:pPr>
            <a:r>
              <a:rPr lang="en-US" altLang="zh-CN" sz="2000" b="1">
                <a:solidFill>
                  <a:srgbClr val="FF0000"/>
                </a:solidFill>
                <a:latin typeface="Arial" panose="020B0604020202020204" pitchFamily="34" charset="0"/>
              </a:rPr>
              <a:t>Reality:</a:t>
            </a:r>
            <a:r>
              <a:rPr lang="en-US" altLang="zh-CN" sz="2000" b="1">
                <a:latin typeface="Arial" panose="020B0604020202020204" pitchFamily="34" charset="0"/>
              </a:rPr>
              <a:t> Software engineering is not about creating documents. It is about creating a quality product. Better quality leads to reduced rework. And reduced rework results in faster delivery times.</a:t>
            </a:r>
          </a:p>
          <a:p>
            <a:pPr marL="0" indent="0">
              <a:spcBef>
                <a:spcPts val="600"/>
              </a:spcBef>
              <a:buFont typeface="Wingdings" panose="05000000000000000000" charset="0"/>
              <a:buNone/>
            </a:pPr>
            <a:r>
              <a:rPr lang="en-US" altLang="zh-CN" sz="2000" b="1">
                <a:solidFill>
                  <a:srgbClr val="FF0000"/>
                </a:solidFill>
                <a:latin typeface="Arial" panose="020B0604020202020204" pitchFamily="34" charset="0"/>
              </a:rPr>
              <a:t>Exercise: </a:t>
            </a:r>
            <a:r>
              <a:rPr lang="en-US" altLang="zh-CN" sz="2000" b="1">
                <a:latin typeface="Arial" panose="020B0604020202020204" pitchFamily="34" charset="0"/>
              </a:rPr>
              <a:t>Understand Figure 2.1 and find some process tools indcluding opensource tools</a:t>
            </a:r>
          </a:p>
          <a:p>
            <a:pPr marL="0" indent="0">
              <a:spcBef>
                <a:spcPts val="600"/>
              </a:spcBef>
              <a:buFont typeface="Wingdings" panose="05000000000000000000" charset="0"/>
              <a:buNone/>
            </a:pPr>
            <a:endParaRPr lang="en-US" altLang="zh-CN" sz="2000" b="1">
              <a:latin typeface="Arial" panose="020B0604020202020204" pitchFamily="34" charset="0"/>
            </a:endParaRPr>
          </a:p>
          <a:p>
            <a:pPr marL="0" indent="0">
              <a:spcBef>
                <a:spcPts val="600"/>
              </a:spcBef>
              <a:buFont typeface="Wingdings" panose="05000000000000000000" charset="0"/>
              <a:buNone/>
            </a:pPr>
            <a:endParaRPr lang="en-US" altLang="zh-CN" sz="2000" b="1">
              <a:latin typeface="Arial" panose="020B0604020202020204" pitchFamily="34" charset="0"/>
            </a:endParaRPr>
          </a:p>
        </p:txBody>
      </p:sp>
      <p:sp>
        <p:nvSpPr>
          <p:cNvPr id="25603" name="灯片编号占位符 2"/>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t>22</a:t>
            </a:fld>
            <a:endParaRPr lang="en-US" altLang="zh-CN" sz="1000">
              <a:latin typeface="Helvetica" pitchFamily="-128" charset="0"/>
            </a:endParaRPr>
          </a:p>
        </p:txBody>
      </p:sp>
      <p:sp>
        <p:nvSpPr>
          <p:cNvPr id="25604" name="文本框 1"/>
          <p:cNvSpPr txBox="1"/>
          <p:nvPr/>
        </p:nvSpPr>
        <p:spPr>
          <a:xfrm>
            <a:off x="614363" y="246063"/>
            <a:ext cx="8018462" cy="521970"/>
          </a:xfrm>
          <a:prstGeom prst="rect">
            <a:avLst/>
          </a:prstGeom>
          <a:noFill/>
          <a:ln w="9525">
            <a:noFill/>
          </a:ln>
        </p:spPr>
        <p:txBody>
          <a:bodyPr wrap="square" anchor="t" anchorCtr="0">
            <a:spAutoFit/>
          </a:bodyPr>
          <a:lstStyle/>
          <a:p>
            <a:r>
              <a:rPr lang="zh-CN" altLang="en-US" sz="1400" i="1">
                <a:solidFill>
                  <a:srgbClr val="E6833F"/>
                </a:solidFill>
                <a:latin typeface="Arial" panose="020B0604020202020204" pitchFamily="34" charset="0"/>
              </a:rPr>
              <a:t>Software Engineering: A Practitioner’s Approach, 9/e . Slides copyright 2022 by  Du qingfeng,Tongji University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标题 149505"/>
          <p:cNvSpPr>
            <a:spLocks noGrp="1"/>
          </p:cNvSpPr>
          <p:nvPr>
            <p:ph type="title"/>
          </p:nvPr>
        </p:nvSpPr>
        <p:spPr>
          <a:xfrm>
            <a:off x="1219200" y="990600"/>
            <a:ext cx="7180263" cy="633413"/>
          </a:xfrm>
        </p:spPr>
        <p:txBody>
          <a:bodyPr anchor="b" anchorCtr="0"/>
          <a:lstStyle/>
          <a:p>
            <a:r>
              <a:rPr lang="en-US" altLang="zh-CN"/>
              <a:t>Chapter 2 </a:t>
            </a:r>
            <a:r>
              <a:rPr lang="en-US" altLang="zh-CN" sz="2400" b="1">
                <a:solidFill>
                  <a:schemeClr val="folHlink"/>
                </a:solidFill>
                <a:latin typeface="Arial" panose="020B0604020202020204" pitchFamily="34" charset="0"/>
              </a:rPr>
              <a:t>SOFTWARE ENGINEERING</a:t>
            </a:r>
          </a:p>
        </p:txBody>
      </p:sp>
      <p:sp>
        <p:nvSpPr>
          <p:cNvPr id="4098" name="文本占位符 149506"/>
          <p:cNvSpPr>
            <a:spLocks noGrp="1"/>
          </p:cNvSpPr>
          <p:nvPr>
            <p:ph idx="1"/>
          </p:nvPr>
        </p:nvSpPr>
        <p:spPr>
          <a:xfrm>
            <a:off x="398145" y="1790700"/>
            <a:ext cx="8600440" cy="4368800"/>
          </a:xfrm>
        </p:spPr>
        <p:txBody>
          <a:bodyPr anchor="t"/>
          <a:lstStyle/>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lang="en-US" altLang="zh-CN" sz="2000" b="1">
                <a:latin typeface="Arial" panose="020B0604020202020204" pitchFamily="34" charset="0"/>
                <a:sym typeface="+mn-ea"/>
              </a:rPr>
              <a:t>Software engineering methods provide the technical how-to’s for building software.</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Software engineering tools provide automated or semi-automated support for the process and the methods.When tools are integrated so that information created by one tool can be used by another, a system for the support of software development, called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computer-aided software engineering(CASE)</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 is established.</a:t>
            </a: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pitchFamily="2" charset="2"/>
              <a:buNone/>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7171" name="灯片编号占位符 2"/>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t>3</a:t>
            </a:fld>
            <a:endParaRPr lang="en-US" altLang="zh-CN" sz="1000">
              <a:latin typeface="Helvetica" pitchFamily="-128" charset="0"/>
            </a:endParaRPr>
          </a:p>
        </p:txBody>
      </p:sp>
      <p:pic>
        <p:nvPicPr>
          <p:cNvPr id="7172" name="图片 1"/>
          <p:cNvPicPr>
            <a:picLocks noChangeAspect="1"/>
          </p:cNvPicPr>
          <p:nvPr/>
        </p:nvPicPr>
        <p:blipFill>
          <a:blip r:embed="rId2"/>
          <a:stretch>
            <a:fillRect/>
          </a:stretch>
        </p:blipFill>
        <p:spPr>
          <a:xfrm>
            <a:off x="687705" y="4124960"/>
            <a:ext cx="8000365" cy="2598420"/>
          </a:xfrm>
          <a:prstGeom prst="rect">
            <a:avLst/>
          </a:prstGeom>
          <a:noFill/>
          <a:ln w="9525">
            <a:noFill/>
          </a:ln>
        </p:spPr>
      </p:pic>
      <p:sp>
        <p:nvSpPr>
          <p:cNvPr id="7173" name="文本框 1"/>
          <p:cNvSpPr txBox="1"/>
          <p:nvPr/>
        </p:nvSpPr>
        <p:spPr>
          <a:xfrm>
            <a:off x="614363" y="246063"/>
            <a:ext cx="8018462" cy="521970"/>
          </a:xfrm>
          <a:prstGeom prst="rect">
            <a:avLst/>
          </a:prstGeom>
          <a:noFill/>
          <a:ln w="9525">
            <a:noFill/>
          </a:ln>
        </p:spPr>
        <p:txBody>
          <a:bodyPr wrap="square" anchor="t" anchorCtr="0">
            <a:spAutoFit/>
          </a:bodyPr>
          <a:lstStyle/>
          <a:p>
            <a:r>
              <a:rPr lang="zh-CN" altLang="en-US" sz="1400" i="1">
                <a:solidFill>
                  <a:srgbClr val="E6833F"/>
                </a:solidFill>
                <a:latin typeface="Arial" panose="020B0604020202020204" pitchFamily="34" charset="0"/>
              </a:rPr>
              <a:t>Software Engineering: A Practitioner’s Approach, 9/e . Slides copyright 2022 by  Du qingfeng,Tongji University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149505"/>
          <p:cNvSpPr>
            <a:spLocks noGrp="1"/>
          </p:cNvSpPr>
          <p:nvPr>
            <p:ph type="title"/>
          </p:nvPr>
        </p:nvSpPr>
        <p:spPr>
          <a:xfrm>
            <a:off x="1219200" y="990600"/>
            <a:ext cx="7180263" cy="633413"/>
          </a:xfrm>
        </p:spPr>
        <p:txBody>
          <a:bodyPr anchor="b" anchorCtr="0"/>
          <a:lstStyle/>
          <a:p>
            <a:r>
              <a:rPr lang="en-US" altLang="zh-CN"/>
              <a:t>Chapter 2 </a:t>
            </a:r>
            <a:r>
              <a:rPr lang="en-US" altLang="zh-CN" sz="2400" b="1">
                <a:solidFill>
                  <a:schemeClr val="folHlink"/>
                </a:solidFill>
                <a:latin typeface="Arial" panose="020B0604020202020204" pitchFamily="34" charset="0"/>
              </a:rPr>
              <a:t>SOFTWARE ENGINEERING</a:t>
            </a:r>
          </a:p>
        </p:txBody>
      </p:sp>
      <p:sp>
        <p:nvSpPr>
          <p:cNvPr id="8194" name="文本占位符 149506"/>
          <p:cNvSpPr>
            <a:spLocks noGrp="1"/>
          </p:cNvSpPr>
          <p:nvPr>
            <p:ph idx="1"/>
          </p:nvPr>
        </p:nvSpPr>
        <p:spPr>
          <a:xfrm>
            <a:off x="614363" y="1790700"/>
            <a:ext cx="8224837" cy="4368800"/>
          </a:xfrm>
        </p:spPr>
        <p:txBody>
          <a:bodyPr anchor="t" anchorCtr="0"/>
          <a:lstStyle/>
          <a:p>
            <a:pPr marL="0" indent="0">
              <a:spcBef>
                <a:spcPts val="600"/>
              </a:spcBef>
              <a:buFont typeface="Wingdings" panose="05000000000000000000" charset="0"/>
              <a:buNone/>
            </a:pPr>
            <a:r>
              <a:rPr lang="en-US" altLang="zh-CN" sz="2000" b="1">
                <a:solidFill>
                  <a:srgbClr val="0A85FF"/>
                </a:solidFill>
                <a:latin typeface="Arial" panose="020B0604020202020204" pitchFamily="34" charset="0"/>
              </a:rPr>
              <a:t>2.2 THE SOFTWARE PROCESS</a:t>
            </a:r>
            <a:endParaRPr lang="en-US" altLang="zh-CN" sz="2000" b="1">
              <a:latin typeface="Arial" panose="020B0604020202020204" pitchFamily="34" charset="0"/>
            </a:endParaRPr>
          </a:p>
          <a:p>
            <a:pPr marL="0" indent="0">
              <a:spcBef>
                <a:spcPts val="600"/>
              </a:spcBef>
              <a:buFont typeface="Wingdings" panose="05000000000000000000" charset="0"/>
              <a:buNone/>
            </a:pPr>
            <a:r>
              <a:rPr lang="en-US" altLang="zh-CN" sz="2000" b="1">
                <a:latin typeface="Arial" panose="020B0604020202020204" pitchFamily="34" charset="0"/>
              </a:rPr>
              <a:t>A process is a collection of </a:t>
            </a:r>
            <a:r>
              <a:rPr lang="en-US" altLang="zh-CN" sz="2000" b="1" i="1">
                <a:solidFill>
                  <a:srgbClr val="FF0000"/>
                </a:solidFill>
                <a:latin typeface="Arial" panose="020B0604020202020204" pitchFamily="34" charset="0"/>
              </a:rPr>
              <a:t>activities, actions</a:t>
            </a:r>
            <a:r>
              <a:rPr lang="en-US" altLang="zh-CN" sz="2000" b="1">
                <a:latin typeface="Arial" panose="020B0604020202020204" pitchFamily="34" charset="0"/>
              </a:rPr>
              <a:t>, and</a:t>
            </a:r>
            <a:r>
              <a:rPr lang="en-US" altLang="zh-CN" sz="2000" b="1" i="1">
                <a:solidFill>
                  <a:srgbClr val="FF0000"/>
                </a:solidFill>
                <a:latin typeface="Arial" panose="020B0604020202020204" pitchFamily="34" charset="0"/>
              </a:rPr>
              <a:t> tasks</a:t>
            </a:r>
            <a:r>
              <a:rPr lang="en-US" altLang="zh-CN" sz="2000" b="1">
                <a:latin typeface="Arial" panose="020B0604020202020204" pitchFamily="34" charset="0"/>
              </a:rPr>
              <a:t> that are performed when some work product is to be created. An activity strives to achieve a broad objective (e.g., </a:t>
            </a:r>
            <a:r>
              <a:rPr lang="en-US" altLang="zh-CN" sz="2000" b="1">
                <a:latin typeface="Arial" panose="020B0604020202020204" pitchFamily="34" charset="0"/>
                <a:sym typeface="+mn-ea"/>
              </a:rPr>
              <a:t>architectural design</a:t>
            </a:r>
            <a:r>
              <a:rPr lang="en-US" altLang="zh-CN" sz="2000" b="1">
                <a:latin typeface="Arial" panose="020B0604020202020204" pitchFamily="34" charset="0"/>
              </a:rPr>
              <a:t>). An action (e.g., interface design in architectural design) encompasses a set of tasks that produce a major work product (e.g., interface specification). A task focuses on a small, but well-defined objective (e.g., conducting interface design) that produces a tangible outcome.</a:t>
            </a:r>
          </a:p>
          <a:p>
            <a:pPr marL="0" indent="0">
              <a:spcBef>
                <a:spcPts val="600"/>
              </a:spcBef>
              <a:buFont typeface="Wingdings" panose="05000000000000000000" charset="0"/>
              <a:buNone/>
            </a:pPr>
            <a:r>
              <a:rPr lang="en-US" altLang="zh-CN" sz="2000" b="1">
                <a:solidFill>
                  <a:srgbClr val="5CADFF"/>
                </a:solidFill>
                <a:latin typeface="Arial" panose="020B0604020202020204" pitchFamily="34" charset="0"/>
              </a:rPr>
              <a:t>2.2.1 The Process Framework</a:t>
            </a:r>
          </a:p>
          <a:p>
            <a:pPr marL="0" indent="0">
              <a:spcBef>
                <a:spcPts val="600"/>
              </a:spcBef>
              <a:buFont typeface="Wingdings" panose="05000000000000000000" charset="0"/>
              <a:buNone/>
            </a:pPr>
            <a:r>
              <a:rPr lang="en-US" altLang="zh-CN" sz="2000" b="1">
                <a:solidFill>
                  <a:srgbClr val="FF0000"/>
                </a:solidFill>
                <a:latin typeface="Arial" panose="020B0604020202020204" pitchFamily="34" charset="0"/>
              </a:rPr>
              <a:t>A process framework establishes the foundation for a complete software engineering process</a:t>
            </a:r>
            <a:r>
              <a:rPr lang="en-US" altLang="zh-CN" sz="2000" b="1">
                <a:latin typeface="Arial" panose="020B0604020202020204" pitchFamily="34" charset="0"/>
              </a:rPr>
              <a:t> by identifying a small number of framework activities that are applicable to all software projects, </a:t>
            </a:r>
          </a:p>
          <a:p>
            <a:pPr marL="0" indent="0">
              <a:spcBef>
                <a:spcPts val="600"/>
              </a:spcBef>
              <a:buNone/>
            </a:pPr>
            <a:endParaRPr lang="en-US" altLang="zh-CN" sz="2000" b="1">
              <a:latin typeface="Arial" panose="020B0604020202020204" pitchFamily="34" charset="0"/>
            </a:endParaRPr>
          </a:p>
        </p:txBody>
      </p:sp>
      <p:sp>
        <p:nvSpPr>
          <p:cNvPr id="8195" name="灯片编号占位符 2"/>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t>4</a:t>
            </a:fld>
            <a:endParaRPr lang="en-US" altLang="zh-CN" sz="1000">
              <a:latin typeface="Helvetica" pitchFamily="-128" charset="0"/>
            </a:endParaRPr>
          </a:p>
        </p:txBody>
      </p:sp>
      <p:sp>
        <p:nvSpPr>
          <p:cNvPr id="8196" name="文本框 1"/>
          <p:cNvSpPr txBox="1"/>
          <p:nvPr/>
        </p:nvSpPr>
        <p:spPr>
          <a:xfrm>
            <a:off x="614363" y="246063"/>
            <a:ext cx="8018462" cy="521970"/>
          </a:xfrm>
          <a:prstGeom prst="rect">
            <a:avLst/>
          </a:prstGeom>
          <a:noFill/>
          <a:ln w="9525">
            <a:noFill/>
          </a:ln>
        </p:spPr>
        <p:txBody>
          <a:bodyPr wrap="square" anchor="t" anchorCtr="0">
            <a:spAutoFit/>
          </a:bodyPr>
          <a:lstStyle/>
          <a:p>
            <a:r>
              <a:rPr lang="zh-CN" altLang="en-US" sz="1400" i="1">
                <a:solidFill>
                  <a:srgbClr val="E6833F"/>
                </a:solidFill>
                <a:latin typeface="Arial" panose="020B0604020202020204" pitchFamily="34" charset="0"/>
              </a:rPr>
              <a:t>Software Engineering: A Practitioner’s Approach, 9/e . Slides copyright 2022 by  Du qingfeng,Tongji University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149505"/>
          <p:cNvSpPr>
            <a:spLocks noGrp="1"/>
          </p:cNvSpPr>
          <p:nvPr>
            <p:ph type="title"/>
          </p:nvPr>
        </p:nvSpPr>
        <p:spPr>
          <a:xfrm>
            <a:off x="1219200" y="723900"/>
            <a:ext cx="7180263" cy="633413"/>
          </a:xfrm>
        </p:spPr>
        <p:txBody>
          <a:bodyPr anchor="b" anchorCtr="0"/>
          <a:lstStyle/>
          <a:p>
            <a:r>
              <a:rPr lang="en-US" altLang="zh-CN"/>
              <a:t>Chapter 2 </a:t>
            </a:r>
            <a:r>
              <a:rPr lang="en-US" altLang="zh-CN" sz="2400" b="1">
                <a:solidFill>
                  <a:schemeClr val="folHlink"/>
                </a:solidFill>
                <a:latin typeface="Arial" panose="020B0604020202020204" pitchFamily="34" charset="0"/>
              </a:rPr>
              <a:t>SOFTWARE ENGINEERING</a:t>
            </a:r>
          </a:p>
        </p:txBody>
      </p:sp>
      <p:sp>
        <p:nvSpPr>
          <p:cNvPr id="8195" name="灯片编号占位符 2"/>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t>5</a:t>
            </a:fld>
            <a:endParaRPr lang="en-US" altLang="zh-CN" sz="1000">
              <a:latin typeface="Helvetica" pitchFamily="-128" charset="0"/>
            </a:endParaRPr>
          </a:p>
        </p:txBody>
      </p:sp>
      <p:sp>
        <p:nvSpPr>
          <p:cNvPr id="8196" name="文本框 1"/>
          <p:cNvSpPr txBox="1"/>
          <p:nvPr/>
        </p:nvSpPr>
        <p:spPr>
          <a:xfrm>
            <a:off x="614363" y="246063"/>
            <a:ext cx="8018462" cy="521970"/>
          </a:xfrm>
          <a:prstGeom prst="rect">
            <a:avLst/>
          </a:prstGeom>
          <a:noFill/>
          <a:ln w="9525">
            <a:noFill/>
          </a:ln>
        </p:spPr>
        <p:txBody>
          <a:bodyPr wrap="square" anchor="t" anchorCtr="0">
            <a:spAutoFit/>
          </a:bodyPr>
          <a:lstStyle/>
          <a:p>
            <a:r>
              <a:rPr lang="zh-CN" altLang="en-US" sz="1400" i="1">
                <a:solidFill>
                  <a:srgbClr val="E6833F"/>
                </a:solidFill>
                <a:latin typeface="Arial" panose="020B0604020202020204" pitchFamily="34" charset="0"/>
              </a:rPr>
              <a:t>Software Engineering: A Practitioner’s Approach, 9/e . Slides copyright 2022 by  Du qingfeng,Tongji University</a:t>
            </a:r>
          </a:p>
        </p:txBody>
      </p:sp>
      <p:pic>
        <p:nvPicPr>
          <p:cNvPr id="2" name="Picture 4" descr="Fig2"/>
          <p:cNvPicPr>
            <a:picLocks noGrp="1" noChangeAspect="1"/>
          </p:cNvPicPr>
          <p:nvPr>
            <p:ph idx="1"/>
            <p:custDataLst>
              <p:tags r:id="rId1"/>
            </p:custDataLst>
          </p:nvPr>
        </p:nvPicPr>
        <p:blipFill>
          <a:blip r:embed="rId3"/>
          <a:stretch>
            <a:fillRect/>
          </a:stretch>
        </p:blipFill>
        <p:spPr>
          <a:xfrm>
            <a:off x="1705610" y="1348105"/>
            <a:ext cx="5969635" cy="541210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 149505"/>
          <p:cNvSpPr>
            <a:spLocks noGrp="1"/>
          </p:cNvSpPr>
          <p:nvPr>
            <p:ph type="title"/>
          </p:nvPr>
        </p:nvSpPr>
        <p:spPr>
          <a:xfrm>
            <a:off x="1219200" y="990600"/>
            <a:ext cx="7180263" cy="633413"/>
          </a:xfrm>
        </p:spPr>
        <p:txBody>
          <a:bodyPr anchor="b" anchorCtr="0"/>
          <a:lstStyle/>
          <a:p>
            <a:r>
              <a:rPr lang="en-US" altLang="zh-CN"/>
              <a:t>Chapter 2 </a:t>
            </a:r>
            <a:r>
              <a:rPr lang="en-US" altLang="zh-CN" sz="2400" b="1">
                <a:solidFill>
                  <a:schemeClr val="folHlink"/>
                </a:solidFill>
                <a:latin typeface="Arial" panose="020B0604020202020204" pitchFamily="34" charset="0"/>
              </a:rPr>
              <a:t>SOFTWARE ENGINEERING</a:t>
            </a:r>
          </a:p>
        </p:txBody>
      </p:sp>
      <p:sp>
        <p:nvSpPr>
          <p:cNvPr id="9218" name="文本占位符 149506"/>
          <p:cNvSpPr>
            <a:spLocks noGrp="1"/>
          </p:cNvSpPr>
          <p:nvPr>
            <p:ph idx="1"/>
          </p:nvPr>
        </p:nvSpPr>
        <p:spPr>
          <a:xfrm>
            <a:off x="614363" y="1790700"/>
            <a:ext cx="8224837" cy="4368800"/>
          </a:xfrm>
        </p:spPr>
        <p:txBody>
          <a:bodyPr anchor="t" anchorCtr="0"/>
          <a:lstStyle/>
          <a:p>
            <a:pPr marL="0" indent="0">
              <a:spcBef>
                <a:spcPts val="600"/>
              </a:spcBef>
              <a:buFont typeface="Wingdings" panose="05000000000000000000" charset="0"/>
              <a:buNone/>
            </a:pPr>
            <a:r>
              <a:rPr lang="en-US" altLang="zh-CN" sz="2000" b="1">
                <a:latin typeface="Arial" panose="020B0604020202020204" pitchFamily="34" charset="0"/>
              </a:rPr>
              <a:t>regardless of their size or complexity. In addition, the process framework encompasses a set of umbrella activities that are applicable across the entire software process. </a:t>
            </a:r>
            <a:r>
              <a:rPr lang="en-US" altLang="zh-CN" sz="2000" b="1">
                <a:solidFill>
                  <a:srgbClr val="FF0000"/>
                </a:solidFill>
                <a:latin typeface="Arial" panose="020B0604020202020204" pitchFamily="34" charset="0"/>
              </a:rPr>
              <a:t>A generic process framework for software engineering encompasses five activities:</a:t>
            </a:r>
          </a:p>
          <a:p>
            <a:pPr marL="0" indent="0">
              <a:spcBef>
                <a:spcPts val="600"/>
              </a:spcBef>
              <a:buFont typeface="Wingdings" panose="05000000000000000000" charset="0"/>
              <a:buNone/>
            </a:pPr>
            <a:r>
              <a:rPr lang="en-US" altLang="zh-CN" sz="2000" b="1">
                <a:solidFill>
                  <a:srgbClr val="5CADFF"/>
                </a:solidFill>
                <a:latin typeface="Arial" panose="020B0604020202020204" pitchFamily="34" charset="0"/>
              </a:rPr>
              <a:t>Communication.</a:t>
            </a:r>
          </a:p>
          <a:p>
            <a:pPr marL="0" indent="0">
              <a:spcBef>
                <a:spcPts val="600"/>
              </a:spcBef>
              <a:buFont typeface="Wingdings" panose="05000000000000000000" charset="0"/>
              <a:buNone/>
            </a:pPr>
            <a:r>
              <a:rPr lang="en-US" altLang="zh-CN" sz="2000" b="1">
                <a:solidFill>
                  <a:srgbClr val="5CADFF"/>
                </a:solidFill>
                <a:latin typeface="Arial" panose="020B0604020202020204" pitchFamily="34" charset="0"/>
              </a:rPr>
              <a:t>Planning</a:t>
            </a:r>
            <a:r>
              <a:rPr lang="zh-CN" altLang="en-US" sz="2000" b="1">
                <a:solidFill>
                  <a:srgbClr val="5CADFF"/>
                </a:solidFill>
                <a:latin typeface="Arial" panose="020B0604020202020204" pitchFamily="34" charset="0"/>
                <a:ea typeface="宋体" panose="02010600030101010101" pitchFamily="2" charset="-122"/>
              </a:rPr>
              <a:t>（</a:t>
            </a:r>
            <a:r>
              <a:rPr lang="en-US" altLang="zh-CN" sz="2000" b="1">
                <a:solidFill>
                  <a:srgbClr val="5CADFF"/>
                </a:solidFill>
                <a:latin typeface="Arial" panose="020B0604020202020204" pitchFamily="34" charset="0"/>
                <a:sym typeface="+mn-ea"/>
              </a:rPr>
              <a:t>umbrella activities</a:t>
            </a:r>
            <a:r>
              <a:rPr lang="zh-CN" altLang="en-US" sz="2000" b="1">
                <a:solidFill>
                  <a:srgbClr val="5CADFF"/>
                </a:solidFill>
                <a:latin typeface="Arial" panose="020B0604020202020204" pitchFamily="34" charset="0"/>
                <a:ea typeface="宋体" panose="02010600030101010101" pitchFamily="2" charset="-122"/>
              </a:rPr>
              <a:t>）</a:t>
            </a:r>
            <a:r>
              <a:rPr lang="en-US" altLang="zh-CN" sz="2000" b="1">
                <a:solidFill>
                  <a:srgbClr val="5CADFF"/>
                </a:solidFill>
                <a:latin typeface="Arial" panose="020B0604020202020204" pitchFamily="34" charset="0"/>
              </a:rPr>
              <a:t>.</a:t>
            </a:r>
          </a:p>
          <a:p>
            <a:pPr marL="0" indent="0">
              <a:spcBef>
                <a:spcPts val="600"/>
              </a:spcBef>
              <a:buFont typeface="Wingdings" panose="05000000000000000000" charset="0"/>
              <a:buNone/>
            </a:pPr>
            <a:r>
              <a:rPr lang="en-US" altLang="zh-CN" sz="2000" b="1">
                <a:solidFill>
                  <a:srgbClr val="5CADFF"/>
                </a:solidFill>
                <a:latin typeface="Arial" panose="020B0604020202020204" pitchFamily="34" charset="0"/>
              </a:rPr>
              <a:t>Modeling.</a:t>
            </a:r>
          </a:p>
          <a:p>
            <a:pPr marL="0" indent="0">
              <a:spcBef>
                <a:spcPts val="600"/>
              </a:spcBef>
              <a:buNone/>
            </a:pPr>
            <a:r>
              <a:rPr lang="en-US" altLang="zh-CN" sz="2000" b="1">
                <a:solidFill>
                  <a:srgbClr val="5CADFF"/>
                </a:solidFill>
                <a:latin typeface="Arial" panose="020B0604020202020204" pitchFamily="34" charset="0"/>
              </a:rPr>
              <a:t>Construction.</a:t>
            </a:r>
          </a:p>
          <a:p>
            <a:pPr marL="0" indent="0">
              <a:spcBef>
                <a:spcPts val="600"/>
              </a:spcBef>
              <a:buNone/>
            </a:pPr>
            <a:r>
              <a:rPr lang="en-US" altLang="zh-CN" sz="2000" b="1">
                <a:solidFill>
                  <a:srgbClr val="5CADFF"/>
                </a:solidFill>
                <a:latin typeface="Arial" panose="020B0604020202020204" pitchFamily="34" charset="0"/>
              </a:rPr>
              <a:t>Deployment.</a:t>
            </a:r>
          </a:p>
          <a:p>
            <a:pPr marL="0" indent="0">
              <a:spcBef>
                <a:spcPts val="600"/>
              </a:spcBef>
              <a:buNone/>
            </a:pPr>
            <a:r>
              <a:rPr lang="en-US" altLang="zh-CN" sz="2000" b="1">
                <a:latin typeface="Arial" panose="020B0604020202020204" pitchFamily="34" charset="0"/>
              </a:rPr>
              <a:t>These five generic framework activities can be used for different project or system development. </a:t>
            </a:r>
            <a:r>
              <a:rPr lang="en-US" altLang="zh-CN" sz="2000" b="1">
                <a:solidFill>
                  <a:srgbClr val="FF0000"/>
                </a:solidFill>
                <a:latin typeface="Arial" panose="020B0604020202020204" pitchFamily="34" charset="0"/>
              </a:rPr>
              <a:t>The details of the software process will be quite different in each case, but the framework activities remain the same.</a:t>
            </a:r>
          </a:p>
        </p:txBody>
      </p:sp>
      <p:sp>
        <p:nvSpPr>
          <p:cNvPr id="9219" name="灯片编号占位符 2"/>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t>6</a:t>
            </a:fld>
            <a:endParaRPr lang="en-US" altLang="zh-CN" sz="1000">
              <a:latin typeface="Helvetica" pitchFamily="-128" charset="0"/>
            </a:endParaRPr>
          </a:p>
        </p:txBody>
      </p:sp>
      <p:sp>
        <p:nvSpPr>
          <p:cNvPr id="9220" name="文本框 1"/>
          <p:cNvSpPr txBox="1"/>
          <p:nvPr/>
        </p:nvSpPr>
        <p:spPr>
          <a:xfrm>
            <a:off x="614363" y="246063"/>
            <a:ext cx="8018462" cy="521970"/>
          </a:xfrm>
          <a:prstGeom prst="rect">
            <a:avLst/>
          </a:prstGeom>
          <a:noFill/>
          <a:ln w="9525">
            <a:noFill/>
          </a:ln>
        </p:spPr>
        <p:txBody>
          <a:bodyPr wrap="square" anchor="t" anchorCtr="0">
            <a:spAutoFit/>
          </a:bodyPr>
          <a:lstStyle/>
          <a:p>
            <a:r>
              <a:rPr lang="zh-CN" altLang="en-US" sz="1400" i="1">
                <a:solidFill>
                  <a:srgbClr val="E6833F"/>
                </a:solidFill>
                <a:latin typeface="Arial" panose="020B0604020202020204" pitchFamily="34" charset="0"/>
              </a:rPr>
              <a:t>Software Engineering: A Practitioner’s Approach, 9/e . Slides copyright 2022 by  Du qingfeng,Tongji University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49505"/>
          <p:cNvSpPr>
            <a:spLocks noGrp="1"/>
          </p:cNvSpPr>
          <p:nvPr>
            <p:ph type="title"/>
          </p:nvPr>
        </p:nvSpPr>
        <p:spPr>
          <a:xfrm>
            <a:off x="1219200" y="990600"/>
            <a:ext cx="7180263" cy="633413"/>
          </a:xfrm>
        </p:spPr>
        <p:txBody>
          <a:bodyPr anchor="b" anchorCtr="0"/>
          <a:lstStyle/>
          <a:p>
            <a:r>
              <a:rPr lang="en-US" altLang="zh-CN"/>
              <a:t>Chapter 2 </a:t>
            </a:r>
            <a:r>
              <a:rPr lang="en-US" altLang="zh-CN" sz="2400" b="1">
                <a:solidFill>
                  <a:schemeClr val="folHlink"/>
                </a:solidFill>
                <a:latin typeface="Arial" panose="020B0604020202020204" pitchFamily="34" charset="0"/>
              </a:rPr>
              <a:t>SOFTWARE ENGINEERING</a:t>
            </a:r>
          </a:p>
        </p:txBody>
      </p:sp>
      <p:sp>
        <p:nvSpPr>
          <p:cNvPr id="10242" name="文本占位符 149506"/>
          <p:cNvSpPr>
            <a:spLocks noGrp="1"/>
          </p:cNvSpPr>
          <p:nvPr>
            <p:ph idx="1"/>
          </p:nvPr>
        </p:nvSpPr>
        <p:spPr>
          <a:xfrm>
            <a:off x="614363" y="1790700"/>
            <a:ext cx="8224837" cy="4368800"/>
          </a:xfrm>
        </p:spPr>
        <p:txBody>
          <a:bodyPr anchor="t" anchorCtr="0"/>
          <a:lstStyle/>
          <a:p>
            <a:pPr marL="0" indent="0">
              <a:spcBef>
                <a:spcPts val="600"/>
              </a:spcBef>
              <a:buFont typeface="Wingdings" panose="05000000000000000000" charset="0"/>
              <a:buNone/>
            </a:pPr>
            <a:r>
              <a:rPr lang="en-US" altLang="zh-CN" sz="2000" b="1">
                <a:latin typeface="Arial" panose="020B0604020202020204" pitchFamily="34" charset="0"/>
              </a:rPr>
              <a:t>For many software projects, framework activities are applied iteratively as a project progresses. That is, communication, planning, modeling, construction, and deployment are applied repeatedly through a number of project iterations. Each iteration produces a software increment that provides stakeholders with a subset of overall software features and functionality. As each increment is produced, the software becomes more and more complete.</a:t>
            </a:r>
          </a:p>
          <a:p>
            <a:pPr marL="0" indent="0">
              <a:spcBef>
                <a:spcPts val="600"/>
              </a:spcBef>
              <a:buFont typeface="Wingdings" panose="05000000000000000000" charset="0"/>
              <a:buNone/>
            </a:pPr>
            <a:r>
              <a:rPr lang="en-US" altLang="zh-CN" sz="2000" b="1">
                <a:solidFill>
                  <a:srgbClr val="0A85FF"/>
                </a:solidFill>
                <a:latin typeface="Arial" panose="020B0604020202020204" pitchFamily="34" charset="0"/>
              </a:rPr>
              <a:t>2.2.2 Umbrella Activities</a:t>
            </a:r>
          </a:p>
          <a:p>
            <a:pPr marL="0" indent="0">
              <a:spcBef>
                <a:spcPts val="600"/>
              </a:spcBef>
              <a:buFont typeface="Wingdings" panose="05000000000000000000" charset="0"/>
              <a:buNone/>
            </a:pPr>
            <a:r>
              <a:rPr lang="en-US" altLang="zh-CN" sz="2000" b="1">
                <a:latin typeface="Arial" panose="020B0604020202020204" pitchFamily="34" charset="0"/>
              </a:rPr>
              <a:t>Software engineering process framework activities are complemented by a number of umbrella activities. In general, </a:t>
            </a:r>
            <a:r>
              <a:rPr lang="en-US" altLang="zh-CN" sz="2000" b="1">
                <a:solidFill>
                  <a:srgbClr val="FF0000"/>
                </a:solidFill>
                <a:latin typeface="Arial" panose="020B0604020202020204" pitchFamily="34" charset="0"/>
              </a:rPr>
              <a:t>umbrella activities </a:t>
            </a:r>
            <a:r>
              <a:rPr lang="en-US" altLang="zh-CN" sz="2000" b="1">
                <a:latin typeface="Arial" panose="020B0604020202020204" pitchFamily="34" charset="0"/>
              </a:rPr>
              <a:t>are applied throughout a software project and </a:t>
            </a:r>
            <a:r>
              <a:rPr lang="en-US" altLang="zh-CN" sz="2000" b="1">
                <a:solidFill>
                  <a:srgbClr val="FF0000"/>
                </a:solidFill>
                <a:latin typeface="Arial" panose="020B0604020202020204" pitchFamily="34" charset="0"/>
              </a:rPr>
              <a:t>help a software team manage and control progress, quality, change, and risk.</a:t>
            </a:r>
            <a:r>
              <a:rPr lang="en-US" altLang="zh-CN" sz="2000" b="1">
                <a:latin typeface="Arial" panose="020B0604020202020204" pitchFamily="34" charset="0"/>
              </a:rPr>
              <a:t> Typical umbrella activities include:</a:t>
            </a:r>
          </a:p>
        </p:txBody>
      </p:sp>
      <p:sp>
        <p:nvSpPr>
          <p:cNvPr id="10243" name="灯片编号占位符 2"/>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t>7</a:t>
            </a:fld>
            <a:endParaRPr lang="en-US" altLang="zh-CN" sz="1000">
              <a:latin typeface="Helvetica" pitchFamily="-12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49505"/>
          <p:cNvSpPr>
            <a:spLocks noGrp="1"/>
          </p:cNvSpPr>
          <p:nvPr>
            <p:ph type="title"/>
          </p:nvPr>
        </p:nvSpPr>
        <p:spPr>
          <a:xfrm>
            <a:off x="1219200" y="990600"/>
            <a:ext cx="7180263" cy="633413"/>
          </a:xfrm>
        </p:spPr>
        <p:txBody>
          <a:bodyPr anchor="b" anchorCtr="0"/>
          <a:lstStyle/>
          <a:p>
            <a:r>
              <a:rPr lang="en-US" altLang="zh-CN"/>
              <a:t>Chapter 2 </a:t>
            </a:r>
            <a:r>
              <a:rPr lang="en-US" altLang="zh-CN" sz="2400" b="1">
                <a:solidFill>
                  <a:schemeClr val="folHlink"/>
                </a:solidFill>
                <a:latin typeface="Arial" panose="020B0604020202020204" pitchFamily="34" charset="0"/>
              </a:rPr>
              <a:t>SOFTWARE ENGINEERING</a:t>
            </a:r>
          </a:p>
        </p:txBody>
      </p:sp>
      <p:sp>
        <p:nvSpPr>
          <p:cNvPr id="11266" name="文本占位符 149506"/>
          <p:cNvSpPr>
            <a:spLocks noGrp="1"/>
          </p:cNvSpPr>
          <p:nvPr>
            <p:ph idx="1"/>
          </p:nvPr>
        </p:nvSpPr>
        <p:spPr>
          <a:xfrm>
            <a:off x="614363" y="1790700"/>
            <a:ext cx="8224837" cy="4368800"/>
          </a:xfrm>
        </p:spPr>
        <p:txBody>
          <a:bodyPr anchor="t" anchorCtr="0"/>
          <a:lstStyle/>
          <a:p>
            <a:pPr>
              <a:spcBef>
                <a:spcPts val="600"/>
              </a:spcBef>
              <a:buFont typeface="Wingdings" panose="05000000000000000000" charset="0"/>
              <a:buChar char="l"/>
            </a:pPr>
            <a:r>
              <a:rPr lang="en-US" altLang="zh-CN" sz="2000" b="1">
                <a:latin typeface="Arial" panose="020B0604020202020204" pitchFamily="34" charset="0"/>
              </a:rPr>
              <a:t>Software project planning,tracking and control.</a:t>
            </a:r>
          </a:p>
          <a:p>
            <a:pPr>
              <a:spcBef>
                <a:spcPts val="600"/>
              </a:spcBef>
              <a:buFont typeface="Wingdings" panose="05000000000000000000" charset="0"/>
              <a:buChar char="l"/>
            </a:pPr>
            <a:r>
              <a:rPr lang="en-US" altLang="zh-CN" sz="2000" b="1">
                <a:latin typeface="Arial" panose="020B0604020202020204" pitchFamily="34" charset="0"/>
              </a:rPr>
              <a:t>Risk management.</a:t>
            </a:r>
          </a:p>
          <a:p>
            <a:pPr>
              <a:spcBef>
                <a:spcPts val="600"/>
              </a:spcBef>
              <a:buFont typeface="Wingdings" panose="05000000000000000000" charset="0"/>
              <a:buChar char="l"/>
            </a:pPr>
            <a:r>
              <a:rPr lang="en-US" altLang="zh-CN" sz="2000" b="1">
                <a:latin typeface="Arial" panose="020B0604020202020204" pitchFamily="34" charset="0"/>
              </a:rPr>
              <a:t>Software quality assurance—defines and conducts the activities required to ensure software quality.</a:t>
            </a:r>
          </a:p>
          <a:p>
            <a:pPr>
              <a:spcBef>
                <a:spcPts val="600"/>
              </a:spcBef>
              <a:buFont typeface="Wingdings" panose="05000000000000000000" charset="0"/>
              <a:buChar char="l"/>
            </a:pPr>
            <a:r>
              <a:rPr lang="en-US" altLang="zh-CN" sz="2000" b="1">
                <a:latin typeface="Arial" panose="020B0604020202020204" pitchFamily="34" charset="0"/>
              </a:rPr>
              <a:t>Technical reviews.</a:t>
            </a:r>
          </a:p>
          <a:p>
            <a:pPr>
              <a:spcBef>
                <a:spcPts val="600"/>
              </a:spcBef>
              <a:buFont typeface="Wingdings" panose="05000000000000000000" charset="0"/>
              <a:buChar char="l"/>
            </a:pPr>
            <a:r>
              <a:rPr lang="en-US" altLang="zh-CN" sz="2000" b="1">
                <a:latin typeface="Arial" panose="020B0604020202020204" pitchFamily="34" charset="0"/>
              </a:rPr>
              <a:t>Measurement —defines and collects process, project, and product measures that assist the team in delivering software that meets stakeholders’ needs; can be used in conjunction with all other framework and umbrella activities.</a:t>
            </a:r>
          </a:p>
          <a:p>
            <a:pPr>
              <a:spcBef>
                <a:spcPts val="600"/>
              </a:spcBef>
              <a:buFont typeface="Wingdings" panose="05000000000000000000" charset="0"/>
              <a:buChar char="l"/>
            </a:pPr>
            <a:r>
              <a:rPr lang="en-US" altLang="zh-CN" sz="2000" b="1">
                <a:latin typeface="Arial" panose="020B0604020202020204" pitchFamily="34" charset="0"/>
              </a:rPr>
              <a:t>Software configuration management.</a:t>
            </a:r>
          </a:p>
          <a:p>
            <a:pPr>
              <a:spcBef>
                <a:spcPts val="600"/>
              </a:spcBef>
              <a:buFont typeface="Wingdings" panose="05000000000000000000" charset="0"/>
              <a:buChar char="l"/>
            </a:pPr>
            <a:r>
              <a:rPr lang="en-US" altLang="zh-CN" sz="2000" b="1">
                <a:latin typeface="Arial" panose="020B0604020202020204" pitchFamily="34" charset="0"/>
              </a:rPr>
              <a:t>Reusability management —defines criteria for work product reuse (including software components) and establishes mechanisms to achieve reusable components.</a:t>
            </a:r>
          </a:p>
          <a:p>
            <a:pPr>
              <a:spcBef>
                <a:spcPts val="600"/>
              </a:spcBef>
              <a:buFont typeface="Wingdings" panose="05000000000000000000" charset="0"/>
              <a:buChar char="l"/>
            </a:pPr>
            <a:endParaRPr lang="en-US" altLang="zh-CN" sz="2000" b="1">
              <a:latin typeface="Arial" panose="020B0604020202020204" pitchFamily="34" charset="0"/>
            </a:endParaRPr>
          </a:p>
          <a:p>
            <a:pPr>
              <a:spcBef>
                <a:spcPts val="600"/>
              </a:spcBef>
              <a:buFont typeface="Wingdings" panose="05000000000000000000" charset="0"/>
              <a:buChar char="l"/>
            </a:pPr>
            <a:endParaRPr lang="en-US" altLang="zh-CN" sz="2000" b="1">
              <a:latin typeface="Arial" panose="020B0604020202020204" pitchFamily="34" charset="0"/>
            </a:endParaRPr>
          </a:p>
        </p:txBody>
      </p:sp>
      <p:sp>
        <p:nvSpPr>
          <p:cNvPr id="11267" name="灯片编号占位符 2"/>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t>8</a:t>
            </a:fld>
            <a:endParaRPr lang="en-US" altLang="zh-CN" sz="1000">
              <a:latin typeface="Helvetica" pitchFamily="-128" charset="0"/>
            </a:endParaRPr>
          </a:p>
        </p:txBody>
      </p:sp>
      <p:sp>
        <p:nvSpPr>
          <p:cNvPr id="11268" name="文本框 1"/>
          <p:cNvSpPr txBox="1"/>
          <p:nvPr/>
        </p:nvSpPr>
        <p:spPr>
          <a:xfrm>
            <a:off x="614363" y="246063"/>
            <a:ext cx="8018462" cy="521970"/>
          </a:xfrm>
          <a:prstGeom prst="rect">
            <a:avLst/>
          </a:prstGeom>
          <a:noFill/>
          <a:ln w="9525">
            <a:noFill/>
          </a:ln>
        </p:spPr>
        <p:txBody>
          <a:bodyPr wrap="square" anchor="t" anchorCtr="0">
            <a:spAutoFit/>
          </a:bodyPr>
          <a:lstStyle/>
          <a:p>
            <a:r>
              <a:rPr lang="zh-CN" altLang="en-US" sz="1400" i="1">
                <a:solidFill>
                  <a:srgbClr val="E6833F"/>
                </a:solidFill>
                <a:latin typeface="Arial" panose="020B0604020202020204" pitchFamily="34" charset="0"/>
              </a:rPr>
              <a:t>Software Engineering: A Practitioner’s Approach, 9/e . Slides copyright 2022 by  Du qingfeng,Tongji University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49505"/>
          <p:cNvSpPr>
            <a:spLocks noGrp="1"/>
          </p:cNvSpPr>
          <p:nvPr>
            <p:ph type="title"/>
          </p:nvPr>
        </p:nvSpPr>
        <p:spPr>
          <a:xfrm>
            <a:off x="1219200" y="990600"/>
            <a:ext cx="7180263" cy="633413"/>
          </a:xfrm>
        </p:spPr>
        <p:txBody>
          <a:bodyPr anchor="b" anchorCtr="0"/>
          <a:lstStyle/>
          <a:p>
            <a:r>
              <a:rPr lang="en-US" altLang="zh-CN"/>
              <a:t>Chapter 2 </a:t>
            </a:r>
            <a:r>
              <a:rPr lang="en-US" altLang="zh-CN" sz="2400" b="1">
                <a:solidFill>
                  <a:schemeClr val="folHlink"/>
                </a:solidFill>
                <a:latin typeface="Arial" panose="020B0604020202020204" pitchFamily="34" charset="0"/>
              </a:rPr>
              <a:t>SOFTWARE ENGINEERING</a:t>
            </a:r>
          </a:p>
        </p:txBody>
      </p:sp>
      <p:sp>
        <p:nvSpPr>
          <p:cNvPr id="4098" name="文本占位符 149506"/>
          <p:cNvSpPr>
            <a:spLocks noGrp="1"/>
          </p:cNvSpPr>
          <p:nvPr>
            <p:ph idx="1"/>
          </p:nvPr>
        </p:nvSpPr>
        <p:spPr>
          <a:xfrm>
            <a:off x="614363" y="1790700"/>
            <a:ext cx="8224838" cy="4368800"/>
          </a:xfrm>
        </p:spPr>
        <p:txBody>
          <a:bodyPr anchor="t"/>
          <a:lstStyle/>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Work product preparation and production —encompass the activities required to create work products such as models, documents, logs, forms, and lists.</a:t>
            </a:r>
          </a:p>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None/>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2.2.3 Process Adaptation</a:t>
            </a:r>
          </a:p>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Previously in this section, we noted that the software engineering process is not a rigid prescription that must be followed dogmatically by a software team. Rather, it should be agile and adaptable (to the problem, to the project, to the team, and to the organizational culture). Therefore, a process adopted for one project might be significantly different than a process adopted for another project. Among the differences are:</a:t>
            </a: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Overall flow of activities, actions, and tasks and the interdependencies among them.</a:t>
            </a: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12291" name="灯片编号占位符 2"/>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t>9</a:t>
            </a:fld>
            <a:endParaRPr lang="en-US" altLang="zh-CN" sz="1000">
              <a:latin typeface="Helvetica" pitchFamily="-128" charset="0"/>
            </a:endParaRPr>
          </a:p>
        </p:txBody>
      </p:sp>
      <p:sp>
        <p:nvSpPr>
          <p:cNvPr id="12292" name="文本框 1"/>
          <p:cNvSpPr txBox="1"/>
          <p:nvPr/>
        </p:nvSpPr>
        <p:spPr>
          <a:xfrm>
            <a:off x="614363" y="246063"/>
            <a:ext cx="8018462" cy="521970"/>
          </a:xfrm>
          <a:prstGeom prst="rect">
            <a:avLst/>
          </a:prstGeom>
          <a:noFill/>
          <a:ln w="9525">
            <a:noFill/>
          </a:ln>
        </p:spPr>
        <p:txBody>
          <a:bodyPr wrap="square" anchor="t" anchorCtr="0">
            <a:spAutoFit/>
          </a:bodyPr>
          <a:lstStyle/>
          <a:p>
            <a:r>
              <a:rPr lang="zh-CN" altLang="en-US" sz="1400" i="1">
                <a:solidFill>
                  <a:srgbClr val="E6833F"/>
                </a:solidFill>
                <a:latin typeface="Arial" panose="020B0604020202020204" pitchFamily="34" charset="0"/>
              </a:rPr>
              <a:t>Software Engineering: A Practitioner’s Approach, 9/e . Slides copyright 2022 by  Du qingfeng,Tongji University</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ThiNDk4OTkzNDU4ODJjYWFlZjc1NjFmYmY4YWExYWMifQ=="/>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6880,&quot;width&quot;:4064}"/>
</p:tagLst>
</file>

<file path=ppt/theme/theme1.xml><?xml version="1.0" encoding="utf-8"?>
<a:theme xmlns:a="http://schemas.openxmlformats.org/drawingml/2006/main" name="Bold Stripes">
  <a:themeElements>
    <a:clrScheme name="">
      <a:dk1>
        <a:srgbClr val="000000"/>
      </a:dk1>
      <a:lt1>
        <a:srgbClr val="EAEAEA"/>
      </a:lt1>
      <a:dk2>
        <a:srgbClr val="003366"/>
      </a:dk2>
      <a:lt2>
        <a:srgbClr val="EAEAEA"/>
      </a:lt2>
      <a:accent1>
        <a:srgbClr val="FFFFFF"/>
      </a:accent1>
      <a:accent2>
        <a:srgbClr val="DDDDDD"/>
      </a:accent2>
      <a:accent3>
        <a:srgbClr val="F2F2F2"/>
      </a:accent3>
      <a:accent4>
        <a:srgbClr val="000000"/>
      </a:accent4>
      <a:accent5>
        <a:srgbClr val="FFFFFF"/>
      </a:accent5>
      <a:accent6>
        <a:srgbClr val="C6C6C6"/>
      </a:accent6>
      <a:hlink>
        <a:srgbClr val="336699"/>
      </a:hlink>
      <a:folHlink>
        <a:srgbClr val="9A0000"/>
      </a:folHlink>
    </a:clrScheme>
    <a:fontScheme name="">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3E798E"/>
        </a:lt1>
        <a:dk2>
          <a:srgbClr val="FFFFCC"/>
        </a:dk2>
        <a:lt2>
          <a:srgbClr val="356677"/>
        </a:lt2>
        <a:accent1>
          <a:srgbClr val="7FA0B1"/>
        </a:accent1>
        <a:accent2>
          <a:srgbClr val="3A7184"/>
        </a:accent2>
        <a:accent3>
          <a:srgbClr val="AFBEC6"/>
        </a:accent3>
        <a:accent4>
          <a:srgbClr val="DCDCDC"/>
        </a:accent4>
        <a:accent5>
          <a:srgbClr val="C0CDD4"/>
        </a:accent5>
        <a:accent6>
          <a:srgbClr val="336576"/>
        </a:accent6>
        <a:hlink>
          <a:srgbClr val="FFBF0B"/>
        </a:hlink>
        <a:folHlink>
          <a:srgbClr val="CC9900"/>
        </a:folHlink>
      </a:clrScheme>
      <a:clrMap bg1="lt1" tx1="dk1" bg2="lt2" tx2="dk2" accent1="accent1" accent2="accent2" accent3="accent3" accent4="accent4" accent5="accent5" accent6="accent6" hlink="hlink" folHlink="folHlink"/>
    </a:extraClrScheme>
    <a:extraClrScheme>
      <a:clrScheme name="">
        <a:dk1>
          <a:srgbClr val="000000"/>
        </a:dk1>
        <a:lt1>
          <a:srgbClr val="EAEAEA"/>
        </a:lt1>
        <a:dk2>
          <a:srgbClr val="003366"/>
        </a:dk2>
        <a:lt2>
          <a:srgbClr val="EAEAEA"/>
        </a:lt2>
        <a:accent1>
          <a:srgbClr val="FFFFFF"/>
        </a:accent1>
        <a:accent2>
          <a:srgbClr val="DDDDDD"/>
        </a:accent2>
        <a:accent3>
          <a:srgbClr val="F2F2F2"/>
        </a:accent3>
        <a:accent4>
          <a:srgbClr val="000000"/>
        </a:accent4>
        <a:accent5>
          <a:srgbClr val="FFFFFF"/>
        </a:accent5>
        <a:accent6>
          <a:srgbClr val="C6C6C6"/>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
        <a:dk1>
          <a:srgbClr val="000000"/>
        </a:dk1>
        <a:lt1>
          <a:srgbClr val="EAEAEA"/>
        </a:lt1>
        <a:dk2>
          <a:srgbClr val="000000"/>
        </a:dk2>
        <a:lt2>
          <a:srgbClr val="EAEAEA"/>
        </a:lt2>
        <a:accent1>
          <a:srgbClr val="FFFFFF"/>
        </a:accent1>
        <a:accent2>
          <a:srgbClr val="DDDDDD"/>
        </a:accent2>
        <a:accent3>
          <a:srgbClr val="F2F2F2"/>
        </a:accent3>
        <a:accent4>
          <a:srgbClr val="000000"/>
        </a:accent4>
        <a:accent5>
          <a:srgbClr val="FFFFFF"/>
        </a:accent5>
        <a:accent6>
          <a:srgbClr val="C6C6C6"/>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
        <a:dk1>
          <a:srgbClr val="492417"/>
        </a:dk1>
        <a:lt1>
          <a:srgbClr val="D4D5C3"/>
        </a:lt1>
        <a:dk2>
          <a:srgbClr val="6E4900"/>
        </a:dk2>
        <a:lt2>
          <a:srgbClr val="B9BA9C"/>
        </a:lt2>
        <a:accent1>
          <a:srgbClr val="DBD8CF"/>
        </a:accent1>
        <a:accent2>
          <a:srgbClr val="C7C8B0"/>
        </a:accent2>
        <a:accent3>
          <a:srgbClr val="E6E6DD"/>
        </a:accent3>
        <a:accent4>
          <a:srgbClr val="3E1D12"/>
        </a:accent4>
        <a:accent5>
          <a:srgbClr val="EAE8E3"/>
        </a:accent5>
        <a:accent6>
          <a:srgbClr val="B2B39D"/>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old Stripes">
  <a:themeElements>
    <a:clrScheme name="">
      <a:dk1>
        <a:srgbClr val="000000"/>
      </a:dk1>
      <a:lt1>
        <a:srgbClr val="EAEAEA"/>
      </a:lt1>
      <a:dk2>
        <a:srgbClr val="003366"/>
      </a:dk2>
      <a:lt2>
        <a:srgbClr val="EAEAEA"/>
      </a:lt2>
      <a:accent1>
        <a:srgbClr val="FFFFFF"/>
      </a:accent1>
      <a:accent2>
        <a:srgbClr val="DDDDDD"/>
      </a:accent2>
      <a:accent3>
        <a:srgbClr val="F2F2F2"/>
      </a:accent3>
      <a:accent4>
        <a:srgbClr val="000000"/>
      </a:accent4>
      <a:accent5>
        <a:srgbClr val="FFFFFF"/>
      </a:accent5>
      <a:accent6>
        <a:srgbClr val="C6C6C6"/>
      </a:accent6>
      <a:hlink>
        <a:srgbClr val="336699"/>
      </a:hlink>
      <a:folHlink>
        <a:srgbClr val="9A0000"/>
      </a:folHlink>
    </a:clrScheme>
    <a:fontScheme name="">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3E798E"/>
        </a:lt1>
        <a:dk2>
          <a:srgbClr val="FFFFCC"/>
        </a:dk2>
        <a:lt2>
          <a:srgbClr val="356677"/>
        </a:lt2>
        <a:accent1>
          <a:srgbClr val="7FA0B1"/>
        </a:accent1>
        <a:accent2>
          <a:srgbClr val="3A7184"/>
        </a:accent2>
        <a:accent3>
          <a:srgbClr val="AFBEC6"/>
        </a:accent3>
        <a:accent4>
          <a:srgbClr val="DCDCDC"/>
        </a:accent4>
        <a:accent5>
          <a:srgbClr val="C0CDD4"/>
        </a:accent5>
        <a:accent6>
          <a:srgbClr val="336576"/>
        </a:accent6>
        <a:hlink>
          <a:srgbClr val="FFBF0B"/>
        </a:hlink>
        <a:folHlink>
          <a:srgbClr val="CC9900"/>
        </a:folHlink>
      </a:clrScheme>
      <a:clrMap bg1="lt1" tx1="dk1" bg2="lt2" tx2="dk2" accent1="accent1" accent2="accent2" accent3="accent3" accent4="accent4" accent5="accent5" accent6="accent6" hlink="hlink" folHlink="folHlink"/>
    </a:extraClrScheme>
    <a:extraClrScheme>
      <a:clrScheme name="">
        <a:dk1>
          <a:srgbClr val="000000"/>
        </a:dk1>
        <a:lt1>
          <a:srgbClr val="EAEAEA"/>
        </a:lt1>
        <a:dk2>
          <a:srgbClr val="003366"/>
        </a:dk2>
        <a:lt2>
          <a:srgbClr val="EAEAEA"/>
        </a:lt2>
        <a:accent1>
          <a:srgbClr val="FFFFFF"/>
        </a:accent1>
        <a:accent2>
          <a:srgbClr val="DDDDDD"/>
        </a:accent2>
        <a:accent3>
          <a:srgbClr val="F2F2F2"/>
        </a:accent3>
        <a:accent4>
          <a:srgbClr val="000000"/>
        </a:accent4>
        <a:accent5>
          <a:srgbClr val="FFFFFF"/>
        </a:accent5>
        <a:accent6>
          <a:srgbClr val="C6C6C6"/>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
        <a:dk1>
          <a:srgbClr val="000000"/>
        </a:dk1>
        <a:lt1>
          <a:srgbClr val="EAEAEA"/>
        </a:lt1>
        <a:dk2>
          <a:srgbClr val="000000"/>
        </a:dk2>
        <a:lt2>
          <a:srgbClr val="EAEAEA"/>
        </a:lt2>
        <a:accent1>
          <a:srgbClr val="FFFFFF"/>
        </a:accent1>
        <a:accent2>
          <a:srgbClr val="DDDDDD"/>
        </a:accent2>
        <a:accent3>
          <a:srgbClr val="F2F2F2"/>
        </a:accent3>
        <a:accent4>
          <a:srgbClr val="000000"/>
        </a:accent4>
        <a:accent5>
          <a:srgbClr val="FFFFFF"/>
        </a:accent5>
        <a:accent6>
          <a:srgbClr val="C6C6C6"/>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
        <a:dk1>
          <a:srgbClr val="492417"/>
        </a:dk1>
        <a:lt1>
          <a:srgbClr val="D4D5C3"/>
        </a:lt1>
        <a:dk2>
          <a:srgbClr val="6E4900"/>
        </a:dk2>
        <a:lt2>
          <a:srgbClr val="B9BA9C"/>
        </a:lt2>
        <a:accent1>
          <a:srgbClr val="DBD8CF"/>
        </a:accent1>
        <a:accent2>
          <a:srgbClr val="C7C8B0"/>
        </a:accent2>
        <a:accent3>
          <a:srgbClr val="E6E6DD"/>
        </a:accent3>
        <a:accent4>
          <a:srgbClr val="3E1D12"/>
        </a:accent4>
        <a:accent5>
          <a:srgbClr val="EAE8E3"/>
        </a:accent5>
        <a:accent6>
          <a:srgbClr val="B2B39D"/>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HD:Applications:Microsoft Office 2004:Templates:Presentations:Designs:Bold Stripes</Template>
  <TotalTime>109</TotalTime>
  <Words>2860</Words>
  <Application>Microsoft Office PowerPoint</Application>
  <PresentationFormat>全屏显示(4:3)</PresentationFormat>
  <Paragraphs>167</Paragraphs>
  <Slides>22</Slides>
  <Notes>0</Notes>
  <HiddenSlides>0</HiddenSlides>
  <MMClips>0</MMClips>
  <ScaleCrop>false</ScaleCrop>
  <HeadingPairs>
    <vt:vector size="8" baseType="variant">
      <vt:variant>
        <vt:lpstr>已用的字体</vt:lpstr>
      </vt:variant>
      <vt:variant>
        <vt:i4>3</vt:i4>
      </vt:variant>
      <vt:variant>
        <vt:lpstr>主题</vt:lpstr>
      </vt:variant>
      <vt:variant>
        <vt:i4>2</vt:i4>
      </vt:variant>
      <vt:variant>
        <vt:lpstr>嵌入 OLE 服务器</vt:lpstr>
      </vt:variant>
      <vt:variant>
        <vt:i4>1</vt:i4>
      </vt:variant>
      <vt:variant>
        <vt:lpstr>幻灯片标题</vt:lpstr>
      </vt:variant>
      <vt:variant>
        <vt:i4>22</vt:i4>
      </vt:variant>
    </vt:vector>
  </HeadingPairs>
  <TitlesOfParts>
    <vt:vector size="28" baseType="lpstr">
      <vt:lpstr>Arial</vt:lpstr>
      <vt:lpstr>Helvetica</vt:lpstr>
      <vt:lpstr>Wingdings</vt:lpstr>
      <vt:lpstr>Bold Stripes</vt:lpstr>
      <vt:lpstr>1_Bold Stripes</vt:lpstr>
      <vt:lpstr>Paintbrush Picture</vt:lpstr>
      <vt:lpstr>Chapter 2 SOFTWARE ENGINEERING</vt:lpstr>
      <vt:lpstr>Chapter 2 SOFTWARE ENGINEERING</vt:lpstr>
      <vt:lpstr>Chapter 2 SOFTWARE ENGINEERING</vt:lpstr>
      <vt:lpstr>Chapter 2 SOFTWARE ENGINEERING</vt:lpstr>
      <vt:lpstr>Chapter 2 SOFTWARE ENGINEERING</vt:lpstr>
      <vt:lpstr>Chapter 2 SOFTWARE ENGINEERING</vt:lpstr>
      <vt:lpstr>Chapter 2 SOFTWARE ENGINEERING</vt:lpstr>
      <vt:lpstr>Chapter 2 SOFTWARE ENGINEERING</vt:lpstr>
      <vt:lpstr>Chapter 2 SOFTWARE ENGINEERING</vt:lpstr>
      <vt:lpstr>Chapter 2 SOFTWARE ENGINEERING</vt:lpstr>
      <vt:lpstr>Chapter 2 SOFTWARE ENGINEERING</vt:lpstr>
      <vt:lpstr>Chapter 2 SOFTWARE ENGINEERING</vt:lpstr>
      <vt:lpstr>Chapter 2 SOFTWARE ENGINEERING</vt:lpstr>
      <vt:lpstr>Chapter 2 SOFTWARE ENGINEERING</vt:lpstr>
      <vt:lpstr>Chapter 2 SOFTWARE ENGINEERING</vt:lpstr>
      <vt:lpstr>Chapter 2 SOFTWARE ENGINEERING</vt:lpstr>
      <vt:lpstr>Chapter 2 SOFTWARE ENGINEERING</vt:lpstr>
      <vt:lpstr>Chapter 2 SOFTWARE ENGINEERING</vt:lpstr>
      <vt:lpstr>Chapter 2 SOFTWARE ENGINEERING</vt:lpstr>
      <vt:lpstr>Chapter 2 SOFTWARE ENGINEERING</vt:lpstr>
      <vt:lpstr>Chapter 2 SOFTWARE ENGINEERING</vt:lpstr>
      <vt:lpstr>Chapter 2 SOFTWARE ENGINEERING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Set to accompany Web Engineering: A Practitioner Approach</dc:title>
  <dc:creator>Roger Pressman</dc:creator>
  <cp:lastModifiedBy>杜 庆峰</cp:lastModifiedBy>
  <cp:revision>195</cp:revision>
  <dcterms:created xsi:type="dcterms:W3CDTF">2008-02-08T18:09:00Z</dcterms:created>
  <dcterms:modified xsi:type="dcterms:W3CDTF">2023-10-08T08:50:04Z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75BF0F05FA184E49A3D4ED97928C3356</vt:lpwstr>
  </property>
</Properties>
</file>